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61" r:id="rId3"/>
    <p:sldId id="309" r:id="rId4"/>
    <p:sldId id="306" r:id="rId5"/>
    <p:sldId id="307" r:id="rId6"/>
    <p:sldId id="308" r:id="rId7"/>
    <p:sldId id="305" r:id="rId8"/>
    <p:sldId id="262" r:id="rId9"/>
  </p:sldIdLst>
  <p:sldSz cx="9144000" cy="5143500" type="screen16x9"/>
  <p:notesSz cx="6858000" cy="9144000"/>
  <p:embeddedFontLst>
    <p:embeddedFont>
      <p:font typeface="Be Vietnam Pro" panose="020B0604020202020204" charset="0"/>
      <p:regular r:id="rId11"/>
      <p:bold r:id="rId12"/>
      <p:italic r:id="rId13"/>
      <p:boldItalic r:id="rId14"/>
    </p:embeddedFont>
    <p:embeddedFont>
      <p:font typeface="Be Vietnam Pro ExtraBold" panose="020B0604020202020204" charset="0"/>
      <p:bold r:id="rId15"/>
      <p:boldItalic r:id="rId16"/>
    </p:embeddedFont>
    <p:embeddedFont>
      <p:font typeface="Be Vietnam Pro Medium" panose="020B0604020202020204" charset="0"/>
      <p:regular r:id="rId17"/>
      <p:bold r:id="rId18"/>
      <p:italic r:id="rId19"/>
      <p:boldItalic r:id="rId20"/>
    </p:embeddedFont>
    <p:embeddedFont>
      <p:font typeface="Work Sans" pitchFamily="2" charset="0"/>
      <p:regular r:id="rId21"/>
      <p:bold r:id="rId22"/>
      <p:italic r:id="rId23"/>
      <p:boldItalic r:id="rId24"/>
    </p:embeddedFont>
    <p:embeddedFont>
      <p:font typeface="Work Sans Medium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8A88C-03E9-42F8-A896-C1249C459427}">
  <a:tblStyle styleId="{3EA8A88C-03E9-42F8-A896-C1249C459427}" styleName="Table_0">
    <a:wholeTbl>
      <a:tcTxStyle b="off" i="off">
        <a:font>
          <a:latin typeface="Arial"/>
          <a:ea typeface="Arial"/>
          <a:cs typeface="Arial"/>
        </a:font>
        <a:srgbClr val="3A3737"/>
      </a:tcTxStyle>
      <a:tcStyle>
        <a:tcBdr>
          <a:lef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AC7684-9690-4609-B3E1-2EE5FA5A93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51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67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1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54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97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0689" y="-394707"/>
            <a:ext cx="9518854" cy="6433726"/>
            <a:chOff x="625125" y="2260975"/>
            <a:chExt cx="1915725" cy="1294825"/>
          </a:xfrm>
        </p:grpSpPr>
        <p:sp>
          <p:nvSpPr>
            <p:cNvPr id="10" name="Google Shape;10;p2"/>
            <p:cNvSpPr/>
            <p:nvPr/>
          </p:nvSpPr>
          <p:spPr>
            <a:xfrm>
              <a:off x="777675" y="2320775"/>
              <a:ext cx="329625" cy="359375"/>
            </a:xfrm>
            <a:custGeom>
              <a:avLst/>
              <a:gdLst/>
              <a:ahLst/>
              <a:cxnLst/>
              <a:rect l="l" t="t" r="r" b="b"/>
              <a:pathLst>
                <a:path w="13185" h="14375" extrusionOk="0">
                  <a:moveTo>
                    <a:pt x="3813" y="1"/>
                  </a:moveTo>
                  <a:cubicBezTo>
                    <a:pt x="3812" y="1"/>
                    <a:pt x="3811" y="1"/>
                    <a:pt x="3810" y="1"/>
                  </a:cubicBezTo>
                  <a:cubicBezTo>
                    <a:pt x="3693" y="7"/>
                    <a:pt x="3573" y="20"/>
                    <a:pt x="3458" y="41"/>
                  </a:cubicBezTo>
                  <a:cubicBezTo>
                    <a:pt x="3412" y="50"/>
                    <a:pt x="3381" y="95"/>
                    <a:pt x="3389" y="142"/>
                  </a:cubicBezTo>
                  <a:cubicBezTo>
                    <a:pt x="3397" y="183"/>
                    <a:pt x="3432" y="212"/>
                    <a:pt x="3474" y="212"/>
                  </a:cubicBezTo>
                  <a:cubicBezTo>
                    <a:pt x="3479" y="212"/>
                    <a:pt x="3484" y="212"/>
                    <a:pt x="3488" y="211"/>
                  </a:cubicBezTo>
                  <a:cubicBezTo>
                    <a:pt x="3597" y="191"/>
                    <a:pt x="3708" y="179"/>
                    <a:pt x="3818" y="174"/>
                  </a:cubicBezTo>
                  <a:cubicBezTo>
                    <a:pt x="3866" y="171"/>
                    <a:pt x="3903" y="130"/>
                    <a:pt x="3900" y="84"/>
                  </a:cubicBezTo>
                  <a:cubicBezTo>
                    <a:pt x="3898" y="37"/>
                    <a:pt x="3860" y="1"/>
                    <a:pt x="3813" y="1"/>
                  </a:cubicBezTo>
                  <a:close/>
                  <a:moveTo>
                    <a:pt x="4330" y="29"/>
                  </a:moveTo>
                  <a:cubicBezTo>
                    <a:pt x="4288" y="29"/>
                    <a:pt x="4250" y="59"/>
                    <a:pt x="4244" y="102"/>
                  </a:cubicBezTo>
                  <a:cubicBezTo>
                    <a:pt x="4236" y="148"/>
                    <a:pt x="4268" y="193"/>
                    <a:pt x="4315" y="199"/>
                  </a:cubicBezTo>
                  <a:cubicBezTo>
                    <a:pt x="4425" y="217"/>
                    <a:pt x="4534" y="241"/>
                    <a:pt x="4638" y="273"/>
                  </a:cubicBezTo>
                  <a:cubicBezTo>
                    <a:pt x="4646" y="276"/>
                    <a:pt x="4656" y="276"/>
                    <a:pt x="4664" y="276"/>
                  </a:cubicBezTo>
                  <a:cubicBezTo>
                    <a:pt x="4701" y="276"/>
                    <a:pt x="4734" y="252"/>
                    <a:pt x="4746" y="215"/>
                  </a:cubicBezTo>
                  <a:cubicBezTo>
                    <a:pt x="4760" y="171"/>
                    <a:pt x="4734" y="122"/>
                    <a:pt x="4688" y="108"/>
                  </a:cubicBezTo>
                  <a:cubicBezTo>
                    <a:pt x="4576" y="74"/>
                    <a:pt x="4460" y="49"/>
                    <a:pt x="4342" y="30"/>
                  </a:cubicBezTo>
                  <a:cubicBezTo>
                    <a:pt x="4338" y="29"/>
                    <a:pt x="4334" y="29"/>
                    <a:pt x="4330" y="29"/>
                  </a:cubicBezTo>
                  <a:close/>
                  <a:moveTo>
                    <a:pt x="2977" y="180"/>
                  </a:moveTo>
                  <a:cubicBezTo>
                    <a:pt x="2967" y="180"/>
                    <a:pt x="2957" y="181"/>
                    <a:pt x="2947" y="185"/>
                  </a:cubicBezTo>
                  <a:cubicBezTo>
                    <a:pt x="2840" y="227"/>
                    <a:pt x="2731" y="273"/>
                    <a:pt x="2625" y="326"/>
                  </a:cubicBezTo>
                  <a:cubicBezTo>
                    <a:pt x="2582" y="348"/>
                    <a:pt x="2565" y="400"/>
                    <a:pt x="2587" y="441"/>
                  </a:cubicBezTo>
                  <a:cubicBezTo>
                    <a:pt x="2601" y="472"/>
                    <a:pt x="2632" y="489"/>
                    <a:pt x="2664" y="489"/>
                  </a:cubicBezTo>
                  <a:cubicBezTo>
                    <a:pt x="2677" y="489"/>
                    <a:pt x="2689" y="486"/>
                    <a:pt x="2702" y="481"/>
                  </a:cubicBezTo>
                  <a:cubicBezTo>
                    <a:pt x="2803" y="430"/>
                    <a:pt x="2906" y="385"/>
                    <a:pt x="3008" y="347"/>
                  </a:cubicBezTo>
                  <a:cubicBezTo>
                    <a:pt x="3053" y="329"/>
                    <a:pt x="3075" y="279"/>
                    <a:pt x="3058" y="235"/>
                  </a:cubicBezTo>
                  <a:cubicBezTo>
                    <a:pt x="3045" y="201"/>
                    <a:pt x="3012" y="180"/>
                    <a:pt x="2977" y="180"/>
                  </a:cubicBezTo>
                  <a:close/>
                  <a:moveTo>
                    <a:pt x="5136" y="309"/>
                  </a:moveTo>
                  <a:cubicBezTo>
                    <a:pt x="5106" y="309"/>
                    <a:pt x="5077" y="323"/>
                    <a:pt x="5061" y="351"/>
                  </a:cubicBezTo>
                  <a:cubicBezTo>
                    <a:pt x="5039" y="393"/>
                    <a:pt x="5051" y="446"/>
                    <a:pt x="5093" y="468"/>
                  </a:cubicBezTo>
                  <a:cubicBezTo>
                    <a:pt x="5189" y="524"/>
                    <a:pt x="5280" y="587"/>
                    <a:pt x="5364" y="656"/>
                  </a:cubicBezTo>
                  <a:cubicBezTo>
                    <a:pt x="5380" y="670"/>
                    <a:pt x="5399" y="677"/>
                    <a:pt x="5418" y="677"/>
                  </a:cubicBezTo>
                  <a:cubicBezTo>
                    <a:pt x="5442" y="677"/>
                    <a:pt x="5468" y="665"/>
                    <a:pt x="5484" y="645"/>
                  </a:cubicBezTo>
                  <a:cubicBezTo>
                    <a:pt x="5514" y="608"/>
                    <a:pt x="5509" y="555"/>
                    <a:pt x="5473" y="524"/>
                  </a:cubicBezTo>
                  <a:cubicBezTo>
                    <a:pt x="5381" y="449"/>
                    <a:pt x="5284" y="380"/>
                    <a:pt x="5179" y="319"/>
                  </a:cubicBezTo>
                  <a:cubicBezTo>
                    <a:pt x="5166" y="312"/>
                    <a:pt x="5151" y="309"/>
                    <a:pt x="5136" y="309"/>
                  </a:cubicBezTo>
                  <a:close/>
                  <a:moveTo>
                    <a:pt x="2219" y="580"/>
                  </a:moveTo>
                  <a:cubicBezTo>
                    <a:pt x="2202" y="580"/>
                    <a:pt x="2186" y="585"/>
                    <a:pt x="2171" y="595"/>
                  </a:cubicBezTo>
                  <a:cubicBezTo>
                    <a:pt x="2075" y="662"/>
                    <a:pt x="1982" y="734"/>
                    <a:pt x="1892" y="809"/>
                  </a:cubicBezTo>
                  <a:cubicBezTo>
                    <a:pt x="1855" y="840"/>
                    <a:pt x="1850" y="893"/>
                    <a:pt x="1881" y="930"/>
                  </a:cubicBezTo>
                  <a:cubicBezTo>
                    <a:pt x="1898" y="950"/>
                    <a:pt x="1922" y="960"/>
                    <a:pt x="1946" y="960"/>
                  </a:cubicBezTo>
                  <a:cubicBezTo>
                    <a:pt x="1967" y="960"/>
                    <a:pt x="1986" y="954"/>
                    <a:pt x="2002" y="941"/>
                  </a:cubicBezTo>
                  <a:cubicBezTo>
                    <a:pt x="2087" y="869"/>
                    <a:pt x="2177" y="800"/>
                    <a:pt x="2268" y="737"/>
                  </a:cubicBezTo>
                  <a:cubicBezTo>
                    <a:pt x="2308" y="710"/>
                    <a:pt x="2318" y="656"/>
                    <a:pt x="2291" y="617"/>
                  </a:cubicBezTo>
                  <a:cubicBezTo>
                    <a:pt x="2274" y="593"/>
                    <a:pt x="2247" y="580"/>
                    <a:pt x="2219" y="580"/>
                  </a:cubicBezTo>
                  <a:close/>
                  <a:moveTo>
                    <a:pt x="5772" y="878"/>
                  </a:moveTo>
                  <a:cubicBezTo>
                    <a:pt x="5754" y="878"/>
                    <a:pt x="5735" y="884"/>
                    <a:pt x="5719" y="896"/>
                  </a:cubicBezTo>
                  <a:cubicBezTo>
                    <a:pt x="5681" y="925"/>
                    <a:pt x="5674" y="978"/>
                    <a:pt x="5703" y="1016"/>
                  </a:cubicBezTo>
                  <a:cubicBezTo>
                    <a:pt x="5766" y="1099"/>
                    <a:pt x="5826" y="1191"/>
                    <a:pt x="5889" y="1293"/>
                  </a:cubicBezTo>
                  <a:cubicBezTo>
                    <a:pt x="5905" y="1320"/>
                    <a:pt x="5934" y="1335"/>
                    <a:pt x="5963" y="1335"/>
                  </a:cubicBezTo>
                  <a:cubicBezTo>
                    <a:pt x="5977" y="1335"/>
                    <a:pt x="5993" y="1331"/>
                    <a:pt x="6006" y="1323"/>
                  </a:cubicBezTo>
                  <a:cubicBezTo>
                    <a:pt x="6047" y="1299"/>
                    <a:pt x="6060" y="1247"/>
                    <a:pt x="6036" y="1205"/>
                  </a:cubicBezTo>
                  <a:cubicBezTo>
                    <a:pt x="5971" y="1098"/>
                    <a:pt x="5906" y="1002"/>
                    <a:pt x="5839" y="912"/>
                  </a:cubicBezTo>
                  <a:cubicBezTo>
                    <a:pt x="5822" y="890"/>
                    <a:pt x="5797" y="878"/>
                    <a:pt x="5772" y="878"/>
                  </a:cubicBezTo>
                  <a:close/>
                  <a:moveTo>
                    <a:pt x="1577" y="1148"/>
                  </a:moveTo>
                  <a:cubicBezTo>
                    <a:pt x="1553" y="1148"/>
                    <a:pt x="1530" y="1157"/>
                    <a:pt x="1512" y="1176"/>
                  </a:cubicBezTo>
                  <a:cubicBezTo>
                    <a:pt x="1434" y="1264"/>
                    <a:pt x="1359" y="1357"/>
                    <a:pt x="1293" y="1452"/>
                  </a:cubicBezTo>
                  <a:cubicBezTo>
                    <a:pt x="1264" y="1490"/>
                    <a:pt x="1274" y="1543"/>
                    <a:pt x="1312" y="1572"/>
                  </a:cubicBezTo>
                  <a:cubicBezTo>
                    <a:pt x="1327" y="1583"/>
                    <a:pt x="1344" y="1588"/>
                    <a:pt x="1362" y="1588"/>
                  </a:cubicBezTo>
                  <a:cubicBezTo>
                    <a:pt x="1389" y="1588"/>
                    <a:pt x="1415" y="1575"/>
                    <a:pt x="1432" y="1551"/>
                  </a:cubicBezTo>
                  <a:cubicBezTo>
                    <a:pt x="1496" y="1463"/>
                    <a:pt x="1565" y="1375"/>
                    <a:pt x="1641" y="1290"/>
                  </a:cubicBezTo>
                  <a:cubicBezTo>
                    <a:pt x="1673" y="1255"/>
                    <a:pt x="1669" y="1200"/>
                    <a:pt x="1634" y="1170"/>
                  </a:cubicBezTo>
                  <a:cubicBezTo>
                    <a:pt x="1618" y="1155"/>
                    <a:pt x="1597" y="1148"/>
                    <a:pt x="1577" y="1148"/>
                  </a:cubicBezTo>
                  <a:close/>
                  <a:moveTo>
                    <a:pt x="6204" y="1619"/>
                  </a:moveTo>
                  <a:cubicBezTo>
                    <a:pt x="6191" y="1619"/>
                    <a:pt x="6178" y="1622"/>
                    <a:pt x="6166" y="1628"/>
                  </a:cubicBezTo>
                  <a:cubicBezTo>
                    <a:pt x="6124" y="1649"/>
                    <a:pt x="6107" y="1700"/>
                    <a:pt x="6126" y="1741"/>
                  </a:cubicBezTo>
                  <a:cubicBezTo>
                    <a:pt x="6176" y="1844"/>
                    <a:pt x="6224" y="1948"/>
                    <a:pt x="6272" y="2052"/>
                  </a:cubicBezTo>
                  <a:cubicBezTo>
                    <a:pt x="6286" y="2084"/>
                    <a:pt x="6318" y="2102"/>
                    <a:pt x="6350" y="2102"/>
                  </a:cubicBezTo>
                  <a:cubicBezTo>
                    <a:pt x="6361" y="2102"/>
                    <a:pt x="6374" y="2100"/>
                    <a:pt x="6385" y="2094"/>
                  </a:cubicBezTo>
                  <a:cubicBezTo>
                    <a:pt x="6429" y="2075"/>
                    <a:pt x="6448" y="2023"/>
                    <a:pt x="6427" y="1980"/>
                  </a:cubicBezTo>
                  <a:cubicBezTo>
                    <a:pt x="6379" y="1876"/>
                    <a:pt x="6331" y="1770"/>
                    <a:pt x="6281" y="1668"/>
                  </a:cubicBezTo>
                  <a:cubicBezTo>
                    <a:pt x="6266" y="1637"/>
                    <a:pt x="6236" y="1619"/>
                    <a:pt x="6204" y="1619"/>
                  </a:cubicBezTo>
                  <a:close/>
                  <a:moveTo>
                    <a:pt x="1100" y="1859"/>
                  </a:moveTo>
                  <a:cubicBezTo>
                    <a:pt x="1067" y="1859"/>
                    <a:pt x="1036" y="1877"/>
                    <a:pt x="1022" y="1908"/>
                  </a:cubicBezTo>
                  <a:cubicBezTo>
                    <a:pt x="970" y="2015"/>
                    <a:pt x="926" y="2126"/>
                    <a:pt x="891" y="2236"/>
                  </a:cubicBezTo>
                  <a:cubicBezTo>
                    <a:pt x="875" y="2283"/>
                    <a:pt x="901" y="2331"/>
                    <a:pt x="946" y="2345"/>
                  </a:cubicBezTo>
                  <a:cubicBezTo>
                    <a:pt x="954" y="2348"/>
                    <a:pt x="963" y="2350"/>
                    <a:pt x="973" y="2350"/>
                  </a:cubicBezTo>
                  <a:cubicBezTo>
                    <a:pt x="1008" y="2350"/>
                    <a:pt x="1042" y="2326"/>
                    <a:pt x="1054" y="2289"/>
                  </a:cubicBezTo>
                  <a:cubicBezTo>
                    <a:pt x="1086" y="2187"/>
                    <a:pt x="1128" y="2083"/>
                    <a:pt x="1176" y="1982"/>
                  </a:cubicBezTo>
                  <a:cubicBezTo>
                    <a:pt x="1197" y="1938"/>
                    <a:pt x="1179" y="1887"/>
                    <a:pt x="1136" y="1866"/>
                  </a:cubicBezTo>
                  <a:cubicBezTo>
                    <a:pt x="1124" y="1861"/>
                    <a:pt x="1112" y="1859"/>
                    <a:pt x="1100" y="1859"/>
                  </a:cubicBezTo>
                  <a:close/>
                  <a:moveTo>
                    <a:pt x="6571" y="2396"/>
                  </a:moveTo>
                  <a:cubicBezTo>
                    <a:pt x="6557" y="2396"/>
                    <a:pt x="6544" y="2399"/>
                    <a:pt x="6531" y="2406"/>
                  </a:cubicBezTo>
                  <a:cubicBezTo>
                    <a:pt x="6489" y="2427"/>
                    <a:pt x="6472" y="2478"/>
                    <a:pt x="6493" y="2521"/>
                  </a:cubicBezTo>
                  <a:cubicBezTo>
                    <a:pt x="6550" y="2637"/>
                    <a:pt x="6605" y="2736"/>
                    <a:pt x="6659" y="2829"/>
                  </a:cubicBezTo>
                  <a:cubicBezTo>
                    <a:pt x="6675" y="2856"/>
                    <a:pt x="6704" y="2870"/>
                    <a:pt x="6734" y="2870"/>
                  </a:cubicBezTo>
                  <a:cubicBezTo>
                    <a:pt x="6749" y="2870"/>
                    <a:pt x="6763" y="2867"/>
                    <a:pt x="6778" y="2858"/>
                  </a:cubicBezTo>
                  <a:cubicBezTo>
                    <a:pt x="6818" y="2834"/>
                    <a:pt x="6832" y="2781"/>
                    <a:pt x="6808" y="2741"/>
                  </a:cubicBezTo>
                  <a:cubicBezTo>
                    <a:pt x="6755" y="2653"/>
                    <a:pt x="6702" y="2555"/>
                    <a:pt x="6646" y="2443"/>
                  </a:cubicBezTo>
                  <a:cubicBezTo>
                    <a:pt x="6632" y="2414"/>
                    <a:pt x="6602" y="2396"/>
                    <a:pt x="6571" y="2396"/>
                  </a:cubicBezTo>
                  <a:close/>
                  <a:moveTo>
                    <a:pt x="868" y="2681"/>
                  </a:moveTo>
                  <a:cubicBezTo>
                    <a:pt x="825" y="2681"/>
                    <a:pt x="788" y="2715"/>
                    <a:pt x="784" y="2760"/>
                  </a:cubicBezTo>
                  <a:cubicBezTo>
                    <a:pt x="779" y="2822"/>
                    <a:pt x="776" y="2885"/>
                    <a:pt x="776" y="2947"/>
                  </a:cubicBezTo>
                  <a:cubicBezTo>
                    <a:pt x="776" y="3003"/>
                    <a:pt x="779" y="3061"/>
                    <a:pt x="782" y="3117"/>
                  </a:cubicBezTo>
                  <a:cubicBezTo>
                    <a:pt x="787" y="3162"/>
                    <a:pt x="824" y="3195"/>
                    <a:pt x="869" y="3195"/>
                  </a:cubicBezTo>
                  <a:lnTo>
                    <a:pt x="875" y="3195"/>
                  </a:lnTo>
                  <a:cubicBezTo>
                    <a:pt x="923" y="3192"/>
                    <a:pt x="958" y="3151"/>
                    <a:pt x="954" y="3104"/>
                  </a:cubicBezTo>
                  <a:cubicBezTo>
                    <a:pt x="950" y="3051"/>
                    <a:pt x="949" y="2998"/>
                    <a:pt x="949" y="2947"/>
                  </a:cubicBezTo>
                  <a:cubicBezTo>
                    <a:pt x="949" y="2890"/>
                    <a:pt x="950" y="2832"/>
                    <a:pt x="955" y="2774"/>
                  </a:cubicBezTo>
                  <a:cubicBezTo>
                    <a:pt x="960" y="2728"/>
                    <a:pt x="925" y="2686"/>
                    <a:pt x="877" y="2681"/>
                  </a:cubicBezTo>
                  <a:cubicBezTo>
                    <a:pt x="874" y="2681"/>
                    <a:pt x="871" y="2681"/>
                    <a:pt x="868" y="2681"/>
                  </a:cubicBezTo>
                  <a:close/>
                  <a:moveTo>
                    <a:pt x="7031" y="3119"/>
                  </a:moveTo>
                  <a:cubicBezTo>
                    <a:pt x="7011" y="3119"/>
                    <a:pt x="6991" y="3125"/>
                    <a:pt x="6975" y="3139"/>
                  </a:cubicBezTo>
                  <a:cubicBezTo>
                    <a:pt x="6939" y="3171"/>
                    <a:pt x="6935" y="3224"/>
                    <a:pt x="6967" y="3261"/>
                  </a:cubicBezTo>
                  <a:cubicBezTo>
                    <a:pt x="7048" y="3354"/>
                    <a:pt x="7135" y="3437"/>
                    <a:pt x="7224" y="3509"/>
                  </a:cubicBezTo>
                  <a:cubicBezTo>
                    <a:pt x="7240" y="3522"/>
                    <a:pt x="7258" y="3529"/>
                    <a:pt x="7277" y="3529"/>
                  </a:cubicBezTo>
                  <a:cubicBezTo>
                    <a:pt x="7303" y="3529"/>
                    <a:pt x="7327" y="3517"/>
                    <a:pt x="7344" y="3496"/>
                  </a:cubicBezTo>
                  <a:cubicBezTo>
                    <a:pt x="7375" y="3460"/>
                    <a:pt x="7369" y="3405"/>
                    <a:pt x="7332" y="3375"/>
                  </a:cubicBezTo>
                  <a:cubicBezTo>
                    <a:pt x="7250" y="3309"/>
                    <a:pt x="7170" y="3234"/>
                    <a:pt x="7096" y="3147"/>
                  </a:cubicBezTo>
                  <a:cubicBezTo>
                    <a:pt x="7079" y="3128"/>
                    <a:pt x="7055" y="3119"/>
                    <a:pt x="7031" y="3119"/>
                  </a:cubicBezTo>
                  <a:close/>
                  <a:moveTo>
                    <a:pt x="10604" y="3459"/>
                  </a:moveTo>
                  <a:cubicBezTo>
                    <a:pt x="10602" y="3459"/>
                    <a:pt x="10600" y="3460"/>
                    <a:pt x="10598" y="3460"/>
                  </a:cubicBezTo>
                  <a:cubicBezTo>
                    <a:pt x="10491" y="3468"/>
                    <a:pt x="10377" y="3480"/>
                    <a:pt x="10251" y="3498"/>
                  </a:cubicBezTo>
                  <a:cubicBezTo>
                    <a:pt x="10204" y="3504"/>
                    <a:pt x="10172" y="3549"/>
                    <a:pt x="10179" y="3596"/>
                  </a:cubicBezTo>
                  <a:cubicBezTo>
                    <a:pt x="10185" y="3639"/>
                    <a:pt x="10222" y="3669"/>
                    <a:pt x="10264" y="3669"/>
                  </a:cubicBezTo>
                  <a:lnTo>
                    <a:pt x="10275" y="3669"/>
                  </a:lnTo>
                  <a:cubicBezTo>
                    <a:pt x="10398" y="3652"/>
                    <a:pt x="10507" y="3639"/>
                    <a:pt x="10611" y="3631"/>
                  </a:cubicBezTo>
                  <a:cubicBezTo>
                    <a:pt x="10659" y="3628"/>
                    <a:pt x="10694" y="3586"/>
                    <a:pt x="10691" y="3538"/>
                  </a:cubicBezTo>
                  <a:cubicBezTo>
                    <a:pt x="10687" y="3494"/>
                    <a:pt x="10648" y="3459"/>
                    <a:pt x="10604" y="3459"/>
                  </a:cubicBezTo>
                  <a:close/>
                  <a:moveTo>
                    <a:pt x="11121" y="3456"/>
                  </a:moveTo>
                  <a:cubicBezTo>
                    <a:pt x="11075" y="3456"/>
                    <a:pt x="11039" y="3491"/>
                    <a:pt x="11034" y="3537"/>
                  </a:cubicBezTo>
                  <a:cubicBezTo>
                    <a:pt x="11031" y="3583"/>
                    <a:pt x="11066" y="3625"/>
                    <a:pt x="11112" y="3628"/>
                  </a:cubicBezTo>
                  <a:cubicBezTo>
                    <a:pt x="11207" y="3636"/>
                    <a:pt x="11300" y="3649"/>
                    <a:pt x="11386" y="3666"/>
                  </a:cubicBezTo>
                  <a:cubicBezTo>
                    <a:pt x="11404" y="3669"/>
                    <a:pt x="11421" y="3674"/>
                    <a:pt x="11439" y="3677"/>
                  </a:cubicBezTo>
                  <a:cubicBezTo>
                    <a:pt x="11446" y="3679"/>
                    <a:pt x="11454" y="3681"/>
                    <a:pt x="11460" y="3681"/>
                  </a:cubicBezTo>
                  <a:cubicBezTo>
                    <a:pt x="11498" y="3681"/>
                    <a:pt x="11534" y="3653"/>
                    <a:pt x="11543" y="3615"/>
                  </a:cubicBezTo>
                  <a:cubicBezTo>
                    <a:pt x="11554" y="3569"/>
                    <a:pt x="11526" y="3522"/>
                    <a:pt x="11479" y="3511"/>
                  </a:cubicBezTo>
                  <a:cubicBezTo>
                    <a:pt x="11460" y="3506"/>
                    <a:pt x="11439" y="3503"/>
                    <a:pt x="11420" y="3498"/>
                  </a:cubicBezTo>
                  <a:cubicBezTo>
                    <a:pt x="11327" y="3479"/>
                    <a:pt x="11228" y="3466"/>
                    <a:pt x="11127" y="3456"/>
                  </a:cubicBezTo>
                  <a:cubicBezTo>
                    <a:pt x="11125" y="3456"/>
                    <a:pt x="11123" y="3456"/>
                    <a:pt x="11121" y="3456"/>
                  </a:cubicBezTo>
                  <a:close/>
                  <a:moveTo>
                    <a:pt x="9755" y="3583"/>
                  </a:moveTo>
                  <a:cubicBezTo>
                    <a:pt x="9750" y="3583"/>
                    <a:pt x="9745" y="3584"/>
                    <a:pt x="9740" y="3585"/>
                  </a:cubicBezTo>
                  <a:lnTo>
                    <a:pt x="9649" y="3602"/>
                  </a:lnTo>
                  <a:cubicBezTo>
                    <a:pt x="9567" y="3617"/>
                    <a:pt x="9484" y="3633"/>
                    <a:pt x="9402" y="3647"/>
                  </a:cubicBezTo>
                  <a:cubicBezTo>
                    <a:pt x="9356" y="3655"/>
                    <a:pt x="9324" y="3700"/>
                    <a:pt x="9332" y="3746"/>
                  </a:cubicBezTo>
                  <a:cubicBezTo>
                    <a:pt x="9340" y="3788"/>
                    <a:pt x="9377" y="3817"/>
                    <a:pt x="9417" y="3817"/>
                  </a:cubicBezTo>
                  <a:cubicBezTo>
                    <a:pt x="9421" y="3817"/>
                    <a:pt x="9426" y="3817"/>
                    <a:pt x="9433" y="3815"/>
                  </a:cubicBezTo>
                  <a:cubicBezTo>
                    <a:pt x="9514" y="3801"/>
                    <a:pt x="9598" y="3786"/>
                    <a:pt x="9681" y="3770"/>
                  </a:cubicBezTo>
                  <a:lnTo>
                    <a:pt x="9771" y="3754"/>
                  </a:lnTo>
                  <a:cubicBezTo>
                    <a:pt x="9817" y="3745"/>
                    <a:pt x="9849" y="3700"/>
                    <a:pt x="9839" y="3653"/>
                  </a:cubicBezTo>
                  <a:cubicBezTo>
                    <a:pt x="9832" y="3612"/>
                    <a:pt x="9796" y="3583"/>
                    <a:pt x="9755" y="3583"/>
                  </a:cubicBezTo>
                  <a:close/>
                  <a:moveTo>
                    <a:pt x="7722" y="3614"/>
                  </a:moveTo>
                  <a:cubicBezTo>
                    <a:pt x="7688" y="3614"/>
                    <a:pt x="7655" y="3635"/>
                    <a:pt x="7642" y="3668"/>
                  </a:cubicBezTo>
                  <a:cubicBezTo>
                    <a:pt x="7625" y="3713"/>
                    <a:pt x="7646" y="3762"/>
                    <a:pt x="7690" y="3780"/>
                  </a:cubicBezTo>
                  <a:cubicBezTo>
                    <a:pt x="7799" y="3823"/>
                    <a:pt x="7915" y="3855"/>
                    <a:pt x="8035" y="3879"/>
                  </a:cubicBezTo>
                  <a:lnTo>
                    <a:pt x="8051" y="3879"/>
                  </a:lnTo>
                  <a:cubicBezTo>
                    <a:pt x="8092" y="3879"/>
                    <a:pt x="8128" y="3852"/>
                    <a:pt x="8136" y="3810"/>
                  </a:cubicBezTo>
                  <a:cubicBezTo>
                    <a:pt x="8145" y="3764"/>
                    <a:pt x="8115" y="3719"/>
                    <a:pt x="8067" y="3709"/>
                  </a:cubicBezTo>
                  <a:cubicBezTo>
                    <a:pt x="7958" y="3689"/>
                    <a:pt x="7852" y="3658"/>
                    <a:pt x="7753" y="3620"/>
                  </a:cubicBezTo>
                  <a:cubicBezTo>
                    <a:pt x="7743" y="3616"/>
                    <a:pt x="7732" y="3614"/>
                    <a:pt x="7722" y="3614"/>
                  </a:cubicBezTo>
                  <a:close/>
                  <a:moveTo>
                    <a:pt x="935" y="3407"/>
                  </a:moveTo>
                  <a:cubicBezTo>
                    <a:pt x="927" y="3407"/>
                    <a:pt x="920" y="3408"/>
                    <a:pt x="912" y="3410"/>
                  </a:cubicBezTo>
                  <a:cubicBezTo>
                    <a:pt x="867" y="3423"/>
                    <a:pt x="840" y="3469"/>
                    <a:pt x="851" y="3516"/>
                  </a:cubicBezTo>
                  <a:cubicBezTo>
                    <a:pt x="880" y="3620"/>
                    <a:pt x="914" y="3729"/>
                    <a:pt x="957" y="3849"/>
                  </a:cubicBezTo>
                  <a:cubicBezTo>
                    <a:pt x="968" y="3884"/>
                    <a:pt x="1002" y="3906"/>
                    <a:pt x="1037" y="3906"/>
                  </a:cubicBezTo>
                  <a:cubicBezTo>
                    <a:pt x="1046" y="3906"/>
                    <a:pt x="1056" y="3905"/>
                    <a:pt x="1066" y="3902"/>
                  </a:cubicBezTo>
                  <a:cubicBezTo>
                    <a:pt x="1111" y="3886"/>
                    <a:pt x="1133" y="3838"/>
                    <a:pt x="1119" y="3793"/>
                  </a:cubicBezTo>
                  <a:cubicBezTo>
                    <a:pt x="1077" y="3676"/>
                    <a:pt x="1045" y="3570"/>
                    <a:pt x="1018" y="3471"/>
                  </a:cubicBezTo>
                  <a:cubicBezTo>
                    <a:pt x="1007" y="3432"/>
                    <a:pt x="973" y="3407"/>
                    <a:pt x="935" y="3407"/>
                  </a:cubicBezTo>
                  <a:close/>
                  <a:moveTo>
                    <a:pt x="8907" y="3722"/>
                  </a:moveTo>
                  <a:cubicBezTo>
                    <a:pt x="8904" y="3722"/>
                    <a:pt x="8901" y="3722"/>
                    <a:pt x="8898" y="3722"/>
                  </a:cubicBezTo>
                  <a:cubicBezTo>
                    <a:pt x="8776" y="3735"/>
                    <a:pt x="8667" y="3743"/>
                    <a:pt x="8563" y="3746"/>
                  </a:cubicBezTo>
                  <a:cubicBezTo>
                    <a:pt x="8515" y="3746"/>
                    <a:pt x="8477" y="3786"/>
                    <a:pt x="8478" y="3834"/>
                  </a:cubicBezTo>
                  <a:cubicBezTo>
                    <a:pt x="8480" y="3881"/>
                    <a:pt x="8518" y="3918"/>
                    <a:pt x="8565" y="3918"/>
                  </a:cubicBezTo>
                  <a:lnTo>
                    <a:pt x="8566" y="3918"/>
                  </a:lnTo>
                  <a:cubicBezTo>
                    <a:pt x="8675" y="3914"/>
                    <a:pt x="8790" y="3906"/>
                    <a:pt x="8917" y="3894"/>
                  </a:cubicBezTo>
                  <a:cubicBezTo>
                    <a:pt x="8963" y="3887"/>
                    <a:pt x="8997" y="3846"/>
                    <a:pt x="8992" y="3798"/>
                  </a:cubicBezTo>
                  <a:cubicBezTo>
                    <a:pt x="8988" y="3754"/>
                    <a:pt x="8950" y="3722"/>
                    <a:pt x="8907" y="3722"/>
                  </a:cubicBezTo>
                  <a:close/>
                  <a:moveTo>
                    <a:pt x="11938" y="3695"/>
                  </a:moveTo>
                  <a:cubicBezTo>
                    <a:pt x="11908" y="3695"/>
                    <a:pt x="11879" y="3712"/>
                    <a:pt x="11863" y="3740"/>
                  </a:cubicBezTo>
                  <a:cubicBezTo>
                    <a:pt x="11839" y="3780"/>
                    <a:pt x="11855" y="3833"/>
                    <a:pt x="11897" y="3855"/>
                  </a:cubicBezTo>
                  <a:cubicBezTo>
                    <a:pt x="11992" y="3908"/>
                    <a:pt x="12083" y="3969"/>
                    <a:pt x="12169" y="4039"/>
                  </a:cubicBezTo>
                  <a:cubicBezTo>
                    <a:pt x="12185" y="4051"/>
                    <a:pt x="12205" y="4057"/>
                    <a:pt x="12224" y="4057"/>
                  </a:cubicBezTo>
                  <a:cubicBezTo>
                    <a:pt x="12249" y="4057"/>
                    <a:pt x="12273" y="4046"/>
                    <a:pt x="12291" y="4025"/>
                  </a:cubicBezTo>
                  <a:cubicBezTo>
                    <a:pt x="12320" y="3988"/>
                    <a:pt x="12313" y="3934"/>
                    <a:pt x="12277" y="3905"/>
                  </a:cubicBezTo>
                  <a:cubicBezTo>
                    <a:pt x="12182" y="3830"/>
                    <a:pt x="12083" y="3762"/>
                    <a:pt x="11979" y="3706"/>
                  </a:cubicBezTo>
                  <a:cubicBezTo>
                    <a:pt x="11966" y="3699"/>
                    <a:pt x="11952" y="3695"/>
                    <a:pt x="11938" y="3695"/>
                  </a:cubicBezTo>
                  <a:close/>
                  <a:moveTo>
                    <a:pt x="12586" y="4249"/>
                  </a:moveTo>
                  <a:cubicBezTo>
                    <a:pt x="12567" y="4249"/>
                    <a:pt x="12548" y="4255"/>
                    <a:pt x="12533" y="4268"/>
                  </a:cubicBezTo>
                  <a:cubicBezTo>
                    <a:pt x="12496" y="4297"/>
                    <a:pt x="12490" y="4352"/>
                    <a:pt x="12520" y="4388"/>
                  </a:cubicBezTo>
                  <a:cubicBezTo>
                    <a:pt x="12587" y="4475"/>
                    <a:pt x="12650" y="4566"/>
                    <a:pt x="12706" y="4662"/>
                  </a:cubicBezTo>
                  <a:cubicBezTo>
                    <a:pt x="12722" y="4689"/>
                    <a:pt x="12751" y="4705"/>
                    <a:pt x="12781" y="4705"/>
                  </a:cubicBezTo>
                  <a:cubicBezTo>
                    <a:pt x="12795" y="4705"/>
                    <a:pt x="12810" y="4701"/>
                    <a:pt x="12824" y="4693"/>
                  </a:cubicBezTo>
                  <a:cubicBezTo>
                    <a:pt x="12864" y="4669"/>
                    <a:pt x="12879" y="4617"/>
                    <a:pt x="12855" y="4576"/>
                  </a:cubicBezTo>
                  <a:cubicBezTo>
                    <a:pt x="12795" y="4473"/>
                    <a:pt x="12727" y="4374"/>
                    <a:pt x="12655" y="4283"/>
                  </a:cubicBezTo>
                  <a:cubicBezTo>
                    <a:pt x="12637" y="4261"/>
                    <a:pt x="12612" y="4249"/>
                    <a:pt x="12586" y="4249"/>
                  </a:cubicBezTo>
                  <a:close/>
                  <a:moveTo>
                    <a:pt x="1222" y="4217"/>
                  </a:moveTo>
                  <a:cubicBezTo>
                    <a:pt x="1211" y="4217"/>
                    <a:pt x="1200" y="4219"/>
                    <a:pt x="1189" y="4223"/>
                  </a:cubicBezTo>
                  <a:cubicBezTo>
                    <a:pt x="1146" y="4241"/>
                    <a:pt x="1123" y="4291"/>
                    <a:pt x="1141" y="4334"/>
                  </a:cubicBezTo>
                  <a:lnTo>
                    <a:pt x="1146" y="4348"/>
                  </a:lnTo>
                  <a:cubicBezTo>
                    <a:pt x="1187" y="4449"/>
                    <a:pt x="1227" y="4552"/>
                    <a:pt x="1266" y="4653"/>
                  </a:cubicBezTo>
                  <a:cubicBezTo>
                    <a:pt x="1279" y="4688"/>
                    <a:pt x="1311" y="4709"/>
                    <a:pt x="1346" y="4709"/>
                  </a:cubicBezTo>
                  <a:cubicBezTo>
                    <a:pt x="1356" y="4709"/>
                    <a:pt x="1367" y="4707"/>
                    <a:pt x="1376" y="4704"/>
                  </a:cubicBezTo>
                  <a:cubicBezTo>
                    <a:pt x="1421" y="4686"/>
                    <a:pt x="1444" y="4637"/>
                    <a:pt x="1426" y="4592"/>
                  </a:cubicBezTo>
                  <a:cubicBezTo>
                    <a:pt x="1388" y="4489"/>
                    <a:pt x="1347" y="4387"/>
                    <a:pt x="1306" y="4284"/>
                  </a:cubicBezTo>
                  <a:lnTo>
                    <a:pt x="1301" y="4272"/>
                  </a:lnTo>
                  <a:cubicBezTo>
                    <a:pt x="1288" y="4237"/>
                    <a:pt x="1256" y="4217"/>
                    <a:pt x="1222" y="4217"/>
                  </a:cubicBezTo>
                  <a:close/>
                  <a:moveTo>
                    <a:pt x="12991" y="5003"/>
                  </a:moveTo>
                  <a:cubicBezTo>
                    <a:pt x="12982" y="5003"/>
                    <a:pt x="12974" y="5004"/>
                    <a:pt x="12965" y="5007"/>
                  </a:cubicBezTo>
                  <a:cubicBezTo>
                    <a:pt x="12919" y="5021"/>
                    <a:pt x="12895" y="5069"/>
                    <a:pt x="12909" y="5115"/>
                  </a:cubicBezTo>
                  <a:cubicBezTo>
                    <a:pt x="12943" y="5221"/>
                    <a:pt x="12970" y="5328"/>
                    <a:pt x="12988" y="5436"/>
                  </a:cubicBezTo>
                  <a:cubicBezTo>
                    <a:pt x="12994" y="5479"/>
                    <a:pt x="13031" y="5508"/>
                    <a:pt x="13072" y="5508"/>
                  </a:cubicBezTo>
                  <a:cubicBezTo>
                    <a:pt x="13077" y="5508"/>
                    <a:pt x="13082" y="5508"/>
                    <a:pt x="13087" y="5506"/>
                  </a:cubicBezTo>
                  <a:cubicBezTo>
                    <a:pt x="13133" y="5500"/>
                    <a:pt x="13165" y="5455"/>
                    <a:pt x="13157" y="5408"/>
                  </a:cubicBezTo>
                  <a:cubicBezTo>
                    <a:pt x="13138" y="5292"/>
                    <a:pt x="13109" y="5176"/>
                    <a:pt x="13072" y="5063"/>
                  </a:cubicBezTo>
                  <a:cubicBezTo>
                    <a:pt x="13061" y="5026"/>
                    <a:pt x="13027" y="5003"/>
                    <a:pt x="12991" y="5003"/>
                  </a:cubicBezTo>
                  <a:close/>
                  <a:moveTo>
                    <a:pt x="1510" y="5026"/>
                  </a:moveTo>
                  <a:cubicBezTo>
                    <a:pt x="1502" y="5026"/>
                    <a:pt x="1495" y="5027"/>
                    <a:pt x="1487" y="5029"/>
                  </a:cubicBezTo>
                  <a:cubicBezTo>
                    <a:pt x="1440" y="5042"/>
                    <a:pt x="1413" y="5088"/>
                    <a:pt x="1426" y="5135"/>
                  </a:cubicBezTo>
                  <a:cubicBezTo>
                    <a:pt x="1458" y="5250"/>
                    <a:pt x="1482" y="5356"/>
                    <a:pt x="1498" y="5460"/>
                  </a:cubicBezTo>
                  <a:cubicBezTo>
                    <a:pt x="1504" y="5503"/>
                    <a:pt x="1541" y="5533"/>
                    <a:pt x="1583" y="5533"/>
                  </a:cubicBezTo>
                  <a:cubicBezTo>
                    <a:pt x="1588" y="5533"/>
                    <a:pt x="1593" y="5533"/>
                    <a:pt x="1597" y="5532"/>
                  </a:cubicBezTo>
                  <a:cubicBezTo>
                    <a:pt x="1644" y="5524"/>
                    <a:pt x="1676" y="5481"/>
                    <a:pt x="1668" y="5434"/>
                  </a:cubicBezTo>
                  <a:cubicBezTo>
                    <a:pt x="1650" y="5324"/>
                    <a:pt x="1626" y="5210"/>
                    <a:pt x="1593" y="5088"/>
                  </a:cubicBezTo>
                  <a:cubicBezTo>
                    <a:pt x="1582" y="5051"/>
                    <a:pt x="1548" y="5026"/>
                    <a:pt x="1510" y="5026"/>
                  </a:cubicBezTo>
                  <a:close/>
                  <a:moveTo>
                    <a:pt x="13093" y="5850"/>
                  </a:moveTo>
                  <a:cubicBezTo>
                    <a:pt x="13048" y="5850"/>
                    <a:pt x="13013" y="5884"/>
                    <a:pt x="13008" y="5929"/>
                  </a:cubicBezTo>
                  <a:cubicBezTo>
                    <a:pt x="13000" y="6039"/>
                    <a:pt x="12981" y="6147"/>
                    <a:pt x="12952" y="6252"/>
                  </a:cubicBezTo>
                  <a:cubicBezTo>
                    <a:pt x="12941" y="6297"/>
                    <a:pt x="12968" y="6345"/>
                    <a:pt x="13013" y="6356"/>
                  </a:cubicBezTo>
                  <a:cubicBezTo>
                    <a:pt x="13021" y="6360"/>
                    <a:pt x="13029" y="6360"/>
                    <a:pt x="13036" y="6360"/>
                  </a:cubicBezTo>
                  <a:cubicBezTo>
                    <a:pt x="13074" y="6360"/>
                    <a:pt x="13109" y="6334"/>
                    <a:pt x="13119" y="6296"/>
                  </a:cubicBezTo>
                  <a:cubicBezTo>
                    <a:pt x="13149" y="6182"/>
                    <a:pt x="13170" y="6063"/>
                    <a:pt x="13180" y="5943"/>
                  </a:cubicBezTo>
                  <a:cubicBezTo>
                    <a:pt x="13185" y="5895"/>
                    <a:pt x="13149" y="5854"/>
                    <a:pt x="13101" y="5850"/>
                  </a:cubicBezTo>
                  <a:cubicBezTo>
                    <a:pt x="13098" y="5850"/>
                    <a:pt x="13095" y="5850"/>
                    <a:pt x="13093" y="5850"/>
                  </a:cubicBezTo>
                  <a:close/>
                  <a:moveTo>
                    <a:pt x="1608" y="5874"/>
                  </a:moveTo>
                  <a:cubicBezTo>
                    <a:pt x="1562" y="5874"/>
                    <a:pt x="1525" y="5910"/>
                    <a:pt x="1522" y="5955"/>
                  </a:cubicBezTo>
                  <a:cubicBezTo>
                    <a:pt x="1514" y="6062"/>
                    <a:pt x="1500" y="6172"/>
                    <a:pt x="1476" y="6283"/>
                  </a:cubicBezTo>
                  <a:cubicBezTo>
                    <a:pt x="1466" y="6329"/>
                    <a:pt x="1495" y="6374"/>
                    <a:pt x="1541" y="6385"/>
                  </a:cubicBezTo>
                  <a:cubicBezTo>
                    <a:pt x="1548" y="6385"/>
                    <a:pt x="1554" y="6387"/>
                    <a:pt x="1559" y="6387"/>
                  </a:cubicBezTo>
                  <a:cubicBezTo>
                    <a:pt x="1599" y="6387"/>
                    <a:pt x="1636" y="6358"/>
                    <a:pt x="1644" y="6318"/>
                  </a:cubicBezTo>
                  <a:cubicBezTo>
                    <a:pt x="1668" y="6200"/>
                    <a:pt x="1685" y="6081"/>
                    <a:pt x="1693" y="5966"/>
                  </a:cubicBezTo>
                  <a:cubicBezTo>
                    <a:pt x="1697" y="5919"/>
                    <a:pt x="1660" y="5878"/>
                    <a:pt x="1613" y="5874"/>
                  </a:cubicBezTo>
                  <a:cubicBezTo>
                    <a:pt x="1611" y="5874"/>
                    <a:pt x="1609" y="5874"/>
                    <a:pt x="1608" y="5874"/>
                  </a:cubicBezTo>
                  <a:close/>
                  <a:moveTo>
                    <a:pt x="12840" y="6662"/>
                  </a:moveTo>
                  <a:cubicBezTo>
                    <a:pt x="12810" y="6662"/>
                    <a:pt x="12780" y="6679"/>
                    <a:pt x="12765" y="6707"/>
                  </a:cubicBezTo>
                  <a:cubicBezTo>
                    <a:pt x="12711" y="6802"/>
                    <a:pt x="12650" y="6895"/>
                    <a:pt x="12581" y="6981"/>
                  </a:cubicBezTo>
                  <a:cubicBezTo>
                    <a:pt x="12552" y="7019"/>
                    <a:pt x="12558" y="7072"/>
                    <a:pt x="12595" y="7101"/>
                  </a:cubicBezTo>
                  <a:cubicBezTo>
                    <a:pt x="12611" y="7114"/>
                    <a:pt x="12630" y="7120"/>
                    <a:pt x="12648" y="7120"/>
                  </a:cubicBezTo>
                  <a:cubicBezTo>
                    <a:pt x="12674" y="7120"/>
                    <a:pt x="12699" y="7109"/>
                    <a:pt x="12717" y="7087"/>
                  </a:cubicBezTo>
                  <a:cubicBezTo>
                    <a:pt x="12791" y="6992"/>
                    <a:pt x="12856" y="6893"/>
                    <a:pt x="12914" y="6790"/>
                  </a:cubicBezTo>
                  <a:cubicBezTo>
                    <a:pt x="12936" y="6749"/>
                    <a:pt x="12922" y="6698"/>
                    <a:pt x="12880" y="6674"/>
                  </a:cubicBezTo>
                  <a:cubicBezTo>
                    <a:pt x="12868" y="6666"/>
                    <a:pt x="12854" y="6662"/>
                    <a:pt x="12840" y="6662"/>
                  </a:cubicBezTo>
                  <a:close/>
                  <a:moveTo>
                    <a:pt x="1410" y="6708"/>
                  </a:moveTo>
                  <a:cubicBezTo>
                    <a:pt x="1376" y="6708"/>
                    <a:pt x="1344" y="6729"/>
                    <a:pt x="1331" y="6763"/>
                  </a:cubicBezTo>
                  <a:cubicBezTo>
                    <a:pt x="1293" y="6861"/>
                    <a:pt x="1250" y="6963"/>
                    <a:pt x="1199" y="7074"/>
                  </a:cubicBezTo>
                  <a:cubicBezTo>
                    <a:pt x="1179" y="7117"/>
                    <a:pt x="1199" y="7167"/>
                    <a:pt x="1240" y="7188"/>
                  </a:cubicBezTo>
                  <a:cubicBezTo>
                    <a:pt x="1253" y="7192"/>
                    <a:pt x="1264" y="7196"/>
                    <a:pt x="1277" y="7196"/>
                  </a:cubicBezTo>
                  <a:cubicBezTo>
                    <a:pt x="1309" y="7196"/>
                    <a:pt x="1341" y="7176"/>
                    <a:pt x="1356" y="7146"/>
                  </a:cubicBezTo>
                  <a:cubicBezTo>
                    <a:pt x="1408" y="7032"/>
                    <a:pt x="1453" y="6927"/>
                    <a:pt x="1492" y="6824"/>
                  </a:cubicBezTo>
                  <a:cubicBezTo>
                    <a:pt x="1509" y="6779"/>
                    <a:pt x="1487" y="6730"/>
                    <a:pt x="1442" y="6714"/>
                  </a:cubicBezTo>
                  <a:cubicBezTo>
                    <a:pt x="1432" y="6709"/>
                    <a:pt x="1421" y="6708"/>
                    <a:pt x="1410" y="6708"/>
                  </a:cubicBezTo>
                  <a:close/>
                  <a:moveTo>
                    <a:pt x="12294" y="7320"/>
                  </a:moveTo>
                  <a:cubicBezTo>
                    <a:pt x="12274" y="7320"/>
                    <a:pt x="12253" y="7327"/>
                    <a:pt x="12237" y="7341"/>
                  </a:cubicBezTo>
                  <a:cubicBezTo>
                    <a:pt x="12155" y="7410"/>
                    <a:pt x="12067" y="7479"/>
                    <a:pt x="11972" y="7545"/>
                  </a:cubicBezTo>
                  <a:cubicBezTo>
                    <a:pt x="11934" y="7572"/>
                    <a:pt x="11923" y="7625"/>
                    <a:pt x="11950" y="7665"/>
                  </a:cubicBezTo>
                  <a:cubicBezTo>
                    <a:pt x="11968" y="7689"/>
                    <a:pt x="11993" y="7702"/>
                    <a:pt x="12020" y="7702"/>
                  </a:cubicBezTo>
                  <a:cubicBezTo>
                    <a:pt x="12038" y="7702"/>
                    <a:pt x="12054" y="7697"/>
                    <a:pt x="12070" y="7686"/>
                  </a:cubicBezTo>
                  <a:cubicBezTo>
                    <a:pt x="12169" y="7617"/>
                    <a:pt x="12264" y="7545"/>
                    <a:pt x="12349" y="7471"/>
                  </a:cubicBezTo>
                  <a:cubicBezTo>
                    <a:pt x="12385" y="7439"/>
                    <a:pt x="12389" y="7385"/>
                    <a:pt x="12358" y="7349"/>
                  </a:cubicBezTo>
                  <a:cubicBezTo>
                    <a:pt x="12342" y="7330"/>
                    <a:pt x="12318" y="7320"/>
                    <a:pt x="12294" y="7320"/>
                  </a:cubicBezTo>
                  <a:close/>
                  <a:moveTo>
                    <a:pt x="1045" y="7485"/>
                  </a:moveTo>
                  <a:cubicBezTo>
                    <a:pt x="1014" y="7485"/>
                    <a:pt x="985" y="7501"/>
                    <a:pt x="970" y="7530"/>
                  </a:cubicBezTo>
                  <a:cubicBezTo>
                    <a:pt x="930" y="7607"/>
                    <a:pt x="888" y="7682"/>
                    <a:pt x="848" y="7758"/>
                  </a:cubicBezTo>
                  <a:lnTo>
                    <a:pt x="808" y="7833"/>
                  </a:lnTo>
                  <a:cubicBezTo>
                    <a:pt x="785" y="7875"/>
                    <a:pt x="801" y="7927"/>
                    <a:pt x="843" y="7948"/>
                  </a:cubicBezTo>
                  <a:cubicBezTo>
                    <a:pt x="856" y="7956"/>
                    <a:pt x="870" y="7959"/>
                    <a:pt x="883" y="7959"/>
                  </a:cubicBezTo>
                  <a:cubicBezTo>
                    <a:pt x="914" y="7959"/>
                    <a:pt x="944" y="7943"/>
                    <a:pt x="958" y="7915"/>
                  </a:cubicBezTo>
                  <a:lnTo>
                    <a:pt x="998" y="7839"/>
                  </a:lnTo>
                  <a:cubicBezTo>
                    <a:pt x="1040" y="7764"/>
                    <a:pt x="1082" y="7687"/>
                    <a:pt x="1122" y="7610"/>
                  </a:cubicBezTo>
                  <a:cubicBezTo>
                    <a:pt x="1144" y="7569"/>
                    <a:pt x="1128" y="7517"/>
                    <a:pt x="1086" y="7495"/>
                  </a:cubicBezTo>
                  <a:cubicBezTo>
                    <a:pt x="1073" y="7488"/>
                    <a:pt x="1059" y="7485"/>
                    <a:pt x="1045" y="7485"/>
                  </a:cubicBezTo>
                  <a:close/>
                  <a:moveTo>
                    <a:pt x="11577" y="7793"/>
                  </a:moveTo>
                  <a:cubicBezTo>
                    <a:pt x="11564" y="7793"/>
                    <a:pt x="11551" y="7796"/>
                    <a:pt x="11538" y="7802"/>
                  </a:cubicBezTo>
                  <a:cubicBezTo>
                    <a:pt x="11442" y="7852"/>
                    <a:pt x="11340" y="7900"/>
                    <a:pt x="11233" y="7947"/>
                  </a:cubicBezTo>
                  <a:cubicBezTo>
                    <a:pt x="11189" y="7966"/>
                    <a:pt x="11170" y="8015"/>
                    <a:pt x="11188" y="8059"/>
                  </a:cubicBezTo>
                  <a:cubicBezTo>
                    <a:pt x="11202" y="8092"/>
                    <a:pt x="11234" y="8112"/>
                    <a:pt x="11268" y="8112"/>
                  </a:cubicBezTo>
                  <a:cubicBezTo>
                    <a:pt x="11279" y="8112"/>
                    <a:pt x="11290" y="8108"/>
                    <a:pt x="11301" y="8104"/>
                  </a:cubicBezTo>
                  <a:cubicBezTo>
                    <a:pt x="11412" y="8057"/>
                    <a:pt x="11518" y="8006"/>
                    <a:pt x="11617" y="7955"/>
                  </a:cubicBezTo>
                  <a:cubicBezTo>
                    <a:pt x="11660" y="7934"/>
                    <a:pt x="11676" y="7881"/>
                    <a:pt x="11654" y="7839"/>
                  </a:cubicBezTo>
                  <a:cubicBezTo>
                    <a:pt x="11639" y="7810"/>
                    <a:pt x="11609" y="7793"/>
                    <a:pt x="11577" y="7793"/>
                  </a:cubicBezTo>
                  <a:close/>
                  <a:moveTo>
                    <a:pt x="10786" y="8125"/>
                  </a:moveTo>
                  <a:cubicBezTo>
                    <a:pt x="10777" y="8125"/>
                    <a:pt x="10768" y="8126"/>
                    <a:pt x="10759" y="8129"/>
                  </a:cubicBezTo>
                  <a:cubicBezTo>
                    <a:pt x="10656" y="8164"/>
                    <a:pt x="10547" y="8200"/>
                    <a:pt x="10433" y="8233"/>
                  </a:cubicBezTo>
                  <a:cubicBezTo>
                    <a:pt x="10389" y="8248"/>
                    <a:pt x="10363" y="8296"/>
                    <a:pt x="10377" y="8341"/>
                  </a:cubicBezTo>
                  <a:cubicBezTo>
                    <a:pt x="10389" y="8377"/>
                    <a:pt x="10422" y="8401"/>
                    <a:pt x="10459" y="8401"/>
                  </a:cubicBezTo>
                  <a:cubicBezTo>
                    <a:pt x="10467" y="8401"/>
                    <a:pt x="10475" y="8401"/>
                    <a:pt x="10483" y="8398"/>
                  </a:cubicBezTo>
                  <a:cubicBezTo>
                    <a:pt x="10598" y="8365"/>
                    <a:pt x="10710" y="8328"/>
                    <a:pt x="10815" y="8292"/>
                  </a:cubicBezTo>
                  <a:cubicBezTo>
                    <a:pt x="10859" y="8276"/>
                    <a:pt x="10883" y="8227"/>
                    <a:pt x="10867" y="8182"/>
                  </a:cubicBezTo>
                  <a:cubicBezTo>
                    <a:pt x="10855" y="8146"/>
                    <a:pt x="10822" y="8125"/>
                    <a:pt x="10786" y="8125"/>
                  </a:cubicBezTo>
                  <a:close/>
                  <a:moveTo>
                    <a:pt x="9963" y="8368"/>
                  </a:moveTo>
                  <a:cubicBezTo>
                    <a:pt x="9955" y="8368"/>
                    <a:pt x="9948" y="8369"/>
                    <a:pt x="9940" y="8371"/>
                  </a:cubicBezTo>
                  <a:cubicBezTo>
                    <a:pt x="9831" y="8398"/>
                    <a:pt x="9721" y="8425"/>
                    <a:pt x="9614" y="8451"/>
                  </a:cubicBezTo>
                  <a:cubicBezTo>
                    <a:pt x="9614" y="8451"/>
                    <a:pt x="9609" y="8453"/>
                    <a:pt x="9609" y="8453"/>
                  </a:cubicBezTo>
                  <a:lnTo>
                    <a:pt x="9628" y="8536"/>
                  </a:lnTo>
                  <a:lnTo>
                    <a:pt x="9652" y="8618"/>
                  </a:lnTo>
                  <a:cubicBezTo>
                    <a:pt x="9761" y="8592"/>
                    <a:pt x="9873" y="8565"/>
                    <a:pt x="9983" y="8537"/>
                  </a:cubicBezTo>
                  <a:cubicBezTo>
                    <a:pt x="10030" y="8525"/>
                    <a:pt x="10057" y="8478"/>
                    <a:pt x="10046" y="8432"/>
                  </a:cubicBezTo>
                  <a:cubicBezTo>
                    <a:pt x="10035" y="8394"/>
                    <a:pt x="10001" y="8368"/>
                    <a:pt x="9963" y="8368"/>
                  </a:cubicBezTo>
                  <a:close/>
                  <a:moveTo>
                    <a:pt x="645" y="8245"/>
                  </a:moveTo>
                  <a:cubicBezTo>
                    <a:pt x="614" y="8245"/>
                    <a:pt x="583" y="8263"/>
                    <a:pt x="568" y="8292"/>
                  </a:cubicBezTo>
                  <a:cubicBezTo>
                    <a:pt x="542" y="8347"/>
                    <a:pt x="516" y="8400"/>
                    <a:pt x="492" y="8453"/>
                  </a:cubicBezTo>
                  <a:cubicBezTo>
                    <a:pt x="468" y="8505"/>
                    <a:pt x="444" y="8557"/>
                    <a:pt x="424" y="8610"/>
                  </a:cubicBezTo>
                  <a:cubicBezTo>
                    <a:pt x="404" y="8653"/>
                    <a:pt x="425" y="8704"/>
                    <a:pt x="468" y="8722"/>
                  </a:cubicBezTo>
                  <a:cubicBezTo>
                    <a:pt x="480" y="8726"/>
                    <a:pt x="491" y="8730"/>
                    <a:pt x="502" y="8730"/>
                  </a:cubicBezTo>
                  <a:cubicBezTo>
                    <a:pt x="536" y="8730"/>
                    <a:pt x="568" y="8709"/>
                    <a:pt x="580" y="8677"/>
                  </a:cubicBezTo>
                  <a:cubicBezTo>
                    <a:pt x="603" y="8626"/>
                    <a:pt x="625" y="8574"/>
                    <a:pt x="648" y="8525"/>
                  </a:cubicBezTo>
                  <a:cubicBezTo>
                    <a:pt x="672" y="8472"/>
                    <a:pt x="697" y="8421"/>
                    <a:pt x="723" y="8368"/>
                  </a:cubicBezTo>
                  <a:cubicBezTo>
                    <a:pt x="744" y="8326"/>
                    <a:pt x="726" y="8275"/>
                    <a:pt x="683" y="8254"/>
                  </a:cubicBezTo>
                  <a:cubicBezTo>
                    <a:pt x="671" y="8248"/>
                    <a:pt x="658" y="8245"/>
                    <a:pt x="645" y="8245"/>
                  </a:cubicBezTo>
                  <a:close/>
                  <a:moveTo>
                    <a:pt x="9129" y="8574"/>
                  </a:moveTo>
                  <a:cubicBezTo>
                    <a:pt x="9121" y="8574"/>
                    <a:pt x="9114" y="8575"/>
                    <a:pt x="9106" y="8578"/>
                  </a:cubicBezTo>
                  <a:cubicBezTo>
                    <a:pt x="8995" y="8606"/>
                    <a:pt x="8883" y="8637"/>
                    <a:pt x="8773" y="8669"/>
                  </a:cubicBezTo>
                  <a:cubicBezTo>
                    <a:pt x="8726" y="8683"/>
                    <a:pt x="8701" y="8731"/>
                    <a:pt x="8714" y="8776"/>
                  </a:cubicBezTo>
                  <a:cubicBezTo>
                    <a:pt x="8725" y="8813"/>
                    <a:pt x="8758" y="8839"/>
                    <a:pt x="8797" y="8839"/>
                  </a:cubicBezTo>
                  <a:cubicBezTo>
                    <a:pt x="8805" y="8839"/>
                    <a:pt x="8813" y="8837"/>
                    <a:pt x="8821" y="8834"/>
                  </a:cubicBezTo>
                  <a:cubicBezTo>
                    <a:pt x="8930" y="8802"/>
                    <a:pt x="9040" y="8771"/>
                    <a:pt x="9149" y="8742"/>
                  </a:cubicBezTo>
                  <a:cubicBezTo>
                    <a:pt x="9196" y="8731"/>
                    <a:pt x="9223" y="8683"/>
                    <a:pt x="9212" y="8638"/>
                  </a:cubicBezTo>
                  <a:cubicBezTo>
                    <a:pt x="9201" y="8600"/>
                    <a:pt x="9167" y="8574"/>
                    <a:pt x="9129" y="8574"/>
                  </a:cubicBezTo>
                  <a:close/>
                  <a:moveTo>
                    <a:pt x="8305" y="8824"/>
                  </a:moveTo>
                  <a:cubicBezTo>
                    <a:pt x="8296" y="8824"/>
                    <a:pt x="8286" y="8826"/>
                    <a:pt x="8276" y="8829"/>
                  </a:cubicBezTo>
                  <a:cubicBezTo>
                    <a:pt x="8164" y="8869"/>
                    <a:pt x="8054" y="8912"/>
                    <a:pt x="7951" y="8954"/>
                  </a:cubicBezTo>
                  <a:cubicBezTo>
                    <a:pt x="7908" y="8973"/>
                    <a:pt x="7887" y="9023"/>
                    <a:pt x="7905" y="9066"/>
                  </a:cubicBezTo>
                  <a:cubicBezTo>
                    <a:pt x="7919" y="9100"/>
                    <a:pt x="7951" y="9119"/>
                    <a:pt x="7985" y="9119"/>
                  </a:cubicBezTo>
                  <a:cubicBezTo>
                    <a:pt x="7996" y="9119"/>
                    <a:pt x="8007" y="9117"/>
                    <a:pt x="8017" y="9112"/>
                  </a:cubicBezTo>
                  <a:cubicBezTo>
                    <a:pt x="8118" y="9071"/>
                    <a:pt x="8224" y="9031"/>
                    <a:pt x="8334" y="8991"/>
                  </a:cubicBezTo>
                  <a:cubicBezTo>
                    <a:pt x="8379" y="8975"/>
                    <a:pt x="8401" y="8927"/>
                    <a:pt x="8387" y="8882"/>
                  </a:cubicBezTo>
                  <a:cubicBezTo>
                    <a:pt x="8374" y="8846"/>
                    <a:pt x="8341" y="8824"/>
                    <a:pt x="8305" y="8824"/>
                  </a:cubicBezTo>
                  <a:close/>
                  <a:moveTo>
                    <a:pt x="7519" y="9168"/>
                  </a:moveTo>
                  <a:cubicBezTo>
                    <a:pt x="7506" y="9168"/>
                    <a:pt x="7492" y="9171"/>
                    <a:pt x="7479" y="9178"/>
                  </a:cubicBezTo>
                  <a:cubicBezTo>
                    <a:pt x="7373" y="9236"/>
                    <a:pt x="7271" y="9297"/>
                    <a:pt x="7176" y="9359"/>
                  </a:cubicBezTo>
                  <a:cubicBezTo>
                    <a:pt x="7138" y="9385"/>
                    <a:pt x="7127" y="9437"/>
                    <a:pt x="7152" y="9477"/>
                  </a:cubicBezTo>
                  <a:cubicBezTo>
                    <a:pt x="7168" y="9503"/>
                    <a:pt x="7196" y="9516"/>
                    <a:pt x="7224" y="9516"/>
                  </a:cubicBezTo>
                  <a:cubicBezTo>
                    <a:pt x="7240" y="9516"/>
                    <a:pt x="7256" y="9511"/>
                    <a:pt x="7271" y="9501"/>
                  </a:cubicBezTo>
                  <a:cubicBezTo>
                    <a:pt x="7362" y="9442"/>
                    <a:pt x="7458" y="9385"/>
                    <a:pt x="7561" y="9330"/>
                  </a:cubicBezTo>
                  <a:cubicBezTo>
                    <a:pt x="7602" y="9308"/>
                    <a:pt x="7617" y="9255"/>
                    <a:pt x="7594" y="9213"/>
                  </a:cubicBezTo>
                  <a:cubicBezTo>
                    <a:pt x="7579" y="9184"/>
                    <a:pt x="7549" y="9168"/>
                    <a:pt x="7519" y="9168"/>
                  </a:cubicBezTo>
                  <a:close/>
                  <a:moveTo>
                    <a:pt x="323" y="9041"/>
                  </a:moveTo>
                  <a:cubicBezTo>
                    <a:pt x="286" y="9041"/>
                    <a:pt x="253" y="9064"/>
                    <a:pt x="241" y="9101"/>
                  </a:cubicBezTo>
                  <a:cubicBezTo>
                    <a:pt x="207" y="9212"/>
                    <a:pt x="175" y="9324"/>
                    <a:pt x="146" y="9436"/>
                  </a:cubicBezTo>
                  <a:cubicBezTo>
                    <a:pt x="135" y="9482"/>
                    <a:pt x="164" y="9529"/>
                    <a:pt x="211" y="9540"/>
                  </a:cubicBezTo>
                  <a:cubicBezTo>
                    <a:pt x="217" y="9542"/>
                    <a:pt x="223" y="9543"/>
                    <a:pt x="231" y="9543"/>
                  </a:cubicBezTo>
                  <a:cubicBezTo>
                    <a:pt x="270" y="9543"/>
                    <a:pt x="305" y="9517"/>
                    <a:pt x="315" y="9477"/>
                  </a:cubicBezTo>
                  <a:cubicBezTo>
                    <a:pt x="340" y="9369"/>
                    <a:pt x="372" y="9260"/>
                    <a:pt x="406" y="9152"/>
                  </a:cubicBezTo>
                  <a:cubicBezTo>
                    <a:pt x="420" y="9108"/>
                    <a:pt x="395" y="9058"/>
                    <a:pt x="350" y="9045"/>
                  </a:cubicBezTo>
                  <a:cubicBezTo>
                    <a:pt x="341" y="9042"/>
                    <a:pt x="332" y="9041"/>
                    <a:pt x="323" y="9041"/>
                  </a:cubicBezTo>
                  <a:close/>
                  <a:moveTo>
                    <a:pt x="6819" y="9661"/>
                  </a:moveTo>
                  <a:cubicBezTo>
                    <a:pt x="6798" y="9661"/>
                    <a:pt x="6777" y="9669"/>
                    <a:pt x="6760" y="9684"/>
                  </a:cubicBezTo>
                  <a:cubicBezTo>
                    <a:pt x="6672" y="9766"/>
                    <a:pt x="6590" y="9852"/>
                    <a:pt x="6517" y="9942"/>
                  </a:cubicBezTo>
                  <a:cubicBezTo>
                    <a:pt x="6486" y="9979"/>
                    <a:pt x="6491" y="10032"/>
                    <a:pt x="6528" y="10062"/>
                  </a:cubicBezTo>
                  <a:cubicBezTo>
                    <a:pt x="6544" y="10076"/>
                    <a:pt x="6563" y="10083"/>
                    <a:pt x="6582" y="10083"/>
                  </a:cubicBezTo>
                  <a:cubicBezTo>
                    <a:pt x="6608" y="10083"/>
                    <a:pt x="6632" y="10072"/>
                    <a:pt x="6650" y="10051"/>
                  </a:cubicBezTo>
                  <a:cubicBezTo>
                    <a:pt x="6718" y="9967"/>
                    <a:pt x="6794" y="9886"/>
                    <a:pt x="6877" y="9811"/>
                  </a:cubicBezTo>
                  <a:cubicBezTo>
                    <a:pt x="6912" y="9777"/>
                    <a:pt x="6914" y="9722"/>
                    <a:pt x="6882" y="9689"/>
                  </a:cubicBezTo>
                  <a:cubicBezTo>
                    <a:pt x="6865" y="9670"/>
                    <a:pt x="6842" y="9661"/>
                    <a:pt x="6819" y="9661"/>
                  </a:cubicBezTo>
                  <a:close/>
                  <a:moveTo>
                    <a:pt x="133" y="9877"/>
                  </a:moveTo>
                  <a:cubicBezTo>
                    <a:pt x="90" y="9877"/>
                    <a:pt x="53" y="9908"/>
                    <a:pt x="47" y="9951"/>
                  </a:cubicBezTo>
                  <a:cubicBezTo>
                    <a:pt x="31" y="10067"/>
                    <a:pt x="18" y="10184"/>
                    <a:pt x="10" y="10299"/>
                  </a:cubicBezTo>
                  <a:cubicBezTo>
                    <a:pt x="7" y="10345"/>
                    <a:pt x="42" y="10387"/>
                    <a:pt x="90" y="10390"/>
                  </a:cubicBezTo>
                  <a:lnTo>
                    <a:pt x="97" y="10390"/>
                  </a:lnTo>
                  <a:cubicBezTo>
                    <a:pt x="140" y="10390"/>
                    <a:pt x="179" y="10357"/>
                    <a:pt x="182" y="10310"/>
                  </a:cubicBezTo>
                  <a:cubicBezTo>
                    <a:pt x="190" y="10200"/>
                    <a:pt x="201" y="10088"/>
                    <a:pt x="217" y="9975"/>
                  </a:cubicBezTo>
                  <a:cubicBezTo>
                    <a:pt x="223" y="9929"/>
                    <a:pt x="191" y="9884"/>
                    <a:pt x="145" y="9878"/>
                  </a:cubicBezTo>
                  <a:cubicBezTo>
                    <a:pt x="141" y="9877"/>
                    <a:pt x="137" y="9877"/>
                    <a:pt x="133" y="9877"/>
                  </a:cubicBezTo>
                  <a:close/>
                  <a:moveTo>
                    <a:pt x="6301" y="10340"/>
                  </a:moveTo>
                  <a:cubicBezTo>
                    <a:pt x="6269" y="10340"/>
                    <a:pt x="6240" y="10358"/>
                    <a:pt x="6225" y="10387"/>
                  </a:cubicBezTo>
                  <a:cubicBezTo>
                    <a:pt x="6204" y="10425"/>
                    <a:pt x="6187" y="10465"/>
                    <a:pt x="6168" y="10506"/>
                  </a:cubicBezTo>
                  <a:cubicBezTo>
                    <a:pt x="6139" y="10573"/>
                    <a:pt x="6111" y="10643"/>
                    <a:pt x="6087" y="10715"/>
                  </a:cubicBezTo>
                  <a:cubicBezTo>
                    <a:pt x="6073" y="10760"/>
                    <a:pt x="6097" y="10810"/>
                    <a:pt x="6142" y="10824"/>
                  </a:cubicBezTo>
                  <a:cubicBezTo>
                    <a:pt x="6152" y="10827"/>
                    <a:pt x="6160" y="10829"/>
                    <a:pt x="6169" y="10829"/>
                  </a:cubicBezTo>
                  <a:cubicBezTo>
                    <a:pt x="6204" y="10829"/>
                    <a:pt x="6238" y="10807"/>
                    <a:pt x="6251" y="10770"/>
                  </a:cubicBezTo>
                  <a:cubicBezTo>
                    <a:pt x="6273" y="10702"/>
                    <a:pt x="6299" y="10637"/>
                    <a:pt x="6326" y="10576"/>
                  </a:cubicBezTo>
                  <a:cubicBezTo>
                    <a:pt x="6342" y="10538"/>
                    <a:pt x="6360" y="10501"/>
                    <a:pt x="6377" y="10465"/>
                  </a:cubicBezTo>
                  <a:cubicBezTo>
                    <a:pt x="6400" y="10422"/>
                    <a:pt x="6382" y="10371"/>
                    <a:pt x="6340" y="10350"/>
                  </a:cubicBezTo>
                  <a:cubicBezTo>
                    <a:pt x="6328" y="10344"/>
                    <a:pt x="6314" y="10340"/>
                    <a:pt x="6301" y="10340"/>
                  </a:cubicBezTo>
                  <a:close/>
                  <a:moveTo>
                    <a:pt x="89" y="10734"/>
                  </a:moveTo>
                  <a:cubicBezTo>
                    <a:pt x="88" y="10734"/>
                    <a:pt x="87" y="10734"/>
                    <a:pt x="86" y="10734"/>
                  </a:cubicBezTo>
                  <a:cubicBezTo>
                    <a:pt x="38" y="10736"/>
                    <a:pt x="1" y="10776"/>
                    <a:pt x="2" y="10824"/>
                  </a:cubicBezTo>
                  <a:cubicBezTo>
                    <a:pt x="7" y="10941"/>
                    <a:pt x="17" y="11058"/>
                    <a:pt x="31" y="11173"/>
                  </a:cubicBezTo>
                  <a:cubicBezTo>
                    <a:pt x="36" y="11216"/>
                    <a:pt x="73" y="11249"/>
                    <a:pt x="116" y="11249"/>
                  </a:cubicBezTo>
                  <a:cubicBezTo>
                    <a:pt x="119" y="11249"/>
                    <a:pt x="122" y="11249"/>
                    <a:pt x="127" y="11247"/>
                  </a:cubicBezTo>
                  <a:cubicBezTo>
                    <a:pt x="174" y="11242"/>
                    <a:pt x="207" y="11199"/>
                    <a:pt x="203" y="11152"/>
                  </a:cubicBezTo>
                  <a:cubicBezTo>
                    <a:pt x="188" y="11042"/>
                    <a:pt x="179" y="10928"/>
                    <a:pt x="174" y="10816"/>
                  </a:cubicBezTo>
                  <a:cubicBezTo>
                    <a:pt x="172" y="10769"/>
                    <a:pt x="132" y="10734"/>
                    <a:pt x="89" y="10734"/>
                  </a:cubicBezTo>
                  <a:close/>
                  <a:moveTo>
                    <a:pt x="6043" y="11157"/>
                  </a:moveTo>
                  <a:cubicBezTo>
                    <a:pt x="6003" y="11157"/>
                    <a:pt x="5968" y="11185"/>
                    <a:pt x="5959" y="11226"/>
                  </a:cubicBezTo>
                  <a:cubicBezTo>
                    <a:pt x="5939" y="11343"/>
                    <a:pt x="5919" y="11460"/>
                    <a:pt x="5903" y="11569"/>
                  </a:cubicBezTo>
                  <a:cubicBezTo>
                    <a:pt x="5895" y="11615"/>
                    <a:pt x="5929" y="11660"/>
                    <a:pt x="5975" y="11666"/>
                  </a:cubicBezTo>
                  <a:cubicBezTo>
                    <a:pt x="5980" y="11668"/>
                    <a:pt x="5985" y="11668"/>
                    <a:pt x="5988" y="11668"/>
                  </a:cubicBezTo>
                  <a:cubicBezTo>
                    <a:pt x="6030" y="11668"/>
                    <a:pt x="6067" y="11638"/>
                    <a:pt x="6073" y="11594"/>
                  </a:cubicBezTo>
                  <a:cubicBezTo>
                    <a:pt x="6089" y="11487"/>
                    <a:pt x="6107" y="11372"/>
                    <a:pt x="6129" y="11258"/>
                  </a:cubicBezTo>
                  <a:cubicBezTo>
                    <a:pt x="6137" y="11212"/>
                    <a:pt x="6107" y="11167"/>
                    <a:pt x="6060" y="11159"/>
                  </a:cubicBezTo>
                  <a:cubicBezTo>
                    <a:pt x="6054" y="11158"/>
                    <a:pt x="6049" y="11157"/>
                    <a:pt x="6043" y="11157"/>
                  </a:cubicBezTo>
                  <a:close/>
                  <a:moveTo>
                    <a:pt x="211" y="11582"/>
                  </a:moveTo>
                  <a:cubicBezTo>
                    <a:pt x="204" y="11582"/>
                    <a:pt x="197" y="11583"/>
                    <a:pt x="190" y="11585"/>
                  </a:cubicBezTo>
                  <a:cubicBezTo>
                    <a:pt x="143" y="11596"/>
                    <a:pt x="116" y="11644"/>
                    <a:pt x="127" y="11689"/>
                  </a:cubicBezTo>
                  <a:cubicBezTo>
                    <a:pt x="153" y="11790"/>
                    <a:pt x="182" y="11889"/>
                    <a:pt x="215" y="11985"/>
                  </a:cubicBezTo>
                  <a:lnTo>
                    <a:pt x="228" y="12027"/>
                  </a:lnTo>
                  <a:cubicBezTo>
                    <a:pt x="241" y="12062"/>
                    <a:pt x="275" y="12083"/>
                    <a:pt x="310" y="12083"/>
                  </a:cubicBezTo>
                  <a:cubicBezTo>
                    <a:pt x="319" y="12083"/>
                    <a:pt x="329" y="12081"/>
                    <a:pt x="339" y="12078"/>
                  </a:cubicBezTo>
                  <a:cubicBezTo>
                    <a:pt x="383" y="12062"/>
                    <a:pt x="406" y="12014"/>
                    <a:pt x="390" y="11969"/>
                  </a:cubicBezTo>
                  <a:lnTo>
                    <a:pt x="377" y="11931"/>
                  </a:lnTo>
                  <a:cubicBezTo>
                    <a:pt x="347" y="11838"/>
                    <a:pt x="318" y="11743"/>
                    <a:pt x="294" y="11647"/>
                  </a:cubicBezTo>
                  <a:cubicBezTo>
                    <a:pt x="284" y="11608"/>
                    <a:pt x="249" y="11582"/>
                    <a:pt x="211" y="11582"/>
                  </a:cubicBezTo>
                  <a:close/>
                  <a:moveTo>
                    <a:pt x="5908" y="12005"/>
                  </a:moveTo>
                  <a:cubicBezTo>
                    <a:pt x="5867" y="12005"/>
                    <a:pt x="5830" y="12033"/>
                    <a:pt x="5823" y="12075"/>
                  </a:cubicBezTo>
                  <a:cubicBezTo>
                    <a:pt x="5801" y="12198"/>
                    <a:pt x="5777" y="12305"/>
                    <a:pt x="5750" y="12403"/>
                  </a:cubicBezTo>
                  <a:cubicBezTo>
                    <a:pt x="5737" y="12450"/>
                    <a:pt x="5764" y="12496"/>
                    <a:pt x="5810" y="12509"/>
                  </a:cubicBezTo>
                  <a:cubicBezTo>
                    <a:pt x="5818" y="12510"/>
                    <a:pt x="5825" y="12512"/>
                    <a:pt x="5833" y="12512"/>
                  </a:cubicBezTo>
                  <a:cubicBezTo>
                    <a:pt x="5871" y="12512"/>
                    <a:pt x="5905" y="12486"/>
                    <a:pt x="5916" y="12448"/>
                  </a:cubicBezTo>
                  <a:cubicBezTo>
                    <a:pt x="5943" y="12345"/>
                    <a:pt x="5967" y="12233"/>
                    <a:pt x="5991" y="12105"/>
                  </a:cubicBezTo>
                  <a:cubicBezTo>
                    <a:pt x="6001" y="12059"/>
                    <a:pt x="5969" y="12014"/>
                    <a:pt x="5923" y="12006"/>
                  </a:cubicBezTo>
                  <a:cubicBezTo>
                    <a:pt x="5918" y="12005"/>
                    <a:pt x="5913" y="12005"/>
                    <a:pt x="5908" y="12005"/>
                  </a:cubicBezTo>
                  <a:close/>
                  <a:moveTo>
                    <a:pt x="515" y="12384"/>
                  </a:moveTo>
                  <a:cubicBezTo>
                    <a:pt x="501" y="12384"/>
                    <a:pt x="488" y="12387"/>
                    <a:pt x="475" y="12393"/>
                  </a:cubicBezTo>
                  <a:cubicBezTo>
                    <a:pt x="433" y="12416"/>
                    <a:pt x="417" y="12467"/>
                    <a:pt x="440" y="12510"/>
                  </a:cubicBezTo>
                  <a:cubicBezTo>
                    <a:pt x="492" y="12613"/>
                    <a:pt x="553" y="12715"/>
                    <a:pt x="617" y="12813"/>
                  </a:cubicBezTo>
                  <a:cubicBezTo>
                    <a:pt x="633" y="12839"/>
                    <a:pt x="661" y="12853"/>
                    <a:pt x="688" y="12853"/>
                  </a:cubicBezTo>
                  <a:cubicBezTo>
                    <a:pt x="705" y="12853"/>
                    <a:pt x="721" y="12848"/>
                    <a:pt x="736" y="12839"/>
                  </a:cubicBezTo>
                  <a:cubicBezTo>
                    <a:pt x="776" y="12813"/>
                    <a:pt x="787" y="12760"/>
                    <a:pt x="761" y="12720"/>
                  </a:cubicBezTo>
                  <a:cubicBezTo>
                    <a:pt x="701" y="12626"/>
                    <a:pt x="643" y="12530"/>
                    <a:pt x="592" y="12430"/>
                  </a:cubicBezTo>
                  <a:cubicBezTo>
                    <a:pt x="576" y="12401"/>
                    <a:pt x="546" y="12384"/>
                    <a:pt x="515" y="12384"/>
                  </a:cubicBezTo>
                  <a:close/>
                  <a:moveTo>
                    <a:pt x="5652" y="12822"/>
                  </a:moveTo>
                  <a:cubicBezTo>
                    <a:pt x="5621" y="12822"/>
                    <a:pt x="5591" y="12839"/>
                    <a:pt x="5575" y="12869"/>
                  </a:cubicBezTo>
                  <a:cubicBezTo>
                    <a:pt x="5527" y="12965"/>
                    <a:pt x="5468" y="13061"/>
                    <a:pt x="5404" y="13151"/>
                  </a:cubicBezTo>
                  <a:cubicBezTo>
                    <a:pt x="5376" y="13189"/>
                    <a:pt x="5384" y="13242"/>
                    <a:pt x="5423" y="13271"/>
                  </a:cubicBezTo>
                  <a:cubicBezTo>
                    <a:pt x="5439" y="13281"/>
                    <a:pt x="5457" y="13287"/>
                    <a:pt x="5474" y="13287"/>
                  </a:cubicBezTo>
                  <a:cubicBezTo>
                    <a:pt x="5500" y="13287"/>
                    <a:pt x="5527" y="13274"/>
                    <a:pt x="5543" y="13250"/>
                  </a:cubicBezTo>
                  <a:cubicBezTo>
                    <a:pt x="5613" y="13154"/>
                    <a:pt x="5676" y="13052"/>
                    <a:pt x="5729" y="12946"/>
                  </a:cubicBezTo>
                  <a:cubicBezTo>
                    <a:pt x="5750" y="12904"/>
                    <a:pt x="5734" y="12853"/>
                    <a:pt x="5690" y="12831"/>
                  </a:cubicBezTo>
                  <a:cubicBezTo>
                    <a:pt x="5678" y="12825"/>
                    <a:pt x="5665" y="12822"/>
                    <a:pt x="5652" y="12822"/>
                  </a:cubicBezTo>
                  <a:close/>
                  <a:moveTo>
                    <a:pt x="998" y="13092"/>
                  </a:moveTo>
                  <a:cubicBezTo>
                    <a:pt x="978" y="13092"/>
                    <a:pt x="958" y="13099"/>
                    <a:pt x="942" y="13112"/>
                  </a:cubicBezTo>
                  <a:cubicBezTo>
                    <a:pt x="907" y="13144"/>
                    <a:pt x="902" y="13199"/>
                    <a:pt x="934" y="13234"/>
                  </a:cubicBezTo>
                  <a:cubicBezTo>
                    <a:pt x="1011" y="13322"/>
                    <a:pt x="1093" y="13407"/>
                    <a:pt x="1178" y="13489"/>
                  </a:cubicBezTo>
                  <a:cubicBezTo>
                    <a:pt x="1194" y="13503"/>
                    <a:pt x="1215" y="13511"/>
                    <a:pt x="1237" y="13511"/>
                  </a:cubicBezTo>
                  <a:cubicBezTo>
                    <a:pt x="1259" y="13511"/>
                    <a:pt x="1282" y="13503"/>
                    <a:pt x="1299" y="13486"/>
                  </a:cubicBezTo>
                  <a:cubicBezTo>
                    <a:pt x="1331" y="13450"/>
                    <a:pt x="1330" y="13396"/>
                    <a:pt x="1296" y="13364"/>
                  </a:cubicBezTo>
                  <a:cubicBezTo>
                    <a:pt x="1215" y="13287"/>
                    <a:pt x="1138" y="13205"/>
                    <a:pt x="1064" y="13122"/>
                  </a:cubicBezTo>
                  <a:cubicBezTo>
                    <a:pt x="1047" y="13102"/>
                    <a:pt x="1022" y="13092"/>
                    <a:pt x="998" y="13092"/>
                  </a:cubicBezTo>
                  <a:close/>
                  <a:moveTo>
                    <a:pt x="5130" y="13497"/>
                  </a:moveTo>
                  <a:cubicBezTo>
                    <a:pt x="5109" y="13497"/>
                    <a:pt x="5089" y="13504"/>
                    <a:pt x="5072" y="13519"/>
                  </a:cubicBezTo>
                  <a:cubicBezTo>
                    <a:pt x="4991" y="13593"/>
                    <a:pt x="4902" y="13662"/>
                    <a:pt x="4811" y="13724"/>
                  </a:cubicBezTo>
                  <a:cubicBezTo>
                    <a:pt x="4773" y="13751"/>
                    <a:pt x="4762" y="13806"/>
                    <a:pt x="4789" y="13844"/>
                  </a:cubicBezTo>
                  <a:cubicBezTo>
                    <a:pt x="4806" y="13868"/>
                    <a:pt x="4832" y="13881"/>
                    <a:pt x="4859" y="13881"/>
                  </a:cubicBezTo>
                  <a:cubicBezTo>
                    <a:pt x="4877" y="13881"/>
                    <a:pt x="4893" y="13876"/>
                    <a:pt x="4909" y="13867"/>
                  </a:cubicBezTo>
                  <a:cubicBezTo>
                    <a:pt x="5007" y="13799"/>
                    <a:pt x="5101" y="13726"/>
                    <a:pt x="5187" y="13647"/>
                  </a:cubicBezTo>
                  <a:cubicBezTo>
                    <a:pt x="5223" y="13615"/>
                    <a:pt x="5226" y="13561"/>
                    <a:pt x="5194" y="13526"/>
                  </a:cubicBezTo>
                  <a:cubicBezTo>
                    <a:pt x="5177" y="13507"/>
                    <a:pt x="5153" y="13497"/>
                    <a:pt x="5130" y="13497"/>
                  </a:cubicBezTo>
                  <a:close/>
                  <a:moveTo>
                    <a:pt x="1636" y="13665"/>
                  </a:moveTo>
                  <a:cubicBezTo>
                    <a:pt x="1608" y="13665"/>
                    <a:pt x="1582" y="13678"/>
                    <a:pt x="1565" y="13702"/>
                  </a:cubicBezTo>
                  <a:cubicBezTo>
                    <a:pt x="1538" y="13740"/>
                    <a:pt x="1548" y="13795"/>
                    <a:pt x="1588" y="13822"/>
                  </a:cubicBezTo>
                  <a:cubicBezTo>
                    <a:pt x="1684" y="13889"/>
                    <a:pt x="1785" y="13952"/>
                    <a:pt x="1887" y="14008"/>
                  </a:cubicBezTo>
                  <a:cubicBezTo>
                    <a:pt x="1900" y="14014"/>
                    <a:pt x="1914" y="14017"/>
                    <a:pt x="1929" y="14017"/>
                  </a:cubicBezTo>
                  <a:cubicBezTo>
                    <a:pt x="1959" y="14017"/>
                    <a:pt x="1988" y="14001"/>
                    <a:pt x="2004" y="13972"/>
                  </a:cubicBezTo>
                  <a:cubicBezTo>
                    <a:pt x="2026" y="13931"/>
                    <a:pt x="2010" y="13880"/>
                    <a:pt x="1969" y="13857"/>
                  </a:cubicBezTo>
                  <a:cubicBezTo>
                    <a:pt x="1873" y="13804"/>
                    <a:pt x="1777" y="13745"/>
                    <a:pt x="1685" y="13681"/>
                  </a:cubicBezTo>
                  <a:cubicBezTo>
                    <a:pt x="1670" y="13670"/>
                    <a:pt x="1653" y="13665"/>
                    <a:pt x="1636" y="13665"/>
                  </a:cubicBezTo>
                  <a:close/>
                  <a:moveTo>
                    <a:pt x="4410" y="13960"/>
                  </a:moveTo>
                  <a:cubicBezTo>
                    <a:pt x="4399" y="13960"/>
                    <a:pt x="4387" y="13963"/>
                    <a:pt x="4376" y="13968"/>
                  </a:cubicBezTo>
                  <a:cubicBezTo>
                    <a:pt x="4275" y="14012"/>
                    <a:pt x="4169" y="14051"/>
                    <a:pt x="4063" y="14084"/>
                  </a:cubicBezTo>
                  <a:cubicBezTo>
                    <a:pt x="4017" y="14097"/>
                    <a:pt x="3991" y="14145"/>
                    <a:pt x="4006" y="14192"/>
                  </a:cubicBezTo>
                  <a:cubicBezTo>
                    <a:pt x="4017" y="14229"/>
                    <a:pt x="4051" y="14253"/>
                    <a:pt x="4087" y="14253"/>
                  </a:cubicBezTo>
                  <a:cubicBezTo>
                    <a:pt x="4095" y="14253"/>
                    <a:pt x="4105" y="14251"/>
                    <a:pt x="4113" y="14248"/>
                  </a:cubicBezTo>
                  <a:cubicBezTo>
                    <a:pt x="4225" y="14214"/>
                    <a:pt x="4337" y="14173"/>
                    <a:pt x="4444" y="14125"/>
                  </a:cubicBezTo>
                  <a:cubicBezTo>
                    <a:pt x="4488" y="14105"/>
                    <a:pt x="4507" y="14056"/>
                    <a:pt x="4488" y="14011"/>
                  </a:cubicBezTo>
                  <a:cubicBezTo>
                    <a:pt x="4474" y="13979"/>
                    <a:pt x="4443" y="13960"/>
                    <a:pt x="4410" y="13960"/>
                  </a:cubicBezTo>
                  <a:close/>
                  <a:moveTo>
                    <a:pt x="2398" y="14054"/>
                  </a:moveTo>
                  <a:cubicBezTo>
                    <a:pt x="2363" y="14054"/>
                    <a:pt x="2329" y="14076"/>
                    <a:pt x="2318" y="14112"/>
                  </a:cubicBezTo>
                  <a:cubicBezTo>
                    <a:pt x="2302" y="14157"/>
                    <a:pt x="2326" y="14206"/>
                    <a:pt x="2371" y="14221"/>
                  </a:cubicBezTo>
                  <a:cubicBezTo>
                    <a:pt x="2483" y="14259"/>
                    <a:pt x="2597" y="14291"/>
                    <a:pt x="2712" y="14315"/>
                  </a:cubicBezTo>
                  <a:cubicBezTo>
                    <a:pt x="2718" y="14317"/>
                    <a:pt x="2723" y="14317"/>
                    <a:pt x="2729" y="14317"/>
                  </a:cubicBezTo>
                  <a:cubicBezTo>
                    <a:pt x="2769" y="14317"/>
                    <a:pt x="2805" y="14289"/>
                    <a:pt x="2813" y="14249"/>
                  </a:cubicBezTo>
                  <a:cubicBezTo>
                    <a:pt x="2824" y="14203"/>
                    <a:pt x="2794" y="14158"/>
                    <a:pt x="2747" y="14147"/>
                  </a:cubicBezTo>
                  <a:cubicBezTo>
                    <a:pt x="2640" y="14125"/>
                    <a:pt x="2531" y="14094"/>
                    <a:pt x="2427" y="14059"/>
                  </a:cubicBezTo>
                  <a:cubicBezTo>
                    <a:pt x="2417" y="14055"/>
                    <a:pt x="2408" y="14054"/>
                    <a:pt x="2398" y="14054"/>
                  </a:cubicBezTo>
                  <a:close/>
                  <a:moveTo>
                    <a:pt x="3582" y="14185"/>
                  </a:moveTo>
                  <a:cubicBezTo>
                    <a:pt x="3579" y="14185"/>
                    <a:pt x="3576" y="14185"/>
                    <a:pt x="3573" y="14185"/>
                  </a:cubicBezTo>
                  <a:cubicBezTo>
                    <a:pt x="3474" y="14197"/>
                    <a:pt x="3372" y="14203"/>
                    <a:pt x="3272" y="14203"/>
                  </a:cubicBezTo>
                  <a:lnTo>
                    <a:pt x="3242" y="14203"/>
                  </a:lnTo>
                  <a:cubicBezTo>
                    <a:pt x="3241" y="14203"/>
                    <a:pt x="3240" y="14203"/>
                    <a:pt x="3239" y="14203"/>
                  </a:cubicBezTo>
                  <a:cubicBezTo>
                    <a:pt x="3192" y="14203"/>
                    <a:pt x="3155" y="14241"/>
                    <a:pt x="3155" y="14288"/>
                  </a:cubicBezTo>
                  <a:cubicBezTo>
                    <a:pt x="3154" y="14334"/>
                    <a:pt x="3192" y="14374"/>
                    <a:pt x="3240" y="14374"/>
                  </a:cubicBezTo>
                  <a:lnTo>
                    <a:pt x="3272" y="14374"/>
                  </a:lnTo>
                  <a:cubicBezTo>
                    <a:pt x="3380" y="14374"/>
                    <a:pt x="3487" y="14368"/>
                    <a:pt x="3594" y="14357"/>
                  </a:cubicBezTo>
                  <a:cubicBezTo>
                    <a:pt x="3641" y="14350"/>
                    <a:pt x="3674" y="14309"/>
                    <a:pt x="3669" y="14261"/>
                  </a:cubicBezTo>
                  <a:cubicBezTo>
                    <a:pt x="3663" y="14217"/>
                    <a:pt x="3627" y="14185"/>
                    <a:pt x="3582" y="1418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35575" y="2511925"/>
              <a:ext cx="762900" cy="692975"/>
            </a:xfrm>
            <a:custGeom>
              <a:avLst/>
              <a:gdLst/>
              <a:ahLst/>
              <a:cxnLst/>
              <a:rect l="l" t="t" r="r" b="b"/>
              <a:pathLst>
                <a:path w="30516" h="27719" extrusionOk="0">
                  <a:moveTo>
                    <a:pt x="22809" y="0"/>
                  </a:moveTo>
                  <a:cubicBezTo>
                    <a:pt x="22709" y="0"/>
                    <a:pt x="22605" y="9"/>
                    <a:pt x="22500" y="25"/>
                  </a:cubicBezTo>
                  <a:cubicBezTo>
                    <a:pt x="22454" y="33"/>
                    <a:pt x="22422" y="76"/>
                    <a:pt x="22430" y="123"/>
                  </a:cubicBezTo>
                  <a:cubicBezTo>
                    <a:pt x="22436" y="166"/>
                    <a:pt x="22473" y="196"/>
                    <a:pt x="22515" y="196"/>
                  </a:cubicBezTo>
                  <a:cubicBezTo>
                    <a:pt x="22518" y="196"/>
                    <a:pt x="22523" y="195"/>
                    <a:pt x="22528" y="195"/>
                  </a:cubicBezTo>
                  <a:cubicBezTo>
                    <a:pt x="22621" y="180"/>
                    <a:pt x="22713" y="173"/>
                    <a:pt x="22802" y="173"/>
                  </a:cubicBezTo>
                  <a:cubicBezTo>
                    <a:pt x="22819" y="173"/>
                    <a:pt x="22837" y="174"/>
                    <a:pt x="22854" y="174"/>
                  </a:cubicBezTo>
                  <a:cubicBezTo>
                    <a:pt x="22855" y="174"/>
                    <a:pt x="22856" y="174"/>
                    <a:pt x="22857" y="174"/>
                  </a:cubicBezTo>
                  <a:cubicBezTo>
                    <a:pt x="22905" y="174"/>
                    <a:pt x="22941" y="136"/>
                    <a:pt x="22942" y="91"/>
                  </a:cubicBezTo>
                  <a:cubicBezTo>
                    <a:pt x="22944" y="43"/>
                    <a:pt x="22907" y="3"/>
                    <a:pt x="22859" y="1"/>
                  </a:cubicBezTo>
                  <a:cubicBezTo>
                    <a:pt x="22843" y="1"/>
                    <a:pt x="22826" y="0"/>
                    <a:pt x="22809" y="0"/>
                  </a:cubicBezTo>
                  <a:close/>
                  <a:moveTo>
                    <a:pt x="23361" y="100"/>
                  </a:moveTo>
                  <a:cubicBezTo>
                    <a:pt x="23326" y="100"/>
                    <a:pt x="23293" y="121"/>
                    <a:pt x="23280" y="155"/>
                  </a:cubicBezTo>
                  <a:cubicBezTo>
                    <a:pt x="23263" y="200"/>
                    <a:pt x="23285" y="249"/>
                    <a:pt x="23330" y="267"/>
                  </a:cubicBezTo>
                  <a:cubicBezTo>
                    <a:pt x="23360" y="278"/>
                    <a:pt x="23392" y="291"/>
                    <a:pt x="23423" y="305"/>
                  </a:cubicBezTo>
                  <a:cubicBezTo>
                    <a:pt x="23490" y="336"/>
                    <a:pt x="23556" y="373"/>
                    <a:pt x="23617" y="414"/>
                  </a:cubicBezTo>
                  <a:cubicBezTo>
                    <a:pt x="23631" y="424"/>
                    <a:pt x="23649" y="429"/>
                    <a:pt x="23665" y="429"/>
                  </a:cubicBezTo>
                  <a:cubicBezTo>
                    <a:pt x="23692" y="429"/>
                    <a:pt x="23719" y="416"/>
                    <a:pt x="23737" y="390"/>
                  </a:cubicBezTo>
                  <a:cubicBezTo>
                    <a:pt x="23762" y="352"/>
                    <a:pt x="23753" y="297"/>
                    <a:pt x="23713" y="272"/>
                  </a:cubicBezTo>
                  <a:cubicBezTo>
                    <a:pt x="23644" y="225"/>
                    <a:pt x="23570" y="184"/>
                    <a:pt x="23495" y="150"/>
                  </a:cubicBezTo>
                  <a:cubicBezTo>
                    <a:pt x="23460" y="132"/>
                    <a:pt x="23426" y="118"/>
                    <a:pt x="23391" y="105"/>
                  </a:cubicBezTo>
                  <a:cubicBezTo>
                    <a:pt x="23381" y="102"/>
                    <a:pt x="23371" y="100"/>
                    <a:pt x="23361" y="100"/>
                  </a:cubicBezTo>
                  <a:close/>
                  <a:moveTo>
                    <a:pt x="22020" y="163"/>
                  </a:moveTo>
                  <a:cubicBezTo>
                    <a:pt x="22009" y="163"/>
                    <a:pt x="21998" y="165"/>
                    <a:pt x="21988" y="169"/>
                  </a:cubicBezTo>
                  <a:cubicBezTo>
                    <a:pt x="21881" y="211"/>
                    <a:pt x="21773" y="262"/>
                    <a:pt x="21668" y="321"/>
                  </a:cubicBezTo>
                  <a:cubicBezTo>
                    <a:pt x="21626" y="344"/>
                    <a:pt x="21610" y="397"/>
                    <a:pt x="21634" y="438"/>
                  </a:cubicBezTo>
                  <a:cubicBezTo>
                    <a:pt x="21650" y="466"/>
                    <a:pt x="21679" y="482"/>
                    <a:pt x="21709" y="482"/>
                  </a:cubicBezTo>
                  <a:cubicBezTo>
                    <a:pt x="21722" y="482"/>
                    <a:pt x="21737" y="478"/>
                    <a:pt x="21751" y="472"/>
                  </a:cubicBezTo>
                  <a:cubicBezTo>
                    <a:pt x="21850" y="417"/>
                    <a:pt x="21951" y="369"/>
                    <a:pt x="22050" y="328"/>
                  </a:cubicBezTo>
                  <a:cubicBezTo>
                    <a:pt x="22095" y="310"/>
                    <a:pt x="22116" y="261"/>
                    <a:pt x="22098" y="217"/>
                  </a:cubicBezTo>
                  <a:cubicBezTo>
                    <a:pt x="22085" y="183"/>
                    <a:pt x="22053" y="163"/>
                    <a:pt x="22020" y="163"/>
                  </a:cubicBezTo>
                  <a:close/>
                  <a:moveTo>
                    <a:pt x="21280" y="596"/>
                  </a:moveTo>
                  <a:cubicBezTo>
                    <a:pt x="21261" y="596"/>
                    <a:pt x="21243" y="602"/>
                    <a:pt x="21227" y="614"/>
                  </a:cubicBezTo>
                  <a:cubicBezTo>
                    <a:pt x="21179" y="653"/>
                    <a:pt x="21133" y="693"/>
                    <a:pt x="21088" y="733"/>
                  </a:cubicBezTo>
                  <a:cubicBezTo>
                    <a:pt x="21046" y="770"/>
                    <a:pt x="21005" y="808"/>
                    <a:pt x="20963" y="848"/>
                  </a:cubicBezTo>
                  <a:cubicBezTo>
                    <a:pt x="20929" y="882"/>
                    <a:pt x="20928" y="935"/>
                    <a:pt x="20962" y="970"/>
                  </a:cubicBezTo>
                  <a:cubicBezTo>
                    <a:pt x="20978" y="988"/>
                    <a:pt x="21002" y="996"/>
                    <a:pt x="21024" y="996"/>
                  </a:cubicBezTo>
                  <a:cubicBezTo>
                    <a:pt x="21045" y="996"/>
                    <a:pt x="21066" y="988"/>
                    <a:pt x="21083" y="972"/>
                  </a:cubicBezTo>
                  <a:cubicBezTo>
                    <a:pt x="21122" y="933"/>
                    <a:pt x="21162" y="896"/>
                    <a:pt x="21203" y="861"/>
                  </a:cubicBezTo>
                  <a:cubicBezTo>
                    <a:pt x="21245" y="823"/>
                    <a:pt x="21288" y="786"/>
                    <a:pt x="21335" y="749"/>
                  </a:cubicBezTo>
                  <a:cubicBezTo>
                    <a:pt x="21371" y="720"/>
                    <a:pt x="21378" y="666"/>
                    <a:pt x="21347" y="629"/>
                  </a:cubicBezTo>
                  <a:cubicBezTo>
                    <a:pt x="21331" y="608"/>
                    <a:pt x="21305" y="596"/>
                    <a:pt x="21280" y="596"/>
                  </a:cubicBezTo>
                  <a:close/>
                  <a:moveTo>
                    <a:pt x="24041" y="606"/>
                  </a:moveTo>
                  <a:cubicBezTo>
                    <a:pt x="24023" y="606"/>
                    <a:pt x="24004" y="613"/>
                    <a:pt x="23988" y="626"/>
                  </a:cubicBezTo>
                  <a:cubicBezTo>
                    <a:pt x="23950" y="654"/>
                    <a:pt x="23943" y="709"/>
                    <a:pt x="23974" y="746"/>
                  </a:cubicBezTo>
                  <a:cubicBezTo>
                    <a:pt x="24039" y="827"/>
                    <a:pt x="24100" y="920"/>
                    <a:pt x="24156" y="1020"/>
                  </a:cubicBezTo>
                  <a:cubicBezTo>
                    <a:pt x="24172" y="1047"/>
                    <a:pt x="24201" y="1063"/>
                    <a:pt x="24231" y="1063"/>
                  </a:cubicBezTo>
                  <a:cubicBezTo>
                    <a:pt x="24246" y="1063"/>
                    <a:pt x="24260" y="1060"/>
                    <a:pt x="24273" y="1052"/>
                  </a:cubicBezTo>
                  <a:cubicBezTo>
                    <a:pt x="24315" y="1029"/>
                    <a:pt x="24329" y="976"/>
                    <a:pt x="24307" y="935"/>
                  </a:cubicBezTo>
                  <a:cubicBezTo>
                    <a:pt x="24246" y="827"/>
                    <a:pt x="24179" y="728"/>
                    <a:pt x="24108" y="638"/>
                  </a:cubicBezTo>
                  <a:cubicBezTo>
                    <a:pt x="24091" y="617"/>
                    <a:pt x="24066" y="606"/>
                    <a:pt x="24041" y="606"/>
                  </a:cubicBezTo>
                  <a:close/>
                  <a:moveTo>
                    <a:pt x="20670" y="1199"/>
                  </a:moveTo>
                  <a:cubicBezTo>
                    <a:pt x="20646" y="1199"/>
                    <a:pt x="20622" y="1209"/>
                    <a:pt x="20604" y="1228"/>
                  </a:cubicBezTo>
                  <a:cubicBezTo>
                    <a:pt x="20529" y="1316"/>
                    <a:pt x="20455" y="1404"/>
                    <a:pt x="20382" y="1494"/>
                  </a:cubicBezTo>
                  <a:cubicBezTo>
                    <a:pt x="20351" y="1530"/>
                    <a:pt x="20358" y="1585"/>
                    <a:pt x="20395" y="1614"/>
                  </a:cubicBezTo>
                  <a:cubicBezTo>
                    <a:pt x="20411" y="1626"/>
                    <a:pt x="20430" y="1633"/>
                    <a:pt x="20449" y="1633"/>
                  </a:cubicBezTo>
                  <a:cubicBezTo>
                    <a:pt x="20473" y="1633"/>
                    <a:pt x="20499" y="1623"/>
                    <a:pt x="20515" y="1602"/>
                  </a:cubicBezTo>
                  <a:cubicBezTo>
                    <a:pt x="20587" y="1514"/>
                    <a:pt x="20660" y="1426"/>
                    <a:pt x="20734" y="1341"/>
                  </a:cubicBezTo>
                  <a:cubicBezTo>
                    <a:pt x="20766" y="1305"/>
                    <a:pt x="20761" y="1250"/>
                    <a:pt x="20726" y="1220"/>
                  </a:cubicBezTo>
                  <a:cubicBezTo>
                    <a:pt x="20710" y="1206"/>
                    <a:pt x="20690" y="1199"/>
                    <a:pt x="20670" y="1199"/>
                  </a:cubicBezTo>
                  <a:close/>
                  <a:moveTo>
                    <a:pt x="24441" y="1362"/>
                  </a:moveTo>
                  <a:cubicBezTo>
                    <a:pt x="24431" y="1362"/>
                    <a:pt x="24422" y="1364"/>
                    <a:pt x="24412" y="1367"/>
                  </a:cubicBezTo>
                  <a:cubicBezTo>
                    <a:pt x="24368" y="1383"/>
                    <a:pt x="24344" y="1431"/>
                    <a:pt x="24360" y="1476"/>
                  </a:cubicBezTo>
                  <a:cubicBezTo>
                    <a:pt x="24395" y="1577"/>
                    <a:pt x="24427" y="1686"/>
                    <a:pt x="24456" y="1798"/>
                  </a:cubicBezTo>
                  <a:cubicBezTo>
                    <a:pt x="24465" y="1838"/>
                    <a:pt x="24500" y="1863"/>
                    <a:pt x="24539" y="1863"/>
                  </a:cubicBezTo>
                  <a:cubicBezTo>
                    <a:pt x="24545" y="1863"/>
                    <a:pt x="24553" y="1862"/>
                    <a:pt x="24560" y="1860"/>
                  </a:cubicBezTo>
                  <a:cubicBezTo>
                    <a:pt x="24606" y="1849"/>
                    <a:pt x="24633" y="1803"/>
                    <a:pt x="24622" y="1756"/>
                  </a:cubicBezTo>
                  <a:cubicBezTo>
                    <a:pt x="24592" y="1639"/>
                    <a:pt x="24558" y="1526"/>
                    <a:pt x="24521" y="1420"/>
                  </a:cubicBezTo>
                  <a:cubicBezTo>
                    <a:pt x="24509" y="1385"/>
                    <a:pt x="24476" y="1362"/>
                    <a:pt x="24441" y="1362"/>
                  </a:cubicBezTo>
                  <a:close/>
                  <a:moveTo>
                    <a:pt x="20126" y="1864"/>
                  </a:moveTo>
                  <a:cubicBezTo>
                    <a:pt x="20101" y="1864"/>
                    <a:pt x="20076" y="1875"/>
                    <a:pt x="20058" y="1897"/>
                  </a:cubicBezTo>
                  <a:cubicBezTo>
                    <a:pt x="19988" y="1985"/>
                    <a:pt x="19916" y="2075"/>
                    <a:pt x="19844" y="2161"/>
                  </a:cubicBezTo>
                  <a:cubicBezTo>
                    <a:pt x="19813" y="2198"/>
                    <a:pt x="19818" y="2253"/>
                    <a:pt x="19855" y="2283"/>
                  </a:cubicBezTo>
                  <a:cubicBezTo>
                    <a:pt x="19869" y="2296"/>
                    <a:pt x="19890" y="2302"/>
                    <a:pt x="19909" y="2302"/>
                  </a:cubicBezTo>
                  <a:cubicBezTo>
                    <a:pt x="19933" y="2302"/>
                    <a:pt x="19959" y="2293"/>
                    <a:pt x="19975" y="2272"/>
                  </a:cubicBezTo>
                  <a:cubicBezTo>
                    <a:pt x="20049" y="2184"/>
                    <a:pt x="20121" y="2094"/>
                    <a:pt x="20193" y="2004"/>
                  </a:cubicBezTo>
                  <a:cubicBezTo>
                    <a:pt x="20223" y="1966"/>
                    <a:pt x="20217" y="1913"/>
                    <a:pt x="20180" y="1883"/>
                  </a:cubicBezTo>
                  <a:cubicBezTo>
                    <a:pt x="20164" y="1870"/>
                    <a:pt x="20145" y="1864"/>
                    <a:pt x="20126" y="1864"/>
                  </a:cubicBezTo>
                  <a:close/>
                  <a:moveTo>
                    <a:pt x="24639" y="2196"/>
                  </a:moveTo>
                  <a:cubicBezTo>
                    <a:pt x="24635" y="2196"/>
                    <a:pt x="24631" y="2196"/>
                    <a:pt x="24627" y="2197"/>
                  </a:cubicBezTo>
                  <a:cubicBezTo>
                    <a:pt x="24581" y="2205"/>
                    <a:pt x="24548" y="2248"/>
                    <a:pt x="24556" y="2296"/>
                  </a:cubicBezTo>
                  <a:cubicBezTo>
                    <a:pt x="24569" y="2381"/>
                    <a:pt x="24581" y="2466"/>
                    <a:pt x="24590" y="2550"/>
                  </a:cubicBezTo>
                  <a:lnTo>
                    <a:pt x="24600" y="2634"/>
                  </a:lnTo>
                  <a:cubicBezTo>
                    <a:pt x="24606" y="2677"/>
                    <a:pt x="24643" y="2709"/>
                    <a:pt x="24686" y="2709"/>
                  </a:cubicBezTo>
                  <a:lnTo>
                    <a:pt x="24696" y="2709"/>
                  </a:lnTo>
                  <a:cubicBezTo>
                    <a:pt x="24742" y="2703"/>
                    <a:pt x="24776" y="2661"/>
                    <a:pt x="24771" y="2613"/>
                  </a:cubicBezTo>
                  <a:lnTo>
                    <a:pt x="24761" y="2530"/>
                  </a:lnTo>
                  <a:cubicBezTo>
                    <a:pt x="24752" y="2445"/>
                    <a:pt x="24739" y="2357"/>
                    <a:pt x="24726" y="2269"/>
                  </a:cubicBezTo>
                  <a:cubicBezTo>
                    <a:pt x="24719" y="2226"/>
                    <a:pt x="24682" y="2196"/>
                    <a:pt x="24639" y="2196"/>
                  </a:cubicBezTo>
                  <a:close/>
                  <a:moveTo>
                    <a:pt x="19568" y="2517"/>
                  </a:moveTo>
                  <a:cubicBezTo>
                    <a:pt x="19545" y="2517"/>
                    <a:pt x="19522" y="2526"/>
                    <a:pt x="19506" y="2544"/>
                  </a:cubicBezTo>
                  <a:cubicBezTo>
                    <a:pt x="19479" y="2573"/>
                    <a:pt x="19450" y="2602"/>
                    <a:pt x="19421" y="2631"/>
                  </a:cubicBezTo>
                  <a:cubicBezTo>
                    <a:pt x="19371" y="2682"/>
                    <a:pt x="19319" y="2731"/>
                    <a:pt x="19266" y="2779"/>
                  </a:cubicBezTo>
                  <a:cubicBezTo>
                    <a:pt x="19230" y="2811"/>
                    <a:pt x="19227" y="2866"/>
                    <a:pt x="19259" y="2901"/>
                  </a:cubicBezTo>
                  <a:cubicBezTo>
                    <a:pt x="19275" y="2920"/>
                    <a:pt x="19299" y="2930"/>
                    <a:pt x="19323" y="2930"/>
                  </a:cubicBezTo>
                  <a:cubicBezTo>
                    <a:pt x="19344" y="2930"/>
                    <a:pt x="19363" y="2922"/>
                    <a:pt x="19379" y="2908"/>
                  </a:cubicBezTo>
                  <a:cubicBezTo>
                    <a:pt x="19435" y="2856"/>
                    <a:pt x="19490" y="2805"/>
                    <a:pt x="19543" y="2752"/>
                  </a:cubicBezTo>
                  <a:cubicBezTo>
                    <a:pt x="19573" y="2722"/>
                    <a:pt x="19602" y="2693"/>
                    <a:pt x="19631" y="2663"/>
                  </a:cubicBezTo>
                  <a:cubicBezTo>
                    <a:pt x="19663" y="2627"/>
                    <a:pt x="19661" y="2573"/>
                    <a:pt x="19628" y="2541"/>
                  </a:cubicBezTo>
                  <a:cubicBezTo>
                    <a:pt x="19611" y="2525"/>
                    <a:pt x="19589" y="2517"/>
                    <a:pt x="19568" y="2517"/>
                  </a:cubicBezTo>
                  <a:close/>
                  <a:moveTo>
                    <a:pt x="15682" y="2904"/>
                  </a:moveTo>
                  <a:cubicBezTo>
                    <a:pt x="15559" y="2904"/>
                    <a:pt x="15437" y="2925"/>
                    <a:pt x="15322" y="2965"/>
                  </a:cubicBezTo>
                  <a:cubicBezTo>
                    <a:pt x="15277" y="2980"/>
                    <a:pt x="15253" y="3029"/>
                    <a:pt x="15269" y="3074"/>
                  </a:cubicBezTo>
                  <a:cubicBezTo>
                    <a:pt x="15280" y="3109"/>
                    <a:pt x="15314" y="3132"/>
                    <a:pt x="15349" y="3132"/>
                  </a:cubicBezTo>
                  <a:cubicBezTo>
                    <a:pt x="15358" y="3132"/>
                    <a:pt x="15368" y="3130"/>
                    <a:pt x="15378" y="3127"/>
                  </a:cubicBezTo>
                  <a:cubicBezTo>
                    <a:pt x="15475" y="3093"/>
                    <a:pt x="15578" y="3076"/>
                    <a:pt x="15684" y="3076"/>
                  </a:cubicBezTo>
                  <a:cubicBezTo>
                    <a:pt x="15732" y="3076"/>
                    <a:pt x="15770" y="3037"/>
                    <a:pt x="15768" y="2989"/>
                  </a:cubicBezTo>
                  <a:cubicBezTo>
                    <a:pt x="15768" y="2941"/>
                    <a:pt x="15730" y="2904"/>
                    <a:pt x="15684" y="2904"/>
                  </a:cubicBezTo>
                  <a:close/>
                  <a:moveTo>
                    <a:pt x="16187" y="3002"/>
                  </a:moveTo>
                  <a:cubicBezTo>
                    <a:pt x="16152" y="3002"/>
                    <a:pt x="16119" y="3023"/>
                    <a:pt x="16106" y="3058"/>
                  </a:cubicBezTo>
                  <a:cubicBezTo>
                    <a:pt x="16089" y="3103"/>
                    <a:pt x="16111" y="3153"/>
                    <a:pt x="16156" y="3169"/>
                  </a:cubicBezTo>
                  <a:cubicBezTo>
                    <a:pt x="16268" y="3210"/>
                    <a:pt x="16374" y="3260"/>
                    <a:pt x="16462" y="3305"/>
                  </a:cubicBezTo>
                  <a:cubicBezTo>
                    <a:pt x="16475" y="3309"/>
                    <a:pt x="16487" y="3313"/>
                    <a:pt x="16500" y="3313"/>
                  </a:cubicBezTo>
                  <a:cubicBezTo>
                    <a:pt x="16532" y="3313"/>
                    <a:pt x="16563" y="3295"/>
                    <a:pt x="16577" y="3265"/>
                  </a:cubicBezTo>
                  <a:cubicBezTo>
                    <a:pt x="16598" y="3223"/>
                    <a:pt x="16580" y="3170"/>
                    <a:pt x="16537" y="3149"/>
                  </a:cubicBezTo>
                  <a:cubicBezTo>
                    <a:pt x="16446" y="3105"/>
                    <a:pt x="16334" y="3052"/>
                    <a:pt x="16217" y="3007"/>
                  </a:cubicBezTo>
                  <a:cubicBezTo>
                    <a:pt x="16207" y="3003"/>
                    <a:pt x="16197" y="3002"/>
                    <a:pt x="16187" y="3002"/>
                  </a:cubicBezTo>
                  <a:close/>
                  <a:moveTo>
                    <a:pt x="18916" y="3074"/>
                  </a:moveTo>
                  <a:cubicBezTo>
                    <a:pt x="18900" y="3074"/>
                    <a:pt x="18883" y="3078"/>
                    <a:pt x="18869" y="3088"/>
                  </a:cubicBezTo>
                  <a:cubicBezTo>
                    <a:pt x="18774" y="3151"/>
                    <a:pt x="18676" y="3209"/>
                    <a:pt x="18580" y="3258"/>
                  </a:cubicBezTo>
                  <a:cubicBezTo>
                    <a:pt x="18539" y="3279"/>
                    <a:pt x="18523" y="3332"/>
                    <a:pt x="18543" y="3374"/>
                  </a:cubicBezTo>
                  <a:cubicBezTo>
                    <a:pt x="18560" y="3402"/>
                    <a:pt x="18588" y="3420"/>
                    <a:pt x="18620" y="3420"/>
                  </a:cubicBezTo>
                  <a:cubicBezTo>
                    <a:pt x="18633" y="3420"/>
                    <a:pt x="18648" y="3417"/>
                    <a:pt x="18659" y="3410"/>
                  </a:cubicBezTo>
                  <a:cubicBezTo>
                    <a:pt x="18761" y="3358"/>
                    <a:pt x="18864" y="3298"/>
                    <a:pt x="18963" y="3231"/>
                  </a:cubicBezTo>
                  <a:cubicBezTo>
                    <a:pt x="19003" y="3205"/>
                    <a:pt x="19014" y="3151"/>
                    <a:pt x="18987" y="3113"/>
                  </a:cubicBezTo>
                  <a:cubicBezTo>
                    <a:pt x="18971" y="3087"/>
                    <a:pt x="18944" y="3074"/>
                    <a:pt x="18916" y="3074"/>
                  </a:cubicBezTo>
                  <a:close/>
                  <a:moveTo>
                    <a:pt x="24746" y="3049"/>
                  </a:moveTo>
                  <a:cubicBezTo>
                    <a:pt x="24742" y="3049"/>
                    <a:pt x="24738" y="3050"/>
                    <a:pt x="24734" y="3050"/>
                  </a:cubicBezTo>
                  <a:cubicBezTo>
                    <a:pt x="24688" y="3056"/>
                    <a:pt x="24654" y="3100"/>
                    <a:pt x="24661" y="3146"/>
                  </a:cubicBezTo>
                  <a:cubicBezTo>
                    <a:pt x="24677" y="3274"/>
                    <a:pt x="24693" y="3386"/>
                    <a:pt x="24709" y="3489"/>
                  </a:cubicBezTo>
                  <a:cubicBezTo>
                    <a:pt x="24717" y="3532"/>
                    <a:pt x="24752" y="3561"/>
                    <a:pt x="24793" y="3561"/>
                  </a:cubicBezTo>
                  <a:cubicBezTo>
                    <a:pt x="24798" y="3561"/>
                    <a:pt x="24803" y="3561"/>
                    <a:pt x="24808" y="3559"/>
                  </a:cubicBezTo>
                  <a:cubicBezTo>
                    <a:pt x="24854" y="3553"/>
                    <a:pt x="24886" y="3508"/>
                    <a:pt x="24878" y="3462"/>
                  </a:cubicBezTo>
                  <a:cubicBezTo>
                    <a:pt x="24862" y="3361"/>
                    <a:pt x="24846" y="3250"/>
                    <a:pt x="24830" y="3124"/>
                  </a:cubicBezTo>
                  <a:cubicBezTo>
                    <a:pt x="24826" y="3081"/>
                    <a:pt x="24789" y="3049"/>
                    <a:pt x="24746" y="3049"/>
                  </a:cubicBezTo>
                  <a:close/>
                  <a:moveTo>
                    <a:pt x="16966" y="3364"/>
                  </a:moveTo>
                  <a:cubicBezTo>
                    <a:pt x="16932" y="3364"/>
                    <a:pt x="16899" y="3384"/>
                    <a:pt x="16886" y="3417"/>
                  </a:cubicBezTo>
                  <a:cubicBezTo>
                    <a:pt x="16867" y="3460"/>
                    <a:pt x="16888" y="3511"/>
                    <a:pt x="16933" y="3529"/>
                  </a:cubicBezTo>
                  <a:cubicBezTo>
                    <a:pt x="17030" y="3570"/>
                    <a:pt x="17120" y="3601"/>
                    <a:pt x="17206" y="3623"/>
                  </a:cubicBezTo>
                  <a:cubicBezTo>
                    <a:pt x="17229" y="3630"/>
                    <a:pt x="17251" y="3635"/>
                    <a:pt x="17274" y="3639"/>
                  </a:cubicBezTo>
                  <a:cubicBezTo>
                    <a:pt x="17280" y="3641"/>
                    <a:pt x="17285" y="3641"/>
                    <a:pt x="17291" y="3641"/>
                  </a:cubicBezTo>
                  <a:cubicBezTo>
                    <a:pt x="17331" y="3641"/>
                    <a:pt x="17367" y="3614"/>
                    <a:pt x="17376" y="3574"/>
                  </a:cubicBezTo>
                  <a:cubicBezTo>
                    <a:pt x="17386" y="3527"/>
                    <a:pt x="17357" y="3482"/>
                    <a:pt x="17310" y="3471"/>
                  </a:cubicBezTo>
                  <a:cubicBezTo>
                    <a:pt x="17290" y="3468"/>
                    <a:pt x="17270" y="3463"/>
                    <a:pt x="17250" y="3457"/>
                  </a:cubicBezTo>
                  <a:cubicBezTo>
                    <a:pt x="17171" y="3436"/>
                    <a:pt x="17088" y="3409"/>
                    <a:pt x="16998" y="3370"/>
                  </a:cubicBezTo>
                  <a:cubicBezTo>
                    <a:pt x="16988" y="3366"/>
                    <a:pt x="16977" y="3364"/>
                    <a:pt x="16966" y="3364"/>
                  </a:cubicBezTo>
                  <a:close/>
                  <a:moveTo>
                    <a:pt x="14916" y="3227"/>
                  </a:moveTo>
                  <a:cubicBezTo>
                    <a:pt x="14896" y="3227"/>
                    <a:pt x="14875" y="3234"/>
                    <a:pt x="14859" y="3250"/>
                  </a:cubicBezTo>
                  <a:cubicBezTo>
                    <a:pt x="14776" y="3325"/>
                    <a:pt x="14695" y="3415"/>
                    <a:pt x="14620" y="3518"/>
                  </a:cubicBezTo>
                  <a:cubicBezTo>
                    <a:pt x="14593" y="3556"/>
                    <a:pt x="14599" y="3609"/>
                    <a:pt x="14638" y="3638"/>
                  </a:cubicBezTo>
                  <a:cubicBezTo>
                    <a:pt x="14654" y="3649"/>
                    <a:pt x="14671" y="3655"/>
                    <a:pt x="14689" y="3655"/>
                  </a:cubicBezTo>
                  <a:cubicBezTo>
                    <a:pt x="14716" y="3655"/>
                    <a:pt x="14742" y="3643"/>
                    <a:pt x="14758" y="3620"/>
                  </a:cubicBezTo>
                  <a:cubicBezTo>
                    <a:pt x="14828" y="3527"/>
                    <a:pt x="14900" y="3444"/>
                    <a:pt x="14976" y="3375"/>
                  </a:cubicBezTo>
                  <a:cubicBezTo>
                    <a:pt x="15009" y="3343"/>
                    <a:pt x="15011" y="3289"/>
                    <a:pt x="14979" y="3253"/>
                  </a:cubicBezTo>
                  <a:cubicBezTo>
                    <a:pt x="14962" y="3236"/>
                    <a:pt x="14939" y="3227"/>
                    <a:pt x="14916" y="3227"/>
                  </a:cubicBezTo>
                  <a:close/>
                  <a:moveTo>
                    <a:pt x="18142" y="3438"/>
                  </a:moveTo>
                  <a:cubicBezTo>
                    <a:pt x="18135" y="3438"/>
                    <a:pt x="18127" y="3439"/>
                    <a:pt x="18119" y="3441"/>
                  </a:cubicBezTo>
                  <a:cubicBezTo>
                    <a:pt x="18010" y="3470"/>
                    <a:pt x="17901" y="3490"/>
                    <a:pt x="17796" y="3500"/>
                  </a:cubicBezTo>
                  <a:cubicBezTo>
                    <a:pt x="17749" y="3505"/>
                    <a:pt x="17714" y="3546"/>
                    <a:pt x="17719" y="3593"/>
                  </a:cubicBezTo>
                  <a:cubicBezTo>
                    <a:pt x="17722" y="3638"/>
                    <a:pt x="17760" y="3671"/>
                    <a:pt x="17804" y="3671"/>
                  </a:cubicBezTo>
                  <a:lnTo>
                    <a:pt x="17812" y="3671"/>
                  </a:lnTo>
                  <a:cubicBezTo>
                    <a:pt x="17927" y="3660"/>
                    <a:pt x="18045" y="3638"/>
                    <a:pt x="18164" y="3606"/>
                  </a:cubicBezTo>
                  <a:cubicBezTo>
                    <a:pt x="18210" y="3593"/>
                    <a:pt x="18238" y="3546"/>
                    <a:pt x="18225" y="3500"/>
                  </a:cubicBezTo>
                  <a:cubicBezTo>
                    <a:pt x="18214" y="3463"/>
                    <a:pt x="18180" y="3438"/>
                    <a:pt x="18142" y="3438"/>
                  </a:cubicBezTo>
                  <a:close/>
                  <a:moveTo>
                    <a:pt x="24898" y="3895"/>
                  </a:moveTo>
                  <a:cubicBezTo>
                    <a:pt x="24891" y="3895"/>
                    <a:pt x="24884" y="3895"/>
                    <a:pt x="24877" y="3897"/>
                  </a:cubicBezTo>
                  <a:cubicBezTo>
                    <a:pt x="24830" y="3910"/>
                    <a:pt x="24803" y="3956"/>
                    <a:pt x="24816" y="4003"/>
                  </a:cubicBezTo>
                  <a:cubicBezTo>
                    <a:pt x="24846" y="4121"/>
                    <a:pt x="24882" y="4233"/>
                    <a:pt x="24922" y="4338"/>
                  </a:cubicBezTo>
                  <a:cubicBezTo>
                    <a:pt x="24934" y="4373"/>
                    <a:pt x="24966" y="4394"/>
                    <a:pt x="25002" y="4394"/>
                  </a:cubicBezTo>
                  <a:cubicBezTo>
                    <a:pt x="25011" y="4394"/>
                    <a:pt x="25021" y="4392"/>
                    <a:pt x="25032" y="4389"/>
                  </a:cubicBezTo>
                  <a:cubicBezTo>
                    <a:pt x="25075" y="4373"/>
                    <a:pt x="25098" y="4323"/>
                    <a:pt x="25082" y="4278"/>
                  </a:cubicBezTo>
                  <a:cubicBezTo>
                    <a:pt x="25045" y="4179"/>
                    <a:pt x="25011" y="4072"/>
                    <a:pt x="24981" y="3958"/>
                  </a:cubicBezTo>
                  <a:cubicBezTo>
                    <a:pt x="24971" y="3920"/>
                    <a:pt x="24937" y="3895"/>
                    <a:pt x="24898" y="3895"/>
                  </a:cubicBezTo>
                  <a:close/>
                  <a:moveTo>
                    <a:pt x="14421" y="3923"/>
                  </a:moveTo>
                  <a:cubicBezTo>
                    <a:pt x="14390" y="3923"/>
                    <a:pt x="14359" y="3940"/>
                    <a:pt x="14345" y="3969"/>
                  </a:cubicBezTo>
                  <a:cubicBezTo>
                    <a:pt x="14295" y="4067"/>
                    <a:pt x="14246" y="4174"/>
                    <a:pt x="14199" y="4288"/>
                  </a:cubicBezTo>
                  <a:cubicBezTo>
                    <a:pt x="14180" y="4331"/>
                    <a:pt x="14201" y="4382"/>
                    <a:pt x="14244" y="4400"/>
                  </a:cubicBezTo>
                  <a:cubicBezTo>
                    <a:pt x="14255" y="4405"/>
                    <a:pt x="14266" y="4406"/>
                    <a:pt x="14278" y="4406"/>
                  </a:cubicBezTo>
                  <a:cubicBezTo>
                    <a:pt x="14311" y="4406"/>
                    <a:pt x="14343" y="4387"/>
                    <a:pt x="14358" y="4354"/>
                  </a:cubicBezTo>
                  <a:cubicBezTo>
                    <a:pt x="14402" y="4245"/>
                    <a:pt x="14450" y="4142"/>
                    <a:pt x="14499" y="4048"/>
                  </a:cubicBezTo>
                  <a:cubicBezTo>
                    <a:pt x="14519" y="4004"/>
                    <a:pt x="14502" y="3953"/>
                    <a:pt x="14460" y="3932"/>
                  </a:cubicBezTo>
                  <a:cubicBezTo>
                    <a:pt x="14448" y="3926"/>
                    <a:pt x="14434" y="3923"/>
                    <a:pt x="14421" y="3923"/>
                  </a:cubicBezTo>
                  <a:close/>
                  <a:moveTo>
                    <a:pt x="25229" y="4684"/>
                  </a:moveTo>
                  <a:cubicBezTo>
                    <a:pt x="25213" y="4684"/>
                    <a:pt x="25197" y="4689"/>
                    <a:pt x="25183" y="4698"/>
                  </a:cubicBezTo>
                  <a:cubicBezTo>
                    <a:pt x="25143" y="4723"/>
                    <a:pt x="25130" y="4776"/>
                    <a:pt x="25155" y="4816"/>
                  </a:cubicBezTo>
                  <a:cubicBezTo>
                    <a:pt x="25221" y="4919"/>
                    <a:pt x="25293" y="5013"/>
                    <a:pt x="25373" y="5100"/>
                  </a:cubicBezTo>
                  <a:cubicBezTo>
                    <a:pt x="25389" y="5119"/>
                    <a:pt x="25413" y="5129"/>
                    <a:pt x="25436" y="5129"/>
                  </a:cubicBezTo>
                  <a:cubicBezTo>
                    <a:pt x="25456" y="5129"/>
                    <a:pt x="25477" y="5121"/>
                    <a:pt x="25495" y="5106"/>
                  </a:cubicBezTo>
                  <a:cubicBezTo>
                    <a:pt x="25530" y="5074"/>
                    <a:pt x="25532" y="5020"/>
                    <a:pt x="25500" y="4984"/>
                  </a:cubicBezTo>
                  <a:cubicBezTo>
                    <a:pt x="25428" y="4904"/>
                    <a:pt x="25360" y="4818"/>
                    <a:pt x="25301" y="4723"/>
                  </a:cubicBezTo>
                  <a:cubicBezTo>
                    <a:pt x="25285" y="4698"/>
                    <a:pt x="25257" y="4684"/>
                    <a:pt x="25229" y="4684"/>
                  </a:cubicBezTo>
                  <a:close/>
                  <a:moveTo>
                    <a:pt x="14099" y="4719"/>
                  </a:moveTo>
                  <a:cubicBezTo>
                    <a:pt x="14062" y="4719"/>
                    <a:pt x="14028" y="4742"/>
                    <a:pt x="14017" y="4778"/>
                  </a:cubicBezTo>
                  <a:cubicBezTo>
                    <a:pt x="13981" y="4884"/>
                    <a:pt x="13948" y="4994"/>
                    <a:pt x="13914" y="5109"/>
                  </a:cubicBezTo>
                  <a:cubicBezTo>
                    <a:pt x="13901" y="5156"/>
                    <a:pt x="13927" y="5204"/>
                    <a:pt x="13973" y="5217"/>
                  </a:cubicBezTo>
                  <a:cubicBezTo>
                    <a:pt x="13981" y="5218"/>
                    <a:pt x="13989" y="5220"/>
                    <a:pt x="13997" y="5220"/>
                  </a:cubicBezTo>
                  <a:cubicBezTo>
                    <a:pt x="14034" y="5220"/>
                    <a:pt x="14068" y="5196"/>
                    <a:pt x="14079" y="5157"/>
                  </a:cubicBezTo>
                  <a:cubicBezTo>
                    <a:pt x="14111" y="5044"/>
                    <a:pt x="14146" y="4935"/>
                    <a:pt x="14180" y="4832"/>
                  </a:cubicBezTo>
                  <a:cubicBezTo>
                    <a:pt x="14194" y="4788"/>
                    <a:pt x="14170" y="4738"/>
                    <a:pt x="14125" y="4723"/>
                  </a:cubicBezTo>
                  <a:cubicBezTo>
                    <a:pt x="14117" y="4721"/>
                    <a:pt x="14108" y="4719"/>
                    <a:pt x="14099" y="4719"/>
                  </a:cubicBezTo>
                  <a:close/>
                  <a:moveTo>
                    <a:pt x="25829" y="5286"/>
                  </a:moveTo>
                  <a:cubicBezTo>
                    <a:pt x="25801" y="5286"/>
                    <a:pt x="25774" y="5300"/>
                    <a:pt x="25757" y="5326"/>
                  </a:cubicBezTo>
                  <a:cubicBezTo>
                    <a:pt x="25732" y="5366"/>
                    <a:pt x="25743" y="5418"/>
                    <a:pt x="25783" y="5444"/>
                  </a:cubicBezTo>
                  <a:cubicBezTo>
                    <a:pt x="25878" y="5507"/>
                    <a:pt x="25983" y="5563"/>
                    <a:pt x="26094" y="5615"/>
                  </a:cubicBezTo>
                  <a:cubicBezTo>
                    <a:pt x="26107" y="5620"/>
                    <a:pt x="26119" y="5623"/>
                    <a:pt x="26131" y="5623"/>
                  </a:cubicBezTo>
                  <a:cubicBezTo>
                    <a:pt x="26163" y="5623"/>
                    <a:pt x="26195" y="5604"/>
                    <a:pt x="26209" y="5572"/>
                  </a:cubicBezTo>
                  <a:cubicBezTo>
                    <a:pt x="26228" y="5529"/>
                    <a:pt x="26209" y="5478"/>
                    <a:pt x="26166" y="5458"/>
                  </a:cubicBezTo>
                  <a:cubicBezTo>
                    <a:pt x="26062" y="5410"/>
                    <a:pt x="25964" y="5358"/>
                    <a:pt x="25876" y="5300"/>
                  </a:cubicBezTo>
                  <a:cubicBezTo>
                    <a:pt x="25862" y="5291"/>
                    <a:pt x="25845" y="5286"/>
                    <a:pt x="25829" y="5286"/>
                  </a:cubicBezTo>
                  <a:close/>
                  <a:moveTo>
                    <a:pt x="26615" y="5630"/>
                  </a:moveTo>
                  <a:cubicBezTo>
                    <a:pt x="26578" y="5630"/>
                    <a:pt x="26543" y="5654"/>
                    <a:pt x="26531" y="5691"/>
                  </a:cubicBezTo>
                  <a:cubicBezTo>
                    <a:pt x="26518" y="5737"/>
                    <a:pt x="26544" y="5785"/>
                    <a:pt x="26589" y="5798"/>
                  </a:cubicBezTo>
                  <a:cubicBezTo>
                    <a:pt x="26689" y="5828"/>
                    <a:pt x="26800" y="5859"/>
                    <a:pt x="26925" y="5889"/>
                  </a:cubicBezTo>
                  <a:cubicBezTo>
                    <a:pt x="26931" y="5891"/>
                    <a:pt x="26939" y="5892"/>
                    <a:pt x="26946" y="5892"/>
                  </a:cubicBezTo>
                  <a:cubicBezTo>
                    <a:pt x="26984" y="5892"/>
                    <a:pt x="27019" y="5865"/>
                    <a:pt x="27029" y="5827"/>
                  </a:cubicBezTo>
                  <a:cubicBezTo>
                    <a:pt x="27040" y="5780"/>
                    <a:pt x="27011" y="5734"/>
                    <a:pt x="26967" y="5723"/>
                  </a:cubicBezTo>
                  <a:cubicBezTo>
                    <a:pt x="26843" y="5692"/>
                    <a:pt x="26736" y="5663"/>
                    <a:pt x="26638" y="5633"/>
                  </a:cubicBezTo>
                  <a:cubicBezTo>
                    <a:pt x="26630" y="5631"/>
                    <a:pt x="26623" y="5630"/>
                    <a:pt x="26615" y="5630"/>
                  </a:cubicBezTo>
                  <a:close/>
                  <a:moveTo>
                    <a:pt x="13864" y="5547"/>
                  </a:moveTo>
                  <a:cubicBezTo>
                    <a:pt x="13826" y="5547"/>
                    <a:pt x="13791" y="5573"/>
                    <a:pt x="13781" y="5612"/>
                  </a:cubicBezTo>
                  <a:cubicBezTo>
                    <a:pt x="13754" y="5724"/>
                    <a:pt x="13727" y="5836"/>
                    <a:pt x="13701" y="5950"/>
                  </a:cubicBezTo>
                  <a:cubicBezTo>
                    <a:pt x="13691" y="5997"/>
                    <a:pt x="13720" y="6041"/>
                    <a:pt x="13767" y="6053"/>
                  </a:cubicBezTo>
                  <a:cubicBezTo>
                    <a:pt x="13773" y="6054"/>
                    <a:pt x="13780" y="6054"/>
                    <a:pt x="13786" y="6054"/>
                  </a:cubicBezTo>
                  <a:cubicBezTo>
                    <a:pt x="13824" y="6054"/>
                    <a:pt x="13861" y="6027"/>
                    <a:pt x="13869" y="5987"/>
                  </a:cubicBezTo>
                  <a:cubicBezTo>
                    <a:pt x="13895" y="5875"/>
                    <a:pt x="13920" y="5763"/>
                    <a:pt x="13948" y="5654"/>
                  </a:cubicBezTo>
                  <a:cubicBezTo>
                    <a:pt x="13959" y="5607"/>
                    <a:pt x="13930" y="5561"/>
                    <a:pt x="13885" y="5550"/>
                  </a:cubicBezTo>
                  <a:cubicBezTo>
                    <a:pt x="13878" y="5548"/>
                    <a:pt x="13871" y="5547"/>
                    <a:pt x="13864" y="5547"/>
                  </a:cubicBezTo>
                  <a:close/>
                  <a:moveTo>
                    <a:pt x="27448" y="5836"/>
                  </a:moveTo>
                  <a:cubicBezTo>
                    <a:pt x="27409" y="5836"/>
                    <a:pt x="27373" y="5864"/>
                    <a:pt x="27365" y="5904"/>
                  </a:cubicBezTo>
                  <a:cubicBezTo>
                    <a:pt x="27354" y="5948"/>
                    <a:pt x="27383" y="5995"/>
                    <a:pt x="27429" y="6006"/>
                  </a:cubicBezTo>
                  <a:cubicBezTo>
                    <a:pt x="27541" y="6030"/>
                    <a:pt x="27652" y="6056"/>
                    <a:pt x="27762" y="6083"/>
                  </a:cubicBezTo>
                  <a:cubicBezTo>
                    <a:pt x="27769" y="6085"/>
                    <a:pt x="27777" y="6086"/>
                    <a:pt x="27783" y="6086"/>
                  </a:cubicBezTo>
                  <a:cubicBezTo>
                    <a:pt x="27822" y="6086"/>
                    <a:pt x="27857" y="6059"/>
                    <a:pt x="27866" y="6021"/>
                  </a:cubicBezTo>
                  <a:cubicBezTo>
                    <a:pt x="27878" y="5974"/>
                    <a:pt x="27850" y="5928"/>
                    <a:pt x="27804" y="5916"/>
                  </a:cubicBezTo>
                  <a:cubicBezTo>
                    <a:pt x="27692" y="5889"/>
                    <a:pt x="27580" y="5864"/>
                    <a:pt x="27468" y="5838"/>
                  </a:cubicBezTo>
                  <a:cubicBezTo>
                    <a:pt x="27461" y="5836"/>
                    <a:pt x="27455" y="5836"/>
                    <a:pt x="27448" y="5836"/>
                  </a:cubicBezTo>
                  <a:close/>
                  <a:moveTo>
                    <a:pt x="28277" y="6056"/>
                  </a:moveTo>
                  <a:cubicBezTo>
                    <a:pt x="28242" y="6056"/>
                    <a:pt x="28209" y="6078"/>
                    <a:pt x="28196" y="6113"/>
                  </a:cubicBezTo>
                  <a:cubicBezTo>
                    <a:pt x="28182" y="6158"/>
                    <a:pt x="28206" y="6208"/>
                    <a:pt x="28251" y="6222"/>
                  </a:cubicBezTo>
                  <a:cubicBezTo>
                    <a:pt x="28355" y="6258"/>
                    <a:pt x="28449" y="6294"/>
                    <a:pt x="28539" y="6334"/>
                  </a:cubicBezTo>
                  <a:lnTo>
                    <a:pt x="28563" y="6344"/>
                  </a:lnTo>
                  <a:cubicBezTo>
                    <a:pt x="28574" y="6350"/>
                    <a:pt x="28585" y="6352"/>
                    <a:pt x="28598" y="6352"/>
                  </a:cubicBezTo>
                  <a:cubicBezTo>
                    <a:pt x="28630" y="6352"/>
                    <a:pt x="28662" y="6333"/>
                    <a:pt x="28677" y="6301"/>
                  </a:cubicBezTo>
                  <a:cubicBezTo>
                    <a:pt x="28696" y="6258"/>
                    <a:pt x="28677" y="6206"/>
                    <a:pt x="28633" y="6187"/>
                  </a:cubicBezTo>
                  <a:lnTo>
                    <a:pt x="28609" y="6176"/>
                  </a:lnTo>
                  <a:cubicBezTo>
                    <a:pt x="28513" y="6134"/>
                    <a:pt x="28414" y="6097"/>
                    <a:pt x="28305" y="6061"/>
                  </a:cubicBezTo>
                  <a:cubicBezTo>
                    <a:pt x="28296" y="6057"/>
                    <a:pt x="28286" y="6056"/>
                    <a:pt x="28277" y="6056"/>
                  </a:cubicBezTo>
                  <a:close/>
                  <a:moveTo>
                    <a:pt x="29048" y="6431"/>
                  </a:moveTo>
                  <a:cubicBezTo>
                    <a:pt x="29020" y="6431"/>
                    <a:pt x="28993" y="6445"/>
                    <a:pt x="28976" y="6469"/>
                  </a:cubicBezTo>
                  <a:cubicBezTo>
                    <a:pt x="28951" y="6509"/>
                    <a:pt x="28960" y="6562"/>
                    <a:pt x="29000" y="6589"/>
                  </a:cubicBezTo>
                  <a:cubicBezTo>
                    <a:pt x="29091" y="6650"/>
                    <a:pt x="29181" y="6717"/>
                    <a:pt x="29266" y="6791"/>
                  </a:cubicBezTo>
                  <a:cubicBezTo>
                    <a:pt x="29282" y="6804"/>
                    <a:pt x="29301" y="6810"/>
                    <a:pt x="29320" y="6810"/>
                  </a:cubicBezTo>
                  <a:cubicBezTo>
                    <a:pt x="29346" y="6810"/>
                    <a:pt x="29370" y="6800"/>
                    <a:pt x="29386" y="6781"/>
                  </a:cubicBezTo>
                  <a:cubicBezTo>
                    <a:pt x="29417" y="6744"/>
                    <a:pt x="29413" y="6690"/>
                    <a:pt x="29377" y="6659"/>
                  </a:cubicBezTo>
                  <a:cubicBezTo>
                    <a:pt x="29287" y="6583"/>
                    <a:pt x="29192" y="6511"/>
                    <a:pt x="29096" y="6446"/>
                  </a:cubicBezTo>
                  <a:cubicBezTo>
                    <a:pt x="29081" y="6436"/>
                    <a:pt x="29064" y="6431"/>
                    <a:pt x="29048" y="6431"/>
                  </a:cubicBezTo>
                  <a:close/>
                  <a:moveTo>
                    <a:pt x="13679" y="6387"/>
                  </a:moveTo>
                  <a:cubicBezTo>
                    <a:pt x="13639" y="6387"/>
                    <a:pt x="13602" y="6415"/>
                    <a:pt x="13595" y="6456"/>
                  </a:cubicBezTo>
                  <a:cubicBezTo>
                    <a:pt x="13571" y="6570"/>
                    <a:pt x="13551" y="6682"/>
                    <a:pt x="13528" y="6796"/>
                  </a:cubicBezTo>
                  <a:cubicBezTo>
                    <a:pt x="13520" y="6842"/>
                    <a:pt x="13551" y="6887"/>
                    <a:pt x="13597" y="6895"/>
                  </a:cubicBezTo>
                  <a:cubicBezTo>
                    <a:pt x="13603" y="6896"/>
                    <a:pt x="13608" y="6896"/>
                    <a:pt x="13613" y="6896"/>
                  </a:cubicBezTo>
                  <a:cubicBezTo>
                    <a:pt x="13653" y="6896"/>
                    <a:pt x="13690" y="6869"/>
                    <a:pt x="13698" y="6828"/>
                  </a:cubicBezTo>
                  <a:cubicBezTo>
                    <a:pt x="13719" y="6716"/>
                    <a:pt x="13741" y="6602"/>
                    <a:pt x="13764" y="6490"/>
                  </a:cubicBezTo>
                  <a:cubicBezTo>
                    <a:pt x="13772" y="6443"/>
                    <a:pt x="13743" y="6398"/>
                    <a:pt x="13696" y="6389"/>
                  </a:cubicBezTo>
                  <a:cubicBezTo>
                    <a:pt x="13690" y="6388"/>
                    <a:pt x="13685" y="6387"/>
                    <a:pt x="13679" y="6387"/>
                  </a:cubicBezTo>
                  <a:close/>
                  <a:moveTo>
                    <a:pt x="29684" y="7003"/>
                  </a:moveTo>
                  <a:cubicBezTo>
                    <a:pt x="29665" y="7003"/>
                    <a:pt x="29645" y="7009"/>
                    <a:pt x="29630" y="7023"/>
                  </a:cubicBezTo>
                  <a:cubicBezTo>
                    <a:pt x="29593" y="7055"/>
                    <a:pt x="29589" y="7108"/>
                    <a:pt x="29620" y="7145"/>
                  </a:cubicBezTo>
                  <a:cubicBezTo>
                    <a:pt x="29692" y="7230"/>
                    <a:pt x="29761" y="7319"/>
                    <a:pt x="29823" y="7410"/>
                  </a:cubicBezTo>
                  <a:cubicBezTo>
                    <a:pt x="29839" y="7435"/>
                    <a:pt x="29867" y="7447"/>
                    <a:pt x="29894" y="7447"/>
                  </a:cubicBezTo>
                  <a:cubicBezTo>
                    <a:pt x="29910" y="7447"/>
                    <a:pt x="29927" y="7443"/>
                    <a:pt x="29942" y="7433"/>
                  </a:cubicBezTo>
                  <a:cubicBezTo>
                    <a:pt x="29980" y="7407"/>
                    <a:pt x="29991" y="7353"/>
                    <a:pt x="29964" y="7314"/>
                  </a:cubicBezTo>
                  <a:cubicBezTo>
                    <a:pt x="29899" y="7217"/>
                    <a:pt x="29826" y="7122"/>
                    <a:pt x="29751" y="7033"/>
                  </a:cubicBezTo>
                  <a:cubicBezTo>
                    <a:pt x="29733" y="7013"/>
                    <a:pt x="29709" y="7003"/>
                    <a:pt x="29684" y="7003"/>
                  </a:cubicBezTo>
                  <a:close/>
                  <a:moveTo>
                    <a:pt x="13520" y="7233"/>
                  </a:moveTo>
                  <a:cubicBezTo>
                    <a:pt x="13479" y="7233"/>
                    <a:pt x="13442" y="7263"/>
                    <a:pt x="13435" y="7305"/>
                  </a:cubicBezTo>
                  <a:lnTo>
                    <a:pt x="13374" y="7644"/>
                  </a:lnTo>
                  <a:cubicBezTo>
                    <a:pt x="13366" y="7691"/>
                    <a:pt x="13398" y="7734"/>
                    <a:pt x="13445" y="7744"/>
                  </a:cubicBezTo>
                  <a:cubicBezTo>
                    <a:pt x="13450" y="7744"/>
                    <a:pt x="13454" y="7745"/>
                    <a:pt x="13459" y="7745"/>
                  </a:cubicBezTo>
                  <a:cubicBezTo>
                    <a:pt x="13501" y="7745"/>
                    <a:pt x="13536" y="7715"/>
                    <a:pt x="13544" y="7673"/>
                  </a:cubicBezTo>
                  <a:lnTo>
                    <a:pt x="13605" y="7335"/>
                  </a:lnTo>
                  <a:cubicBezTo>
                    <a:pt x="13613" y="7287"/>
                    <a:pt x="13583" y="7244"/>
                    <a:pt x="13535" y="7234"/>
                  </a:cubicBezTo>
                  <a:cubicBezTo>
                    <a:pt x="13530" y="7234"/>
                    <a:pt x="13525" y="7233"/>
                    <a:pt x="13520" y="7233"/>
                  </a:cubicBezTo>
                  <a:close/>
                  <a:moveTo>
                    <a:pt x="30148" y="7724"/>
                  </a:moveTo>
                  <a:cubicBezTo>
                    <a:pt x="30136" y="7724"/>
                    <a:pt x="30123" y="7727"/>
                    <a:pt x="30112" y="7732"/>
                  </a:cubicBezTo>
                  <a:cubicBezTo>
                    <a:pt x="30068" y="7752"/>
                    <a:pt x="30051" y="7803"/>
                    <a:pt x="30070" y="7846"/>
                  </a:cubicBezTo>
                  <a:cubicBezTo>
                    <a:pt x="30118" y="7947"/>
                    <a:pt x="30160" y="8051"/>
                    <a:pt x="30195" y="8155"/>
                  </a:cubicBezTo>
                  <a:cubicBezTo>
                    <a:pt x="30206" y="8192"/>
                    <a:pt x="30240" y="8214"/>
                    <a:pt x="30276" y="8214"/>
                  </a:cubicBezTo>
                  <a:cubicBezTo>
                    <a:pt x="30284" y="8214"/>
                    <a:pt x="30294" y="8213"/>
                    <a:pt x="30304" y="8210"/>
                  </a:cubicBezTo>
                  <a:cubicBezTo>
                    <a:pt x="30349" y="8195"/>
                    <a:pt x="30373" y="8145"/>
                    <a:pt x="30357" y="8101"/>
                  </a:cubicBezTo>
                  <a:cubicBezTo>
                    <a:pt x="30320" y="7990"/>
                    <a:pt x="30276" y="7880"/>
                    <a:pt x="30225" y="7774"/>
                  </a:cubicBezTo>
                  <a:cubicBezTo>
                    <a:pt x="30211" y="7743"/>
                    <a:pt x="30181" y="7724"/>
                    <a:pt x="30148" y="7724"/>
                  </a:cubicBezTo>
                  <a:close/>
                  <a:moveTo>
                    <a:pt x="13367" y="8081"/>
                  </a:moveTo>
                  <a:cubicBezTo>
                    <a:pt x="13327" y="8081"/>
                    <a:pt x="13292" y="8111"/>
                    <a:pt x="13285" y="8152"/>
                  </a:cubicBezTo>
                  <a:cubicBezTo>
                    <a:pt x="13262" y="8267"/>
                    <a:pt x="13241" y="8381"/>
                    <a:pt x="13221" y="8490"/>
                  </a:cubicBezTo>
                  <a:cubicBezTo>
                    <a:pt x="13213" y="8536"/>
                    <a:pt x="13243" y="8581"/>
                    <a:pt x="13290" y="8589"/>
                  </a:cubicBezTo>
                  <a:cubicBezTo>
                    <a:pt x="13294" y="8591"/>
                    <a:pt x="13301" y="8591"/>
                    <a:pt x="13306" y="8591"/>
                  </a:cubicBezTo>
                  <a:cubicBezTo>
                    <a:pt x="13346" y="8591"/>
                    <a:pt x="13382" y="8563"/>
                    <a:pt x="13390" y="8522"/>
                  </a:cubicBezTo>
                  <a:cubicBezTo>
                    <a:pt x="13411" y="8411"/>
                    <a:pt x="13432" y="8299"/>
                    <a:pt x="13453" y="8182"/>
                  </a:cubicBezTo>
                  <a:cubicBezTo>
                    <a:pt x="13462" y="8136"/>
                    <a:pt x="13430" y="8091"/>
                    <a:pt x="13384" y="8083"/>
                  </a:cubicBezTo>
                  <a:cubicBezTo>
                    <a:pt x="13378" y="8082"/>
                    <a:pt x="13373" y="8081"/>
                    <a:pt x="13367" y="8081"/>
                  </a:cubicBezTo>
                  <a:close/>
                  <a:moveTo>
                    <a:pt x="30398" y="8543"/>
                  </a:moveTo>
                  <a:cubicBezTo>
                    <a:pt x="30393" y="8543"/>
                    <a:pt x="30388" y="8543"/>
                    <a:pt x="30384" y="8544"/>
                  </a:cubicBezTo>
                  <a:cubicBezTo>
                    <a:pt x="30337" y="8551"/>
                    <a:pt x="30305" y="8595"/>
                    <a:pt x="30312" y="8642"/>
                  </a:cubicBezTo>
                  <a:cubicBezTo>
                    <a:pt x="30328" y="8751"/>
                    <a:pt x="30339" y="8863"/>
                    <a:pt x="30342" y="8973"/>
                  </a:cubicBezTo>
                  <a:cubicBezTo>
                    <a:pt x="30344" y="9020"/>
                    <a:pt x="30382" y="9057"/>
                    <a:pt x="30429" y="9057"/>
                  </a:cubicBezTo>
                  <a:lnTo>
                    <a:pt x="30432" y="9057"/>
                  </a:lnTo>
                  <a:cubicBezTo>
                    <a:pt x="30478" y="9055"/>
                    <a:pt x="30515" y="9015"/>
                    <a:pt x="30513" y="8969"/>
                  </a:cubicBezTo>
                  <a:cubicBezTo>
                    <a:pt x="30510" y="8850"/>
                    <a:pt x="30499" y="8732"/>
                    <a:pt x="30481" y="8616"/>
                  </a:cubicBezTo>
                  <a:cubicBezTo>
                    <a:pt x="30476" y="8574"/>
                    <a:pt x="30439" y="8543"/>
                    <a:pt x="30398" y="8543"/>
                  </a:cubicBezTo>
                  <a:close/>
                  <a:moveTo>
                    <a:pt x="13201" y="8925"/>
                  </a:moveTo>
                  <a:cubicBezTo>
                    <a:pt x="13161" y="8925"/>
                    <a:pt x="13125" y="8952"/>
                    <a:pt x="13117" y="8993"/>
                  </a:cubicBezTo>
                  <a:cubicBezTo>
                    <a:pt x="13088" y="9116"/>
                    <a:pt x="13061" y="9223"/>
                    <a:pt x="13033" y="9322"/>
                  </a:cubicBezTo>
                  <a:cubicBezTo>
                    <a:pt x="13020" y="9367"/>
                    <a:pt x="13046" y="9415"/>
                    <a:pt x="13093" y="9428"/>
                  </a:cubicBezTo>
                  <a:cubicBezTo>
                    <a:pt x="13101" y="9430"/>
                    <a:pt x="13109" y="9431"/>
                    <a:pt x="13115" y="9431"/>
                  </a:cubicBezTo>
                  <a:cubicBezTo>
                    <a:pt x="13153" y="9431"/>
                    <a:pt x="13187" y="9406"/>
                    <a:pt x="13198" y="9369"/>
                  </a:cubicBezTo>
                  <a:cubicBezTo>
                    <a:pt x="13227" y="9268"/>
                    <a:pt x="13254" y="9158"/>
                    <a:pt x="13283" y="9031"/>
                  </a:cubicBezTo>
                  <a:cubicBezTo>
                    <a:pt x="13294" y="8985"/>
                    <a:pt x="13265" y="8938"/>
                    <a:pt x="13219" y="8927"/>
                  </a:cubicBezTo>
                  <a:cubicBezTo>
                    <a:pt x="13213" y="8926"/>
                    <a:pt x="13207" y="8925"/>
                    <a:pt x="13201" y="8925"/>
                  </a:cubicBezTo>
                  <a:close/>
                  <a:moveTo>
                    <a:pt x="30405" y="9399"/>
                  </a:moveTo>
                  <a:cubicBezTo>
                    <a:pt x="30361" y="9399"/>
                    <a:pt x="30324" y="9430"/>
                    <a:pt x="30318" y="9475"/>
                  </a:cubicBezTo>
                  <a:cubicBezTo>
                    <a:pt x="30304" y="9583"/>
                    <a:pt x="30283" y="9694"/>
                    <a:pt x="30257" y="9803"/>
                  </a:cubicBezTo>
                  <a:cubicBezTo>
                    <a:pt x="30246" y="9849"/>
                    <a:pt x="30273" y="9896"/>
                    <a:pt x="30320" y="9907"/>
                  </a:cubicBezTo>
                  <a:cubicBezTo>
                    <a:pt x="30326" y="9909"/>
                    <a:pt x="30334" y="9909"/>
                    <a:pt x="30341" y="9909"/>
                  </a:cubicBezTo>
                  <a:cubicBezTo>
                    <a:pt x="30379" y="9909"/>
                    <a:pt x="30414" y="9883"/>
                    <a:pt x="30424" y="9843"/>
                  </a:cubicBezTo>
                  <a:cubicBezTo>
                    <a:pt x="30451" y="9729"/>
                    <a:pt x="30473" y="9612"/>
                    <a:pt x="30488" y="9497"/>
                  </a:cubicBezTo>
                  <a:cubicBezTo>
                    <a:pt x="30494" y="9449"/>
                    <a:pt x="30461" y="9406"/>
                    <a:pt x="30414" y="9399"/>
                  </a:cubicBezTo>
                  <a:cubicBezTo>
                    <a:pt x="30411" y="9399"/>
                    <a:pt x="30408" y="9399"/>
                    <a:pt x="30405" y="9399"/>
                  </a:cubicBezTo>
                  <a:close/>
                  <a:moveTo>
                    <a:pt x="12937" y="9743"/>
                  </a:moveTo>
                  <a:cubicBezTo>
                    <a:pt x="12906" y="9743"/>
                    <a:pt x="12876" y="9760"/>
                    <a:pt x="12860" y="9788"/>
                  </a:cubicBezTo>
                  <a:cubicBezTo>
                    <a:pt x="12856" y="9798"/>
                    <a:pt x="12851" y="9808"/>
                    <a:pt x="12846" y="9817"/>
                  </a:cubicBezTo>
                  <a:cubicBezTo>
                    <a:pt x="12790" y="9913"/>
                    <a:pt x="12729" y="10009"/>
                    <a:pt x="12667" y="10101"/>
                  </a:cubicBezTo>
                  <a:cubicBezTo>
                    <a:pt x="12639" y="10139"/>
                    <a:pt x="12649" y="10194"/>
                    <a:pt x="12687" y="10219"/>
                  </a:cubicBezTo>
                  <a:cubicBezTo>
                    <a:pt x="12702" y="10230"/>
                    <a:pt x="12719" y="10235"/>
                    <a:pt x="12737" y="10235"/>
                  </a:cubicBezTo>
                  <a:cubicBezTo>
                    <a:pt x="12764" y="10235"/>
                    <a:pt x="12790" y="10222"/>
                    <a:pt x="12808" y="10198"/>
                  </a:cubicBezTo>
                  <a:cubicBezTo>
                    <a:pt x="12873" y="10102"/>
                    <a:pt x="12937" y="10003"/>
                    <a:pt x="12995" y="9902"/>
                  </a:cubicBezTo>
                  <a:cubicBezTo>
                    <a:pt x="13001" y="9891"/>
                    <a:pt x="13006" y="9880"/>
                    <a:pt x="13012" y="9869"/>
                  </a:cubicBezTo>
                  <a:cubicBezTo>
                    <a:pt x="13035" y="9827"/>
                    <a:pt x="13019" y="9776"/>
                    <a:pt x="12977" y="9753"/>
                  </a:cubicBezTo>
                  <a:cubicBezTo>
                    <a:pt x="12964" y="9746"/>
                    <a:pt x="12951" y="9743"/>
                    <a:pt x="12937" y="9743"/>
                  </a:cubicBezTo>
                  <a:close/>
                  <a:moveTo>
                    <a:pt x="30180" y="10226"/>
                  </a:moveTo>
                  <a:cubicBezTo>
                    <a:pt x="30146" y="10226"/>
                    <a:pt x="30114" y="10246"/>
                    <a:pt x="30100" y="10278"/>
                  </a:cubicBezTo>
                  <a:cubicBezTo>
                    <a:pt x="30057" y="10381"/>
                    <a:pt x="30007" y="10482"/>
                    <a:pt x="29953" y="10580"/>
                  </a:cubicBezTo>
                  <a:cubicBezTo>
                    <a:pt x="29931" y="10621"/>
                    <a:pt x="29945" y="10672"/>
                    <a:pt x="29987" y="10696"/>
                  </a:cubicBezTo>
                  <a:cubicBezTo>
                    <a:pt x="30001" y="10703"/>
                    <a:pt x="30015" y="10708"/>
                    <a:pt x="30028" y="10708"/>
                  </a:cubicBezTo>
                  <a:cubicBezTo>
                    <a:pt x="30059" y="10708"/>
                    <a:pt x="30089" y="10690"/>
                    <a:pt x="30104" y="10663"/>
                  </a:cubicBezTo>
                  <a:cubicBezTo>
                    <a:pt x="30161" y="10560"/>
                    <a:pt x="30212" y="10453"/>
                    <a:pt x="30257" y="10346"/>
                  </a:cubicBezTo>
                  <a:cubicBezTo>
                    <a:pt x="30276" y="10301"/>
                    <a:pt x="30256" y="10251"/>
                    <a:pt x="30212" y="10232"/>
                  </a:cubicBezTo>
                  <a:cubicBezTo>
                    <a:pt x="30202" y="10228"/>
                    <a:pt x="30191" y="10226"/>
                    <a:pt x="30180" y="10226"/>
                  </a:cubicBezTo>
                  <a:close/>
                  <a:moveTo>
                    <a:pt x="12416" y="10466"/>
                  </a:moveTo>
                  <a:cubicBezTo>
                    <a:pt x="12392" y="10466"/>
                    <a:pt x="12369" y="10476"/>
                    <a:pt x="12353" y="10495"/>
                  </a:cubicBezTo>
                  <a:cubicBezTo>
                    <a:pt x="12277" y="10576"/>
                    <a:pt x="12199" y="10656"/>
                    <a:pt x="12116" y="10735"/>
                  </a:cubicBezTo>
                  <a:cubicBezTo>
                    <a:pt x="12082" y="10767"/>
                    <a:pt x="12079" y="10821"/>
                    <a:pt x="12113" y="10855"/>
                  </a:cubicBezTo>
                  <a:cubicBezTo>
                    <a:pt x="12129" y="10874"/>
                    <a:pt x="12153" y="10882"/>
                    <a:pt x="12175" y="10882"/>
                  </a:cubicBezTo>
                  <a:cubicBezTo>
                    <a:pt x="12196" y="10882"/>
                    <a:pt x="12217" y="10876"/>
                    <a:pt x="12234" y="10860"/>
                  </a:cubicBezTo>
                  <a:cubicBezTo>
                    <a:pt x="12319" y="10780"/>
                    <a:pt x="12402" y="10695"/>
                    <a:pt x="12479" y="10610"/>
                  </a:cubicBezTo>
                  <a:cubicBezTo>
                    <a:pt x="12511" y="10575"/>
                    <a:pt x="12508" y="10520"/>
                    <a:pt x="12473" y="10488"/>
                  </a:cubicBezTo>
                  <a:cubicBezTo>
                    <a:pt x="12456" y="10473"/>
                    <a:pt x="12436" y="10466"/>
                    <a:pt x="12416" y="10466"/>
                  </a:cubicBezTo>
                  <a:close/>
                  <a:moveTo>
                    <a:pt x="29742" y="10963"/>
                  </a:moveTo>
                  <a:cubicBezTo>
                    <a:pt x="29717" y="10963"/>
                    <a:pt x="29692" y="10974"/>
                    <a:pt x="29676" y="10996"/>
                  </a:cubicBezTo>
                  <a:cubicBezTo>
                    <a:pt x="29618" y="11066"/>
                    <a:pt x="29557" y="11137"/>
                    <a:pt x="29493" y="11201"/>
                  </a:cubicBezTo>
                  <a:cubicBezTo>
                    <a:pt x="29481" y="11215"/>
                    <a:pt x="29466" y="11230"/>
                    <a:pt x="29452" y="11242"/>
                  </a:cubicBezTo>
                  <a:cubicBezTo>
                    <a:pt x="29418" y="11276"/>
                    <a:pt x="29418" y="11331"/>
                    <a:pt x="29452" y="11364"/>
                  </a:cubicBezTo>
                  <a:cubicBezTo>
                    <a:pt x="29469" y="11382"/>
                    <a:pt x="29490" y="11390"/>
                    <a:pt x="29513" y="11390"/>
                  </a:cubicBezTo>
                  <a:cubicBezTo>
                    <a:pt x="29535" y="11390"/>
                    <a:pt x="29556" y="11382"/>
                    <a:pt x="29573" y="11366"/>
                  </a:cubicBezTo>
                  <a:cubicBezTo>
                    <a:pt x="29588" y="11350"/>
                    <a:pt x="29602" y="11335"/>
                    <a:pt x="29617" y="11321"/>
                  </a:cubicBezTo>
                  <a:cubicBezTo>
                    <a:pt x="29684" y="11252"/>
                    <a:pt x="29750" y="11178"/>
                    <a:pt x="29809" y="11103"/>
                  </a:cubicBezTo>
                  <a:cubicBezTo>
                    <a:pt x="29839" y="11065"/>
                    <a:pt x="29833" y="11012"/>
                    <a:pt x="29796" y="10981"/>
                  </a:cubicBezTo>
                  <a:cubicBezTo>
                    <a:pt x="29780" y="10969"/>
                    <a:pt x="29761" y="10963"/>
                    <a:pt x="29742" y="10963"/>
                  </a:cubicBezTo>
                  <a:close/>
                  <a:moveTo>
                    <a:pt x="11780" y="11041"/>
                  </a:moveTo>
                  <a:cubicBezTo>
                    <a:pt x="11762" y="11041"/>
                    <a:pt x="11744" y="11047"/>
                    <a:pt x="11728" y="11058"/>
                  </a:cubicBezTo>
                  <a:cubicBezTo>
                    <a:pt x="11640" y="11124"/>
                    <a:pt x="11547" y="11190"/>
                    <a:pt x="11451" y="11252"/>
                  </a:cubicBezTo>
                  <a:cubicBezTo>
                    <a:pt x="11413" y="11278"/>
                    <a:pt x="11402" y="11331"/>
                    <a:pt x="11427" y="11371"/>
                  </a:cubicBezTo>
                  <a:cubicBezTo>
                    <a:pt x="11443" y="11396"/>
                    <a:pt x="11470" y="11411"/>
                    <a:pt x="11499" y="11411"/>
                  </a:cubicBezTo>
                  <a:cubicBezTo>
                    <a:pt x="11515" y="11411"/>
                    <a:pt x="11531" y="11406"/>
                    <a:pt x="11546" y="11396"/>
                  </a:cubicBezTo>
                  <a:cubicBezTo>
                    <a:pt x="11645" y="11332"/>
                    <a:pt x="11741" y="11265"/>
                    <a:pt x="11832" y="11196"/>
                  </a:cubicBezTo>
                  <a:cubicBezTo>
                    <a:pt x="11869" y="11167"/>
                    <a:pt x="11877" y="11114"/>
                    <a:pt x="11848" y="11076"/>
                  </a:cubicBezTo>
                  <a:cubicBezTo>
                    <a:pt x="11832" y="11053"/>
                    <a:pt x="11806" y="11041"/>
                    <a:pt x="11780" y="11041"/>
                  </a:cubicBezTo>
                  <a:close/>
                  <a:moveTo>
                    <a:pt x="11054" y="11500"/>
                  </a:moveTo>
                  <a:cubicBezTo>
                    <a:pt x="11041" y="11500"/>
                    <a:pt x="11027" y="11503"/>
                    <a:pt x="11014" y="11510"/>
                  </a:cubicBezTo>
                  <a:cubicBezTo>
                    <a:pt x="10916" y="11563"/>
                    <a:pt x="10815" y="11614"/>
                    <a:pt x="10711" y="11664"/>
                  </a:cubicBezTo>
                  <a:cubicBezTo>
                    <a:pt x="10668" y="11683"/>
                    <a:pt x="10651" y="11734"/>
                    <a:pt x="10671" y="11777"/>
                  </a:cubicBezTo>
                  <a:cubicBezTo>
                    <a:pt x="10686" y="11808"/>
                    <a:pt x="10716" y="11827"/>
                    <a:pt x="10748" y="11827"/>
                  </a:cubicBezTo>
                  <a:cubicBezTo>
                    <a:pt x="10761" y="11827"/>
                    <a:pt x="10774" y="11824"/>
                    <a:pt x="10785" y="11819"/>
                  </a:cubicBezTo>
                  <a:cubicBezTo>
                    <a:pt x="10891" y="11768"/>
                    <a:pt x="10996" y="11715"/>
                    <a:pt x="11096" y="11662"/>
                  </a:cubicBezTo>
                  <a:cubicBezTo>
                    <a:pt x="11137" y="11640"/>
                    <a:pt x="11153" y="11587"/>
                    <a:pt x="11131" y="11545"/>
                  </a:cubicBezTo>
                  <a:cubicBezTo>
                    <a:pt x="11115" y="11516"/>
                    <a:pt x="11085" y="11500"/>
                    <a:pt x="11054" y="11500"/>
                  </a:cubicBezTo>
                  <a:close/>
                  <a:moveTo>
                    <a:pt x="29122" y="11553"/>
                  </a:moveTo>
                  <a:cubicBezTo>
                    <a:pt x="29105" y="11553"/>
                    <a:pt x="29086" y="11559"/>
                    <a:pt x="29071" y="11571"/>
                  </a:cubicBezTo>
                  <a:cubicBezTo>
                    <a:pt x="28984" y="11635"/>
                    <a:pt x="28895" y="11697"/>
                    <a:pt x="28794" y="11763"/>
                  </a:cubicBezTo>
                  <a:cubicBezTo>
                    <a:pt x="28754" y="11789"/>
                    <a:pt x="28742" y="11843"/>
                    <a:pt x="28768" y="11881"/>
                  </a:cubicBezTo>
                  <a:cubicBezTo>
                    <a:pt x="28784" y="11907"/>
                    <a:pt x="28811" y="11921"/>
                    <a:pt x="28840" y="11921"/>
                  </a:cubicBezTo>
                  <a:cubicBezTo>
                    <a:pt x="28856" y="11921"/>
                    <a:pt x="28872" y="11917"/>
                    <a:pt x="28887" y="11907"/>
                  </a:cubicBezTo>
                  <a:cubicBezTo>
                    <a:pt x="28991" y="11840"/>
                    <a:pt x="29085" y="11774"/>
                    <a:pt x="29173" y="11708"/>
                  </a:cubicBezTo>
                  <a:cubicBezTo>
                    <a:pt x="29212" y="11680"/>
                    <a:pt x="29220" y="11625"/>
                    <a:pt x="29191" y="11587"/>
                  </a:cubicBezTo>
                  <a:cubicBezTo>
                    <a:pt x="29174" y="11565"/>
                    <a:pt x="29148" y="11553"/>
                    <a:pt x="29122" y="11553"/>
                  </a:cubicBezTo>
                  <a:close/>
                  <a:moveTo>
                    <a:pt x="10275" y="11860"/>
                  </a:moveTo>
                  <a:cubicBezTo>
                    <a:pt x="10264" y="11860"/>
                    <a:pt x="10254" y="11862"/>
                    <a:pt x="10244" y="11865"/>
                  </a:cubicBezTo>
                  <a:cubicBezTo>
                    <a:pt x="10141" y="11907"/>
                    <a:pt x="10034" y="11947"/>
                    <a:pt x="9925" y="11987"/>
                  </a:cubicBezTo>
                  <a:cubicBezTo>
                    <a:pt x="9880" y="12003"/>
                    <a:pt x="9858" y="12051"/>
                    <a:pt x="9874" y="12096"/>
                  </a:cubicBezTo>
                  <a:cubicBezTo>
                    <a:pt x="9887" y="12131"/>
                    <a:pt x="9919" y="12154"/>
                    <a:pt x="9954" y="12154"/>
                  </a:cubicBezTo>
                  <a:cubicBezTo>
                    <a:pt x="9964" y="12154"/>
                    <a:pt x="9973" y="12152"/>
                    <a:pt x="9983" y="12149"/>
                  </a:cubicBezTo>
                  <a:cubicBezTo>
                    <a:pt x="10095" y="12109"/>
                    <a:pt x="10204" y="12067"/>
                    <a:pt x="10308" y="12026"/>
                  </a:cubicBezTo>
                  <a:cubicBezTo>
                    <a:pt x="10351" y="12008"/>
                    <a:pt x="10373" y="11958"/>
                    <a:pt x="10356" y="11913"/>
                  </a:cubicBezTo>
                  <a:cubicBezTo>
                    <a:pt x="10342" y="11880"/>
                    <a:pt x="10310" y="11860"/>
                    <a:pt x="10275" y="11860"/>
                  </a:cubicBezTo>
                  <a:close/>
                  <a:moveTo>
                    <a:pt x="28399" y="12015"/>
                  </a:moveTo>
                  <a:cubicBezTo>
                    <a:pt x="28384" y="12015"/>
                    <a:pt x="28370" y="12019"/>
                    <a:pt x="28356" y="12027"/>
                  </a:cubicBezTo>
                  <a:cubicBezTo>
                    <a:pt x="28257" y="12083"/>
                    <a:pt x="28156" y="12139"/>
                    <a:pt x="28057" y="12194"/>
                  </a:cubicBezTo>
                  <a:cubicBezTo>
                    <a:pt x="28015" y="12218"/>
                    <a:pt x="27999" y="12269"/>
                    <a:pt x="28023" y="12311"/>
                  </a:cubicBezTo>
                  <a:cubicBezTo>
                    <a:pt x="28039" y="12339"/>
                    <a:pt x="28068" y="12355"/>
                    <a:pt x="28099" y="12355"/>
                  </a:cubicBezTo>
                  <a:cubicBezTo>
                    <a:pt x="28113" y="12355"/>
                    <a:pt x="28127" y="12352"/>
                    <a:pt x="28140" y="12344"/>
                  </a:cubicBezTo>
                  <a:cubicBezTo>
                    <a:pt x="28241" y="12290"/>
                    <a:pt x="28340" y="12234"/>
                    <a:pt x="28441" y="12176"/>
                  </a:cubicBezTo>
                  <a:cubicBezTo>
                    <a:pt x="28481" y="12154"/>
                    <a:pt x="28496" y="12101"/>
                    <a:pt x="28473" y="12059"/>
                  </a:cubicBezTo>
                  <a:cubicBezTo>
                    <a:pt x="28457" y="12031"/>
                    <a:pt x="28428" y="12015"/>
                    <a:pt x="28399" y="12015"/>
                  </a:cubicBezTo>
                  <a:close/>
                  <a:moveTo>
                    <a:pt x="9465" y="12143"/>
                  </a:moveTo>
                  <a:cubicBezTo>
                    <a:pt x="9457" y="12143"/>
                    <a:pt x="9448" y="12144"/>
                    <a:pt x="9440" y="12147"/>
                  </a:cubicBezTo>
                  <a:cubicBezTo>
                    <a:pt x="9331" y="12181"/>
                    <a:pt x="9222" y="12213"/>
                    <a:pt x="9112" y="12243"/>
                  </a:cubicBezTo>
                  <a:cubicBezTo>
                    <a:pt x="9067" y="12256"/>
                    <a:pt x="9040" y="12304"/>
                    <a:pt x="9052" y="12349"/>
                  </a:cubicBezTo>
                  <a:cubicBezTo>
                    <a:pt x="9064" y="12387"/>
                    <a:pt x="9097" y="12411"/>
                    <a:pt x="9136" y="12411"/>
                  </a:cubicBezTo>
                  <a:cubicBezTo>
                    <a:pt x="9142" y="12411"/>
                    <a:pt x="9150" y="12411"/>
                    <a:pt x="9158" y="12408"/>
                  </a:cubicBezTo>
                  <a:cubicBezTo>
                    <a:pt x="9270" y="12378"/>
                    <a:pt x="9381" y="12346"/>
                    <a:pt x="9490" y="12312"/>
                  </a:cubicBezTo>
                  <a:cubicBezTo>
                    <a:pt x="9536" y="12298"/>
                    <a:pt x="9562" y="12250"/>
                    <a:pt x="9547" y="12205"/>
                  </a:cubicBezTo>
                  <a:cubicBezTo>
                    <a:pt x="9536" y="12167"/>
                    <a:pt x="9502" y="12143"/>
                    <a:pt x="9465" y="12143"/>
                  </a:cubicBezTo>
                  <a:close/>
                  <a:moveTo>
                    <a:pt x="8635" y="12371"/>
                  </a:moveTo>
                  <a:cubicBezTo>
                    <a:pt x="8629" y="12371"/>
                    <a:pt x="8622" y="12371"/>
                    <a:pt x="8615" y="12373"/>
                  </a:cubicBezTo>
                  <a:cubicBezTo>
                    <a:pt x="8505" y="12402"/>
                    <a:pt x="8394" y="12427"/>
                    <a:pt x="8282" y="12453"/>
                  </a:cubicBezTo>
                  <a:cubicBezTo>
                    <a:pt x="8236" y="12463"/>
                    <a:pt x="8207" y="12509"/>
                    <a:pt x="8218" y="12556"/>
                  </a:cubicBezTo>
                  <a:cubicBezTo>
                    <a:pt x="8228" y="12596"/>
                    <a:pt x="8263" y="12623"/>
                    <a:pt x="8301" y="12623"/>
                  </a:cubicBezTo>
                  <a:cubicBezTo>
                    <a:pt x="8308" y="12623"/>
                    <a:pt x="8314" y="12621"/>
                    <a:pt x="8321" y="12620"/>
                  </a:cubicBezTo>
                  <a:cubicBezTo>
                    <a:pt x="8433" y="12594"/>
                    <a:pt x="8545" y="12568"/>
                    <a:pt x="8657" y="12541"/>
                  </a:cubicBezTo>
                  <a:cubicBezTo>
                    <a:pt x="8703" y="12530"/>
                    <a:pt x="8731" y="12482"/>
                    <a:pt x="8719" y="12437"/>
                  </a:cubicBezTo>
                  <a:cubicBezTo>
                    <a:pt x="8710" y="12397"/>
                    <a:pt x="8674" y="12371"/>
                    <a:pt x="8635" y="12371"/>
                  </a:cubicBezTo>
                  <a:close/>
                  <a:moveTo>
                    <a:pt x="27649" y="12435"/>
                  </a:moveTo>
                  <a:cubicBezTo>
                    <a:pt x="27634" y="12435"/>
                    <a:pt x="27619" y="12439"/>
                    <a:pt x="27605" y="12447"/>
                  </a:cubicBezTo>
                  <a:cubicBezTo>
                    <a:pt x="27495" y="12511"/>
                    <a:pt x="27397" y="12568"/>
                    <a:pt x="27308" y="12624"/>
                  </a:cubicBezTo>
                  <a:cubicBezTo>
                    <a:pt x="27268" y="12650"/>
                    <a:pt x="27256" y="12703"/>
                    <a:pt x="27280" y="12743"/>
                  </a:cubicBezTo>
                  <a:cubicBezTo>
                    <a:pt x="27298" y="12770"/>
                    <a:pt x="27325" y="12783"/>
                    <a:pt x="27354" y="12783"/>
                  </a:cubicBezTo>
                  <a:cubicBezTo>
                    <a:pt x="27370" y="12783"/>
                    <a:pt x="27386" y="12780"/>
                    <a:pt x="27399" y="12770"/>
                  </a:cubicBezTo>
                  <a:cubicBezTo>
                    <a:pt x="27487" y="12716"/>
                    <a:pt x="27583" y="12658"/>
                    <a:pt x="27692" y="12596"/>
                  </a:cubicBezTo>
                  <a:cubicBezTo>
                    <a:pt x="27734" y="12572"/>
                    <a:pt x="27746" y="12519"/>
                    <a:pt x="27724" y="12479"/>
                  </a:cubicBezTo>
                  <a:cubicBezTo>
                    <a:pt x="27708" y="12451"/>
                    <a:pt x="27679" y="12435"/>
                    <a:pt x="27649" y="12435"/>
                  </a:cubicBezTo>
                  <a:close/>
                  <a:moveTo>
                    <a:pt x="7797" y="12560"/>
                  </a:moveTo>
                  <a:cubicBezTo>
                    <a:pt x="7791" y="12560"/>
                    <a:pt x="7785" y="12561"/>
                    <a:pt x="7779" y="12562"/>
                  </a:cubicBezTo>
                  <a:cubicBezTo>
                    <a:pt x="7717" y="12576"/>
                    <a:pt x="7653" y="12589"/>
                    <a:pt x="7590" y="12602"/>
                  </a:cubicBezTo>
                  <a:lnTo>
                    <a:pt x="7443" y="12631"/>
                  </a:lnTo>
                  <a:cubicBezTo>
                    <a:pt x="7398" y="12640"/>
                    <a:pt x="7368" y="12687"/>
                    <a:pt x="7377" y="12733"/>
                  </a:cubicBezTo>
                  <a:cubicBezTo>
                    <a:pt x="7385" y="12773"/>
                    <a:pt x="7421" y="12802"/>
                    <a:pt x="7461" y="12802"/>
                  </a:cubicBezTo>
                  <a:cubicBezTo>
                    <a:pt x="7467" y="12802"/>
                    <a:pt x="7472" y="12801"/>
                    <a:pt x="7478" y="12799"/>
                  </a:cubicBezTo>
                  <a:lnTo>
                    <a:pt x="7624" y="12770"/>
                  </a:lnTo>
                  <a:cubicBezTo>
                    <a:pt x="7688" y="12757"/>
                    <a:pt x="7752" y="12745"/>
                    <a:pt x="7815" y="12730"/>
                  </a:cubicBezTo>
                  <a:cubicBezTo>
                    <a:pt x="7861" y="12720"/>
                    <a:pt x="7891" y="12676"/>
                    <a:pt x="7882" y="12629"/>
                  </a:cubicBezTo>
                  <a:cubicBezTo>
                    <a:pt x="7873" y="12589"/>
                    <a:pt x="7837" y="12560"/>
                    <a:pt x="7797" y="12560"/>
                  </a:cubicBezTo>
                  <a:close/>
                  <a:moveTo>
                    <a:pt x="6957" y="12736"/>
                  </a:moveTo>
                  <a:cubicBezTo>
                    <a:pt x="6951" y="12736"/>
                    <a:pt x="6945" y="12737"/>
                    <a:pt x="6939" y="12738"/>
                  </a:cubicBezTo>
                  <a:cubicBezTo>
                    <a:pt x="6827" y="12762"/>
                    <a:pt x="6714" y="12788"/>
                    <a:pt x="6602" y="12813"/>
                  </a:cubicBezTo>
                  <a:cubicBezTo>
                    <a:pt x="6556" y="12823"/>
                    <a:pt x="6527" y="12869"/>
                    <a:pt x="6538" y="12916"/>
                  </a:cubicBezTo>
                  <a:cubicBezTo>
                    <a:pt x="6546" y="12956"/>
                    <a:pt x="6582" y="12983"/>
                    <a:pt x="6622" y="12983"/>
                  </a:cubicBezTo>
                  <a:cubicBezTo>
                    <a:pt x="6628" y="12983"/>
                    <a:pt x="6634" y="12982"/>
                    <a:pt x="6641" y="12980"/>
                  </a:cubicBezTo>
                  <a:cubicBezTo>
                    <a:pt x="6753" y="12954"/>
                    <a:pt x="6863" y="12930"/>
                    <a:pt x="6975" y="12906"/>
                  </a:cubicBezTo>
                  <a:cubicBezTo>
                    <a:pt x="7022" y="12895"/>
                    <a:pt x="7051" y="12850"/>
                    <a:pt x="7041" y="12804"/>
                  </a:cubicBezTo>
                  <a:cubicBezTo>
                    <a:pt x="7031" y="12763"/>
                    <a:pt x="6996" y="12736"/>
                    <a:pt x="6957" y="12736"/>
                  </a:cubicBezTo>
                  <a:close/>
                  <a:moveTo>
                    <a:pt x="6120" y="12931"/>
                  </a:moveTo>
                  <a:cubicBezTo>
                    <a:pt x="6113" y="12931"/>
                    <a:pt x="6106" y="12932"/>
                    <a:pt x="6100" y="12933"/>
                  </a:cubicBezTo>
                  <a:cubicBezTo>
                    <a:pt x="5987" y="12962"/>
                    <a:pt x="5875" y="12993"/>
                    <a:pt x="5765" y="13023"/>
                  </a:cubicBezTo>
                  <a:cubicBezTo>
                    <a:pt x="5720" y="13036"/>
                    <a:pt x="5693" y="13082"/>
                    <a:pt x="5706" y="13129"/>
                  </a:cubicBezTo>
                  <a:cubicBezTo>
                    <a:pt x="5715" y="13167"/>
                    <a:pt x="5750" y="13191"/>
                    <a:pt x="5787" y="13191"/>
                  </a:cubicBezTo>
                  <a:cubicBezTo>
                    <a:pt x="5795" y="13191"/>
                    <a:pt x="5803" y="13191"/>
                    <a:pt x="5811" y="13188"/>
                  </a:cubicBezTo>
                  <a:cubicBezTo>
                    <a:pt x="5920" y="13158"/>
                    <a:pt x="6031" y="13129"/>
                    <a:pt x="6141" y="13100"/>
                  </a:cubicBezTo>
                  <a:cubicBezTo>
                    <a:pt x="6188" y="13089"/>
                    <a:pt x="6215" y="13042"/>
                    <a:pt x="6204" y="12996"/>
                  </a:cubicBezTo>
                  <a:cubicBezTo>
                    <a:pt x="6194" y="12958"/>
                    <a:pt x="6159" y="12931"/>
                    <a:pt x="6120" y="12931"/>
                  </a:cubicBezTo>
                  <a:close/>
                  <a:moveTo>
                    <a:pt x="26929" y="12904"/>
                  </a:moveTo>
                  <a:cubicBezTo>
                    <a:pt x="26911" y="12904"/>
                    <a:pt x="26892" y="12910"/>
                    <a:pt x="26877" y="12922"/>
                  </a:cubicBezTo>
                  <a:cubicBezTo>
                    <a:pt x="26845" y="12946"/>
                    <a:pt x="26811" y="12972"/>
                    <a:pt x="26779" y="12999"/>
                  </a:cubicBezTo>
                  <a:cubicBezTo>
                    <a:pt x="26721" y="13046"/>
                    <a:pt x="26664" y="13097"/>
                    <a:pt x="26608" y="13148"/>
                  </a:cubicBezTo>
                  <a:cubicBezTo>
                    <a:pt x="26573" y="13180"/>
                    <a:pt x="26571" y="13235"/>
                    <a:pt x="26603" y="13270"/>
                  </a:cubicBezTo>
                  <a:cubicBezTo>
                    <a:pt x="26621" y="13287"/>
                    <a:pt x="26643" y="13297"/>
                    <a:pt x="26667" y="13297"/>
                  </a:cubicBezTo>
                  <a:cubicBezTo>
                    <a:pt x="26688" y="13297"/>
                    <a:pt x="26709" y="13289"/>
                    <a:pt x="26725" y="13275"/>
                  </a:cubicBezTo>
                  <a:cubicBezTo>
                    <a:pt x="26778" y="13225"/>
                    <a:pt x="26832" y="13177"/>
                    <a:pt x="26888" y="13132"/>
                  </a:cubicBezTo>
                  <a:cubicBezTo>
                    <a:pt x="26918" y="13106"/>
                    <a:pt x="26950" y="13082"/>
                    <a:pt x="26981" y="13058"/>
                  </a:cubicBezTo>
                  <a:cubicBezTo>
                    <a:pt x="27019" y="13030"/>
                    <a:pt x="27026" y="12975"/>
                    <a:pt x="26997" y="12938"/>
                  </a:cubicBezTo>
                  <a:cubicBezTo>
                    <a:pt x="26980" y="12916"/>
                    <a:pt x="26955" y="12904"/>
                    <a:pt x="26929" y="12904"/>
                  </a:cubicBezTo>
                  <a:close/>
                  <a:moveTo>
                    <a:pt x="5295" y="13167"/>
                  </a:moveTo>
                  <a:cubicBezTo>
                    <a:pt x="5286" y="13167"/>
                    <a:pt x="5276" y="13169"/>
                    <a:pt x="5267" y="13172"/>
                  </a:cubicBezTo>
                  <a:cubicBezTo>
                    <a:pt x="5156" y="13207"/>
                    <a:pt x="5047" y="13244"/>
                    <a:pt x="4939" y="13283"/>
                  </a:cubicBezTo>
                  <a:cubicBezTo>
                    <a:pt x="4894" y="13299"/>
                    <a:pt x="4871" y="13347"/>
                    <a:pt x="4887" y="13391"/>
                  </a:cubicBezTo>
                  <a:cubicBezTo>
                    <a:pt x="4900" y="13427"/>
                    <a:pt x="4932" y="13449"/>
                    <a:pt x="4967" y="13449"/>
                  </a:cubicBezTo>
                  <a:cubicBezTo>
                    <a:pt x="4977" y="13449"/>
                    <a:pt x="4987" y="13447"/>
                    <a:pt x="4996" y="13444"/>
                  </a:cubicBezTo>
                  <a:cubicBezTo>
                    <a:pt x="5103" y="13406"/>
                    <a:pt x="5211" y="13369"/>
                    <a:pt x="5320" y="13335"/>
                  </a:cubicBezTo>
                  <a:cubicBezTo>
                    <a:pt x="5365" y="13321"/>
                    <a:pt x="5390" y="13273"/>
                    <a:pt x="5376" y="13227"/>
                  </a:cubicBezTo>
                  <a:cubicBezTo>
                    <a:pt x="5364" y="13191"/>
                    <a:pt x="5331" y="13167"/>
                    <a:pt x="5295" y="13167"/>
                  </a:cubicBezTo>
                  <a:close/>
                  <a:moveTo>
                    <a:pt x="4487" y="13463"/>
                  </a:moveTo>
                  <a:cubicBezTo>
                    <a:pt x="4476" y="13463"/>
                    <a:pt x="4464" y="13465"/>
                    <a:pt x="4453" y="13470"/>
                  </a:cubicBezTo>
                  <a:cubicBezTo>
                    <a:pt x="4344" y="13516"/>
                    <a:pt x="4237" y="13563"/>
                    <a:pt x="4136" y="13612"/>
                  </a:cubicBezTo>
                  <a:cubicBezTo>
                    <a:pt x="4093" y="13632"/>
                    <a:pt x="4075" y="13683"/>
                    <a:pt x="4095" y="13726"/>
                  </a:cubicBezTo>
                  <a:cubicBezTo>
                    <a:pt x="4111" y="13758"/>
                    <a:pt x="4141" y="13776"/>
                    <a:pt x="4173" y="13776"/>
                  </a:cubicBezTo>
                  <a:cubicBezTo>
                    <a:pt x="4186" y="13776"/>
                    <a:pt x="4197" y="13773"/>
                    <a:pt x="4210" y="13766"/>
                  </a:cubicBezTo>
                  <a:cubicBezTo>
                    <a:pt x="4309" y="13720"/>
                    <a:pt x="4413" y="13673"/>
                    <a:pt x="4521" y="13628"/>
                  </a:cubicBezTo>
                  <a:cubicBezTo>
                    <a:pt x="4564" y="13609"/>
                    <a:pt x="4585" y="13560"/>
                    <a:pt x="4565" y="13515"/>
                  </a:cubicBezTo>
                  <a:cubicBezTo>
                    <a:pt x="4552" y="13483"/>
                    <a:pt x="4520" y="13463"/>
                    <a:pt x="4487" y="13463"/>
                  </a:cubicBezTo>
                  <a:close/>
                  <a:moveTo>
                    <a:pt x="26312" y="13500"/>
                  </a:moveTo>
                  <a:cubicBezTo>
                    <a:pt x="26288" y="13500"/>
                    <a:pt x="26264" y="13510"/>
                    <a:pt x="26248" y="13531"/>
                  </a:cubicBezTo>
                  <a:cubicBezTo>
                    <a:pt x="26174" y="13620"/>
                    <a:pt x="26103" y="13715"/>
                    <a:pt x="26036" y="13813"/>
                  </a:cubicBezTo>
                  <a:cubicBezTo>
                    <a:pt x="26011" y="13851"/>
                    <a:pt x="26020" y="13905"/>
                    <a:pt x="26059" y="13931"/>
                  </a:cubicBezTo>
                  <a:cubicBezTo>
                    <a:pt x="26075" y="13942"/>
                    <a:pt x="26091" y="13947"/>
                    <a:pt x="26108" y="13947"/>
                  </a:cubicBezTo>
                  <a:cubicBezTo>
                    <a:pt x="26135" y="13947"/>
                    <a:pt x="26161" y="13933"/>
                    <a:pt x="26179" y="13909"/>
                  </a:cubicBezTo>
                  <a:cubicBezTo>
                    <a:pt x="26241" y="13816"/>
                    <a:pt x="26310" y="13726"/>
                    <a:pt x="26380" y="13640"/>
                  </a:cubicBezTo>
                  <a:cubicBezTo>
                    <a:pt x="26409" y="13603"/>
                    <a:pt x="26404" y="13550"/>
                    <a:pt x="26368" y="13520"/>
                  </a:cubicBezTo>
                  <a:cubicBezTo>
                    <a:pt x="26351" y="13506"/>
                    <a:pt x="26332" y="13500"/>
                    <a:pt x="26312" y="13500"/>
                  </a:cubicBezTo>
                  <a:close/>
                  <a:moveTo>
                    <a:pt x="3716" y="13843"/>
                  </a:moveTo>
                  <a:cubicBezTo>
                    <a:pt x="3701" y="13843"/>
                    <a:pt x="3687" y="13846"/>
                    <a:pt x="3674" y="13854"/>
                  </a:cubicBezTo>
                  <a:cubicBezTo>
                    <a:pt x="3571" y="13913"/>
                    <a:pt x="3470" y="13974"/>
                    <a:pt x="3376" y="14037"/>
                  </a:cubicBezTo>
                  <a:cubicBezTo>
                    <a:pt x="3336" y="14062"/>
                    <a:pt x="3326" y="14117"/>
                    <a:pt x="3352" y="14155"/>
                  </a:cubicBezTo>
                  <a:cubicBezTo>
                    <a:pt x="3368" y="14181"/>
                    <a:pt x="3395" y="14194"/>
                    <a:pt x="3424" y="14194"/>
                  </a:cubicBezTo>
                  <a:cubicBezTo>
                    <a:pt x="3440" y="14194"/>
                    <a:pt x="3456" y="14191"/>
                    <a:pt x="3470" y="14179"/>
                  </a:cubicBezTo>
                  <a:cubicBezTo>
                    <a:pt x="3563" y="14120"/>
                    <a:pt x="3659" y="14059"/>
                    <a:pt x="3758" y="14003"/>
                  </a:cubicBezTo>
                  <a:cubicBezTo>
                    <a:pt x="3800" y="13979"/>
                    <a:pt x="3814" y="13926"/>
                    <a:pt x="3790" y="13885"/>
                  </a:cubicBezTo>
                  <a:cubicBezTo>
                    <a:pt x="3774" y="13858"/>
                    <a:pt x="3745" y="13843"/>
                    <a:pt x="3716" y="13843"/>
                  </a:cubicBezTo>
                  <a:close/>
                  <a:moveTo>
                    <a:pt x="25845" y="14218"/>
                  </a:moveTo>
                  <a:cubicBezTo>
                    <a:pt x="25814" y="14218"/>
                    <a:pt x="25783" y="14235"/>
                    <a:pt x="25769" y="14266"/>
                  </a:cubicBezTo>
                  <a:cubicBezTo>
                    <a:pt x="25716" y="14368"/>
                    <a:pt x="25666" y="14476"/>
                    <a:pt x="25623" y="14584"/>
                  </a:cubicBezTo>
                  <a:cubicBezTo>
                    <a:pt x="25605" y="14628"/>
                    <a:pt x="25626" y="14677"/>
                    <a:pt x="25669" y="14697"/>
                  </a:cubicBezTo>
                  <a:cubicBezTo>
                    <a:pt x="25681" y="14700"/>
                    <a:pt x="25692" y="14703"/>
                    <a:pt x="25701" y="14703"/>
                  </a:cubicBezTo>
                  <a:cubicBezTo>
                    <a:pt x="25737" y="14703"/>
                    <a:pt x="25769" y="14682"/>
                    <a:pt x="25782" y="14648"/>
                  </a:cubicBezTo>
                  <a:cubicBezTo>
                    <a:pt x="25825" y="14544"/>
                    <a:pt x="25871" y="14442"/>
                    <a:pt x="25922" y="14343"/>
                  </a:cubicBezTo>
                  <a:cubicBezTo>
                    <a:pt x="25943" y="14301"/>
                    <a:pt x="25927" y="14250"/>
                    <a:pt x="25884" y="14227"/>
                  </a:cubicBezTo>
                  <a:cubicBezTo>
                    <a:pt x="25872" y="14221"/>
                    <a:pt x="25859" y="14218"/>
                    <a:pt x="25845" y="14218"/>
                  </a:cubicBezTo>
                  <a:close/>
                  <a:moveTo>
                    <a:pt x="3007" y="14327"/>
                  </a:moveTo>
                  <a:cubicBezTo>
                    <a:pt x="2988" y="14327"/>
                    <a:pt x="2969" y="14333"/>
                    <a:pt x="2953" y="14346"/>
                  </a:cubicBezTo>
                  <a:cubicBezTo>
                    <a:pt x="2863" y="14421"/>
                    <a:pt x="2774" y="14498"/>
                    <a:pt x="2690" y="14578"/>
                  </a:cubicBezTo>
                  <a:cubicBezTo>
                    <a:pt x="2657" y="14610"/>
                    <a:pt x="2655" y="14665"/>
                    <a:pt x="2689" y="14700"/>
                  </a:cubicBezTo>
                  <a:cubicBezTo>
                    <a:pt x="2705" y="14717"/>
                    <a:pt x="2727" y="14725"/>
                    <a:pt x="2750" y="14725"/>
                  </a:cubicBezTo>
                  <a:cubicBezTo>
                    <a:pt x="2772" y="14725"/>
                    <a:pt x="2793" y="14719"/>
                    <a:pt x="2809" y="14703"/>
                  </a:cubicBezTo>
                  <a:cubicBezTo>
                    <a:pt x="2889" y="14626"/>
                    <a:pt x="2974" y="14551"/>
                    <a:pt x="3062" y="14480"/>
                  </a:cubicBezTo>
                  <a:cubicBezTo>
                    <a:pt x="3099" y="14450"/>
                    <a:pt x="3105" y="14395"/>
                    <a:pt x="3075" y="14359"/>
                  </a:cubicBezTo>
                  <a:cubicBezTo>
                    <a:pt x="3057" y="14338"/>
                    <a:pt x="3032" y="14327"/>
                    <a:pt x="3007" y="14327"/>
                  </a:cubicBezTo>
                  <a:close/>
                  <a:moveTo>
                    <a:pt x="2399" y="14931"/>
                  </a:moveTo>
                  <a:cubicBezTo>
                    <a:pt x="2374" y="14931"/>
                    <a:pt x="2349" y="14941"/>
                    <a:pt x="2332" y="14962"/>
                  </a:cubicBezTo>
                  <a:cubicBezTo>
                    <a:pt x="2258" y="15052"/>
                    <a:pt x="2187" y="15147"/>
                    <a:pt x="2122" y="15241"/>
                  </a:cubicBezTo>
                  <a:cubicBezTo>
                    <a:pt x="2095" y="15281"/>
                    <a:pt x="2104" y="15334"/>
                    <a:pt x="2143" y="15361"/>
                  </a:cubicBezTo>
                  <a:cubicBezTo>
                    <a:pt x="2159" y="15371"/>
                    <a:pt x="2175" y="15375"/>
                    <a:pt x="2192" y="15375"/>
                  </a:cubicBezTo>
                  <a:cubicBezTo>
                    <a:pt x="2219" y="15375"/>
                    <a:pt x="2245" y="15363"/>
                    <a:pt x="2263" y="15339"/>
                  </a:cubicBezTo>
                  <a:cubicBezTo>
                    <a:pt x="2325" y="15247"/>
                    <a:pt x="2394" y="15158"/>
                    <a:pt x="2464" y="15071"/>
                  </a:cubicBezTo>
                  <a:cubicBezTo>
                    <a:pt x="2495" y="15034"/>
                    <a:pt x="2490" y="14980"/>
                    <a:pt x="2453" y="14950"/>
                  </a:cubicBezTo>
                  <a:cubicBezTo>
                    <a:pt x="2437" y="14937"/>
                    <a:pt x="2418" y="14931"/>
                    <a:pt x="2399" y="14931"/>
                  </a:cubicBezTo>
                  <a:close/>
                  <a:moveTo>
                    <a:pt x="25536" y="15018"/>
                  </a:moveTo>
                  <a:cubicBezTo>
                    <a:pt x="25498" y="15018"/>
                    <a:pt x="25464" y="15044"/>
                    <a:pt x="25453" y="15081"/>
                  </a:cubicBezTo>
                  <a:cubicBezTo>
                    <a:pt x="25423" y="15193"/>
                    <a:pt x="25397" y="15308"/>
                    <a:pt x="25375" y="15424"/>
                  </a:cubicBezTo>
                  <a:cubicBezTo>
                    <a:pt x="25367" y="15470"/>
                    <a:pt x="25397" y="15515"/>
                    <a:pt x="25444" y="15523"/>
                  </a:cubicBezTo>
                  <a:cubicBezTo>
                    <a:pt x="25448" y="15524"/>
                    <a:pt x="25455" y="15524"/>
                    <a:pt x="25460" y="15524"/>
                  </a:cubicBezTo>
                  <a:cubicBezTo>
                    <a:pt x="25500" y="15524"/>
                    <a:pt x="25537" y="15496"/>
                    <a:pt x="25545" y="15454"/>
                  </a:cubicBezTo>
                  <a:cubicBezTo>
                    <a:pt x="25565" y="15345"/>
                    <a:pt x="25589" y="15235"/>
                    <a:pt x="25620" y="15127"/>
                  </a:cubicBezTo>
                  <a:cubicBezTo>
                    <a:pt x="25631" y="15081"/>
                    <a:pt x="25605" y="15034"/>
                    <a:pt x="25559" y="15022"/>
                  </a:cubicBezTo>
                  <a:cubicBezTo>
                    <a:pt x="25551" y="15019"/>
                    <a:pt x="25543" y="15018"/>
                    <a:pt x="25536" y="15018"/>
                  </a:cubicBezTo>
                  <a:close/>
                  <a:moveTo>
                    <a:pt x="1925" y="15646"/>
                  </a:moveTo>
                  <a:cubicBezTo>
                    <a:pt x="1894" y="15646"/>
                    <a:pt x="1865" y="15662"/>
                    <a:pt x="1850" y="15691"/>
                  </a:cubicBezTo>
                  <a:cubicBezTo>
                    <a:pt x="1797" y="15793"/>
                    <a:pt x="1747" y="15899"/>
                    <a:pt x="1699" y="16008"/>
                  </a:cubicBezTo>
                  <a:cubicBezTo>
                    <a:pt x="1681" y="16051"/>
                    <a:pt x="1701" y="16102"/>
                    <a:pt x="1744" y="16120"/>
                  </a:cubicBezTo>
                  <a:cubicBezTo>
                    <a:pt x="1755" y="16125"/>
                    <a:pt x="1766" y="16128"/>
                    <a:pt x="1779" y="16128"/>
                  </a:cubicBezTo>
                  <a:cubicBezTo>
                    <a:pt x="1811" y="16128"/>
                    <a:pt x="1843" y="16109"/>
                    <a:pt x="1858" y="16075"/>
                  </a:cubicBezTo>
                  <a:cubicBezTo>
                    <a:pt x="1902" y="15971"/>
                    <a:pt x="1950" y="15869"/>
                    <a:pt x="2002" y="15771"/>
                  </a:cubicBezTo>
                  <a:cubicBezTo>
                    <a:pt x="2024" y="15729"/>
                    <a:pt x="2008" y="15677"/>
                    <a:pt x="1966" y="15656"/>
                  </a:cubicBezTo>
                  <a:cubicBezTo>
                    <a:pt x="1953" y="15649"/>
                    <a:pt x="1939" y="15646"/>
                    <a:pt x="1925" y="15646"/>
                  </a:cubicBezTo>
                  <a:close/>
                  <a:moveTo>
                    <a:pt x="25397" y="15864"/>
                  </a:moveTo>
                  <a:cubicBezTo>
                    <a:pt x="25352" y="15864"/>
                    <a:pt x="25312" y="15899"/>
                    <a:pt x="25309" y="15946"/>
                  </a:cubicBezTo>
                  <a:cubicBezTo>
                    <a:pt x="25304" y="16034"/>
                    <a:pt x="25301" y="16125"/>
                    <a:pt x="25301" y="16213"/>
                  </a:cubicBezTo>
                  <a:cubicBezTo>
                    <a:pt x="25301" y="16240"/>
                    <a:pt x="25301" y="16267"/>
                    <a:pt x="25301" y="16296"/>
                  </a:cubicBezTo>
                  <a:cubicBezTo>
                    <a:pt x="25303" y="16343"/>
                    <a:pt x="25341" y="16380"/>
                    <a:pt x="25388" y="16380"/>
                  </a:cubicBezTo>
                  <a:lnTo>
                    <a:pt x="25389" y="16380"/>
                  </a:lnTo>
                  <a:cubicBezTo>
                    <a:pt x="25437" y="16380"/>
                    <a:pt x="25474" y="16339"/>
                    <a:pt x="25474" y="16291"/>
                  </a:cubicBezTo>
                  <a:cubicBezTo>
                    <a:pt x="25472" y="16266"/>
                    <a:pt x="25472" y="16239"/>
                    <a:pt x="25472" y="16213"/>
                  </a:cubicBezTo>
                  <a:cubicBezTo>
                    <a:pt x="25472" y="16128"/>
                    <a:pt x="25476" y="16042"/>
                    <a:pt x="25480" y="15955"/>
                  </a:cubicBezTo>
                  <a:cubicBezTo>
                    <a:pt x="25484" y="15909"/>
                    <a:pt x="25448" y="15867"/>
                    <a:pt x="25400" y="15864"/>
                  </a:cubicBezTo>
                  <a:cubicBezTo>
                    <a:pt x="25399" y="15864"/>
                    <a:pt x="25398" y="15864"/>
                    <a:pt x="25397" y="15864"/>
                  </a:cubicBezTo>
                  <a:close/>
                  <a:moveTo>
                    <a:pt x="1597" y="16438"/>
                  </a:moveTo>
                  <a:cubicBezTo>
                    <a:pt x="1561" y="16438"/>
                    <a:pt x="1526" y="16460"/>
                    <a:pt x="1515" y="16496"/>
                  </a:cubicBezTo>
                  <a:cubicBezTo>
                    <a:pt x="1480" y="16604"/>
                    <a:pt x="1446" y="16716"/>
                    <a:pt x="1416" y="16831"/>
                  </a:cubicBezTo>
                  <a:cubicBezTo>
                    <a:pt x="1403" y="16876"/>
                    <a:pt x="1430" y="16924"/>
                    <a:pt x="1475" y="16935"/>
                  </a:cubicBezTo>
                  <a:cubicBezTo>
                    <a:pt x="1483" y="16938"/>
                    <a:pt x="1491" y="16938"/>
                    <a:pt x="1499" y="16938"/>
                  </a:cubicBezTo>
                  <a:cubicBezTo>
                    <a:pt x="1536" y="16938"/>
                    <a:pt x="1571" y="16914"/>
                    <a:pt x="1581" y="16876"/>
                  </a:cubicBezTo>
                  <a:cubicBezTo>
                    <a:pt x="1611" y="16764"/>
                    <a:pt x="1645" y="16653"/>
                    <a:pt x="1678" y="16551"/>
                  </a:cubicBezTo>
                  <a:cubicBezTo>
                    <a:pt x="1693" y="16506"/>
                    <a:pt x="1669" y="16456"/>
                    <a:pt x="1624" y="16442"/>
                  </a:cubicBezTo>
                  <a:cubicBezTo>
                    <a:pt x="1615" y="16439"/>
                    <a:pt x="1606" y="16438"/>
                    <a:pt x="1597" y="16438"/>
                  </a:cubicBezTo>
                  <a:close/>
                  <a:moveTo>
                    <a:pt x="25430" y="16721"/>
                  </a:moveTo>
                  <a:cubicBezTo>
                    <a:pt x="25426" y="16721"/>
                    <a:pt x="25422" y="16722"/>
                    <a:pt x="25418" y="16722"/>
                  </a:cubicBezTo>
                  <a:cubicBezTo>
                    <a:pt x="25372" y="16729"/>
                    <a:pt x="25340" y="16773"/>
                    <a:pt x="25346" y="16820"/>
                  </a:cubicBezTo>
                  <a:cubicBezTo>
                    <a:pt x="25364" y="16935"/>
                    <a:pt x="25386" y="17052"/>
                    <a:pt x="25413" y="17164"/>
                  </a:cubicBezTo>
                  <a:cubicBezTo>
                    <a:pt x="25423" y="17204"/>
                    <a:pt x="25458" y="17230"/>
                    <a:pt x="25496" y="17230"/>
                  </a:cubicBezTo>
                  <a:cubicBezTo>
                    <a:pt x="25504" y="17230"/>
                    <a:pt x="25511" y="17230"/>
                    <a:pt x="25517" y="17228"/>
                  </a:cubicBezTo>
                  <a:cubicBezTo>
                    <a:pt x="25564" y="17217"/>
                    <a:pt x="25593" y="17171"/>
                    <a:pt x="25581" y="17124"/>
                  </a:cubicBezTo>
                  <a:cubicBezTo>
                    <a:pt x="25554" y="17015"/>
                    <a:pt x="25533" y="16905"/>
                    <a:pt x="25516" y="16794"/>
                  </a:cubicBezTo>
                  <a:cubicBezTo>
                    <a:pt x="25510" y="16752"/>
                    <a:pt x="25472" y="16721"/>
                    <a:pt x="25430" y="16721"/>
                  </a:cubicBezTo>
                  <a:close/>
                  <a:moveTo>
                    <a:pt x="1377" y="17268"/>
                  </a:moveTo>
                  <a:cubicBezTo>
                    <a:pt x="1339" y="17268"/>
                    <a:pt x="1302" y="17295"/>
                    <a:pt x="1294" y="17336"/>
                  </a:cubicBezTo>
                  <a:cubicBezTo>
                    <a:pt x="1270" y="17449"/>
                    <a:pt x="1247" y="17563"/>
                    <a:pt x="1228" y="17677"/>
                  </a:cubicBezTo>
                  <a:cubicBezTo>
                    <a:pt x="1219" y="17723"/>
                    <a:pt x="1251" y="17768"/>
                    <a:pt x="1297" y="17776"/>
                  </a:cubicBezTo>
                  <a:cubicBezTo>
                    <a:pt x="1302" y="17777"/>
                    <a:pt x="1307" y="17777"/>
                    <a:pt x="1313" y="17777"/>
                  </a:cubicBezTo>
                  <a:cubicBezTo>
                    <a:pt x="1353" y="17777"/>
                    <a:pt x="1390" y="17749"/>
                    <a:pt x="1396" y="17707"/>
                  </a:cubicBezTo>
                  <a:cubicBezTo>
                    <a:pt x="1417" y="17595"/>
                    <a:pt x="1438" y="17483"/>
                    <a:pt x="1462" y="17371"/>
                  </a:cubicBezTo>
                  <a:cubicBezTo>
                    <a:pt x="1472" y="17326"/>
                    <a:pt x="1443" y="17279"/>
                    <a:pt x="1395" y="17270"/>
                  </a:cubicBezTo>
                  <a:cubicBezTo>
                    <a:pt x="1389" y="17269"/>
                    <a:pt x="1383" y="17268"/>
                    <a:pt x="1377" y="17268"/>
                  </a:cubicBezTo>
                  <a:close/>
                  <a:moveTo>
                    <a:pt x="25653" y="17549"/>
                  </a:moveTo>
                  <a:cubicBezTo>
                    <a:pt x="25643" y="17549"/>
                    <a:pt x="25632" y="17551"/>
                    <a:pt x="25621" y="17555"/>
                  </a:cubicBezTo>
                  <a:cubicBezTo>
                    <a:pt x="25578" y="17573"/>
                    <a:pt x="25556" y="17622"/>
                    <a:pt x="25573" y="17667"/>
                  </a:cubicBezTo>
                  <a:cubicBezTo>
                    <a:pt x="25581" y="17686"/>
                    <a:pt x="25589" y="17707"/>
                    <a:pt x="25599" y="17726"/>
                  </a:cubicBezTo>
                  <a:cubicBezTo>
                    <a:pt x="25634" y="17813"/>
                    <a:pt x="25674" y="17899"/>
                    <a:pt x="25717" y="17986"/>
                  </a:cubicBezTo>
                  <a:cubicBezTo>
                    <a:pt x="25732" y="18016"/>
                    <a:pt x="25762" y="18034"/>
                    <a:pt x="25794" y="18034"/>
                  </a:cubicBezTo>
                  <a:cubicBezTo>
                    <a:pt x="25807" y="18034"/>
                    <a:pt x="25820" y="18030"/>
                    <a:pt x="25833" y="18024"/>
                  </a:cubicBezTo>
                  <a:cubicBezTo>
                    <a:pt x="25874" y="18003"/>
                    <a:pt x="25892" y="17952"/>
                    <a:pt x="25871" y="17909"/>
                  </a:cubicBezTo>
                  <a:cubicBezTo>
                    <a:pt x="25830" y="17826"/>
                    <a:pt x="25791" y="17742"/>
                    <a:pt x="25756" y="17661"/>
                  </a:cubicBezTo>
                  <a:cubicBezTo>
                    <a:pt x="25749" y="17641"/>
                    <a:pt x="25740" y="17622"/>
                    <a:pt x="25733" y="17603"/>
                  </a:cubicBezTo>
                  <a:cubicBezTo>
                    <a:pt x="25720" y="17569"/>
                    <a:pt x="25687" y="17549"/>
                    <a:pt x="25653" y="17549"/>
                  </a:cubicBezTo>
                  <a:close/>
                  <a:moveTo>
                    <a:pt x="1227" y="18114"/>
                  </a:moveTo>
                  <a:cubicBezTo>
                    <a:pt x="1186" y="18114"/>
                    <a:pt x="1151" y="18146"/>
                    <a:pt x="1143" y="18187"/>
                  </a:cubicBezTo>
                  <a:cubicBezTo>
                    <a:pt x="1126" y="18301"/>
                    <a:pt x="1110" y="18415"/>
                    <a:pt x="1094" y="18529"/>
                  </a:cubicBezTo>
                  <a:cubicBezTo>
                    <a:pt x="1087" y="18575"/>
                    <a:pt x="1119" y="18618"/>
                    <a:pt x="1167" y="18625"/>
                  </a:cubicBezTo>
                  <a:cubicBezTo>
                    <a:pt x="1171" y="18626"/>
                    <a:pt x="1175" y="18626"/>
                    <a:pt x="1179" y="18626"/>
                  </a:cubicBezTo>
                  <a:cubicBezTo>
                    <a:pt x="1220" y="18626"/>
                    <a:pt x="1257" y="18596"/>
                    <a:pt x="1263" y="18553"/>
                  </a:cubicBezTo>
                  <a:cubicBezTo>
                    <a:pt x="1280" y="18439"/>
                    <a:pt x="1297" y="18327"/>
                    <a:pt x="1313" y="18213"/>
                  </a:cubicBezTo>
                  <a:cubicBezTo>
                    <a:pt x="1321" y="18167"/>
                    <a:pt x="1289" y="18122"/>
                    <a:pt x="1241" y="18115"/>
                  </a:cubicBezTo>
                  <a:cubicBezTo>
                    <a:pt x="1236" y="18115"/>
                    <a:pt x="1232" y="18114"/>
                    <a:pt x="1227" y="18114"/>
                  </a:cubicBezTo>
                  <a:close/>
                  <a:moveTo>
                    <a:pt x="26048" y="18311"/>
                  </a:moveTo>
                  <a:cubicBezTo>
                    <a:pt x="26032" y="18311"/>
                    <a:pt x="26017" y="18315"/>
                    <a:pt x="26003" y="18324"/>
                  </a:cubicBezTo>
                  <a:cubicBezTo>
                    <a:pt x="25961" y="18349"/>
                    <a:pt x="25950" y="18402"/>
                    <a:pt x="25975" y="18442"/>
                  </a:cubicBezTo>
                  <a:cubicBezTo>
                    <a:pt x="26035" y="18537"/>
                    <a:pt x="26097" y="18633"/>
                    <a:pt x="26167" y="18732"/>
                  </a:cubicBezTo>
                  <a:cubicBezTo>
                    <a:pt x="26183" y="18756"/>
                    <a:pt x="26211" y="18769"/>
                    <a:pt x="26238" y="18769"/>
                  </a:cubicBezTo>
                  <a:cubicBezTo>
                    <a:pt x="26254" y="18769"/>
                    <a:pt x="26272" y="18764"/>
                    <a:pt x="26286" y="18754"/>
                  </a:cubicBezTo>
                  <a:cubicBezTo>
                    <a:pt x="26324" y="18727"/>
                    <a:pt x="26334" y="18673"/>
                    <a:pt x="26308" y="18634"/>
                  </a:cubicBezTo>
                  <a:cubicBezTo>
                    <a:pt x="26239" y="18537"/>
                    <a:pt x="26179" y="18444"/>
                    <a:pt x="26121" y="18351"/>
                  </a:cubicBezTo>
                  <a:cubicBezTo>
                    <a:pt x="26104" y="18325"/>
                    <a:pt x="26076" y="18311"/>
                    <a:pt x="26048" y="18311"/>
                  </a:cubicBezTo>
                  <a:close/>
                  <a:moveTo>
                    <a:pt x="26543" y="19013"/>
                  </a:moveTo>
                  <a:cubicBezTo>
                    <a:pt x="26525" y="19013"/>
                    <a:pt x="26506" y="19019"/>
                    <a:pt x="26491" y="19031"/>
                  </a:cubicBezTo>
                  <a:cubicBezTo>
                    <a:pt x="26452" y="19060"/>
                    <a:pt x="26446" y="19113"/>
                    <a:pt x="26475" y="19151"/>
                  </a:cubicBezTo>
                  <a:cubicBezTo>
                    <a:pt x="26545" y="19243"/>
                    <a:pt x="26616" y="19332"/>
                    <a:pt x="26688" y="19424"/>
                  </a:cubicBezTo>
                  <a:cubicBezTo>
                    <a:pt x="26704" y="19444"/>
                    <a:pt x="26730" y="19456"/>
                    <a:pt x="26755" y="19456"/>
                  </a:cubicBezTo>
                  <a:cubicBezTo>
                    <a:pt x="26774" y="19456"/>
                    <a:pt x="26794" y="19449"/>
                    <a:pt x="26808" y="19436"/>
                  </a:cubicBezTo>
                  <a:cubicBezTo>
                    <a:pt x="26846" y="19408"/>
                    <a:pt x="26851" y="19353"/>
                    <a:pt x="26822" y="19316"/>
                  </a:cubicBezTo>
                  <a:cubicBezTo>
                    <a:pt x="26750" y="19227"/>
                    <a:pt x="26680" y="19137"/>
                    <a:pt x="26611" y="19047"/>
                  </a:cubicBezTo>
                  <a:cubicBezTo>
                    <a:pt x="26594" y="19025"/>
                    <a:pt x="26569" y="19013"/>
                    <a:pt x="26543" y="19013"/>
                  </a:cubicBezTo>
                  <a:close/>
                  <a:moveTo>
                    <a:pt x="1107" y="18965"/>
                  </a:moveTo>
                  <a:cubicBezTo>
                    <a:pt x="1064" y="18965"/>
                    <a:pt x="1028" y="18995"/>
                    <a:pt x="1022" y="19039"/>
                  </a:cubicBezTo>
                  <a:lnTo>
                    <a:pt x="974" y="19379"/>
                  </a:lnTo>
                  <a:cubicBezTo>
                    <a:pt x="967" y="19427"/>
                    <a:pt x="1001" y="19470"/>
                    <a:pt x="1047" y="19476"/>
                  </a:cubicBezTo>
                  <a:lnTo>
                    <a:pt x="1059" y="19476"/>
                  </a:lnTo>
                  <a:cubicBezTo>
                    <a:pt x="1102" y="19476"/>
                    <a:pt x="1139" y="19446"/>
                    <a:pt x="1145" y="19403"/>
                  </a:cubicBezTo>
                  <a:lnTo>
                    <a:pt x="1191" y="19063"/>
                  </a:lnTo>
                  <a:cubicBezTo>
                    <a:pt x="1199" y="19015"/>
                    <a:pt x="1166" y="18972"/>
                    <a:pt x="1119" y="18966"/>
                  </a:cubicBezTo>
                  <a:cubicBezTo>
                    <a:pt x="1115" y="18965"/>
                    <a:pt x="1111" y="18965"/>
                    <a:pt x="1107" y="18965"/>
                  </a:cubicBezTo>
                  <a:close/>
                  <a:moveTo>
                    <a:pt x="27079" y="19685"/>
                  </a:moveTo>
                  <a:cubicBezTo>
                    <a:pt x="27059" y="19685"/>
                    <a:pt x="27040" y="19691"/>
                    <a:pt x="27024" y="19704"/>
                  </a:cubicBezTo>
                  <a:cubicBezTo>
                    <a:pt x="26987" y="19734"/>
                    <a:pt x="26981" y="19787"/>
                    <a:pt x="27011" y="19826"/>
                  </a:cubicBezTo>
                  <a:cubicBezTo>
                    <a:pt x="27083" y="19914"/>
                    <a:pt x="27154" y="20003"/>
                    <a:pt x="27224" y="20093"/>
                  </a:cubicBezTo>
                  <a:cubicBezTo>
                    <a:pt x="27242" y="20115"/>
                    <a:pt x="27268" y="20127"/>
                    <a:pt x="27292" y="20127"/>
                  </a:cubicBezTo>
                  <a:cubicBezTo>
                    <a:pt x="27311" y="20127"/>
                    <a:pt x="27330" y="20120"/>
                    <a:pt x="27346" y="20107"/>
                  </a:cubicBezTo>
                  <a:cubicBezTo>
                    <a:pt x="27383" y="20079"/>
                    <a:pt x="27389" y="20024"/>
                    <a:pt x="27360" y="19987"/>
                  </a:cubicBezTo>
                  <a:cubicBezTo>
                    <a:pt x="27288" y="19896"/>
                    <a:pt x="27218" y="19806"/>
                    <a:pt x="27146" y="19717"/>
                  </a:cubicBezTo>
                  <a:cubicBezTo>
                    <a:pt x="27129" y="19696"/>
                    <a:pt x="27104" y="19685"/>
                    <a:pt x="27079" y="19685"/>
                  </a:cubicBezTo>
                  <a:close/>
                  <a:moveTo>
                    <a:pt x="987" y="19815"/>
                  </a:moveTo>
                  <a:cubicBezTo>
                    <a:pt x="946" y="19815"/>
                    <a:pt x="909" y="19846"/>
                    <a:pt x="902" y="19890"/>
                  </a:cubicBezTo>
                  <a:lnTo>
                    <a:pt x="855" y="20229"/>
                  </a:lnTo>
                  <a:cubicBezTo>
                    <a:pt x="847" y="20277"/>
                    <a:pt x="881" y="20320"/>
                    <a:pt x="927" y="20327"/>
                  </a:cubicBezTo>
                  <a:cubicBezTo>
                    <a:pt x="932" y="20327"/>
                    <a:pt x="935" y="20328"/>
                    <a:pt x="940" y="20328"/>
                  </a:cubicBezTo>
                  <a:cubicBezTo>
                    <a:pt x="982" y="20328"/>
                    <a:pt x="1018" y="20296"/>
                    <a:pt x="1025" y="20253"/>
                  </a:cubicBezTo>
                  <a:lnTo>
                    <a:pt x="1073" y="19914"/>
                  </a:lnTo>
                  <a:cubicBezTo>
                    <a:pt x="1079" y="19867"/>
                    <a:pt x="1046" y="19822"/>
                    <a:pt x="999" y="19816"/>
                  </a:cubicBezTo>
                  <a:cubicBezTo>
                    <a:pt x="995" y="19815"/>
                    <a:pt x="991" y="19815"/>
                    <a:pt x="987" y="19815"/>
                  </a:cubicBezTo>
                  <a:close/>
                  <a:moveTo>
                    <a:pt x="27602" y="20366"/>
                  </a:moveTo>
                  <a:cubicBezTo>
                    <a:pt x="27585" y="20366"/>
                    <a:pt x="27568" y="20371"/>
                    <a:pt x="27553" y="20381"/>
                  </a:cubicBezTo>
                  <a:cubicBezTo>
                    <a:pt x="27514" y="20410"/>
                    <a:pt x="27505" y="20463"/>
                    <a:pt x="27533" y="20501"/>
                  </a:cubicBezTo>
                  <a:cubicBezTo>
                    <a:pt x="27604" y="20599"/>
                    <a:pt x="27666" y="20690"/>
                    <a:pt x="27726" y="20782"/>
                  </a:cubicBezTo>
                  <a:cubicBezTo>
                    <a:pt x="27742" y="20806"/>
                    <a:pt x="27770" y="20820"/>
                    <a:pt x="27798" y="20820"/>
                  </a:cubicBezTo>
                  <a:cubicBezTo>
                    <a:pt x="27814" y="20820"/>
                    <a:pt x="27830" y="20815"/>
                    <a:pt x="27844" y="20806"/>
                  </a:cubicBezTo>
                  <a:cubicBezTo>
                    <a:pt x="27884" y="20780"/>
                    <a:pt x="27895" y="20727"/>
                    <a:pt x="27870" y="20687"/>
                  </a:cubicBezTo>
                  <a:cubicBezTo>
                    <a:pt x="27809" y="20594"/>
                    <a:pt x="27745" y="20501"/>
                    <a:pt x="27673" y="20400"/>
                  </a:cubicBezTo>
                  <a:cubicBezTo>
                    <a:pt x="27656" y="20378"/>
                    <a:pt x="27629" y="20366"/>
                    <a:pt x="27602" y="20366"/>
                  </a:cubicBezTo>
                  <a:close/>
                  <a:moveTo>
                    <a:pt x="865" y="20667"/>
                  </a:moveTo>
                  <a:cubicBezTo>
                    <a:pt x="824" y="20667"/>
                    <a:pt x="789" y="20698"/>
                    <a:pt x="783" y="20740"/>
                  </a:cubicBezTo>
                  <a:lnTo>
                    <a:pt x="735" y="21081"/>
                  </a:lnTo>
                  <a:cubicBezTo>
                    <a:pt x="729" y="21127"/>
                    <a:pt x="761" y="21171"/>
                    <a:pt x="809" y="21177"/>
                  </a:cubicBezTo>
                  <a:cubicBezTo>
                    <a:pt x="812" y="21179"/>
                    <a:pt x="817" y="21179"/>
                    <a:pt x="820" y="21179"/>
                  </a:cubicBezTo>
                  <a:cubicBezTo>
                    <a:pt x="862" y="21179"/>
                    <a:pt x="898" y="21147"/>
                    <a:pt x="905" y="21105"/>
                  </a:cubicBezTo>
                  <a:lnTo>
                    <a:pt x="953" y="20764"/>
                  </a:lnTo>
                  <a:cubicBezTo>
                    <a:pt x="959" y="20718"/>
                    <a:pt x="927" y="20674"/>
                    <a:pt x="879" y="20668"/>
                  </a:cubicBezTo>
                  <a:cubicBezTo>
                    <a:pt x="875" y="20667"/>
                    <a:pt x="870" y="20667"/>
                    <a:pt x="865" y="20667"/>
                  </a:cubicBezTo>
                  <a:close/>
                  <a:moveTo>
                    <a:pt x="28061" y="21092"/>
                  </a:moveTo>
                  <a:cubicBezTo>
                    <a:pt x="28048" y="21092"/>
                    <a:pt x="28033" y="21095"/>
                    <a:pt x="28020" y="21102"/>
                  </a:cubicBezTo>
                  <a:cubicBezTo>
                    <a:pt x="27979" y="21124"/>
                    <a:pt x="27963" y="21176"/>
                    <a:pt x="27985" y="21217"/>
                  </a:cubicBezTo>
                  <a:cubicBezTo>
                    <a:pt x="28039" y="21320"/>
                    <a:pt x="28087" y="21422"/>
                    <a:pt x="28131" y="21521"/>
                  </a:cubicBezTo>
                  <a:cubicBezTo>
                    <a:pt x="28143" y="21553"/>
                    <a:pt x="28176" y="21573"/>
                    <a:pt x="28209" y="21573"/>
                  </a:cubicBezTo>
                  <a:cubicBezTo>
                    <a:pt x="28220" y="21573"/>
                    <a:pt x="28232" y="21571"/>
                    <a:pt x="28243" y="21566"/>
                  </a:cubicBezTo>
                  <a:cubicBezTo>
                    <a:pt x="28286" y="21547"/>
                    <a:pt x="28307" y="21497"/>
                    <a:pt x="28288" y="21454"/>
                  </a:cubicBezTo>
                  <a:cubicBezTo>
                    <a:pt x="28244" y="21350"/>
                    <a:pt x="28193" y="21243"/>
                    <a:pt x="28137" y="21137"/>
                  </a:cubicBezTo>
                  <a:cubicBezTo>
                    <a:pt x="28122" y="21108"/>
                    <a:pt x="28092" y="21092"/>
                    <a:pt x="28061" y="21092"/>
                  </a:cubicBezTo>
                  <a:close/>
                  <a:moveTo>
                    <a:pt x="7379" y="21545"/>
                  </a:moveTo>
                  <a:cubicBezTo>
                    <a:pt x="7262" y="21549"/>
                    <a:pt x="7145" y="21553"/>
                    <a:pt x="7031" y="21563"/>
                  </a:cubicBezTo>
                  <a:cubicBezTo>
                    <a:pt x="6983" y="21566"/>
                    <a:pt x="6948" y="21608"/>
                    <a:pt x="6951" y="21654"/>
                  </a:cubicBezTo>
                  <a:cubicBezTo>
                    <a:pt x="6956" y="21699"/>
                    <a:pt x="6993" y="21734"/>
                    <a:pt x="7038" y="21734"/>
                  </a:cubicBezTo>
                  <a:lnTo>
                    <a:pt x="7044" y="21734"/>
                  </a:lnTo>
                  <a:cubicBezTo>
                    <a:pt x="7155" y="21725"/>
                    <a:pt x="7270" y="21720"/>
                    <a:pt x="7382" y="21717"/>
                  </a:cubicBezTo>
                  <a:cubicBezTo>
                    <a:pt x="7430" y="21717"/>
                    <a:pt x="7467" y="21677"/>
                    <a:pt x="7467" y="21630"/>
                  </a:cubicBezTo>
                  <a:cubicBezTo>
                    <a:pt x="7465" y="21582"/>
                    <a:pt x="7425" y="21547"/>
                    <a:pt x="7379" y="21545"/>
                  </a:cubicBezTo>
                  <a:close/>
                  <a:moveTo>
                    <a:pt x="7895" y="21553"/>
                  </a:moveTo>
                  <a:cubicBezTo>
                    <a:pt x="7848" y="21553"/>
                    <a:pt x="7813" y="21589"/>
                    <a:pt x="7810" y="21635"/>
                  </a:cubicBezTo>
                  <a:cubicBezTo>
                    <a:pt x="7808" y="21683"/>
                    <a:pt x="7843" y="21723"/>
                    <a:pt x="7891" y="21725"/>
                  </a:cubicBezTo>
                  <a:cubicBezTo>
                    <a:pt x="8000" y="21731"/>
                    <a:pt x="8114" y="21739"/>
                    <a:pt x="8231" y="21750"/>
                  </a:cubicBezTo>
                  <a:lnTo>
                    <a:pt x="8239" y="21750"/>
                  </a:lnTo>
                  <a:cubicBezTo>
                    <a:pt x="8282" y="21750"/>
                    <a:pt x="8321" y="21718"/>
                    <a:pt x="8324" y="21674"/>
                  </a:cubicBezTo>
                  <a:cubicBezTo>
                    <a:pt x="8329" y="21625"/>
                    <a:pt x="8293" y="21584"/>
                    <a:pt x="8247" y="21579"/>
                  </a:cubicBezTo>
                  <a:cubicBezTo>
                    <a:pt x="8128" y="21568"/>
                    <a:pt x="8012" y="21560"/>
                    <a:pt x="7901" y="21553"/>
                  </a:cubicBezTo>
                  <a:cubicBezTo>
                    <a:pt x="7899" y="21553"/>
                    <a:pt x="7897" y="21553"/>
                    <a:pt x="7895" y="21553"/>
                  </a:cubicBezTo>
                  <a:close/>
                  <a:moveTo>
                    <a:pt x="6527" y="21624"/>
                  </a:moveTo>
                  <a:cubicBezTo>
                    <a:pt x="6522" y="21624"/>
                    <a:pt x="6517" y="21625"/>
                    <a:pt x="6513" y="21625"/>
                  </a:cubicBezTo>
                  <a:cubicBezTo>
                    <a:pt x="6399" y="21645"/>
                    <a:pt x="6284" y="21666"/>
                    <a:pt x="6170" y="21691"/>
                  </a:cubicBezTo>
                  <a:cubicBezTo>
                    <a:pt x="6124" y="21702"/>
                    <a:pt x="6095" y="21747"/>
                    <a:pt x="6104" y="21794"/>
                  </a:cubicBezTo>
                  <a:cubicBezTo>
                    <a:pt x="6114" y="21834"/>
                    <a:pt x="6149" y="21861"/>
                    <a:pt x="6189" y="21861"/>
                  </a:cubicBezTo>
                  <a:cubicBezTo>
                    <a:pt x="6196" y="21861"/>
                    <a:pt x="6202" y="21861"/>
                    <a:pt x="6207" y="21859"/>
                  </a:cubicBezTo>
                  <a:cubicBezTo>
                    <a:pt x="6319" y="21835"/>
                    <a:pt x="6429" y="21813"/>
                    <a:pt x="6540" y="21795"/>
                  </a:cubicBezTo>
                  <a:cubicBezTo>
                    <a:pt x="6586" y="21787"/>
                    <a:pt x="6618" y="21742"/>
                    <a:pt x="6610" y="21696"/>
                  </a:cubicBezTo>
                  <a:cubicBezTo>
                    <a:pt x="6603" y="21654"/>
                    <a:pt x="6568" y="21624"/>
                    <a:pt x="6527" y="21624"/>
                  </a:cubicBezTo>
                  <a:close/>
                  <a:moveTo>
                    <a:pt x="8751" y="21642"/>
                  </a:moveTo>
                  <a:cubicBezTo>
                    <a:pt x="8709" y="21642"/>
                    <a:pt x="8671" y="21673"/>
                    <a:pt x="8665" y="21715"/>
                  </a:cubicBezTo>
                  <a:cubicBezTo>
                    <a:pt x="8658" y="21762"/>
                    <a:pt x="8690" y="21806"/>
                    <a:pt x="8737" y="21813"/>
                  </a:cubicBezTo>
                  <a:cubicBezTo>
                    <a:pt x="8849" y="21829"/>
                    <a:pt x="8963" y="21848"/>
                    <a:pt x="9075" y="21867"/>
                  </a:cubicBezTo>
                  <a:cubicBezTo>
                    <a:pt x="9080" y="21869"/>
                    <a:pt x="9084" y="21869"/>
                    <a:pt x="9089" y="21869"/>
                  </a:cubicBezTo>
                  <a:cubicBezTo>
                    <a:pt x="9131" y="21869"/>
                    <a:pt x="9166" y="21840"/>
                    <a:pt x="9174" y="21798"/>
                  </a:cubicBezTo>
                  <a:cubicBezTo>
                    <a:pt x="9182" y="21752"/>
                    <a:pt x="9150" y="21707"/>
                    <a:pt x="9104" y="21699"/>
                  </a:cubicBezTo>
                  <a:cubicBezTo>
                    <a:pt x="8990" y="21678"/>
                    <a:pt x="8876" y="21659"/>
                    <a:pt x="8763" y="21643"/>
                  </a:cubicBezTo>
                  <a:cubicBezTo>
                    <a:pt x="8759" y="21643"/>
                    <a:pt x="8755" y="21642"/>
                    <a:pt x="8751" y="21642"/>
                  </a:cubicBezTo>
                  <a:close/>
                  <a:moveTo>
                    <a:pt x="748" y="21517"/>
                  </a:moveTo>
                  <a:cubicBezTo>
                    <a:pt x="706" y="21517"/>
                    <a:pt x="669" y="21548"/>
                    <a:pt x="663" y="21592"/>
                  </a:cubicBezTo>
                  <a:lnTo>
                    <a:pt x="615" y="21931"/>
                  </a:lnTo>
                  <a:cubicBezTo>
                    <a:pt x="609" y="21978"/>
                    <a:pt x="642" y="22023"/>
                    <a:pt x="689" y="22029"/>
                  </a:cubicBezTo>
                  <a:lnTo>
                    <a:pt x="700" y="22029"/>
                  </a:lnTo>
                  <a:cubicBezTo>
                    <a:pt x="743" y="22029"/>
                    <a:pt x="780" y="21999"/>
                    <a:pt x="786" y="21955"/>
                  </a:cubicBezTo>
                  <a:lnTo>
                    <a:pt x="833" y="21616"/>
                  </a:lnTo>
                  <a:cubicBezTo>
                    <a:pt x="841" y="21568"/>
                    <a:pt x="807" y="21525"/>
                    <a:pt x="761" y="21518"/>
                  </a:cubicBezTo>
                  <a:cubicBezTo>
                    <a:pt x="757" y="21518"/>
                    <a:pt x="752" y="21517"/>
                    <a:pt x="748" y="21517"/>
                  </a:cubicBezTo>
                  <a:close/>
                  <a:moveTo>
                    <a:pt x="9596" y="21795"/>
                  </a:moveTo>
                  <a:cubicBezTo>
                    <a:pt x="9555" y="21795"/>
                    <a:pt x="9519" y="21823"/>
                    <a:pt x="9510" y="21862"/>
                  </a:cubicBezTo>
                  <a:cubicBezTo>
                    <a:pt x="9501" y="21909"/>
                    <a:pt x="9531" y="21955"/>
                    <a:pt x="9578" y="21965"/>
                  </a:cubicBezTo>
                  <a:cubicBezTo>
                    <a:pt x="9690" y="21987"/>
                    <a:pt x="9800" y="22013"/>
                    <a:pt x="9912" y="22037"/>
                  </a:cubicBezTo>
                  <a:cubicBezTo>
                    <a:pt x="9919" y="22039"/>
                    <a:pt x="9925" y="22040"/>
                    <a:pt x="9932" y="22040"/>
                  </a:cubicBezTo>
                  <a:cubicBezTo>
                    <a:pt x="9970" y="22040"/>
                    <a:pt x="10005" y="22013"/>
                    <a:pt x="10015" y="21973"/>
                  </a:cubicBezTo>
                  <a:cubicBezTo>
                    <a:pt x="10026" y="21927"/>
                    <a:pt x="9996" y="21880"/>
                    <a:pt x="9949" y="21870"/>
                  </a:cubicBezTo>
                  <a:cubicBezTo>
                    <a:pt x="9837" y="21845"/>
                    <a:pt x="9725" y="21821"/>
                    <a:pt x="9613" y="21797"/>
                  </a:cubicBezTo>
                  <a:cubicBezTo>
                    <a:pt x="9607" y="21796"/>
                    <a:pt x="9601" y="21795"/>
                    <a:pt x="9596" y="21795"/>
                  </a:cubicBezTo>
                  <a:close/>
                  <a:moveTo>
                    <a:pt x="5691" y="21822"/>
                  </a:moveTo>
                  <a:cubicBezTo>
                    <a:pt x="5683" y="21822"/>
                    <a:pt x="5674" y="21823"/>
                    <a:pt x="5666" y="21826"/>
                  </a:cubicBezTo>
                  <a:cubicBezTo>
                    <a:pt x="5557" y="21859"/>
                    <a:pt x="5446" y="21896"/>
                    <a:pt x="5336" y="21936"/>
                  </a:cubicBezTo>
                  <a:cubicBezTo>
                    <a:pt x="5291" y="21952"/>
                    <a:pt x="5268" y="22002"/>
                    <a:pt x="5284" y="22047"/>
                  </a:cubicBezTo>
                  <a:cubicBezTo>
                    <a:pt x="5297" y="22082"/>
                    <a:pt x="5331" y="22103"/>
                    <a:pt x="5366" y="22103"/>
                  </a:cubicBezTo>
                  <a:cubicBezTo>
                    <a:pt x="5376" y="22103"/>
                    <a:pt x="5385" y="22101"/>
                    <a:pt x="5395" y="22098"/>
                  </a:cubicBezTo>
                  <a:cubicBezTo>
                    <a:pt x="5502" y="22059"/>
                    <a:pt x="5610" y="22023"/>
                    <a:pt x="5717" y="21991"/>
                  </a:cubicBezTo>
                  <a:cubicBezTo>
                    <a:pt x="5762" y="21976"/>
                    <a:pt x="5787" y="21928"/>
                    <a:pt x="5773" y="21882"/>
                  </a:cubicBezTo>
                  <a:cubicBezTo>
                    <a:pt x="5762" y="21845"/>
                    <a:pt x="5728" y="21822"/>
                    <a:pt x="5691" y="21822"/>
                  </a:cubicBezTo>
                  <a:close/>
                  <a:moveTo>
                    <a:pt x="10433" y="21983"/>
                  </a:moveTo>
                  <a:cubicBezTo>
                    <a:pt x="10394" y="21983"/>
                    <a:pt x="10359" y="22010"/>
                    <a:pt x="10349" y="22050"/>
                  </a:cubicBezTo>
                  <a:cubicBezTo>
                    <a:pt x="10338" y="22096"/>
                    <a:pt x="10367" y="22143"/>
                    <a:pt x="10414" y="22152"/>
                  </a:cubicBezTo>
                  <a:lnTo>
                    <a:pt x="10748" y="22231"/>
                  </a:lnTo>
                  <a:cubicBezTo>
                    <a:pt x="10755" y="22232"/>
                    <a:pt x="10761" y="22234"/>
                    <a:pt x="10767" y="22234"/>
                  </a:cubicBezTo>
                  <a:cubicBezTo>
                    <a:pt x="10807" y="22234"/>
                    <a:pt x="10843" y="22207"/>
                    <a:pt x="10852" y="22167"/>
                  </a:cubicBezTo>
                  <a:cubicBezTo>
                    <a:pt x="10862" y="22122"/>
                    <a:pt x="10835" y="22075"/>
                    <a:pt x="10788" y="22064"/>
                  </a:cubicBezTo>
                  <a:lnTo>
                    <a:pt x="10454" y="21986"/>
                  </a:lnTo>
                  <a:cubicBezTo>
                    <a:pt x="10447" y="21984"/>
                    <a:pt x="10440" y="21983"/>
                    <a:pt x="10433" y="21983"/>
                  </a:cubicBezTo>
                  <a:close/>
                  <a:moveTo>
                    <a:pt x="28375" y="21887"/>
                  </a:moveTo>
                  <a:cubicBezTo>
                    <a:pt x="28369" y="21887"/>
                    <a:pt x="28362" y="21888"/>
                    <a:pt x="28355" y="21890"/>
                  </a:cubicBezTo>
                  <a:cubicBezTo>
                    <a:pt x="28308" y="21903"/>
                    <a:pt x="28281" y="21949"/>
                    <a:pt x="28292" y="21995"/>
                  </a:cubicBezTo>
                  <a:cubicBezTo>
                    <a:pt x="28321" y="22104"/>
                    <a:pt x="28342" y="22213"/>
                    <a:pt x="28358" y="22322"/>
                  </a:cubicBezTo>
                  <a:cubicBezTo>
                    <a:pt x="28364" y="22365"/>
                    <a:pt x="28401" y="22396"/>
                    <a:pt x="28443" y="22396"/>
                  </a:cubicBezTo>
                  <a:lnTo>
                    <a:pt x="28454" y="22396"/>
                  </a:lnTo>
                  <a:cubicBezTo>
                    <a:pt x="28502" y="22389"/>
                    <a:pt x="28534" y="22344"/>
                    <a:pt x="28528" y="22298"/>
                  </a:cubicBezTo>
                  <a:cubicBezTo>
                    <a:pt x="28512" y="22183"/>
                    <a:pt x="28489" y="22067"/>
                    <a:pt x="28459" y="21952"/>
                  </a:cubicBezTo>
                  <a:cubicBezTo>
                    <a:pt x="28449" y="21913"/>
                    <a:pt x="28413" y="21887"/>
                    <a:pt x="28375" y="21887"/>
                  </a:cubicBezTo>
                  <a:close/>
                  <a:moveTo>
                    <a:pt x="11271" y="22178"/>
                  </a:moveTo>
                  <a:cubicBezTo>
                    <a:pt x="11232" y="22178"/>
                    <a:pt x="11195" y="22205"/>
                    <a:pt x="11187" y="22245"/>
                  </a:cubicBezTo>
                  <a:cubicBezTo>
                    <a:pt x="11176" y="22292"/>
                    <a:pt x="11205" y="22338"/>
                    <a:pt x="11251" y="22348"/>
                  </a:cubicBezTo>
                  <a:cubicBezTo>
                    <a:pt x="11363" y="22373"/>
                    <a:pt x="11477" y="22397"/>
                    <a:pt x="11589" y="22421"/>
                  </a:cubicBezTo>
                  <a:cubicBezTo>
                    <a:pt x="11594" y="22423"/>
                    <a:pt x="11600" y="22423"/>
                    <a:pt x="11607" y="22423"/>
                  </a:cubicBezTo>
                  <a:cubicBezTo>
                    <a:pt x="11647" y="22423"/>
                    <a:pt x="11682" y="22396"/>
                    <a:pt x="11690" y="22356"/>
                  </a:cubicBezTo>
                  <a:cubicBezTo>
                    <a:pt x="11699" y="22309"/>
                    <a:pt x="11671" y="22263"/>
                    <a:pt x="11624" y="22253"/>
                  </a:cubicBezTo>
                  <a:cubicBezTo>
                    <a:pt x="11512" y="22231"/>
                    <a:pt x="11402" y="22205"/>
                    <a:pt x="11289" y="22180"/>
                  </a:cubicBezTo>
                  <a:cubicBezTo>
                    <a:pt x="11283" y="22178"/>
                    <a:pt x="11277" y="22178"/>
                    <a:pt x="11271" y="22178"/>
                  </a:cubicBezTo>
                  <a:close/>
                  <a:moveTo>
                    <a:pt x="4889" y="22126"/>
                  </a:moveTo>
                  <a:cubicBezTo>
                    <a:pt x="4877" y="22126"/>
                    <a:pt x="4865" y="22128"/>
                    <a:pt x="4854" y="22133"/>
                  </a:cubicBezTo>
                  <a:cubicBezTo>
                    <a:pt x="4750" y="22180"/>
                    <a:pt x="4644" y="22229"/>
                    <a:pt x="4540" y="22282"/>
                  </a:cubicBezTo>
                  <a:cubicBezTo>
                    <a:pt x="4497" y="22303"/>
                    <a:pt x="4481" y="22356"/>
                    <a:pt x="4501" y="22397"/>
                  </a:cubicBezTo>
                  <a:cubicBezTo>
                    <a:pt x="4516" y="22428"/>
                    <a:pt x="4546" y="22445"/>
                    <a:pt x="4578" y="22445"/>
                  </a:cubicBezTo>
                  <a:cubicBezTo>
                    <a:pt x="4591" y="22445"/>
                    <a:pt x="4604" y="22442"/>
                    <a:pt x="4617" y="22436"/>
                  </a:cubicBezTo>
                  <a:cubicBezTo>
                    <a:pt x="4719" y="22385"/>
                    <a:pt x="4823" y="22335"/>
                    <a:pt x="4924" y="22290"/>
                  </a:cubicBezTo>
                  <a:cubicBezTo>
                    <a:pt x="4967" y="22271"/>
                    <a:pt x="4987" y="22220"/>
                    <a:pt x="4967" y="22176"/>
                  </a:cubicBezTo>
                  <a:cubicBezTo>
                    <a:pt x="4953" y="22144"/>
                    <a:pt x="4922" y="22126"/>
                    <a:pt x="4889" y="22126"/>
                  </a:cubicBezTo>
                  <a:close/>
                  <a:moveTo>
                    <a:pt x="12110" y="22352"/>
                  </a:moveTo>
                  <a:cubicBezTo>
                    <a:pt x="12070" y="22352"/>
                    <a:pt x="12035" y="22382"/>
                    <a:pt x="12028" y="22423"/>
                  </a:cubicBezTo>
                  <a:cubicBezTo>
                    <a:pt x="12018" y="22469"/>
                    <a:pt x="12050" y="22514"/>
                    <a:pt x="12097" y="22522"/>
                  </a:cubicBezTo>
                  <a:cubicBezTo>
                    <a:pt x="12210" y="22543"/>
                    <a:pt x="12324" y="22562"/>
                    <a:pt x="12438" y="22580"/>
                  </a:cubicBezTo>
                  <a:cubicBezTo>
                    <a:pt x="12442" y="22580"/>
                    <a:pt x="12446" y="22581"/>
                    <a:pt x="12450" y="22581"/>
                  </a:cubicBezTo>
                  <a:cubicBezTo>
                    <a:pt x="12492" y="22581"/>
                    <a:pt x="12529" y="22551"/>
                    <a:pt x="12535" y="22508"/>
                  </a:cubicBezTo>
                  <a:cubicBezTo>
                    <a:pt x="12543" y="22461"/>
                    <a:pt x="12511" y="22418"/>
                    <a:pt x="12463" y="22410"/>
                  </a:cubicBezTo>
                  <a:cubicBezTo>
                    <a:pt x="12351" y="22393"/>
                    <a:pt x="12239" y="22373"/>
                    <a:pt x="12127" y="22354"/>
                  </a:cubicBezTo>
                  <a:cubicBezTo>
                    <a:pt x="12121" y="22353"/>
                    <a:pt x="12116" y="22352"/>
                    <a:pt x="12110" y="22352"/>
                  </a:cubicBezTo>
                  <a:close/>
                  <a:moveTo>
                    <a:pt x="12960" y="22477"/>
                  </a:moveTo>
                  <a:cubicBezTo>
                    <a:pt x="12916" y="22477"/>
                    <a:pt x="12881" y="22510"/>
                    <a:pt x="12876" y="22553"/>
                  </a:cubicBezTo>
                  <a:cubicBezTo>
                    <a:pt x="12872" y="22601"/>
                    <a:pt x="12905" y="22642"/>
                    <a:pt x="12953" y="22647"/>
                  </a:cubicBezTo>
                  <a:cubicBezTo>
                    <a:pt x="13067" y="22660"/>
                    <a:pt x="13182" y="22670"/>
                    <a:pt x="13298" y="22678"/>
                  </a:cubicBezTo>
                  <a:cubicBezTo>
                    <a:pt x="13299" y="22679"/>
                    <a:pt x="13302" y="22679"/>
                    <a:pt x="13304" y="22679"/>
                  </a:cubicBezTo>
                  <a:cubicBezTo>
                    <a:pt x="13349" y="22679"/>
                    <a:pt x="13386" y="22644"/>
                    <a:pt x="13389" y="22599"/>
                  </a:cubicBezTo>
                  <a:cubicBezTo>
                    <a:pt x="13394" y="22551"/>
                    <a:pt x="13357" y="22509"/>
                    <a:pt x="13310" y="22506"/>
                  </a:cubicBezTo>
                  <a:cubicBezTo>
                    <a:pt x="13197" y="22498"/>
                    <a:pt x="13083" y="22489"/>
                    <a:pt x="12971" y="22477"/>
                  </a:cubicBezTo>
                  <a:cubicBezTo>
                    <a:pt x="12967" y="22477"/>
                    <a:pt x="12963" y="22477"/>
                    <a:pt x="12960" y="22477"/>
                  </a:cubicBezTo>
                  <a:close/>
                  <a:moveTo>
                    <a:pt x="13816" y="22533"/>
                  </a:moveTo>
                  <a:cubicBezTo>
                    <a:pt x="13770" y="22533"/>
                    <a:pt x="13735" y="22571"/>
                    <a:pt x="13733" y="22617"/>
                  </a:cubicBezTo>
                  <a:cubicBezTo>
                    <a:pt x="13731" y="22665"/>
                    <a:pt x="13768" y="22703"/>
                    <a:pt x="13816" y="22705"/>
                  </a:cubicBezTo>
                  <a:cubicBezTo>
                    <a:pt x="13930" y="22710"/>
                    <a:pt x="14045" y="22713"/>
                    <a:pt x="14161" y="22714"/>
                  </a:cubicBezTo>
                  <a:lnTo>
                    <a:pt x="14162" y="22714"/>
                  </a:lnTo>
                  <a:cubicBezTo>
                    <a:pt x="14209" y="22714"/>
                    <a:pt x="14247" y="22678"/>
                    <a:pt x="14249" y="22630"/>
                  </a:cubicBezTo>
                  <a:cubicBezTo>
                    <a:pt x="14249" y="22583"/>
                    <a:pt x="14210" y="22543"/>
                    <a:pt x="14164" y="22543"/>
                  </a:cubicBezTo>
                  <a:cubicBezTo>
                    <a:pt x="14050" y="22540"/>
                    <a:pt x="13935" y="22538"/>
                    <a:pt x="13821" y="22533"/>
                  </a:cubicBezTo>
                  <a:cubicBezTo>
                    <a:pt x="13819" y="22533"/>
                    <a:pt x="13817" y="22533"/>
                    <a:pt x="13816" y="22533"/>
                  </a:cubicBezTo>
                  <a:close/>
                  <a:moveTo>
                    <a:pt x="14678" y="22548"/>
                  </a:moveTo>
                  <a:cubicBezTo>
                    <a:pt x="14630" y="22548"/>
                    <a:pt x="14591" y="22586"/>
                    <a:pt x="14591" y="22633"/>
                  </a:cubicBezTo>
                  <a:cubicBezTo>
                    <a:pt x="14591" y="22681"/>
                    <a:pt x="14630" y="22719"/>
                    <a:pt x="14678" y="22719"/>
                  </a:cubicBezTo>
                  <a:lnTo>
                    <a:pt x="15021" y="22721"/>
                  </a:lnTo>
                  <a:cubicBezTo>
                    <a:pt x="15069" y="22721"/>
                    <a:pt x="15107" y="22682"/>
                    <a:pt x="15107" y="22634"/>
                  </a:cubicBezTo>
                  <a:cubicBezTo>
                    <a:pt x="15107" y="22588"/>
                    <a:pt x="15069" y="22549"/>
                    <a:pt x="15022" y="22549"/>
                  </a:cubicBezTo>
                  <a:lnTo>
                    <a:pt x="14678" y="22548"/>
                  </a:lnTo>
                  <a:close/>
                  <a:moveTo>
                    <a:pt x="15536" y="22553"/>
                  </a:moveTo>
                  <a:cubicBezTo>
                    <a:pt x="15490" y="22553"/>
                    <a:pt x="15451" y="22589"/>
                    <a:pt x="15451" y="22638"/>
                  </a:cubicBezTo>
                  <a:cubicBezTo>
                    <a:pt x="15450" y="22684"/>
                    <a:pt x="15488" y="22724"/>
                    <a:pt x="15536" y="22724"/>
                  </a:cubicBezTo>
                  <a:cubicBezTo>
                    <a:pt x="15650" y="22726"/>
                    <a:pt x="15764" y="22727"/>
                    <a:pt x="15879" y="22730"/>
                  </a:cubicBezTo>
                  <a:lnTo>
                    <a:pt x="15880" y="22730"/>
                  </a:lnTo>
                  <a:cubicBezTo>
                    <a:pt x="15927" y="22730"/>
                    <a:pt x="15965" y="22694"/>
                    <a:pt x="15967" y="22646"/>
                  </a:cubicBezTo>
                  <a:cubicBezTo>
                    <a:pt x="15967" y="22599"/>
                    <a:pt x="15930" y="22559"/>
                    <a:pt x="15882" y="22557"/>
                  </a:cubicBezTo>
                  <a:cubicBezTo>
                    <a:pt x="15768" y="22554"/>
                    <a:pt x="15653" y="22553"/>
                    <a:pt x="15538" y="22553"/>
                  </a:cubicBezTo>
                  <a:close/>
                  <a:moveTo>
                    <a:pt x="16398" y="22578"/>
                  </a:moveTo>
                  <a:cubicBezTo>
                    <a:pt x="16351" y="22578"/>
                    <a:pt x="16313" y="22613"/>
                    <a:pt x="16310" y="22658"/>
                  </a:cubicBezTo>
                  <a:cubicBezTo>
                    <a:pt x="16306" y="22706"/>
                    <a:pt x="16343" y="22746"/>
                    <a:pt x="16391" y="22750"/>
                  </a:cubicBezTo>
                  <a:cubicBezTo>
                    <a:pt x="16503" y="22756"/>
                    <a:pt x="16617" y="22764"/>
                    <a:pt x="16731" y="22774"/>
                  </a:cubicBezTo>
                  <a:lnTo>
                    <a:pt x="16739" y="22774"/>
                  </a:lnTo>
                  <a:cubicBezTo>
                    <a:pt x="16782" y="22774"/>
                    <a:pt x="16820" y="22740"/>
                    <a:pt x="16824" y="22695"/>
                  </a:cubicBezTo>
                  <a:cubicBezTo>
                    <a:pt x="16828" y="22649"/>
                    <a:pt x="16793" y="22607"/>
                    <a:pt x="16745" y="22602"/>
                  </a:cubicBezTo>
                  <a:cubicBezTo>
                    <a:pt x="16630" y="22593"/>
                    <a:pt x="16516" y="22585"/>
                    <a:pt x="16401" y="22578"/>
                  </a:cubicBezTo>
                  <a:cubicBezTo>
                    <a:pt x="16400" y="22578"/>
                    <a:pt x="16399" y="22578"/>
                    <a:pt x="16398" y="22578"/>
                  </a:cubicBezTo>
                  <a:close/>
                  <a:moveTo>
                    <a:pt x="4124" y="22518"/>
                  </a:moveTo>
                  <a:cubicBezTo>
                    <a:pt x="4109" y="22518"/>
                    <a:pt x="4095" y="22521"/>
                    <a:pt x="4082" y="22529"/>
                  </a:cubicBezTo>
                  <a:cubicBezTo>
                    <a:pt x="3984" y="22586"/>
                    <a:pt x="3883" y="22647"/>
                    <a:pt x="3784" y="22708"/>
                  </a:cubicBezTo>
                  <a:cubicBezTo>
                    <a:pt x="3744" y="22734"/>
                    <a:pt x="3733" y="22786"/>
                    <a:pt x="3757" y="22826"/>
                  </a:cubicBezTo>
                  <a:cubicBezTo>
                    <a:pt x="3774" y="22854"/>
                    <a:pt x="3802" y="22868"/>
                    <a:pt x="3830" y="22868"/>
                  </a:cubicBezTo>
                  <a:cubicBezTo>
                    <a:pt x="3846" y="22868"/>
                    <a:pt x="3861" y="22863"/>
                    <a:pt x="3875" y="22854"/>
                  </a:cubicBezTo>
                  <a:cubicBezTo>
                    <a:pt x="3973" y="22793"/>
                    <a:pt x="4071" y="22734"/>
                    <a:pt x="4168" y="22678"/>
                  </a:cubicBezTo>
                  <a:cubicBezTo>
                    <a:pt x="4208" y="22654"/>
                    <a:pt x="4223" y="22602"/>
                    <a:pt x="4199" y="22561"/>
                  </a:cubicBezTo>
                  <a:cubicBezTo>
                    <a:pt x="4183" y="22533"/>
                    <a:pt x="4153" y="22518"/>
                    <a:pt x="4124" y="22518"/>
                  </a:cubicBezTo>
                  <a:close/>
                  <a:moveTo>
                    <a:pt x="629" y="22368"/>
                  </a:moveTo>
                  <a:cubicBezTo>
                    <a:pt x="587" y="22368"/>
                    <a:pt x="550" y="22400"/>
                    <a:pt x="543" y="22442"/>
                  </a:cubicBezTo>
                  <a:lnTo>
                    <a:pt x="496" y="22782"/>
                  </a:lnTo>
                  <a:cubicBezTo>
                    <a:pt x="488" y="22830"/>
                    <a:pt x="522" y="22873"/>
                    <a:pt x="569" y="22879"/>
                  </a:cubicBezTo>
                  <a:lnTo>
                    <a:pt x="581" y="22879"/>
                  </a:lnTo>
                  <a:cubicBezTo>
                    <a:pt x="623" y="22879"/>
                    <a:pt x="660" y="22849"/>
                    <a:pt x="666" y="22806"/>
                  </a:cubicBezTo>
                  <a:lnTo>
                    <a:pt x="714" y="22466"/>
                  </a:lnTo>
                  <a:cubicBezTo>
                    <a:pt x="721" y="22418"/>
                    <a:pt x="687" y="22375"/>
                    <a:pt x="641" y="22368"/>
                  </a:cubicBezTo>
                  <a:cubicBezTo>
                    <a:pt x="637" y="22368"/>
                    <a:pt x="633" y="22368"/>
                    <a:pt x="629" y="22368"/>
                  </a:cubicBezTo>
                  <a:close/>
                  <a:moveTo>
                    <a:pt x="17249" y="22660"/>
                  </a:moveTo>
                  <a:cubicBezTo>
                    <a:pt x="17208" y="22660"/>
                    <a:pt x="17172" y="22692"/>
                    <a:pt x="17165" y="22734"/>
                  </a:cubicBezTo>
                  <a:cubicBezTo>
                    <a:pt x="17158" y="22780"/>
                    <a:pt x="17190" y="22825"/>
                    <a:pt x="17238" y="22831"/>
                  </a:cubicBezTo>
                  <a:cubicBezTo>
                    <a:pt x="17350" y="22847"/>
                    <a:pt x="17464" y="22867"/>
                    <a:pt x="17573" y="22887"/>
                  </a:cubicBezTo>
                  <a:cubicBezTo>
                    <a:pt x="17578" y="22889"/>
                    <a:pt x="17584" y="22889"/>
                    <a:pt x="17589" y="22889"/>
                  </a:cubicBezTo>
                  <a:cubicBezTo>
                    <a:pt x="17629" y="22889"/>
                    <a:pt x="17666" y="22860"/>
                    <a:pt x="17674" y="22820"/>
                  </a:cubicBezTo>
                  <a:cubicBezTo>
                    <a:pt x="17682" y="22772"/>
                    <a:pt x="17652" y="22727"/>
                    <a:pt x="17605" y="22719"/>
                  </a:cubicBezTo>
                  <a:cubicBezTo>
                    <a:pt x="17493" y="22697"/>
                    <a:pt x="17378" y="22678"/>
                    <a:pt x="17262" y="22662"/>
                  </a:cubicBezTo>
                  <a:cubicBezTo>
                    <a:pt x="17258" y="22661"/>
                    <a:pt x="17253" y="22660"/>
                    <a:pt x="17249" y="22660"/>
                  </a:cubicBezTo>
                  <a:close/>
                  <a:moveTo>
                    <a:pt x="18091" y="22833"/>
                  </a:moveTo>
                  <a:cubicBezTo>
                    <a:pt x="18053" y="22833"/>
                    <a:pt x="18019" y="22858"/>
                    <a:pt x="18009" y="22895"/>
                  </a:cubicBezTo>
                  <a:cubicBezTo>
                    <a:pt x="17996" y="22942"/>
                    <a:pt x="18023" y="22988"/>
                    <a:pt x="18069" y="23001"/>
                  </a:cubicBezTo>
                  <a:cubicBezTo>
                    <a:pt x="18180" y="23031"/>
                    <a:pt x="18289" y="23063"/>
                    <a:pt x="18395" y="23099"/>
                  </a:cubicBezTo>
                  <a:cubicBezTo>
                    <a:pt x="18403" y="23102"/>
                    <a:pt x="18412" y="23104"/>
                    <a:pt x="18420" y="23104"/>
                  </a:cubicBezTo>
                  <a:cubicBezTo>
                    <a:pt x="18457" y="23104"/>
                    <a:pt x="18491" y="23081"/>
                    <a:pt x="18502" y="23044"/>
                  </a:cubicBezTo>
                  <a:cubicBezTo>
                    <a:pt x="18518" y="22999"/>
                    <a:pt x="18494" y="22951"/>
                    <a:pt x="18447" y="22935"/>
                  </a:cubicBezTo>
                  <a:cubicBezTo>
                    <a:pt x="18340" y="22900"/>
                    <a:pt x="18228" y="22867"/>
                    <a:pt x="18114" y="22836"/>
                  </a:cubicBezTo>
                  <a:cubicBezTo>
                    <a:pt x="18107" y="22834"/>
                    <a:pt x="18099" y="22833"/>
                    <a:pt x="18091" y="22833"/>
                  </a:cubicBezTo>
                  <a:close/>
                  <a:moveTo>
                    <a:pt x="28466" y="22738"/>
                  </a:moveTo>
                  <a:cubicBezTo>
                    <a:pt x="28422" y="22738"/>
                    <a:pt x="28385" y="22776"/>
                    <a:pt x="28384" y="22820"/>
                  </a:cubicBezTo>
                  <a:cubicBezTo>
                    <a:pt x="28380" y="22931"/>
                    <a:pt x="28369" y="23043"/>
                    <a:pt x="28353" y="23153"/>
                  </a:cubicBezTo>
                  <a:cubicBezTo>
                    <a:pt x="28345" y="23200"/>
                    <a:pt x="28377" y="23243"/>
                    <a:pt x="28425" y="23251"/>
                  </a:cubicBezTo>
                  <a:cubicBezTo>
                    <a:pt x="28429" y="23251"/>
                    <a:pt x="28433" y="23252"/>
                    <a:pt x="28438" y="23252"/>
                  </a:cubicBezTo>
                  <a:cubicBezTo>
                    <a:pt x="28480" y="23252"/>
                    <a:pt x="28517" y="23220"/>
                    <a:pt x="28523" y="23179"/>
                  </a:cubicBezTo>
                  <a:cubicBezTo>
                    <a:pt x="28541" y="23062"/>
                    <a:pt x="28552" y="22943"/>
                    <a:pt x="28555" y="22826"/>
                  </a:cubicBezTo>
                  <a:cubicBezTo>
                    <a:pt x="28557" y="22780"/>
                    <a:pt x="28520" y="22740"/>
                    <a:pt x="28473" y="22738"/>
                  </a:cubicBezTo>
                  <a:cubicBezTo>
                    <a:pt x="28471" y="22738"/>
                    <a:pt x="28468" y="22738"/>
                    <a:pt x="28466" y="22738"/>
                  </a:cubicBezTo>
                  <a:close/>
                  <a:moveTo>
                    <a:pt x="3400" y="22981"/>
                  </a:moveTo>
                  <a:cubicBezTo>
                    <a:pt x="3383" y="22981"/>
                    <a:pt x="3366" y="22986"/>
                    <a:pt x="3352" y="22996"/>
                  </a:cubicBezTo>
                  <a:cubicBezTo>
                    <a:pt x="3257" y="23062"/>
                    <a:pt x="3163" y="23129"/>
                    <a:pt x="3070" y="23198"/>
                  </a:cubicBezTo>
                  <a:cubicBezTo>
                    <a:pt x="3031" y="23227"/>
                    <a:pt x="3023" y="23281"/>
                    <a:pt x="3052" y="23318"/>
                  </a:cubicBezTo>
                  <a:cubicBezTo>
                    <a:pt x="3070" y="23342"/>
                    <a:pt x="3095" y="23353"/>
                    <a:pt x="3121" y="23353"/>
                  </a:cubicBezTo>
                  <a:cubicBezTo>
                    <a:pt x="3139" y="23353"/>
                    <a:pt x="3158" y="23349"/>
                    <a:pt x="3172" y="23337"/>
                  </a:cubicBezTo>
                  <a:cubicBezTo>
                    <a:pt x="3264" y="23268"/>
                    <a:pt x="3356" y="23201"/>
                    <a:pt x="3449" y="23137"/>
                  </a:cubicBezTo>
                  <a:cubicBezTo>
                    <a:pt x="3488" y="23110"/>
                    <a:pt x="3497" y="23055"/>
                    <a:pt x="3470" y="23017"/>
                  </a:cubicBezTo>
                  <a:cubicBezTo>
                    <a:pt x="3453" y="22993"/>
                    <a:pt x="3427" y="22981"/>
                    <a:pt x="3400" y="22981"/>
                  </a:cubicBezTo>
                  <a:close/>
                  <a:moveTo>
                    <a:pt x="18901" y="23117"/>
                  </a:moveTo>
                  <a:cubicBezTo>
                    <a:pt x="18869" y="23117"/>
                    <a:pt x="18838" y="23136"/>
                    <a:pt x="18824" y="23168"/>
                  </a:cubicBezTo>
                  <a:cubicBezTo>
                    <a:pt x="18805" y="23211"/>
                    <a:pt x="18824" y="23262"/>
                    <a:pt x="18867" y="23281"/>
                  </a:cubicBezTo>
                  <a:cubicBezTo>
                    <a:pt x="18971" y="23328"/>
                    <a:pt x="19074" y="23377"/>
                    <a:pt x="19171" y="23429"/>
                  </a:cubicBezTo>
                  <a:cubicBezTo>
                    <a:pt x="19184" y="23435"/>
                    <a:pt x="19197" y="23438"/>
                    <a:pt x="19211" y="23438"/>
                  </a:cubicBezTo>
                  <a:cubicBezTo>
                    <a:pt x="19242" y="23438"/>
                    <a:pt x="19270" y="23422"/>
                    <a:pt x="19287" y="23393"/>
                  </a:cubicBezTo>
                  <a:cubicBezTo>
                    <a:pt x="19309" y="23352"/>
                    <a:pt x="19293" y="23299"/>
                    <a:pt x="19251" y="23276"/>
                  </a:cubicBezTo>
                  <a:cubicBezTo>
                    <a:pt x="19150" y="23224"/>
                    <a:pt x="19045" y="23172"/>
                    <a:pt x="18936" y="23124"/>
                  </a:cubicBezTo>
                  <a:cubicBezTo>
                    <a:pt x="18924" y="23119"/>
                    <a:pt x="18913" y="23117"/>
                    <a:pt x="18901" y="23117"/>
                  </a:cubicBezTo>
                  <a:close/>
                  <a:moveTo>
                    <a:pt x="509" y="23218"/>
                  </a:moveTo>
                  <a:cubicBezTo>
                    <a:pt x="467" y="23218"/>
                    <a:pt x="430" y="23250"/>
                    <a:pt x="424" y="23292"/>
                  </a:cubicBezTo>
                  <a:lnTo>
                    <a:pt x="376" y="23634"/>
                  </a:lnTo>
                  <a:cubicBezTo>
                    <a:pt x="370" y="23680"/>
                    <a:pt x="402" y="23723"/>
                    <a:pt x="450" y="23730"/>
                  </a:cubicBezTo>
                  <a:cubicBezTo>
                    <a:pt x="453" y="23731"/>
                    <a:pt x="458" y="23731"/>
                    <a:pt x="461" y="23731"/>
                  </a:cubicBezTo>
                  <a:cubicBezTo>
                    <a:pt x="503" y="23731"/>
                    <a:pt x="540" y="23699"/>
                    <a:pt x="546" y="23658"/>
                  </a:cubicBezTo>
                  <a:lnTo>
                    <a:pt x="594" y="23316"/>
                  </a:lnTo>
                  <a:cubicBezTo>
                    <a:pt x="601" y="23270"/>
                    <a:pt x="569" y="23227"/>
                    <a:pt x="520" y="23219"/>
                  </a:cubicBezTo>
                  <a:cubicBezTo>
                    <a:pt x="517" y="23218"/>
                    <a:pt x="513" y="23218"/>
                    <a:pt x="509" y="23218"/>
                  </a:cubicBezTo>
                  <a:close/>
                  <a:moveTo>
                    <a:pt x="2713" y="23497"/>
                  </a:moveTo>
                  <a:cubicBezTo>
                    <a:pt x="2694" y="23497"/>
                    <a:pt x="2675" y="23503"/>
                    <a:pt x="2660" y="23515"/>
                  </a:cubicBezTo>
                  <a:cubicBezTo>
                    <a:pt x="2570" y="23587"/>
                    <a:pt x="2481" y="23661"/>
                    <a:pt x="2392" y="23736"/>
                  </a:cubicBezTo>
                  <a:cubicBezTo>
                    <a:pt x="2356" y="23766"/>
                    <a:pt x="2351" y="23821"/>
                    <a:pt x="2381" y="23856"/>
                  </a:cubicBezTo>
                  <a:cubicBezTo>
                    <a:pt x="2399" y="23877"/>
                    <a:pt x="2423" y="23887"/>
                    <a:pt x="2448" y="23887"/>
                  </a:cubicBezTo>
                  <a:cubicBezTo>
                    <a:pt x="2468" y="23887"/>
                    <a:pt x="2487" y="23880"/>
                    <a:pt x="2503" y="23867"/>
                  </a:cubicBezTo>
                  <a:cubicBezTo>
                    <a:pt x="2591" y="23794"/>
                    <a:pt x="2679" y="23722"/>
                    <a:pt x="2767" y="23650"/>
                  </a:cubicBezTo>
                  <a:cubicBezTo>
                    <a:pt x="2804" y="23621"/>
                    <a:pt x="2810" y="23566"/>
                    <a:pt x="2780" y="23529"/>
                  </a:cubicBezTo>
                  <a:cubicBezTo>
                    <a:pt x="2763" y="23508"/>
                    <a:pt x="2738" y="23497"/>
                    <a:pt x="2713" y="23497"/>
                  </a:cubicBezTo>
                  <a:close/>
                  <a:moveTo>
                    <a:pt x="19650" y="23536"/>
                  </a:moveTo>
                  <a:cubicBezTo>
                    <a:pt x="19623" y="23536"/>
                    <a:pt x="19596" y="23549"/>
                    <a:pt x="19580" y="23573"/>
                  </a:cubicBezTo>
                  <a:cubicBezTo>
                    <a:pt x="19552" y="23611"/>
                    <a:pt x="19562" y="23666"/>
                    <a:pt x="19600" y="23693"/>
                  </a:cubicBezTo>
                  <a:cubicBezTo>
                    <a:pt x="19692" y="23757"/>
                    <a:pt x="19781" y="23826"/>
                    <a:pt x="19866" y="23898"/>
                  </a:cubicBezTo>
                  <a:cubicBezTo>
                    <a:pt x="19882" y="23912"/>
                    <a:pt x="19901" y="23919"/>
                    <a:pt x="19921" y="23919"/>
                  </a:cubicBezTo>
                  <a:cubicBezTo>
                    <a:pt x="19946" y="23919"/>
                    <a:pt x="19970" y="23909"/>
                    <a:pt x="19986" y="23888"/>
                  </a:cubicBezTo>
                  <a:cubicBezTo>
                    <a:pt x="20017" y="23851"/>
                    <a:pt x="20014" y="23798"/>
                    <a:pt x="19977" y="23766"/>
                  </a:cubicBezTo>
                  <a:cubicBezTo>
                    <a:pt x="19889" y="23693"/>
                    <a:pt x="19796" y="23619"/>
                    <a:pt x="19700" y="23552"/>
                  </a:cubicBezTo>
                  <a:cubicBezTo>
                    <a:pt x="19684" y="23541"/>
                    <a:pt x="19667" y="23536"/>
                    <a:pt x="19650" y="23536"/>
                  </a:cubicBezTo>
                  <a:close/>
                  <a:moveTo>
                    <a:pt x="28321" y="23581"/>
                  </a:moveTo>
                  <a:cubicBezTo>
                    <a:pt x="28285" y="23581"/>
                    <a:pt x="28251" y="23605"/>
                    <a:pt x="28240" y="23642"/>
                  </a:cubicBezTo>
                  <a:cubicBezTo>
                    <a:pt x="28208" y="23747"/>
                    <a:pt x="28169" y="23853"/>
                    <a:pt x="28126" y="23959"/>
                  </a:cubicBezTo>
                  <a:cubicBezTo>
                    <a:pt x="28108" y="24002"/>
                    <a:pt x="28129" y="24051"/>
                    <a:pt x="28172" y="24071"/>
                  </a:cubicBezTo>
                  <a:cubicBezTo>
                    <a:pt x="28184" y="24074"/>
                    <a:pt x="28195" y="24077"/>
                    <a:pt x="28204" y="24077"/>
                  </a:cubicBezTo>
                  <a:cubicBezTo>
                    <a:pt x="28240" y="24077"/>
                    <a:pt x="28272" y="24056"/>
                    <a:pt x="28284" y="24023"/>
                  </a:cubicBezTo>
                  <a:cubicBezTo>
                    <a:pt x="28329" y="23914"/>
                    <a:pt x="28369" y="23802"/>
                    <a:pt x="28403" y="23693"/>
                  </a:cubicBezTo>
                  <a:cubicBezTo>
                    <a:pt x="28417" y="23648"/>
                    <a:pt x="28392" y="23600"/>
                    <a:pt x="28347" y="23586"/>
                  </a:cubicBezTo>
                  <a:cubicBezTo>
                    <a:pt x="28338" y="23583"/>
                    <a:pt x="28330" y="23581"/>
                    <a:pt x="28321" y="23581"/>
                  </a:cubicBezTo>
                  <a:close/>
                  <a:moveTo>
                    <a:pt x="2059" y="24053"/>
                  </a:moveTo>
                  <a:cubicBezTo>
                    <a:pt x="2039" y="24053"/>
                    <a:pt x="2018" y="24061"/>
                    <a:pt x="2002" y="24076"/>
                  </a:cubicBezTo>
                  <a:cubicBezTo>
                    <a:pt x="1915" y="24152"/>
                    <a:pt x="1830" y="24229"/>
                    <a:pt x="1745" y="24308"/>
                  </a:cubicBezTo>
                  <a:cubicBezTo>
                    <a:pt x="1710" y="24340"/>
                    <a:pt x="1709" y="24394"/>
                    <a:pt x="1741" y="24429"/>
                  </a:cubicBezTo>
                  <a:cubicBezTo>
                    <a:pt x="1757" y="24447"/>
                    <a:pt x="1781" y="24457"/>
                    <a:pt x="1803" y="24457"/>
                  </a:cubicBezTo>
                  <a:cubicBezTo>
                    <a:pt x="1824" y="24457"/>
                    <a:pt x="1845" y="24449"/>
                    <a:pt x="1862" y="24434"/>
                  </a:cubicBezTo>
                  <a:cubicBezTo>
                    <a:pt x="1946" y="24356"/>
                    <a:pt x="2031" y="24279"/>
                    <a:pt x="2115" y="24204"/>
                  </a:cubicBezTo>
                  <a:cubicBezTo>
                    <a:pt x="2151" y="24172"/>
                    <a:pt x="2154" y="24117"/>
                    <a:pt x="2122" y="24082"/>
                  </a:cubicBezTo>
                  <a:cubicBezTo>
                    <a:pt x="2106" y="24063"/>
                    <a:pt x="2082" y="24053"/>
                    <a:pt x="2059" y="24053"/>
                  </a:cubicBezTo>
                  <a:close/>
                  <a:moveTo>
                    <a:pt x="20287" y="24108"/>
                  </a:moveTo>
                  <a:cubicBezTo>
                    <a:pt x="20267" y="24108"/>
                    <a:pt x="20247" y="24115"/>
                    <a:pt x="20231" y="24128"/>
                  </a:cubicBezTo>
                  <a:cubicBezTo>
                    <a:pt x="20196" y="24160"/>
                    <a:pt x="20191" y="24215"/>
                    <a:pt x="20223" y="24250"/>
                  </a:cubicBezTo>
                  <a:cubicBezTo>
                    <a:pt x="20238" y="24268"/>
                    <a:pt x="20252" y="24284"/>
                    <a:pt x="20267" y="24301"/>
                  </a:cubicBezTo>
                  <a:cubicBezTo>
                    <a:pt x="20321" y="24367"/>
                    <a:pt x="20377" y="24439"/>
                    <a:pt x="20431" y="24514"/>
                  </a:cubicBezTo>
                  <a:cubicBezTo>
                    <a:pt x="20447" y="24537"/>
                    <a:pt x="20475" y="24550"/>
                    <a:pt x="20500" y="24550"/>
                  </a:cubicBezTo>
                  <a:cubicBezTo>
                    <a:pt x="20518" y="24550"/>
                    <a:pt x="20536" y="24545"/>
                    <a:pt x="20550" y="24533"/>
                  </a:cubicBezTo>
                  <a:cubicBezTo>
                    <a:pt x="20590" y="24506"/>
                    <a:pt x="20598" y="24452"/>
                    <a:pt x="20571" y="24413"/>
                  </a:cubicBezTo>
                  <a:cubicBezTo>
                    <a:pt x="20513" y="24335"/>
                    <a:pt x="20455" y="24260"/>
                    <a:pt x="20399" y="24192"/>
                  </a:cubicBezTo>
                  <a:cubicBezTo>
                    <a:pt x="20383" y="24173"/>
                    <a:pt x="20369" y="24156"/>
                    <a:pt x="20353" y="24138"/>
                  </a:cubicBezTo>
                  <a:cubicBezTo>
                    <a:pt x="20335" y="24118"/>
                    <a:pt x="20311" y="24108"/>
                    <a:pt x="20287" y="24108"/>
                  </a:cubicBezTo>
                  <a:close/>
                  <a:moveTo>
                    <a:pt x="388" y="24070"/>
                  </a:moveTo>
                  <a:cubicBezTo>
                    <a:pt x="346" y="24070"/>
                    <a:pt x="310" y="24101"/>
                    <a:pt x="304" y="24143"/>
                  </a:cubicBezTo>
                  <a:lnTo>
                    <a:pt x="256" y="24484"/>
                  </a:lnTo>
                  <a:cubicBezTo>
                    <a:pt x="250" y="24530"/>
                    <a:pt x="282" y="24574"/>
                    <a:pt x="330" y="24582"/>
                  </a:cubicBezTo>
                  <a:lnTo>
                    <a:pt x="341" y="24582"/>
                  </a:lnTo>
                  <a:cubicBezTo>
                    <a:pt x="384" y="24582"/>
                    <a:pt x="421" y="24551"/>
                    <a:pt x="426" y="24508"/>
                  </a:cubicBezTo>
                  <a:lnTo>
                    <a:pt x="474" y="24167"/>
                  </a:lnTo>
                  <a:cubicBezTo>
                    <a:pt x="480" y="24120"/>
                    <a:pt x="448" y="24077"/>
                    <a:pt x="402" y="24071"/>
                  </a:cubicBezTo>
                  <a:cubicBezTo>
                    <a:pt x="397" y="24070"/>
                    <a:pt x="392" y="24070"/>
                    <a:pt x="388" y="24070"/>
                  </a:cubicBezTo>
                  <a:close/>
                  <a:moveTo>
                    <a:pt x="27981" y="24369"/>
                  </a:moveTo>
                  <a:cubicBezTo>
                    <a:pt x="27951" y="24369"/>
                    <a:pt x="27922" y="24385"/>
                    <a:pt x="27906" y="24413"/>
                  </a:cubicBezTo>
                  <a:cubicBezTo>
                    <a:pt x="27854" y="24509"/>
                    <a:pt x="27794" y="24607"/>
                    <a:pt x="27732" y="24703"/>
                  </a:cubicBezTo>
                  <a:cubicBezTo>
                    <a:pt x="27706" y="24743"/>
                    <a:pt x="27719" y="24796"/>
                    <a:pt x="27759" y="24822"/>
                  </a:cubicBezTo>
                  <a:cubicBezTo>
                    <a:pt x="27774" y="24831"/>
                    <a:pt x="27790" y="24836"/>
                    <a:pt x="27806" y="24836"/>
                  </a:cubicBezTo>
                  <a:cubicBezTo>
                    <a:pt x="27833" y="24836"/>
                    <a:pt x="27862" y="24822"/>
                    <a:pt x="27878" y="24796"/>
                  </a:cubicBezTo>
                  <a:cubicBezTo>
                    <a:pt x="27942" y="24697"/>
                    <a:pt x="28001" y="24594"/>
                    <a:pt x="28055" y="24495"/>
                  </a:cubicBezTo>
                  <a:cubicBezTo>
                    <a:pt x="28079" y="24455"/>
                    <a:pt x="28063" y="24402"/>
                    <a:pt x="28022" y="24380"/>
                  </a:cubicBezTo>
                  <a:cubicBezTo>
                    <a:pt x="28009" y="24372"/>
                    <a:pt x="27995" y="24369"/>
                    <a:pt x="27981" y="24369"/>
                  </a:cubicBezTo>
                  <a:close/>
                  <a:moveTo>
                    <a:pt x="1429" y="24639"/>
                  </a:moveTo>
                  <a:cubicBezTo>
                    <a:pt x="1408" y="24639"/>
                    <a:pt x="1386" y="24647"/>
                    <a:pt x="1369" y="24663"/>
                  </a:cubicBezTo>
                  <a:cubicBezTo>
                    <a:pt x="1288" y="24743"/>
                    <a:pt x="1204" y="24823"/>
                    <a:pt x="1123" y="24903"/>
                  </a:cubicBezTo>
                  <a:cubicBezTo>
                    <a:pt x="1089" y="24937"/>
                    <a:pt x="1089" y="24991"/>
                    <a:pt x="1123" y="25025"/>
                  </a:cubicBezTo>
                  <a:cubicBezTo>
                    <a:pt x="1139" y="25043"/>
                    <a:pt x="1161" y="25051"/>
                    <a:pt x="1183" y="25051"/>
                  </a:cubicBezTo>
                  <a:cubicBezTo>
                    <a:pt x="1206" y="25051"/>
                    <a:pt x="1227" y="25043"/>
                    <a:pt x="1244" y="25025"/>
                  </a:cubicBezTo>
                  <a:cubicBezTo>
                    <a:pt x="1324" y="24945"/>
                    <a:pt x="1406" y="24865"/>
                    <a:pt x="1489" y="24787"/>
                  </a:cubicBezTo>
                  <a:cubicBezTo>
                    <a:pt x="1523" y="24754"/>
                    <a:pt x="1525" y="24700"/>
                    <a:pt x="1491" y="24665"/>
                  </a:cubicBezTo>
                  <a:cubicBezTo>
                    <a:pt x="1474" y="24648"/>
                    <a:pt x="1451" y="24639"/>
                    <a:pt x="1429" y="24639"/>
                  </a:cubicBezTo>
                  <a:close/>
                  <a:moveTo>
                    <a:pt x="20780" y="24811"/>
                  </a:moveTo>
                  <a:cubicBezTo>
                    <a:pt x="20765" y="24811"/>
                    <a:pt x="20750" y="24815"/>
                    <a:pt x="20736" y="24823"/>
                  </a:cubicBezTo>
                  <a:cubicBezTo>
                    <a:pt x="20696" y="24847"/>
                    <a:pt x="20681" y="24899"/>
                    <a:pt x="20705" y="24940"/>
                  </a:cubicBezTo>
                  <a:cubicBezTo>
                    <a:pt x="20757" y="25028"/>
                    <a:pt x="20811" y="25126"/>
                    <a:pt x="20872" y="25238"/>
                  </a:cubicBezTo>
                  <a:cubicBezTo>
                    <a:pt x="20886" y="25267"/>
                    <a:pt x="20917" y="25283"/>
                    <a:pt x="20947" y="25283"/>
                  </a:cubicBezTo>
                  <a:cubicBezTo>
                    <a:pt x="20960" y="25283"/>
                    <a:pt x="20974" y="25280"/>
                    <a:pt x="20987" y="25273"/>
                  </a:cubicBezTo>
                  <a:cubicBezTo>
                    <a:pt x="21029" y="25249"/>
                    <a:pt x="21045" y="25198"/>
                    <a:pt x="21022" y="25156"/>
                  </a:cubicBezTo>
                  <a:cubicBezTo>
                    <a:pt x="20962" y="25043"/>
                    <a:pt x="20907" y="24945"/>
                    <a:pt x="20854" y="24854"/>
                  </a:cubicBezTo>
                  <a:cubicBezTo>
                    <a:pt x="20838" y="24826"/>
                    <a:pt x="20810" y="24811"/>
                    <a:pt x="20780" y="24811"/>
                  </a:cubicBezTo>
                  <a:close/>
                  <a:moveTo>
                    <a:pt x="270" y="24920"/>
                  </a:moveTo>
                  <a:cubicBezTo>
                    <a:pt x="228" y="24920"/>
                    <a:pt x="192" y="24951"/>
                    <a:pt x="184" y="24995"/>
                  </a:cubicBezTo>
                  <a:lnTo>
                    <a:pt x="138" y="25334"/>
                  </a:lnTo>
                  <a:cubicBezTo>
                    <a:pt x="130" y="25382"/>
                    <a:pt x="163" y="25425"/>
                    <a:pt x="210" y="25432"/>
                  </a:cubicBezTo>
                  <a:lnTo>
                    <a:pt x="223" y="25432"/>
                  </a:lnTo>
                  <a:cubicBezTo>
                    <a:pt x="264" y="25432"/>
                    <a:pt x="301" y="25401"/>
                    <a:pt x="307" y="25358"/>
                  </a:cubicBezTo>
                  <a:lnTo>
                    <a:pt x="356" y="25019"/>
                  </a:lnTo>
                  <a:cubicBezTo>
                    <a:pt x="362" y="24971"/>
                    <a:pt x="328" y="24927"/>
                    <a:pt x="282" y="24921"/>
                  </a:cubicBezTo>
                  <a:cubicBezTo>
                    <a:pt x="278" y="24920"/>
                    <a:pt x="274" y="24920"/>
                    <a:pt x="270" y="24920"/>
                  </a:cubicBezTo>
                  <a:close/>
                  <a:moveTo>
                    <a:pt x="27508" y="25086"/>
                  </a:moveTo>
                  <a:cubicBezTo>
                    <a:pt x="27483" y="25086"/>
                    <a:pt x="27457" y="25097"/>
                    <a:pt x="27440" y="25120"/>
                  </a:cubicBezTo>
                  <a:cubicBezTo>
                    <a:pt x="27373" y="25208"/>
                    <a:pt x="27301" y="25296"/>
                    <a:pt x="27228" y="25384"/>
                  </a:cubicBezTo>
                  <a:cubicBezTo>
                    <a:pt x="27197" y="25421"/>
                    <a:pt x="27202" y="25475"/>
                    <a:pt x="27237" y="25505"/>
                  </a:cubicBezTo>
                  <a:cubicBezTo>
                    <a:pt x="27255" y="25518"/>
                    <a:pt x="27274" y="25525"/>
                    <a:pt x="27293" y="25525"/>
                  </a:cubicBezTo>
                  <a:cubicBezTo>
                    <a:pt x="27317" y="25525"/>
                    <a:pt x="27341" y="25515"/>
                    <a:pt x="27359" y="25496"/>
                  </a:cubicBezTo>
                  <a:cubicBezTo>
                    <a:pt x="27436" y="25405"/>
                    <a:pt x="27508" y="25313"/>
                    <a:pt x="27577" y="25224"/>
                  </a:cubicBezTo>
                  <a:cubicBezTo>
                    <a:pt x="27605" y="25187"/>
                    <a:pt x="27599" y="25132"/>
                    <a:pt x="27561" y="25104"/>
                  </a:cubicBezTo>
                  <a:cubicBezTo>
                    <a:pt x="27545" y="25092"/>
                    <a:pt x="27527" y="25086"/>
                    <a:pt x="27508" y="25086"/>
                  </a:cubicBezTo>
                  <a:close/>
                  <a:moveTo>
                    <a:pt x="820" y="25244"/>
                  </a:moveTo>
                  <a:cubicBezTo>
                    <a:pt x="798" y="25244"/>
                    <a:pt x="775" y="25253"/>
                    <a:pt x="759" y="25270"/>
                  </a:cubicBezTo>
                  <a:cubicBezTo>
                    <a:pt x="677" y="25352"/>
                    <a:pt x="597" y="25433"/>
                    <a:pt x="519" y="25517"/>
                  </a:cubicBezTo>
                  <a:cubicBezTo>
                    <a:pt x="485" y="25550"/>
                    <a:pt x="487" y="25605"/>
                    <a:pt x="520" y="25638"/>
                  </a:cubicBezTo>
                  <a:cubicBezTo>
                    <a:pt x="536" y="25654"/>
                    <a:pt x="559" y="25662"/>
                    <a:pt x="580" y="25662"/>
                  </a:cubicBezTo>
                  <a:cubicBezTo>
                    <a:pt x="602" y="25662"/>
                    <a:pt x="625" y="25653"/>
                    <a:pt x="642" y="25635"/>
                  </a:cubicBezTo>
                  <a:cubicBezTo>
                    <a:pt x="721" y="25554"/>
                    <a:pt x="801" y="25472"/>
                    <a:pt x="881" y="25390"/>
                  </a:cubicBezTo>
                  <a:cubicBezTo>
                    <a:pt x="914" y="25357"/>
                    <a:pt x="914" y="25302"/>
                    <a:pt x="879" y="25269"/>
                  </a:cubicBezTo>
                  <a:cubicBezTo>
                    <a:pt x="863" y="25252"/>
                    <a:pt x="841" y="25244"/>
                    <a:pt x="820" y="25244"/>
                  </a:cubicBezTo>
                  <a:close/>
                  <a:moveTo>
                    <a:pt x="21188" y="25567"/>
                  </a:moveTo>
                  <a:cubicBezTo>
                    <a:pt x="21174" y="25567"/>
                    <a:pt x="21160" y="25571"/>
                    <a:pt x="21147" y="25578"/>
                  </a:cubicBezTo>
                  <a:cubicBezTo>
                    <a:pt x="21106" y="25600"/>
                    <a:pt x="21090" y="25651"/>
                    <a:pt x="21110" y="25693"/>
                  </a:cubicBezTo>
                  <a:cubicBezTo>
                    <a:pt x="21165" y="25795"/>
                    <a:pt x="21219" y="25898"/>
                    <a:pt x="21274" y="25999"/>
                  </a:cubicBezTo>
                  <a:cubicBezTo>
                    <a:pt x="21290" y="26026"/>
                    <a:pt x="21319" y="26044"/>
                    <a:pt x="21349" y="26044"/>
                  </a:cubicBezTo>
                  <a:cubicBezTo>
                    <a:pt x="21363" y="26044"/>
                    <a:pt x="21378" y="26039"/>
                    <a:pt x="21391" y="26032"/>
                  </a:cubicBezTo>
                  <a:cubicBezTo>
                    <a:pt x="21432" y="26010"/>
                    <a:pt x="21447" y="25957"/>
                    <a:pt x="21424" y="25915"/>
                  </a:cubicBezTo>
                  <a:cubicBezTo>
                    <a:pt x="21370" y="25816"/>
                    <a:pt x="21317" y="25715"/>
                    <a:pt x="21263" y="25613"/>
                  </a:cubicBezTo>
                  <a:cubicBezTo>
                    <a:pt x="21248" y="25584"/>
                    <a:pt x="21218" y="25567"/>
                    <a:pt x="21188" y="25567"/>
                  </a:cubicBezTo>
                  <a:close/>
                  <a:moveTo>
                    <a:pt x="26949" y="25737"/>
                  </a:moveTo>
                  <a:cubicBezTo>
                    <a:pt x="26926" y="25737"/>
                    <a:pt x="26903" y="25746"/>
                    <a:pt x="26886" y="25763"/>
                  </a:cubicBezTo>
                  <a:cubicBezTo>
                    <a:pt x="26810" y="25843"/>
                    <a:pt x="26730" y="25925"/>
                    <a:pt x="26646" y="26005"/>
                  </a:cubicBezTo>
                  <a:cubicBezTo>
                    <a:pt x="26613" y="26039"/>
                    <a:pt x="26611" y="26093"/>
                    <a:pt x="26645" y="26127"/>
                  </a:cubicBezTo>
                  <a:cubicBezTo>
                    <a:pt x="26662" y="26144"/>
                    <a:pt x="26685" y="26152"/>
                    <a:pt x="26707" y="26152"/>
                  </a:cubicBezTo>
                  <a:cubicBezTo>
                    <a:pt x="26728" y="26152"/>
                    <a:pt x="26749" y="26144"/>
                    <a:pt x="26766" y="26128"/>
                  </a:cubicBezTo>
                  <a:cubicBezTo>
                    <a:pt x="26850" y="26047"/>
                    <a:pt x="26933" y="25963"/>
                    <a:pt x="27010" y="25882"/>
                  </a:cubicBezTo>
                  <a:cubicBezTo>
                    <a:pt x="27043" y="25848"/>
                    <a:pt x="27042" y="25794"/>
                    <a:pt x="27008" y="25760"/>
                  </a:cubicBezTo>
                  <a:cubicBezTo>
                    <a:pt x="26991" y="25745"/>
                    <a:pt x="26970" y="25737"/>
                    <a:pt x="26949" y="25737"/>
                  </a:cubicBezTo>
                  <a:close/>
                  <a:moveTo>
                    <a:pt x="150" y="25771"/>
                  </a:moveTo>
                  <a:cubicBezTo>
                    <a:pt x="108" y="25771"/>
                    <a:pt x="72" y="25802"/>
                    <a:pt x="66" y="25845"/>
                  </a:cubicBezTo>
                  <a:lnTo>
                    <a:pt x="0" y="26308"/>
                  </a:lnTo>
                  <a:lnTo>
                    <a:pt x="0" y="26308"/>
                  </a:lnTo>
                  <a:lnTo>
                    <a:pt x="285" y="26007"/>
                  </a:lnTo>
                  <a:cubicBezTo>
                    <a:pt x="317" y="25973"/>
                    <a:pt x="317" y="25919"/>
                    <a:pt x="282" y="25887"/>
                  </a:cubicBezTo>
                  <a:cubicBezTo>
                    <a:pt x="269" y="25874"/>
                    <a:pt x="253" y="25866"/>
                    <a:pt x="235" y="25863"/>
                  </a:cubicBezTo>
                  <a:cubicBezTo>
                    <a:pt x="239" y="25818"/>
                    <a:pt x="208" y="25778"/>
                    <a:pt x="162" y="25771"/>
                  </a:cubicBezTo>
                  <a:cubicBezTo>
                    <a:pt x="158" y="25771"/>
                    <a:pt x="154" y="25771"/>
                    <a:pt x="150" y="25771"/>
                  </a:cubicBezTo>
                  <a:close/>
                  <a:moveTo>
                    <a:pt x="26326" y="26329"/>
                  </a:moveTo>
                  <a:cubicBezTo>
                    <a:pt x="26306" y="26329"/>
                    <a:pt x="26286" y="26336"/>
                    <a:pt x="26270" y="26349"/>
                  </a:cubicBezTo>
                  <a:cubicBezTo>
                    <a:pt x="26185" y="26423"/>
                    <a:pt x="26095" y="26495"/>
                    <a:pt x="26007" y="26564"/>
                  </a:cubicBezTo>
                  <a:cubicBezTo>
                    <a:pt x="25969" y="26593"/>
                    <a:pt x="25962" y="26647"/>
                    <a:pt x="25991" y="26684"/>
                  </a:cubicBezTo>
                  <a:cubicBezTo>
                    <a:pt x="26009" y="26706"/>
                    <a:pt x="26035" y="26718"/>
                    <a:pt x="26060" y="26718"/>
                  </a:cubicBezTo>
                  <a:cubicBezTo>
                    <a:pt x="26078" y="26718"/>
                    <a:pt x="26097" y="26711"/>
                    <a:pt x="26111" y="26700"/>
                  </a:cubicBezTo>
                  <a:cubicBezTo>
                    <a:pt x="26203" y="26630"/>
                    <a:pt x="26294" y="26556"/>
                    <a:pt x="26382" y="26481"/>
                  </a:cubicBezTo>
                  <a:cubicBezTo>
                    <a:pt x="26417" y="26449"/>
                    <a:pt x="26422" y="26394"/>
                    <a:pt x="26392" y="26359"/>
                  </a:cubicBezTo>
                  <a:cubicBezTo>
                    <a:pt x="26375" y="26339"/>
                    <a:pt x="26350" y="26329"/>
                    <a:pt x="26326" y="26329"/>
                  </a:cubicBezTo>
                  <a:close/>
                  <a:moveTo>
                    <a:pt x="21610" y="26315"/>
                  </a:moveTo>
                  <a:cubicBezTo>
                    <a:pt x="21594" y="26315"/>
                    <a:pt x="21578" y="26319"/>
                    <a:pt x="21564" y="26329"/>
                  </a:cubicBezTo>
                  <a:cubicBezTo>
                    <a:pt x="21524" y="26354"/>
                    <a:pt x="21512" y="26407"/>
                    <a:pt x="21538" y="26447"/>
                  </a:cubicBezTo>
                  <a:cubicBezTo>
                    <a:pt x="21605" y="26553"/>
                    <a:pt x="21671" y="26646"/>
                    <a:pt x="21740" y="26735"/>
                  </a:cubicBezTo>
                  <a:cubicBezTo>
                    <a:pt x="21757" y="26756"/>
                    <a:pt x="21781" y="26769"/>
                    <a:pt x="21809" y="26769"/>
                  </a:cubicBezTo>
                  <a:cubicBezTo>
                    <a:pt x="21826" y="26769"/>
                    <a:pt x="21844" y="26763"/>
                    <a:pt x="21860" y="26750"/>
                  </a:cubicBezTo>
                  <a:cubicBezTo>
                    <a:pt x="21898" y="26721"/>
                    <a:pt x="21905" y="26668"/>
                    <a:pt x="21876" y="26630"/>
                  </a:cubicBezTo>
                  <a:cubicBezTo>
                    <a:pt x="21812" y="26545"/>
                    <a:pt x="21748" y="26455"/>
                    <a:pt x="21682" y="26354"/>
                  </a:cubicBezTo>
                  <a:cubicBezTo>
                    <a:pt x="21666" y="26329"/>
                    <a:pt x="21638" y="26315"/>
                    <a:pt x="21610" y="26315"/>
                  </a:cubicBezTo>
                  <a:close/>
                  <a:moveTo>
                    <a:pt x="25639" y="26845"/>
                  </a:moveTo>
                  <a:cubicBezTo>
                    <a:pt x="25623" y="26845"/>
                    <a:pt x="25607" y="26849"/>
                    <a:pt x="25593" y="26859"/>
                  </a:cubicBezTo>
                  <a:cubicBezTo>
                    <a:pt x="25496" y="26923"/>
                    <a:pt x="25399" y="26982"/>
                    <a:pt x="25304" y="27036"/>
                  </a:cubicBezTo>
                  <a:cubicBezTo>
                    <a:pt x="25263" y="27059"/>
                    <a:pt x="25248" y="27112"/>
                    <a:pt x="25272" y="27153"/>
                  </a:cubicBezTo>
                  <a:cubicBezTo>
                    <a:pt x="25288" y="27180"/>
                    <a:pt x="25317" y="27197"/>
                    <a:pt x="25346" y="27197"/>
                  </a:cubicBezTo>
                  <a:cubicBezTo>
                    <a:pt x="25360" y="27197"/>
                    <a:pt x="25376" y="27193"/>
                    <a:pt x="25389" y="27185"/>
                  </a:cubicBezTo>
                  <a:cubicBezTo>
                    <a:pt x="25487" y="27129"/>
                    <a:pt x="25588" y="27067"/>
                    <a:pt x="25687" y="27003"/>
                  </a:cubicBezTo>
                  <a:cubicBezTo>
                    <a:pt x="25727" y="26977"/>
                    <a:pt x="25738" y="26924"/>
                    <a:pt x="25711" y="26884"/>
                  </a:cubicBezTo>
                  <a:cubicBezTo>
                    <a:pt x="25695" y="26859"/>
                    <a:pt x="25667" y="26845"/>
                    <a:pt x="25639" y="26845"/>
                  </a:cubicBezTo>
                  <a:close/>
                  <a:moveTo>
                    <a:pt x="22153" y="26977"/>
                  </a:moveTo>
                  <a:cubicBezTo>
                    <a:pt x="22130" y="26977"/>
                    <a:pt x="22107" y="26986"/>
                    <a:pt x="22090" y="27004"/>
                  </a:cubicBezTo>
                  <a:cubicBezTo>
                    <a:pt x="22058" y="27040"/>
                    <a:pt x="22062" y="27094"/>
                    <a:pt x="22095" y="27126"/>
                  </a:cubicBezTo>
                  <a:cubicBezTo>
                    <a:pt x="22185" y="27208"/>
                    <a:pt x="22279" y="27281"/>
                    <a:pt x="22375" y="27347"/>
                  </a:cubicBezTo>
                  <a:cubicBezTo>
                    <a:pt x="22390" y="27357"/>
                    <a:pt x="22408" y="27361"/>
                    <a:pt x="22424" y="27361"/>
                  </a:cubicBezTo>
                  <a:cubicBezTo>
                    <a:pt x="22451" y="27361"/>
                    <a:pt x="22478" y="27347"/>
                    <a:pt x="22496" y="27323"/>
                  </a:cubicBezTo>
                  <a:cubicBezTo>
                    <a:pt x="22521" y="27283"/>
                    <a:pt x="22510" y="27230"/>
                    <a:pt x="22472" y="27205"/>
                  </a:cubicBezTo>
                  <a:cubicBezTo>
                    <a:pt x="22382" y="27144"/>
                    <a:pt x="22294" y="27075"/>
                    <a:pt x="22212" y="27000"/>
                  </a:cubicBezTo>
                  <a:cubicBezTo>
                    <a:pt x="22195" y="26984"/>
                    <a:pt x="22174" y="26977"/>
                    <a:pt x="22153" y="26977"/>
                  </a:cubicBezTo>
                  <a:close/>
                  <a:moveTo>
                    <a:pt x="24887" y="27256"/>
                  </a:moveTo>
                  <a:cubicBezTo>
                    <a:pt x="24876" y="27256"/>
                    <a:pt x="24864" y="27259"/>
                    <a:pt x="24853" y="27264"/>
                  </a:cubicBezTo>
                  <a:cubicBezTo>
                    <a:pt x="24747" y="27310"/>
                    <a:pt x="24641" y="27350"/>
                    <a:pt x="24539" y="27385"/>
                  </a:cubicBezTo>
                  <a:cubicBezTo>
                    <a:pt x="24494" y="27401"/>
                    <a:pt x="24470" y="27450"/>
                    <a:pt x="24484" y="27494"/>
                  </a:cubicBezTo>
                  <a:cubicBezTo>
                    <a:pt x="24497" y="27530"/>
                    <a:pt x="24531" y="27552"/>
                    <a:pt x="24566" y="27552"/>
                  </a:cubicBezTo>
                  <a:cubicBezTo>
                    <a:pt x="24576" y="27552"/>
                    <a:pt x="24585" y="27552"/>
                    <a:pt x="24593" y="27549"/>
                  </a:cubicBezTo>
                  <a:cubicBezTo>
                    <a:pt x="24702" y="27512"/>
                    <a:pt x="24811" y="27469"/>
                    <a:pt x="24922" y="27421"/>
                  </a:cubicBezTo>
                  <a:cubicBezTo>
                    <a:pt x="24965" y="27401"/>
                    <a:pt x="24984" y="27352"/>
                    <a:pt x="24965" y="27309"/>
                  </a:cubicBezTo>
                  <a:cubicBezTo>
                    <a:pt x="24951" y="27275"/>
                    <a:pt x="24920" y="27256"/>
                    <a:pt x="24887" y="27256"/>
                  </a:cubicBezTo>
                  <a:close/>
                  <a:moveTo>
                    <a:pt x="22881" y="27421"/>
                  </a:moveTo>
                  <a:cubicBezTo>
                    <a:pt x="22847" y="27421"/>
                    <a:pt x="22814" y="27444"/>
                    <a:pt x="22801" y="27478"/>
                  </a:cubicBezTo>
                  <a:cubicBezTo>
                    <a:pt x="22785" y="27523"/>
                    <a:pt x="22808" y="27573"/>
                    <a:pt x="22853" y="27589"/>
                  </a:cubicBezTo>
                  <a:cubicBezTo>
                    <a:pt x="22963" y="27629"/>
                    <a:pt x="23080" y="27659"/>
                    <a:pt x="23197" y="27682"/>
                  </a:cubicBezTo>
                  <a:cubicBezTo>
                    <a:pt x="23203" y="27683"/>
                    <a:pt x="23208" y="27683"/>
                    <a:pt x="23213" y="27683"/>
                  </a:cubicBezTo>
                  <a:cubicBezTo>
                    <a:pt x="23255" y="27683"/>
                    <a:pt x="23290" y="27654"/>
                    <a:pt x="23298" y="27613"/>
                  </a:cubicBezTo>
                  <a:cubicBezTo>
                    <a:pt x="23306" y="27566"/>
                    <a:pt x="23275" y="27522"/>
                    <a:pt x="23229" y="27512"/>
                  </a:cubicBezTo>
                  <a:cubicBezTo>
                    <a:pt x="23120" y="27493"/>
                    <a:pt x="23013" y="27464"/>
                    <a:pt x="22912" y="27427"/>
                  </a:cubicBezTo>
                  <a:cubicBezTo>
                    <a:pt x="22902" y="27423"/>
                    <a:pt x="22892" y="27421"/>
                    <a:pt x="22881" y="27421"/>
                  </a:cubicBezTo>
                  <a:close/>
                  <a:moveTo>
                    <a:pt x="24068" y="27509"/>
                  </a:moveTo>
                  <a:cubicBezTo>
                    <a:pt x="24063" y="27509"/>
                    <a:pt x="24058" y="27510"/>
                    <a:pt x="24054" y="27510"/>
                  </a:cubicBezTo>
                  <a:cubicBezTo>
                    <a:pt x="23942" y="27530"/>
                    <a:pt x="23829" y="27541"/>
                    <a:pt x="23722" y="27546"/>
                  </a:cubicBezTo>
                  <a:cubicBezTo>
                    <a:pt x="23676" y="27549"/>
                    <a:pt x="23639" y="27589"/>
                    <a:pt x="23641" y="27635"/>
                  </a:cubicBezTo>
                  <a:cubicBezTo>
                    <a:pt x="23642" y="27682"/>
                    <a:pt x="23681" y="27719"/>
                    <a:pt x="23725" y="27719"/>
                  </a:cubicBezTo>
                  <a:cubicBezTo>
                    <a:pt x="23727" y="27719"/>
                    <a:pt x="23729" y="27719"/>
                    <a:pt x="23730" y="27717"/>
                  </a:cubicBezTo>
                  <a:cubicBezTo>
                    <a:pt x="23844" y="27712"/>
                    <a:pt x="23962" y="27699"/>
                    <a:pt x="24083" y="27680"/>
                  </a:cubicBezTo>
                  <a:cubicBezTo>
                    <a:pt x="24129" y="27672"/>
                    <a:pt x="24161" y="27627"/>
                    <a:pt x="24153" y="27581"/>
                  </a:cubicBezTo>
                  <a:cubicBezTo>
                    <a:pt x="24144" y="27539"/>
                    <a:pt x="24109" y="27509"/>
                    <a:pt x="24068" y="27509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31425" y="2277175"/>
              <a:ext cx="831750" cy="372575"/>
            </a:xfrm>
            <a:custGeom>
              <a:avLst/>
              <a:gdLst/>
              <a:ahLst/>
              <a:cxnLst/>
              <a:rect l="l" t="t" r="r" b="b"/>
              <a:pathLst>
                <a:path w="33270" h="14903" extrusionOk="0">
                  <a:moveTo>
                    <a:pt x="3171" y="1"/>
                  </a:moveTo>
                  <a:cubicBezTo>
                    <a:pt x="3124" y="1"/>
                    <a:pt x="3086" y="41"/>
                    <a:pt x="3086" y="87"/>
                  </a:cubicBezTo>
                  <a:cubicBezTo>
                    <a:pt x="3086" y="135"/>
                    <a:pt x="3123" y="174"/>
                    <a:pt x="3169" y="174"/>
                  </a:cubicBezTo>
                  <a:cubicBezTo>
                    <a:pt x="3170" y="174"/>
                    <a:pt x="3171" y="174"/>
                    <a:pt x="3172" y="174"/>
                  </a:cubicBezTo>
                  <a:cubicBezTo>
                    <a:pt x="3220" y="173"/>
                    <a:pt x="3268" y="173"/>
                    <a:pt x="3315" y="173"/>
                  </a:cubicBezTo>
                  <a:cubicBezTo>
                    <a:pt x="3382" y="173"/>
                    <a:pt x="3448" y="174"/>
                    <a:pt x="3515" y="175"/>
                  </a:cubicBezTo>
                  <a:cubicBezTo>
                    <a:pt x="3563" y="175"/>
                    <a:pt x="3601" y="137"/>
                    <a:pt x="3601" y="91"/>
                  </a:cubicBezTo>
                  <a:cubicBezTo>
                    <a:pt x="3601" y="43"/>
                    <a:pt x="3565" y="4"/>
                    <a:pt x="3517" y="3"/>
                  </a:cubicBezTo>
                  <a:cubicBezTo>
                    <a:pt x="3403" y="1"/>
                    <a:pt x="3286" y="1"/>
                    <a:pt x="3171" y="1"/>
                  </a:cubicBezTo>
                  <a:close/>
                  <a:moveTo>
                    <a:pt x="4031" y="19"/>
                  </a:moveTo>
                  <a:cubicBezTo>
                    <a:pt x="3986" y="19"/>
                    <a:pt x="3947" y="55"/>
                    <a:pt x="3944" y="102"/>
                  </a:cubicBezTo>
                  <a:cubicBezTo>
                    <a:pt x="3943" y="148"/>
                    <a:pt x="3979" y="188"/>
                    <a:pt x="4027" y="190"/>
                  </a:cubicBezTo>
                  <a:cubicBezTo>
                    <a:pt x="4143" y="195"/>
                    <a:pt x="4258" y="201"/>
                    <a:pt x="4370" y="208"/>
                  </a:cubicBezTo>
                  <a:lnTo>
                    <a:pt x="4375" y="208"/>
                  </a:lnTo>
                  <a:cubicBezTo>
                    <a:pt x="4420" y="208"/>
                    <a:pt x="4458" y="172"/>
                    <a:pt x="4460" y="126"/>
                  </a:cubicBezTo>
                  <a:cubicBezTo>
                    <a:pt x="4463" y="78"/>
                    <a:pt x="4426" y="38"/>
                    <a:pt x="4378" y="35"/>
                  </a:cubicBezTo>
                  <a:cubicBezTo>
                    <a:pt x="4266" y="30"/>
                    <a:pt x="4151" y="23"/>
                    <a:pt x="4034" y="19"/>
                  </a:cubicBezTo>
                  <a:cubicBezTo>
                    <a:pt x="4033" y="19"/>
                    <a:pt x="4032" y="19"/>
                    <a:pt x="4031" y="19"/>
                  </a:cubicBezTo>
                  <a:close/>
                  <a:moveTo>
                    <a:pt x="2657" y="18"/>
                  </a:moveTo>
                  <a:cubicBezTo>
                    <a:pt x="2656" y="18"/>
                    <a:pt x="2654" y="18"/>
                    <a:pt x="2652" y="19"/>
                  </a:cubicBezTo>
                  <a:cubicBezTo>
                    <a:pt x="2532" y="25"/>
                    <a:pt x="2416" y="35"/>
                    <a:pt x="2306" y="47"/>
                  </a:cubicBezTo>
                  <a:cubicBezTo>
                    <a:pt x="2258" y="52"/>
                    <a:pt x="2224" y="94"/>
                    <a:pt x="2229" y="142"/>
                  </a:cubicBezTo>
                  <a:cubicBezTo>
                    <a:pt x="2234" y="185"/>
                    <a:pt x="2271" y="219"/>
                    <a:pt x="2314" y="219"/>
                  </a:cubicBezTo>
                  <a:cubicBezTo>
                    <a:pt x="2317" y="219"/>
                    <a:pt x="2320" y="219"/>
                    <a:pt x="2324" y="217"/>
                  </a:cubicBezTo>
                  <a:cubicBezTo>
                    <a:pt x="2431" y="206"/>
                    <a:pt x="2545" y="196"/>
                    <a:pt x="2661" y="190"/>
                  </a:cubicBezTo>
                  <a:cubicBezTo>
                    <a:pt x="2709" y="187"/>
                    <a:pt x="2745" y="147"/>
                    <a:pt x="2743" y="99"/>
                  </a:cubicBezTo>
                  <a:cubicBezTo>
                    <a:pt x="2740" y="54"/>
                    <a:pt x="2702" y="18"/>
                    <a:pt x="2657" y="18"/>
                  </a:cubicBezTo>
                  <a:close/>
                  <a:moveTo>
                    <a:pt x="4888" y="63"/>
                  </a:moveTo>
                  <a:cubicBezTo>
                    <a:pt x="4842" y="63"/>
                    <a:pt x="4806" y="99"/>
                    <a:pt x="4802" y="145"/>
                  </a:cubicBezTo>
                  <a:cubicBezTo>
                    <a:pt x="4801" y="191"/>
                    <a:pt x="4836" y="233"/>
                    <a:pt x="4884" y="235"/>
                  </a:cubicBezTo>
                  <a:cubicBezTo>
                    <a:pt x="4950" y="238"/>
                    <a:pt x="5015" y="241"/>
                    <a:pt x="5079" y="244"/>
                  </a:cubicBezTo>
                  <a:lnTo>
                    <a:pt x="5228" y="252"/>
                  </a:lnTo>
                  <a:lnTo>
                    <a:pt x="5232" y="252"/>
                  </a:lnTo>
                  <a:cubicBezTo>
                    <a:pt x="5278" y="252"/>
                    <a:pt x="5316" y="216"/>
                    <a:pt x="5318" y="171"/>
                  </a:cubicBezTo>
                  <a:cubicBezTo>
                    <a:pt x="5320" y="123"/>
                    <a:pt x="5283" y="83"/>
                    <a:pt x="5236" y="81"/>
                  </a:cubicBezTo>
                  <a:lnTo>
                    <a:pt x="5087" y="73"/>
                  </a:lnTo>
                  <a:cubicBezTo>
                    <a:pt x="5023" y="70"/>
                    <a:pt x="4959" y="67"/>
                    <a:pt x="4894" y="63"/>
                  </a:cubicBezTo>
                  <a:cubicBezTo>
                    <a:pt x="4892" y="63"/>
                    <a:pt x="4890" y="63"/>
                    <a:pt x="4888" y="63"/>
                  </a:cubicBezTo>
                  <a:close/>
                  <a:moveTo>
                    <a:pt x="5744" y="106"/>
                  </a:moveTo>
                  <a:cubicBezTo>
                    <a:pt x="5700" y="106"/>
                    <a:pt x="5664" y="143"/>
                    <a:pt x="5661" y="187"/>
                  </a:cubicBezTo>
                  <a:cubicBezTo>
                    <a:pt x="5659" y="235"/>
                    <a:pt x="5694" y="275"/>
                    <a:pt x="5742" y="278"/>
                  </a:cubicBezTo>
                  <a:lnTo>
                    <a:pt x="6085" y="296"/>
                  </a:lnTo>
                  <a:lnTo>
                    <a:pt x="6090" y="296"/>
                  </a:lnTo>
                  <a:cubicBezTo>
                    <a:pt x="6136" y="296"/>
                    <a:pt x="6173" y="260"/>
                    <a:pt x="6176" y="216"/>
                  </a:cubicBezTo>
                  <a:cubicBezTo>
                    <a:pt x="6178" y="167"/>
                    <a:pt x="6143" y="127"/>
                    <a:pt x="6095" y="124"/>
                  </a:cubicBezTo>
                  <a:lnTo>
                    <a:pt x="5752" y="107"/>
                  </a:lnTo>
                  <a:cubicBezTo>
                    <a:pt x="5749" y="106"/>
                    <a:pt x="5747" y="106"/>
                    <a:pt x="5744" y="106"/>
                  </a:cubicBezTo>
                  <a:close/>
                  <a:moveTo>
                    <a:pt x="6607" y="153"/>
                  </a:moveTo>
                  <a:cubicBezTo>
                    <a:pt x="6562" y="153"/>
                    <a:pt x="6522" y="188"/>
                    <a:pt x="6519" y="233"/>
                  </a:cubicBezTo>
                  <a:cubicBezTo>
                    <a:pt x="6516" y="281"/>
                    <a:pt x="6553" y="321"/>
                    <a:pt x="6601" y="324"/>
                  </a:cubicBezTo>
                  <a:lnTo>
                    <a:pt x="6943" y="344"/>
                  </a:lnTo>
                  <a:cubicBezTo>
                    <a:pt x="6945" y="345"/>
                    <a:pt x="6947" y="345"/>
                    <a:pt x="6948" y="345"/>
                  </a:cubicBezTo>
                  <a:cubicBezTo>
                    <a:pt x="6993" y="345"/>
                    <a:pt x="7031" y="310"/>
                    <a:pt x="7035" y="264"/>
                  </a:cubicBezTo>
                  <a:cubicBezTo>
                    <a:pt x="7036" y="216"/>
                    <a:pt x="7001" y="175"/>
                    <a:pt x="6953" y="172"/>
                  </a:cubicBezTo>
                  <a:lnTo>
                    <a:pt x="6610" y="153"/>
                  </a:lnTo>
                  <a:cubicBezTo>
                    <a:pt x="6609" y="153"/>
                    <a:pt x="6608" y="153"/>
                    <a:pt x="6607" y="153"/>
                  </a:cubicBezTo>
                  <a:close/>
                  <a:moveTo>
                    <a:pt x="1806" y="121"/>
                  </a:moveTo>
                  <a:cubicBezTo>
                    <a:pt x="1800" y="121"/>
                    <a:pt x="1795" y="121"/>
                    <a:pt x="1789" y="123"/>
                  </a:cubicBezTo>
                  <a:cubicBezTo>
                    <a:pt x="1670" y="145"/>
                    <a:pt x="1555" y="171"/>
                    <a:pt x="1448" y="200"/>
                  </a:cubicBezTo>
                  <a:cubicBezTo>
                    <a:pt x="1401" y="212"/>
                    <a:pt x="1374" y="260"/>
                    <a:pt x="1387" y="305"/>
                  </a:cubicBezTo>
                  <a:cubicBezTo>
                    <a:pt x="1396" y="344"/>
                    <a:pt x="1432" y="369"/>
                    <a:pt x="1470" y="369"/>
                  </a:cubicBezTo>
                  <a:cubicBezTo>
                    <a:pt x="1476" y="369"/>
                    <a:pt x="1484" y="368"/>
                    <a:pt x="1491" y="366"/>
                  </a:cubicBezTo>
                  <a:cubicBezTo>
                    <a:pt x="1597" y="337"/>
                    <a:pt x="1707" y="313"/>
                    <a:pt x="1821" y="291"/>
                  </a:cubicBezTo>
                  <a:cubicBezTo>
                    <a:pt x="1867" y="281"/>
                    <a:pt x="1898" y="236"/>
                    <a:pt x="1888" y="190"/>
                  </a:cubicBezTo>
                  <a:cubicBezTo>
                    <a:pt x="1881" y="149"/>
                    <a:pt x="1846" y="121"/>
                    <a:pt x="1806" y="121"/>
                  </a:cubicBezTo>
                  <a:close/>
                  <a:moveTo>
                    <a:pt x="7463" y="203"/>
                  </a:moveTo>
                  <a:cubicBezTo>
                    <a:pt x="7417" y="203"/>
                    <a:pt x="7380" y="238"/>
                    <a:pt x="7377" y="284"/>
                  </a:cubicBezTo>
                  <a:cubicBezTo>
                    <a:pt x="7374" y="331"/>
                    <a:pt x="7411" y="372"/>
                    <a:pt x="7457" y="374"/>
                  </a:cubicBezTo>
                  <a:lnTo>
                    <a:pt x="7800" y="395"/>
                  </a:lnTo>
                  <a:lnTo>
                    <a:pt x="7807" y="395"/>
                  </a:lnTo>
                  <a:cubicBezTo>
                    <a:pt x="7851" y="395"/>
                    <a:pt x="7888" y="360"/>
                    <a:pt x="7891" y="315"/>
                  </a:cubicBezTo>
                  <a:cubicBezTo>
                    <a:pt x="7895" y="267"/>
                    <a:pt x="7858" y="227"/>
                    <a:pt x="7811" y="224"/>
                  </a:cubicBezTo>
                  <a:lnTo>
                    <a:pt x="7469" y="203"/>
                  </a:lnTo>
                  <a:cubicBezTo>
                    <a:pt x="7467" y="203"/>
                    <a:pt x="7465" y="203"/>
                    <a:pt x="7463" y="203"/>
                  </a:cubicBezTo>
                  <a:close/>
                  <a:moveTo>
                    <a:pt x="8320" y="255"/>
                  </a:moveTo>
                  <a:cubicBezTo>
                    <a:pt x="8275" y="255"/>
                    <a:pt x="8237" y="290"/>
                    <a:pt x="8234" y="336"/>
                  </a:cubicBezTo>
                  <a:cubicBezTo>
                    <a:pt x="8231" y="384"/>
                    <a:pt x="8268" y="424"/>
                    <a:pt x="8314" y="427"/>
                  </a:cubicBezTo>
                  <a:lnTo>
                    <a:pt x="8658" y="448"/>
                  </a:lnTo>
                  <a:lnTo>
                    <a:pt x="8663" y="448"/>
                  </a:lnTo>
                  <a:cubicBezTo>
                    <a:pt x="8708" y="448"/>
                    <a:pt x="8747" y="412"/>
                    <a:pt x="8750" y="368"/>
                  </a:cubicBezTo>
                  <a:cubicBezTo>
                    <a:pt x="8751" y="320"/>
                    <a:pt x="8716" y="280"/>
                    <a:pt x="8668" y="276"/>
                  </a:cubicBezTo>
                  <a:lnTo>
                    <a:pt x="8325" y="256"/>
                  </a:lnTo>
                  <a:cubicBezTo>
                    <a:pt x="8323" y="255"/>
                    <a:pt x="8321" y="255"/>
                    <a:pt x="8320" y="255"/>
                  </a:cubicBezTo>
                  <a:close/>
                  <a:moveTo>
                    <a:pt x="22393" y="276"/>
                  </a:moveTo>
                  <a:cubicBezTo>
                    <a:pt x="22392" y="276"/>
                    <a:pt x="22391" y="276"/>
                    <a:pt x="22390" y="276"/>
                  </a:cubicBezTo>
                  <a:cubicBezTo>
                    <a:pt x="22275" y="278"/>
                    <a:pt x="22158" y="283"/>
                    <a:pt x="22042" y="288"/>
                  </a:cubicBezTo>
                  <a:cubicBezTo>
                    <a:pt x="21996" y="291"/>
                    <a:pt x="21959" y="331"/>
                    <a:pt x="21961" y="379"/>
                  </a:cubicBezTo>
                  <a:cubicBezTo>
                    <a:pt x="21964" y="424"/>
                    <a:pt x="22002" y="461"/>
                    <a:pt x="22047" y="461"/>
                  </a:cubicBezTo>
                  <a:lnTo>
                    <a:pt x="22052" y="461"/>
                  </a:lnTo>
                  <a:cubicBezTo>
                    <a:pt x="22166" y="454"/>
                    <a:pt x="22279" y="449"/>
                    <a:pt x="22393" y="448"/>
                  </a:cubicBezTo>
                  <a:cubicBezTo>
                    <a:pt x="22440" y="446"/>
                    <a:pt x="22478" y="408"/>
                    <a:pt x="22476" y="360"/>
                  </a:cubicBezTo>
                  <a:cubicBezTo>
                    <a:pt x="22476" y="314"/>
                    <a:pt x="22438" y="276"/>
                    <a:pt x="22393" y="276"/>
                  </a:cubicBezTo>
                  <a:close/>
                  <a:moveTo>
                    <a:pt x="22907" y="281"/>
                  </a:moveTo>
                  <a:cubicBezTo>
                    <a:pt x="22862" y="281"/>
                    <a:pt x="22822" y="316"/>
                    <a:pt x="22821" y="363"/>
                  </a:cubicBezTo>
                  <a:cubicBezTo>
                    <a:pt x="22819" y="411"/>
                    <a:pt x="22854" y="451"/>
                    <a:pt x="22902" y="453"/>
                  </a:cubicBezTo>
                  <a:cubicBezTo>
                    <a:pt x="23019" y="457"/>
                    <a:pt x="23133" y="465"/>
                    <a:pt x="23240" y="477"/>
                  </a:cubicBezTo>
                  <a:lnTo>
                    <a:pt x="23250" y="477"/>
                  </a:lnTo>
                  <a:cubicBezTo>
                    <a:pt x="23293" y="477"/>
                    <a:pt x="23330" y="443"/>
                    <a:pt x="23335" y="400"/>
                  </a:cubicBezTo>
                  <a:cubicBezTo>
                    <a:pt x="23339" y="352"/>
                    <a:pt x="23304" y="310"/>
                    <a:pt x="23258" y="305"/>
                  </a:cubicBezTo>
                  <a:cubicBezTo>
                    <a:pt x="23146" y="294"/>
                    <a:pt x="23029" y="286"/>
                    <a:pt x="22910" y="281"/>
                  </a:cubicBezTo>
                  <a:cubicBezTo>
                    <a:pt x="22909" y="281"/>
                    <a:pt x="22908" y="281"/>
                    <a:pt x="22907" y="281"/>
                  </a:cubicBezTo>
                  <a:close/>
                  <a:moveTo>
                    <a:pt x="9181" y="307"/>
                  </a:moveTo>
                  <a:cubicBezTo>
                    <a:pt x="9135" y="307"/>
                    <a:pt x="9094" y="341"/>
                    <a:pt x="9092" y="388"/>
                  </a:cubicBezTo>
                  <a:cubicBezTo>
                    <a:pt x="9089" y="435"/>
                    <a:pt x="9124" y="477"/>
                    <a:pt x="9172" y="480"/>
                  </a:cubicBezTo>
                  <a:lnTo>
                    <a:pt x="9515" y="501"/>
                  </a:lnTo>
                  <a:lnTo>
                    <a:pt x="9522" y="501"/>
                  </a:lnTo>
                  <a:cubicBezTo>
                    <a:pt x="9566" y="501"/>
                    <a:pt x="9603" y="465"/>
                    <a:pt x="9606" y="419"/>
                  </a:cubicBezTo>
                  <a:cubicBezTo>
                    <a:pt x="9610" y="372"/>
                    <a:pt x="9573" y="331"/>
                    <a:pt x="9526" y="329"/>
                  </a:cubicBezTo>
                  <a:lnTo>
                    <a:pt x="9184" y="307"/>
                  </a:lnTo>
                  <a:cubicBezTo>
                    <a:pt x="9183" y="307"/>
                    <a:pt x="9182" y="307"/>
                    <a:pt x="9181" y="307"/>
                  </a:cubicBezTo>
                  <a:close/>
                  <a:moveTo>
                    <a:pt x="21535" y="324"/>
                  </a:moveTo>
                  <a:cubicBezTo>
                    <a:pt x="21533" y="324"/>
                    <a:pt x="21530" y="324"/>
                    <a:pt x="21527" y="324"/>
                  </a:cubicBezTo>
                  <a:cubicBezTo>
                    <a:pt x="21411" y="334"/>
                    <a:pt x="21298" y="344"/>
                    <a:pt x="21182" y="353"/>
                  </a:cubicBezTo>
                  <a:cubicBezTo>
                    <a:pt x="21136" y="358"/>
                    <a:pt x="21101" y="400"/>
                    <a:pt x="21106" y="448"/>
                  </a:cubicBezTo>
                  <a:cubicBezTo>
                    <a:pt x="21109" y="493"/>
                    <a:pt x="21147" y="526"/>
                    <a:pt x="21190" y="526"/>
                  </a:cubicBezTo>
                  <a:cubicBezTo>
                    <a:pt x="21194" y="526"/>
                    <a:pt x="21195" y="526"/>
                    <a:pt x="21198" y="525"/>
                  </a:cubicBezTo>
                  <a:cubicBezTo>
                    <a:pt x="21312" y="515"/>
                    <a:pt x="21426" y="504"/>
                    <a:pt x="21540" y="496"/>
                  </a:cubicBezTo>
                  <a:cubicBezTo>
                    <a:pt x="21588" y="491"/>
                    <a:pt x="21623" y="449"/>
                    <a:pt x="21620" y="403"/>
                  </a:cubicBezTo>
                  <a:cubicBezTo>
                    <a:pt x="21615" y="358"/>
                    <a:pt x="21580" y="324"/>
                    <a:pt x="21535" y="324"/>
                  </a:cubicBezTo>
                  <a:close/>
                  <a:moveTo>
                    <a:pt x="10035" y="359"/>
                  </a:moveTo>
                  <a:cubicBezTo>
                    <a:pt x="9991" y="359"/>
                    <a:pt x="9952" y="395"/>
                    <a:pt x="9949" y="440"/>
                  </a:cubicBezTo>
                  <a:cubicBezTo>
                    <a:pt x="9946" y="488"/>
                    <a:pt x="9983" y="528"/>
                    <a:pt x="10031" y="531"/>
                  </a:cubicBezTo>
                  <a:lnTo>
                    <a:pt x="10373" y="552"/>
                  </a:lnTo>
                  <a:lnTo>
                    <a:pt x="10378" y="552"/>
                  </a:lnTo>
                  <a:cubicBezTo>
                    <a:pt x="10423" y="552"/>
                    <a:pt x="10462" y="517"/>
                    <a:pt x="10465" y="470"/>
                  </a:cubicBezTo>
                  <a:cubicBezTo>
                    <a:pt x="10466" y="424"/>
                    <a:pt x="10431" y="382"/>
                    <a:pt x="10383" y="380"/>
                  </a:cubicBezTo>
                  <a:lnTo>
                    <a:pt x="10040" y="360"/>
                  </a:lnTo>
                  <a:cubicBezTo>
                    <a:pt x="10039" y="360"/>
                    <a:pt x="10037" y="359"/>
                    <a:pt x="10035" y="359"/>
                  </a:cubicBezTo>
                  <a:close/>
                  <a:moveTo>
                    <a:pt x="10896" y="409"/>
                  </a:moveTo>
                  <a:cubicBezTo>
                    <a:pt x="10850" y="409"/>
                    <a:pt x="10811" y="444"/>
                    <a:pt x="10807" y="491"/>
                  </a:cubicBezTo>
                  <a:cubicBezTo>
                    <a:pt x="10804" y="537"/>
                    <a:pt x="10841" y="579"/>
                    <a:pt x="10887" y="581"/>
                  </a:cubicBezTo>
                  <a:lnTo>
                    <a:pt x="11232" y="600"/>
                  </a:lnTo>
                  <a:lnTo>
                    <a:pt x="11237" y="600"/>
                  </a:lnTo>
                  <a:cubicBezTo>
                    <a:pt x="11281" y="600"/>
                    <a:pt x="11320" y="565"/>
                    <a:pt x="11321" y="518"/>
                  </a:cubicBezTo>
                  <a:cubicBezTo>
                    <a:pt x="11325" y="472"/>
                    <a:pt x="11288" y="432"/>
                    <a:pt x="11241" y="428"/>
                  </a:cubicBezTo>
                  <a:lnTo>
                    <a:pt x="10899" y="409"/>
                  </a:lnTo>
                  <a:cubicBezTo>
                    <a:pt x="10898" y="409"/>
                    <a:pt x="10897" y="409"/>
                    <a:pt x="10896" y="409"/>
                  </a:cubicBezTo>
                  <a:close/>
                  <a:moveTo>
                    <a:pt x="20679" y="402"/>
                  </a:moveTo>
                  <a:cubicBezTo>
                    <a:pt x="20676" y="402"/>
                    <a:pt x="20673" y="403"/>
                    <a:pt x="20670" y="403"/>
                  </a:cubicBezTo>
                  <a:lnTo>
                    <a:pt x="20604" y="408"/>
                  </a:lnTo>
                  <a:cubicBezTo>
                    <a:pt x="20513" y="417"/>
                    <a:pt x="20420" y="425"/>
                    <a:pt x="20329" y="432"/>
                  </a:cubicBezTo>
                  <a:cubicBezTo>
                    <a:pt x="20281" y="437"/>
                    <a:pt x="20246" y="478"/>
                    <a:pt x="20250" y="525"/>
                  </a:cubicBezTo>
                  <a:cubicBezTo>
                    <a:pt x="20254" y="569"/>
                    <a:pt x="20291" y="605"/>
                    <a:pt x="20335" y="605"/>
                  </a:cubicBezTo>
                  <a:cubicBezTo>
                    <a:pt x="20337" y="605"/>
                    <a:pt x="20340" y="605"/>
                    <a:pt x="20342" y="603"/>
                  </a:cubicBezTo>
                  <a:cubicBezTo>
                    <a:pt x="20435" y="595"/>
                    <a:pt x="20528" y="587"/>
                    <a:pt x="20620" y="579"/>
                  </a:cubicBezTo>
                  <a:lnTo>
                    <a:pt x="20686" y="573"/>
                  </a:lnTo>
                  <a:cubicBezTo>
                    <a:pt x="20732" y="569"/>
                    <a:pt x="20768" y="528"/>
                    <a:pt x="20763" y="480"/>
                  </a:cubicBezTo>
                  <a:cubicBezTo>
                    <a:pt x="20758" y="436"/>
                    <a:pt x="20723" y="402"/>
                    <a:pt x="20679" y="402"/>
                  </a:cubicBezTo>
                  <a:close/>
                  <a:moveTo>
                    <a:pt x="23758" y="379"/>
                  </a:moveTo>
                  <a:cubicBezTo>
                    <a:pt x="23718" y="379"/>
                    <a:pt x="23683" y="407"/>
                    <a:pt x="23674" y="448"/>
                  </a:cubicBezTo>
                  <a:cubicBezTo>
                    <a:pt x="23666" y="494"/>
                    <a:pt x="23697" y="539"/>
                    <a:pt x="23743" y="549"/>
                  </a:cubicBezTo>
                  <a:cubicBezTo>
                    <a:pt x="23775" y="555"/>
                    <a:pt x="23809" y="561"/>
                    <a:pt x="23841" y="569"/>
                  </a:cubicBezTo>
                  <a:cubicBezTo>
                    <a:pt x="23918" y="585"/>
                    <a:pt x="23994" y="605"/>
                    <a:pt x="24070" y="627"/>
                  </a:cubicBezTo>
                  <a:cubicBezTo>
                    <a:pt x="24078" y="629"/>
                    <a:pt x="24086" y="630"/>
                    <a:pt x="24094" y="630"/>
                  </a:cubicBezTo>
                  <a:cubicBezTo>
                    <a:pt x="24131" y="630"/>
                    <a:pt x="24166" y="605"/>
                    <a:pt x="24175" y="568"/>
                  </a:cubicBezTo>
                  <a:cubicBezTo>
                    <a:pt x="24188" y="521"/>
                    <a:pt x="24163" y="475"/>
                    <a:pt x="24116" y="461"/>
                  </a:cubicBezTo>
                  <a:cubicBezTo>
                    <a:pt x="24038" y="438"/>
                    <a:pt x="23958" y="419"/>
                    <a:pt x="23878" y="401"/>
                  </a:cubicBezTo>
                  <a:cubicBezTo>
                    <a:pt x="23844" y="393"/>
                    <a:pt x="23809" y="387"/>
                    <a:pt x="23775" y="380"/>
                  </a:cubicBezTo>
                  <a:cubicBezTo>
                    <a:pt x="23769" y="379"/>
                    <a:pt x="23763" y="379"/>
                    <a:pt x="23758" y="379"/>
                  </a:cubicBezTo>
                  <a:close/>
                  <a:moveTo>
                    <a:pt x="11750" y="456"/>
                  </a:moveTo>
                  <a:cubicBezTo>
                    <a:pt x="11706" y="456"/>
                    <a:pt x="11667" y="491"/>
                    <a:pt x="11666" y="537"/>
                  </a:cubicBezTo>
                  <a:cubicBezTo>
                    <a:pt x="11663" y="585"/>
                    <a:pt x="11699" y="625"/>
                    <a:pt x="11746" y="627"/>
                  </a:cubicBezTo>
                  <a:cubicBezTo>
                    <a:pt x="11861" y="633"/>
                    <a:pt x="11975" y="640"/>
                    <a:pt x="12090" y="645"/>
                  </a:cubicBezTo>
                  <a:lnTo>
                    <a:pt x="12095" y="645"/>
                  </a:lnTo>
                  <a:cubicBezTo>
                    <a:pt x="12140" y="645"/>
                    <a:pt x="12178" y="609"/>
                    <a:pt x="12180" y="563"/>
                  </a:cubicBezTo>
                  <a:cubicBezTo>
                    <a:pt x="12183" y="517"/>
                    <a:pt x="12146" y="475"/>
                    <a:pt x="12098" y="473"/>
                  </a:cubicBezTo>
                  <a:cubicBezTo>
                    <a:pt x="11984" y="467"/>
                    <a:pt x="11869" y="462"/>
                    <a:pt x="11755" y="456"/>
                  </a:cubicBezTo>
                  <a:cubicBezTo>
                    <a:pt x="11754" y="456"/>
                    <a:pt x="11752" y="456"/>
                    <a:pt x="11750" y="456"/>
                  </a:cubicBezTo>
                  <a:close/>
                  <a:moveTo>
                    <a:pt x="19821" y="472"/>
                  </a:moveTo>
                  <a:cubicBezTo>
                    <a:pt x="19819" y="472"/>
                    <a:pt x="19817" y="472"/>
                    <a:pt x="19815" y="472"/>
                  </a:cubicBezTo>
                  <a:cubicBezTo>
                    <a:pt x="19701" y="480"/>
                    <a:pt x="19588" y="488"/>
                    <a:pt x="19474" y="494"/>
                  </a:cubicBezTo>
                  <a:cubicBezTo>
                    <a:pt x="19426" y="497"/>
                    <a:pt x="19389" y="539"/>
                    <a:pt x="19392" y="585"/>
                  </a:cubicBezTo>
                  <a:cubicBezTo>
                    <a:pt x="19395" y="632"/>
                    <a:pt x="19434" y="667"/>
                    <a:pt x="19479" y="667"/>
                  </a:cubicBezTo>
                  <a:lnTo>
                    <a:pt x="19483" y="667"/>
                  </a:lnTo>
                  <a:cubicBezTo>
                    <a:pt x="19599" y="659"/>
                    <a:pt x="19712" y="653"/>
                    <a:pt x="19828" y="643"/>
                  </a:cubicBezTo>
                  <a:cubicBezTo>
                    <a:pt x="19874" y="640"/>
                    <a:pt x="19911" y="600"/>
                    <a:pt x="19908" y="552"/>
                  </a:cubicBezTo>
                  <a:cubicBezTo>
                    <a:pt x="19903" y="506"/>
                    <a:pt x="19868" y="472"/>
                    <a:pt x="19821" y="472"/>
                  </a:cubicBezTo>
                  <a:close/>
                  <a:moveTo>
                    <a:pt x="12611" y="497"/>
                  </a:moveTo>
                  <a:cubicBezTo>
                    <a:pt x="12564" y="497"/>
                    <a:pt x="12526" y="534"/>
                    <a:pt x="12524" y="579"/>
                  </a:cubicBezTo>
                  <a:cubicBezTo>
                    <a:pt x="12521" y="627"/>
                    <a:pt x="12558" y="667"/>
                    <a:pt x="12606" y="669"/>
                  </a:cubicBezTo>
                  <a:cubicBezTo>
                    <a:pt x="12719" y="675"/>
                    <a:pt x="12835" y="680"/>
                    <a:pt x="12948" y="685"/>
                  </a:cubicBezTo>
                  <a:lnTo>
                    <a:pt x="12952" y="685"/>
                  </a:lnTo>
                  <a:cubicBezTo>
                    <a:pt x="12998" y="685"/>
                    <a:pt x="13036" y="648"/>
                    <a:pt x="13038" y="601"/>
                  </a:cubicBezTo>
                  <a:cubicBezTo>
                    <a:pt x="13040" y="555"/>
                    <a:pt x="13003" y="515"/>
                    <a:pt x="12956" y="513"/>
                  </a:cubicBezTo>
                  <a:cubicBezTo>
                    <a:pt x="12841" y="509"/>
                    <a:pt x="12727" y="502"/>
                    <a:pt x="12614" y="497"/>
                  </a:cubicBezTo>
                  <a:cubicBezTo>
                    <a:pt x="12613" y="497"/>
                    <a:pt x="12612" y="497"/>
                    <a:pt x="12611" y="497"/>
                  </a:cubicBezTo>
                  <a:close/>
                  <a:moveTo>
                    <a:pt x="983" y="365"/>
                  </a:moveTo>
                  <a:cubicBezTo>
                    <a:pt x="971" y="365"/>
                    <a:pt x="959" y="367"/>
                    <a:pt x="948" y="372"/>
                  </a:cubicBezTo>
                  <a:cubicBezTo>
                    <a:pt x="841" y="417"/>
                    <a:pt x="737" y="470"/>
                    <a:pt x="641" y="525"/>
                  </a:cubicBezTo>
                  <a:lnTo>
                    <a:pt x="631" y="529"/>
                  </a:lnTo>
                  <a:cubicBezTo>
                    <a:pt x="591" y="553"/>
                    <a:pt x="577" y="606"/>
                    <a:pt x="601" y="648"/>
                  </a:cubicBezTo>
                  <a:cubicBezTo>
                    <a:pt x="617" y="675"/>
                    <a:pt x="645" y="690"/>
                    <a:pt x="676" y="690"/>
                  </a:cubicBezTo>
                  <a:cubicBezTo>
                    <a:pt x="690" y="690"/>
                    <a:pt x="705" y="686"/>
                    <a:pt x="719" y="678"/>
                  </a:cubicBezTo>
                  <a:lnTo>
                    <a:pt x="727" y="673"/>
                  </a:lnTo>
                  <a:cubicBezTo>
                    <a:pt x="817" y="622"/>
                    <a:pt x="914" y="573"/>
                    <a:pt x="1015" y="529"/>
                  </a:cubicBezTo>
                  <a:cubicBezTo>
                    <a:pt x="1060" y="510"/>
                    <a:pt x="1079" y="461"/>
                    <a:pt x="1062" y="417"/>
                  </a:cubicBezTo>
                  <a:cubicBezTo>
                    <a:pt x="1048" y="384"/>
                    <a:pt x="1016" y="365"/>
                    <a:pt x="983" y="365"/>
                  </a:cubicBezTo>
                  <a:close/>
                  <a:moveTo>
                    <a:pt x="18965" y="524"/>
                  </a:moveTo>
                  <a:cubicBezTo>
                    <a:pt x="18964" y="524"/>
                    <a:pt x="18962" y="524"/>
                    <a:pt x="18960" y="525"/>
                  </a:cubicBezTo>
                  <a:cubicBezTo>
                    <a:pt x="18845" y="529"/>
                    <a:pt x="18731" y="536"/>
                    <a:pt x="18617" y="541"/>
                  </a:cubicBezTo>
                  <a:cubicBezTo>
                    <a:pt x="18569" y="542"/>
                    <a:pt x="18532" y="582"/>
                    <a:pt x="18534" y="630"/>
                  </a:cubicBezTo>
                  <a:cubicBezTo>
                    <a:pt x="18537" y="677"/>
                    <a:pt x="18574" y="712"/>
                    <a:pt x="18620" y="712"/>
                  </a:cubicBezTo>
                  <a:lnTo>
                    <a:pt x="18624" y="712"/>
                  </a:lnTo>
                  <a:cubicBezTo>
                    <a:pt x="18739" y="707"/>
                    <a:pt x="18854" y="702"/>
                    <a:pt x="18968" y="696"/>
                  </a:cubicBezTo>
                  <a:cubicBezTo>
                    <a:pt x="19016" y="693"/>
                    <a:pt x="19053" y="653"/>
                    <a:pt x="19049" y="606"/>
                  </a:cubicBezTo>
                  <a:cubicBezTo>
                    <a:pt x="19046" y="560"/>
                    <a:pt x="19009" y="524"/>
                    <a:pt x="18965" y="524"/>
                  </a:cubicBezTo>
                  <a:close/>
                  <a:moveTo>
                    <a:pt x="13467" y="533"/>
                  </a:moveTo>
                  <a:cubicBezTo>
                    <a:pt x="13419" y="533"/>
                    <a:pt x="13382" y="569"/>
                    <a:pt x="13381" y="616"/>
                  </a:cubicBezTo>
                  <a:cubicBezTo>
                    <a:pt x="13379" y="662"/>
                    <a:pt x="13416" y="702"/>
                    <a:pt x="13464" y="704"/>
                  </a:cubicBezTo>
                  <a:cubicBezTo>
                    <a:pt x="13579" y="709"/>
                    <a:pt x="13693" y="714"/>
                    <a:pt x="13808" y="717"/>
                  </a:cubicBezTo>
                  <a:lnTo>
                    <a:pt x="13810" y="717"/>
                  </a:lnTo>
                  <a:cubicBezTo>
                    <a:pt x="13856" y="717"/>
                    <a:pt x="13895" y="680"/>
                    <a:pt x="13896" y="633"/>
                  </a:cubicBezTo>
                  <a:cubicBezTo>
                    <a:pt x="13898" y="587"/>
                    <a:pt x="13861" y="547"/>
                    <a:pt x="13813" y="545"/>
                  </a:cubicBezTo>
                  <a:cubicBezTo>
                    <a:pt x="13699" y="541"/>
                    <a:pt x="13584" y="537"/>
                    <a:pt x="13470" y="533"/>
                  </a:cubicBezTo>
                  <a:cubicBezTo>
                    <a:pt x="13469" y="533"/>
                    <a:pt x="13468" y="533"/>
                    <a:pt x="13467" y="533"/>
                  </a:cubicBezTo>
                  <a:close/>
                  <a:moveTo>
                    <a:pt x="14321" y="561"/>
                  </a:moveTo>
                  <a:cubicBezTo>
                    <a:pt x="14277" y="561"/>
                    <a:pt x="14242" y="599"/>
                    <a:pt x="14241" y="645"/>
                  </a:cubicBezTo>
                  <a:cubicBezTo>
                    <a:pt x="14239" y="691"/>
                    <a:pt x="14276" y="731"/>
                    <a:pt x="14324" y="733"/>
                  </a:cubicBezTo>
                  <a:cubicBezTo>
                    <a:pt x="14438" y="736"/>
                    <a:pt x="14553" y="739"/>
                    <a:pt x="14668" y="741"/>
                  </a:cubicBezTo>
                  <a:lnTo>
                    <a:pt x="14670" y="741"/>
                  </a:lnTo>
                  <a:cubicBezTo>
                    <a:pt x="14716" y="741"/>
                    <a:pt x="14755" y="704"/>
                    <a:pt x="14755" y="657"/>
                  </a:cubicBezTo>
                  <a:cubicBezTo>
                    <a:pt x="14756" y="609"/>
                    <a:pt x="14719" y="571"/>
                    <a:pt x="14671" y="569"/>
                  </a:cubicBezTo>
                  <a:cubicBezTo>
                    <a:pt x="14558" y="568"/>
                    <a:pt x="14442" y="565"/>
                    <a:pt x="14329" y="561"/>
                  </a:cubicBezTo>
                  <a:cubicBezTo>
                    <a:pt x="14326" y="561"/>
                    <a:pt x="14324" y="561"/>
                    <a:pt x="14321" y="561"/>
                  </a:cubicBezTo>
                  <a:close/>
                  <a:moveTo>
                    <a:pt x="18106" y="560"/>
                  </a:moveTo>
                  <a:cubicBezTo>
                    <a:pt x="18105" y="560"/>
                    <a:pt x="18104" y="560"/>
                    <a:pt x="18103" y="560"/>
                  </a:cubicBezTo>
                  <a:cubicBezTo>
                    <a:pt x="17988" y="565"/>
                    <a:pt x="17874" y="568"/>
                    <a:pt x="17760" y="571"/>
                  </a:cubicBezTo>
                  <a:cubicBezTo>
                    <a:pt x="17712" y="571"/>
                    <a:pt x="17676" y="611"/>
                    <a:pt x="17676" y="659"/>
                  </a:cubicBezTo>
                  <a:cubicBezTo>
                    <a:pt x="17677" y="706"/>
                    <a:pt x="17716" y="742"/>
                    <a:pt x="17762" y="742"/>
                  </a:cubicBezTo>
                  <a:lnTo>
                    <a:pt x="17764" y="742"/>
                  </a:lnTo>
                  <a:cubicBezTo>
                    <a:pt x="17879" y="739"/>
                    <a:pt x="17994" y="736"/>
                    <a:pt x="18108" y="733"/>
                  </a:cubicBezTo>
                  <a:cubicBezTo>
                    <a:pt x="18156" y="731"/>
                    <a:pt x="18193" y="691"/>
                    <a:pt x="18191" y="643"/>
                  </a:cubicBezTo>
                  <a:cubicBezTo>
                    <a:pt x="18190" y="598"/>
                    <a:pt x="18150" y="560"/>
                    <a:pt x="18106" y="560"/>
                  </a:cubicBezTo>
                  <a:close/>
                  <a:moveTo>
                    <a:pt x="15185" y="579"/>
                  </a:moveTo>
                  <a:cubicBezTo>
                    <a:pt x="15137" y="579"/>
                    <a:pt x="15099" y="617"/>
                    <a:pt x="15099" y="664"/>
                  </a:cubicBezTo>
                  <a:cubicBezTo>
                    <a:pt x="15097" y="712"/>
                    <a:pt x="15136" y="750"/>
                    <a:pt x="15184" y="752"/>
                  </a:cubicBezTo>
                  <a:cubicBezTo>
                    <a:pt x="15298" y="754"/>
                    <a:pt x="15413" y="755"/>
                    <a:pt x="15528" y="757"/>
                  </a:cubicBezTo>
                  <a:cubicBezTo>
                    <a:pt x="15575" y="757"/>
                    <a:pt x="15613" y="718"/>
                    <a:pt x="15615" y="672"/>
                  </a:cubicBezTo>
                  <a:cubicBezTo>
                    <a:pt x="15615" y="624"/>
                    <a:pt x="15576" y="585"/>
                    <a:pt x="15530" y="585"/>
                  </a:cubicBezTo>
                  <a:cubicBezTo>
                    <a:pt x="15414" y="584"/>
                    <a:pt x="15301" y="582"/>
                    <a:pt x="15185" y="579"/>
                  </a:cubicBezTo>
                  <a:close/>
                  <a:moveTo>
                    <a:pt x="17248" y="582"/>
                  </a:moveTo>
                  <a:cubicBezTo>
                    <a:pt x="17247" y="582"/>
                    <a:pt x="17246" y="582"/>
                    <a:pt x="17245" y="582"/>
                  </a:cubicBezTo>
                  <a:cubicBezTo>
                    <a:pt x="17131" y="584"/>
                    <a:pt x="17016" y="585"/>
                    <a:pt x="16902" y="585"/>
                  </a:cubicBezTo>
                  <a:cubicBezTo>
                    <a:pt x="16854" y="587"/>
                    <a:pt x="16816" y="625"/>
                    <a:pt x="16817" y="673"/>
                  </a:cubicBezTo>
                  <a:cubicBezTo>
                    <a:pt x="16817" y="720"/>
                    <a:pt x="16856" y="758"/>
                    <a:pt x="16902" y="758"/>
                  </a:cubicBezTo>
                  <a:lnTo>
                    <a:pt x="16904" y="758"/>
                  </a:lnTo>
                  <a:cubicBezTo>
                    <a:pt x="17019" y="757"/>
                    <a:pt x="17133" y="755"/>
                    <a:pt x="17248" y="754"/>
                  </a:cubicBezTo>
                  <a:cubicBezTo>
                    <a:pt x="17296" y="752"/>
                    <a:pt x="17333" y="714"/>
                    <a:pt x="17333" y="665"/>
                  </a:cubicBezTo>
                  <a:cubicBezTo>
                    <a:pt x="17331" y="620"/>
                    <a:pt x="17294" y="582"/>
                    <a:pt x="17248" y="582"/>
                  </a:cubicBezTo>
                  <a:close/>
                  <a:moveTo>
                    <a:pt x="16044" y="589"/>
                  </a:moveTo>
                  <a:cubicBezTo>
                    <a:pt x="15996" y="589"/>
                    <a:pt x="15959" y="627"/>
                    <a:pt x="15957" y="675"/>
                  </a:cubicBezTo>
                  <a:cubicBezTo>
                    <a:pt x="15957" y="722"/>
                    <a:pt x="15996" y="760"/>
                    <a:pt x="16044" y="760"/>
                  </a:cubicBezTo>
                  <a:cubicBezTo>
                    <a:pt x="16124" y="762"/>
                    <a:pt x="16206" y="762"/>
                    <a:pt x="16286" y="762"/>
                  </a:cubicBezTo>
                  <a:lnTo>
                    <a:pt x="16388" y="762"/>
                  </a:lnTo>
                  <a:cubicBezTo>
                    <a:pt x="16435" y="762"/>
                    <a:pt x="16473" y="723"/>
                    <a:pt x="16473" y="675"/>
                  </a:cubicBezTo>
                  <a:cubicBezTo>
                    <a:pt x="16473" y="627"/>
                    <a:pt x="16435" y="589"/>
                    <a:pt x="16388" y="589"/>
                  </a:cubicBezTo>
                  <a:close/>
                  <a:moveTo>
                    <a:pt x="24579" y="631"/>
                  </a:moveTo>
                  <a:cubicBezTo>
                    <a:pt x="24545" y="631"/>
                    <a:pt x="24514" y="651"/>
                    <a:pt x="24500" y="683"/>
                  </a:cubicBezTo>
                  <a:cubicBezTo>
                    <a:pt x="24481" y="726"/>
                    <a:pt x="24500" y="778"/>
                    <a:pt x="24545" y="795"/>
                  </a:cubicBezTo>
                  <a:cubicBezTo>
                    <a:pt x="24648" y="840"/>
                    <a:pt x="24749" y="890"/>
                    <a:pt x="24846" y="943"/>
                  </a:cubicBezTo>
                  <a:cubicBezTo>
                    <a:pt x="24859" y="951"/>
                    <a:pt x="24874" y="954"/>
                    <a:pt x="24888" y="954"/>
                  </a:cubicBezTo>
                  <a:cubicBezTo>
                    <a:pt x="24917" y="954"/>
                    <a:pt x="24947" y="938"/>
                    <a:pt x="24963" y="909"/>
                  </a:cubicBezTo>
                  <a:cubicBezTo>
                    <a:pt x="24986" y="867"/>
                    <a:pt x="24970" y="814"/>
                    <a:pt x="24928" y="792"/>
                  </a:cubicBezTo>
                  <a:cubicBezTo>
                    <a:pt x="24827" y="738"/>
                    <a:pt x="24721" y="685"/>
                    <a:pt x="24613" y="638"/>
                  </a:cubicBezTo>
                  <a:cubicBezTo>
                    <a:pt x="24602" y="633"/>
                    <a:pt x="24590" y="631"/>
                    <a:pt x="24579" y="631"/>
                  </a:cubicBezTo>
                  <a:close/>
                  <a:moveTo>
                    <a:pt x="299" y="864"/>
                  </a:moveTo>
                  <a:cubicBezTo>
                    <a:pt x="271" y="864"/>
                    <a:pt x="244" y="877"/>
                    <a:pt x="227" y="901"/>
                  </a:cubicBezTo>
                  <a:cubicBezTo>
                    <a:pt x="159" y="1000"/>
                    <a:pt x="104" y="1112"/>
                    <a:pt x="67" y="1232"/>
                  </a:cubicBezTo>
                  <a:cubicBezTo>
                    <a:pt x="53" y="1277"/>
                    <a:pt x="77" y="1325"/>
                    <a:pt x="123" y="1340"/>
                  </a:cubicBezTo>
                  <a:cubicBezTo>
                    <a:pt x="131" y="1343"/>
                    <a:pt x="139" y="1343"/>
                    <a:pt x="149" y="1343"/>
                  </a:cubicBezTo>
                  <a:cubicBezTo>
                    <a:pt x="186" y="1343"/>
                    <a:pt x="219" y="1320"/>
                    <a:pt x="231" y="1284"/>
                  </a:cubicBezTo>
                  <a:cubicBezTo>
                    <a:pt x="264" y="1180"/>
                    <a:pt x="311" y="1085"/>
                    <a:pt x="370" y="999"/>
                  </a:cubicBezTo>
                  <a:cubicBezTo>
                    <a:pt x="396" y="960"/>
                    <a:pt x="386" y="906"/>
                    <a:pt x="348" y="878"/>
                  </a:cubicBezTo>
                  <a:cubicBezTo>
                    <a:pt x="332" y="869"/>
                    <a:pt x="316" y="864"/>
                    <a:pt x="299" y="864"/>
                  </a:cubicBezTo>
                  <a:close/>
                  <a:moveTo>
                    <a:pt x="25319" y="1062"/>
                  </a:moveTo>
                  <a:cubicBezTo>
                    <a:pt x="25294" y="1062"/>
                    <a:pt x="25268" y="1074"/>
                    <a:pt x="25251" y="1096"/>
                  </a:cubicBezTo>
                  <a:cubicBezTo>
                    <a:pt x="25223" y="1133"/>
                    <a:pt x="25229" y="1188"/>
                    <a:pt x="25267" y="1216"/>
                  </a:cubicBezTo>
                  <a:cubicBezTo>
                    <a:pt x="25357" y="1285"/>
                    <a:pt x="25444" y="1357"/>
                    <a:pt x="25520" y="1433"/>
                  </a:cubicBezTo>
                  <a:cubicBezTo>
                    <a:pt x="25538" y="1449"/>
                    <a:pt x="25559" y="1457"/>
                    <a:pt x="25581" y="1457"/>
                  </a:cubicBezTo>
                  <a:cubicBezTo>
                    <a:pt x="25604" y="1457"/>
                    <a:pt x="25626" y="1449"/>
                    <a:pt x="25642" y="1431"/>
                  </a:cubicBezTo>
                  <a:cubicBezTo>
                    <a:pt x="25676" y="1396"/>
                    <a:pt x="25674" y="1341"/>
                    <a:pt x="25641" y="1309"/>
                  </a:cubicBezTo>
                  <a:cubicBezTo>
                    <a:pt x="25557" y="1229"/>
                    <a:pt x="25468" y="1152"/>
                    <a:pt x="25372" y="1080"/>
                  </a:cubicBezTo>
                  <a:cubicBezTo>
                    <a:pt x="25356" y="1068"/>
                    <a:pt x="25338" y="1062"/>
                    <a:pt x="25319" y="1062"/>
                  </a:cubicBezTo>
                  <a:close/>
                  <a:moveTo>
                    <a:pt x="25918" y="1674"/>
                  </a:moveTo>
                  <a:cubicBezTo>
                    <a:pt x="25900" y="1674"/>
                    <a:pt x="25883" y="1680"/>
                    <a:pt x="25868" y="1690"/>
                  </a:cubicBezTo>
                  <a:cubicBezTo>
                    <a:pt x="25830" y="1718"/>
                    <a:pt x="25820" y="1770"/>
                    <a:pt x="25847" y="1809"/>
                  </a:cubicBezTo>
                  <a:cubicBezTo>
                    <a:pt x="25911" y="1900"/>
                    <a:pt x="25969" y="1996"/>
                    <a:pt x="26019" y="2092"/>
                  </a:cubicBezTo>
                  <a:cubicBezTo>
                    <a:pt x="26033" y="2123"/>
                    <a:pt x="26063" y="2140"/>
                    <a:pt x="26094" y="2140"/>
                  </a:cubicBezTo>
                  <a:cubicBezTo>
                    <a:pt x="26108" y="2140"/>
                    <a:pt x="26121" y="2137"/>
                    <a:pt x="26134" y="2131"/>
                  </a:cubicBezTo>
                  <a:cubicBezTo>
                    <a:pt x="26175" y="2110"/>
                    <a:pt x="26193" y="2057"/>
                    <a:pt x="26171" y="2015"/>
                  </a:cubicBezTo>
                  <a:cubicBezTo>
                    <a:pt x="26118" y="1911"/>
                    <a:pt x="26057" y="1809"/>
                    <a:pt x="25988" y="1711"/>
                  </a:cubicBezTo>
                  <a:cubicBezTo>
                    <a:pt x="25971" y="1687"/>
                    <a:pt x="25944" y="1674"/>
                    <a:pt x="25918" y="1674"/>
                  </a:cubicBezTo>
                  <a:close/>
                  <a:moveTo>
                    <a:pt x="86" y="1681"/>
                  </a:moveTo>
                  <a:cubicBezTo>
                    <a:pt x="85" y="1681"/>
                    <a:pt x="84" y="1681"/>
                    <a:pt x="83" y="1681"/>
                  </a:cubicBezTo>
                  <a:cubicBezTo>
                    <a:pt x="35" y="1684"/>
                    <a:pt x="0" y="1724"/>
                    <a:pt x="2" y="1770"/>
                  </a:cubicBezTo>
                  <a:cubicBezTo>
                    <a:pt x="8" y="1887"/>
                    <a:pt x="26" y="2007"/>
                    <a:pt x="54" y="2126"/>
                  </a:cubicBezTo>
                  <a:cubicBezTo>
                    <a:pt x="64" y="2166"/>
                    <a:pt x="99" y="2192"/>
                    <a:pt x="138" y="2192"/>
                  </a:cubicBezTo>
                  <a:cubicBezTo>
                    <a:pt x="146" y="2192"/>
                    <a:pt x="152" y="2192"/>
                    <a:pt x="159" y="2190"/>
                  </a:cubicBezTo>
                  <a:cubicBezTo>
                    <a:pt x="205" y="2177"/>
                    <a:pt x="234" y="2131"/>
                    <a:pt x="223" y="2086"/>
                  </a:cubicBezTo>
                  <a:cubicBezTo>
                    <a:pt x="195" y="1977"/>
                    <a:pt x="179" y="1868"/>
                    <a:pt x="173" y="1762"/>
                  </a:cubicBezTo>
                  <a:cubicBezTo>
                    <a:pt x="171" y="1715"/>
                    <a:pt x="133" y="1681"/>
                    <a:pt x="86" y="1681"/>
                  </a:cubicBezTo>
                  <a:close/>
                  <a:moveTo>
                    <a:pt x="325" y="2499"/>
                  </a:moveTo>
                  <a:cubicBezTo>
                    <a:pt x="311" y="2499"/>
                    <a:pt x="297" y="2503"/>
                    <a:pt x="283" y="2510"/>
                  </a:cubicBezTo>
                  <a:cubicBezTo>
                    <a:pt x="242" y="2533"/>
                    <a:pt x="227" y="2584"/>
                    <a:pt x="250" y="2626"/>
                  </a:cubicBezTo>
                  <a:cubicBezTo>
                    <a:pt x="307" y="2733"/>
                    <a:pt x="373" y="2832"/>
                    <a:pt x="447" y="2925"/>
                  </a:cubicBezTo>
                  <a:cubicBezTo>
                    <a:pt x="464" y="2946"/>
                    <a:pt x="488" y="2957"/>
                    <a:pt x="514" y="2957"/>
                  </a:cubicBezTo>
                  <a:cubicBezTo>
                    <a:pt x="533" y="2957"/>
                    <a:pt x="552" y="2951"/>
                    <a:pt x="569" y="2939"/>
                  </a:cubicBezTo>
                  <a:cubicBezTo>
                    <a:pt x="605" y="2909"/>
                    <a:pt x="612" y="2855"/>
                    <a:pt x="581" y="2818"/>
                  </a:cubicBezTo>
                  <a:cubicBezTo>
                    <a:pt x="514" y="2733"/>
                    <a:pt x="453" y="2642"/>
                    <a:pt x="400" y="2544"/>
                  </a:cubicBezTo>
                  <a:cubicBezTo>
                    <a:pt x="385" y="2515"/>
                    <a:pt x="356" y="2499"/>
                    <a:pt x="325" y="2499"/>
                  </a:cubicBezTo>
                  <a:close/>
                  <a:moveTo>
                    <a:pt x="26273" y="2450"/>
                  </a:moveTo>
                  <a:cubicBezTo>
                    <a:pt x="26266" y="2450"/>
                    <a:pt x="26259" y="2451"/>
                    <a:pt x="26252" y="2453"/>
                  </a:cubicBezTo>
                  <a:cubicBezTo>
                    <a:pt x="26206" y="2464"/>
                    <a:pt x="26179" y="2510"/>
                    <a:pt x="26190" y="2557"/>
                  </a:cubicBezTo>
                  <a:cubicBezTo>
                    <a:pt x="26215" y="2659"/>
                    <a:pt x="26233" y="2766"/>
                    <a:pt x="26247" y="2883"/>
                  </a:cubicBezTo>
                  <a:cubicBezTo>
                    <a:pt x="26252" y="2928"/>
                    <a:pt x="26289" y="2960"/>
                    <a:pt x="26332" y="2960"/>
                  </a:cubicBezTo>
                  <a:lnTo>
                    <a:pt x="26342" y="2960"/>
                  </a:lnTo>
                  <a:cubicBezTo>
                    <a:pt x="26390" y="2954"/>
                    <a:pt x="26424" y="2912"/>
                    <a:pt x="26417" y="2864"/>
                  </a:cubicBezTo>
                  <a:cubicBezTo>
                    <a:pt x="26403" y="2739"/>
                    <a:pt x="26384" y="2626"/>
                    <a:pt x="26356" y="2515"/>
                  </a:cubicBezTo>
                  <a:cubicBezTo>
                    <a:pt x="26347" y="2476"/>
                    <a:pt x="26312" y="2450"/>
                    <a:pt x="26273" y="2450"/>
                  </a:cubicBezTo>
                  <a:close/>
                  <a:moveTo>
                    <a:pt x="835" y="3098"/>
                  </a:moveTo>
                  <a:cubicBezTo>
                    <a:pt x="809" y="3098"/>
                    <a:pt x="783" y="3110"/>
                    <a:pt x="765" y="3133"/>
                  </a:cubicBezTo>
                  <a:cubicBezTo>
                    <a:pt x="738" y="3172"/>
                    <a:pt x="746" y="3224"/>
                    <a:pt x="783" y="3253"/>
                  </a:cubicBezTo>
                  <a:cubicBezTo>
                    <a:pt x="876" y="3322"/>
                    <a:pt x="977" y="3386"/>
                    <a:pt x="1083" y="3445"/>
                  </a:cubicBezTo>
                  <a:cubicBezTo>
                    <a:pt x="1095" y="3452"/>
                    <a:pt x="1110" y="3455"/>
                    <a:pt x="1124" y="3455"/>
                  </a:cubicBezTo>
                  <a:cubicBezTo>
                    <a:pt x="1155" y="3455"/>
                    <a:pt x="1183" y="3439"/>
                    <a:pt x="1199" y="3412"/>
                  </a:cubicBezTo>
                  <a:cubicBezTo>
                    <a:pt x="1222" y="3370"/>
                    <a:pt x="1207" y="3317"/>
                    <a:pt x="1166" y="3295"/>
                  </a:cubicBezTo>
                  <a:cubicBezTo>
                    <a:pt x="1067" y="3240"/>
                    <a:pt x="972" y="3180"/>
                    <a:pt x="886" y="3116"/>
                  </a:cubicBezTo>
                  <a:cubicBezTo>
                    <a:pt x="871" y="3104"/>
                    <a:pt x="853" y="3098"/>
                    <a:pt x="835" y="3098"/>
                  </a:cubicBezTo>
                  <a:close/>
                  <a:moveTo>
                    <a:pt x="1593" y="3495"/>
                  </a:moveTo>
                  <a:cubicBezTo>
                    <a:pt x="1559" y="3495"/>
                    <a:pt x="1526" y="3516"/>
                    <a:pt x="1513" y="3551"/>
                  </a:cubicBezTo>
                  <a:cubicBezTo>
                    <a:pt x="1496" y="3596"/>
                    <a:pt x="1520" y="3646"/>
                    <a:pt x="1565" y="3662"/>
                  </a:cubicBezTo>
                  <a:cubicBezTo>
                    <a:pt x="1669" y="3698"/>
                    <a:pt x="1778" y="3734"/>
                    <a:pt x="1898" y="3769"/>
                  </a:cubicBezTo>
                  <a:cubicBezTo>
                    <a:pt x="1906" y="3770"/>
                    <a:pt x="1912" y="3772"/>
                    <a:pt x="1920" y="3772"/>
                  </a:cubicBezTo>
                  <a:cubicBezTo>
                    <a:pt x="1958" y="3772"/>
                    <a:pt x="1992" y="3746"/>
                    <a:pt x="2003" y="3710"/>
                  </a:cubicBezTo>
                  <a:cubicBezTo>
                    <a:pt x="2016" y="3663"/>
                    <a:pt x="1989" y="3617"/>
                    <a:pt x="1944" y="3602"/>
                  </a:cubicBezTo>
                  <a:cubicBezTo>
                    <a:pt x="1827" y="3570"/>
                    <a:pt x="1723" y="3537"/>
                    <a:pt x="1622" y="3500"/>
                  </a:cubicBezTo>
                  <a:cubicBezTo>
                    <a:pt x="1613" y="3496"/>
                    <a:pt x="1603" y="3495"/>
                    <a:pt x="1593" y="3495"/>
                  </a:cubicBezTo>
                  <a:close/>
                  <a:moveTo>
                    <a:pt x="26358" y="3303"/>
                  </a:moveTo>
                  <a:cubicBezTo>
                    <a:pt x="26312" y="3303"/>
                    <a:pt x="26273" y="3341"/>
                    <a:pt x="26273" y="3389"/>
                  </a:cubicBezTo>
                  <a:lnTo>
                    <a:pt x="26273" y="3418"/>
                  </a:lnTo>
                  <a:cubicBezTo>
                    <a:pt x="26273" y="3522"/>
                    <a:pt x="26272" y="3626"/>
                    <a:pt x="26268" y="3730"/>
                  </a:cubicBezTo>
                  <a:cubicBezTo>
                    <a:pt x="26268" y="3778"/>
                    <a:pt x="26305" y="3817"/>
                    <a:pt x="26353" y="3819"/>
                  </a:cubicBezTo>
                  <a:lnTo>
                    <a:pt x="26355" y="3819"/>
                  </a:lnTo>
                  <a:cubicBezTo>
                    <a:pt x="26401" y="3819"/>
                    <a:pt x="26440" y="3782"/>
                    <a:pt x="26441" y="3734"/>
                  </a:cubicBezTo>
                  <a:cubicBezTo>
                    <a:pt x="26443" y="3628"/>
                    <a:pt x="26444" y="3524"/>
                    <a:pt x="26444" y="3418"/>
                  </a:cubicBezTo>
                  <a:lnTo>
                    <a:pt x="26444" y="3388"/>
                  </a:lnTo>
                  <a:cubicBezTo>
                    <a:pt x="26444" y="3341"/>
                    <a:pt x="26406" y="3303"/>
                    <a:pt x="26360" y="3303"/>
                  </a:cubicBezTo>
                  <a:close/>
                  <a:moveTo>
                    <a:pt x="2419" y="3723"/>
                  </a:moveTo>
                  <a:cubicBezTo>
                    <a:pt x="2380" y="3723"/>
                    <a:pt x="2346" y="3751"/>
                    <a:pt x="2336" y="3791"/>
                  </a:cubicBezTo>
                  <a:cubicBezTo>
                    <a:pt x="2327" y="3836"/>
                    <a:pt x="2356" y="3883"/>
                    <a:pt x="2402" y="3894"/>
                  </a:cubicBezTo>
                  <a:cubicBezTo>
                    <a:pt x="2514" y="3918"/>
                    <a:pt x="2628" y="3940"/>
                    <a:pt x="2740" y="3964"/>
                  </a:cubicBezTo>
                  <a:cubicBezTo>
                    <a:pt x="2746" y="3966"/>
                    <a:pt x="2751" y="3966"/>
                    <a:pt x="2758" y="3966"/>
                  </a:cubicBezTo>
                  <a:cubicBezTo>
                    <a:pt x="2798" y="3966"/>
                    <a:pt x="2833" y="3939"/>
                    <a:pt x="2841" y="3897"/>
                  </a:cubicBezTo>
                  <a:cubicBezTo>
                    <a:pt x="2850" y="3851"/>
                    <a:pt x="2822" y="3806"/>
                    <a:pt x="2775" y="3796"/>
                  </a:cubicBezTo>
                  <a:cubicBezTo>
                    <a:pt x="2663" y="3772"/>
                    <a:pt x="2551" y="3750"/>
                    <a:pt x="2439" y="3726"/>
                  </a:cubicBezTo>
                  <a:cubicBezTo>
                    <a:pt x="2432" y="3724"/>
                    <a:pt x="2426" y="3723"/>
                    <a:pt x="2419" y="3723"/>
                  </a:cubicBezTo>
                  <a:close/>
                  <a:moveTo>
                    <a:pt x="3261" y="3901"/>
                  </a:moveTo>
                  <a:cubicBezTo>
                    <a:pt x="3222" y="3901"/>
                    <a:pt x="3187" y="3928"/>
                    <a:pt x="3177" y="3967"/>
                  </a:cubicBezTo>
                  <a:cubicBezTo>
                    <a:pt x="3167" y="4014"/>
                    <a:pt x="3196" y="4060"/>
                    <a:pt x="3243" y="4072"/>
                  </a:cubicBezTo>
                  <a:cubicBezTo>
                    <a:pt x="3356" y="4097"/>
                    <a:pt x="3467" y="4126"/>
                    <a:pt x="3571" y="4156"/>
                  </a:cubicBezTo>
                  <a:cubicBezTo>
                    <a:pt x="3579" y="4158"/>
                    <a:pt x="3585" y="4160"/>
                    <a:pt x="3595" y="4160"/>
                  </a:cubicBezTo>
                  <a:cubicBezTo>
                    <a:pt x="3632" y="4160"/>
                    <a:pt x="3665" y="4136"/>
                    <a:pt x="3677" y="4097"/>
                  </a:cubicBezTo>
                  <a:cubicBezTo>
                    <a:pt x="3690" y="4052"/>
                    <a:pt x="3664" y="4004"/>
                    <a:pt x="3617" y="3991"/>
                  </a:cubicBezTo>
                  <a:cubicBezTo>
                    <a:pt x="3512" y="3961"/>
                    <a:pt x="3398" y="3931"/>
                    <a:pt x="3281" y="3903"/>
                  </a:cubicBezTo>
                  <a:cubicBezTo>
                    <a:pt x="3274" y="3902"/>
                    <a:pt x="3268" y="3901"/>
                    <a:pt x="3261" y="3901"/>
                  </a:cubicBezTo>
                  <a:close/>
                  <a:moveTo>
                    <a:pt x="4080" y="4157"/>
                  </a:moveTo>
                  <a:cubicBezTo>
                    <a:pt x="4047" y="4157"/>
                    <a:pt x="4015" y="4177"/>
                    <a:pt x="4002" y="4211"/>
                  </a:cubicBezTo>
                  <a:cubicBezTo>
                    <a:pt x="3984" y="4254"/>
                    <a:pt x="4005" y="4305"/>
                    <a:pt x="4048" y="4323"/>
                  </a:cubicBezTo>
                  <a:cubicBezTo>
                    <a:pt x="4155" y="4368"/>
                    <a:pt x="4256" y="4416"/>
                    <a:pt x="4351" y="4465"/>
                  </a:cubicBezTo>
                  <a:cubicBezTo>
                    <a:pt x="4364" y="4473"/>
                    <a:pt x="4378" y="4477"/>
                    <a:pt x="4391" y="4477"/>
                  </a:cubicBezTo>
                  <a:cubicBezTo>
                    <a:pt x="4423" y="4477"/>
                    <a:pt x="4452" y="4459"/>
                    <a:pt x="4468" y="4430"/>
                  </a:cubicBezTo>
                  <a:cubicBezTo>
                    <a:pt x="4490" y="4389"/>
                    <a:pt x="4474" y="4337"/>
                    <a:pt x="4433" y="4315"/>
                  </a:cubicBezTo>
                  <a:cubicBezTo>
                    <a:pt x="4333" y="4260"/>
                    <a:pt x="4226" y="4211"/>
                    <a:pt x="4114" y="4164"/>
                  </a:cubicBezTo>
                  <a:cubicBezTo>
                    <a:pt x="4103" y="4160"/>
                    <a:pt x="4091" y="4157"/>
                    <a:pt x="4080" y="4157"/>
                  </a:cubicBezTo>
                  <a:close/>
                  <a:moveTo>
                    <a:pt x="26347" y="4161"/>
                  </a:moveTo>
                  <a:cubicBezTo>
                    <a:pt x="26300" y="4163"/>
                    <a:pt x="26262" y="4201"/>
                    <a:pt x="26262" y="4249"/>
                  </a:cubicBezTo>
                  <a:cubicBezTo>
                    <a:pt x="26264" y="4377"/>
                    <a:pt x="26268" y="4491"/>
                    <a:pt x="26278" y="4598"/>
                  </a:cubicBezTo>
                  <a:cubicBezTo>
                    <a:pt x="26281" y="4643"/>
                    <a:pt x="26320" y="4677"/>
                    <a:pt x="26363" y="4677"/>
                  </a:cubicBezTo>
                  <a:lnTo>
                    <a:pt x="26369" y="4677"/>
                  </a:lnTo>
                  <a:cubicBezTo>
                    <a:pt x="26417" y="4672"/>
                    <a:pt x="26452" y="4630"/>
                    <a:pt x="26448" y="4584"/>
                  </a:cubicBezTo>
                  <a:cubicBezTo>
                    <a:pt x="26440" y="4481"/>
                    <a:pt x="26435" y="4371"/>
                    <a:pt x="26433" y="4246"/>
                  </a:cubicBezTo>
                  <a:cubicBezTo>
                    <a:pt x="26433" y="4200"/>
                    <a:pt x="26395" y="4161"/>
                    <a:pt x="26348" y="4161"/>
                  </a:cubicBezTo>
                  <a:close/>
                  <a:moveTo>
                    <a:pt x="4821" y="4589"/>
                  </a:moveTo>
                  <a:cubicBezTo>
                    <a:pt x="4797" y="4589"/>
                    <a:pt x="4772" y="4599"/>
                    <a:pt x="4754" y="4619"/>
                  </a:cubicBezTo>
                  <a:cubicBezTo>
                    <a:pt x="4724" y="4656"/>
                    <a:pt x="4729" y="4710"/>
                    <a:pt x="4766" y="4741"/>
                  </a:cubicBezTo>
                  <a:cubicBezTo>
                    <a:pt x="4852" y="4813"/>
                    <a:pt x="4932" y="4890"/>
                    <a:pt x="5001" y="4970"/>
                  </a:cubicBezTo>
                  <a:cubicBezTo>
                    <a:pt x="5017" y="4991"/>
                    <a:pt x="5041" y="5000"/>
                    <a:pt x="5065" y="5000"/>
                  </a:cubicBezTo>
                  <a:cubicBezTo>
                    <a:pt x="5086" y="5000"/>
                    <a:pt x="5105" y="4994"/>
                    <a:pt x="5121" y="4979"/>
                  </a:cubicBezTo>
                  <a:cubicBezTo>
                    <a:pt x="5158" y="4949"/>
                    <a:pt x="5161" y="4895"/>
                    <a:pt x="5131" y="4859"/>
                  </a:cubicBezTo>
                  <a:cubicBezTo>
                    <a:pt x="5055" y="4771"/>
                    <a:pt x="4969" y="4686"/>
                    <a:pt x="4874" y="4608"/>
                  </a:cubicBezTo>
                  <a:cubicBezTo>
                    <a:pt x="4859" y="4595"/>
                    <a:pt x="4840" y="4589"/>
                    <a:pt x="4821" y="4589"/>
                  </a:cubicBezTo>
                  <a:close/>
                  <a:moveTo>
                    <a:pt x="26450" y="5013"/>
                  </a:moveTo>
                  <a:cubicBezTo>
                    <a:pt x="26443" y="5013"/>
                    <a:pt x="26435" y="5014"/>
                    <a:pt x="26427" y="5016"/>
                  </a:cubicBezTo>
                  <a:cubicBezTo>
                    <a:pt x="26380" y="5028"/>
                    <a:pt x="26353" y="5076"/>
                    <a:pt x="26366" y="5122"/>
                  </a:cubicBezTo>
                  <a:cubicBezTo>
                    <a:pt x="26396" y="5228"/>
                    <a:pt x="26433" y="5330"/>
                    <a:pt x="26478" y="5426"/>
                  </a:cubicBezTo>
                  <a:lnTo>
                    <a:pt x="26492" y="5457"/>
                  </a:lnTo>
                  <a:cubicBezTo>
                    <a:pt x="26507" y="5487"/>
                    <a:pt x="26537" y="5506"/>
                    <a:pt x="26569" y="5506"/>
                  </a:cubicBezTo>
                  <a:cubicBezTo>
                    <a:pt x="26582" y="5506"/>
                    <a:pt x="26595" y="5503"/>
                    <a:pt x="26606" y="5497"/>
                  </a:cubicBezTo>
                  <a:cubicBezTo>
                    <a:pt x="26649" y="5476"/>
                    <a:pt x="26667" y="5425"/>
                    <a:pt x="26648" y="5383"/>
                  </a:cubicBezTo>
                  <a:lnTo>
                    <a:pt x="26633" y="5354"/>
                  </a:lnTo>
                  <a:cubicBezTo>
                    <a:pt x="26593" y="5268"/>
                    <a:pt x="26560" y="5173"/>
                    <a:pt x="26533" y="5076"/>
                  </a:cubicBezTo>
                  <a:cubicBezTo>
                    <a:pt x="26522" y="5037"/>
                    <a:pt x="26487" y="5013"/>
                    <a:pt x="26450" y="5013"/>
                  </a:cubicBezTo>
                  <a:close/>
                  <a:moveTo>
                    <a:pt x="5339" y="5263"/>
                  </a:moveTo>
                  <a:cubicBezTo>
                    <a:pt x="5328" y="5263"/>
                    <a:pt x="5315" y="5266"/>
                    <a:pt x="5304" y="5271"/>
                  </a:cubicBezTo>
                  <a:cubicBezTo>
                    <a:pt x="5260" y="5290"/>
                    <a:pt x="5241" y="5340"/>
                    <a:pt x="5260" y="5383"/>
                  </a:cubicBezTo>
                  <a:cubicBezTo>
                    <a:pt x="5300" y="5474"/>
                    <a:pt x="5336" y="5577"/>
                    <a:pt x="5368" y="5697"/>
                  </a:cubicBezTo>
                  <a:cubicBezTo>
                    <a:pt x="5379" y="5735"/>
                    <a:pt x="5413" y="5759"/>
                    <a:pt x="5451" y="5759"/>
                  </a:cubicBezTo>
                  <a:cubicBezTo>
                    <a:pt x="5459" y="5759"/>
                    <a:pt x="5465" y="5759"/>
                    <a:pt x="5473" y="5756"/>
                  </a:cubicBezTo>
                  <a:cubicBezTo>
                    <a:pt x="5518" y="5745"/>
                    <a:pt x="5545" y="5697"/>
                    <a:pt x="5533" y="5650"/>
                  </a:cubicBezTo>
                  <a:cubicBezTo>
                    <a:pt x="5499" y="5524"/>
                    <a:pt x="5461" y="5413"/>
                    <a:pt x="5417" y="5314"/>
                  </a:cubicBezTo>
                  <a:cubicBezTo>
                    <a:pt x="5403" y="5282"/>
                    <a:pt x="5372" y="5263"/>
                    <a:pt x="5339" y="5263"/>
                  </a:cubicBezTo>
                  <a:close/>
                  <a:moveTo>
                    <a:pt x="26853" y="5762"/>
                  </a:moveTo>
                  <a:cubicBezTo>
                    <a:pt x="26833" y="5762"/>
                    <a:pt x="26813" y="5769"/>
                    <a:pt x="26797" y="5783"/>
                  </a:cubicBezTo>
                  <a:cubicBezTo>
                    <a:pt x="26762" y="5814"/>
                    <a:pt x="26757" y="5868"/>
                    <a:pt x="26789" y="5905"/>
                  </a:cubicBezTo>
                  <a:cubicBezTo>
                    <a:pt x="26864" y="5992"/>
                    <a:pt x="26950" y="6075"/>
                    <a:pt x="27045" y="6153"/>
                  </a:cubicBezTo>
                  <a:cubicBezTo>
                    <a:pt x="27061" y="6166"/>
                    <a:pt x="27080" y="6172"/>
                    <a:pt x="27099" y="6172"/>
                  </a:cubicBezTo>
                  <a:cubicBezTo>
                    <a:pt x="27123" y="6172"/>
                    <a:pt x="27149" y="6163"/>
                    <a:pt x="27165" y="6142"/>
                  </a:cubicBezTo>
                  <a:cubicBezTo>
                    <a:pt x="27195" y="6105"/>
                    <a:pt x="27191" y="6051"/>
                    <a:pt x="27154" y="6020"/>
                  </a:cubicBezTo>
                  <a:cubicBezTo>
                    <a:pt x="27067" y="5948"/>
                    <a:pt x="26989" y="5871"/>
                    <a:pt x="26918" y="5791"/>
                  </a:cubicBezTo>
                  <a:cubicBezTo>
                    <a:pt x="26901" y="5772"/>
                    <a:pt x="26877" y="5762"/>
                    <a:pt x="26853" y="5762"/>
                  </a:cubicBezTo>
                  <a:close/>
                  <a:moveTo>
                    <a:pt x="5564" y="6091"/>
                  </a:moveTo>
                  <a:cubicBezTo>
                    <a:pt x="5559" y="6091"/>
                    <a:pt x="5553" y="6091"/>
                    <a:pt x="5547" y="6092"/>
                  </a:cubicBezTo>
                  <a:cubicBezTo>
                    <a:pt x="5501" y="6102"/>
                    <a:pt x="5470" y="6147"/>
                    <a:pt x="5480" y="6193"/>
                  </a:cubicBezTo>
                  <a:cubicBezTo>
                    <a:pt x="5502" y="6302"/>
                    <a:pt x="5528" y="6419"/>
                    <a:pt x="5560" y="6534"/>
                  </a:cubicBezTo>
                  <a:cubicBezTo>
                    <a:pt x="5569" y="6573"/>
                    <a:pt x="5605" y="6597"/>
                    <a:pt x="5643" y="6597"/>
                  </a:cubicBezTo>
                  <a:cubicBezTo>
                    <a:pt x="5650" y="6597"/>
                    <a:pt x="5658" y="6597"/>
                    <a:pt x="5666" y="6594"/>
                  </a:cubicBezTo>
                  <a:cubicBezTo>
                    <a:pt x="5710" y="6581"/>
                    <a:pt x="5738" y="6534"/>
                    <a:pt x="5725" y="6488"/>
                  </a:cubicBezTo>
                  <a:cubicBezTo>
                    <a:pt x="5694" y="6377"/>
                    <a:pt x="5670" y="6265"/>
                    <a:pt x="5648" y="6158"/>
                  </a:cubicBezTo>
                  <a:cubicBezTo>
                    <a:pt x="5640" y="6118"/>
                    <a:pt x="5603" y="6091"/>
                    <a:pt x="5564" y="6091"/>
                  </a:cubicBezTo>
                  <a:close/>
                  <a:moveTo>
                    <a:pt x="27528" y="6287"/>
                  </a:moveTo>
                  <a:cubicBezTo>
                    <a:pt x="27497" y="6287"/>
                    <a:pt x="27467" y="6304"/>
                    <a:pt x="27452" y="6333"/>
                  </a:cubicBezTo>
                  <a:cubicBezTo>
                    <a:pt x="27429" y="6374"/>
                    <a:pt x="27445" y="6425"/>
                    <a:pt x="27487" y="6449"/>
                  </a:cubicBezTo>
                  <a:cubicBezTo>
                    <a:pt x="27586" y="6502"/>
                    <a:pt x="27692" y="6554"/>
                    <a:pt x="27804" y="6600"/>
                  </a:cubicBezTo>
                  <a:cubicBezTo>
                    <a:pt x="27815" y="6605"/>
                    <a:pt x="27826" y="6608"/>
                    <a:pt x="27838" y="6608"/>
                  </a:cubicBezTo>
                  <a:cubicBezTo>
                    <a:pt x="27871" y="6608"/>
                    <a:pt x="27903" y="6587"/>
                    <a:pt x="27916" y="6554"/>
                  </a:cubicBezTo>
                  <a:cubicBezTo>
                    <a:pt x="27935" y="6510"/>
                    <a:pt x="27914" y="6461"/>
                    <a:pt x="27871" y="6441"/>
                  </a:cubicBezTo>
                  <a:cubicBezTo>
                    <a:pt x="27764" y="6397"/>
                    <a:pt x="27663" y="6349"/>
                    <a:pt x="27569" y="6297"/>
                  </a:cubicBezTo>
                  <a:cubicBezTo>
                    <a:pt x="27556" y="6290"/>
                    <a:pt x="27542" y="6287"/>
                    <a:pt x="27528" y="6287"/>
                  </a:cubicBezTo>
                  <a:close/>
                  <a:moveTo>
                    <a:pt x="28322" y="6606"/>
                  </a:moveTo>
                  <a:cubicBezTo>
                    <a:pt x="28286" y="6606"/>
                    <a:pt x="28252" y="6631"/>
                    <a:pt x="28241" y="6667"/>
                  </a:cubicBezTo>
                  <a:cubicBezTo>
                    <a:pt x="28228" y="6714"/>
                    <a:pt x="28254" y="6760"/>
                    <a:pt x="28300" y="6775"/>
                  </a:cubicBezTo>
                  <a:cubicBezTo>
                    <a:pt x="28408" y="6805"/>
                    <a:pt x="28521" y="6834"/>
                    <a:pt x="28638" y="6861"/>
                  </a:cubicBezTo>
                  <a:cubicBezTo>
                    <a:pt x="28645" y="6861"/>
                    <a:pt x="28651" y="6863"/>
                    <a:pt x="28658" y="6863"/>
                  </a:cubicBezTo>
                  <a:cubicBezTo>
                    <a:pt x="28696" y="6863"/>
                    <a:pt x="28731" y="6835"/>
                    <a:pt x="28741" y="6795"/>
                  </a:cubicBezTo>
                  <a:cubicBezTo>
                    <a:pt x="28750" y="6749"/>
                    <a:pt x="28722" y="6704"/>
                    <a:pt x="28675" y="6693"/>
                  </a:cubicBezTo>
                  <a:cubicBezTo>
                    <a:pt x="28563" y="6667"/>
                    <a:pt x="28453" y="6640"/>
                    <a:pt x="28347" y="6610"/>
                  </a:cubicBezTo>
                  <a:cubicBezTo>
                    <a:pt x="28339" y="6607"/>
                    <a:pt x="28330" y="6606"/>
                    <a:pt x="28322" y="6606"/>
                  </a:cubicBezTo>
                  <a:close/>
                  <a:moveTo>
                    <a:pt x="29164" y="6785"/>
                  </a:moveTo>
                  <a:cubicBezTo>
                    <a:pt x="29121" y="6785"/>
                    <a:pt x="29085" y="6815"/>
                    <a:pt x="29079" y="6858"/>
                  </a:cubicBezTo>
                  <a:cubicBezTo>
                    <a:pt x="29072" y="6904"/>
                    <a:pt x="29104" y="6949"/>
                    <a:pt x="29151" y="6956"/>
                  </a:cubicBezTo>
                  <a:cubicBezTo>
                    <a:pt x="29192" y="6962"/>
                    <a:pt x="29236" y="6968"/>
                    <a:pt x="29277" y="6975"/>
                  </a:cubicBezTo>
                  <a:cubicBezTo>
                    <a:pt x="29349" y="6984"/>
                    <a:pt x="29421" y="6994"/>
                    <a:pt x="29493" y="7002"/>
                  </a:cubicBezTo>
                  <a:cubicBezTo>
                    <a:pt x="29497" y="7004"/>
                    <a:pt x="29501" y="7004"/>
                    <a:pt x="29505" y="7004"/>
                  </a:cubicBezTo>
                  <a:cubicBezTo>
                    <a:pt x="29546" y="7004"/>
                    <a:pt x="29583" y="6972"/>
                    <a:pt x="29589" y="6928"/>
                  </a:cubicBezTo>
                  <a:cubicBezTo>
                    <a:pt x="29596" y="6882"/>
                    <a:pt x="29562" y="6839"/>
                    <a:pt x="29516" y="6832"/>
                  </a:cubicBezTo>
                  <a:cubicBezTo>
                    <a:pt x="29444" y="6823"/>
                    <a:pt x="29372" y="6813"/>
                    <a:pt x="29300" y="6803"/>
                  </a:cubicBezTo>
                  <a:cubicBezTo>
                    <a:pt x="29260" y="6799"/>
                    <a:pt x="29218" y="6792"/>
                    <a:pt x="29176" y="6786"/>
                  </a:cubicBezTo>
                  <a:cubicBezTo>
                    <a:pt x="29172" y="6785"/>
                    <a:pt x="29168" y="6785"/>
                    <a:pt x="29164" y="6785"/>
                  </a:cubicBezTo>
                  <a:close/>
                  <a:moveTo>
                    <a:pt x="30015" y="6899"/>
                  </a:moveTo>
                  <a:cubicBezTo>
                    <a:pt x="29973" y="6899"/>
                    <a:pt x="29936" y="6929"/>
                    <a:pt x="29931" y="6973"/>
                  </a:cubicBezTo>
                  <a:cubicBezTo>
                    <a:pt x="29924" y="7020"/>
                    <a:pt x="29956" y="7063"/>
                    <a:pt x="30004" y="7069"/>
                  </a:cubicBezTo>
                  <a:cubicBezTo>
                    <a:pt x="30116" y="7085"/>
                    <a:pt x="30230" y="7101"/>
                    <a:pt x="30342" y="7119"/>
                  </a:cubicBezTo>
                  <a:cubicBezTo>
                    <a:pt x="30347" y="7120"/>
                    <a:pt x="30352" y="7120"/>
                    <a:pt x="30355" y="7120"/>
                  </a:cubicBezTo>
                  <a:cubicBezTo>
                    <a:pt x="30397" y="7120"/>
                    <a:pt x="30433" y="7090"/>
                    <a:pt x="30440" y="7048"/>
                  </a:cubicBezTo>
                  <a:cubicBezTo>
                    <a:pt x="30448" y="7002"/>
                    <a:pt x="30416" y="6957"/>
                    <a:pt x="30369" y="6949"/>
                  </a:cubicBezTo>
                  <a:cubicBezTo>
                    <a:pt x="30256" y="6931"/>
                    <a:pt x="30142" y="6915"/>
                    <a:pt x="30027" y="6899"/>
                  </a:cubicBezTo>
                  <a:cubicBezTo>
                    <a:pt x="30023" y="6899"/>
                    <a:pt x="30019" y="6899"/>
                    <a:pt x="30015" y="6899"/>
                  </a:cubicBezTo>
                  <a:close/>
                  <a:moveTo>
                    <a:pt x="30863" y="7047"/>
                  </a:moveTo>
                  <a:cubicBezTo>
                    <a:pt x="30824" y="7047"/>
                    <a:pt x="30787" y="7073"/>
                    <a:pt x="30778" y="7112"/>
                  </a:cubicBezTo>
                  <a:cubicBezTo>
                    <a:pt x="30766" y="7159"/>
                    <a:pt x="30795" y="7205"/>
                    <a:pt x="30842" y="7217"/>
                  </a:cubicBezTo>
                  <a:cubicBezTo>
                    <a:pt x="30957" y="7242"/>
                    <a:pt x="31066" y="7271"/>
                    <a:pt x="31168" y="7303"/>
                  </a:cubicBezTo>
                  <a:cubicBezTo>
                    <a:pt x="31176" y="7306"/>
                    <a:pt x="31186" y="7306"/>
                    <a:pt x="31194" y="7306"/>
                  </a:cubicBezTo>
                  <a:cubicBezTo>
                    <a:pt x="31231" y="7306"/>
                    <a:pt x="31264" y="7282"/>
                    <a:pt x="31276" y="7245"/>
                  </a:cubicBezTo>
                  <a:cubicBezTo>
                    <a:pt x="31290" y="7201"/>
                    <a:pt x="31264" y="7152"/>
                    <a:pt x="31218" y="7138"/>
                  </a:cubicBezTo>
                  <a:cubicBezTo>
                    <a:pt x="31112" y="7106"/>
                    <a:pt x="30999" y="7076"/>
                    <a:pt x="30880" y="7048"/>
                  </a:cubicBezTo>
                  <a:cubicBezTo>
                    <a:pt x="30874" y="7047"/>
                    <a:pt x="30868" y="7047"/>
                    <a:pt x="30863" y="7047"/>
                  </a:cubicBezTo>
                  <a:close/>
                  <a:moveTo>
                    <a:pt x="5835" y="6902"/>
                  </a:moveTo>
                  <a:cubicBezTo>
                    <a:pt x="5820" y="6902"/>
                    <a:pt x="5805" y="6906"/>
                    <a:pt x="5790" y="6914"/>
                  </a:cubicBezTo>
                  <a:cubicBezTo>
                    <a:pt x="5750" y="6938"/>
                    <a:pt x="5736" y="6991"/>
                    <a:pt x="5760" y="7031"/>
                  </a:cubicBezTo>
                  <a:cubicBezTo>
                    <a:pt x="5794" y="7088"/>
                    <a:pt x="5830" y="7143"/>
                    <a:pt x="5871" y="7193"/>
                  </a:cubicBezTo>
                  <a:cubicBezTo>
                    <a:pt x="5906" y="7237"/>
                    <a:pt x="5944" y="7279"/>
                    <a:pt x="5986" y="7319"/>
                  </a:cubicBezTo>
                  <a:cubicBezTo>
                    <a:pt x="6002" y="7335"/>
                    <a:pt x="6024" y="7343"/>
                    <a:pt x="6045" y="7343"/>
                  </a:cubicBezTo>
                  <a:cubicBezTo>
                    <a:pt x="6067" y="7343"/>
                    <a:pt x="6090" y="7335"/>
                    <a:pt x="6108" y="7317"/>
                  </a:cubicBezTo>
                  <a:cubicBezTo>
                    <a:pt x="6140" y="7284"/>
                    <a:pt x="6140" y="7229"/>
                    <a:pt x="6106" y="7196"/>
                  </a:cubicBezTo>
                  <a:cubicBezTo>
                    <a:pt x="6069" y="7160"/>
                    <a:pt x="6035" y="7124"/>
                    <a:pt x="6005" y="7085"/>
                  </a:cubicBezTo>
                  <a:cubicBezTo>
                    <a:pt x="5970" y="7042"/>
                    <a:pt x="5938" y="6994"/>
                    <a:pt x="5909" y="6944"/>
                  </a:cubicBezTo>
                  <a:cubicBezTo>
                    <a:pt x="5893" y="6917"/>
                    <a:pt x="5865" y="6902"/>
                    <a:pt x="5835" y="6902"/>
                  </a:cubicBezTo>
                  <a:close/>
                  <a:moveTo>
                    <a:pt x="31675" y="7317"/>
                  </a:moveTo>
                  <a:cubicBezTo>
                    <a:pt x="31642" y="7317"/>
                    <a:pt x="31611" y="7336"/>
                    <a:pt x="31598" y="7367"/>
                  </a:cubicBezTo>
                  <a:cubicBezTo>
                    <a:pt x="31577" y="7409"/>
                    <a:pt x="31596" y="7460"/>
                    <a:pt x="31639" y="7481"/>
                  </a:cubicBezTo>
                  <a:cubicBezTo>
                    <a:pt x="31742" y="7529"/>
                    <a:pt x="31841" y="7582"/>
                    <a:pt x="31932" y="7638"/>
                  </a:cubicBezTo>
                  <a:cubicBezTo>
                    <a:pt x="31947" y="7647"/>
                    <a:pt x="31963" y="7650"/>
                    <a:pt x="31977" y="7650"/>
                  </a:cubicBezTo>
                  <a:cubicBezTo>
                    <a:pt x="32006" y="7650"/>
                    <a:pt x="32035" y="7636"/>
                    <a:pt x="32051" y="7610"/>
                  </a:cubicBezTo>
                  <a:cubicBezTo>
                    <a:pt x="32075" y="7570"/>
                    <a:pt x="32062" y="7518"/>
                    <a:pt x="32022" y="7492"/>
                  </a:cubicBezTo>
                  <a:cubicBezTo>
                    <a:pt x="31924" y="7431"/>
                    <a:pt x="31820" y="7375"/>
                    <a:pt x="31711" y="7325"/>
                  </a:cubicBezTo>
                  <a:cubicBezTo>
                    <a:pt x="31699" y="7320"/>
                    <a:pt x="31687" y="7317"/>
                    <a:pt x="31675" y="7317"/>
                  </a:cubicBezTo>
                  <a:close/>
                  <a:moveTo>
                    <a:pt x="6473" y="7454"/>
                  </a:moveTo>
                  <a:cubicBezTo>
                    <a:pt x="6440" y="7454"/>
                    <a:pt x="6408" y="7473"/>
                    <a:pt x="6394" y="7505"/>
                  </a:cubicBezTo>
                  <a:cubicBezTo>
                    <a:pt x="6375" y="7548"/>
                    <a:pt x="6394" y="7599"/>
                    <a:pt x="6439" y="7618"/>
                  </a:cubicBezTo>
                  <a:cubicBezTo>
                    <a:pt x="6541" y="7665"/>
                    <a:pt x="6657" y="7703"/>
                    <a:pt x="6777" y="7734"/>
                  </a:cubicBezTo>
                  <a:cubicBezTo>
                    <a:pt x="6783" y="7737"/>
                    <a:pt x="6791" y="7737"/>
                    <a:pt x="6798" y="7737"/>
                  </a:cubicBezTo>
                  <a:cubicBezTo>
                    <a:pt x="6836" y="7737"/>
                    <a:pt x="6871" y="7711"/>
                    <a:pt x="6881" y="7673"/>
                  </a:cubicBezTo>
                  <a:cubicBezTo>
                    <a:pt x="6892" y="7626"/>
                    <a:pt x="6865" y="7580"/>
                    <a:pt x="6819" y="7569"/>
                  </a:cubicBezTo>
                  <a:cubicBezTo>
                    <a:pt x="6708" y="7540"/>
                    <a:pt x="6604" y="7505"/>
                    <a:pt x="6508" y="7462"/>
                  </a:cubicBezTo>
                  <a:cubicBezTo>
                    <a:pt x="6496" y="7456"/>
                    <a:pt x="6485" y="7454"/>
                    <a:pt x="6473" y="7454"/>
                  </a:cubicBezTo>
                  <a:close/>
                  <a:moveTo>
                    <a:pt x="8492" y="7628"/>
                  </a:moveTo>
                  <a:cubicBezTo>
                    <a:pt x="8383" y="7628"/>
                    <a:pt x="8273" y="7631"/>
                    <a:pt x="8162" y="7634"/>
                  </a:cubicBezTo>
                  <a:cubicBezTo>
                    <a:pt x="8116" y="7636"/>
                    <a:pt x="8079" y="7676"/>
                    <a:pt x="8080" y="7724"/>
                  </a:cubicBezTo>
                  <a:cubicBezTo>
                    <a:pt x="8082" y="7771"/>
                    <a:pt x="8119" y="7806"/>
                    <a:pt x="8165" y="7806"/>
                  </a:cubicBezTo>
                  <a:lnTo>
                    <a:pt x="8168" y="7806"/>
                  </a:lnTo>
                  <a:cubicBezTo>
                    <a:pt x="8276" y="7803"/>
                    <a:pt x="8385" y="7799"/>
                    <a:pt x="8492" y="7799"/>
                  </a:cubicBezTo>
                  <a:lnTo>
                    <a:pt x="8508" y="7799"/>
                  </a:lnTo>
                  <a:cubicBezTo>
                    <a:pt x="8509" y="7799"/>
                    <a:pt x="8510" y="7799"/>
                    <a:pt x="8511" y="7799"/>
                  </a:cubicBezTo>
                  <a:cubicBezTo>
                    <a:pt x="8556" y="7799"/>
                    <a:pt x="8594" y="7760"/>
                    <a:pt x="8594" y="7715"/>
                  </a:cubicBezTo>
                  <a:cubicBezTo>
                    <a:pt x="8596" y="7667"/>
                    <a:pt x="8558" y="7628"/>
                    <a:pt x="8510" y="7628"/>
                  </a:cubicBezTo>
                  <a:close/>
                  <a:moveTo>
                    <a:pt x="7309" y="7642"/>
                  </a:moveTo>
                  <a:cubicBezTo>
                    <a:pt x="7263" y="7642"/>
                    <a:pt x="7224" y="7677"/>
                    <a:pt x="7220" y="7723"/>
                  </a:cubicBezTo>
                  <a:cubicBezTo>
                    <a:pt x="7219" y="7771"/>
                    <a:pt x="7254" y="7811"/>
                    <a:pt x="7302" y="7814"/>
                  </a:cubicBezTo>
                  <a:cubicBezTo>
                    <a:pt x="7333" y="7817"/>
                    <a:pt x="7363" y="7819"/>
                    <a:pt x="7393" y="7819"/>
                  </a:cubicBezTo>
                  <a:cubicBezTo>
                    <a:pt x="7457" y="7822"/>
                    <a:pt x="7520" y="7822"/>
                    <a:pt x="7584" y="7822"/>
                  </a:cubicBezTo>
                  <a:lnTo>
                    <a:pt x="7651" y="7822"/>
                  </a:lnTo>
                  <a:cubicBezTo>
                    <a:pt x="7699" y="7822"/>
                    <a:pt x="7736" y="7782"/>
                    <a:pt x="7736" y="7735"/>
                  </a:cubicBezTo>
                  <a:cubicBezTo>
                    <a:pt x="7736" y="7687"/>
                    <a:pt x="7698" y="7650"/>
                    <a:pt x="7650" y="7650"/>
                  </a:cubicBezTo>
                  <a:lnTo>
                    <a:pt x="7584" y="7650"/>
                  </a:lnTo>
                  <a:cubicBezTo>
                    <a:pt x="7523" y="7650"/>
                    <a:pt x="7461" y="7649"/>
                    <a:pt x="7400" y="7647"/>
                  </a:cubicBezTo>
                  <a:cubicBezTo>
                    <a:pt x="7371" y="7646"/>
                    <a:pt x="7342" y="7644"/>
                    <a:pt x="7312" y="7642"/>
                  </a:cubicBezTo>
                  <a:cubicBezTo>
                    <a:pt x="7311" y="7642"/>
                    <a:pt x="7310" y="7642"/>
                    <a:pt x="7309" y="7642"/>
                  </a:cubicBezTo>
                  <a:close/>
                  <a:moveTo>
                    <a:pt x="9023" y="7661"/>
                  </a:moveTo>
                  <a:cubicBezTo>
                    <a:pt x="8981" y="7661"/>
                    <a:pt x="8945" y="7691"/>
                    <a:pt x="8939" y="7735"/>
                  </a:cubicBezTo>
                  <a:cubicBezTo>
                    <a:pt x="8932" y="7782"/>
                    <a:pt x="8964" y="7825"/>
                    <a:pt x="9011" y="7831"/>
                  </a:cubicBezTo>
                  <a:cubicBezTo>
                    <a:pt x="9121" y="7847"/>
                    <a:pt x="9230" y="7870"/>
                    <a:pt x="9337" y="7897"/>
                  </a:cubicBezTo>
                  <a:cubicBezTo>
                    <a:pt x="9345" y="7900"/>
                    <a:pt x="9352" y="7900"/>
                    <a:pt x="9360" y="7900"/>
                  </a:cubicBezTo>
                  <a:cubicBezTo>
                    <a:pt x="9398" y="7900"/>
                    <a:pt x="9432" y="7875"/>
                    <a:pt x="9443" y="7836"/>
                  </a:cubicBezTo>
                  <a:cubicBezTo>
                    <a:pt x="9454" y="7791"/>
                    <a:pt x="9427" y="7743"/>
                    <a:pt x="9382" y="7732"/>
                  </a:cubicBezTo>
                  <a:cubicBezTo>
                    <a:pt x="9269" y="7702"/>
                    <a:pt x="9152" y="7678"/>
                    <a:pt x="9035" y="7662"/>
                  </a:cubicBezTo>
                  <a:cubicBezTo>
                    <a:pt x="9031" y="7661"/>
                    <a:pt x="9027" y="7661"/>
                    <a:pt x="9023" y="7661"/>
                  </a:cubicBezTo>
                  <a:close/>
                  <a:moveTo>
                    <a:pt x="32385" y="7793"/>
                  </a:moveTo>
                  <a:cubicBezTo>
                    <a:pt x="32362" y="7793"/>
                    <a:pt x="32340" y="7802"/>
                    <a:pt x="32323" y="7820"/>
                  </a:cubicBezTo>
                  <a:cubicBezTo>
                    <a:pt x="32289" y="7854"/>
                    <a:pt x="32291" y="7908"/>
                    <a:pt x="32326" y="7940"/>
                  </a:cubicBezTo>
                  <a:cubicBezTo>
                    <a:pt x="32405" y="8017"/>
                    <a:pt x="32478" y="8099"/>
                    <a:pt x="32547" y="8187"/>
                  </a:cubicBezTo>
                  <a:cubicBezTo>
                    <a:pt x="32563" y="8208"/>
                    <a:pt x="32589" y="8219"/>
                    <a:pt x="32614" y="8219"/>
                  </a:cubicBezTo>
                  <a:cubicBezTo>
                    <a:pt x="32634" y="8219"/>
                    <a:pt x="32651" y="8214"/>
                    <a:pt x="32667" y="8201"/>
                  </a:cubicBezTo>
                  <a:cubicBezTo>
                    <a:pt x="32706" y="8173"/>
                    <a:pt x="32712" y="8118"/>
                    <a:pt x="32683" y="8081"/>
                  </a:cubicBezTo>
                  <a:cubicBezTo>
                    <a:pt x="32610" y="7987"/>
                    <a:pt x="32530" y="7899"/>
                    <a:pt x="32445" y="7817"/>
                  </a:cubicBezTo>
                  <a:cubicBezTo>
                    <a:pt x="32428" y="7801"/>
                    <a:pt x="32406" y="7793"/>
                    <a:pt x="32385" y="7793"/>
                  </a:cubicBezTo>
                  <a:close/>
                  <a:moveTo>
                    <a:pt x="9844" y="7902"/>
                  </a:moveTo>
                  <a:cubicBezTo>
                    <a:pt x="9811" y="7902"/>
                    <a:pt x="9780" y="7921"/>
                    <a:pt x="9765" y="7953"/>
                  </a:cubicBezTo>
                  <a:cubicBezTo>
                    <a:pt x="9746" y="7996"/>
                    <a:pt x="9765" y="8048"/>
                    <a:pt x="9808" y="8067"/>
                  </a:cubicBezTo>
                  <a:cubicBezTo>
                    <a:pt x="9907" y="8112"/>
                    <a:pt x="10007" y="8165"/>
                    <a:pt x="10104" y="8222"/>
                  </a:cubicBezTo>
                  <a:cubicBezTo>
                    <a:pt x="10117" y="8230"/>
                    <a:pt x="10133" y="8233"/>
                    <a:pt x="10148" y="8233"/>
                  </a:cubicBezTo>
                  <a:cubicBezTo>
                    <a:pt x="10177" y="8233"/>
                    <a:pt x="10205" y="8219"/>
                    <a:pt x="10221" y="8192"/>
                  </a:cubicBezTo>
                  <a:cubicBezTo>
                    <a:pt x="10245" y="8150"/>
                    <a:pt x="10233" y="8097"/>
                    <a:pt x="10191" y="8073"/>
                  </a:cubicBezTo>
                  <a:cubicBezTo>
                    <a:pt x="10088" y="8014"/>
                    <a:pt x="9984" y="7958"/>
                    <a:pt x="9879" y="7910"/>
                  </a:cubicBezTo>
                  <a:cubicBezTo>
                    <a:pt x="9867" y="7905"/>
                    <a:pt x="9855" y="7902"/>
                    <a:pt x="9844" y="7902"/>
                  </a:cubicBezTo>
                  <a:close/>
                  <a:moveTo>
                    <a:pt x="10572" y="8353"/>
                  </a:moveTo>
                  <a:cubicBezTo>
                    <a:pt x="10547" y="8353"/>
                    <a:pt x="10521" y="8364"/>
                    <a:pt x="10505" y="8385"/>
                  </a:cubicBezTo>
                  <a:cubicBezTo>
                    <a:pt x="10476" y="8424"/>
                    <a:pt x="10482" y="8477"/>
                    <a:pt x="10519" y="8507"/>
                  </a:cubicBezTo>
                  <a:cubicBezTo>
                    <a:pt x="10604" y="8574"/>
                    <a:pt x="10691" y="8648"/>
                    <a:pt x="10775" y="8725"/>
                  </a:cubicBezTo>
                  <a:cubicBezTo>
                    <a:pt x="10791" y="8741"/>
                    <a:pt x="10812" y="8747"/>
                    <a:pt x="10833" y="8747"/>
                  </a:cubicBezTo>
                  <a:cubicBezTo>
                    <a:pt x="10857" y="8747"/>
                    <a:pt x="10879" y="8739"/>
                    <a:pt x="10897" y="8720"/>
                  </a:cubicBezTo>
                  <a:cubicBezTo>
                    <a:pt x="10929" y="8685"/>
                    <a:pt x="10928" y="8631"/>
                    <a:pt x="10892" y="8598"/>
                  </a:cubicBezTo>
                  <a:cubicBezTo>
                    <a:pt x="10804" y="8518"/>
                    <a:pt x="10715" y="8442"/>
                    <a:pt x="10625" y="8371"/>
                  </a:cubicBezTo>
                  <a:cubicBezTo>
                    <a:pt x="10609" y="8359"/>
                    <a:pt x="10591" y="8353"/>
                    <a:pt x="10572" y="8353"/>
                  </a:cubicBezTo>
                  <a:close/>
                  <a:moveTo>
                    <a:pt x="32884" y="8485"/>
                  </a:moveTo>
                  <a:cubicBezTo>
                    <a:pt x="32872" y="8485"/>
                    <a:pt x="32860" y="8488"/>
                    <a:pt x="32848" y="8493"/>
                  </a:cubicBezTo>
                  <a:cubicBezTo>
                    <a:pt x="32805" y="8514"/>
                    <a:pt x="32787" y="8566"/>
                    <a:pt x="32808" y="8608"/>
                  </a:cubicBezTo>
                  <a:cubicBezTo>
                    <a:pt x="32856" y="8706"/>
                    <a:pt x="32898" y="8810"/>
                    <a:pt x="32935" y="8917"/>
                  </a:cubicBezTo>
                  <a:cubicBezTo>
                    <a:pt x="32946" y="8952"/>
                    <a:pt x="32980" y="8975"/>
                    <a:pt x="33016" y="8975"/>
                  </a:cubicBezTo>
                  <a:cubicBezTo>
                    <a:pt x="33024" y="8975"/>
                    <a:pt x="33034" y="8973"/>
                    <a:pt x="33044" y="8970"/>
                  </a:cubicBezTo>
                  <a:cubicBezTo>
                    <a:pt x="33088" y="8954"/>
                    <a:pt x="33112" y="8906"/>
                    <a:pt x="33096" y="8861"/>
                  </a:cubicBezTo>
                  <a:cubicBezTo>
                    <a:pt x="33058" y="8747"/>
                    <a:pt x="33013" y="8637"/>
                    <a:pt x="32962" y="8533"/>
                  </a:cubicBezTo>
                  <a:cubicBezTo>
                    <a:pt x="32947" y="8503"/>
                    <a:pt x="32916" y="8485"/>
                    <a:pt x="32884" y="8485"/>
                  </a:cubicBezTo>
                  <a:close/>
                  <a:moveTo>
                    <a:pt x="11195" y="8943"/>
                  </a:moveTo>
                  <a:cubicBezTo>
                    <a:pt x="11174" y="8943"/>
                    <a:pt x="11154" y="8950"/>
                    <a:pt x="11137" y="8965"/>
                  </a:cubicBezTo>
                  <a:cubicBezTo>
                    <a:pt x="11102" y="8997"/>
                    <a:pt x="11099" y="9052"/>
                    <a:pt x="11131" y="9087"/>
                  </a:cubicBezTo>
                  <a:cubicBezTo>
                    <a:pt x="11205" y="9169"/>
                    <a:pt x="11278" y="9255"/>
                    <a:pt x="11350" y="9345"/>
                  </a:cubicBezTo>
                  <a:cubicBezTo>
                    <a:pt x="11368" y="9366"/>
                    <a:pt x="11394" y="9377"/>
                    <a:pt x="11418" y="9377"/>
                  </a:cubicBezTo>
                  <a:cubicBezTo>
                    <a:pt x="11437" y="9377"/>
                    <a:pt x="11456" y="9370"/>
                    <a:pt x="11472" y="9358"/>
                  </a:cubicBezTo>
                  <a:cubicBezTo>
                    <a:pt x="11509" y="9327"/>
                    <a:pt x="11514" y="9274"/>
                    <a:pt x="11485" y="9237"/>
                  </a:cubicBezTo>
                  <a:cubicBezTo>
                    <a:pt x="11410" y="9145"/>
                    <a:pt x="11334" y="9055"/>
                    <a:pt x="11259" y="8972"/>
                  </a:cubicBezTo>
                  <a:cubicBezTo>
                    <a:pt x="11242" y="8953"/>
                    <a:pt x="11218" y="8943"/>
                    <a:pt x="11195" y="8943"/>
                  </a:cubicBezTo>
                  <a:close/>
                  <a:moveTo>
                    <a:pt x="33139" y="9302"/>
                  </a:moveTo>
                  <a:cubicBezTo>
                    <a:pt x="33135" y="9302"/>
                    <a:pt x="33131" y="9302"/>
                    <a:pt x="33127" y="9303"/>
                  </a:cubicBezTo>
                  <a:cubicBezTo>
                    <a:pt x="33079" y="9311"/>
                    <a:pt x="33048" y="9356"/>
                    <a:pt x="33056" y="9402"/>
                  </a:cubicBezTo>
                  <a:cubicBezTo>
                    <a:pt x="33074" y="9511"/>
                    <a:pt x="33087" y="9623"/>
                    <a:pt x="33095" y="9735"/>
                  </a:cubicBezTo>
                  <a:cubicBezTo>
                    <a:pt x="33098" y="9782"/>
                    <a:pt x="33135" y="9815"/>
                    <a:pt x="33180" y="9815"/>
                  </a:cubicBezTo>
                  <a:lnTo>
                    <a:pt x="33186" y="9815"/>
                  </a:lnTo>
                  <a:cubicBezTo>
                    <a:pt x="33233" y="9812"/>
                    <a:pt x="33269" y="9771"/>
                    <a:pt x="33266" y="9724"/>
                  </a:cubicBezTo>
                  <a:cubicBezTo>
                    <a:pt x="33258" y="9606"/>
                    <a:pt x="33244" y="9489"/>
                    <a:pt x="33225" y="9375"/>
                  </a:cubicBezTo>
                  <a:cubicBezTo>
                    <a:pt x="33219" y="9331"/>
                    <a:pt x="33181" y="9302"/>
                    <a:pt x="33139" y="9302"/>
                  </a:cubicBezTo>
                  <a:close/>
                  <a:moveTo>
                    <a:pt x="11728" y="9616"/>
                  </a:moveTo>
                  <a:cubicBezTo>
                    <a:pt x="11711" y="9616"/>
                    <a:pt x="11693" y="9621"/>
                    <a:pt x="11679" y="9631"/>
                  </a:cubicBezTo>
                  <a:cubicBezTo>
                    <a:pt x="11640" y="9659"/>
                    <a:pt x="11631" y="9713"/>
                    <a:pt x="11658" y="9751"/>
                  </a:cubicBezTo>
                  <a:cubicBezTo>
                    <a:pt x="11720" y="9841"/>
                    <a:pt x="11784" y="9937"/>
                    <a:pt x="11848" y="10033"/>
                  </a:cubicBezTo>
                  <a:cubicBezTo>
                    <a:pt x="11864" y="10059"/>
                    <a:pt x="11893" y="10073"/>
                    <a:pt x="11920" y="10073"/>
                  </a:cubicBezTo>
                  <a:cubicBezTo>
                    <a:pt x="11936" y="10073"/>
                    <a:pt x="11952" y="10068"/>
                    <a:pt x="11967" y="10059"/>
                  </a:cubicBezTo>
                  <a:cubicBezTo>
                    <a:pt x="12007" y="10033"/>
                    <a:pt x="12018" y="9980"/>
                    <a:pt x="11992" y="9940"/>
                  </a:cubicBezTo>
                  <a:cubicBezTo>
                    <a:pt x="11928" y="9841"/>
                    <a:pt x="11863" y="9743"/>
                    <a:pt x="11799" y="9652"/>
                  </a:cubicBezTo>
                  <a:cubicBezTo>
                    <a:pt x="11782" y="9629"/>
                    <a:pt x="11755" y="9616"/>
                    <a:pt x="11728" y="9616"/>
                  </a:cubicBezTo>
                  <a:close/>
                  <a:moveTo>
                    <a:pt x="33180" y="10160"/>
                  </a:moveTo>
                  <a:cubicBezTo>
                    <a:pt x="33136" y="10160"/>
                    <a:pt x="33098" y="10194"/>
                    <a:pt x="33095" y="10240"/>
                  </a:cubicBezTo>
                  <a:cubicBezTo>
                    <a:pt x="33088" y="10350"/>
                    <a:pt x="33077" y="10462"/>
                    <a:pt x="33061" y="10575"/>
                  </a:cubicBezTo>
                  <a:cubicBezTo>
                    <a:pt x="33055" y="10623"/>
                    <a:pt x="33087" y="10666"/>
                    <a:pt x="33135" y="10672"/>
                  </a:cubicBezTo>
                  <a:lnTo>
                    <a:pt x="33146" y="10672"/>
                  </a:lnTo>
                  <a:cubicBezTo>
                    <a:pt x="33189" y="10672"/>
                    <a:pt x="33226" y="10642"/>
                    <a:pt x="33231" y="10599"/>
                  </a:cubicBezTo>
                  <a:cubicBezTo>
                    <a:pt x="33249" y="10483"/>
                    <a:pt x="33260" y="10365"/>
                    <a:pt x="33266" y="10251"/>
                  </a:cubicBezTo>
                  <a:cubicBezTo>
                    <a:pt x="33269" y="10203"/>
                    <a:pt x="33234" y="10163"/>
                    <a:pt x="33186" y="10160"/>
                  </a:cubicBezTo>
                  <a:cubicBezTo>
                    <a:pt x="33184" y="10160"/>
                    <a:pt x="33182" y="10160"/>
                    <a:pt x="33180" y="10160"/>
                  </a:cubicBezTo>
                  <a:close/>
                  <a:moveTo>
                    <a:pt x="12191" y="10340"/>
                  </a:moveTo>
                  <a:cubicBezTo>
                    <a:pt x="12177" y="10340"/>
                    <a:pt x="12162" y="10344"/>
                    <a:pt x="12148" y="10352"/>
                  </a:cubicBezTo>
                  <a:cubicBezTo>
                    <a:pt x="12108" y="10376"/>
                    <a:pt x="12093" y="10429"/>
                    <a:pt x="12117" y="10470"/>
                  </a:cubicBezTo>
                  <a:cubicBezTo>
                    <a:pt x="12177" y="10568"/>
                    <a:pt x="12233" y="10667"/>
                    <a:pt x="12287" y="10767"/>
                  </a:cubicBezTo>
                  <a:cubicBezTo>
                    <a:pt x="12303" y="10794"/>
                    <a:pt x="12332" y="10810"/>
                    <a:pt x="12362" y="10810"/>
                  </a:cubicBezTo>
                  <a:cubicBezTo>
                    <a:pt x="12377" y="10810"/>
                    <a:pt x="12391" y="10807"/>
                    <a:pt x="12404" y="10800"/>
                  </a:cubicBezTo>
                  <a:cubicBezTo>
                    <a:pt x="12446" y="10776"/>
                    <a:pt x="12460" y="10723"/>
                    <a:pt x="12438" y="10682"/>
                  </a:cubicBezTo>
                  <a:cubicBezTo>
                    <a:pt x="12382" y="10583"/>
                    <a:pt x="12325" y="10482"/>
                    <a:pt x="12266" y="10382"/>
                  </a:cubicBezTo>
                  <a:cubicBezTo>
                    <a:pt x="12250" y="10356"/>
                    <a:pt x="12221" y="10340"/>
                    <a:pt x="12191" y="10340"/>
                  </a:cubicBezTo>
                  <a:close/>
                  <a:moveTo>
                    <a:pt x="33046" y="11006"/>
                  </a:moveTo>
                  <a:cubicBezTo>
                    <a:pt x="33007" y="11006"/>
                    <a:pt x="32971" y="11032"/>
                    <a:pt x="32962" y="11071"/>
                  </a:cubicBezTo>
                  <a:cubicBezTo>
                    <a:pt x="32941" y="11153"/>
                    <a:pt x="32917" y="11234"/>
                    <a:pt x="32890" y="11314"/>
                  </a:cubicBezTo>
                  <a:cubicBezTo>
                    <a:pt x="32882" y="11340"/>
                    <a:pt x="32872" y="11367"/>
                    <a:pt x="32864" y="11393"/>
                  </a:cubicBezTo>
                  <a:cubicBezTo>
                    <a:pt x="32848" y="11438"/>
                    <a:pt x="32872" y="11486"/>
                    <a:pt x="32917" y="11502"/>
                  </a:cubicBezTo>
                  <a:cubicBezTo>
                    <a:pt x="32927" y="11505"/>
                    <a:pt x="32936" y="11506"/>
                    <a:pt x="32944" y="11506"/>
                  </a:cubicBezTo>
                  <a:cubicBezTo>
                    <a:pt x="32981" y="11506"/>
                    <a:pt x="33013" y="11484"/>
                    <a:pt x="33026" y="11449"/>
                  </a:cubicBezTo>
                  <a:cubicBezTo>
                    <a:pt x="33036" y="11422"/>
                    <a:pt x="33045" y="11394"/>
                    <a:pt x="33053" y="11367"/>
                  </a:cubicBezTo>
                  <a:cubicBezTo>
                    <a:pt x="33080" y="11284"/>
                    <a:pt x="33106" y="11199"/>
                    <a:pt x="33128" y="11114"/>
                  </a:cubicBezTo>
                  <a:cubicBezTo>
                    <a:pt x="33140" y="11068"/>
                    <a:pt x="33112" y="11021"/>
                    <a:pt x="33066" y="11008"/>
                  </a:cubicBezTo>
                  <a:cubicBezTo>
                    <a:pt x="33059" y="11007"/>
                    <a:pt x="33052" y="11006"/>
                    <a:pt x="33046" y="11006"/>
                  </a:cubicBezTo>
                  <a:close/>
                  <a:moveTo>
                    <a:pt x="12609" y="11091"/>
                  </a:moveTo>
                  <a:cubicBezTo>
                    <a:pt x="12595" y="11091"/>
                    <a:pt x="12582" y="11094"/>
                    <a:pt x="12569" y="11101"/>
                  </a:cubicBezTo>
                  <a:cubicBezTo>
                    <a:pt x="12527" y="11124"/>
                    <a:pt x="12511" y="11177"/>
                    <a:pt x="12534" y="11218"/>
                  </a:cubicBezTo>
                  <a:cubicBezTo>
                    <a:pt x="12588" y="11319"/>
                    <a:pt x="12643" y="11420"/>
                    <a:pt x="12699" y="11521"/>
                  </a:cubicBezTo>
                  <a:cubicBezTo>
                    <a:pt x="12713" y="11548"/>
                    <a:pt x="12743" y="11564"/>
                    <a:pt x="12774" y="11564"/>
                  </a:cubicBezTo>
                  <a:cubicBezTo>
                    <a:pt x="12787" y="11564"/>
                    <a:pt x="12801" y="11561"/>
                    <a:pt x="12814" y="11555"/>
                  </a:cubicBezTo>
                  <a:cubicBezTo>
                    <a:pt x="12856" y="11532"/>
                    <a:pt x="12872" y="11479"/>
                    <a:pt x="12849" y="11438"/>
                  </a:cubicBezTo>
                  <a:cubicBezTo>
                    <a:pt x="12793" y="11337"/>
                    <a:pt x="12739" y="11236"/>
                    <a:pt x="12684" y="11137"/>
                  </a:cubicBezTo>
                  <a:cubicBezTo>
                    <a:pt x="12669" y="11108"/>
                    <a:pt x="12639" y="11091"/>
                    <a:pt x="12609" y="11091"/>
                  </a:cubicBezTo>
                  <a:close/>
                  <a:moveTo>
                    <a:pt x="25851" y="11854"/>
                  </a:moveTo>
                  <a:cubicBezTo>
                    <a:pt x="25804" y="11854"/>
                    <a:pt x="25765" y="11890"/>
                    <a:pt x="25764" y="11936"/>
                  </a:cubicBezTo>
                  <a:cubicBezTo>
                    <a:pt x="25762" y="11984"/>
                    <a:pt x="25799" y="12024"/>
                    <a:pt x="25847" y="12025"/>
                  </a:cubicBezTo>
                  <a:cubicBezTo>
                    <a:pt x="25961" y="12030"/>
                    <a:pt x="26073" y="12040"/>
                    <a:pt x="26182" y="12053"/>
                  </a:cubicBezTo>
                  <a:lnTo>
                    <a:pt x="26193" y="12053"/>
                  </a:lnTo>
                  <a:cubicBezTo>
                    <a:pt x="26236" y="12053"/>
                    <a:pt x="26273" y="12021"/>
                    <a:pt x="26278" y="11977"/>
                  </a:cubicBezTo>
                  <a:cubicBezTo>
                    <a:pt x="26284" y="11931"/>
                    <a:pt x="26251" y="11888"/>
                    <a:pt x="26203" y="11883"/>
                  </a:cubicBezTo>
                  <a:cubicBezTo>
                    <a:pt x="26089" y="11868"/>
                    <a:pt x="25972" y="11859"/>
                    <a:pt x="25854" y="11854"/>
                  </a:cubicBezTo>
                  <a:cubicBezTo>
                    <a:pt x="25853" y="11854"/>
                    <a:pt x="25852" y="11854"/>
                    <a:pt x="25851" y="11854"/>
                  </a:cubicBezTo>
                  <a:close/>
                  <a:moveTo>
                    <a:pt x="25337" y="11862"/>
                  </a:moveTo>
                  <a:cubicBezTo>
                    <a:pt x="25334" y="11862"/>
                    <a:pt x="25331" y="11862"/>
                    <a:pt x="25328" y="11862"/>
                  </a:cubicBezTo>
                  <a:cubicBezTo>
                    <a:pt x="25215" y="11868"/>
                    <a:pt x="25098" y="11881"/>
                    <a:pt x="24982" y="11896"/>
                  </a:cubicBezTo>
                  <a:cubicBezTo>
                    <a:pt x="24934" y="11902"/>
                    <a:pt x="24901" y="11945"/>
                    <a:pt x="24907" y="11992"/>
                  </a:cubicBezTo>
                  <a:cubicBezTo>
                    <a:pt x="24914" y="12035"/>
                    <a:pt x="24950" y="12067"/>
                    <a:pt x="24992" y="12067"/>
                  </a:cubicBezTo>
                  <a:cubicBezTo>
                    <a:pt x="24997" y="12067"/>
                    <a:pt x="25000" y="12067"/>
                    <a:pt x="25003" y="12065"/>
                  </a:cubicBezTo>
                  <a:cubicBezTo>
                    <a:pt x="25117" y="12051"/>
                    <a:pt x="25231" y="12040"/>
                    <a:pt x="25341" y="12033"/>
                  </a:cubicBezTo>
                  <a:cubicBezTo>
                    <a:pt x="25388" y="12030"/>
                    <a:pt x="25423" y="11988"/>
                    <a:pt x="25421" y="11942"/>
                  </a:cubicBezTo>
                  <a:cubicBezTo>
                    <a:pt x="25417" y="11897"/>
                    <a:pt x="25381" y="11862"/>
                    <a:pt x="25337" y="11862"/>
                  </a:cubicBezTo>
                  <a:close/>
                  <a:moveTo>
                    <a:pt x="24485" y="11983"/>
                  </a:moveTo>
                  <a:cubicBezTo>
                    <a:pt x="24479" y="11983"/>
                    <a:pt x="24473" y="11984"/>
                    <a:pt x="24467" y="11985"/>
                  </a:cubicBezTo>
                  <a:cubicBezTo>
                    <a:pt x="24355" y="12009"/>
                    <a:pt x="24241" y="12037"/>
                    <a:pt x="24129" y="12067"/>
                  </a:cubicBezTo>
                  <a:cubicBezTo>
                    <a:pt x="24082" y="12080"/>
                    <a:pt x="24055" y="12126"/>
                    <a:pt x="24068" y="12173"/>
                  </a:cubicBezTo>
                  <a:cubicBezTo>
                    <a:pt x="24078" y="12211"/>
                    <a:pt x="24113" y="12237"/>
                    <a:pt x="24151" y="12237"/>
                  </a:cubicBezTo>
                  <a:cubicBezTo>
                    <a:pt x="24159" y="12237"/>
                    <a:pt x="24166" y="12235"/>
                    <a:pt x="24174" y="12233"/>
                  </a:cubicBezTo>
                  <a:cubicBezTo>
                    <a:pt x="24283" y="12203"/>
                    <a:pt x="24395" y="12176"/>
                    <a:pt x="24504" y="12153"/>
                  </a:cubicBezTo>
                  <a:cubicBezTo>
                    <a:pt x="24550" y="12144"/>
                    <a:pt x="24579" y="12097"/>
                    <a:pt x="24569" y="12051"/>
                  </a:cubicBezTo>
                  <a:cubicBezTo>
                    <a:pt x="24561" y="12011"/>
                    <a:pt x="24525" y="11983"/>
                    <a:pt x="24485" y="11983"/>
                  </a:cubicBezTo>
                  <a:close/>
                  <a:moveTo>
                    <a:pt x="26700" y="11976"/>
                  </a:moveTo>
                  <a:cubicBezTo>
                    <a:pt x="26662" y="11976"/>
                    <a:pt x="26627" y="12002"/>
                    <a:pt x="26616" y="12041"/>
                  </a:cubicBezTo>
                  <a:cubicBezTo>
                    <a:pt x="26605" y="12086"/>
                    <a:pt x="26632" y="12134"/>
                    <a:pt x="26678" y="12145"/>
                  </a:cubicBezTo>
                  <a:cubicBezTo>
                    <a:pt x="26787" y="12174"/>
                    <a:pt x="26894" y="12206"/>
                    <a:pt x="26999" y="12245"/>
                  </a:cubicBezTo>
                  <a:cubicBezTo>
                    <a:pt x="27008" y="12248"/>
                    <a:pt x="27018" y="12250"/>
                    <a:pt x="27027" y="12250"/>
                  </a:cubicBezTo>
                  <a:cubicBezTo>
                    <a:pt x="27063" y="12250"/>
                    <a:pt x="27095" y="12227"/>
                    <a:pt x="27107" y="12193"/>
                  </a:cubicBezTo>
                  <a:cubicBezTo>
                    <a:pt x="27123" y="12149"/>
                    <a:pt x="27101" y="12099"/>
                    <a:pt x="27056" y="12083"/>
                  </a:cubicBezTo>
                  <a:cubicBezTo>
                    <a:pt x="26947" y="12043"/>
                    <a:pt x="26835" y="12008"/>
                    <a:pt x="26720" y="11979"/>
                  </a:cubicBezTo>
                  <a:cubicBezTo>
                    <a:pt x="26713" y="11977"/>
                    <a:pt x="26706" y="11976"/>
                    <a:pt x="26700" y="11976"/>
                  </a:cubicBezTo>
                  <a:close/>
                  <a:moveTo>
                    <a:pt x="32745" y="11810"/>
                  </a:moveTo>
                  <a:cubicBezTo>
                    <a:pt x="32714" y="11810"/>
                    <a:pt x="32684" y="11827"/>
                    <a:pt x="32669" y="11857"/>
                  </a:cubicBezTo>
                  <a:cubicBezTo>
                    <a:pt x="32618" y="11958"/>
                    <a:pt x="32563" y="12057"/>
                    <a:pt x="32506" y="12153"/>
                  </a:cubicBezTo>
                  <a:cubicBezTo>
                    <a:pt x="32481" y="12193"/>
                    <a:pt x="32494" y="12246"/>
                    <a:pt x="32536" y="12270"/>
                  </a:cubicBezTo>
                  <a:cubicBezTo>
                    <a:pt x="32549" y="12278"/>
                    <a:pt x="32565" y="12283"/>
                    <a:pt x="32579" y="12283"/>
                  </a:cubicBezTo>
                  <a:cubicBezTo>
                    <a:pt x="32608" y="12283"/>
                    <a:pt x="32637" y="12269"/>
                    <a:pt x="32653" y="12241"/>
                  </a:cubicBezTo>
                  <a:cubicBezTo>
                    <a:pt x="32714" y="12142"/>
                    <a:pt x="32770" y="12038"/>
                    <a:pt x="32823" y="11934"/>
                  </a:cubicBezTo>
                  <a:cubicBezTo>
                    <a:pt x="32843" y="11891"/>
                    <a:pt x="32826" y="11840"/>
                    <a:pt x="32783" y="11819"/>
                  </a:cubicBezTo>
                  <a:cubicBezTo>
                    <a:pt x="32771" y="11813"/>
                    <a:pt x="32758" y="11810"/>
                    <a:pt x="32745" y="11810"/>
                  </a:cubicBezTo>
                  <a:close/>
                  <a:moveTo>
                    <a:pt x="13024" y="11843"/>
                  </a:moveTo>
                  <a:cubicBezTo>
                    <a:pt x="13010" y="11843"/>
                    <a:pt x="12995" y="11847"/>
                    <a:pt x="12982" y="11854"/>
                  </a:cubicBezTo>
                  <a:cubicBezTo>
                    <a:pt x="12940" y="11878"/>
                    <a:pt x="12926" y="11931"/>
                    <a:pt x="12950" y="11972"/>
                  </a:cubicBezTo>
                  <a:cubicBezTo>
                    <a:pt x="13008" y="12072"/>
                    <a:pt x="13065" y="12171"/>
                    <a:pt x="13125" y="12270"/>
                  </a:cubicBezTo>
                  <a:cubicBezTo>
                    <a:pt x="13141" y="12298"/>
                    <a:pt x="13169" y="12312"/>
                    <a:pt x="13198" y="12312"/>
                  </a:cubicBezTo>
                  <a:cubicBezTo>
                    <a:pt x="13213" y="12312"/>
                    <a:pt x="13229" y="12307"/>
                    <a:pt x="13243" y="12299"/>
                  </a:cubicBezTo>
                  <a:cubicBezTo>
                    <a:pt x="13283" y="12275"/>
                    <a:pt x="13296" y="12222"/>
                    <a:pt x="13272" y="12182"/>
                  </a:cubicBezTo>
                  <a:cubicBezTo>
                    <a:pt x="13213" y="12085"/>
                    <a:pt x="13157" y="11985"/>
                    <a:pt x="13099" y="11886"/>
                  </a:cubicBezTo>
                  <a:cubicBezTo>
                    <a:pt x="13083" y="11859"/>
                    <a:pt x="13054" y="11843"/>
                    <a:pt x="13024" y="11843"/>
                  </a:cubicBezTo>
                  <a:close/>
                  <a:moveTo>
                    <a:pt x="23659" y="12216"/>
                  </a:moveTo>
                  <a:cubicBezTo>
                    <a:pt x="23650" y="12216"/>
                    <a:pt x="23640" y="12217"/>
                    <a:pt x="23631" y="12221"/>
                  </a:cubicBezTo>
                  <a:cubicBezTo>
                    <a:pt x="23522" y="12258"/>
                    <a:pt x="23413" y="12298"/>
                    <a:pt x="23304" y="12341"/>
                  </a:cubicBezTo>
                  <a:cubicBezTo>
                    <a:pt x="23261" y="12357"/>
                    <a:pt x="23239" y="12406"/>
                    <a:pt x="23256" y="12451"/>
                  </a:cubicBezTo>
                  <a:cubicBezTo>
                    <a:pt x="23269" y="12485"/>
                    <a:pt x="23301" y="12506"/>
                    <a:pt x="23336" y="12506"/>
                  </a:cubicBezTo>
                  <a:cubicBezTo>
                    <a:pt x="23346" y="12506"/>
                    <a:pt x="23357" y="12504"/>
                    <a:pt x="23367" y="12501"/>
                  </a:cubicBezTo>
                  <a:cubicBezTo>
                    <a:pt x="23474" y="12459"/>
                    <a:pt x="23581" y="12419"/>
                    <a:pt x="23687" y="12382"/>
                  </a:cubicBezTo>
                  <a:cubicBezTo>
                    <a:pt x="23732" y="12366"/>
                    <a:pt x="23756" y="12318"/>
                    <a:pt x="23740" y="12274"/>
                  </a:cubicBezTo>
                  <a:cubicBezTo>
                    <a:pt x="23727" y="12238"/>
                    <a:pt x="23695" y="12216"/>
                    <a:pt x="23659" y="12216"/>
                  </a:cubicBezTo>
                  <a:close/>
                  <a:moveTo>
                    <a:pt x="27499" y="12288"/>
                  </a:moveTo>
                  <a:cubicBezTo>
                    <a:pt x="27467" y="12288"/>
                    <a:pt x="27437" y="12305"/>
                    <a:pt x="27421" y="12334"/>
                  </a:cubicBezTo>
                  <a:cubicBezTo>
                    <a:pt x="27399" y="12376"/>
                    <a:pt x="27415" y="12427"/>
                    <a:pt x="27457" y="12450"/>
                  </a:cubicBezTo>
                  <a:cubicBezTo>
                    <a:pt x="27549" y="12499"/>
                    <a:pt x="27645" y="12554"/>
                    <a:pt x="27750" y="12618"/>
                  </a:cubicBezTo>
                  <a:cubicBezTo>
                    <a:pt x="27764" y="12627"/>
                    <a:pt x="27780" y="12631"/>
                    <a:pt x="27794" y="12631"/>
                  </a:cubicBezTo>
                  <a:cubicBezTo>
                    <a:pt x="27823" y="12631"/>
                    <a:pt x="27852" y="12616"/>
                    <a:pt x="27868" y="12591"/>
                  </a:cubicBezTo>
                  <a:cubicBezTo>
                    <a:pt x="27894" y="12549"/>
                    <a:pt x="27881" y="12496"/>
                    <a:pt x="27839" y="12472"/>
                  </a:cubicBezTo>
                  <a:cubicBezTo>
                    <a:pt x="27732" y="12406"/>
                    <a:pt x="27633" y="12349"/>
                    <a:pt x="27538" y="12298"/>
                  </a:cubicBezTo>
                  <a:cubicBezTo>
                    <a:pt x="27525" y="12291"/>
                    <a:pt x="27512" y="12288"/>
                    <a:pt x="27499" y="12288"/>
                  </a:cubicBezTo>
                  <a:close/>
                  <a:moveTo>
                    <a:pt x="22861" y="12534"/>
                  </a:moveTo>
                  <a:cubicBezTo>
                    <a:pt x="22849" y="12534"/>
                    <a:pt x="22837" y="12537"/>
                    <a:pt x="22825" y="12543"/>
                  </a:cubicBezTo>
                  <a:cubicBezTo>
                    <a:pt x="22721" y="12589"/>
                    <a:pt x="22616" y="12637"/>
                    <a:pt x="22512" y="12687"/>
                  </a:cubicBezTo>
                  <a:cubicBezTo>
                    <a:pt x="22470" y="12707"/>
                    <a:pt x="22451" y="12759"/>
                    <a:pt x="22472" y="12802"/>
                  </a:cubicBezTo>
                  <a:cubicBezTo>
                    <a:pt x="22486" y="12832"/>
                    <a:pt x="22516" y="12850"/>
                    <a:pt x="22550" y="12850"/>
                  </a:cubicBezTo>
                  <a:cubicBezTo>
                    <a:pt x="22561" y="12850"/>
                    <a:pt x="22574" y="12848"/>
                    <a:pt x="22587" y="12842"/>
                  </a:cubicBezTo>
                  <a:cubicBezTo>
                    <a:pt x="22689" y="12792"/>
                    <a:pt x="22792" y="12744"/>
                    <a:pt x="22896" y="12698"/>
                  </a:cubicBezTo>
                  <a:cubicBezTo>
                    <a:pt x="22939" y="12679"/>
                    <a:pt x="22958" y="12627"/>
                    <a:pt x="22939" y="12584"/>
                  </a:cubicBezTo>
                  <a:cubicBezTo>
                    <a:pt x="22925" y="12554"/>
                    <a:pt x="22894" y="12534"/>
                    <a:pt x="22861" y="12534"/>
                  </a:cubicBezTo>
                  <a:close/>
                  <a:moveTo>
                    <a:pt x="32285" y="12534"/>
                  </a:moveTo>
                  <a:cubicBezTo>
                    <a:pt x="32260" y="12534"/>
                    <a:pt x="32235" y="12546"/>
                    <a:pt x="32219" y="12567"/>
                  </a:cubicBezTo>
                  <a:cubicBezTo>
                    <a:pt x="32148" y="12655"/>
                    <a:pt x="32075" y="12741"/>
                    <a:pt x="31998" y="12820"/>
                  </a:cubicBezTo>
                  <a:cubicBezTo>
                    <a:pt x="31966" y="12853"/>
                    <a:pt x="31966" y="12908"/>
                    <a:pt x="32001" y="12941"/>
                  </a:cubicBezTo>
                  <a:cubicBezTo>
                    <a:pt x="32017" y="12957"/>
                    <a:pt x="32038" y="12965"/>
                    <a:pt x="32060" y="12965"/>
                  </a:cubicBezTo>
                  <a:cubicBezTo>
                    <a:pt x="32083" y="12965"/>
                    <a:pt x="32105" y="12956"/>
                    <a:pt x="32123" y="12938"/>
                  </a:cubicBezTo>
                  <a:cubicBezTo>
                    <a:pt x="32201" y="12855"/>
                    <a:pt x="32280" y="12767"/>
                    <a:pt x="32353" y="12674"/>
                  </a:cubicBezTo>
                  <a:cubicBezTo>
                    <a:pt x="32382" y="12637"/>
                    <a:pt x="32377" y="12583"/>
                    <a:pt x="32339" y="12554"/>
                  </a:cubicBezTo>
                  <a:cubicBezTo>
                    <a:pt x="32323" y="12541"/>
                    <a:pt x="32304" y="12534"/>
                    <a:pt x="32285" y="12534"/>
                  </a:cubicBezTo>
                  <a:close/>
                  <a:moveTo>
                    <a:pt x="13474" y="12576"/>
                  </a:moveTo>
                  <a:cubicBezTo>
                    <a:pt x="13457" y="12576"/>
                    <a:pt x="13441" y="12581"/>
                    <a:pt x="13426" y="12591"/>
                  </a:cubicBezTo>
                  <a:cubicBezTo>
                    <a:pt x="13386" y="12616"/>
                    <a:pt x="13376" y="12671"/>
                    <a:pt x="13402" y="12709"/>
                  </a:cubicBezTo>
                  <a:cubicBezTo>
                    <a:pt x="13467" y="12810"/>
                    <a:pt x="13535" y="12906"/>
                    <a:pt x="13599" y="12996"/>
                  </a:cubicBezTo>
                  <a:cubicBezTo>
                    <a:pt x="13616" y="13018"/>
                    <a:pt x="13642" y="13031"/>
                    <a:pt x="13669" y="13031"/>
                  </a:cubicBezTo>
                  <a:cubicBezTo>
                    <a:pt x="13687" y="13031"/>
                    <a:pt x="13704" y="13026"/>
                    <a:pt x="13719" y="13015"/>
                  </a:cubicBezTo>
                  <a:cubicBezTo>
                    <a:pt x="13757" y="12986"/>
                    <a:pt x="13767" y="12933"/>
                    <a:pt x="13738" y="12895"/>
                  </a:cubicBezTo>
                  <a:cubicBezTo>
                    <a:pt x="13675" y="12807"/>
                    <a:pt x="13610" y="12712"/>
                    <a:pt x="13544" y="12615"/>
                  </a:cubicBezTo>
                  <a:cubicBezTo>
                    <a:pt x="13528" y="12590"/>
                    <a:pt x="13501" y="12576"/>
                    <a:pt x="13474" y="12576"/>
                  </a:cubicBezTo>
                  <a:close/>
                  <a:moveTo>
                    <a:pt x="28227" y="12740"/>
                  </a:moveTo>
                  <a:cubicBezTo>
                    <a:pt x="28200" y="12740"/>
                    <a:pt x="28172" y="12753"/>
                    <a:pt x="28156" y="12778"/>
                  </a:cubicBezTo>
                  <a:cubicBezTo>
                    <a:pt x="28129" y="12816"/>
                    <a:pt x="28140" y="12871"/>
                    <a:pt x="28179" y="12896"/>
                  </a:cubicBezTo>
                  <a:lnTo>
                    <a:pt x="28264" y="12952"/>
                  </a:lnTo>
                  <a:cubicBezTo>
                    <a:pt x="28331" y="12999"/>
                    <a:pt x="28398" y="13044"/>
                    <a:pt x="28465" y="13089"/>
                  </a:cubicBezTo>
                  <a:cubicBezTo>
                    <a:pt x="28480" y="13098"/>
                    <a:pt x="28497" y="13103"/>
                    <a:pt x="28513" y="13103"/>
                  </a:cubicBezTo>
                  <a:cubicBezTo>
                    <a:pt x="28541" y="13103"/>
                    <a:pt x="28568" y="13090"/>
                    <a:pt x="28585" y="13065"/>
                  </a:cubicBezTo>
                  <a:cubicBezTo>
                    <a:pt x="28611" y="13025"/>
                    <a:pt x="28600" y="12972"/>
                    <a:pt x="28560" y="12946"/>
                  </a:cubicBezTo>
                  <a:cubicBezTo>
                    <a:pt x="28493" y="12901"/>
                    <a:pt x="28427" y="12856"/>
                    <a:pt x="28360" y="12810"/>
                  </a:cubicBezTo>
                  <a:lnTo>
                    <a:pt x="28275" y="12754"/>
                  </a:lnTo>
                  <a:cubicBezTo>
                    <a:pt x="28260" y="12744"/>
                    <a:pt x="28244" y="12740"/>
                    <a:pt x="28227" y="12740"/>
                  </a:cubicBezTo>
                  <a:close/>
                  <a:moveTo>
                    <a:pt x="22088" y="12907"/>
                  </a:moveTo>
                  <a:cubicBezTo>
                    <a:pt x="22074" y="12907"/>
                    <a:pt x="22061" y="12911"/>
                    <a:pt x="22049" y="12917"/>
                  </a:cubicBezTo>
                  <a:cubicBezTo>
                    <a:pt x="21946" y="12969"/>
                    <a:pt x="21844" y="13021"/>
                    <a:pt x="21741" y="13076"/>
                  </a:cubicBezTo>
                  <a:cubicBezTo>
                    <a:pt x="21700" y="13097"/>
                    <a:pt x="21684" y="13149"/>
                    <a:pt x="21706" y="13191"/>
                  </a:cubicBezTo>
                  <a:cubicBezTo>
                    <a:pt x="21721" y="13220"/>
                    <a:pt x="21751" y="13238"/>
                    <a:pt x="21781" y="13238"/>
                  </a:cubicBezTo>
                  <a:cubicBezTo>
                    <a:pt x="21796" y="13238"/>
                    <a:pt x="21809" y="13234"/>
                    <a:pt x="21821" y="13228"/>
                  </a:cubicBezTo>
                  <a:cubicBezTo>
                    <a:pt x="21922" y="13175"/>
                    <a:pt x="22025" y="13122"/>
                    <a:pt x="22126" y="13069"/>
                  </a:cubicBezTo>
                  <a:cubicBezTo>
                    <a:pt x="22169" y="13049"/>
                    <a:pt x="22185" y="12997"/>
                    <a:pt x="22164" y="12954"/>
                  </a:cubicBezTo>
                  <a:cubicBezTo>
                    <a:pt x="22148" y="12925"/>
                    <a:pt x="22118" y="12907"/>
                    <a:pt x="22088" y="12907"/>
                  </a:cubicBezTo>
                  <a:close/>
                  <a:moveTo>
                    <a:pt x="31675" y="13135"/>
                  </a:moveTo>
                  <a:cubicBezTo>
                    <a:pt x="31657" y="13135"/>
                    <a:pt x="31639" y="13141"/>
                    <a:pt x="31623" y="13153"/>
                  </a:cubicBezTo>
                  <a:cubicBezTo>
                    <a:pt x="31533" y="13222"/>
                    <a:pt x="31441" y="13282"/>
                    <a:pt x="31346" y="13337"/>
                  </a:cubicBezTo>
                  <a:cubicBezTo>
                    <a:pt x="31306" y="13361"/>
                    <a:pt x="31292" y="13414"/>
                    <a:pt x="31314" y="13454"/>
                  </a:cubicBezTo>
                  <a:cubicBezTo>
                    <a:pt x="31330" y="13483"/>
                    <a:pt x="31359" y="13497"/>
                    <a:pt x="31389" y="13497"/>
                  </a:cubicBezTo>
                  <a:cubicBezTo>
                    <a:pt x="31404" y="13497"/>
                    <a:pt x="31418" y="13494"/>
                    <a:pt x="31433" y="13486"/>
                  </a:cubicBezTo>
                  <a:cubicBezTo>
                    <a:pt x="31532" y="13428"/>
                    <a:pt x="31631" y="13362"/>
                    <a:pt x="31727" y="13290"/>
                  </a:cubicBezTo>
                  <a:cubicBezTo>
                    <a:pt x="31766" y="13262"/>
                    <a:pt x="31772" y="13207"/>
                    <a:pt x="31745" y="13170"/>
                  </a:cubicBezTo>
                  <a:cubicBezTo>
                    <a:pt x="31728" y="13147"/>
                    <a:pt x="31702" y="13135"/>
                    <a:pt x="31675" y="13135"/>
                  </a:cubicBezTo>
                  <a:close/>
                  <a:moveTo>
                    <a:pt x="28950" y="13205"/>
                  </a:moveTo>
                  <a:cubicBezTo>
                    <a:pt x="28921" y="13205"/>
                    <a:pt x="28891" y="13221"/>
                    <a:pt x="28875" y="13249"/>
                  </a:cubicBezTo>
                  <a:cubicBezTo>
                    <a:pt x="28851" y="13289"/>
                    <a:pt x="28866" y="13342"/>
                    <a:pt x="28907" y="13366"/>
                  </a:cubicBezTo>
                  <a:cubicBezTo>
                    <a:pt x="29015" y="13430"/>
                    <a:pt x="29117" y="13483"/>
                    <a:pt x="29216" y="13531"/>
                  </a:cubicBezTo>
                  <a:cubicBezTo>
                    <a:pt x="29228" y="13537"/>
                    <a:pt x="29240" y="13539"/>
                    <a:pt x="29253" y="13539"/>
                  </a:cubicBezTo>
                  <a:cubicBezTo>
                    <a:pt x="29285" y="13539"/>
                    <a:pt x="29316" y="13521"/>
                    <a:pt x="29330" y="13491"/>
                  </a:cubicBezTo>
                  <a:cubicBezTo>
                    <a:pt x="29351" y="13447"/>
                    <a:pt x="29333" y="13396"/>
                    <a:pt x="29290" y="13375"/>
                  </a:cubicBezTo>
                  <a:cubicBezTo>
                    <a:pt x="29196" y="13330"/>
                    <a:pt x="29098" y="13278"/>
                    <a:pt x="28992" y="13217"/>
                  </a:cubicBezTo>
                  <a:cubicBezTo>
                    <a:pt x="28979" y="13209"/>
                    <a:pt x="28965" y="13205"/>
                    <a:pt x="28950" y="13205"/>
                  </a:cubicBezTo>
                  <a:close/>
                  <a:moveTo>
                    <a:pt x="21327" y="13306"/>
                  </a:moveTo>
                  <a:cubicBezTo>
                    <a:pt x="21313" y="13306"/>
                    <a:pt x="21299" y="13309"/>
                    <a:pt x="21287" y="13316"/>
                  </a:cubicBezTo>
                  <a:lnTo>
                    <a:pt x="20982" y="13476"/>
                  </a:lnTo>
                  <a:cubicBezTo>
                    <a:pt x="20941" y="13499"/>
                    <a:pt x="20925" y="13551"/>
                    <a:pt x="20947" y="13593"/>
                  </a:cubicBezTo>
                  <a:cubicBezTo>
                    <a:pt x="20961" y="13622"/>
                    <a:pt x="20992" y="13639"/>
                    <a:pt x="21022" y="13639"/>
                  </a:cubicBezTo>
                  <a:cubicBezTo>
                    <a:pt x="21037" y="13639"/>
                    <a:pt x="21050" y="13636"/>
                    <a:pt x="21062" y="13628"/>
                  </a:cubicBezTo>
                  <a:lnTo>
                    <a:pt x="21367" y="13468"/>
                  </a:lnTo>
                  <a:cubicBezTo>
                    <a:pt x="21408" y="13446"/>
                    <a:pt x="21424" y="13394"/>
                    <a:pt x="21402" y="13351"/>
                  </a:cubicBezTo>
                  <a:cubicBezTo>
                    <a:pt x="21386" y="13322"/>
                    <a:pt x="21357" y="13306"/>
                    <a:pt x="21327" y="13306"/>
                  </a:cubicBezTo>
                  <a:close/>
                  <a:moveTo>
                    <a:pt x="13986" y="13265"/>
                  </a:moveTo>
                  <a:cubicBezTo>
                    <a:pt x="13966" y="13265"/>
                    <a:pt x="13946" y="13272"/>
                    <a:pt x="13930" y="13286"/>
                  </a:cubicBezTo>
                  <a:cubicBezTo>
                    <a:pt x="13893" y="13316"/>
                    <a:pt x="13890" y="13370"/>
                    <a:pt x="13920" y="13407"/>
                  </a:cubicBezTo>
                  <a:cubicBezTo>
                    <a:pt x="13997" y="13497"/>
                    <a:pt x="14076" y="13585"/>
                    <a:pt x="14154" y="13667"/>
                  </a:cubicBezTo>
                  <a:cubicBezTo>
                    <a:pt x="14170" y="13684"/>
                    <a:pt x="14193" y="13692"/>
                    <a:pt x="14215" y="13692"/>
                  </a:cubicBezTo>
                  <a:cubicBezTo>
                    <a:pt x="14237" y="13692"/>
                    <a:pt x="14258" y="13684"/>
                    <a:pt x="14276" y="13668"/>
                  </a:cubicBezTo>
                  <a:cubicBezTo>
                    <a:pt x="14310" y="13636"/>
                    <a:pt x="14310" y="13582"/>
                    <a:pt x="14278" y="13547"/>
                  </a:cubicBezTo>
                  <a:cubicBezTo>
                    <a:pt x="14202" y="13468"/>
                    <a:pt x="14125" y="13383"/>
                    <a:pt x="14052" y="13295"/>
                  </a:cubicBezTo>
                  <a:cubicBezTo>
                    <a:pt x="14034" y="13276"/>
                    <a:pt x="14010" y="13265"/>
                    <a:pt x="13986" y="13265"/>
                  </a:cubicBezTo>
                  <a:close/>
                  <a:moveTo>
                    <a:pt x="30919" y="13533"/>
                  </a:moveTo>
                  <a:cubicBezTo>
                    <a:pt x="30911" y="13533"/>
                    <a:pt x="30902" y="13534"/>
                    <a:pt x="30893" y="13537"/>
                  </a:cubicBezTo>
                  <a:cubicBezTo>
                    <a:pt x="30787" y="13571"/>
                    <a:pt x="30680" y="13595"/>
                    <a:pt x="30573" y="13611"/>
                  </a:cubicBezTo>
                  <a:cubicBezTo>
                    <a:pt x="30525" y="13617"/>
                    <a:pt x="30493" y="13660"/>
                    <a:pt x="30499" y="13707"/>
                  </a:cubicBezTo>
                  <a:cubicBezTo>
                    <a:pt x="30505" y="13750"/>
                    <a:pt x="30542" y="13780"/>
                    <a:pt x="30584" y="13780"/>
                  </a:cubicBezTo>
                  <a:lnTo>
                    <a:pt x="30597" y="13780"/>
                  </a:lnTo>
                  <a:cubicBezTo>
                    <a:pt x="30714" y="13764"/>
                    <a:pt x="30831" y="13737"/>
                    <a:pt x="30944" y="13702"/>
                  </a:cubicBezTo>
                  <a:cubicBezTo>
                    <a:pt x="30991" y="13687"/>
                    <a:pt x="31015" y="13639"/>
                    <a:pt x="31000" y="13593"/>
                  </a:cubicBezTo>
                  <a:cubicBezTo>
                    <a:pt x="30990" y="13557"/>
                    <a:pt x="30956" y="13533"/>
                    <a:pt x="30919" y="13533"/>
                  </a:cubicBezTo>
                  <a:close/>
                  <a:moveTo>
                    <a:pt x="29733" y="13550"/>
                  </a:moveTo>
                  <a:cubicBezTo>
                    <a:pt x="29696" y="13550"/>
                    <a:pt x="29661" y="13575"/>
                    <a:pt x="29650" y="13614"/>
                  </a:cubicBezTo>
                  <a:cubicBezTo>
                    <a:pt x="29639" y="13659"/>
                    <a:pt x="29665" y="13707"/>
                    <a:pt x="29711" y="13720"/>
                  </a:cubicBezTo>
                  <a:cubicBezTo>
                    <a:pt x="29828" y="13752"/>
                    <a:pt x="29945" y="13774"/>
                    <a:pt x="30060" y="13787"/>
                  </a:cubicBezTo>
                  <a:cubicBezTo>
                    <a:pt x="30063" y="13787"/>
                    <a:pt x="30067" y="13788"/>
                    <a:pt x="30070" y="13788"/>
                  </a:cubicBezTo>
                  <a:cubicBezTo>
                    <a:pt x="30113" y="13788"/>
                    <a:pt x="30152" y="13755"/>
                    <a:pt x="30156" y="13712"/>
                  </a:cubicBezTo>
                  <a:cubicBezTo>
                    <a:pt x="30161" y="13665"/>
                    <a:pt x="30128" y="13622"/>
                    <a:pt x="30079" y="13615"/>
                  </a:cubicBezTo>
                  <a:cubicBezTo>
                    <a:pt x="29974" y="13604"/>
                    <a:pt x="29865" y="13583"/>
                    <a:pt x="29756" y="13553"/>
                  </a:cubicBezTo>
                  <a:cubicBezTo>
                    <a:pt x="29749" y="13551"/>
                    <a:pt x="29741" y="13550"/>
                    <a:pt x="29733" y="13550"/>
                  </a:cubicBezTo>
                  <a:close/>
                  <a:moveTo>
                    <a:pt x="20564" y="13704"/>
                  </a:moveTo>
                  <a:cubicBezTo>
                    <a:pt x="20551" y="13704"/>
                    <a:pt x="20538" y="13707"/>
                    <a:pt x="20526" y="13713"/>
                  </a:cubicBezTo>
                  <a:cubicBezTo>
                    <a:pt x="20423" y="13764"/>
                    <a:pt x="20323" y="13816"/>
                    <a:pt x="20220" y="13865"/>
                  </a:cubicBezTo>
                  <a:cubicBezTo>
                    <a:pt x="20177" y="13886"/>
                    <a:pt x="20159" y="13937"/>
                    <a:pt x="20180" y="13981"/>
                  </a:cubicBezTo>
                  <a:cubicBezTo>
                    <a:pt x="20194" y="14011"/>
                    <a:pt x="20225" y="14029"/>
                    <a:pt x="20257" y="14029"/>
                  </a:cubicBezTo>
                  <a:cubicBezTo>
                    <a:pt x="20270" y="14029"/>
                    <a:pt x="20283" y="14025"/>
                    <a:pt x="20295" y="14021"/>
                  </a:cubicBezTo>
                  <a:cubicBezTo>
                    <a:pt x="20398" y="13969"/>
                    <a:pt x="20500" y="13918"/>
                    <a:pt x="20604" y="13867"/>
                  </a:cubicBezTo>
                  <a:cubicBezTo>
                    <a:pt x="20646" y="13844"/>
                    <a:pt x="20664" y="13793"/>
                    <a:pt x="20641" y="13752"/>
                  </a:cubicBezTo>
                  <a:cubicBezTo>
                    <a:pt x="20627" y="13721"/>
                    <a:pt x="20596" y="13704"/>
                    <a:pt x="20564" y="13704"/>
                  </a:cubicBezTo>
                  <a:close/>
                  <a:moveTo>
                    <a:pt x="14592" y="13872"/>
                  </a:moveTo>
                  <a:cubicBezTo>
                    <a:pt x="14567" y="13872"/>
                    <a:pt x="14543" y="13883"/>
                    <a:pt x="14526" y="13904"/>
                  </a:cubicBezTo>
                  <a:cubicBezTo>
                    <a:pt x="14495" y="13941"/>
                    <a:pt x="14500" y="13993"/>
                    <a:pt x="14537" y="14024"/>
                  </a:cubicBezTo>
                  <a:cubicBezTo>
                    <a:pt x="14628" y="14101"/>
                    <a:pt x="14723" y="14171"/>
                    <a:pt x="14817" y="14237"/>
                  </a:cubicBezTo>
                  <a:cubicBezTo>
                    <a:pt x="14832" y="14246"/>
                    <a:pt x="14849" y="14253"/>
                    <a:pt x="14865" y="14253"/>
                  </a:cubicBezTo>
                  <a:cubicBezTo>
                    <a:pt x="14892" y="14253"/>
                    <a:pt x="14920" y="14240"/>
                    <a:pt x="14936" y="14214"/>
                  </a:cubicBezTo>
                  <a:cubicBezTo>
                    <a:pt x="14963" y="14176"/>
                    <a:pt x="14953" y="14123"/>
                    <a:pt x="14915" y="14096"/>
                  </a:cubicBezTo>
                  <a:cubicBezTo>
                    <a:pt x="14824" y="14033"/>
                    <a:pt x="14734" y="13965"/>
                    <a:pt x="14647" y="13892"/>
                  </a:cubicBezTo>
                  <a:cubicBezTo>
                    <a:pt x="14631" y="13879"/>
                    <a:pt x="14612" y="13872"/>
                    <a:pt x="14592" y="13872"/>
                  </a:cubicBezTo>
                  <a:close/>
                  <a:moveTo>
                    <a:pt x="19789" y="14074"/>
                  </a:moveTo>
                  <a:cubicBezTo>
                    <a:pt x="19777" y="14074"/>
                    <a:pt x="19765" y="14077"/>
                    <a:pt x="19754" y="14081"/>
                  </a:cubicBezTo>
                  <a:cubicBezTo>
                    <a:pt x="19652" y="14128"/>
                    <a:pt x="19546" y="14173"/>
                    <a:pt x="19440" y="14214"/>
                  </a:cubicBezTo>
                  <a:cubicBezTo>
                    <a:pt x="19397" y="14234"/>
                    <a:pt x="19376" y="14283"/>
                    <a:pt x="19394" y="14326"/>
                  </a:cubicBezTo>
                  <a:cubicBezTo>
                    <a:pt x="19407" y="14360"/>
                    <a:pt x="19440" y="14381"/>
                    <a:pt x="19474" y="14381"/>
                  </a:cubicBezTo>
                  <a:cubicBezTo>
                    <a:pt x="19483" y="14381"/>
                    <a:pt x="19495" y="14379"/>
                    <a:pt x="19506" y="14374"/>
                  </a:cubicBezTo>
                  <a:cubicBezTo>
                    <a:pt x="19613" y="14331"/>
                    <a:pt x="19719" y="14285"/>
                    <a:pt x="19825" y="14238"/>
                  </a:cubicBezTo>
                  <a:cubicBezTo>
                    <a:pt x="19868" y="14219"/>
                    <a:pt x="19887" y="14169"/>
                    <a:pt x="19868" y="14126"/>
                  </a:cubicBezTo>
                  <a:cubicBezTo>
                    <a:pt x="19853" y="14094"/>
                    <a:pt x="19822" y="14074"/>
                    <a:pt x="19789" y="14074"/>
                  </a:cubicBezTo>
                  <a:close/>
                  <a:moveTo>
                    <a:pt x="15307" y="14344"/>
                  </a:moveTo>
                  <a:cubicBezTo>
                    <a:pt x="15276" y="14344"/>
                    <a:pt x="15246" y="14361"/>
                    <a:pt x="15230" y="14390"/>
                  </a:cubicBezTo>
                  <a:cubicBezTo>
                    <a:pt x="15209" y="14434"/>
                    <a:pt x="15227" y="14485"/>
                    <a:pt x="15269" y="14506"/>
                  </a:cubicBezTo>
                  <a:cubicBezTo>
                    <a:pt x="15293" y="14519"/>
                    <a:pt x="15317" y="14530"/>
                    <a:pt x="15341" y="14541"/>
                  </a:cubicBezTo>
                  <a:cubicBezTo>
                    <a:pt x="15422" y="14579"/>
                    <a:pt x="15506" y="14616"/>
                    <a:pt x="15591" y="14648"/>
                  </a:cubicBezTo>
                  <a:cubicBezTo>
                    <a:pt x="15602" y="14653"/>
                    <a:pt x="15611" y="14655"/>
                    <a:pt x="15623" y="14655"/>
                  </a:cubicBezTo>
                  <a:cubicBezTo>
                    <a:pt x="15656" y="14655"/>
                    <a:pt x="15690" y="14634"/>
                    <a:pt x="15703" y="14599"/>
                  </a:cubicBezTo>
                  <a:cubicBezTo>
                    <a:pt x="15719" y="14555"/>
                    <a:pt x="15698" y="14506"/>
                    <a:pt x="15653" y="14488"/>
                  </a:cubicBezTo>
                  <a:cubicBezTo>
                    <a:pt x="15571" y="14458"/>
                    <a:pt x="15491" y="14423"/>
                    <a:pt x="15414" y="14386"/>
                  </a:cubicBezTo>
                  <a:cubicBezTo>
                    <a:pt x="15390" y="14374"/>
                    <a:pt x="15370" y="14365"/>
                    <a:pt x="15347" y="14354"/>
                  </a:cubicBezTo>
                  <a:cubicBezTo>
                    <a:pt x="15334" y="14347"/>
                    <a:pt x="15321" y="14344"/>
                    <a:pt x="15307" y="14344"/>
                  </a:cubicBezTo>
                  <a:close/>
                  <a:moveTo>
                    <a:pt x="18990" y="14387"/>
                  </a:moveTo>
                  <a:cubicBezTo>
                    <a:pt x="18981" y="14387"/>
                    <a:pt x="18972" y="14389"/>
                    <a:pt x="18963" y="14392"/>
                  </a:cubicBezTo>
                  <a:cubicBezTo>
                    <a:pt x="18854" y="14429"/>
                    <a:pt x="18745" y="14463"/>
                    <a:pt x="18638" y="14493"/>
                  </a:cubicBezTo>
                  <a:cubicBezTo>
                    <a:pt x="18593" y="14506"/>
                    <a:pt x="18566" y="14554"/>
                    <a:pt x="18579" y="14599"/>
                  </a:cubicBezTo>
                  <a:cubicBezTo>
                    <a:pt x="18590" y="14637"/>
                    <a:pt x="18624" y="14661"/>
                    <a:pt x="18662" y="14661"/>
                  </a:cubicBezTo>
                  <a:cubicBezTo>
                    <a:pt x="18670" y="14661"/>
                    <a:pt x="18678" y="14661"/>
                    <a:pt x="18684" y="14658"/>
                  </a:cubicBezTo>
                  <a:cubicBezTo>
                    <a:pt x="18795" y="14626"/>
                    <a:pt x="18905" y="14592"/>
                    <a:pt x="19017" y="14555"/>
                  </a:cubicBezTo>
                  <a:cubicBezTo>
                    <a:pt x="19062" y="14539"/>
                    <a:pt x="19086" y="14491"/>
                    <a:pt x="19070" y="14447"/>
                  </a:cubicBezTo>
                  <a:cubicBezTo>
                    <a:pt x="19059" y="14411"/>
                    <a:pt x="19026" y="14387"/>
                    <a:pt x="18990" y="14387"/>
                  </a:cubicBezTo>
                  <a:close/>
                  <a:moveTo>
                    <a:pt x="18162" y="14613"/>
                  </a:moveTo>
                  <a:cubicBezTo>
                    <a:pt x="18156" y="14613"/>
                    <a:pt x="18150" y="14613"/>
                    <a:pt x="18145" y="14615"/>
                  </a:cubicBezTo>
                  <a:cubicBezTo>
                    <a:pt x="18033" y="14637"/>
                    <a:pt x="17921" y="14658"/>
                    <a:pt x="17810" y="14674"/>
                  </a:cubicBezTo>
                  <a:cubicBezTo>
                    <a:pt x="17764" y="14680"/>
                    <a:pt x="17732" y="14724"/>
                    <a:pt x="17738" y="14772"/>
                  </a:cubicBezTo>
                  <a:cubicBezTo>
                    <a:pt x="17744" y="14813"/>
                    <a:pt x="17781" y="14844"/>
                    <a:pt x="17823" y="14844"/>
                  </a:cubicBezTo>
                  <a:lnTo>
                    <a:pt x="17836" y="14844"/>
                  </a:lnTo>
                  <a:cubicBezTo>
                    <a:pt x="17948" y="14826"/>
                    <a:pt x="18065" y="14807"/>
                    <a:pt x="18178" y="14783"/>
                  </a:cubicBezTo>
                  <a:cubicBezTo>
                    <a:pt x="18225" y="14773"/>
                    <a:pt x="18255" y="14728"/>
                    <a:pt x="18246" y="14682"/>
                  </a:cubicBezTo>
                  <a:cubicBezTo>
                    <a:pt x="18237" y="14641"/>
                    <a:pt x="18201" y="14613"/>
                    <a:pt x="18162" y="14613"/>
                  </a:cubicBezTo>
                  <a:close/>
                  <a:moveTo>
                    <a:pt x="16114" y="14631"/>
                  </a:moveTo>
                  <a:cubicBezTo>
                    <a:pt x="16075" y="14631"/>
                    <a:pt x="16039" y="14658"/>
                    <a:pt x="16031" y="14698"/>
                  </a:cubicBezTo>
                  <a:cubicBezTo>
                    <a:pt x="16020" y="14744"/>
                    <a:pt x="16050" y="14791"/>
                    <a:pt x="16095" y="14800"/>
                  </a:cubicBezTo>
                  <a:cubicBezTo>
                    <a:pt x="16209" y="14826"/>
                    <a:pt x="16324" y="14847"/>
                    <a:pt x="16441" y="14863"/>
                  </a:cubicBezTo>
                  <a:cubicBezTo>
                    <a:pt x="16446" y="14864"/>
                    <a:pt x="16449" y="14864"/>
                    <a:pt x="16454" y="14864"/>
                  </a:cubicBezTo>
                  <a:cubicBezTo>
                    <a:pt x="16495" y="14864"/>
                    <a:pt x="16532" y="14832"/>
                    <a:pt x="16539" y="14789"/>
                  </a:cubicBezTo>
                  <a:cubicBezTo>
                    <a:pt x="16543" y="14743"/>
                    <a:pt x="16511" y="14700"/>
                    <a:pt x="16465" y="14693"/>
                  </a:cubicBezTo>
                  <a:cubicBezTo>
                    <a:pt x="16353" y="14677"/>
                    <a:pt x="16241" y="14658"/>
                    <a:pt x="16133" y="14634"/>
                  </a:cubicBezTo>
                  <a:cubicBezTo>
                    <a:pt x="16127" y="14632"/>
                    <a:pt x="16120" y="14631"/>
                    <a:pt x="16114" y="14631"/>
                  </a:cubicBezTo>
                  <a:close/>
                  <a:moveTo>
                    <a:pt x="17311" y="14725"/>
                  </a:moveTo>
                  <a:cubicBezTo>
                    <a:pt x="17309" y="14725"/>
                    <a:pt x="17308" y="14725"/>
                    <a:pt x="17306" y="14725"/>
                  </a:cubicBezTo>
                  <a:cubicBezTo>
                    <a:pt x="17212" y="14729"/>
                    <a:pt x="17120" y="14732"/>
                    <a:pt x="17027" y="14732"/>
                  </a:cubicBezTo>
                  <a:cubicBezTo>
                    <a:pt x="17007" y="14732"/>
                    <a:pt x="16988" y="14732"/>
                    <a:pt x="16968" y="14732"/>
                  </a:cubicBezTo>
                  <a:cubicBezTo>
                    <a:pt x="16966" y="14731"/>
                    <a:pt x="16964" y="14731"/>
                    <a:pt x="16963" y="14731"/>
                  </a:cubicBezTo>
                  <a:cubicBezTo>
                    <a:pt x="16918" y="14731"/>
                    <a:pt x="16881" y="14770"/>
                    <a:pt x="16881" y="14815"/>
                  </a:cubicBezTo>
                  <a:cubicBezTo>
                    <a:pt x="16880" y="14863"/>
                    <a:pt x="16918" y="14901"/>
                    <a:pt x="16966" y="14903"/>
                  </a:cubicBezTo>
                  <a:lnTo>
                    <a:pt x="17048" y="14903"/>
                  </a:lnTo>
                  <a:cubicBezTo>
                    <a:pt x="17134" y="14903"/>
                    <a:pt x="17226" y="14901"/>
                    <a:pt x="17315" y="14897"/>
                  </a:cubicBezTo>
                  <a:cubicBezTo>
                    <a:pt x="17362" y="14893"/>
                    <a:pt x="17399" y="14853"/>
                    <a:pt x="17397" y="14805"/>
                  </a:cubicBezTo>
                  <a:cubicBezTo>
                    <a:pt x="17394" y="14761"/>
                    <a:pt x="17355" y="14725"/>
                    <a:pt x="17311" y="1472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38425" y="2260975"/>
              <a:ext cx="848650" cy="898250"/>
            </a:xfrm>
            <a:custGeom>
              <a:avLst/>
              <a:gdLst/>
              <a:ahLst/>
              <a:cxnLst/>
              <a:rect l="l" t="t" r="r" b="b"/>
              <a:pathLst>
                <a:path w="33946" h="35930" extrusionOk="0">
                  <a:moveTo>
                    <a:pt x="22721" y="0"/>
                  </a:moveTo>
                  <a:cubicBezTo>
                    <a:pt x="22719" y="0"/>
                    <a:pt x="22717" y="0"/>
                    <a:pt x="22716" y="0"/>
                  </a:cubicBezTo>
                  <a:cubicBezTo>
                    <a:pt x="22599" y="2"/>
                    <a:pt x="22480" y="7"/>
                    <a:pt x="22365" y="16"/>
                  </a:cubicBezTo>
                  <a:cubicBezTo>
                    <a:pt x="22318" y="21"/>
                    <a:pt x="22283" y="63"/>
                    <a:pt x="22286" y="109"/>
                  </a:cubicBezTo>
                  <a:cubicBezTo>
                    <a:pt x="22291" y="154"/>
                    <a:pt x="22328" y="188"/>
                    <a:pt x="22373" y="188"/>
                  </a:cubicBezTo>
                  <a:lnTo>
                    <a:pt x="22379" y="188"/>
                  </a:lnTo>
                  <a:cubicBezTo>
                    <a:pt x="22491" y="178"/>
                    <a:pt x="22603" y="173"/>
                    <a:pt x="22717" y="172"/>
                  </a:cubicBezTo>
                  <a:cubicBezTo>
                    <a:pt x="22764" y="172"/>
                    <a:pt x="22802" y="132"/>
                    <a:pt x="22802" y="85"/>
                  </a:cubicBezTo>
                  <a:cubicBezTo>
                    <a:pt x="22802" y="39"/>
                    <a:pt x="22763" y="0"/>
                    <a:pt x="22721" y="0"/>
                  </a:cubicBezTo>
                  <a:close/>
                  <a:moveTo>
                    <a:pt x="23233" y="21"/>
                  </a:moveTo>
                  <a:cubicBezTo>
                    <a:pt x="23188" y="21"/>
                    <a:pt x="23149" y="54"/>
                    <a:pt x="23145" y="100"/>
                  </a:cubicBezTo>
                  <a:cubicBezTo>
                    <a:pt x="23140" y="146"/>
                    <a:pt x="23175" y="188"/>
                    <a:pt x="23223" y="193"/>
                  </a:cubicBezTo>
                  <a:cubicBezTo>
                    <a:pt x="23334" y="204"/>
                    <a:pt x="23447" y="218"/>
                    <a:pt x="23558" y="237"/>
                  </a:cubicBezTo>
                  <a:cubicBezTo>
                    <a:pt x="23563" y="237"/>
                    <a:pt x="23567" y="239"/>
                    <a:pt x="23572" y="239"/>
                  </a:cubicBezTo>
                  <a:cubicBezTo>
                    <a:pt x="23612" y="239"/>
                    <a:pt x="23649" y="209"/>
                    <a:pt x="23657" y="167"/>
                  </a:cubicBezTo>
                  <a:cubicBezTo>
                    <a:pt x="23665" y="121"/>
                    <a:pt x="23633" y="76"/>
                    <a:pt x="23587" y="68"/>
                  </a:cubicBezTo>
                  <a:cubicBezTo>
                    <a:pt x="23471" y="48"/>
                    <a:pt x="23355" y="32"/>
                    <a:pt x="23239" y="21"/>
                  </a:cubicBezTo>
                  <a:cubicBezTo>
                    <a:pt x="23237" y="21"/>
                    <a:pt x="23235" y="21"/>
                    <a:pt x="23233" y="21"/>
                  </a:cubicBezTo>
                  <a:close/>
                  <a:moveTo>
                    <a:pt x="21862" y="90"/>
                  </a:moveTo>
                  <a:cubicBezTo>
                    <a:pt x="21856" y="90"/>
                    <a:pt x="21850" y="90"/>
                    <a:pt x="21844" y="92"/>
                  </a:cubicBezTo>
                  <a:cubicBezTo>
                    <a:pt x="21822" y="96"/>
                    <a:pt x="21798" y="101"/>
                    <a:pt x="21776" y="108"/>
                  </a:cubicBezTo>
                  <a:cubicBezTo>
                    <a:pt x="21686" y="127"/>
                    <a:pt x="21593" y="156"/>
                    <a:pt x="21502" y="189"/>
                  </a:cubicBezTo>
                  <a:cubicBezTo>
                    <a:pt x="21459" y="207"/>
                    <a:pt x="21436" y="257"/>
                    <a:pt x="21452" y="301"/>
                  </a:cubicBezTo>
                  <a:cubicBezTo>
                    <a:pt x="21465" y="335"/>
                    <a:pt x="21499" y="356"/>
                    <a:pt x="21532" y="356"/>
                  </a:cubicBezTo>
                  <a:cubicBezTo>
                    <a:pt x="21543" y="356"/>
                    <a:pt x="21553" y="354"/>
                    <a:pt x="21563" y="351"/>
                  </a:cubicBezTo>
                  <a:cubicBezTo>
                    <a:pt x="21647" y="319"/>
                    <a:pt x="21731" y="293"/>
                    <a:pt x="21814" y="274"/>
                  </a:cubicBezTo>
                  <a:cubicBezTo>
                    <a:pt x="21835" y="269"/>
                    <a:pt x="21857" y="265"/>
                    <a:pt x="21880" y="260"/>
                  </a:cubicBezTo>
                  <a:cubicBezTo>
                    <a:pt x="21926" y="250"/>
                    <a:pt x="21957" y="205"/>
                    <a:pt x="21947" y="159"/>
                  </a:cubicBezTo>
                  <a:cubicBezTo>
                    <a:pt x="21939" y="118"/>
                    <a:pt x="21902" y="90"/>
                    <a:pt x="21862" y="90"/>
                  </a:cubicBezTo>
                  <a:close/>
                  <a:moveTo>
                    <a:pt x="24073" y="179"/>
                  </a:moveTo>
                  <a:cubicBezTo>
                    <a:pt x="24036" y="179"/>
                    <a:pt x="24002" y="204"/>
                    <a:pt x="23992" y="242"/>
                  </a:cubicBezTo>
                  <a:cubicBezTo>
                    <a:pt x="23979" y="287"/>
                    <a:pt x="24005" y="335"/>
                    <a:pt x="24051" y="348"/>
                  </a:cubicBezTo>
                  <a:cubicBezTo>
                    <a:pt x="24160" y="378"/>
                    <a:pt x="24267" y="414"/>
                    <a:pt x="24371" y="452"/>
                  </a:cubicBezTo>
                  <a:cubicBezTo>
                    <a:pt x="24381" y="455"/>
                    <a:pt x="24392" y="457"/>
                    <a:pt x="24402" y="457"/>
                  </a:cubicBezTo>
                  <a:cubicBezTo>
                    <a:pt x="24435" y="457"/>
                    <a:pt x="24469" y="436"/>
                    <a:pt x="24482" y="401"/>
                  </a:cubicBezTo>
                  <a:cubicBezTo>
                    <a:pt x="24498" y="356"/>
                    <a:pt x="24475" y="306"/>
                    <a:pt x="24431" y="290"/>
                  </a:cubicBezTo>
                  <a:cubicBezTo>
                    <a:pt x="24322" y="250"/>
                    <a:pt x="24210" y="213"/>
                    <a:pt x="24098" y="183"/>
                  </a:cubicBezTo>
                  <a:cubicBezTo>
                    <a:pt x="24089" y="180"/>
                    <a:pt x="24081" y="179"/>
                    <a:pt x="24073" y="179"/>
                  </a:cubicBezTo>
                  <a:close/>
                  <a:moveTo>
                    <a:pt x="21073" y="416"/>
                  </a:moveTo>
                  <a:cubicBezTo>
                    <a:pt x="21057" y="416"/>
                    <a:pt x="21042" y="421"/>
                    <a:pt x="21028" y="430"/>
                  </a:cubicBezTo>
                  <a:cubicBezTo>
                    <a:pt x="20932" y="490"/>
                    <a:pt x="20834" y="559"/>
                    <a:pt x="20740" y="635"/>
                  </a:cubicBezTo>
                  <a:cubicBezTo>
                    <a:pt x="20703" y="663"/>
                    <a:pt x="20696" y="718"/>
                    <a:pt x="20727" y="755"/>
                  </a:cubicBezTo>
                  <a:cubicBezTo>
                    <a:pt x="20743" y="777"/>
                    <a:pt x="20768" y="788"/>
                    <a:pt x="20794" y="788"/>
                  </a:cubicBezTo>
                  <a:cubicBezTo>
                    <a:pt x="20812" y="788"/>
                    <a:pt x="20831" y="782"/>
                    <a:pt x="20847" y="769"/>
                  </a:cubicBezTo>
                  <a:cubicBezTo>
                    <a:pt x="20936" y="699"/>
                    <a:pt x="21028" y="633"/>
                    <a:pt x="21119" y="575"/>
                  </a:cubicBezTo>
                  <a:cubicBezTo>
                    <a:pt x="21159" y="550"/>
                    <a:pt x="21172" y="497"/>
                    <a:pt x="21146" y="457"/>
                  </a:cubicBezTo>
                  <a:cubicBezTo>
                    <a:pt x="21130" y="431"/>
                    <a:pt x="21102" y="416"/>
                    <a:pt x="21073" y="416"/>
                  </a:cubicBezTo>
                  <a:close/>
                  <a:moveTo>
                    <a:pt x="24873" y="493"/>
                  </a:moveTo>
                  <a:cubicBezTo>
                    <a:pt x="24842" y="493"/>
                    <a:pt x="24811" y="509"/>
                    <a:pt x="24796" y="538"/>
                  </a:cubicBezTo>
                  <a:cubicBezTo>
                    <a:pt x="24775" y="580"/>
                    <a:pt x="24791" y="633"/>
                    <a:pt x="24833" y="654"/>
                  </a:cubicBezTo>
                  <a:cubicBezTo>
                    <a:pt x="24933" y="707"/>
                    <a:pt x="25031" y="763"/>
                    <a:pt x="25124" y="822"/>
                  </a:cubicBezTo>
                  <a:cubicBezTo>
                    <a:pt x="25138" y="831"/>
                    <a:pt x="25154" y="836"/>
                    <a:pt x="25170" y="836"/>
                  </a:cubicBezTo>
                  <a:cubicBezTo>
                    <a:pt x="25198" y="836"/>
                    <a:pt x="25226" y="822"/>
                    <a:pt x="25242" y="796"/>
                  </a:cubicBezTo>
                  <a:cubicBezTo>
                    <a:pt x="25268" y="756"/>
                    <a:pt x="25255" y="703"/>
                    <a:pt x="25217" y="678"/>
                  </a:cubicBezTo>
                  <a:cubicBezTo>
                    <a:pt x="25119" y="615"/>
                    <a:pt x="25017" y="556"/>
                    <a:pt x="24913" y="502"/>
                  </a:cubicBezTo>
                  <a:cubicBezTo>
                    <a:pt x="24900" y="495"/>
                    <a:pt x="24886" y="493"/>
                    <a:pt x="24873" y="493"/>
                  </a:cubicBezTo>
                  <a:close/>
                  <a:moveTo>
                    <a:pt x="25581" y="973"/>
                  </a:moveTo>
                  <a:cubicBezTo>
                    <a:pt x="25557" y="973"/>
                    <a:pt x="25534" y="982"/>
                    <a:pt x="25518" y="1001"/>
                  </a:cubicBezTo>
                  <a:cubicBezTo>
                    <a:pt x="25486" y="1038"/>
                    <a:pt x="25489" y="1093"/>
                    <a:pt x="25526" y="1123"/>
                  </a:cubicBezTo>
                  <a:cubicBezTo>
                    <a:pt x="25609" y="1197"/>
                    <a:pt x="25689" y="1277"/>
                    <a:pt x="25763" y="1357"/>
                  </a:cubicBezTo>
                  <a:cubicBezTo>
                    <a:pt x="25781" y="1376"/>
                    <a:pt x="25803" y="1386"/>
                    <a:pt x="25827" y="1386"/>
                  </a:cubicBezTo>
                  <a:cubicBezTo>
                    <a:pt x="25848" y="1386"/>
                    <a:pt x="25869" y="1378"/>
                    <a:pt x="25885" y="1363"/>
                  </a:cubicBezTo>
                  <a:cubicBezTo>
                    <a:pt x="25920" y="1331"/>
                    <a:pt x="25921" y="1277"/>
                    <a:pt x="25891" y="1241"/>
                  </a:cubicBezTo>
                  <a:cubicBezTo>
                    <a:pt x="25813" y="1155"/>
                    <a:pt x="25728" y="1072"/>
                    <a:pt x="25638" y="995"/>
                  </a:cubicBezTo>
                  <a:cubicBezTo>
                    <a:pt x="25622" y="980"/>
                    <a:pt x="25601" y="973"/>
                    <a:pt x="25581" y="973"/>
                  </a:cubicBezTo>
                  <a:close/>
                  <a:moveTo>
                    <a:pt x="20414" y="964"/>
                  </a:moveTo>
                  <a:cubicBezTo>
                    <a:pt x="20391" y="964"/>
                    <a:pt x="20368" y="973"/>
                    <a:pt x="20350" y="990"/>
                  </a:cubicBezTo>
                  <a:cubicBezTo>
                    <a:pt x="20270" y="1073"/>
                    <a:pt x="20193" y="1161"/>
                    <a:pt x="20120" y="1253"/>
                  </a:cubicBezTo>
                  <a:cubicBezTo>
                    <a:pt x="20089" y="1291"/>
                    <a:pt x="20096" y="1344"/>
                    <a:pt x="20133" y="1374"/>
                  </a:cubicBezTo>
                  <a:cubicBezTo>
                    <a:pt x="20149" y="1387"/>
                    <a:pt x="20166" y="1394"/>
                    <a:pt x="20185" y="1394"/>
                  </a:cubicBezTo>
                  <a:cubicBezTo>
                    <a:pt x="20211" y="1394"/>
                    <a:pt x="20237" y="1382"/>
                    <a:pt x="20253" y="1362"/>
                  </a:cubicBezTo>
                  <a:cubicBezTo>
                    <a:pt x="20323" y="1273"/>
                    <a:pt x="20398" y="1189"/>
                    <a:pt x="20475" y="1109"/>
                  </a:cubicBezTo>
                  <a:cubicBezTo>
                    <a:pt x="20507" y="1075"/>
                    <a:pt x="20506" y="1020"/>
                    <a:pt x="20472" y="987"/>
                  </a:cubicBezTo>
                  <a:cubicBezTo>
                    <a:pt x="20456" y="971"/>
                    <a:pt x="20435" y="964"/>
                    <a:pt x="20414" y="964"/>
                  </a:cubicBezTo>
                  <a:close/>
                  <a:moveTo>
                    <a:pt x="26136" y="1624"/>
                  </a:moveTo>
                  <a:cubicBezTo>
                    <a:pt x="26121" y="1624"/>
                    <a:pt x="26105" y="1628"/>
                    <a:pt x="26091" y="1637"/>
                  </a:cubicBezTo>
                  <a:cubicBezTo>
                    <a:pt x="26051" y="1663"/>
                    <a:pt x="26038" y="1714"/>
                    <a:pt x="26064" y="1755"/>
                  </a:cubicBezTo>
                  <a:cubicBezTo>
                    <a:pt x="26122" y="1850"/>
                    <a:pt x="26174" y="1948"/>
                    <a:pt x="26221" y="2049"/>
                  </a:cubicBezTo>
                  <a:cubicBezTo>
                    <a:pt x="26235" y="2081"/>
                    <a:pt x="26266" y="2098"/>
                    <a:pt x="26299" y="2098"/>
                  </a:cubicBezTo>
                  <a:cubicBezTo>
                    <a:pt x="26311" y="2098"/>
                    <a:pt x="26323" y="2097"/>
                    <a:pt x="26335" y="2090"/>
                  </a:cubicBezTo>
                  <a:cubicBezTo>
                    <a:pt x="26378" y="2071"/>
                    <a:pt x="26397" y="2020"/>
                    <a:pt x="26378" y="1976"/>
                  </a:cubicBezTo>
                  <a:cubicBezTo>
                    <a:pt x="26328" y="1871"/>
                    <a:pt x="26272" y="1765"/>
                    <a:pt x="26210" y="1664"/>
                  </a:cubicBezTo>
                  <a:cubicBezTo>
                    <a:pt x="26193" y="1638"/>
                    <a:pt x="26165" y="1624"/>
                    <a:pt x="26136" y="1624"/>
                  </a:cubicBezTo>
                  <a:close/>
                  <a:moveTo>
                    <a:pt x="19887" y="1641"/>
                  </a:moveTo>
                  <a:cubicBezTo>
                    <a:pt x="19859" y="1641"/>
                    <a:pt x="19831" y="1656"/>
                    <a:pt x="19814" y="1682"/>
                  </a:cubicBezTo>
                  <a:cubicBezTo>
                    <a:pt x="19752" y="1781"/>
                    <a:pt x="19694" y="1885"/>
                    <a:pt x="19641" y="1988"/>
                  </a:cubicBezTo>
                  <a:cubicBezTo>
                    <a:pt x="19620" y="2029"/>
                    <a:pt x="19636" y="2082"/>
                    <a:pt x="19679" y="2103"/>
                  </a:cubicBezTo>
                  <a:cubicBezTo>
                    <a:pt x="19692" y="2109"/>
                    <a:pt x="19705" y="2113"/>
                    <a:pt x="19718" y="2113"/>
                  </a:cubicBezTo>
                  <a:cubicBezTo>
                    <a:pt x="19750" y="2113"/>
                    <a:pt x="19779" y="2095"/>
                    <a:pt x="19795" y="2066"/>
                  </a:cubicBezTo>
                  <a:cubicBezTo>
                    <a:pt x="19844" y="1967"/>
                    <a:pt x="19900" y="1869"/>
                    <a:pt x="19960" y="1773"/>
                  </a:cubicBezTo>
                  <a:cubicBezTo>
                    <a:pt x="19985" y="1733"/>
                    <a:pt x="19972" y="1680"/>
                    <a:pt x="19932" y="1655"/>
                  </a:cubicBezTo>
                  <a:cubicBezTo>
                    <a:pt x="19918" y="1646"/>
                    <a:pt x="19903" y="1641"/>
                    <a:pt x="19887" y="1641"/>
                  </a:cubicBezTo>
                  <a:close/>
                  <a:moveTo>
                    <a:pt x="19516" y="2415"/>
                  </a:moveTo>
                  <a:cubicBezTo>
                    <a:pt x="19481" y="2415"/>
                    <a:pt x="19447" y="2437"/>
                    <a:pt x="19436" y="2473"/>
                  </a:cubicBezTo>
                  <a:cubicBezTo>
                    <a:pt x="19396" y="2588"/>
                    <a:pt x="19366" y="2702"/>
                    <a:pt x="19342" y="2814"/>
                  </a:cubicBezTo>
                  <a:cubicBezTo>
                    <a:pt x="19330" y="2860"/>
                    <a:pt x="19361" y="2907"/>
                    <a:pt x="19407" y="2916"/>
                  </a:cubicBezTo>
                  <a:cubicBezTo>
                    <a:pt x="19414" y="2918"/>
                    <a:pt x="19418" y="2918"/>
                    <a:pt x="19425" y="2918"/>
                  </a:cubicBezTo>
                  <a:cubicBezTo>
                    <a:pt x="19465" y="2918"/>
                    <a:pt x="19500" y="2891"/>
                    <a:pt x="19510" y="2851"/>
                  </a:cubicBezTo>
                  <a:cubicBezTo>
                    <a:pt x="19532" y="2745"/>
                    <a:pt x="19561" y="2636"/>
                    <a:pt x="19598" y="2529"/>
                  </a:cubicBezTo>
                  <a:cubicBezTo>
                    <a:pt x="19614" y="2484"/>
                    <a:pt x="19590" y="2434"/>
                    <a:pt x="19545" y="2420"/>
                  </a:cubicBezTo>
                  <a:cubicBezTo>
                    <a:pt x="19535" y="2417"/>
                    <a:pt x="19526" y="2415"/>
                    <a:pt x="19516" y="2415"/>
                  </a:cubicBezTo>
                  <a:close/>
                  <a:moveTo>
                    <a:pt x="26469" y="2413"/>
                  </a:moveTo>
                  <a:cubicBezTo>
                    <a:pt x="26462" y="2413"/>
                    <a:pt x="26455" y="2414"/>
                    <a:pt x="26448" y="2415"/>
                  </a:cubicBezTo>
                  <a:cubicBezTo>
                    <a:pt x="26402" y="2426"/>
                    <a:pt x="26373" y="2473"/>
                    <a:pt x="26384" y="2519"/>
                  </a:cubicBezTo>
                  <a:cubicBezTo>
                    <a:pt x="26411" y="2623"/>
                    <a:pt x="26431" y="2734"/>
                    <a:pt x="26447" y="2848"/>
                  </a:cubicBezTo>
                  <a:cubicBezTo>
                    <a:pt x="26451" y="2891"/>
                    <a:pt x="26488" y="2923"/>
                    <a:pt x="26532" y="2923"/>
                  </a:cubicBezTo>
                  <a:cubicBezTo>
                    <a:pt x="26535" y="2923"/>
                    <a:pt x="26538" y="2921"/>
                    <a:pt x="26543" y="2921"/>
                  </a:cubicBezTo>
                  <a:cubicBezTo>
                    <a:pt x="26589" y="2915"/>
                    <a:pt x="26623" y="2872"/>
                    <a:pt x="26616" y="2825"/>
                  </a:cubicBezTo>
                  <a:cubicBezTo>
                    <a:pt x="26600" y="2707"/>
                    <a:pt x="26580" y="2590"/>
                    <a:pt x="26552" y="2478"/>
                  </a:cubicBezTo>
                  <a:cubicBezTo>
                    <a:pt x="26543" y="2438"/>
                    <a:pt x="26508" y="2413"/>
                    <a:pt x="26469" y="2413"/>
                  </a:cubicBezTo>
                  <a:close/>
                  <a:moveTo>
                    <a:pt x="19369" y="3258"/>
                  </a:moveTo>
                  <a:cubicBezTo>
                    <a:pt x="19321" y="3258"/>
                    <a:pt x="19282" y="3296"/>
                    <a:pt x="19282" y="3344"/>
                  </a:cubicBezTo>
                  <a:cubicBezTo>
                    <a:pt x="19284" y="3467"/>
                    <a:pt x="19294" y="3587"/>
                    <a:pt x="19316" y="3701"/>
                  </a:cubicBezTo>
                  <a:cubicBezTo>
                    <a:pt x="19324" y="3743"/>
                    <a:pt x="19359" y="3772"/>
                    <a:pt x="19399" y="3772"/>
                  </a:cubicBezTo>
                  <a:cubicBezTo>
                    <a:pt x="19406" y="3772"/>
                    <a:pt x="19410" y="3770"/>
                    <a:pt x="19415" y="3770"/>
                  </a:cubicBezTo>
                  <a:cubicBezTo>
                    <a:pt x="19462" y="3762"/>
                    <a:pt x="19494" y="3717"/>
                    <a:pt x="19484" y="3669"/>
                  </a:cubicBezTo>
                  <a:cubicBezTo>
                    <a:pt x="19465" y="3567"/>
                    <a:pt x="19455" y="3456"/>
                    <a:pt x="19455" y="3344"/>
                  </a:cubicBezTo>
                  <a:cubicBezTo>
                    <a:pt x="19454" y="3296"/>
                    <a:pt x="19415" y="3258"/>
                    <a:pt x="19369" y="3258"/>
                  </a:cubicBezTo>
                  <a:close/>
                  <a:moveTo>
                    <a:pt x="26562" y="3264"/>
                  </a:moveTo>
                  <a:cubicBezTo>
                    <a:pt x="26514" y="3264"/>
                    <a:pt x="26476" y="3302"/>
                    <a:pt x="26476" y="3350"/>
                  </a:cubicBezTo>
                  <a:cubicBezTo>
                    <a:pt x="26476" y="3456"/>
                    <a:pt x="26471" y="3570"/>
                    <a:pt x="26463" y="3688"/>
                  </a:cubicBezTo>
                  <a:cubicBezTo>
                    <a:pt x="26459" y="3735"/>
                    <a:pt x="26496" y="3776"/>
                    <a:pt x="26543" y="3780"/>
                  </a:cubicBezTo>
                  <a:lnTo>
                    <a:pt x="26549" y="3780"/>
                  </a:lnTo>
                  <a:cubicBezTo>
                    <a:pt x="26594" y="3780"/>
                    <a:pt x="26631" y="3744"/>
                    <a:pt x="26634" y="3699"/>
                  </a:cubicBezTo>
                  <a:cubicBezTo>
                    <a:pt x="26644" y="3578"/>
                    <a:pt x="26647" y="3461"/>
                    <a:pt x="26648" y="3350"/>
                  </a:cubicBezTo>
                  <a:cubicBezTo>
                    <a:pt x="26648" y="3304"/>
                    <a:pt x="26610" y="3264"/>
                    <a:pt x="26562" y="3264"/>
                  </a:cubicBezTo>
                  <a:close/>
                  <a:moveTo>
                    <a:pt x="19450" y="3801"/>
                  </a:moveTo>
                  <a:cubicBezTo>
                    <a:pt x="19442" y="3801"/>
                    <a:pt x="19433" y="3802"/>
                    <a:pt x="19425" y="3805"/>
                  </a:cubicBezTo>
                  <a:cubicBezTo>
                    <a:pt x="19380" y="3820"/>
                    <a:pt x="19354" y="3868"/>
                    <a:pt x="19369" y="3914"/>
                  </a:cubicBezTo>
                  <a:cubicBezTo>
                    <a:pt x="19406" y="4026"/>
                    <a:pt x="19452" y="4137"/>
                    <a:pt x="19508" y="4244"/>
                  </a:cubicBezTo>
                  <a:cubicBezTo>
                    <a:pt x="19524" y="4273"/>
                    <a:pt x="19553" y="4289"/>
                    <a:pt x="19585" y="4289"/>
                  </a:cubicBezTo>
                  <a:cubicBezTo>
                    <a:pt x="19598" y="4289"/>
                    <a:pt x="19612" y="4286"/>
                    <a:pt x="19625" y="4279"/>
                  </a:cubicBezTo>
                  <a:cubicBezTo>
                    <a:pt x="19667" y="4257"/>
                    <a:pt x="19683" y="4204"/>
                    <a:pt x="19660" y="4162"/>
                  </a:cubicBezTo>
                  <a:cubicBezTo>
                    <a:pt x="19609" y="4065"/>
                    <a:pt x="19566" y="3964"/>
                    <a:pt x="19532" y="3861"/>
                  </a:cubicBezTo>
                  <a:cubicBezTo>
                    <a:pt x="19520" y="3825"/>
                    <a:pt x="19487" y="3801"/>
                    <a:pt x="19450" y="3801"/>
                  </a:cubicBezTo>
                  <a:close/>
                  <a:moveTo>
                    <a:pt x="26496" y="4120"/>
                  </a:moveTo>
                  <a:cubicBezTo>
                    <a:pt x="26453" y="4120"/>
                    <a:pt x="26417" y="4152"/>
                    <a:pt x="26411" y="4196"/>
                  </a:cubicBezTo>
                  <a:cubicBezTo>
                    <a:pt x="26397" y="4308"/>
                    <a:pt x="26381" y="4422"/>
                    <a:pt x="26363" y="4534"/>
                  </a:cubicBezTo>
                  <a:cubicBezTo>
                    <a:pt x="26357" y="4582"/>
                    <a:pt x="26389" y="4625"/>
                    <a:pt x="26437" y="4631"/>
                  </a:cubicBezTo>
                  <a:cubicBezTo>
                    <a:pt x="26440" y="4633"/>
                    <a:pt x="26445" y="4633"/>
                    <a:pt x="26450" y="4633"/>
                  </a:cubicBezTo>
                  <a:cubicBezTo>
                    <a:pt x="26492" y="4633"/>
                    <a:pt x="26528" y="4603"/>
                    <a:pt x="26533" y="4559"/>
                  </a:cubicBezTo>
                  <a:cubicBezTo>
                    <a:pt x="26551" y="4446"/>
                    <a:pt x="26567" y="4332"/>
                    <a:pt x="26581" y="4218"/>
                  </a:cubicBezTo>
                  <a:cubicBezTo>
                    <a:pt x="26588" y="4170"/>
                    <a:pt x="26554" y="4127"/>
                    <a:pt x="26508" y="4121"/>
                  </a:cubicBezTo>
                  <a:cubicBezTo>
                    <a:pt x="26504" y="4120"/>
                    <a:pt x="26500" y="4120"/>
                    <a:pt x="26496" y="4120"/>
                  </a:cubicBezTo>
                  <a:close/>
                  <a:moveTo>
                    <a:pt x="19878" y="4538"/>
                  </a:moveTo>
                  <a:cubicBezTo>
                    <a:pt x="19858" y="4538"/>
                    <a:pt x="19838" y="4545"/>
                    <a:pt x="19822" y="4559"/>
                  </a:cubicBezTo>
                  <a:cubicBezTo>
                    <a:pt x="19787" y="4590"/>
                    <a:pt x="19782" y="4644"/>
                    <a:pt x="19814" y="4681"/>
                  </a:cubicBezTo>
                  <a:cubicBezTo>
                    <a:pt x="19888" y="4764"/>
                    <a:pt x="19969" y="4848"/>
                    <a:pt x="20061" y="4932"/>
                  </a:cubicBezTo>
                  <a:cubicBezTo>
                    <a:pt x="20078" y="4947"/>
                    <a:pt x="20099" y="4955"/>
                    <a:pt x="20120" y="4955"/>
                  </a:cubicBezTo>
                  <a:cubicBezTo>
                    <a:pt x="20142" y="4955"/>
                    <a:pt x="20165" y="4945"/>
                    <a:pt x="20182" y="4926"/>
                  </a:cubicBezTo>
                  <a:cubicBezTo>
                    <a:pt x="20214" y="4892"/>
                    <a:pt x="20213" y="4838"/>
                    <a:pt x="20177" y="4806"/>
                  </a:cubicBezTo>
                  <a:cubicBezTo>
                    <a:pt x="20089" y="4724"/>
                    <a:pt x="20013" y="4647"/>
                    <a:pt x="19944" y="4567"/>
                  </a:cubicBezTo>
                  <a:cubicBezTo>
                    <a:pt x="19926" y="4548"/>
                    <a:pt x="19902" y="4538"/>
                    <a:pt x="19878" y="4538"/>
                  </a:cubicBezTo>
                  <a:close/>
                  <a:moveTo>
                    <a:pt x="20518" y="5109"/>
                  </a:moveTo>
                  <a:cubicBezTo>
                    <a:pt x="20492" y="5109"/>
                    <a:pt x="20466" y="5121"/>
                    <a:pt x="20450" y="5144"/>
                  </a:cubicBezTo>
                  <a:cubicBezTo>
                    <a:pt x="20421" y="5182"/>
                    <a:pt x="20429" y="5235"/>
                    <a:pt x="20467" y="5264"/>
                  </a:cubicBezTo>
                  <a:cubicBezTo>
                    <a:pt x="20559" y="5333"/>
                    <a:pt x="20653" y="5398"/>
                    <a:pt x="20748" y="5466"/>
                  </a:cubicBezTo>
                  <a:cubicBezTo>
                    <a:pt x="20764" y="5475"/>
                    <a:pt x="20780" y="5480"/>
                    <a:pt x="20797" y="5480"/>
                  </a:cubicBezTo>
                  <a:cubicBezTo>
                    <a:pt x="20824" y="5480"/>
                    <a:pt x="20852" y="5467"/>
                    <a:pt x="20868" y="5443"/>
                  </a:cubicBezTo>
                  <a:cubicBezTo>
                    <a:pt x="20895" y="5405"/>
                    <a:pt x="20885" y="5352"/>
                    <a:pt x="20847" y="5325"/>
                  </a:cubicBezTo>
                  <a:cubicBezTo>
                    <a:pt x="20752" y="5259"/>
                    <a:pt x="20659" y="5194"/>
                    <a:pt x="20570" y="5126"/>
                  </a:cubicBezTo>
                  <a:cubicBezTo>
                    <a:pt x="20554" y="5115"/>
                    <a:pt x="20536" y="5109"/>
                    <a:pt x="20518" y="5109"/>
                  </a:cubicBezTo>
                  <a:close/>
                  <a:moveTo>
                    <a:pt x="26374" y="4972"/>
                  </a:moveTo>
                  <a:cubicBezTo>
                    <a:pt x="26332" y="4972"/>
                    <a:pt x="26294" y="5002"/>
                    <a:pt x="26288" y="5045"/>
                  </a:cubicBezTo>
                  <a:cubicBezTo>
                    <a:pt x="26272" y="5160"/>
                    <a:pt x="26256" y="5274"/>
                    <a:pt x="26243" y="5387"/>
                  </a:cubicBezTo>
                  <a:cubicBezTo>
                    <a:pt x="26237" y="5435"/>
                    <a:pt x="26271" y="5477"/>
                    <a:pt x="26317" y="5483"/>
                  </a:cubicBezTo>
                  <a:lnTo>
                    <a:pt x="26328" y="5483"/>
                  </a:lnTo>
                  <a:cubicBezTo>
                    <a:pt x="26371" y="5483"/>
                    <a:pt x="26408" y="5451"/>
                    <a:pt x="26413" y="5408"/>
                  </a:cubicBezTo>
                  <a:cubicBezTo>
                    <a:pt x="26427" y="5294"/>
                    <a:pt x="26442" y="5182"/>
                    <a:pt x="26458" y="5069"/>
                  </a:cubicBezTo>
                  <a:cubicBezTo>
                    <a:pt x="26464" y="5022"/>
                    <a:pt x="26432" y="4979"/>
                    <a:pt x="26386" y="4973"/>
                  </a:cubicBezTo>
                  <a:cubicBezTo>
                    <a:pt x="26382" y="4972"/>
                    <a:pt x="26378" y="4972"/>
                    <a:pt x="26374" y="4972"/>
                  </a:cubicBezTo>
                  <a:close/>
                  <a:moveTo>
                    <a:pt x="21222" y="5601"/>
                  </a:moveTo>
                  <a:cubicBezTo>
                    <a:pt x="21195" y="5601"/>
                    <a:pt x="21168" y="5614"/>
                    <a:pt x="21151" y="5639"/>
                  </a:cubicBezTo>
                  <a:cubicBezTo>
                    <a:pt x="21124" y="5677"/>
                    <a:pt x="21135" y="5732"/>
                    <a:pt x="21173" y="5757"/>
                  </a:cubicBezTo>
                  <a:cubicBezTo>
                    <a:pt x="21268" y="5823"/>
                    <a:pt x="21361" y="5888"/>
                    <a:pt x="21452" y="5956"/>
                  </a:cubicBezTo>
                  <a:cubicBezTo>
                    <a:pt x="21467" y="5967"/>
                    <a:pt x="21486" y="5972"/>
                    <a:pt x="21503" y="5972"/>
                  </a:cubicBezTo>
                  <a:cubicBezTo>
                    <a:pt x="21529" y="5972"/>
                    <a:pt x="21555" y="5961"/>
                    <a:pt x="21572" y="5937"/>
                  </a:cubicBezTo>
                  <a:cubicBezTo>
                    <a:pt x="21599" y="5898"/>
                    <a:pt x="21591" y="5845"/>
                    <a:pt x="21553" y="5816"/>
                  </a:cubicBezTo>
                  <a:cubicBezTo>
                    <a:pt x="21460" y="5749"/>
                    <a:pt x="21366" y="5682"/>
                    <a:pt x="21271" y="5616"/>
                  </a:cubicBezTo>
                  <a:cubicBezTo>
                    <a:pt x="21256" y="5606"/>
                    <a:pt x="21239" y="5601"/>
                    <a:pt x="21222" y="5601"/>
                  </a:cubicBezTo>
                  <a:close/>
                  <a:moveTo>
                    <a:pt x="26284" y="5824"/>
                  </a:moveTo>
                  <a:cubicBezTo>
                    <a:pt x="26238" y="5824"/>
                    <a:pt x="26198" y="5861"/>
                    <a:pt x="26195" y="5906"/>
                  </a:cubicBezTo>
                  <a:cubicBezTo>
                    <a:pt x="26190" y="6007"/>
                    <a:pt x="26187" y="6101"/>
                    <a:pt x="26187" y="6194"/>
                  </a:cubicBezTo>
                  <a:lnTo>
                    <a:pt x="26189" y="6255"/>
                  </a:lnTo>
                  <a:cubicBezTo>
                    <a:pt x="26189" y="6303"/>
                    <a:pt x="26227" y="6340"/>
                    <a:pt x="26274" y="6340"/>
                  </a:cubicBezTo>
                  <a:lnTo>
                    <a:pt x="26275" y="6340"/>
                  </a:lnTo>
                  <a:cubicBezTo>
                    <a:pt x="26322" y="6340"/>
                    <a:pt x="26360" y="6300"/>
                    <a:pt x="26360" y="6254"/>
                  </a:cubicBezTo>
                  <a:lnTo>
                    <a:pt x="26360" y="6194"/>
                  </a:lnTo>
                  <a:cubicBezTo>
                    <a:pt x="26360" y="6105"/>
                    <a:pt x="26362" y="6013"/>
                    <a:pt x="26367" y="5916"/>
                  </a:cubicBezTo>
                  <a:cubicBezTo>
                    <a:pt x="26370" y="5868"/>
                    <a:pt x="26333" y="5828"/>
                    <a:pt x="26287" y="5824"/>
                  </a:cubicBezTo>
                  <a:cubicBezTo>
                    <a:pt x="26286" y="5824"/>
                    <a:pt x="26285" y="5824"/>
                    <a:pt x="26284" y="5824"/>
                  </a:cubicBezTo>
                  <a:close/>
                  <a:moveTo>
                    <a:pt x="21906" y="6121"/>
                  </a:moveTo>
                  <a:cubicBezTo>
                    <a:pt x="21882" y="6121"/>
                    <a:pt x="21859" y="6131"/>
                    <a:pt x="21841" y="6151"/>
                  </a:cubicBezTo>
                  <a:cubicBezTo>
                    <a:pt x="21811" y="6186"/>
                    <a:pt x="21814" y="6241"/>
                    <a:pt x="21849" y="6271"/>
                  </a:cubicBezTo>
                  <a:cubicBezTo>
                    <a:pt x="21876" y="6295"/>
                    <a:pt x="21904" y="6321"/>
                    <a:pt x="21929" y="6345"/>
                  </a:cubicBezTo>
                  <a:cubicBezTo>
                    <a:pt x="21984" y="6396"/>
                    <a:pt x="22038" y="6451"/>
                    <a:pt x="22091" y="6505"/>
                  </a:cubicBezTo>
                  <a:cubicBezTo>
                    <a:pt x="22107" y="6523"/>
                    <a:pt x="22129" y="6532"/>
                    <a:pt x="22154" y="6532"/>
                  </a:cubicBezTo>
                  <a:cubicBezTo>
                    <a:pt x="22174" y="6532"/>
                    <a:pt x="22195" y="6524"/>
                    <a:pt x="22211" y="6508"/>
                  </a:cubicBezTo>
                  <a:cubicBezTo>
                    <a:pt x="22246" y="6476"/>
                    <a:pt x="22248" y="6422"/>
                    <a:pt x="22216" y="6387"/>
                  </a:cubicBezTo>
                  <a:cubicBezTo>
                    <a:pt x="22162" y="6329"/>
                    <a:pt x="22104" y="6273"/>
                    <a:pt x="22048" y="6220"/>
                  </a:cubicBezTo>
                  <a:cubicBezTo>
                    <a:pt x="22019" y="6194"/>
                    <a:pt x="21992" y="6169"/>
                    <a:pt x="21963" y="6143"/>
                  </a:cubicBezTo>
                  <a:cubicBezTo>
                    <a:pt x="21947" y="6128"/>
                    <a:pt x="21927" y="6121"/>
                    <a:pt x="21906" y="6121"/>
                  </a:cubicBezTo>
                  <a:close/>
                  <a:moveTo>
                    <a:pt x="26313" y="6682"/>
                  </a:moveTo>
                  <a:cubicBezTo>
                    <a:pt x="26309" y="6682"/>
                    <a:pt x="26305" y="6682"/>
                    <a:pt x="26301" y="6683"/>
                  </a:cubicBezTo>
                  <a:cubicBezTo>
                    <a:pt x="26255" y="6691"/>
                    <a:pt x="26223" y="6734"/>
                    <a:pt x="26229" y="6780"/>
                  </a:cubicBezTo>
                  <a:cubicBezTo>
                    <a:pt x="26234" y="6817"/>
                    <a:pt x="26240" y="6852"/>
                    <a:pt x="26247" y="6889"/>
                  </a:cubicBezTo>
                  <a:cubicBezTo>
                    <a:pt x="26261" y="6968"/>
                    <a:pt x="26279" y="7048"/>
                    <a:pt x="26299" y="7126"/>
                  </a:cubicBezTo>
                  <a:cubicBezTo>
                    <a:pt x="26309" y="7165"/>
                    <a:pt x="26344" y="7190"/>
                    <a:pt x="26383" y="7190"/>
                  </a:cubicBezTo>
                  <a:cubicBezTo>
                    <a:pt x="26389" y="7190"/>
                    <a:pt x="26397" y="7189"/>
                    <a:pt x="26403" y="7189"/>
                  </a:cubicBezTo>
                  <a:cubicBezTo>
                    <a:pt x="26450" y="7176"/>
                    <a:pt x="26477" y="7130"/>
                    <a:pt x="26466" y="7083"/>
                  </a:cubicBezTo>
                  <a:cubicBezTo>
                    <a:pt x="26447" y="7008"/>
                    <a:pt x="26429" y="6933"/>
                    <a:pt x="26416" y="6859"/>
                  </a:cubicBezTo>
                  <a:cubicBezTo>
                    <a:pt x="26410" y="6824"/>
                    <a:pt x="26403" y="6790"/>
                    <a:pt x="26399" y="6755"/>
                  </a:cubicBezTo>
                  <a:cubicBezTo>
                    <a:pt x="26393" y="6712"/>
                    <a:pt x="26356" y="6682"/>
                    <a:pt x="26313" y="6682"/>
                  </a:cubicBezTo>
                  <a:close/>
                  <a:moveTo>
                    <a:pt x="22481" y="6758"/>
                  </a:moveTo>
                  <a:cubicBezTo>
                    <a:pt x="22463" y="6758"/>
                    <a:pt x="22446" y="6763"/>
                    <a:pt x="22431" y="6774"/>
                  </a:cubicBezTo>
                  <a:cubicBezTo>
                    <a:pt x="22392" y="6801"/>
                    <a:pt x="22383" y="6856"/>
                    <a:pt x="22410" y="6894"/>
                  </a:cubicBezTo>
                  <a:cubicBezTo>
                    <a:pt x="22474" y="6984"/>
                    <a:pt x="22536" y="7078"/>
                    <a:pt x="22594" y="7176"/>
                  </a:cubicBezTo>
                  <a:cubicBezTo>
                    <a:pt x="22610" y="7202"/>
                    <a:pt x="22639" y="7218"/>
                    <a:pt x="22668" y="7218"/>
                  </a:cubicBezTo>
                  <a:cubicBezTo>
                    <a:pt x="22684" y="7218"/>
                    <a:pt x="22698" y="7213"/>
                    <a:pt x="22712" y="7205"/>
                  </a:cubicBezTo>
                  <a:cubicBezTo>
                    <a:pt x="22752" y="7181"/>
                    <a:pt x="22767" y="7128"/>
                    <a:pt x="22741" y="7086"/>
                  </a:cubicBezTo>
                  <a:cubicBezTo>
                    <a:pt x="22682" y="6985"/>
                    <a:pt x="22616" y="6888"/>
                    <a:pt x="22551" y="6793"/>
                  </a:cubicBezTo>
                  <a:cubicBezTo>
                    <a:pt x="22533" y="6770"/>
                    <a:pt x="22507" y="6758"/>
                    <a:pt x="22481" y="6758"/>
                  </a:cubicBezTo>
                  <a:close/>
                  <a:moveTo>
                    <a:pt x="26547" y="7507"/>
                  </a:moveTo>
                  <a:cubicBezTo>
                    <a:pt x="26535" y="7507"/>
                    <a:pt x="26524" y="7509"/>
                    <a:pt x="26512" y="7514"/>
                  </a:cubicBezTo>
                  <a:cubicBezTo>
                    <a:pt x="26469" y="7531"/>
                    <a:pt x="26448" y="7581"/>
                    <a:pt x="26466" y="7626"/>
                  </a:cubicBezTo>
                  <a:cubicBezTo>
                    <a:pt x="26509" y="7730"/>
                    <a:pt x="26557" y="7837"/>
                    <a:pt x="26612" y="7943"/>
                  </a:cubicBezTo>
                  <a:cubicBezTo>
                    <a:pt x="26626" y="7973"/>
                    <a:pt x="26656" y="7991"/>
                    <a:pt x="26688" y="7991"/>
                  </a:cubicBezTo>
                  <a:cubicBezTo>
                    <a:pt x="26701" y="7991"/>
                    <a:pt x="26714" y="7988"/>
                    <a:pt x="26727" y="7981"/>
                  </a:cubicBezTo>
                  <a:cubicBezTo>
                    <a:pt x="26769" y="7961"/>
                    <a:pt x="26786" y="7909"/>
                    <a:pt x="26765" y="7866"/>
                  </a:cubicBezTo>
                  <a:cubicBezTo>
                    <a:pt x="26714" y="7764"/>
                    <a:pt x="26666" y="7661"/>
                    <a:pt x="26624" y="7560"/>
                  </a:cubicBezTo>
                  <a:cubicBezTo>
                    <a:pt x="26611" y="7527"/>
                    <a:pt x="26580" y="7507"/>
                    <a:pt x="26547" y="7507"/>
                  </a:cubicBezTo>
                  <a:close/>
                  <a:moveTo>
                    <a:pt x="22904" y="7502"/>
                  </a:moveTo>
                  <a:cubicBezTo>
                    <a:pt x="22893" y="7502"/>
                    <a:pt x="22881" y="7504"/>
                    <a:pt x="22869" y="7509"/>
                  </a:cubicBezTo>
                  <a:cubicBezTo>
                    <a:pt x="22826" y="7530"/>
                    <a:pt x="22807" y="7579"/>
                    <a:pt x="22828" y="7623"/>
                  </a:cubicBezTo>
                  <a:cubicBezTo>
                    <a:pt x="22873" y="7724"/>
                    <a:pt x="22916" y="7829"/>
                    <a:pt x="22954" y="7937"/>
                  </a:cubicBezTo>
                  <a:cubicBezTo>
                    <a:pt x="22967" y="7970"/>
                    <a:pt x="23001" y="7993"/>
                    <a:pt x="23036" y="7993"/>
                  </a:cubicBezTo>
                  <a:cubicBezTo>
                    <a:pt x="23045" y="7993"/>
                    <a:pt x="23055" y="7989"/>
                    <a:pt x="23065" y="7986"/>
                  </a:cubicBezTo>
                  <a:cubicBezTo>
                    <a:pt x="23110" y="7970"/>
                    <a:pt x="23132" y="7921"/>
                    <a:pt x="23116" y="7876"/>
                  </a:cubicBezTo>
                  <a:cubicBezTo>
                    <a:pt x="23074" y="7765"/>
                    <a:pt x="23031" y="7656"/>
                    <a:pt x="22983" y="7552"/>
                  </a:cubicBezTo>
                  <a:cubicBezTo>
                    <a:pt x="22969" y="7520"/>
                    <a:pt x="22937" y="7502"/>
                    <a:pt x="22904" y="7502"/>
                  </a:cubicBezTo>
                  <a:close/>
                  <a:moveTo>
                    <a:pt x="26938" y="8270"/>
                  </a:moveTo>
                  <a:cubicBezTo>
                    <a:pt x="26923" y="8270"/>
                    <a:pt x="26908" y="8274"/>
                    <a:pt x="26893" y="8282"/>
                  </a:cubicBezTo>
                  <a:cubicBezTo>
                    <a:pt x="26853" y="8306"/>
                    <a:pt x="26841" y="8359"/>
                    <a:pt x="26865" y="8401"/>
                  </a:cubicBezTo>
                  <a:cubicBezTo>
                    <a:pt x="26922" y="8494"/>
                    <a:pt x="26983" y="8590"/>
                    <a:pt x="27050" y="8692"/>
                  </a:cubicBezTo>
                  <a:cubicBezTo>
                    <a:pt x="27068" y="8718"/>
                    <a:pt x="27095" y="8732"/>
                    <a:pt x="27122" y="8732"/>
                  </a:cubicBezTo>
                  <a:cubicBezTo>
                    <a:pt x="27138" y="8732"/>
                    <a:pt x="27156" y="8728"/>
                    <a:pt x="27170" y="8718"/>
                  </a:cubicBezTo>
                  <a:cubicBezTo>
                    <a:pt x="27209" y="8691"/>
                    <a:pt x="27220" y="8638"/>
                    <a:pt x="27195" y="8598"/>
                  </a:cubicBezTo>
                  <a:cubicBezTo>
                    <a:pt x="27127" y="8497"/>
                    <a:pt x="27068" y="8403"/>
                    <a:pt x="27012" y="8311"/>
                  </a:cubicBezTo>
                  <a:cubicBezTo>
                    <a:pt x="26996" y="8285"/>
                    <a:pt x="26968" y="8270"/>
                    <a:pt x="26938" y="8270"/>
                  </a:cubicBezTo>
                  <a:close/>
                  <a:moveTo>
                    <a:pt x="23192" y="8311"/>
                  </a:moveTo>
                  <a:cubicBezTo>
                    <a:pt x="23184" y="8311"/>
                    <a:pt x="23177" y="8312"/>
                    <a:pt x="23169" y="8315"/>
                  </a:cubicBezTo>
                  <a:cubicBezTo>
                    <a:pt x="23124" y="8326"/>
                    <a:pt x="23097" y="8374"/>
                    <a:pt x="23110" y="8419"/>
                  </a:cubicBezTo>
                  <a:cubicBezTo>
                    <a:pt x="23138" y="8526"/>
                    <a:pt x="23166" y="8636"/>
                    <a:pt x="23190" y="8748"/>
                  </a:cubicBezTo>
                  <a:cubicBezTo>
                    <a:pt x="23198" y="8788"/>
                    <a:pt x="23234" y="8816"/>
                    <a:pt x="23273" y="8816"/>
                  </a:cubicBezTo>
                  <a:cubicBezTo>
                    <a:pt x="23279" y="8816"/>
                    <a:pt x="23286" y="8816"/>
                    <a:pt x="23292" y="8814"/>
                  </a:cubicBezTo>
                  <a:cubicBezTo>
                    <a:pt x="23338" y="8805"/>
                    <a:pt x="23367" y="8758"/>
                    <a:pt x="23358" y="8712"/>
                  </a:cubicBezTo>
                  <a:cubicBezTo>
                    <a:pt x="23332" y="8596"/>
                    <a:pt x="23305" y="8483"/>
                    <a:pt x="23274" y="8374"/>
                  </a:cubicBezTo>
                  <a:cubicBezTo>
                    <a:pt x="23264" y="8336"/>
                    <a:pt x="23230" y="8311"/>
                    <a:pt x="23192" y="8311"/>
                  </a:cubicBezTo>
                  <a:close/>
                  <a:moveTo>
                    <a:pt x="27415" y="8985"/>
                  </a:moveTo>
                  <a:cubicBezTo>
                    <a:pt x="27398" y="8985"/>
                    <a:pt x="27381" y="8990"/>
                    <a:pt x="27366" y="9001"/>
                  </a:cubicBezTo>
                  <a:cubicBezTo>
                    <a:pt x="27326" y="9029"/>
                    <a:pt x="27316" y="9082"/>
                    <a:pt x="27345" y="9120"/>
                  </a:cubicBezTo>
                  <a:cubicBezTo>
                    <a:pt x="27403" y="9203"/>
                    <a:pt x="27460" y="9285"/>
                    <a:pt x="27518" y="9367"/>
                  </a:cubicBezTo>
                  <a:lnTo>
                    <a:pt x="27544" y="9402"/>
                  </a:lnTo>
                  <a:cubicBezTo>
                    <a:pt x="27561" y="9424"/>
                    <a:pt x="27587" y="9437"/>
                    <a:pt x="27614" y="9437"/>
                  </a:cubicBezTo>
                  <a:cubicBezTo>
                    <a:pt x="27632" y="9437"/>
                    <a:pt x="27648" y="9432"/>
                    <a:pt x="27664" y="9421"/>
                  </a:cubicBezTo>
                  <a:cubicBezTo>
                    <a:pt x="27702" y="9394"/>
                    <a:pt x="27712" y="9339"/>
                    <a:pt x="27683" y="9301"/>
                  </a:cubicBezTo>
                  <a:lnTo>
                    <a:pt x="27659" y="9266"/>
                  </a:lnTo>
                  <a:cubicBezTo>
                    <a:pt x="27601" y="9184"/>
                    <a:pt x="27542" y="9104"/>
                    <a:pt x="27484" y="9022"/>
                  </a:cubicBezTo>
                  <a:cubicBezTo>
                    <a:pt x="27468" y="8998"/>
                    <a:pt x="27442" y="8985"/>
                    <a:pt x="27415" y="8985"/>
                  </a:cubicBezTo>
                  <a:close/>
                  <a:moveTo>
                    <a:pt x="23365" y="9151"/>
                  </a:moveTo>
                  <a:cubicBezTo>
                    <a:pt x="23361" y="9151"/>
                    <a:pt x="23357" y="9151"/>
                    <a:pt x="23353" y="9152"/>
                  </a:cubicBezTo>
                  <a:cubicBezTo>
                    <a:pt x="23305" y="9158"/>
                    <a:pt x="23273" y="9203"/>
                    <a:pt x="23279" y="9250"/>
                  </a:cubicBezTo>
                  <a:cubicBezTo>
                    <a:pt x="23295" y="9360"/>
                    <a:pt x="23311" y="9474"/>
                    <a:pt x="23322" y="9588"/>
                  </a:cubicBezTo>
                  <a:cubicBezTo>
                    <a:pt x="23327" y="9632"/>
                    <a:pt x="23364" y="9664"/>
                    <a:pt x="23407" y="9664"/>
                  </a:cubicBezTo>
                  <a:cubicBezTo>
                    <a:pt x="23411" y="9664"/>
                    <a:pt x="23414" y="9664"/>
                    <a:pt x="23417" y="9663"/>
                  </a:cubicBezTo>
                  <a:cubicBezTo>
                    <a:pt x="23465" y="9658"/>
                    <a:pt x="23499" y="9616"/>
                    <a:pt x="23494" y="9568"/>
                  </a:cubicBezTo>
                  <a:cubicBezTo>
                    <a:pt x="23481" y="9453"/>
                    <a:pt x="23467" y="9338"/>
                    <a:pt x="23449" y="9226"/>
                  </a:cubicBezTo>
                  <a:cubicBezTo>
                    <a:pt x="23443" y="9182"/>
                    <a:pt x="23406" y="9151"/>
                    <a:pt x="23365" y="9151"/>
                  </a:cubicBezTo>
                  <a:close/>
                  <a:moveTo>
                    <a:pt x="27911" y="9687"/>
                  </a:moveTo>
                  <a:cubicBezTo>
                    <a:pt x="27894" y="9687"/>
                    <a:pt x="27877" y="9692"/>
                    <a:pt x="27862" y="9703"/>
                  </a:cubicBezTo>
                  <a:cubicBezTo>
                    <a:pt x="27822" y="9728"/>
                    <a:pt x="27813" y="9783"/>
                    <a:pt x="27840" y="9821"/>
                  </a:cubicBezTo>
                  <a:cubicBezTo>
                    <a:pt x="27904" y="9916"/>
                    <a:pt x="27968" y="10010"/>
                    <a:pt x="28030" y="10105"/>
                  </a:cubicBezTo>
                  <a:cubicBezTo>
                    <a:pt x="28046" y="10130"/>
                    <a:pt x="28074" y="10145"/>
                    <a:pt x="28102" y="10145"/>
                  </a:cubicBezTo>
                  <a:cubicBezTo>
                    <a:pt x="28118" y="10145"/>
                    <a:pt x="28134" y="10140"/>
                    <a:pt x="28149" y="10130"/>
                  </a:cubicBezTo>
                  <a:cubicBezTo>
                    <a:pt x="28189" y="10105"/>
                    <a:pt x="28200" y="10052"/>
                    <a:pt x="28175" y="10012"/>
                  </a:cubicBezTo>
                  <a:cubicBezTo>
                    <a:pt x="28112" y="9916"/>
                    <a:pt x="28046" y="9820"/>
                    <a:pt x="27981" y="9724"/>
                  </a:cubicBezTo>
                  <a:cubicBezTo>
                    <a:pt x="27965" y="9700"/>
                    <a:pt x="27938" y="9687"/>
                    <a:pt x="27911" y="9687"/>
                  </a:cubicBezTo>
                  <a:close/>
                  <a:moveTo>
                    <a:pt x="23452" y="10007"/>
                  </a:moveTo>
                  <a:cubicBezTo>
                    <a:pt x="23450" y="10007"/>
                    <a:pt x="23448" y="10007"/>
                    <a:pt x="23446" y="10007"/>
                  </a:cubicBezTo>
                  <a:cubicBezTo>
                    <a:pt x="23398" y="10009"/>
                    <a:pt x="23361" y="10050"/>
                    <a:pt x="23364" y="10097"/>
                  </a:cubicBezTo>
                  <a:cubicBezTo>
                    <a:pt x="23371" y="10210"/>
                    <a:pt x="23375" y="10324"/>
                    <a:pt x="23379" y="10438"/>
                  </a:cubicBezTo>
                  <a:cubicBezTo>
                    <a:pt x="23380" y="10484"/>
                    <a:pt x="23417" y="10521"/>
                    <a:pt x="23463" y="10521"/>
                  </a:cubicBezTo>
                  <a:lnTo>
                    <a:pt x="23467" y="10521"/>
                  </a:lnTo>
                  <a:cubicBezTo>
                    <a:pt x="23515" y="10520"/>
                    <a:pt x="23551" y="10481"/>
                    <a:pt x="23550" y="10433"/>
                  </a:cubicBezTo>
                  <a:cubicBezTo>
                    <a:pt x="23547" y="10318"/>
                    <a:pt x="23542" y="10202"/>
                    <a:pt x="23535" y="10087"/>
                  </a:cubicBezTo>
                  <a:cubicBezTo>
                    <a:pt x="23534" y="10043"/>
                    <a:pt x="23497" y="10007"/>
                    <a:pt x="23452" y="10007"/>
                  </a:cubicBezTo>
                  <a:close/>
                  <a:moveTo>
                    <a:pt x="28369" y="10413"/>
                  </a:moveTo>
                  <a:cubicBezTo>
                    <a:pt x="28355" y="10413"/>
                    <a:pt x="28341" y="10416"/>
                    <a:pt x="28328" y="10423"/>
                  </a:cubicBezTo>
                  <a:cubicBezTo>
                    <a:pt x="28287" y="10447"/>
                    <a:pt x="28272" y="10499"/>
                    <a:pt x="28295" y="10540"/>
                  </a:cubicBezTo>
                  <a:cubicBezTo>
                    <a:pt x="28352" y="10643"/>
                    <a:pt x="28405" y="10744"/>
                    <a:pt x="28452" y="10840"/>
                  </a:cubicBezTo>
                  <a:cubicBezTo>
                    <a:pt x="28466" y="10870"/>
                    <a:pt x="28496" y="10889"/>
                    <a:pt x="28528" y="10889"/>
                  </a:cubicBezTo>
                  <a:cubicBezTo>
                    <a:pt x="28541" y="10889"/>
                    <a:pt x="28554" y="10886"/>
                    <a:pt x="28567" y="10880"/>
                  </a:cubicBezTo>
                  <a:cubicBezTo>
                    <a:pt x="28608" y="10859"/>
                    <a:pt x="28626" y="10808"/>
                    <a:pt x="28607" y="10766"/>
                  </a:cubicBezTo>
                  <a:cubicBezTo>
                    <a:pt x="28557" y="10665"/>
                    <a:pt x="28503" y="10561"/>
                    <a:pt x="28445" y="10457"/>
                  </a:cubicBezTo>
                  <a:cubicBezTo>
                    <a:pt x="28429" y="10429"/>
                    <a:pt x="28399" y="10413"/>
                    <a:pt x="28369" y="10413"/>
                  </a:cubicBezTo>
                  <a:close/>
                  <a:moveTo>
                    <a:pt x="23468" y="10865"/>
                  </a:moveTo>
                  <a:cubicBezTo>
                    <a:pt x="23422" y="10865"/>
                    <a:pt x="23383" y="10904"/>
                    <a:pt x="23382" y="10950"/>
                  </a:cubicBezTo>
                  <a:cubicBezTo>
                    <a:pt x="23382" y="11045"/>
                    <a:pt x="23380" y="11138"/>
                    <a:pt x="23377" y="11232"/>
                  </a:cubicBezTo>
                  <a:lnTo>
                    <a:pt x="23375" y="11291"/>
                  </a:lnTo>
                  <a:cubicBezTo>
                    <a:pt x="23374" y="11339"/>
                    <a:pt x="23411" y="11379"/>
                    <a:pt x="23459" y="11381"/>
                  </a:cubicBezTo>
                  <a:lnTo>
                    <a:pt x="23460" y="11381"/>
                  </a:lnTo>
                  <a:cubicBezTo>
                    <a:pt x="23507" y="11381"/>
                    <a:pt x="23545" y="11344"/>
                    <a:pt x="23547" y="11298"/>
                  </a:cubicBezTo>
                  <a:lnTo>
                    <a:pt x="23548" y="11235"/>
                  </a:lnTo>
                  <a:cubicBezTo>
                    <a:pt x="23551" y="11142"/>
                    <a:pt x="23553" y="11046"/>
                    <a:pt x="23555" y="10952"/>
                  </a:cubicBezTo>
                  <a:cubicBezTo>
                    <a:pt x="23555" y="10905"/>
                    <a:pt x="23516" y="10865"/>
                    <a:pt x="23470" y="10865"/>
                  </a:cubicBezTo>
                  <a:close/>
                  <a:moveTo>
                    <a:pt x="28727" y="11192"/>
                  </a:moveTo>
                  <a:cubicBezTo>
                    <a:pt x="28717" y="11192"/>
                    <a:pt x="28708" y="11194"/>
                    <a:pt x="28698" y="11197"/>
                  </a:cubicBezTo>
                  <a:cubicBezTo>
                    <a:pt x="28653" y="11213"/>
                    <a:pt x="28629" y="11261"/>
                    <a:pt x="28645" y="11306"/>
                  </a:cubicBezTo>
                  <a:cubicBezTo>
                    <a:pt x="28671" y="11378"/>
                    <a:pt x="28693" y="11450"/>
                    <a:pt x="28713" y="11522"/>
                  </a:cubicBezTo>
                  <a:cubicBezTo>
                    <a:pt x="28722" y="11557"/>
                    <a:pt x="28732" y="11592"/>
                    <a:pt x="28741" y="11628"/>
                  </a:cubicBezTo>
                  <a:cubicBezTo>
                    <a:pt x="28751" y="11668"/>
                    <a:pt x="28786" y="11693"/>
                    <a:pt x="28825" y="11693"/>
                  </a:cubicBezTo>
                  <a:cubicBezTo>
                    <a:pt x="28831" y="11693"/>
                    <a:pt x="28837" y="11693"/>
                    <a:pt x="28844" y="11690"/>
                  </a:cubicBezTo>
                  <a:cubicBezTo>
                    <a:pt x="28890" y="11679"/>
                    <a:pt x="28919" y="11632"/>
                    <a:pt x="28908" y="11588"/>
                  </a:cubicBezTo>
                  <a:cubicBezTo>
                    <a:pt x="28898" y="11549"/>
                    <a:pt x="28889" y="11512"/>
                    <a:pt x="28878" y="11476"/>
                  </a:cubicBezTo>
                  <a:cubicBezTo>
                    <a:pt x="28857" y="11400"/>
                    <a:pt x="28834" y="11325"/>
                    <a:pt x="28809" y="11250"/>
                  </a:cubicBezTo>
                  <a:cubicBezTo>
                    <a:pt x="28796" y="11214"/>
                    <a:pt x="28762" y="11192"/>
                    <a:pt x="28727" y="11192"/>
                  </a:cubicBezTo>
                  <a:close/>
                  <a:moveTo>
                    <a:pt x="23441" y="11724"/>
                  </a:moveTo>
                  <a:cubicBezTo>
                    <a:pt x="23396" y="11724"/>
                    <a:pt x="23356" y="11758"/>
                    <a:pt x="23353" y="11805"/>
                  </a:cubicBezTo>
                  <a:cubicBezTo>
                    <a:pt x="23347" y="11919"/>
                    <a:pt x="23338" y="12033"/>
                    <a:pt x="23329" y="12146"/>
                  </a:cubicBezTo>
                  <a:cubicBezTo>
                    <a:pt x="23326" y="12193"/>
                    <a:pt x="23361" y="12235"/>
                    <a:pt x="23409" y="12238"/>
                  </a:cubicBezTo>
                  <a:lnTo>
                    <a:pt x="23415" y="12238"/>
                  </a:lnTo>
                  <a:cubicBezTo>
                    <a:pt x="23459" y="12238"/>
                    <a:pt x="23497" y="12204"/>
                    <a:pt x="23500" y="12159"/>
                  </a:cubicBezTo>
                  <a:cubicBezTo>
                    <a:pt x="23510" y="12044"/>
                    <a:pt x="23518" y="11930"/>
                    <a:pt x="23524" y="11815"/>
                  </a:cubicBezTo>
                  <a:cubicBezTo>
                    <a:pt x="23527" y="11767"/>
                    <a:pt x="23491" y="11727"/>
                    <a:pt x="23444" y="11724"/>
                  </a:cubicBezTo>
                  <a:cubicBezTo>
                    <a:pt x="23443" y="11724"/>
                    <a:pt x="23442" y="11724"/>
                    <a:pt x="23441" y="11724"/>
                  </a:cubicBezTo>
                  <a:close/>
                  <a:moveTo>
                    <a:pt x="28914" y="12029"/>
                  </a:moveTo>
                  <a:cubicBezTo>
                    <a:pt x="28911" y="12029"/>
                    <a:pt x="28908" y="12029"/>
                    <a:pt x="28905" y="12030"/>
                  </a:cubicBezTo>
                  <a:cubicBezTo>
                    <a:pt x="28857" y="12034"/>
                    <a:pt x="28823" y="12078"/>
                    <a:pt x="28828" y="12124"/>
                  </a:cubicBezTo>
                  <a:cubicBezTo>
                    <a:pt x="28839" y="12233"/>
                    <a:pt x="28847" y="12345"/>
                    <a:pt x="28852" y="12460"/>
                  </a:cubicBezTo>
                  <a:cubicBezTo>
                    <a:pt x="28853" y="12507"/>
                    <a:pt x="28890" y="12544"/>
                    <a:pt x="28937" y="12544"/>
                  </a:cubicBezTo>
                  <a:lnTo>
                    <a:pt x="28940" y="12544"/>
                  </a:lnTo>
                  <a:cubicBezTo>
                    <a:pt x="28986" y="12542"/>
                    <a:pt x="29025" y="12502"/>
                    <a:pt x="29023" y="12456"/>
                  </a:cubicBezTo>
                  <a:cubicBezTo>
                    <a:pt x="29020" y="12335"/>
                    <a:pt x="29010" y="12219"/>
                    <a:pt x="28999" y="12105"/>
                  </a:cubicBezTo>
                  <a:cubicBezTo>
                    <a:pt x="28995" y="12061"/>
                    <a:pt x="28957" y="12029"/>
                    <a:pt x="28914" y="12029"/>
                  </a:cubicBezTo>
                  <a:close/>
                  <a:moveTo>
                    <a:pt x="23364" y="12580"/>
                  </a:moveTo>
                  <a:cubicBezTo>
                    <a:pt x="23321" y="12580"/>
                    <a:pt x="23285" y="12613"/>
                    <a:pt x="23281" y="12656"/>
                  </a:cubicBezTo>
                  <a:cubicBezTo>
                    <a:pt x="23266" y="12769"/>
                    <a:pt x="23252" y="12881"/>
                    <a:pt x="23236" y="12994"/>
                  </a:cubicBezTo>
                  <a:cubicBezTo>
                    <a:pt x="23230" y="13042"/>
                    <a:pt x="23262" y="13085"/>
                    <a:pt x="23308" y="13091"/>
                  </a:cubicBezTo>
                  <a:cubicBezTo>
                    <a:pt x="23313" y="13091"/>
                    <a:pt x="23318" y="13093"/>
                    <a:pt x="23321" y="13093"/>
                  </a:cubicBezTo>
                  <a:cubicBezTo>
                    <a:pt x="23363" y="13093"/>
                    <a:pt x="23399" y="13062"/>
                    <a:pt x="23406" y="13019"/>
                  </a:cubicBezTo>
                  <a:cubicBezTo>
                    <a:pt x="23423" y="12906"/>
                    <a:pt x="23438" y="12790"/>
                    <a:pt x="23451" y="12677"/>
                  </a:cubicBezTo>
                  <a:cubicBezTo>
                    <a:pt x="23457" y="12628"/>
                    <a:pt x="23422" y="12585"/>
                    <a:pt x="23375" y="12580"/>
                  </a:cubicBezTo>
                  <a:cubicBezTo>
                    <a:pt x="23372" y="12580"/>
                    <a:pt x="23368" y="12580"/>
                    <a:pt x="23364" y="12580"/>
                  </a:cubicBezTo>
                  <a:close/>
                  <a:moveTo>
                    <a:pt x="28930" y="12886"/>
                  </a:moveTo>
                  <a:cubicBezTo>
                    <a:pt x="28884" y="12886"/>
                    <a:pt x="28844" y="12921"/>
                    <a:pt x="28842" y="12966"/>
                  </a:cubicBezTo>
                  <a:cubicBezTo>
                    <a:pt x="28834" y="13075"/>
                    <a:pt x="28825" y="13189"/>
                    <a:pt x="28810" y="13304"/>
                  </a:cubicBezTo>
                  <a:cubicBezTo>
                    <a:pt x="28805" y="13352"/>
                    <a:pt x="28839" y="13396"/>
                    <a:pt x="28886" y="13400"/>
                  </a:cubicBezTo>
                  <a:lnTo>
                    <a:pt x="28897" y="13400"/>
                  </a:lnTo>
                  <a:cubicBezTo>
                    <a:pt x="28940" y="13400"/>
                    <a:pt x="28977" y="13368"/>
                    <a:pt x="28982" y="13325"/>
                  </a:cubicBezTo>
                  <a:cubicBezTo>
                    <a:pt x="28996" y="13205"/>
                    <a:pt x="29006" y="13088"/>
                    <a:pt x="29014" y="12978"/>
                  </a:cubicBezTo>
                  <a:cubicBezTo>
                    <a:pt x="29015" y="12931"/>
                    <a:pt x="28980" y="12889"/>
                    <a:pt x="28934" y="12886"/>
                  </a:cubicBezTo>
                  <a:cubicBezTo>
                    <a:pt x="28933" y="12886"/>
                    <a:pt x="28931" y="12886"/>
                    <a:pt x="28930" y="12886"/>
                  </a:cubicBezTo>
                  <a:close/>
                  <a:moveTo>
                    <a:pt x="23235" y="13429"/>
                  </a:moveTo>
                  <a:cubicBezTo>
                    <a:pt x="23195" y="13429"/>
                    <a:pt x="23160" y="13457"/>
                    <a:pt x="23151" y="13498"/>
                  </a:cubicBezTo>
                  <a:cubicBezTo>
                    <a:pt x="23129" y="13612"/>
                    <a:pt x="23105" y="13724"/>
                    <a:pt x="23081" y="13831"/>
                  </a:cubicBezTo>
                  <a:cubicBezTo>
                    <a:pt x="23069" y="13878"/>
                    <a:pt x="23098" y="13924"/>
                    <a:pt x="23145" y="13935"/>
                  </a:cubicBezTo>
                  <a:cubicBezTo>
                    <a:pt x="23151" y="13937"/>
                    <a:pt x="23158" y="13937"/>
                    <a:pt x="23164" y="13937"/>
                  </a:cubicBezTo>
                  <a:cubicBezTo>
                    <a:pt x="23204" y="13937"/>
                    <a:pt x="23239" y="13910"/>
                    <a:pt x="23249" y="13871"/>
                  </a:cubicBezTo>
                  <a:cubicBezTo>
                    <a:pt x="23273" y="13761"/>
                    <a:pt x="23298" y="13647"/>
                    <a:pt x="23319" y="13532"/>
                  </a:cubicBezTo>
                  <a:cubicBezTo>
                    <a:pt x="23329" y="13484"/>
                    <a:pt x="23298" y="13439"/>
                    <a:pt x="23252" y="13431"/>
                  </a:cubicBezTo>
                  <a:cubicBezTo>
                    <a:pt x="23246" y="13430"/>
                    <a:pt x="23240" y="13429"/>
                    <a:pt x="23235" y="13429"/>
                  </a:cubicBezTo>
                  <a:close/>
                  <a:moveTo>
                    <a:pt x="28822" y="13739"/>
                  </a:moveTo>
                  <a:cubicBezTo>
                    <a:pt x="28781" y="13739"/>
                    <a:pt x="28744" y="13769"/>
                    <a:pt x="28737" y="13810"/>
                  </a:cubicBezTo>
                  <a:cubicBezTo>
                    <a:pt x="28717" y="13922"/>
                    <a:pt x="28697" y="14034"/>
                    <a:pt x="28674" y="14147"/>
                  </a:cubicBezTo>
                  <a:cubicBezTo>
                    <a:pt x="28665" y="14193"/>
                    <a:pt x="28695" y="14238"/>
                    <a:pt x="28741" y="14247"/>
                  </a:cubicBezTo>
                  <a:cubicBezTo>
                    <a:pt x="28746" y="14249"/>
                    <a:pt x="28753" y="14249"/>
                    <a:pt x="28757" y="14249"/>
                  </a:cubicBezTo>
                  <a:cubicBezTo>
                    <a:pt x="28799" y="14249"/>
                    <a:pt x="28834" y="14220"/>
                    <a:pt x="28842" y="14180"/>
                  </a:cubicBezTo>
                  <a:cubicBezTo>
                    <a:pt x="28865" y="14066"/>
                    <a:pt x="28886" y="13953"/>
                    <a:pt x="28906" y="13839"/>
                  </a:cubicBezTo>
                  <a:cubicBezTo>
                    <a:pt x="28914" y="13793"/>
                    <a:pt x="28882" y="13748"/>
                    <a:pt x="28836" y="13740"/>
                  </a:cubicBezTo>
                  <a:cubicBezTo>
                    <a:pt x="28831" y="13739"/>
                    <a:pt x="28826" y="13739"/>
                    <a:pt x="28822" y="13739"/>
                  </a:cubicBezTo>
                  <a:close/>
                  <a:moveTo>
                    <a:pt x="23034" y="14263"/>
                  </a:moveTo>
                  <a:cubicBezTo>
                    <a:pt x="22996" y="14263"/>
                    <a:pt x="22962" y="14288"/>
                    <a:pt x="22951" y="14326"/>
                  </a:cubicBezTo>
                  <a:cubicBezTo>
                    <a:pt x="22919" y="14435"/>
                    <a:pt x="22884" y="14544"/>
                    <a:pt x="22848" y="14649"/>
                  </a:cubicBezTo>
                  <a:cubicBezTo>
                    <a:pt x="22832" y="14694"/>
                    <a:pt x="22856" y="14742"/>
                    <a:pt x="22901" y="14758"/>
                  </a:cubicBezTo>
                  <a:cubicBezTo>
                    <a:pt x="22911" y="14761"/>
                    <a:pt x="22921" y="14763"/>
                    <a:pt x="22929" y="14763"/>
                  </a:cubicBezTo>
                  <a:cubicBezTo>
                    <a:pt x="22965" y="14763"/>
                    <a:pt x="22997" y="14741"/>
                    <a:pt x="23010" y="14705"/>
                  </a:cubicBezTo>
                  <a:cubicBezTo>
                    <a:pt x="23047" y="14598"/>
                    <a:pt x="23082" y="14486"/>
                    <a:pt x="23116" y="14374"/>
                  </a:cubicBezTo>
                  <a:cubicBezTo>
                    <a:pt x="23129" y="14329"/>
                    <a:pt x="23103" y="14281"/>
                    <a:pt x="23058" y="14267"/>
                  </a:cubicBezTo>
                  <a:cubicBezTo>
                    <a:pt x="23050" y="14264"/>
                    <a:pt x="23042" y="14263"/>
                    <a:pt x="23034" y="14263"/>
                  </a:cubicBezTo>
                  <a:close/>
                  <a:moveTo>
                    <a:pt x="28652" y="14582"/>
                  </a:moveTo>
                  <a:cubicBezTo>
                    <a:pt x="28613" y="14582"/>
                    <a:pt x="28577" y="14609"/>
                    <a:pt x="28567" y="14649"/>
                  </a:cubicBezTo>
                  <a:lnTo>
                    <a:pt x="28493" y="14984"/>
                  </a:lnTo>
                  <a:cubicBezTo>
                    <a:pt x="28484" y="15030"/>
                    <a:pt x="28512" y="15077"/>
                    <a:pt x="28559" y="15087"/>
                  </a:cubicBezTo>
                  <a:cubicBezTo>
                    <a:pt x="28565" y="15088"/>
                    <a:pt x="28572" y="15090"/>
                    <a:pt x="28576" y="15090"/>
                  </a:cubicBezTo>
                  <a:cubicBezTo>
                    <a:pt x="28616" y="15090"/>
                    <a:pt x="28652" y="15063"/>
                    <a:pt x="28661" y="15022"/>
                  </a:cubicBezTo>
                  <a:lnTo>
                    <a:pt x="28735" y="14686"/>
                  </a:lnTo>
                  <a:cubicBezTo>
                    <a:pt x="28746" y="14640"/>
                    <a:pt x="28716" y="14593"/>
                    <a:pt x="28669" y="14584"/>
                  </a:cubicBezTo>
                  <a:cubicBezTo>
                    <a:pt x="28664" y="14582"/>
                    <a:pt x="28658" y="14582"/>
                    <a:pt x="28652" y="14582"/>
                  </a:cubicBezTo>
                  <a:close/>
                  <a:moveTo>
                    <a:pt x="22745" y="15072"/>
                  </a:moveTo>
                  <a:cubicBezTo>
                    <a:pt x="22711" y="15072"/>
                    <a:pt x="22679" y="15091"/>
                    <a:pt x="22666" y="15125"/>
                  </a:cubicBezTo>
                  <a:cubicBezTo>
                    <a:pt x="22621" y="15227"/>
                    <a:pt x="22573" y="15332"/>
                    <a:pt x="22523" y="15432"/>
                  </a:cubicBezTo>
                  <a:cubicBezTo>
                    <a:pt x="22503" y="15476"/>
                    <a:pt x="22520" y="15527"/>
                    <a:pt x="22563" y="15548"/>
                  </a:cubicBezTo>
                  <a:cubicBezTo>
                    <a:pt x="22575" y="15554"/>
                    <a:pt x="22589" y="15556"/>
                    <a:pt x="22600" y="15556"/>
                  </a:cubicBezTo>
                  <a:cubicBezTo>
                    <a:pt x="22632" y="15556"/>
                    <a:pt x="22663" y="15538"/>
                    <a:pt x="22679" y="15508"/>
                  </a:cubicBezTo>
                  <a:cubicBezTo>
                    <a:pt x="22728" y="15405"/>
                    <a:pt x="22778" y="15298"/>
                    <a:pt x="22823" y="15192"/>
                  </a:cubicBezTo>
                  <a:cubicBezTo>
                    <a:pt x="22842" y="15147"/>
                    <a:pt x="22821" y="15098"/>
                    <a:pt x="22778" y="15079"/>
                  </a:cubicBezTo>
                  <a:cubicBezTo>
                    <a:pt x="22767" y="15074"/>
                    <a:pt x="22756" y="15072"/>
                    <a:pt x="22745" y="15072"/>
                  </a:cubicBezTo>
                  <a:close/>
                  <a:moveTo>
                    <a:pt x="28468" y="15421"/>
                  </a:moveTo>
                  <a:cubicBezTo>
                    <a:pt x="28428" y="15421"/>
                    <a:pt x="28393" y="15449"/>
                    <a:pt x="28384" y="15490"/>
                  </a:cubicBezTo>
                  <a:cubicBezTo>
                    <a:pt x="28360" y="15602"/>
                    <a:pt x="28338" y="15716"/>
                    <a:pt x="28315" y="15828"/>
                  </a:cubicBezTo>
                  <a:cubicBezTo>
                    <a:pt x="28307" y="15874"/>
                    <a:pt x="28338" y="15919"/>
                    <a:pt x="28384" y="15929"/>
                  </a:cubicBezTo>
                  <a:cubicBezTo>
                    <a:pt x="28391" y="15930"/>
                    <a:pt x="28396" y="15930"/>
                    <a:pt x="28400" y="15930"/>
                  </a:cubicBezTo>
                  <a:cubicBezTo>
                    <a:pt x="28442" y="15930"/>
                    <a:pt x="28477" y="15902"/>
                    <a:pt x="28485" y="15860"/>
                  </a:cubicBezTo>
                  <a:cubicBezTo>
                    <a:pt x="28506" y="15748"/>
                    <a:pt x="28528" y="15636"/>
                    <a:pt x="28552" y="15525"/>
                  </a:cubicBezTo>
                  <a:cubicBezTo>
                    <a:pt x="28562" y="15479"/>
                    <a:pt x="28532" y="15432"/>
                    <a:pt x="28485" y="15423"/>
                  </a:cubicBezTo>
                  <a:cubicBezTo>
                    <a:pt x="28479" y="15422"/>
                    <a:pt x="28474" y="15421"/>
                    <a:pt x="28468" y="15421"/>
                  </a:cubicBezTo>
                  <a:close/>
                  <a:moveTo>
                    <a:pt x="12197" y="15761"/>
                  </a:moveTo>
                  <a:cubicBezTo>
                    <a:pt x="12152" y="15761"/>
                    <a:pt x="12113" y="15798"/>
                    <a:pt x="12113" y="15844"/>
                  </a:cubicBezTo>
                  <a:cubicBezTo>
                    <a:pt x="12113" y="15892"/>
                    <a:pt x="12150" y="15930"/>
                    <a:pt x="12198" y="15932"/>
                  </a:cubicBezTo>
                  <a:cubicBezTo>
                    <a:pt x="12310" y="15934"/>
                    <a:pt x="12424" y="15938"/>
                    <a:pt x="12536" y="15948"/>
                  </a:cubicBezTo>
                  <a:lnTo>
                    <a:pt x="12542" y="15948"/>
                  </a:lnTo>
                  <a:cubicBezTo>
                    <a:pt x="12587" y="15948"/>
                    <a:pt x="12624" y="15914"/>
                    <a:pt x="12629" y="15870"/>
                  </a:cubicBezTo>
                  <a:cubicBezTo>
                    <a:pt x="12632" y="15822"/>
                    <a:pt x="12597" y="15780"/>
                    <a:pt x="12549" y="15777"/>
                  </a:cubicBezTo>
                  <a:cubicBezTo>
                    <a:pt x="12433" y="15767"/>
                    <a:pt x="12317" y="15762"/>
                    <a:pt x="12200" y="15761"/>
                  </a:cubicBezTo>
                  <a:cubicBezTo>
                    <a:pt x="12199" y="15761"/>
                    <a:pt x="12198" y="15761"/>
                    <a:pt x="12197" y="15761"/>
                  </a:cubicBezTo>
                  <a:close/>
                  <a:moveTo>
                    <a:pt x="11684" y="15778"/>
                  </a:moveTo>
                  <a:cubicBezTo>
                    <a:pt x="11682" y="15778"/>
                    <a:pt x="11680" y="15778"/>
                    <a:pt x="11678" y="15778"/>
                  </a:cubicBezTo>
                  <a:cubicBezTo>
                    <a:pt x="11562" y="15788"/>
                    <a:pt x="11445" y="15802"/>
                    <a:pt x="11330" y="15818"/>
                  </a:cubicBezTo>
                  <a:cubicBezTo>
                    <a:pt x="11284" y="15826"/>
                    <a:pt x="11252" y="15870"/>
                    <a:pt x="11258" y="15916"/>
                  </a:cubicBezTo>
                  <a:cubicBezTo>
                    <a:pt x="11264" y="15959"/>
                    <a:pt x="11301" y="15990"/>
                    <a:pt x="11343" y="15990"/>
                  </a:cubicBezTo>
                  <a:cubicBezTo>
                    <a:pt x="11348" y="15990"/>
                    <a:pt x="11351" y="15990"/>
                    <a:pt x="11356" y="15988"/>
                  </a:cubicBezTo>
                  <a:cubicBezTo>
                    <a:pt x="11466" y="15972"/>
                    <a:pt x="11580" y="15959"/>
                    <a:pt x="11692" y="15950"/>
                  </a:cubicBezTo>
                  <a:cubicBezTo>
                    <a:pt x="11738" y="15945"/>
                    <a:pt x="11774" y="15903"/>
                    <a:pt x="11770" y="15857"/>
                  </a:cubicBezTo>
                  <a:cubicBezTo>
                    <a:pt x="11766" y="15811"/>
                    <a:pt x="11728" y="15778"/>
                    <a:pt x="11684" y="15778"/>
                  </a:cubicBezTo>
                  <a:close/>
                  <a:moveTo>
                    <a:pt x="13054" y="15843"/>
                  </a:moveTo>
                  <a:cubicBezTo>
                    <a:pt x="13013" y="15843"/>
                    <a:pt x="12977" y="15871"/>
                    <a:pt x="12968" y="15913"/>
                  </a:cubicBezTo>
                  <a:cubicBezTo>
                    <a:pt x="12960" y="15959"/>
                    <a:pt x="12991" y="16004"/>
                    <a:pt x="13037" y="16014"/>
                  </a:cubicBezTo>
                  <a:cubicBezTo>
                    <a:pt x="13148" y="16035"/>
                    <a:pt x="13260" y="16059"/>
                    <a:pt x="13367" y="16086"/>
                  </a:cubicBezTo>
                  <a:cubicBezTo>
                    <a:pt x="13375" y="16087"/>
                    <a:pt x="13381" y="16089"/>
                    <a:pt x="13389" y="16089"/>
                  </a:cubicBezTo>
                  <a:cubicBezTo>
                    <a:pt x="13426" y="16089"/>
                    <a:pt x="13461" y="16063"/>
                    <a:pt x="13473" y="16025"/>
                  </a:cubicBezTo>
                  <a:cubicBezTo>
                    <a:pt x="13484" y="15978"/>
                    <a:pt x="13457" y="15932"/>
                    <a:pt x="13410" y="15919"/>
                  </a:cubicBezTo>
                  <a:cubicBezTo>
                    <a:pt x="13298" y="15890"/>
                    <a:pt x="13183" y="15865"/>
                    <a:pt x="13069" y="15844"/>
                  </a:cubicBezTo>
                  <a:cubicBezTo>
                    <a:pt x="13064" y="15843"/>
                    <a:pt x="13059" y="15843"/>
                    <a:pt x="13054" y="15843"/>
                  </a:cubicBezTo>
                  <a:close/>
                  <a:moveTo>
                    <a:pt x="10838" y="15919"/>
                  </a:moveTo>
                  <a:cubicBezTo>
                    <a:pt x="10831" y="15919"/>
                    <a:pt x="10824" y="15920"/>
                    <a:pt x="10816" y="15922"/>
                  </a:cubicBezTo>
                  <a:cubicBezTo>
                    <a:pt x="10704" y="15950"/>
                    <a:pt x="10592" y="15982"/>
                    <a:pt x="10481" y="16018"/>
                  </a:cubicBezTo>
                  <a:cubicBezTo>
                    <a:pt x="10437" y="16033"/>
                    <a:pt x="10411" y="16081"/>
                    <a:pt x="10425" y="16126"/>
                  </a:cubicBezTo>
                  <a:cubicBezTo>
                    <a:pt x="10437" y="16163"/>
                    <a:pt x="10472" y="16185"/>
                    <a:pt x="10507" y="16185"/>
                  </a:cubicBezTo>
                  <a:cubicBezTo>
                    <a:pt x="10517" y="16185"/>
                    <a:pt x="10525" y="16183"/>
                    <a:pt x="10534" y="16182"/>
                  </a:cubicBezTo>
                  <a:cubicBezTo>
                    <a:pt x="10640" y="16147"/>
                    <a:pt x="10750" y="16116"/>
                    <a:pt x="10859" y="16089"/>
                  </a:cubicBezTo>
                  <a:cubicBezTo>
                    <a:pt x="10904" y="16076"/>
                    <a:pt x="10933" y="16030"/>
                    <a:pt x="10920" y="15983"/>
                  </a:cubicBezTo>
                  <a:cubicBezTo>
                    <a:pt x="10911" y="15946"/>
                    <a:pt x="10877" y="15919"/>
                    <a:pt x="10838" y="15919"/>
                  </a:cubicBezTo>
                  <a:close/>
                  <a:moveTo>
                    <a:pt x="22355" y="15837"/>
                  </a:moveTo>
                  <a:cubicBezTo>
                    <a:pt x="22326" y="15837"/>
                    <a:pt x="22298" y="15852"/>
                    <a:pt x="22282" y="15879"/>
                  </a:cubicBezTo>
                  <a:cubicBezTo>
                    <a:pt x="22224" y="15974"/>
                    <a:pt x="22162" y="16070"/>
                    <a:pt x="22097" y="16161"/>
                  </a:cubicBezTo>
                  <a:cubicBezTo>
                    <a:pt x="22070" y="16201"/>
                    <a:pt x="22080" y="16254"/>
                    <a:pt x="22118" y="16281"/>
                  </a:cubicBezTo>
                  <a:cubicBezTo>
                    <a:pt x="22133" y="16292"/>
                    <a:pt x="22150" y="16297"/>
                    <a:pt x="22168" y="16297"/>
                  </a:cubicBezTo>
                  <a:cubicBezTo>
                    <a:pt x="22195" y="16297"/>
                    <a:pt x="22221" y="16284"/>
                    <a:pt x="22238" y="16260"/>
                  </a:cubicBezTo>
                  <a:cubicBezTo>
                    <a:pt x="22304" y="16164"/>
                    <a:pt x="22368" y="16067"/>
                    <a:pt x="22429" y="15967"/>
                  </a:cubicBezTo>
                  <a:cubicBezTo>
                    <a:pt x="22453" y="15927"/>
                    <a:pt x="22440" y="15874"/>
                    <a:pt x="22399" y="15849"/>
                  </a:cubicBezTo>
                  <a:cubicBezTo>
                    <a:pt x="22385" y="15841"/>
                    <a:pt x="22370" y="15837"/>
                    <a:pt x="22355" y="15837"/>
                  </a:cubicBezTo>
                  <a:close/>
                  <a:moveTo>
                    <a:pt x="13879" y="16072"/>
                  </a:moveTo>
                  <a:cubicBezTo>
                    <a:pt x="13844" y="16072"/>
                    <a:pt x="13813" y="16093"/>
                    <a:pt x="13799" y="16127"/>
                  </a:cubicBezTo>
                  <a:cubicBezTo>
                    <a:pt x="13783" y="16172"/>
                    <a:pt x="13806" y="16222"/>
                    <a:pt x="13851" y="16238"/>
                  </a:cubicBezTo>
                  <a:cubicBezTo>
                    <a:pt x="13951" y="16276"/>
                    <a:pt x="14057" y="16320"/>
                    <a:pt x="14163" y="16366"/>
                  </a:cubicBezTo>
                  <a:cubicBezTo>
                    <a:pt x="14176" y="16371"/>
                    <a:pt x="14187" y="16374"/>
                    <a:pt x="14198" y="16374"/>
                  </a:cubicBezTo>
                  <a:cubicBezTo>
                    <a:pt x="14232" y="16374"/>
                    <a:pt x="14262" y="16355"/>
                    <a:pt x="14277" y="16323"/>
                  </a:cubicBezTo>
                  <a:cubicBezTo>
                    <a:pt x="14296" y="16278"/>
                    <a:pt x="14277" y="16228"/>
                    <a:pt x="14233" y="16209"/>
                  </a:cubicBezTo>
                  <a:cubicBezTo>
                    <a:pt x="14123" y="16161"/>
                    <a:pt x="14016" y="16116"/>
                    <a:pt x="13910" y="16078"/>
                  </a:cubicBezTo>
                  <a:cubicBezTo>
                    <a:pt x="13899" y="16074"/>
                    <a:pt x="13889" y="16072"/>
                    <a:pt x="13879" y="16072"/>
                  </a:cubicBezTo>
                  <a:close/>
                  <a:moveTo>
                    <a:pt x="10025" y="16195"/>
                  </a:moveTo>
                  <a:cubicBezTo>
                    <a:pt x="10014" y="16195"/>
                    <a:pt x="10002" y="16198"/>
                    <a:pt x="9991" y="16203"/>
                  </a:cubicBezTo>
                  <a:cubicBezTo>
                    <a:pt x="9884" y="16249"/>
                    <a:pt x="9778" y="16300"/>
                    <a:pt x="9676" y="16353"/>
                  </a:cubicBezTo>
                  <a:cubicBezTo>
                    <a:pt x="9633" y="16376"/>
                    <a:pt x="9617" y="16427"/>
                    <a:pt x="9639" y="16468"/>
                  </a:cubicBezTo>
                  <a:cubicBezTo>
                    <a:pt x="9653" y="16499"/>
                    <a:pt x="9684" y="16515"/>
                    <a:pt x="9714" y="16515"/>
                  </a:cubicBezTo>
                  <a:cubicBezTo>
                    <a:pt x="9729" y="16515"/>
                    <a:pt x="9742" y="16512"/>
                    <a:pt x="9754" y="16505"/>
                  </a:cubicBezTo>
                  <a:cubicBezTo>
                    <a:pt x="9854" y="16454"/>
                    <a:pt x="9956" y="16404"/>
                    <a:pt x="10060" y="16360"/>
                  </a:cubicBezTo>
                  <a:cubicBezTo>
                    <a:pt x="10103" y="16342"/>
                    <a:pt x="10123" y="16291"/>
                    <a:pt x="10103" y="16247"/>
                  </a:cubicBezTo>
                  <a:cubicBezTo>
                    <a:pt x="10089" y="16215"/>
                    <a:pt x="10058" y="16195"/>
                    <a:pt x="10025" y="16195"/>
                  </a:cubicBezTo>
                  <a:close/>
                  <a:moveTo>
                    <a:pt x="14663" y="16425"/>
                  </a:moveTo>
                  <a:cubicBezTo>
                    <a:pt x="14632" y="16425"/>
                    <a:pt x="14602" y="16442"/>
                    <a:pt x="14587" y="16472"/>
                  </a:cubicBezTo>
                  <a:cubicBezTo>
                    <a:pt x="14565" y="16513"/>
                    <a:pt x="14581" y="16566"/>
                    <a:pt x="14622" y="16587"/>
                  </a:cubicBezTo>
                  <a:cubicBezTo>
                    <a:pt x="14723" y="16640"/>
                    <a:pt x="14824" y="16694"/>
                    <a:pt x="14923" y="16750"/>
                  </a:cubicBezTo>
                  <a:cubicBezTo>
                    <a:pt x="14936" y="16757"/>
                    <a:pt x="14951" y="16760"/>
                    <a:pt x="14965" y="16760"/>
                  </a:cubicBezTo>
                  <a:cubicBezTo>
                    <a:pt x="14996" y="16760"/>
                    <a:pt x="15024" y="16745"/>
                    <a:pt x="15040" y="16717"/>
                  </a:cubicBezTo>
                  <a:cubicBezTo>
                    <a:pt x="15063" y="16675"/>
                    <a:pt x="15048" y="16622"/>
                    <a:pt x="15007" y="16600"/>
                  </a:cubicBezTo>
                  <a:cubicBezTo>
                    <a:pt x="14906" y="16544"/>
                    <a:pt x="14805" y="16488"/>
                    <a:pt x="14703" y="16435"/>
                  </a:cubicBezTo>
                  <a:cubicBezTo>
                    <a:pt x="14690" y="16428"/>
                    <a:pt x="14677" y="16425"/>
                    <a:pt x="14663" y="16425"/>
                  </a:cubicBezTo>
                  <a:close/>
                  <a:moveTo>
                    <a:pt x="28315" y="16267"/>
                  </a:moveTo>
                  <a:cubicBezTo>
                    <a:pt x="28274" y="16267"/>
                    <a:pt x="28238" y="16299"/>
                    <a:pt x="28232" y="16340"/>
                  </a:cubicBezTo>
                  <a:cubicBezTo>
                    <a:pt x="28215" y="16459"/>
                    <a:pt x="28202" y="16574"/>
                    <a:pt x="28191" y="16686"/>
                  </a:cubicBezTo>
                  <a:cubicBezTo>
                    <a:pt x="28186" y="16733"/>
                    <a:pt x="28221" y="16774"/>
                    <a:pt x="28267" y="16779"/>
                  </a:cubicBezTo>
                  <a:lnTo>
                    <a:pt x="28275" y="16779"/>
                  </a:lnTo>
                  <a:cubicBezTo>
                    <a:pt x="28320" y="16779"/>
                    <a:pt x="28357" y="16747"/>
                    <a:pt x="28362" y="16702"/>
                  </a:cubicBezTo>
                  <a:cubicBezTo>
                    <a:pt x="28371" y="16593"/>
                    <a:pt x="28386" y="16480"/>
                    <a:pt x="28402" y="16364"/>
                  </a:cubicBezTo>
                  <a:cubicBezTo>
                    <a:pt x="28408" y="16318"/>
                    <a:pt x="28376" y="16275"/>
                    <a:pt x="28328" y="16268"/>
                  </a:cubicBezTo>
                  <a:cubicBezTo>
                    <a:pt x="28324" y="16268"/>
                    <a:pt x="28319" y="16267"/>
                    <a:pt x="28315" y="16267"/>
                  </a:cubicBezTo>
                  <a:close/>
                  <a:moveTo>
                    <a:pt x="21851" y="16533"/>
                  </a:moveTo>
                  <a:cubicBezTo>
                    <a:pt x="21827" y="16533"/>
                    <a:pt x="21803" y="16543"/>
                    <a:pt x="21787" y="16563"/>
                  </a:cubicBezTo>
                  <a:cubicBezTo>
                    <a:pt x="21713" y="16648"/>
                    <a:pt x="21636" y="16731"/>
                    <a:pt x="21558" y="16811"/>
                  </a:cubicBezTo>
                  <a:cubicBezTo>
                    <a:pt x="21524" y="16845"/>
                    <a:pt x="21526" y="16899"/>
                    <a:pt x="21559" y="16933"/>
                  </a:cubicBezTo>
                  <a:cubicBezTo>
                    <a:pt x="21575" y="16949"/>
                    <a:pt x="21598" y="16957"/>
                    <a:pt x="21620" y="16957"/>
                  </a:cubicBezTo>
                  <a:cubicBezTo>
                    <a:pt x="21641" y="16957"/>
                    <a:pt x="21664" y="16949"/>
                    <a:pt x="21681" y="16931"/>
                  </a:cubicBezTo>
                  <a:cubicBezTo>
                    <a:pt x="21761" y="16848"/>
                    <a:pt x="21841" y="16762"/>
                    <a:pt x="21917" y="16673"/>
                  </a:cubicBezTo>
                  <a:cubicBezTo>
                    <a:pt x="21947" y="16638"/>
                    <a:pt x="21944" y="16584"/>
                    <a:pt x="21907" y="16553"/>
                  </a:cubicBezTo>
                  <a:cubicBezTo>
                    <a:pt x="21891" y="16540"/>
                    <a:pt x="21871" y="16533"/>
                    <a:pt x="21851" y="16533"/>
                  </a:cubicBezTo>
                  <a:close/>
                  <a:moveTo>
                    <a:pt x="9271" y="16604"/>
                  </a:moveTo>
                  <a:cubicBezTo>
                    <a:pt x="9254" y="16604"/>
                    <a:pt x="9238" y="16609"/>
                    <a:pt x="9223" y="16619"/>
                  </a:cubicBezTo>
                  <a:cubicBezTo>
                    <a:pt x="9135" y="16678"/>
                    <a:pt x="9045" y="16741"/>
                    <a:pt x="8960" y="16805"/>
                  </a:cubicBezTo>
                  <a:lnTo>
                    <a:pt x="8939" y="16822"/>
                  </a:lnTo>
                  <a:cubicBezTo>
                    <a:pt x="8901" y="16851"/>
                    <a:pt x="8894" y="16904"/>
                    <a:pt x="8923" y="16942"/>
                  </a:cubicBezTo>
                  <a:cubicBezTo>
                    <a:pt x="8939" y="16965"/>
                    <a:pt x="8965" y="16976"/>
                    <a:pt x="8991" y="16976"/>
                  </a:cubicBezTo>
                  <a:cubicBezTo>
                    <a:pt x="9010" y="16976"/>
                    <a:pt x="9027" y="16970"/>
                    <a:pt x="9043" y="16958"/>
                  </a:cubicBezTo>
                  <a:lnTo>
                    <a:pt x="9064" y="16942"/>
                  </a:lnTo>
                  <a:cubicBezTo>
                    <a:pt x="9146" y="16880"/>
                    <a:pt x="9232" y="16819"/>
                    <a:pt x="9319" y="16762"/>
                  </a:cubicBezTo>
                  <a:cubicBezTo>
                    <a:pt x="9357" y="16736"/>
                    <a:pt x="9368" y="16683"/>
                    <a:pt x="9343" y="16643"/>
                  </a:cubicBezTo>
                  <a:cubicBezTo>
                    <a:pt x="9326" y="16618"/>
                    <a:pt x="9298" y="16604"/>
                    <a:pt x="9271" y="16604"/>
                  </a:cubicBezTo>
                  <a:close/>
                  <a:moveTo>
                    <a:pt x="15413" y="16846"/>
                  </a:moveTo>
                  <a:cubicBezTo>
                    <a:pt x="15383" y="16846"/>
                    <a:pt x="15354" y="16861"/>
                    <a:pt x="15338" y="16888"/>
                  </a:cubicBezTo>
                  <a:cubicBezTo>
                    <a:pt x="15314" y="16930"/>
                    <a:pt x="15327" y="16982"/>
                    <a:pt x="15369" y="17007"/>
                  </a:cubicBezTo>
                  <a:lnTo>
                    <a:pt x="15663" y="17181"/>
                  </a:lnTo>
                  <a:cubicBezTo>
                    <a:pt x="15678" y="17189"/>
                    <a:pt x="15692" y="17194"/>
                    <a:pt x="15707" y="17194"/>
                  </a:cubicBezTo>
                  <a:cubicBezTo>
                    <a:pt x="15737" y="17194"/>
                    <a:pt x="15766" y="17178"/>
                    <a:pt x="15782" y="17151"/>
                  </a:cubicBezTo>
                  <a:cubicBezTo>
                    <a:pt x="15806" y="17111"/>
                    <a:pt x="15791" y="17058"/>
                    <a:pt x="15751" y="17034"/>
                  </a:cubicBezTo>
                  <a:lnTo>
                    <a:pt x="15455" y="16858"/>
                  </a:lnTo>
                  <a:cubicBezTo>
                    <a:pt x="15442" y="16850"/>
                    <a:pt x="15427" y="16846"/>
                    <a:pt x="15413" y="16846"/>
                  </a:cubicBezTo>
                  <a:close/>
                  <a:moveTo>
                    <a:pt x="21239" y="17134"/>
                  </a:moveTo>
                  <a:cubicBezTo>
                    <a:pt x="21220" y="17134"/>
                    <a:pt x="21201" y="17141"/>
                    <a:pt x="21185" y="17154"/>
                  </a:cubicBezTo>
                  <a:cubicBezTo>
                    <a:pt x="21098" y="17226"/>
                    <a:pt x="21009" y="17296"/>
                    <a:pt x="20919" y="17360"/>
                  </a:cubicBezTo>
                  <a:cubicBezTo>
                    <a:pt x="20880" y="17389"/>
                    <a:pt x="20871" y="17442"/>
                    <a:pt x="20898" y="17481"/>
                  </a:cubicBezTo>
                  <a:cubicBezTo>
                    <a:pt x="20916" y="17505"/>
                    <a:pt x="20941" y="17517"/>
                    <a:pt x="20969" y="17517"/>
                  </a:cubicBezTo>
                  <a:cubicBezTo>
                    <a:pt x="20986" y="17517"/>
                    <a:pt x="21004" y="17511"/>
                    <a:pt x="21018" y="17500"/>
                  </a:cubicBezTo>
                  <a:cubicBezTo>
                    <a:pt x="21113" y="17432"/>
                    <a:pt x="21206" y="17360"/>
                    <a:pt x="21295" y="17287"/>
                  </a:cubicBezTo>
                  <a:cubicBezTo>
                    <a:pt x="21332" y="17256"/>
                    <a:pt x="21337" y="17202"/>
                    <a:pt x="21306" y="17165"/>
                  </a:cubicBezTo>
                  <a:cubicBezTo>
                    <a:pt x="21289" y="17145"/>
                    <a:pt x="21264" y="17134"/>
                    <a:pt x="21239" y="17134"/>
                  </a:cubicBezTo>
                  <a:close/>
                  <a:moveTo>
                    <a:pt x="8597" y="17136"/>
                  </a:moveTo>
                  <a:cubicBezTo>
                    <a:pt x="8576" y="17136"/>
                    <a:pt x="8556" y="17144"/>
                    <a:pt x="8539" y="17159"/>
                  </a:cubicBezTo>
                  <a:cubicBezTo>
                    <a:pt x="8457" y="17234"/>
                    <a:pt x="8374" y="17316"/>
                    <a:pt x="8289" y="17400"/>
                  </a:cubicBezTo>
                  <a:cubicBezTo>
                    <a:pt x="8256" y="17434"/>
                    <a:pt x="8256" y="17489"/>
                    <a:pt x="8291" y="17522"/>
                  </a:cubicBezTo>
                  <a:cubicBezTo>
                    <a:pt x="8307" y="17538"/>
                    <a:pt x="8329" y="17548"/>
                    <a:pt x="8350" y="17548"/>
                  </a:cubicBezTo>
                  <a:cubicBezTo>
                    <a:pt x="8372" y="17548"/>
                    <a:pt x="8395" y="17538"/>
                    <a:pt x="8411" y="17522"/>
                  </a:cubicBezTo>
                  <a:cubicBezTo>
                    <a:pt x="8494" y="17439"/>
                    <a:pt x="8576" y="17359"/>
                    <a:pt x="8656" y="17285"/>
                  </a:cubicBezTo>
                  <a:cubicBezTo>
                    <a:pt x="8691" y="17253"/>
                    <a:pt x="8693" y="17199"/>
                    <a:pt x="8661" y="17163"/>
                  </a:cubicBezTo>
                  <a:cubicBezTo>
                    <a:pt x="8644" y="17146"/>
                    <a:pt x="8620" y="17136"/>
                    <a:pt x="8597" y="17136"/>
                  </a:cubicBezTo>
                  <a:close/>
                  <a:moveTo>
                    <a:pt x="16152" y="17282"/>
                  </a:moveTo>
                  <a:cubicBezTo>
                    <a:pt x="16122" y="17282"/>
                    <a:pt x="16093" y="17297"/>
                    <a:pt x="16078" y="17325"/>
                  </a:cubicBezTo>
                  <a:cubicBezTo>
                    <a:pt x="16054" y="17367"/>
                    <a:pt x="16068" y="17418"/>
                    <a:pt x="16110" y="17442"/>
                  </a:cubicBezTo>
                  <a:cubicBezTo>
                    <a:pt x="16209" y="17500"/>
                    <a:pt x="16310" y="17556"/>
                    <a:pt x="16411" y="17610"/>
                  </a:cubicBezTo>
                  <a:cubicBezTo>
                    <a:pt x="16426" y="17617"/>
                    <a:pt x="16438" y="17621"/>
                    <a:pt x="16453" y="17621"/>
                  </a:cubicBezTo>
                  <a:cubicBezTo>
                    <a:pt x="16483" y="17621"/>
                    <a:pt x="16512" y="17604"/>
                    <a:pt x="16528" y="17575"/>
                  </a:cubicBezTo>
                  <a:cubicBezTo>
                    <a:pt x="16550" y="17533"/>
                    <a:pt x="16534" y="17482"/>
                    <a:pt x="16493" y="17458"/>
                  </a:cubicBezTo>
                  <a:cubicBezTo>
                    <a:pt x="16394" y="17405"/>
                    <a:pt x="16294" y="17349"/>
                    <a:pt x="16195" y="17293"/>
                  </a:cubicBezTo>
                  <a:cubicBezTo>
                    <a:pt x="16181" y="17285"/>
                    <a:pt x="16166" y="17282"/>
                    <a:pt x="16152" y="17282"/>
                  </a:cubicBezTo>
                  <a:close/>
                  <a:moveTo>
                    <a:pt x="28247" y="17122"/>
                  </a:moveTo>
                  <a:cubicBezTo>
                    <a:pt x="28200" y="17122"/>
                    <a:pt x="28162" y="17160"/>
                    <a:pt x="28162" y="17207"/>
                  </a:cubicBezTo>
                  <a:cubicBezTo>
                    <a:pt x="28160" y="17231"/>
                    <a:pt x="28160" y="17255"/>
                    <a:pt x="28160" y="17279"/>
                  </a:cubicBezTo>
                  <a:cubicBezTo>
                    <a:pt x="28160" y="17362"/>
                    <a:pt x="28162" y="17445"/>
                    <a:pt x="28167" y="17525"/>
                  </a:cubicBezTo>
                  <a:lnTo>
                    <a:pt x="28168" y="17556"/>
                  </a:lnTo>
                  <a:cubicBezTo>
                    <a:pt x="28170" y="17602"/>
                    <a:pt x="28208" y="17637"/>
                    <a:pt x="28253" y="17637"/>
                  </a:cubicBezTo>
                  <a:lnTo>
                    <a:pt x="28258" y="17637"/>
                  </a:lnTo>
                  <a:cubicBezTo>
                    <a:pt x="28306" y="17634"/>
                    <a:pt x="28341" y="17594"/>
                    <a:pt x="28339" y="17548"/>
                  </a:cubicBezTo>
                  <a:lnTo>
                    <a:pt x="28338" y="17517"/>
                  </a:lnTo>
                  <a:cubicBezTo>
                    <a:pt x="28335" y="17439"/>
                    <a:pt x="28331" y="17359"/>
                    <a:pt x="28331" y="17279"/>
                  </a:cubicBezTo>
                  <a:cubicBezTo>
                    <a:pt x="28331" y="17256"/>
                    <a:pt x="28333" y="17232"/>
                    <a:pt x="28333" y="17210"/>
                  </a:cubicBezTo>
                  <a:cubicBezTo>
                    <a:pt x="28333" y="17162"/>
                    <a:pt x="28296" y="17123"/>
                    <a:pt x="28248" y="17122"/>
                  </a:cubicBezTo>
                  <a:close/>
                  <a:moveTo>
                    <a:pt x="20533" y="17621"/>
                  </a:moveTo>
                  <a:cubicBezTo>
                    <a:pt x="20519" y="17621"/>
                    <a:pt x="20505" y="17625"/>
                    <a:pt x="20491" y="17633"/>
                  </a:cubicBezTo>
                  <a:cubicBezTo>
                    <a:pt x="20394" y="17687"/>
                    <a:pt x="20291" y="17738"/>
                    <a:pt x="20192" y="17785"/>
                  </a:cubicBezTo>
                  <a:cubicBezTo>
                    <a:pt x="20149" y="17806"/>
                    <a:pt x="20129" y="17855"/>
                    <a:pt x="20149" y="17898"/>
                  </a:cubicBezTo>
                  <a:cubicBezTo>
                    <a:pt x="20163" y="17930"/>
                    <a:pt x="20195" y="17948"/>
                    <a:pt x="20227" y="17948"/>
                  </a:cubicBezTo>
                  <a:cubicBezTo>
                    <a:pt x="20240" y="17948"/>
                    <a:pt x="20251" y="17946"/>
                    <a:pt x="20262" y="17942"/>
                  </a:cubicBezTo>
                  <a:cubicBezTo>
                    <a:pt x="20368" y="17894"/>
                    <a:pt x="20472" y="17839"/>
                    <a:pt x="20576" y="17782"/>
                  </a:cubicBezTo>
                  <a:cubicBezTo>
                    <a:pt x="20616" y="17759"/>
                    <a:pt x="20632" y="17706"/>
                    <a:pt x="20608" y="17665"/>
                  </a:cubicBezTo>
                  <a:cubicBezTo>
                    <a:pt x="20593" y="17637"/>
                    <a:pt x="20564" y="17621"/>
                    <a:pt x="20533" y="17621"/>
                  </a:cubicBezTo>
                  <a:close/>
                  <a:moveTo>
                    <a:pt x="16913" y="17680"/>
                  </a:moveTo>
                  <a:cubicBezTo>
                    <a:pt x="16880" y="17680"/>
                    <a:pt x="16849" y="17699"/>
                    <a:pt x="16835" y="17730"/>
                  </a:cubicBezTo>
                  <a:cubicBezTo>
                    <a:pt x="16815" y="17774"/>
                    <a:pt x="16834" y="17825"/>
                    <a:pt x="16877" y="17844"/>
                  </a:cubicBezTo>
                  <a:cubicBezTo>
                    <a:pt x="16986" y="17895"/>
                    <a:pt x="17093" y="17942"/>
                    <a:pt x="17196" y="17983"/>
                  </a:cubicBezTo>
                  <a:cubicBezTo>
                    <a:pt x="17207" y="17987"/>
                    <a:pt x="17217" y="17990"/>
                    <a:pt x="17228" y="17990"/>
                  </a:cubicBezTo>
                  <a:cubicBezTo>
                    <a:pt x="17261" y="17990"/>
                    <a:pt x="17293" y="17969"/>
                    <a:pt x="17308" y="17935"/>
                  </a:cubicBezTo>
                  <a:cubicBezTo>
                    <a:pt x="17325" y="17890"/>
                    <a:pt x="17305" y="17841"/>
                    <a:pt x="17260" y="17823"/>
                  </a:cubicBezTo>
                  <a:cubicBezTo>
                    <a:pt x="17159" y="17783"/>
                    <a:pt x="17055" y="17738"/>
                    <a:pt x="16949" y="17689"/>
                  </a:cubicBezTo>
                  <a:cubicBezTo>
                    <a:pt x="16937" y="17683"/>
                    <a:pt x="16925" y="17680"/>
                    <a:pt x="16913" y="17680"/>
                  </a:cubicBezTo>
                  <a:close/>
                  <a:moveTo>
                    <a:pt x="7998" y="17751"/>
                  </a:moveTo>
                  <a:cubicBezTo>
                    <a:pt x="7974" y="17751"/>
                    <a:pt x="7951" y="17761"/>
                    <a:pt x="7934" y="17780"/>
                  </a:cubicBezTo>
                  <a:cubicBezTo>
                    <a:pt x="7858" y="17866"/>
                    <a:pt x="7782" y="17953"/>
                    <a:pt x="7708" y="18041"/>
                  </a:cubicBezTo>
                  <a:cubicBezTo>
                    <a:pt x="7676" y="18076"/>
                    <a:pt x="7681" y="18131"/>
                    <a:pt x="7717" y="18163"/>
                  </a:cubicBezTo>
                  <a:cubicBezTo>
                    <a:pt x="7734" y="18175"/>
                    <a:pt x="7753" y="18182"/>
                    <a:pt x="7772" y="18182"/>
                  </a:cubicBezTo>
                  <a:cubicBezTo>
                    <a:pt x="7798" y="18182"/>
                    <a:pt x="7822" y="18172"/>
                    <a:pt x="7838" y="18151"/>
                  </a:cubicBezTo>
                  <a:cubicBezTo>
                    <a:pt x="7913" y="18065"/>
                    <a:pt x="7987" y="17979"/>
                    <a:pt x="8062" y="17894"/>
                  </a:cubicBezTo>
                  <a:cubicBezTo>
                    <a:pt x="8094" y="17858"/>
                    <a:pt x="8091" y="17804"/>
                    <a:pt x="8055" y="17774"/>
                  </a:cubicBezTo>
                  <a:cubicBezTo>
                    <a:pt x="8039" y="17759"/>
                    <a:pt x="8019" y="17751"/>
                    <a:pt x="7998" y="17751"/>
                  </a:cubicBezTo>
                  <a:close/>
                  <a:moveTo>
                    <a:pt x="19747" y="17962"/>
                  </a:moveTo>
                  <a:cubicBezTo>
                    <a:pt x="19738" y="17962"/>
                    <a:pt x="19730" y="17963"/>
                    <a:pt x="19721" y="17966"/>
                  </a:cubicBezTo>
                  <a:cubicBezTo>
                    <a:pt x="19614" y="17999"/>
                    <a:pt x="19503" y="18028"/>
                    <a:pt x="19396" y="18051"/>
                  </a:cubicBezTo>
                  <a:cubicBezTo>
                    <a:pt x="19350" y="18060"/>
                    <a:pt x="19321" y="18107"/>
                    <a:pt x="19330" y="18153"/>
                  </a:cubicBezTo>
                  <a:cubicBezTo>
                    <a:pt x="19338" y="18193"/>
                    <a:pt x="19374" y="18220"/>
                    <a:pt x="19414" y="18220"/>
                  </a:cubicBezTo>
                  <a:cubicBezTo>
                    <a:pt x="19420" y="18220"/>
                    <a:pt x="19426" y="18220"/>
                    <a:pt x="19431" y="18219"/>
                  </a:cubicBezTo>
                  <a:cubicBezTo>
                    <a:pt x="19545" y="18195"/>
                    <a:pt x="19659" y="18164"/>
                    <a:pt x="19772" y="18129"/>
                  </a:cubicBezTo>
                  <a:cubicBezTo>
                    <a:pt x="19817" y="18116"/>
                    <a:pt x="19843" y="18068"/>
                    <a:pt x="19828" y="18022"/>
                  </a:cubicBezTo>
                  <a:cubicBezTo>
                    <a:pt x="19817" y="17985"/>
                    <a:pt x="19783" y="17962"/>
                    <a:pt x="19747" y="17962"/>
                  </a:cubicBezTo>
                  <a:close/>
                  <a:moveTo>
                    <a:pt x="17715" y="17983"/>
                  </a:moveTo>
                  <a:cubicBezTo>
                    <a:pt x="17678" y="17983"/>
                    <a:pt x="17644" y="18008"/>
                    <a:pt x="17633" y="18046"/>
                  </a:cubicBezTo>
                  <a:cubicBezTo>
                    <a:pt x="17620" y="18092"/>
                    <a:pt x="17646" y="18139"/>
                    <a:pt x="17692" y="18151"/>
                  </a:cubicBezTo>
                  <a:cubicBezTo>
                    <a:pt x="17806" y="18185"/>
                    <a:pt x="17921" y="18211"/>
                    <a:pt x="18033" y="18233"/>
                  </a:cubicBezTo>
                  <a:cubicBezTo>
                    <a:pt x="18038" y="18233"/>
                    <a:pt x="18044" y="18235"/>
                    <a:pt x="18049" y="18235"/>
                  </a:cubicBezTo>
                  <a:cubicBezTo>
                    <a:pt x="18089" y="18235"/>
                    <a:pt x="18126" y="18206"/>
                    <a:pt x="18134" y="18164"/>
                  </a:cubicBezTo>
                  <a:cubicBezTo>
                    <a:pt x="18142" y="18118"/>
                    <a:pt x="18112" y="18073"/>
                    <a:pt x="18065" y="18063"/>
                  </a:cubicBezTo>
                  <a:cubicBezTo>
                    <a:pt x="17958" y="18044"/>
                    <a:pt x="17848" y="18017"/>
                    <a:pt x="17739" y="17987"/>
                  </a:cubicBezTo>
                  <a:cubicBezTo>
                    <a:pt x="17731" y="17984"/>
                    <a:pt x="17723" y="17983"/>
                    <a:pt x="17715" y="17983"/>
                  </a:cubicBezTo>
                  <a:close/>
                  <a:moveTo>
                    <a:pt x="18904" y="18119"/>
                  </a:moveTo>
                  <a:cubicBezTo>
                    <a:pt x="18902" y="18119"/>
                    <a:pt x="18900" y="18119"/>
                    <a:pt x="18898" y="18119"/>
                  </a:cubicBezTo>
                  <a:cubicBezTo>
                    <a:pt x="18830" y="18123"/>
                    <a:pt x="18763" y="18125"/>
                    <a:pt x="18695" y="18125"/>
                  </a:cubicBezTo>
                  <a:cubicBezTo>
                    <a:pt x="18652" y="18125"/>
                    <a:pt x="18608" y="18125"/>
                    <a:pt x="18563" y="18123"/>
                  </a:cubicBezTo>
                  <a:cubicBezTo>
                    <a:pt x="18562" y="18123"/>
                    <a:pt x="18562" y="18123"/>
                    <a:pt x="18561" y="18123"/>
                  </a:cubicBezTo>
                  <a:cubicBezTo>
                    <a:pt x="18518" y="18123"/>
                    <a:pt x="18477" y="18159"/>
                    <a:pt x="18475" y="18204"/>
                  </a:cubicBezTo>
                  <a:cubicBezTo>
                    <a:pt x="18472" y="18252"/>
                    <a:pt x="18509" y="18292"/>
                    <a:pt x="18557" y="18294"/>
                  </a:cubicBezTo>
                  <a:cubicBezTo>
                    <a:pt x="18603" y="18296"/>
                    <a:pt x="18650" y="18297"/>
                    <a:pt x="18696" y="18297"/>
                  </a:cubicBezTo>
                  <a:cubicBezTo>
                    <a:pt x="18767" y="18297"/>
                    <a:pt x="18839" y="18296"/>
                    <a:pt x="18909" y="18291"/>
                  </a:cubicBezTo>
                  <a:cubicBezTo>
                    <a:pt x="18957" y="18288"/>
                    <a:pt x="18992" y="18246"/>
                    <a:pt x="18989" y="18200"/>
                  </a:cubicBezTo>
                  <a:cubicBezTo>
                    <a:pt x="18988" y="18153"/>
                    <a:pt x="18949" y="18119"/>
                    <a:pt x="18904" y="18119"/>
                  </a:cubicBezTo>
                  <a:close/>
                  <a:moveTo>
                    <a:pt x="28308" y="17977"/>
                  </a:moveTo>
                  <a:cubicBezTo>
                    <a:pt x="28304" y="17977"/>
                    <a:pt x="28299" y="17978"/>
                    <a:pt x="28295" y="17979"/>
                  </a:cubicBezTo>
                  <a:cubicBezTo>
                    <a:pt x="28248" y="17987"/>
                    <a:pt x="28216" y="18030"/>
                    <a:pt x="28223" y="18078"/>
                  </a:cubicBezTo>
                  <a:cubicBezTo>
                    <a:pt x="28240" y="18190"/>
                    <a:pt x="28263" y="18305"/>
                    <a:pt x="28288" y="18419"/>
                  </a:cubicBezTo>
                  <a:cubicBezTo>
                    <a:pt x="28298" y="18459"/>
                    <a:pt x="28333" y="18486"/>
                    <a:pt x="28371" y="18486"/>
                  </a:cubicBezTo>
                  <a:cubicBezTo>
                    <a:pt x="28378" y="18486"/>
                    <a:pt x="28384" y="18486"/>
                    <a:pt x="28391" y="18485"/>
                  </a:cubicBezTo>
                  <a:cubicBezTo>
                    <a:pt x="28437" y="18473"/>
                    <a:pt x="28466" y="18428"/>
                    <a:pt x="28456" y="18382"/>
                  </a:cubicBezTo>
                  <a:cubicBezTo>
                    <a:pt x="28431" y="18272"/>
                    <a:pt x="28410" y="18159"/>
                    <a:pt x="28392" y="18051"/>
                  </a:cubicBezTo>
                  <a:cubicBezTo>
                    <a:pt x="28387" y="18009"/>
                    <a:pt x="28350" y="17977"/>
                    <a:pt x="28308" y="17977"/>
                  </a:cubicBezTo>
                  <a:close/>
                  <a:moveTo>
                    <a:pt x="7441" y="18405"/>
                  </a:moveTo>
                  <a:cubicBezTo>
                    <a:pt x="7416" y="18405"/>
                    <a:pt x="7392" y="18416"/>
                    <a:pt x="7375" y="18437"/>
                  </a:cubicBezTo>
                  <a:lnTo>
                    <a:pt x="7155" y="18701"/>
                  </a:lnTo>
                  <a:cubicBezTo>
                    <a:pt x="7125" y="18738"/>
                    <a:pt x="7130" y="18792"/>
                    <a:pt x="7167" y="18822"/>
                  </a:cubicBezTo>
                  <a:cubicBezTo>
                    <a:pt x="7183" y="18835"/>
                    <a:pt x="7202" y="18842"/>
                    <a:pt x="7221" y="18842"/>
                  </a:cubicBezTo>
                  <a:cubicBezTo>
                    <a:pt x="7247" y="18842"/>
                    <a:pt x="7271" y="18832"/>
                    <a:pt x="7287" y="18811"/>
                  </a:cubicBezTo>
                  <a:lnTo>
                    <a:pt x="7508" y="18547"/>
                  </a:lnTo>
                  <a:cubicBezTo>
                    <a:pt x="7538" y="18510"/>
                    <a:pt x="7533" y="18456"/>
                    <a:pt x="7497" y="18425"/>
                  </a:cubicBezTo>
                  <a:cubicBezTo>
                    <a:pt x="7480" y="18412"/>
                    <a:pt x="7461" y="18405"/>
                    <a:pt x="7441" y="18405"/>
                  </a:cubicBezTo>
                  <a:close/>
                  <a:moveTo>
                    <a:pt x="28509" y="18811"/>
                  </a:moveTo>
                  <a:cubicBezTo>
                    <a:pt x="28500" y="18811"/>
                    <a:pt x="28491" y="18813"/>
                    <a:pt x="28482" y="18816"/>
                  </a:cubicBezTo>
                  <a:cubicBezTo>
                    <a:pt x="28436" y="18829"/>
                    <a:pt x="28412" y="18878"/>
                    <a:pt x="28426" y="18923"/>
                  </a:cubicBezTo>
                  <a:cubicBezTo>
                    <a:pt x="28461" y="19031"/>
                    <a:pt x="28500" y="19143"/>
                    <a:pt x="28543" y="19252"/>
                  </a:cubicBezTo>
                  <a:cubicBezTo>
                    <a:pt x="28556" y="19287"/>
                    <a:pt x="28588" y="19308"/>
                    <a:pt x="28623" y="19308"/>
                  </a:cubicBezTo>
                  <a:cubicBezTo>
                    <a:pt x="28633" y="19308"/>
                    <a:pt x="28644" y="19306"/>
                    <a:pt x="28653" y="19301"/>
                  </a:cubicBezTo>
                  <a:cubicBezTo>
                    <a:pt x="28697" y="19284"/>
                    <a:pt x="28719" y="19234"/>
                    <a:pt x="28703" y="19191"/>
                  </a:cubicBezTo>
                  <a:cubicBezTo>
                    <a:pt x="28661" y="19083"/>
                    <a:pt x="28623" y="18976"/>
                    <a:pt x="28589" y="18870"/>
                  </a:cubicBezTo>
                  <a:cubicBezTo>
                    <a:pt x="28578" y="18835"/>
                    <a:pt x="28545" y="18811"/>
                    <a:pt x="28509" y="18811"/>
                  </a:cubicBezTo>
                  <a:close/>
                  <a:moveTo>
                    <a:pt x="6888" y="19063"/>
                  </a:moveTo>
                  <a:cubicBezTo>
                    <a:pt x="6864" y="19063"/>
                    <a:pt x="6840" y="19072"/>
                    <a:pt x="6822" y="19091"/>
                  </a:cubicBezTo>
                  <a:cubicBezTo>
                    <a:pt x="6749" y="19178"/>
                    <a:pt x="6672" y="19263"/>
                    <a:pt x="6595" y="19346"/>
                  </a:cubicBezTo>
                  <a:cubicBezTo>
                    <a:pt x="6563" y="19381"/>
                    <a:pt x="6565" y="19436"/>
                    <a:pt x="6600" y="19468"/>
                  </a:cubicBezTo>
                  <a:cubicBezTo>
                    <a:pt x="6616" y="19482"/>
                    <a:pt x="6637" y="19490"/>
                    <a:pt x="6657" y="19490"/>
                  </a:cubicBezTo>
                  <a:cubicBezTo>
                    <a:pt x="6681" y="19490"/>
                    <a:pt x="6704" y="19481"/>
                    <a:pt x="6721" y="19463"/>
                  </a:cubicBezTo>
                  <a:cubicBezTo>
                    <a:pt x="6800" y="19378"/>
                    <a:pt x="6877" y="19292"/>
                    <a:pt x="6952" y="19205"/>
                  </a:cubicBezTo>
                  <a:cubicBezTo>
                    <a:pt x="6984" y="19170"/>
                    <a:pt x="6979" y="19115"/>
                    <a:pt x="6944" y="19083"/>
                  </a:cubicBezTo>
                  <a:cubicBezTo>
                    <a:pt x="6928" y="19070"/>
                    <a:pt x="6908" y="19063"/>
                    <a:pt x="6888" y="19063"/>
                  </a:cubicBezTo>
                  <a:close/>
                  <a:moveTo>
                    <a:pt x="28825" y="19609"/>
                  </a:moveTo>
                  <a:cubicBezTo>
                    <a:pt x="28813" y="19609"/>
                    <a:pt x="28801" y="19611"/>
                    <a:pt x="28789" y="19617"/>
                  </a:cubicBezTo>
                  <a:cubicBezTo>
                    <a:pt x="28746" y="19637"/>
                    <a:pt x="28727" y="19689"/>
                    <a:pt x="28748" y="19732"/>
                  </a:cubicBezTo>
                  <a:cubicBezTo>
                    <a:pt x="28796" y="19834"/>
                    <a:pt x="28849" y="19939"/>
                    <a:pt x="28903" y="20043"/>
                  </a:cubicBezTo>
                  <a:cubicBezTo>
                    <a:pt x="28918" y="20071"/>
                    <a:pt x="28948" y="20089"/>
                    <a:pt x="28978" y="20089"/>
                  </a:cubicBezTo>
                  <a:cubicBezTo>
                    <a:pt x="28993" y="20089"/>
                    <a:pt x="29006" y="20086"/>
                    <a:pt x="29018" y="20079"/>
                  </a:cubicBezTo>
                  <a:cubicBezTo>
                    <a:pt x="29060" y="20057"/>
                    <a:pt x="29076" y="20006"/>
                    <a:pt x="29055" y="19963"/>
                  </a:cubicBezTo>
                  <a:cubicBezTo>
                    <a:pt x="29001" y="19862"/>
                    <a:pt x="28950" y="19759"/>
                    <a:pt x="28903" y="19658"/>
                  </a:cubicBezTo>
                  <a:cubicBezTo>
                    <a:pt x="28888" y="19627"/>
                    <a:pt x="28857" y="19609"/>
                    <a:pt x="28825" y="19609"/>
                  </a:cubicBezTo>
                  <a:close/>
                  <a:moveTo>
                    <a:pt x="6298" y="19687"/>
                  </a:moveTo>
                  <a:cubicBezTo>
                    <a:pt x="6277" y="19687"/>
                    <a:pt x="6255" y="19695"/>
                    <a:pt x="6238" y="19711"/>
                  </a:cubicBezTo>
                  <a:cubicBezTo>
                    <a:pt x="6159" y="19788"/>
                    <a:pt x="6075" y="19865"/>
                    <a:pt x="5988" y="19942"/>
                  </a:cubicBezTo>
                  <a:cubicBezTo>
                    <a:pt x="5953" y="19972"/>
                    <a:pt x="5950" y="20027"/>
                    <a:pt x="5980" y="20062"/>
                  </a:cubicBezTo>
                  <a:cubicBezTo>
                    <a:pt x="5998" y="20081"/>
                    <a:pt x="6022" y="20092"/>
                    <a:pt x="6046" y="20092"/>
                  </a:cubicBezTo>
                  <a:cubicBezTo>
                    <a:pt x="6065" y="20092"/>
                    <a:pt x="6086" y="20084"/>
                    <a:pt x="6102" y="20070"/>
                  </a:cubicBezTo>
                  <a:cubicBezTo>
                    <a:pt x="6190" y="19991"/>
                    <a:pt x="6276" y="19913"/>
                    <a:pt x="6358" y="19834"/>
                  </a:cubicBezTo>
                  <a:cubicBezTo>
                    <a:pt x="6392" y="19802"/>
                    <a:pt x="6393" y="19748"/>
                    <a:pt x="6360" y="19713"/>
                  </a:cubicBezTo>
                  <a:cubicBezTo>
                    <a:pt x="6343" y="19696"/>
                    <a:pt x="6321" y="19687"/>
                    <a:pt x="6298" y="19687"/>
                  </a:cubicBezTo>
                  <a:close/>
                  <a:moveTo>
                    <a:pt x="5648" y="20249"/>
                  </a:moveTo>
                  <a:cubicBezTo>
                    <a:pt x="5630" y="20249"/>
                    <a:pt x="5611" y="20255"/>
                    <a:pt x="5596" y="20267"/>
                  </a:cubicBezTo>
                  <a:cubicBezTo>
                    <a:pt x="5506" y="20337"/>
                    <a:pt x="5416" y="20406"/>
                    <a:pt x="5323" y="20473"/>
                  </a:cubicBezTo>
                  <a:cubicBezTo>
                    <a:pt x="5285" y="20502"/>
                    <a:pt x="5279" y="20557"/>
                    <a:pt x="5306" y="20593"/>
                  </a:cubicBezTo>
                  <a:cubicBezTo>
                    <a:pt x="5323" y="20618"/>
                    <a:pt x="5349" y="20629"/>
                    <a:pt x="5375" y="20629"/>
                  </a:cubicBezTo>
                  <a:cubicBezTo>
                    <a:pt x="5392" y="20629"/>
                    <a:pt x="5412" y="20624"/>
                    <a:pt x="5426" y="20613"/>
                  </a:cubicBezTo>
                  <a:cubicBezTo>
                    <a:pt x="5519" y="20544"/>
                    <a:pt x="5612" y="20473"/>
                    <a:pt x="5701" y="20403"/>
                  </a:cubicBezTo>
                  <a:cubicBezTo>
                    <a:pt x="5738" y="20373"/>
                    <a:pt x="5746" y="20320"/>
                    <a:pt x="5716" y="20281"/>
                  </a:cubicBezTo>
                  <a:cubicBezTo>
                    <a:pt x="5699" y="20260"/>
                    <a:pt x="5674" y="20249"/>
                    <a:pt x="5648" y="20249"/>
                  </a:cubicBezTo>
                  <a:close/>
                  <a:moveTo>
                    <a:pt x="29232" y="20367"/>
                  </a:moveTo>
                  <a:cubicBezTo>
                    <a:pt x="29217" y="20367"/>
                    <a:pt x="29202" y="20371"/>
                    <a:pt x="29188" y="20379"/>
                  </a:cubicBezTo>
                  <a:cubicBezTo>
                    <a:pt x="29147" y="20403"/>
                    <a:pt x="29134" y="20456"/>
                    <a:pt x="29158" y="20496"/>
                  </a:cubicBezTo>
                  <a:cubicBezTo>
                    <a:pt x="29217" y="20595"/>
                    <a:pt x="29278" y="20693"/>
                    <a:pt x="29340" y="20790"/>
                  </a:cubicBezTo>
                  <a:cubicBezTo>
                    <a:pt x="29356" y="20816"/>
                    <a:pt x="29385" y="20830"/>
                    <a:pt x="29412" y="20830"/>
                  </a:cubicBezTo>
                  <a:cubicBezTo>
                    <a:pt x="29428" y="20830"/>
                    <a:pt x="29444" y="20826"/>
                    <a:pt x="29459" y="20816"/>
                  </a:cubicBezTo>
                  <a:cubicBezTo>
                    <a:pt x="29499" y="20790"/>
                    <a:pt x="29510" y="20738"/>
                    <a:pt x="29484" y="20698"/>
                  </a:cubicBezTo>
                  <a:cubicBezTo>
                    <a:pt x="29424" y="20601"/>
                    <a:pt x="29363" y="20505"/>
                    <a:pt x="29305" y="20408"/>
                  </a:cubicBezTo>
                  <a:cubicBezTo>
                    <a:pt x="29289" y="20381"/>
                    <a:pt x="29261" y="20367"/>
                    <a:pt x="29232" y="20367"/>
                  </a:cubicBezTo>
                  <a:close/>
                  <a:moveTo>
                    <a:pt x="4956" y="20756"/>
                  </a:moveTo>
                  <a:cubicBezTo>
                    <a:pt x="4939" y="20756"/>
                    <a:pt x="4922" y="20761"/>
                    <a:pt x="4907" y="20771"/>
                  </a:cubicBezTo>
                  <a:cubicBezTo>
                    <a:pt x="4813" y="20835"/>
                    <a:pt x="4718" y="20899"/>
                    <a:pt x="4624" y="20963"/>
                  </a:cubicBezTo>
                  <a:cubicBezTo>
                    <a:pt x="4584" y="20989"/>
                    <a:pt x="4572" y="21042"/>
                    <a:pt x="4600" y="21082"/>
                  </a:cubicBezTo>
                  <a:cubicBezTo>
                    <a:pt x="4616" y="21108"/>
                    <a:pt x="4643" y="21120"/>
                    <a:pt x="4670" y="21120"/>
                  </a:cubicBezTo>
                  <a:cubicBezTo>
                    <a:pt x="4688" y="21120"/>
                    <a:pt x="4704" y="21116"/>
                    <a:pt x="4718" y="21106"/>
                  </a:cubicBezTo>
                  <a:cubicBezTo>
                    <a:pt x="4814" y="21042"/>
                    <a:pt x="4909" y="20978"/>
                    <a:pt x="5005" y="20912"/>
                  </a:cubicBezTo>
                  <a:cubicBezTo>
                    <a:pt x="5043" y="20885"/>
                    <a:pt x="5053" y="20832"/>
                    <a:pt x="5026" y="20794"/>
                  </a:cubicBezTo>
                  <a:cubicBezTo>
                    <a:pt x="5010" y="20769"/>
                    <a:pt x="4983" y="20756"/>
                    <a:pt x="4956" y="20756"/>
                  </a:cubicBezTo>
                  <a:close/>
                  <a:moveTo>
                    <a:pt x="29700" y="21087"/>
                  </a:moveTo>
                  <a:cubicBezTo>
                    <a:pt x="29683" y="21087"/>
                    <a:pt x="29666" y="21092"/>
                    <a:pt x="29651" y="21103"/>
                  </a:cubicBezTo>
                  <a:cubicBezTo>
                    <a:pt x="29613" y="21130"/>
                    <a:pt x="29603" y="21183"/>
                    <a:pt x="29630" y="21223"/>
                  </a:cubicBezTo>
                  <a:cubicBezTo>
                    <a:pt x="29696" y="21316"/>
                    <a:pt x="29763" y="21410"/>
                    <a:pt x="29832" y="21503"/>
                  </a:cubicBezTo>
                  <a:cubicBezTo>
                    <a:pt x="29848" y="21525"/>
                    <a:pt x="29874" y="21538"/>
                    <a:pt x="29901" y="21538"/>
                  </a:cubicBezTo>
                  <a:cubicBezTo>
                    <a:pt x="29918" y="21538"/>
                    <a:pt x="29936" y="21533"/>
                    <a:pt x="29952" y="21522"/>
                  </a:cubicBezTo>
                  <a:cubicBezTo>
                    <a:pt x="29989" y="21493"/>
                    <a:pt x="29998" y="21441"/>
                    <a:pt x="29970" y="21402"/>
                  </a:cubicBezTo>
                  <a:cubicBezTo>
                    <a:pt x="29902" y="21309"/>
                    <a:pt x="29837" y="21216"/>
                    <a:pt x="29771" y="21124"/>
                  </a:cubicBezTo>
                  <a:cubicBezTo>
                    <a:pt x="29754" y="21100"/>
                    <a:pt x="29727" y="21087"/>
                    <a:pt x="29700" y="21087"/>
                  </a:cubicBezTo>
                  <a:close/>
                  <a:moveTo>
                    <a:pt x="4241" y="21231"/>
                  </a:moveTo>
                  <a:cubicBezTo>
                    <a:pt x="4225" y="21231"/>
                    <a:pt x="4208" y="21236"/>
                    <a:pt x="4193" y="21245"/>
                  </a:cubicBezTo>
                  <a:lnTo>
                    <a:pt x="3903" y="21431"/>
                  </a:lnTo>
                  <a:cubicBezTo>
                    <a:pt x="3863" y="21457"/>
                    <a:pt x="3852" y="21509"/>
                    <a:pt x="3877" y="21549"/>
                  </a:cubicBezTo>
                  <a:cubicBezTo>
                    <a:pt x="3895" y="21575"/>
                    <a:pt x="3922" y="21588"/>
                    <a:pt x="3951" y="21588"/>
                  </a:cubicBezTo>
                  <a:cubicBezTo>
                    <a:pt x="3966" y="21588"/>
                    <a:pt x="3982" y="21585"/>
                    <a:pt x="3996" y="21575"/>
                  </a:cubicBezTo>
                  <a:lnTo>
                    <a:pt x="4286" y="21389"/>
                  </a:lnTo>
                  <a:cubicBezTo>
                    <a:pt x="4326" y="21364"/>
                    <a:pt x="4337" y="21309"/>
                    <a:pt x="4311" y="21269"/>
                  </a:cubicBezTo>
                  <a:cubicBezTo>
                    <a:pt x="4295" y="21244"/>
                    <a:pt x="4269" y="21231"/>
                    <a:pt x="4241" y="21231"/>
                  </a:cubicBezTo>
                  <a:close/>
                  <a:moveTo>
                    <a:pt x="3518" y="21696"/>
                  </a:moveTo>
                  <a:cubicBezTo>
                    <a:pt x="3502" y="21696"/>
                    <a:pt x="3485" y="21701"/>
                    <a:pt x="3471" y="21711"/>
                  </a:cubicBezTo>
                  <a:cubicBezTo>
                    <a:pt x="3375" y="21774"/>
                    <a:pt x="3279" y="21836"/>
                    <a:pt x="3183" y="21900"/>
                  </a:cubicBezTo>
                  <a:cubicBezTo>
                    <a:pt x="3142" y="21927"/>
                    <a:pt x="3133" y="21980"/>
                    <a:pt x="3158" y="22020"/>
                  </a:cubicBezTo>
                  <a:cubicBezTo>
                    <a:pt x="3176" y="22044"/>
                    <a:pt x="3203" y="22057"/>
                    <a:pt x="3231" y="22057"/>
                  </a:cubicBezTo>
                  <a:cubicBezTo>
                    <a:pt x="3247" y="22057"/>
                    <a:pt x="3264" y="22052"/>
                    <a:pt x="3279" y="22043"/>
                  </a:cubicBezTo>
                  <a:cubicBezTo>
                    <a:pt x="3373" y="21980"/>
                    <a:pt x="3469" y="21916"/>
                    <a:pt x="3564" y="21854"/>
                  </a:cubicBezTo>
                  <a:cubicBezTo>
                    <a:pt x="3604" y="21828"/>
                    <a:pt x="3615" y="21775"/>
                    <a:pt x="3589" y="21735"/>
                  </a:cubicBezTo>
                  <a:cubicBezTo>
                    <a:pt x="3573" y="21710"/>
                    <a:pt x="3546" y="21696"/>
                    <a:pt x="3518" y="21696"/>
                  </a:cubicBezTo>
                  <a:close/>
                  <a:moveTo>
                    <a:pt x="30211" y="21778"/>
                  </a:moveTo>
                  <a:cubicBezTo>
                    <a:pt x="30192" y="21778"/>
                    <a:pt x="30174" y="21784"/>
                    <a:pt x="30159" y="21796"/>
                  </a:cubicBezTo>
                  <a:cubicBezTo>
                    <a:pt x="30120" y="21825"/>
                    <a:pt x="30114" y="21879"/>
                    <a:pt x="30143" y="21916"/>
                  </a:cubicBezTo>
                  <a:cubicBezTo>
                    <a:pt x="30213" y="22007"/>
                    <a:pt x="30283" y="22099"/>
                    <a:pt x="30356" y="22188"/>
                  </a:cubicBezTo>
                  <a:cubicBezTo>
                    <a:pt x="30373" y="22209"/>
                    <a:pt x="30397" y="22220"/>
                    <a:pt x="30423" y="22220"/>
                  </a:cubicBezTo>
                  <a:cubicBezTo>
                    <a:pt x="30442" y="22220"/>
                    <a:pt x="30461" y="22214"/>
                    <a:pt x="30476" y="22201"/>
                  </a:cubicBezTo>
                  <a:cubicBezTo>
                    <a:pt x="30514" y="22172"/>
                    <a:pt x="30520" y="22118"/>
                    <a:pt x="30490" y="22081"/>
                  </a:cubicBezTo>
                  <a:cubicBezTo>
                    <a:pt x="30420" y="21991"/>
                    <a:pt x="30349" y="21902"/>
                    <a:pt x="30279" y="21812"/>
                  </a:cubicBezTo>
                  <a:cubicBezTo>
                    <a:pt x="30262" y="21790"/>
                    <a:pt x="30236" y="21778"/>
                    <a:pt x="30211" y="21778"/>
                  </a:cubicBezTo>
                  <a:close/>
                  <a:moveTo>
                    <a:pt x="2805" y="22178"/>
                  </a:moveTo>
                  <a:cubicBezTo>
                    <a:pt x="2788" y="22178"/>
                    <a:pt x="2771" y="22183"/>
                    <a:pt x="2757" y="22193"/>
                  </a:cubicBezTo>
                  <a:cubicBezTo>
                    <a:pt x="2662" y="22260"/>
                    <a:pt x="2569" y="22328"/>
                    <a:pt x="2476" y="22397"/>
                  </a:cubicBezTo>
                  <a:cubicBezTo>
                    <a:pt x="2438" y="22425"/>
                    <a:pt x="2430" y="22480"/>
                    <a:pt x="2459" y="22517"/>
                  </a:cubicBezTo>
                  <a:cubicBezTo>
                    <a:pt x="2476" y="22539"/>
                    <a:pt x="2502" y="22552"/>
                    <a:pt x="2528" y="22552"/>
                  </a:cubicBezTo>
                  <a:cubicBezTo>
                    <a:pt x="2545" y="22552"/>
                    <a:pt x="2564" y="22546"/>
                    <a:pt x="2579" y="22534"/>
                  </a:cubicBezTo>
                  <a:cubicBezTo>
                    <a:pt x="2670" y="22467"/>
                    <a:pt x="2763" y="22400"/>
                    <a:pt x="2856" y="22334"/>
                  </a:cubicBezTo>
                  <a:cubicBezTo>
                    <a:pt x="2894" y="22307"/>
                    <a:pt x="2904" y="22252"/>
                    <a:pt x="2875" y="22214"/>
                  </a:cubicBezTo>
                  <a:cubicBezTo>
                    <a:pt x="2858" y="22190"/>
                    <a:pt x="2832" y="22178"/>
                    <a:pt x="2805" y="22178"/>
                  </a:cubicBezTo>
                  <a:close/>
                  <a:moveTo>
                    <a:pt x="30747" y="22450"/>
                  </a:moveTo>
                  <a:cubicBezTo>
                    <a:pt x="30728" y="22450"/>
                    <a:pt x="30708" y="22457"/>
                    <a:pt x="30692" y="22470"/>
                  </a:cubicBezTo>
                  <a:cubicBezTo>
                    <a:pt x="30655" y="22499"/>
                    <a:pt x="30650" y="22554"/>
                    <a:pt x="30679" y="22590"/>
                  </a:cubicBezTo>
                  <a:cubicBezTo>
                    <a:pt x="30753" y="22680"/>
                    <a:pt x="30825" y="22768"/>
                    <a:pt x="30898" y="22856"/>
                  </a:cubicBezTo>
                  <a:cubicBezTo>
                    <a:pt x="30914" y="22877"/>
                    <a:pt x="30940" y="22888"/>
                    <a:pt x="30964" y="22888"/>
                  </a:cubicBezTo>
                  <a:cubicBezTo>
                    <a:pt x="30983" y="22888"/>
                    <a:pt x="31002" y="22882"/>
                    <a:pt x="31018" y="22867"/>
                  </a:cubicBezTo>
                  <a:cubicBezTo>
                    <a:pt x="31055" y="22839"/>
                    <a:pt x="31060" y="22784"/>
                    <a:pt x="31030" y="22747"/>
                  </a:cubicBezTo>
                  <a:cubicBezTo>
                    <a:pt x="30958" y="22659"/>
                    <a:pt x="30886" y="22571"/>
                    <a:pt x="30814" y="22481"/>
                  </a:cubicBezTo>
                  <a:cubicBezTo>
                    <a:pt x="30797" y="22461"/>
                    <a:pt x="30772" y="22450"/>
                    <a:pt x="30747" y="22450"/>
                  </a:cubicBezTo>
                  <a:close/>
                  <a:moveTo>
                    <a:pt x="2123" y="22698"/>
                  </a:moveTo>
                  <a:cubicBezTo>
                    <a:pt x="2104" y="22698"/>
                    <a:pt x="2084" y="22705"/>
                    <a:pt x="2068" y="22718"/>
                  </a:cubicBezTo>
                  <a:lnTo>
                    <a:pt x="2004" y="22771"/>
                  </a:lnTo>
                  <a:cubicBezTo>
                    <a:pt x="1937" y="22827"/>
                    <a:pt x="1869" y="22885"/>
                    <a:pt x="1804" y="22946"/>
                  </a:cubicBezTo>
                  <a:cubicBezTo>
                    <a:pt x="1770" y="22978"/>
                    <a:pt x="1767" y="23032"/>
                    <a:pt x="1799" y="23066"/>
                  </a:cubicBezTo>
                  <a:cubicBezTo>
                    <a:pt x="1815" y="23085"/>
                    <a:pt x="1839" y="23095"/>
                    <a:pt x="1863" y="23095"/>
                  </a:cubicBezTo>
                  <a:cubicBezTo>
                    <a:pt x="1882" y="23095"/>
                    <a:pt x="1903" y="23087"/>
                    <a:pt x="1921" y="23072"/>
                  </a:cubicBezTo>
                  <a:cubicBezTo>
                    <a:pt x="1985" y="23015"/>
                    <a:pt x="2049" y="22957"/>
                    <a:pt x="2114" y="22903"/>
                  </a:cubicBezTo>
                  <a:lnTo>
                    <a:pt x="2177" y="22850"/>
                  </a:lnTo>
                  <a:cubicBezTo>
                    <a:pt x="2214" y="22821"/>
                    <a:pt x="2219" y="22766"/>
                    <a:pt x="2188" y="22730"/>
                  </a:cubicBezTo>
                  <a:cubicBezTo>
                    <a:pt x="2172" y="22709"/>
                    <a:pt x="2148" y="22698"/>
                    <a:pt x="2123" y="22698"/>
                  </a:cubicBezTo>
                  <a:close/>
                  <a:moveTo>
                    <a:pt x="31293" y="23113"/>
                  </a:moveTo>
                  <a:cubicBezTo>
                    <a:pt x="31274" y="23113"/>
                    <a:pt x="31254" y="23120"/>
                    <a:pt x="31238" y="23133"/>
                  </a:cubicBezTo>
                  <a:cubicBezTo>
                    <a:pt x="31201" y="23164"/>
                    <a:pt x="31196" y="23218"/>
                    <a:pt x="31227" y="23253"/>
                  </a:cubicBezTo>
                  <a:lnTo>
                    <a:pt x="31444" y="23519"/>
                  </a:lnTo>
                  <a:cubicBezTo>
                    <a:pt x="31460" y="23540"/>
                    <a:pt x="31486" y="23551"/>
                    <a:pt x="31510" y="23551"/>
                  </a:cubicBezTo>
                  <a:cubicBezTo>
                    <a:pt x="31529" y="23551"/>
                    <a:pt x="31549" y="23545"/>
                    <a:pt x="31565" y="23532"/>
                  </a:cubicBezTo>
                  <a:cubicBezTo>
                    <a:pt x="31601" y="23502"/>
                    <a:pt x="31608" y="23447"/>
                    <a:pt x="31577" y="23410"/>
                  </a:cubicBezTo>
                  <a:lnTo>
                    <a:pt x="31358" y="23144"/>
                  </a:lnTo>
                  <a:cubicBezTo>
                    <a:pt x="31342" y="23124"/>
                    <a:pt x="31318" y="23113"/>
                    <a:pt x="31293" y="23113"/>
                  </a:cubicBezTo>
                  <a:close/>
                  <a:moveTo>
                    <a:pt x="1494" y="23285"/>
                  </a:moveTo>
                  <a:cubicBezTo>
                    <a:pt x="1471" y="23285"/>
                    <a:pt x="1449" y="23294"/>
                    <a:pt x="1432" y="23311"/>
                  </a:cubicBezTo>
                  <a:cubicBezTo>
                    <a:pt x="1352" y="23396"/>
                    <a:pt x="1275" y="23484"/>
                    <a:pt x="1200" y="23572"/>
                  </a:cubicBezTo>
                  <a:cubicBezTo>
                    <a:pt x="1170" y="23609"/>
                    <a:pt x="1174" y="23662"/>
                    <a:pt x="1211" y="23692"/>
                  </a:cubicBezTo>
                  <a:cubicBezTo>
                    <a:pt x="1227" y="23706"/>
                    <a:pt x="1246" y="23713"/>
                    <a:pt x="1267" y="23713"/>
                  </a:cubicBezTo>
                  <a:cubicBezTo>
                    <a:pt x="1291" y="23713"/>
                    <a:pt x="1315" y="23703"/>
                    <a:pt x="1331" y="23682"/>
                  </a:cubicBezTo>
                  <a:cubicBezTo>
                    <a:pt x="1405" y="23598"/>
                    <a:pt x="1480" y="23511"/>
                    <a:pt x="1557" y="23429"/>
                  </a:cubicBezTo>
                  <a:cubicBezTo>
                    <a:pt x="1591" y="23394"/>
                    <a:pt x="1589" y="23340"/>
                    <a:pt x="1554" y="23308"/>
                  </a:cubicBezTo>
                  <a:cubicBezTo>
                    <a:pt x="1537" y="23292"/>
                    <a:pt x="1516" y="23285"/>
                    <a:pt x="1494" y="23285"/>
                  </a:cubicBezTo>
                  <a:close/>
                  <a:moveTo>
                    <a:pt x="31832" y="23783"/>
                  </a:moveTo>
                  <a:cubicBezTo>
                    <a:pt x="31813" y="23783"/>
                    <a:pt x="31795" y="23789"/>
                    <a:pt x="31779" y="23801"/>
                  </a:cubicBezTo>
                  <a:cubicBezTo>
                    <a:pt x="31741" y="23830"/>
                    <a:pt x="31734" y="23884"/>
                    <a:pt x="31763" y="23921"/>
                  </a:cubicBezTo>
                  <a:cubicBezTo>
                    <a:pt x="31834" y="24011"/>
                    <a:pt x="31902" y="24102"/>
                    <a:pt x="31970" y="24193"/>
                  </a:cubicBezTo>
                  <a:cubicBezTo>
                    <a:pt x="31987" y="24216"/>
                    <a:pt x="32013" y="24229"/>
                    <a:pt x="32040" y="24229"/>
                  </a:cubicBezTo>
                  <a:cubicBezTo>
                    <a:pt x="32058" y="24229"/>
                    <a:pt x="32075" y="24222"/>
                    <a:pt x="32091" y="24211"/>
                  </a:cubicBezTo>
                  <a:cubicBezTo>
                    <a:pt x="32128" y="24184"/>
                    <a:pt x="32136" y="24129"/>
                    <a:pt x="32109" y="24091"/>
                  </a:cubicBezTo>
                  <a:cubicBezTo>
                    <a:pt x="32040" y="23998"/>
                    <a:pt x="31970" y="23907"/>
                    <a:pt x="31899" y="23815"/>
                  </a:cubicBezTo>
                  <a:cubicBezTo>
                    <a:pt x="31883" y="23794"/>
                    <a:pt x="31857" y="23783"/>
                    <a:pt x="31832" y="23783"/>
                  </a:cubicBezTo>
                  <a:close/>
                  <a:moveTo>
                    <a:pt x="951" y="23949"/>
                  </a:moveTo>
                  <a:cubicBezTo>
                    <a:pt x="925" y="23949"/>
                    <a:pt x="898" y="23961"/>
                    <a:pt x="881" y="23985"/>
                  </a:cubicBezTo>
                  <a:cubicBezTo>
                    <a:pt x="814" y="24081"/>
                    <a:pt x="748" y="24179"/>
                    <a:pt x="688" y="24277"/>
                  </a:cubicBezTo>
                  <a:cubicBezTo>
                    <a:pt x="662" y="24317"/>
                    <a:pt x="675" y="24369"/>
                    <a:pt x="715" y="24393"/>
                  </a:cubicBezTo>
                  <a:cubicBezTo>
                    <a:pt x="729" y="24403"/>
                    <a:pt x="745" y="24408"/>
                    <a:pt x="761" y="24408"/>
                  </a:cubicBezTo>
                  <a:cubicBezTo>
                    <a:pt x="789" y="24408"/>
                    <a:pt x="817" y="24392"/>
                    <a:pt x="833" y="24366"/>
                  </a:cubicBezTo>
                  <a:cubicBezTo>
                    <a:pt x="893" y="24272"/>
                    <a:pt x="955" y="24177"/>
                    <a:pt x="1021" y="24084"/>
                  </a:cubicBezTo>
                  <a:cubicBezTo>
                    <a:pt x="1048" y="24046"/>
                    <a:pt x="1040" y="23992"/>
                    <a:pt x="1000" y="23964"/>
                  </a:cubicBezTo>
                  <a:cubicBezTo>
                    <a:pt x="985" y="23954"/>
                    <a:pt x="968" y="23949"/>
                    <a:pt x="951" y="23949"/>
                  </a:cubicBezTo>
                  <a:close/>
                  <a:moveTo>
                    <a:pt x="32340" y="24474"/>
                  </a:moveTo>
                  <a:cubicBezTo>
                    <a:pt x="32323" y="24474"/>
                    <a:pt x="32306" y="24479"/>
                    <a:pt x="32292" y="24490"/>
                  </a:cubicBezTo>
                  <a:cubicBezTo>
                    <a:pt x="32253" y="24517"/>
                    <a:pt x="32244" y="24571"/>
                    <a:pt x="32271" y="24610"/>
                  </a:cubicBezTo>
                  <a:cubicBezTo>
                    <a:pt x="32335" y="24703"/>
                    <a:pt x="32399" y="24797"/>
                    <a:pt x="32461" y="24891"/>
                  </a:cubicBezTo>
                  <a:cubicBezTo>
                    <a:pt x="32479" y="24917"/>
                    <a:pt x="32506" y="24931"/>
                    <a:pt x="32533" y="24931"/>
                  </a:cubicBezTo>
                  <a:cubicBezTo>
                    <a:pt x="32549" y="24931"/>
                    <a:pt x="32567" y="24927"/>
                    <a:pt x="32581" y="24917"/>
                  </a:cubicBezTo>
                  <a:cubicBezTo>
                    <a:pt x="32620" y="24891"/>
                    <a:pt x="32631" y="24837"/>
                    <a:pt x="32605" y="24797"/>
                  </a:cubicBezTo>
                  <a:cubicBezTo>
                    <a:pt x="32541" y="24701"/>
                    <a:pt x="32477" y="24606"/>
                    <a:pt x="32412" y="24512"/>
                  </a:cubicBezTo>
                  <a:cubicBezTo>
                    <a:pt x="32395" y="24487"/>
                    <a:pt x="32368" y="24474"/>
                    <a:pt x="32340" y="24474"/>
                  </a:cubicBezTo>
                  <a:close/>
                  <a:moveTo>
                    <a:pt x="510" y="24686"/>
                  </a:moveTo>
                  <a:cubicBezTo>
                    <a:pt x="478" y="24686"/>
                    <a:pt x="448" y="24703"/>
                    <a:pt x="433" y="24733"/>
                  </a:cubicBezTo>
                  <a:cubicBezTo>
                    <a:pt x="380" y="24839"/>
                    <a:pt x="332" y="24948"/>
                    <a:pt x="289" y="25053"/>
                  </a:cubicBezTo>
                  <a:cubicBezTo>
                    <a:pt x="271" y="25096"/>
                    <a:pt x="294" y="25146"/>
                    <a:pt x="337" y="25165"/>
                  </a:cubicBezTo>
                  <a:cubicBezTo>
                    <a:pt x="348" y="25168"/>
                    <a:pt x="359" y="25172"/>
                    <a:pt x="369" y="25172"/>
                  </a:cubicBezTo>
                  <a:cubicBezTo>
                    <a:pt x="403" y="25172"/>
                    <a:pt x="436" y="25151"/>
                    <a:pt x="449" y="25117"/>
                  </a:cubicBezTo>
                  <a:cubicBezTo>
                    <a:pt x="491" y="25015"/>
                    <a:pt x="537" y="24911"/>
                    <a:pt x="587" y="24810"/>
                  </a:cubicBezTo>
                  <a:cubicBezTo>
                    <a:pt x="608" y="24767"/>
                    <a:pt x="590" y="24715"/>
                    <a:pt x="548" y="24694"/>
                  </a:cubicBezTo>
                  <a:cubicBezTo>
                    <a:pt x="536" y="24689"/>
                    <a:pt x="523" y="24686"/>
                    <a:pt x="510" y="24686"/>
                  </a:cubicBezTo>
                  <a:close/>
                  <a:moveTo>
                    <a:pt x="25222" y="25332"/>
                  </a:moveTo>
                  <a:cubicBezTo>
                    <a:pt x="25188" y="25332"/>
                    <a:pt x="25154" y="25332"/>
                    <a:pt x="25121" y="25333"/>
                  </a:cubicBezTo>
                  <a:cubicBezTo>
                    <a:pt x="25074" y="25333"/>
                    <a:pt x="25036" y="25373"/>
                    <a:pt x="25038" y="25421"/>
                  </a:cubicBezTo>
                  <a:cubicBezTo>
                    <a:pt x="25038" y="25467"/>
                    <a:pt x="25079" y="25505"/>
                    <a:pt x="25123" y="25505"/>
                  </a:cubicBezTo>
                  <a:cubicBezTo>
                    <a:pt x="25124" y="25505"/>
                    <a:pt x="25125" y="25505"/>
                    <a:pt x="25126" y="25505"/>
                  </a:cubicBezTo>
                  <a:cubicBezTo>
                    <a:pt x="25154" y="25505"/>
                    <a:pt x="25185" y="25503"/>
                    <a:pt x="25214" y="25503"/>
                  </a:cubicBezTo>
                  <a:cubicBezTo>
                    <a:pt x="25302" y="25505"/>
                    <a:pt x="25382" y="25506"/>
                    <a:pt x="25460" y="25511"/>
                  </a:cubicBezTo>
                  <a:cubicBezTo>
                    <a:pt x="25462" y="25513"/>
                    <a:pt x="25465" y="25513"/>
                    <a:pt x="25467" y="25513"/>
                  </a:cubicBezTo>
                  <a:cubicBezTo>
                    <a:pt x="25512" y="25513"/>
                    <a:pt x="25550" y="25478"/>
                    <a:pt x="25552" y="25431"/>
                  </a:cubicBezTo>
                  <a:cubicBezTo>
                    <a:pt x="25555" y="25385"/>
                    <a:pt x="25520" y="25343"/>
                    <a:pt x="25473" y="25340"/>
                  </a:cubicBezTo>
                  <a:cubicBezTo>
                    <a:pt x="25393" y="25335"/>
                    <a:pt x="25311" y="25332"/>
                    <a:pt x="25222" y="25332"/>
                  </a:cubicBezTo>
                  <a:close/>
                  <a:moveTo>
                    <a:pt x="24608" y="25362"/>
                  </a:moveTo>
                  <a:cubicBezTo>
                    <a:pt x="24606" y="25362"/>
                    <a:pt x="24604" y="25362"/>
                    <a:pt x="24602" y="25362"/>
                  </a:cubicBezTo>
                  <a:lnTo>
                    <a:pt x="24259" y="25386"/>
                  </a:lnTo>
                  <a:cubicBezTo>
                    <a:pt x="24213" y="25389"/>
                    <a:pt x="24176" y="25431"/>
                    <a:pt x="24179" y="25479"/>
                  </a:cubicBezTo>
                  <a:cubicBezTo>
                    <a:pt x="24184" y="25524"/>
                    <a:pt x="24221" y="25558"/>
                    <a:pt x="24266" y="25558"/>
                  </a:cubicBezTo>
                  <a:lnTo>
                    <a:pt x="24272" y="25558"/>
                  </a:lnTo>
                  <a:lnTo>
                    <a:pt x="24615" y="25534"/>
                  </a:lnTo>
                  <a:cubicBezTo>
                    <a:pt x="24661" y="25530"/>
                    <a:pt x="24698" y="25489"/>
                    <a:pt x="24693" y="25441"/>
                  </a:cubicBezTo>
                  <a:cubicBezTo>
                    <a:pt x="24690" y="25396"/>
                    <a:pt x="24653" y="25362"/>
                    <a:pt x="24608" y="25362"/>
                  </a:cubicBezTo>
                  <a:close/>
                  <a:moveTo>
                    <a:pt x="23753" y="25424"/>
                  </a:moveTo>
                  <a:cubicBezTo>
                    <a:pt x="23751" y="25424"/>
                    <a:pt x="23748" y="25424"/>
                    <a:pt x="23745" y="25425"/>
                  </a:cubicBezTo>
                  <a:lnTo>
                    <a:pt x="23403" y="25449"/>
                  </a:lnTo>
                  <a:cubicBezTo>
                    <a:pt x="23355" y="25452"/>
                    <a:pt x="23319" y="25494"/>
                    <a:pt x="23322" y="25542"/>
                  </a:cubicBezTo>
                  <a:cubicBezTo>
                    <a:pt x="23326" y="25586"/>
                    <a:pt x="23364" y="25620"/>
                    <a:pt x="23409" y="25620"/>
                  </a:cubicBezTo>
                  <a:lnTo>
                    <a:pt x="23415" y="25620"/>
                  </a:lnTo>
                  <a:lnTo>
                    <a:pt x="23758" y="25596"/>
                  </a:lnTo>
                  <a:cubicBezTo>
                    <a:pt x="23804" y="25593"/>
                    <a:pt x="23840" y="25551"/>
                    <a:pt x="23837" y="25503"/>
                  </a:cubicBezTo>
                  <a:cubicBezTo>
                    <a:pt x="23834" y="25459"/>
                    <a:pt x="23796" y="25424"/>
                    <a:pt x="23753" y="25424"/>
                  </a:cubicBezTo>
                  <a:close/>
                  <a:moveTo>
                    <a:pt x="32810" y="25195"/>
                  </a:moveTo>
                  <a:cubicBezTo>
                    <a:pt x="32794" y="25195"/>
                    <a:pt x="32778" y="25200"/>
                    <a:pt x="32764" y="25209"/>
                  </a:cubicBezTo>
                  <a:cubicBezTo>
                    <a:pt x="32724" y="25233"/>
                    <a:pt x="32711" y="25285"/>
                    <a:pt x="32735" y="25325"/>
                  </a:cubicBezTo>
                  <a:cubicBezTo>
                    <a:pt x="32793" y="25423"/>
                    <a:pt x="32850" y="25521"/>
                    <a:pt x="32905" y="25620"/>
                  </a:cubicBezTo>
                  <a:cubicBezTo>
                    <a:pt x="32921" y="25649"/>
                    <a:pt x="32950" y="25665"/>
                    <a:pt x="32980" y="25665"/>
                  </a:cubicBezTo>
                  <a:cubicBezTo>
                    <a:pt x="32995" y="25665"/>
                    <a:pt x="33009" y="25662"/>
                    <a:pt x="33022" y="25654"/>
                  </a:cubicBezTo>
                  <a:cubicBezTo>
                    <a:pt x="33063" y="25631"/>
                    <a:pt x="33079" y="25578"/>
                    <a:pt x="33055" y="25537"/>
                  </a:cubicBezTo>
                  <a:cubicBezTo>
                    <a:pt x="32999" y="25436"/>
                    <a:pt x="32942" y="25337"/>
                    <a:pt x="32882" y="25237"/>
                  </a:cubicBezTo>
                  <a:cubicBezTo>
                    <a:pt x="32867" y="25210"/>
                    <a:pt x="32839" y="25195"/>
                    <a:pt x="32810" y="25195"/>
                  </a:cubicBezTo>
                  <a:close/>
                  <a:moveTo>
                    <a:pt x="22897" y="25487"/>
                  </a:moveTo>
                  <a:cubicBezTo>
                    <a:pt x="22894" y="25487"/>
                    <a:pt x="22891" y="25487"/>
                    <a:pt x="22889" y="25487"/>
                  </a:cubicBezTo>
                  <a:lnTo>
                    <a:pt x="22546" y="25511"/>
                  </a:lnTo>
                  <a:cubicBezTo>
                    <a:pt x="22498" y="25514"/>
                    <a:pt x="22463" y="25556"/>
                    <a:pt x="22466" y="25602"/>
                  </a:cubicBezTo>
                  <a:cubicBezTo>
                    <a:pt x="22469" y="25649"/>
                    <a:pt x="22507" y="25683"/>
                    <a:pt x="22552" y="25683"/>
                  </a:cubicBezTo>
                  <a:lnTo>
                    <a:pt x="22559" y="25683"/>
                  </a:lnTo>
                  <a:lnTo>
                    <a:pt x="22900" y="25658"/>
                  </a:lnTo>
                  <a:cubicBezTo>
                    <a:pt x="22948" y="25654"/>
                    <a:pt x="22983" y="25614"/>
                    <a:pt x="22980" y="25566"/>
                  </a:cubicBezTo>
                  <a:cubicBezTo>
                    <a:pt x="22977" y="25522"/>
                    <a:pt x="22940" y="25487"/>
                    <a:pt x="22897" y="25487"/>
                  </a:cubicBezTo>
                  <a:close/>
                  <a:moveTo>
                    <a:pt x="25975" y="25428"/>
                  </a:moveTo>
                  <a:cubicBezTo>
                    <a:pt x="25938" y="25428"/>
                    <a:pt x="25903" y="25452"/>
                    <a:pt x="25891" y="25489"/>
                  </a:cubicBezTo>
                  <a:cubicBezTo>
                    <a:pt x="25877" y="25534"/>
                    <a:pt x="25902" y="25582"/>
                    <a:pt x="25949" y="25596"/>
                  </a:cubicBezTo>
                  <a:cubicBezTo>
                    <a:pt x="25992" y="25609"/>
                    <a:pt x="26034" y="25623"/>
                    <a:pt x="26077" y="25639"/>
                  </a:cubicBezTo>
                  <a:cubicBezTo>
                    <a:pt x="26136" y="25663"/>
                    <a:pt x="26194" y="25691"/>
                    <a:pt x="26250" y="25719"/>
                  </a:cubicBezTo>
                  <a:cubicBezTo>
                    <a:pt x="26263" y="25727"/>
                    <a:pt x="26277" y="25731"/>
                    <a:pt x="26290" y="25731"/>
                  </a:cubicBezTo>
                  <a:cubicBezTo>
                    <a:pt x="26320" y="25731"/>
                    <a:pt x="26351" y="25715"/>
                    <a:pt x="26367" y="25686"/>
                  </a:cubicBezTo>
                  <a:cubicBezTo>
                    <a:pt x="26389" y="25642"/>
                    <a:pt x="26373" y="25591"/>
                    <a:pt x="26331" y="25569"/>
                  </a:cubicBezTo>
                  <a:cubicBezTo>
                    <a:pt x="26269" y="25535"/>
                    <a:pt x="26205" y="25506"/>
                    <a:pt x="26139" y="25481"/>
                  </a:cubicBezTo>
                  <a:cubicBezTo>
                    <a:pt x="26094" y="25463"/>
                    <a:pt x="26046" y="25446"/>
                    <a:pt x="25998" y="25431"/>
                  </a:cubicBezTo>
                  <a:cubicBezTo>
                    <a:pt x="25991" y="25429"/>
                    <a:pt x="25983" y="25428"/>
                    <a:pt x="25975" y="25428"/>
                  </a:cubicBezTo>
                  <a:close/>
                  <a:moveTo>
                    <a:pt x="22037" y="25548"/>
                  </a:moveTo>
                  <a:cubicBezTo>
                    <a:pt x="22036" y="25548"/>
                    <a:pt x="22034" y="25548"/>
                    <a:pt x="22032" y="25548"/>
                  </a:cubicBezTo>
                  <a:lnTo>
                    <a:pt x="21689" y="25574"/>
                  </a:lnTo>
                  <a:cubicBezTo>
                    <a:pt x="21641" y="25577"/>
                    <a:pt x="21606" y="25618"/>
                    <a:pt x="21609" y="25665"/>
                  </a:cubicBezTo>
                  <a:cubicBezTo>
                    <a:pt x="21612" y="25711"/>
                    <a:pt x="21651" y="25745"/>
                    <a:pt x="21696" y="25745"/>
                  </a:cubicBezTo>
                  <a:lnTo>
                    <a:pt x="21700" y="25745"/>
                  </a:lnTo>
                  <a:lnTo>
                    <a:pt x="22043" y="25719"/>
                  </a:lnTo>
                  <a:cubicBezTo>
                    <a:pt x="22091" y="25716"/>
                    <a:pt x="22126" y="25676"/>
                    <a:pt x="22123" y="25628"/>
                  </a:cubicBezTo>
                  <a:cubicBezTo>
                    <a:pt x="22120" y="25584"/>
                    <a:pt x="22082" y="25548"/>
                    <a:pt x="22037" y="25548"/>
                  </a:cubicBezTo>
                  <a:close/>
                  <a:moveTo>
                    <a:pt x="21181" y="25610"/>
                  </a:moveTo>
                  <a:cubicBezTo>
                    <a:pt x="21179" y="25610"/>
                    <a:pt x="21177" y="25610"/>
                    <a:pt x="21175" y="25610"/>
                  </a:cubicBezTo>
                  <a:lnTo>
                    <a:pt x="20832" y="25636"/>
                  </a:lnTo>
                  <a:cubicBezTo>
                    <a:pt x="20784" y="25639"/>
                    <a:pt x="20749" y="25681"/>
                    <a:pt x="20752" y="25727"/>
                  </a:cubicBezTo>
                  <a:cubicBezTo>
                    <a:pt x="20756" y="25772"/>
                    <a:pt x="20794" y="25807"/>
                    <a:pt x="20839" y="25807"/>
                  </a:cubicBezTo>
                  <a:lnTo>
                    <a:pt x="20844" y="25807"/>
                  </a:lnTo>
                  <a:lnTo>
                    <a:pt x="21186" y="25782"/>
                  </a:lnTo>
                  <a:cubicBezTo>
                    <a:pt x="21234" y="25779"/>
                    <a:pt x="21270" y="25739"/>
                    <a:pt x="21266" y="25691"/>
                  </a:cubicBezTo>
                  <a:cubicBezTo>
                    <a:pt x="21263" y="25645"/>
                    <a:pt x="21225" y="25610"/>
                    <a:pt x="21181" y="25610"/>
                  </a:cubicBezTo>
                  <a:close/>
                  <a:moveTo>
                    <a:pt x="20323" y="25673"/>
                  </a:moveTo>
                  <a:cubicBezTo>
                    <a:pt x="20321" y="25673"/>
                    <a:pt x="20319" y="25673"/>
                    <a:pt x="20317" y="25673"/>
                  </a:cubicBezTo>
                  <a:lnTo>
                    <a:pt x="19974" y="25699"/>
                  </a:lnTo>
                  <a:cubicBezTo>
                    <a:pt x="19928" y="25702"/>
                    <a:pt x="19892" y="25743"/>
                    <a:pt x="19896" y="25790"/>
                  </a:cubicBezTo>
                  <a:cubicBezTo>
                    <a:pt x="19899" y="25835"/>
                    <a:pt x="19937" y="25870"/>
                    <a:pt x="19981" y="25870"/>
                  </a:cubicBezTo>
                  <a:lnTo>
                    <a:pt x="19987" y="25870"/>
                  </a:lnTo>
                  <a:lnTo>
                    <a:pt x="20330" y="25844"/>
                  </a:lnTo>
                  <a:cubicBezTo>
                    <a:pt x="20378" y="25841"/>
                    <a:pt x="20413" y="25799"/>
                    <a:pt x="20410" y="25753"/>
                  </a:cubicBezTo>
                  <a:cubicBezTo>
                    <a:pt x="20407" y="25707"/>
                    <a:pt x="20368" y="25673"/>
                    <a:pt x="20323" y="25673"/>
                  </a:cubicBezTo>
                  <a:close/>
                  <a:moveTo>
                    <a:pt x="19466" y="25735"/>
                  </a:moveTo>
                  <a:cubicBezTo>
                    <a:pt x="19464" y="25735"/>
                    <a:pt x="19462" y="25735"/>
                    <a:pt x="19460" y="25735"/>
                  </a:cubicBezTo>
                  <a:lnTo>
                    <a:pt x="19117" y="25761"/>
                  </a:lnTo>
                  <a:cubicBezTo>
                    <a:pt x="19071" y="25764"/>
                    <a:pt x="19036" y="25806"/>
                    <a:pt x="19039" y="25852"/>
                  </a:cubicBezTo>
                  <a:cubicBezTo>
                    <a:pt x="19042" y="25899"/>
                    <a:pt x="19081" y="25932"/>
                    <a:pt x="19124" y="25932"/>
                  </a:cubicBezTo>
                  <a:lnTo>
                    <a:pt x="19130" y="25932"/>
                  </a:lnTo>
                  <a:lnTo>
                    <a:pt x="19473" y="25907"/>
                  </a:lnTo>
                  <a:cubicBezTo>
                    <a:pt x="19521" y="25903"/>
                    <a:pt x="19556" y="25862"/>
                    <a:pt x="19553" y="25814"/>
                  </a:cubicBezTo>
                  <a:cubicBezTo>
                    <a:pt x="19550" y="25769"/>
                    <a:pt x="19513" y="25735"/>
                    <a:pt x="19466" y="25735"/>
                  </a:cubicBezTo>
                  <a:close/>
                  <a:moveTo>
                    <a:pt x="205" y="25487"/>
                  </a:moveTo>
                  <a:cubicBezTo>
                    <a:pt x="167" y="25487"/>
                    <a:pt x="133" y="25513"/>
                    <a:pt x="122" y="25551"/>
                  </a:cubicBezTo>
                  <a:cubicBezTo>
                    <a:pt x="92" y="25667"/>
                    <a:pt x="66" y="25782"/>
                    <a:pt x="47" y="25895"/>
                  </a:cubicBezTo>
                  <a:cubicBezTo>
                    <a:pt x="39" y="25942"/>
                    <a:pt x="71" y="25987"/>
                    <a:pt x="118" y="25993"/>
                  </a:cubicBezTo>
                  <a:cubicBezTo>
                    <a:pt x="122" y="25995"/>
                    <a:pt x="127" y="25995"/>
                    <a:pt x="132" y="25995"/>
                  </a:cubicBezTo>
                  <a:cubicBezTo>
                    <a:pt x="174" y="25995"/>
                    <a:pt x="210" y="25966"/>
                    <a:pt x="217" y="25923"/>
                  </a:cubicBezTo>
                  <a:cubicBezTo>
                    <a:pt x="234" y="25815"/>
                    <a:pt x="258" y="25705"/>
                    <a:pt x="289" y="25596"/>
                  </a:cubicBezTo>
                  <a:cubicBezTo>
                    <a:pt x="300" y="25550"/>
                    <a:pt x="273" y="25503"/>
                    <a:pt x="228" y="25490"/>
                  </a:cubicBezTo>
                  <a:cubicBezTo>
                    <a:pt x="220" y="25488"/>
                    <a:pt x="213" y="25487"/>
                    <a:pt x="205" y="25487"/>
                  </a:cubicBezTo>
                  <a:close/>
                  <a:moveTo>
                    <a:pt x="18611" y="25804"/>
                  </a:moveTo>
                  <a:cubicBezTo>
                    <a:pt x="18608" y="25804"/>
                    <a:pt x="18605" y="25804"/>
                    <a:pt x="18602" y="25804"/>
                  </a:cubicBezTo>
                  <a:cubicBezTo>
                    <a:pt x="18488" y="25815"/>
                    <a:pt x="18373" y="25828"/>
                    <a:pt x="18259" y="25841"/>
                  </a:cubicBezTo>
                  <a:cubicBezTo>
                    <a:pt x="18211" y="25847"/>
                    <a:pt x="18177" y="25889"/>
                    <a:pt x="18184" y="25937"/>
                  </a:cubicBezTo>
                  <a:cubicBezTo>
                    <a:pt x="18189" y="25980"/>
                    <a:pt x="18225" y="26012"/>
                    <a:pt x="18269" y="26012"/>
                  </a:cubicBezTo>
                  <a:lnTo>
                    <a:pt x="18280" y="26012"/>
                  </a:lnTo>
                  <a:cubicBezTo>
                    <a:pt x="18392" y="25998"/>
                    <a:pt x="18506" y="25987"/>
                    <a:pt x="18619" y="25976"/>
                  </a:cubicBezTo>
                  <a:cubicBezTo>
                    <a:pt x="18666" y="25971"/>
                    <a:pt x="18701" y="25929"/>
                    <a:pt x="18696" y="25881"/>
                  </a:cubicBezTo>
                  <a:cubicBezTo>
                    <a:pt x="18692" y="25837"/>
                    <a:pt x="18655" y="25804"/>
                    <a:pt x="18611" y="25804"/>
                  </a:cubicBezTo>
                  <a:close/>
                  <a:moveTo>
                    <a:pt x="17760" y="25913"/>
                  </a:moveTo>
                  <a:cubicBezTo>
                    <a:pt x="17755" y="25913"/>
                    <a:pt x="17749" y="25914"/>
                    <a:pt x="17743" y="25915"/>
                  </a:cubicBezTo>
                  <a:cubicBezTo>
                    <a:pt x="17625" y="25934"/>
                    <a:pt x="17511" y="25955"/>
                    <a:pt x="17402" y="25979"/>
                  </a:cubicBezTo>
                  <a:cubicBezTo>
                    <a:pt x="17356" y="25988"/>
                    <a:pt x="17327" y="26033"/>
                    <a:pt x="17337" y="26080"/>
                  </a:cubicBezTo>
                  <a:cubicBezTo>
                    <a:pt x="17345" y="26120"/>
                    <a:pt x="17382" y="26149"/>
                    <a:pt x="17420" y="26149"/>
                  </a:cubicBezTo>
                  <a:cubicBezTo>
                    <a:pt x="17426" y="26149"/>
                    <a:pt x="17433" y="26147"/>
                    <a:pt x="17438" y="26147"/>
                  </a:cubicBezTo>
                  <a:cubicBezTo>
                    <a:pt x="17543" y="26124"/>
                    <a:pt x="17657" y="26104"/>
                    <a:pt x="17772" y="26084"/>
                  </a:cubicBezTo>
                  <a:cubicBezTo>
                    <a:pt x="17819" y="26076"/>
                    <a:pt x="17851" y="26032"/>
                    <a:pt x="17843" y="25985"/>
                  </a:cubicBezTo>
                  <a:cubicBezTo>
                    <a:pt x="17836" y="25944"/>
                    <a:pt x="17801" y="25913"/>
                    <a:pt x="17760" y="25913"/>
                  </a:cubicBezTo>
                  <a:close/>
                  <a:moveTo>
                    <a:pt x="26703" y="25864"/>
                  </a:moveTo>
                  <a:cubicBezTo>
                    <a:pt x="26681" y="25864"/>
                    <a:pt x="26659" y="25872"/>
                    <a:pt x="26642" y="25889"/>
                  </a:cubicBezTo>
                  <a:cubicBezTo>
                    <a:pt x="26608" y="25924"/>
                    <a:pt x="26608" y="25977"/>
                    <a:pt x="26642" y="26011"/>
                  </a:cubicBezTo>
                  <a:cubicBezTo>
                    <a:pt x="26719" y="26086"/>
                    <a:pt x="26791" y="26171"/>
                    <a:pt x="26857" y="26262"/>
                  </a:cubicBezTo>
                  <a:cubicBezTo>
                    <a:pt x="26873" y="26285"/>
                    <a:pt x="26900" y="26297"/>
                    <a:pt x="26925" y="26297"/>
                  </a:cubicBezTo>
                  <a:cubicBezTo>
                    <a:pt x="26943" y="26297"/>
                    <a:pt x="26961" y="26291"/>
                    <a:pt x="26977" y="26281"/>
                  </a:cubicBezTo>
                  <a:cubicBezTo>
                    <a:pt x="27015" y="26253"/>
                    <a:pt x="27023" y="26200"/>
                    <a:pt x="26996" y="26161"/>
                  </a:cubicBezTo>
                  <a:cubicBezTo>
                    <a:pt x="26924" y="26062"/>
                    <a:pt x="26845" y="25971"/>
                    <a:pt x="26764" y="25889"/>
                  </a:cubicBezTo>
                  <a:cubicBezTo>
                    <a:pt x="26747" y="25872"/>
                    <a:pt x="26725" y="25864"/>
                    <a:pt x="26703" y="25864"/>
                  </a:cubicBezTo>
                  <a:close/>
                  <a:moveTo>
                    <a:pt x="16922" y="26101"/>
                  </a:moveTo>
                  <a:cubicBezTo>
                    <a:pt x="16913" y="26101"/>
                    <a:pt x="16905" y="26103"/>
                    <a:pt x="16896" y="26105"/>
                  </a:cubicBezTo>
                  <a:cubicBezTo>
                    <a:pt x="16783" y="26137"/>
                    <a:pt x="16672" y="26174"/>
                    <a:pt x="16565" y="26214"/>
                  </a:cubicBezTo>
                  <a:cubicBezTo>
                    <a:pt x="16520" y="26230"/>
                    <a:pt x="16498" y="26280"/>
                    <a:pt x="16514" y="26323"/>
                  </a:cubicBezTo>
                  <a:cubicBezTo>
                    <a:pt x="16526" y="26358"/>
                    <a:pt x="16560" y="26381"/>
                    <a:pt x="16595" y="26381"/>
                  </a:cubicBezTo>
                  <a:cubicBezTo>
                    <a:pt x="16605" y="26381"/>
                    <a:pt x="16614" y="26379"/>
                    <a:pt x="16624" y="26374"/>
                  </a:cubicBezTo>
                  <a:cubicBezTo>
                    <a:pt x="16727" y="26337"/>
                    <a:pt x="16835" y="26302"/>
                    <a:pt x="16944" y="26270"/>
                  </a:cubicBezTo>
                  <a:cubicBezTo>
                    <a:pt x="16991" y="26256"/>
                    <a:pt x="17016" y="26209"/>
                    <a:pt x="17004" y="26163"/>
                  </a:cubicBezTo>
                  <a:cubicBezTo>
                    <a:pt x="16992" y="26126"/>
                    <a:pt x="16959" y="26101"/>
                    <a:pt x="16922" y="26101"/>
                  </a:cubicBezTo>
                  <a:close/>
                  <a:moveTo>
                    <a:pt x="33218" y="25949"/>
                  </a:moveTo>
                  <a:cubicBezTo>
                    <a:pt x="33206" y="25949"/>
                    <a:pt x="33193" y="25952"/>
                    <a:pt x="33182" y="25958"/>
                  </a:cubicBezTo>
                  <a:cubicBezTo>
                    <a:pt x="33139" y="25979"/>
                    <a:pt x="33121" y="26030"/>
                    <a:pt x="33142" y="26073"/>
                  </a:cubicBezTo>
                  <a:cubicBezTo>
                    <a:pt x="33192" y="26176"/>
                    <a:pt x="33240" y="26280"/>
                    <a:pt x="33283" y="26382"/>
                  </a:cubicBezTo>
                  <a:cubicBezTo>
                    <a:pt x="33297" y="26414"/>
                    <a:pt x="33329" y="26434"/>
                    <a:pt x="33361" y="26434"/>
                  </a:cubicBezTo>
                  <a:cubicBezTo>
                    <a:pt x="33372" y="26434"/>
                    <a:pt x="33385" y="26432"/>
                    <a:pt x="33396" y="26427"/>
                  </a:cubicBezTo>
                  <a:cubicBezTo>
                    <a:pt x="33440" y="26408"/>
                    <a:pt x="33459" y="26358"/>
                    <a:pt x="33441" y="26313"/>
                  </a:cubicBezTo>
                  <a:cubicBezTo>
                    <a:pt x="33395" y="26209"/>
                    <a:pt x="33347" y="26104"/>
                    <a:pt x="33296" y="25998"/>
                  </a:cubicBezTo>
                  <a:cubicBezTo>
                    <a:pt x="33281" y="25968"/>
                    <a:pt x="33250" y="25949"/>
                    <a:pt x="33218" y="25949"/>
                  </a:cubicBezTo>
                  <a:close/>
                  <a:moveTo>
                    <a:pt x="16121" y="26412"/>
                  </a:moveTo>
                  <a:cubicBezTo>
                    <a:pt x="16108" y="26412"/>
                    <a:pt x="16095" y="26415"/>
                    <a:pt x="16083" y="26421"/>
                  </a:cubicBezTo>
                  <a:cubicBezTo>
                    <a:pt x="15977" y="26474"/>
                    <a:pt x="15873" y="26531"/>
                    <a:pt x="15775" y="26592"/>
                  </a:cubicBezTo>
                  <a:cubicBezTo>
                    <a:pt x="15735" y="26616"/>
                    <a:pt x="15723" y="26669"/>
                    <a:pt x="15748" y="26709"/>
                  </a:cubicBezTo>
                  <a:cubicBezTo>
                    <a:pt x="15764" y="26736"/>
                    <a:pt x="15793" y="26751"/>
                    <a:pt x="15822" y="26751"/>
                  </a:cubicBezTo>
                  <a:cubicBezTo>
                    <a:pt x="15836" y="26751"/>
                    <a:pt x="15852" y="26746"/>
                    <a:pt x="15865" y="26738"/>
                  </a:cubicBezTo>
                  <a:cubicBezTo>
                    <a:pt x="15960" y="26680"/>
                    <a:pt x="16059" y="26626"/>
                    <a:pt x="16160" y="26574"/>
                  </a:cubicBezTo>
                  <a:cubicBezTo>
                    <a:pt x="16201" y="26554"/>
                    <a:pt x="16219" y="26501"/>
                    <a:pt x="16198" y="26459"/>
                  </a:cubicBezTo>
                  <a:cubicBezTo>
                    <a:pt x="16183" y="26429"/>
                    <a:pt x="16153" y="26412"/>
                    <a:pt x="16121" y="26412"/>
                  </a:cubicBezTo>
                  <a:close/>
                  <a:moveTo>
                    <a:pt x="87" y="26336"/>
                  </a:moveTo>
                  <a:cubicBezTo>
                    <a:pt x="39" y="26336"/>
                    <a:pt x="1" y="26374"/>
                    <a:pt x="1" y="26422"/>
                  </a:cubicBezTo>
                  <a:lnTo>
                    <a:pt x="1" y="26453"/>
                  </a:lnTo>
                  <a:cubicBezTo>
                    <a:pt x="1" y="26560"/>
                    <a:pt x="5" y="26669"/>
                    <a:pt x="17" y="26775"/>
                  </a:cubicBezTo>
                  <a:cubicBezTo>
                    <a:pt x="21" y="26818"/>
                    <a:pt x="58" y="26851"/>
                    <a:pt x="102" y="26851"/>
                  </a:cubicBezTo>
                  <a:lnTo>
                    <a:pt x="111" y="26851"/>
                  </a:lnTo>
                  <a:cubicBezTo>
                    <a:pt x="159" y="26847"/>
                    <a:pt x="193" y="26803"/>
                    <a:pt x="188" y="26757"/>
                  </a:cubicBezTo>
                  <a:cubicBezTo>
                    <a:pt x="177" y="26656"/>
                    <a:pt x="172" y="26555"/>
                    <a:pt x="172" y="26453"/>
                  </a:cubicBezTo>
                  <a:lnTo>
                    <a:pt x="172" y="26422"/>
                  </a:lnTo>
                  <a:cubicBezTo>
                    <a:pt x="174" y="26376"/>
                    <a:pt x="135" y="26337"/>
                    <a:pt x="87" y="26336"/>
                  </a:cubicBezTo>
                  <a:close/>
                  <a:moveTo>
                    <a:pt x="27182" y="26572"/>
                  </a:moveTo>
                  <a:cubicBezTo>
                    <a:pt x="27170" y="26572"/>
                    <a:pt x="27158" y="26574"/>
                    <a:pt x="27146" y="26579"/>
                  </a:cubicBezTo>
                  <a:cubicBezTo>
                    <a:pt x="27103" y="26598"/>
                    <a:pt x="27084" y="26650"/>
                    <a:pt x="27103" y="26693"/>
                  </a:cubicBezTo>
                  <a:cubicBezTo>
                    <a:pt x="27146" y="26792"/>
                    <a:pt x="27187" y="26896"/>
                    <a:pt x="27222" y="27005"/>
                  </a:cubicBezTo>
                  <a:cubicBezTo>
                    <a:pt x="27233" y="27042"/>
                    <a:pt x="27267" y="27064"/>
                    <a:pt x="27303" y="27064"/>
                  </a:cubicBezTo>
                  <a:cubicBezTo>
                    <a:pt x="27311" y="27064"/>
                    <a:pt x="27321" y="27063"/>
                    <a:pt x="27329" y="27061"/>
                  </a:cubicBezTo>
                  <a:cubicBezTo>
                    <a:pt x="27374" y="27047"/>
                    <a:pt x="27399" y="26999"/>
                    <a:pt x="27385" y="26954"/>
                  </a:cubicBezTo>
                  <a:cubicBezTo>
                    <a:pt x="27348" y="26839"/>
                    <a:pt x="27307" y="26728"/>
                    <a:pt x="27260" y="26622"/>
                  </a:cubicBezTo>
                  <a:cubicBezTo>
                    <a:pt x="27246" y="26591"/>
                    <a:pt x="27214" y="26572"/>
                    <a:pt x="27182" y="26572"/>
                  </a:cubicBezTo>
                  <a:close/>
                  <a:moveTo>
                    <a:pt x="33549" y="26741"/>
                  </a:moveTo>
                  <a:cubicBezTo>
                    <a:pt x="33540" y="26741"/>
                    <a:pt x="33531" y="26743"/>
                    <a:pt x="33521" y="26746"/>
                  </a:cubicBezTo>
                  <a:cubicBezTo>
                    <a:pt x="33477" y="26762"/>
                    <a:pt x="33453" y="26811"/>
                    <a:pt x="33469" y="26856"/>
                  </a:cubicBezTo>
                  <a:cubicBezTo>
                    <a:pt x="33505" y="26964"/>
                    <a:pt x="33541" y="27072"/>
                    <a:pt x="33571" y="27178"/>
                  </a:cubicBezTo>
                  <a:cubicBezTo>
                    <a:pt x="33582" y="27217"/>
                    <a:pt x="33616" y="27241"/>
                    <a:pt x="33653" y="27241"/>
                  </a:cubicBezTo>
                  <a:cubicBezTo>
                    <a:pt x="33661" y="27241"/>
                    <a:pt x="33669" y="27239"/>
                    <a:pt x="33677" y="27237"/>
                  </a:cubicBezTo>
                  <a:cubicBezTo>
                    <a:pt x="33723" y="27225"/>
                    <a:pt x="33749" y="27177"/>
                    <a:pt x="33736" y="27132"/>
                  </a:cubicBezTo>
                  <a:cubicBezTo>
                    <a:pt x="33704" y="27021"/>
                    <a:pt x="33669" y="26909"/>
                    <a:pt x="33630" y="26799"/>
                  </a:cubicBezTo>
                  <a:cubicBezTo>
                    <a:pt x="33618" y="26763"/>
                    <a:pt x="33584" y="26741"/>
                    <a:pt x="33549" y="26741"/>
                  </a:cubicBezTo>
                  <a:close/>
                  <a:moveTo>
                    <a:pt x="15403" y="26879"/>
                  </a:moveTo>
                  <a:cubicBezTo>
                    <a:pt x="15384" y="26879"/>
                    <a:pt x="15364" y="26886"/>
                    <a:pt x="15348" y="26900"/>
                  </a:cubicBezTo>
                  <a:cubicBezTo>
                    <a:pt x="15258" y="26973"/>
                    <a:pt x="15172" y="27053"/>
                    <a:pt x="15088" y="27137"/>
                  </a:cubicBezTo>
                  <a:cubicBezTo>
                    <a:pt x="15055" y="27170"/>
                    <a:pt x="15055" y="27225"/>
                    <a:pt x="15088" y="27257"/>
                  </a:cubicBezTo>
                  <a:cubicBezTo>
                    <a:pt x="15106" y="27274"/>
                    <a:pt x="15127" y="27282"/>
                    <a:pt x="15149" y="27282"/>
                  </a:cubicBezTo>
                  <a:cubicBezTo>
                    <a:pt x="15172" y="27282"/>
                    <a:pt x="15194" y="27274"/>
                    <a:pt x="15210" y="27257"/>
                  </a:cubicBezTo>
                  <a:cubicBezTo>
                    <a:pt x="15289" y="27178"/>
                    <a:pt x="15372" y="27101"/>
                    <a:pt x="15457" y="27031"/>
                  </a:cubicBezTo>
                  <a:cubicBezTo>
                    <a:pt x="15494" y="27000"/>
                    <a:pt x="15498" y="26946"/>
                    <a:pt x="15468" y="26909"/>
                  </a:cubicBezTo>
                  <a:cubicBezTo>
                    <a:pt x="15451" y="26890"/>
                    <a:pt x="15427" y="26879"/>
                    <a:pt x="15403" y="26879"/>
                  </a:cubicBezTo>
                  <a:close/>
                  <a:moveTo>
                    <a:pt x="201" y="27184"/>
                  </a:moveTo>
                  <a:cubicBezTo>
                    <a:pt x="193" y="27184"/>
                    <a:pt x="185" y="27186"/>
                    <a:pt x="177" y="27188"/>
                  </a:cubicBezTo>
                  <a:cubicBezTo>
                    <a:pt x="132" y="27201"/>
                    <a:pt x="106" y="27249"/>
                    <a:pt x="119" y="27295"/>
                  </a:cubicBezTo>
                  <a:cubicBezTo>
                    <a:pt x="135" y="27353"/>
                    <a:pt x="154" y="27410"/>
                    <a:pt x="175" y="27468"/>
                  </a:cubicBezTo>
                  <a:cubicBezTo>
                    <a:pt x="194" y="27522"/>
                    <a:pt x="215" y="27575"/>
                    <a:pt x="238" y="27627"/>
                  </a:cubicBezTo>
                  <a:cubicBezTo>
                    <a:pt x="250" y="27660"/>
                    <a:pt x="282" y="27679"/>
                    <a:pt x="316" y="27679"/>
                  </a:cubicBezTo>
                  <a:cubicBezTo>
                    <a:pt x="327" y="27679"/>
                    <a:pt x="339" y="27678"/>
                    <a:pt x="350" y="27673"/>
                  </a:cubicBezTo>
                  <a:cubicBezTo>
                    <a:pt x="395" y="27654"/>
                    <a:pt x="414" y="27604"/>
                    <a:pt x="396" y="27561"/>
                  </a:cubicBezTo>
                  <a:cubicBezTo>
                    <a:pt x="375" y="27511"/>
                    <a:pt x="356" y="27462"/>
                    <a:pt x="337" y="27410"/>
                  </a:cubicBezTo>
                  <a:cubicBezTo>
                    <a:pt x="318" y="27356"/>
                    <a:pt x="300" y="27301"/>
                    <a:pt x="284" y="27247"/>
                  </a:cubicBezTo>
                  <a:cubicBezTo>
                    <a:pt x="274" y="27209"/>
                    <a:pt x="239" y="27184"/>
                    <a:pt x="201" y="27184"/>
                  </a:cubicBezTo>
                  <a:close/>
                  <a:moveTo>
                    <a:pt x="27422" y="27395"/>
                  </a:moveTo>
                  <a:cubicBezTo>
                    <a:pt x="27417" y="27395"/>
                    <a:pt x="27412" y="27395"/>
                    <a:pt x="27407" y="27396"/>
                  </a:cubicBezTo>
                  <a:cubicBezTo>
                    <a:pt x="27361" y="27402"/>
                    <a:pt x="27329" y="27447"/>
                    <a:pt x="27337" y="27494"/>
                  </a:cubicBezTo>
                  <a:cubicBezTo>
                    <a:pt x="27355" y="27603"/>
                    <a:pt x="27367" y="27716"/>
                    <a:pt x="27375" y="27828"/>
                  </a:cubicBezTo>
                  <a:cubicBezTo>
                    <a:pt x="27379" y="27873"/>
                    <a:pt x="27417" y="27908"/>
                    <a:pt x="27460" y="27908"/>
                  </a:cubicBezTo>
                  <a:cubicBezTo>
                    <a:pt x="27464" y="27908"/>
                    <a:pt x="27465" y="27907"/>
                    <a:pt x="27467" y="27907"/>
                  </a:cubicBezTo>
                  <a:cubicBezTo>
                    <a:pt x="27515" y="27904"/>
                    <a:pt x="27550" y="27864"/>
                    <a:pt x="27547" y="27815"/>
                  </a:cubicBezTo>
                  <a:cubicBezTo>
                    <a:pt x="27539" y="27699"/>
                    <a:pt x="27524" y="27580"/>
                    <a:pt x="27507" y="27466"/>
                  </a:cubicBezTo>
                  <a:cubicBezTo>
                    <a:pt x="27500" y="27425"/>
                    <a:pt x="27464" y="27395"/>
                    <a:pt x="27422" y="27395"/>
                  </a:cubicBezTo>
                  <a:close/>
                  <a:moveTo>
                    <a:pt x="14810" y="27498"/>
                  </a:moveTo>
                  <a:cubicBezTo>
                    <a:pt x="14784" y="27498"/>
                    <a:pt x="14759" y="27510"/>
                    <a:pt x="14743" y="27532"/>
                  </a:cubicBezTo>
                  <a:cubicBezTo>
                    <a:pt x="14672" y="27622"/>
                    <a:pt x="14605" y="27718"/>
                    <a:pt x="14539" y="27817"/>
                  </a:cubicBezTo>
                  <a:cubicBezTo>
                    <a:pt x="14514" y="27856"/>
                    <a:pt x="14523" y="27910"/>
                    <a:pt x="14563" y="27936"/>
                  </a:cubicBezTo>
                  <a:cubicBezTo>
                    <a:pt x="14578" y="27945"/>
                    <a:pt x="14595" y="27950"/>
                    <a:pt x="14611" y="27950"/>
                  </a:cubicBezTo>
                  <a:cubicBezTo>
                    <a:pt x="14638" y="27950"/>
                    <a:pt x="14666" y="27936"/>
                    <a:pt x="14683" y="27912"/>
                  </a:cubicBezTo>
                  <a:cubicBezTo>
                    <a:pt x="14746" y="27815"/>
                    <a:pt x="14811" y="27724"/>
                    <a:pt x="14879" y="27636"/>
                  </a:cubicBezTo>
                  <a:cubicBezTo>
                    <a:pt x="14907" y="27599"/>
                    <a:pt x="14901" y="27545"/>
                    <a:pt x="14863" y="27516"/>
                  </a:cubicBezTo>
                  <a:cubicBezTo>
                    <a:pt x="14847" y="27504"/>
                    <a:pt x="14828" y="27498"/>
                    <a:pt x="14810" y="27498"/>
                  </a:cubicBezTo>
                  <a:close/>
                  <a:moveTo>
                    <a:pt x="33774" y="27570"/>
                  </a:moveTo>
                  <a:cubicBezTo>
                    <a:pt x="33769" y="27570"/>
                    <a:pt x="33763" y="27571"/>
                    <a:pt x="33757" y="27572"/>
                  </a:cubicBezTo>
                  <a:cubicBezTo>
                    <a:pt x="33710" y="27580"/>
                    <a:pt x="33680" y="27625"/>
                    <a:pt x="33690" y="27671"/>
                  </a:cubicBezTo>
                  <a:cubicBezTo>
                    <a:pt x="33710" y="27783"/>
                    <a:pt x="33728" y="27894"/>
                    <a:pt x="33741" y="28006"/>
                  </a:cubicBezTo>
                  <a:cubicBezTo>
                    <a:pt x="33746" y="28049"/>
                    <a:pt x="33782" y="28081"/>
                    <a:pt x="33826" y="28081"/>
                  </a:cubicBezTo>
                  <a:cubicBezTo>
                    <a:pt x="33829" y="28081"/>
                    <a:pt x="33832" y="28081"/>
                    <a:pt x="33835" y="28080"/>
                  </a:cubicBezTo>
                  <a:cubicBezTo>
                    <a:pt x="33883" y="28075"/>
                    <a:pt x="33917" y="28032"/>
                    <a:pt x="33911" y="27985"/>
                  </a:cubicBezTo>
                  <a:cubicBezTo>
                    <a:pt x="33898" y="27870"/>
                    <a:pt x="33880" y="27755"/>
                    <a:pt x="33858" y="27639"/>
                  </a:cubicBezTo>
                  <a:cubicBezTo>
                    <a:pt x="33849" y="27599"/>
                    <a:pt x="33815" y="27570"/>
                    <a:pt x="33774" y="27570"/>
                  </a:cubicBezTo>
                  <a:close/>
                  <a:moveTo>
                    <a:pt x="555" y="27962"/>
                  </a:moveTo>
                  <a:cubicBezTo>
                    <a:pt x="540" y="27962"/>
                    <a:pt x="524" y="27967"/>
                    <a:pt x="510" y="27976"/>
                  </a:cubicBezTo>
                  <a:cubicBezTo>
                    <a:pt x="470" y="28001"/>
                    <a:pt x="459" y="28054"/>
                    <a:pt x="484" y="28094"/>
                  </a:cubicBezTo>
                  <a:cubicBezTo>
                    <a:pt x="547" y="28192"/>
                    <a:pt x="616" y="28288"/>
                    <a:pt x="689" y="28381"/>
                  </a:cubicBezTo>
                  <a:cubicBezTo>
                    <a:pt x="705" y="28403"/>
                    <a:pt x="731" y="28414"/>
                    <a:pt x="756" y="28414"/>
                  </a:cubicBezTo>
                  <a:cubicBezTo>
                    <a:pt x="774" y="28414"/>
                    <a:pt x="793" y="28408"/>
                    <a:pt x="809" y="28395"/>
                  </a:cubicBezTo>
                  <a:cubicBezTo>
                    <a:pt x="846" y="28365"/>
                    <a:pt x="853" y="28312"/>
                    <a:pt x="824" y="28273"/>
                  </a:cubicBezTo>
                  <a:cubicBezTo>
                    <a:pt x="753" y="28187"/>
                    <a:pt x="688" y="28094"/>
                    <a:pt x="628" y="28003"/>
                  </a:cubicBezTo>
                  <a:cubicBezTo>
                    <a:pt x="612" y="27977"/>
                    <a:pt x="584" y="27962"/>
                    <a:pt x="555" y="27962"/>
                  </a:cubicBezTo>
                  <a:close/>
                  <a:moveTo>
                    <a:pt x="14349" y="28222"/>
                  </a:moveTo>
                  <a:cubicBezTo>
                    <a:pt x="14318" y="28222"/>
                    <a:pt x="14289" y="28238"/>
                    <a:pt x="14273" y="28267"/>
                  </a:cubicBezTo>
                  <a:cubicBezTo>
                    <a:pt x="14221" y="28368"/>
                    <a:pt x="14169" y="28474"/>
                    <a:pt x="14120" y="28581"/>
                  </a:cubicBezTo>
                  <a:cubicBezTo>
                    <a:pt x="14099" y="28623"/>
                    <a:pt x="14118" y="28674"/>
                    <a:pt x="14161" y="28695"/>
                  </a:cubicBezTo>
                  <a:cubicBezTo>
                    <a:pt x="14172" y="28699"/>
                    <a:pt x="14185" y="28703"/>
                    <a:pt x="14198" y="28703"/>
                  </a:cubicBezTo>
                  <a:cubicBezTo>
                    <a:pt x="14230" y="28703"/>
                    <a:pt x="14261" y="28683"/>
                    <a:pt x="14275" y="28651"/>
                  </a:cubicBezTo>
                  <a:cubicBezTo>
                    <a:pt x="14323" y="28549"/>
                    <a:pt x="14374" y="28446"/>
                    <a:pt x="14425" y="28349"/>
                  </a:cubicBezTo>
                  <a:cubicBezTo>
                    <a:pt x="14448" y="28305"/>
                    <a:pt x="14432" y="28254"/>
                    <a:pt x="14390" y="28232"/>
                  </a:cubicBezTo>
                  <a:cubicBezTo>
                    <a:pt x="14377" y="28225"/>
                    <a:pt x="14363" y="28222"/>
                    <a:pt x="14349" y="28222"/>
                  </a:cubicBezTo>
                  <a:close/>
                  <a:moveTo>
                    <a:pt x="27464" y="28251"/>
                  </a:moveTo>
                  <a:cubicBezTo>
                    <a:pt x="27423" y="28251"/>
                    <a:pt x="27380" y="28286"/>
                    <a:pt x="27377" y="28333"/>
                  </a:cubicBezTo>
                  <a:cubicBezTo>
                    <a:pt x="27372" y="28442"/>
                    <a:pt x="27364" y="28552"/>
                    <a:pt x="27353" y="28671"/>
                  </a:cubicBezTo>
                  <a:cubicBezTo>
                    <a:pt x="27348" y="28719"/>
                    <a:pt x="27382" y="28760"/>
                    <a:pt x="27430" y="28765"/>
                  </a:cubicBezTo>
                  <a:lnTo>
                    <a:pt x="27438" y="28765"/>
                  </a:lnTo>
                  <a:cubicBezTo>
                    <a:pt x="27481" y="28765"/>
                    <a:pt x="27520" y="28733"/>
                    <a:pt x="27523" y="28688"/>
                  </a:cubicBezTo>
                  <a:cubicBezTo>
                    <a:pt x="27536" y="28567"/>
                    <a:pt x="27544" y="28453"/>
                    <a:pt x="27548" y="28341"/>
                  </a:cubicBezTo>
                  <a:cubicBezTo>
                    <a:pt x="27552" y="28294"/>
                    <a:pt x="27515" y="28254"/>
                    <a:pt x="27467" y="28251"/>
                  </a:cubicBezTo>
                  <a:cubicBezTo>
                    <a:pt x="27466" y="28251"/>
                    <a:pt x="27465" y="28251"/>
                    <a:pt x="27464" y="28251"/>
                  </a:cubicBezTo>
                  <a:close/>
                  <a:moveTo>
                    <a:pt x="33859" y="28422"/>
                  </a:moveTo>
                  <a:cubicBezTo>
                    <a:pt x="33811" y="28424"/>
                    <a:pt x="33773" y="28462"/>
                    <a:pt x="33773" y="28510"/>
                  </a:cubicBezTo>
                  <a:lnTo>
                    <a:pt x="33773" y="28541"/>
                  </a:lnTo>
                  <a:cubicBezTo>
                    <a:pt x="33773" y="28642"/>
                    <a:pt x="33770" y="28744"/>
                    <a:pt x="33763" y="28847"/>
                  </a:cubicBezTo>
                  <a:cubicBezTo>
                    <a:pt x="33758" y="28893"/>
                    <a:pt x="33795" y="28935"/>
                    <a:pt x="33842" y="28938"/>
                  </a:cubicBezTo>
                  <a:lnTo>
                    <a:pt x="33848" y="28938"/>
                  </a:lnTo>
                  <a:cubicBezTo>
                    <a:pt x="33893" y="28938"/>
                    <a:pt x="33930" y="28904"/>
                    <a:pt x="33935" y="28858"/>
                  </a:cubicBezTo>
                  <a:cubicBezTo>
                    <a:pt x="33941" y="28754"/>
                    <a:pt x="33946" y="28647"/>
                    <a:pt x="33946" y="28541"/>
                  </a:cubicBezTo>
                  <a:lnTo>
                    <a:pt x="33946" y="28509"/>
                  </a:lnTo>
                  <a:cubicBezTo>
                    <a:pt x="33946" y="28461"/>
                    <a:pt x="33907" y="28422"/>
                    <a:pt x="33859" y="28422"/>
                  </a:cubicBezTo>
                  <a:close/>
                  <a:moveTo>
                    <a:pt x="1104" y="28621"/>
                  </a:moveTo>
                  <a:cubicBezTo>
                    <a:pt x="1081" y="28621"/>
                    <a:pt x="1059" y="28630"/>
                    <a:pt x="1042" y="28648"/>
                  </a:cubicBezTo>
                  <a:cubicBezTo>
                    <a:pt x="1010" y="28682"/>
                    <a:pt x="1010" y="28736"/>
                    <a:pt x="1045" y="28770"/>
                  </a:cubicBezTo>
                  <a:cubicBezTo>
                    <a:pt x="1125" y="28847"/>
                    <a:pt x="1213" y="28925"/>
                    <a:pt x="1306" y="29002"/>
                  </a:cubicBezTo>
                  <a:cubicBezTo>
                    <a:pt x="1322" y="29015"/>
                    <a:pt x="1341" y="29021"/>
                    <a:pt x="1360" y="29021"/>
                  </a:cubicBezTo>
                  <a:cubicBezTo>
                    <a:pt x="1384" y="29021"/>
                    <a:pt x="1410" y="29012"/>
                    <a:pt x="1426" y="28991"/>
                  </a:cubicBezTo>
                  <a:cubicBezTo>
                    <a:pt x="1456" y="28954"/>
                    <a:pt x="1451" y="28900"/>
                    <a:pt x="1415" y="28869"/>
                  </a:cubicBezTo>
                  <a:cubicBezTo>
                    <a:pt x="1327" y="28795"/>
                    <a:pt x="1242" y="28720"/>
                    <a:pt x="1163" y="28645"/>
                  </a:cubicBezTo>
                  <a:cubicBezTo>
                    <a:pt x="1147" y="28629"/>
                    <a:pt x="1125" y="28621"/>
                    <a:pt x="1104" y="28621"/>
                  </a:cubicBezTo>
                  <a:close/>
                  <a:moveTo>
                    <a:pt x="13998" y="29006"/>
                  </a:moveTo>
                  <a:cubicBezTo>
                    <a:pt x="13964" y="29006"/>
                    <a:pt x="13931" y="29027"/>
                    <a:pt x="13918" y="29061"/>
                  </a:cubicBezTo>
                  <a:cubicBezTo>
                    <a:pt x="13878" y="29165"/>
                    <a:pt x="13839" y="29276"/>
                    <a:pt x="13801" y="29388"/>
                  </a:cubicBezTo>
                  <a:cubicBezTo>
                    <a:pt x="13787" y="29433"/>
                    <a:pt x="13811" y="29481"/>
                    <a:pt x="13855" y="29497"/>
                  </a:cubicBezTo>
                  <a:cubicBezTo>
                    <a:pt x="13863" y="29500"/>
                    <a:pt x="13873" y="29502"/>
                    <a:pt x="13883" y="29502"/>
                  </a:cubicBezTo>
                  <a:cubicBezTo>
                    <a:pt x="13918" y="29502"/>
                    <a:pt x="13951" y="29478"/>
                    <a:pt x="13964" y="29442"/>
                  </a:cubicBezTo>
                  <a:cubicBezTo>
                    <a:pt x="14001" y="29332"/>
                    <a:pt x="14040" y="29225"/>
                    <a:pt x="14080" y="29122"/>
                  </a:cubicBezTo>
                  <a:cubicBezTo>
                    <a:pt x="14096" y="29077"/>
                    <a:pt x="14073" y="29028"/>
                    <a:pt x="14028" y="29012"/>
                  </a:cubicBezTo>
                  <a:cubicBezTo>
                    <a:pt x="14018" y="29008"/>
                    <a:pt x="14008" y="29006"/>
                    <a:pt x="13998" y="29006"/>
                  </a:cubicBezTo>
                  <a:close/>
                  <a:moveTo>
                    <a:pt x="1771" y="29161"/>
                  </a:moveTo>
                  <a:cubicBezTo>
                    <a:pt x="1743" y="29161"/>
                    <a:pt x="1716" y="29174"/>
                    <a:pt x="1700" y="29197"/>
                  </a:cubicBezTo>
                  <a:cubicBezTo>
                    <a:pt x="1672" y="29237"/>
                    <a:pt x="1682" y="29290"/>
                    <a:pt x="1720" y="29318"/>
                  </a:cubicBezTo>
                  <a:cubicBezTo>
                    <a:pt x="1812" y="29380"/>
                    <a:pt x="1908" y="29446"/>
                    <a:pt x="2010" y="29511"/>
                  </a:cubicBezTo>
                  <a:cubicBezTo>
                    <a:pt x="2025" y="29519"/>
                    <a:pt x="2041" y="29524"/>
                    <a:pt x="2057" y="29524"/>
                  </a:cubicBezTo>
                  <a:cubicBezTo>
                    <a:pt x="2084" y="29524"/>
                    <a:pt x="2111" y="29510"/>
                    <a:pt x="2129" y="29484"/>
                  </a:cubicBezTo>
                  <a:cubicBezTo>
                    <a:pt x="2154" y="29444"/>
                    <a:pt x="2142" y="29391"/>
                    <a:pt x="2103" y="29366"/>
                  </a:cubicBezTo>
                  <a:cubicBezTo>
                    <a:pt x="2002" y="29302"/>
                    <a:pt x="1908" y="29239"/>
                    <a:pt x="1820" y="29177"/>
                  </a:cubicBezTo>
                  <a:cubicBezTo>
                    <a:pt x="1805" y="29166"/>
                    <a:pt x="1788" y="29161"/>
                    <a:pt x="1771" y="29161"/>
                  </a:cubicBezTo>
                  <a:close/>
                  <a:moveTo>
                    <a:pt x="27375" y="29105"/>
                  </a:moveTo>
                  <a:cubicBezTo>
                    <a:pt x="27333" y="29105"/>
                    <a:pt x="27296" y="29136"/>
                    <a:pt x="27291" y="29178"/>
                  </a:cubicBezTo>
                  <a:cubicBezTo>
                    <a:pt x="27273" y="29292"/>
                    <a:pt x="27257" y="29406"/>
                    <a:pt x="27239" y="29518"/>
                  </a:cubicBezTo>
                  <a:cubicBezTo>
                    <a:pt x="27231" y="29564"/>
                    <a:pt x="27263" y="29609"/>
                    <a:pt x="27311" y="29615"/>
                  </a:cubicBezTo>
                  <a:cubicBezTo>
                    <a:pt x="27315" y="29617"/>
                    <a:pt x="27319" y="29617"/>
                    <a:pt x="27324" y="29617"/>
                  </a:cubicBezTo>
                  <a:cubicBezTo>
                    <a:pt x="27366" y="29617"/>
                    <a:pt x="27403" y="29587"/>
                    <a:pt x="27409" y="29543"/>
                  </a:cubicBezTo>
                  <a:cubicBezTo>
                    <a:pt x="27427" y="29431"/>
                    <a:pt x="27444" y="29318"/>
                    <a:pt x="27460" y="29204"/>
                  </a:cubicBezTo>
                  <a:cubicBezTo>
                    <a:pt x="27467" y="29156"/>
                    <a:pt x="27435" y="29113"/>
                    <a:pt x="27387" y="29106"/>
                  </a:cubicBezTo>
                  <a:cubicBezTo>
                    <a:pt x="27383" y="29106"/>
                    <a:pt x="27379" y="29105"/>
                    <a:pt x="27375" y="29105"/>
                  </a:cubicBezTo>
                  <a:close/>
                  <a:moveTo>
                    <a:pt x="33778" y="29277"/>
                  </a:moveTo>
                  <a:cubicBezTo>
                    <a:pt x="33738" y="29277"/>
                    <a:pt x="33703" y="29306"/>
                    <a:pt x="33694" y="29346"/>
                  </a:cubicBezTo>
                  <a:cubicBezTo>
                    <a:pt x="33688" y="29382"/>
                    <a:pt x="33682" y="29417"/>
                    <a:pt x="33674" y="29450"/>
                  </a:cubicBezTo>
                  <a:cubicBezTo>
                    <a:pt x="33656" y="29526"/>
                    <a:pt x="33637" y="29601"/>
                    <a:pt x="33616" y="29673"/>
                  </a:cubicBezTo>
                  <a:cubicBezTo>
                    <a:pt x="33603" y="29719"/>
                    <a:pt x="33630" y="29766"/>
                    <a:pt x="33675" y="29780"/>
                  </a:cubicBezTo>
                  <a:cubicBezTo>
                    <a:pt x="33683" y="29782"/>
                    <a:pt x="33691" y="29784"/>
                    <a:pt x="33699" y="29784"/>
                  </a:cubicBezTo>
                  <a:cubicBezTo>
                    <a:pt x="33736" y="29784"/>
                    <a:pt x="33771" y="29758"/>
                    <a:pt x="33781" y="29719"/>
                  </a:cubicBezTo>
                  <a:cubicBezTo>
                    <a:pt x="33803" y="29644"/>
                    <a:pt x="33822" y="29566"/>
                    <a:pt x="33840" y="29489"/>
                  </a:cubicBezTo>
                  <a:cubicBezTo>
                    <a:pt x="33848" y="29452"/>
                    <a:pt x="33856" y="29415"/>
                    <a:pt x="33864" y="29378"/>
                  </a:cubicBezTo>
                  <a:cubicBezTo>
                    <a:pt x="33872" y="29334"/>
                    <a:pt x="33842" y="29287"/>
                    <a:pt x="33795" y="29279"/>
                  </a:cubicBezTo>
                  <a:cubicBezTo>
                    <a:pt x="33789" y="29278"/>
                    <a:pt x="33784" y="29277"/>
                    <a:pt x="33778" y="29277"/>
                  </a:cubicBezTo>
                  <a:close/>
                  <a:moveTo>
                    <a:pt x="2496" y="29621"/>
                  </a:moveTo>
                  <a:cubicBezTo>
                    <a:pt x="2467" y="29621"/>
                    <a:pt x="2438" y="29637"/>
                    <a:pt x="2422" y="29663"/>
                  </a:cubicBezTo>
                  <a:cubicBezTo>
                    <a:pt x="2398" y="29705"/>
                    <a:pt x="2411" y="29758"/>
                    <a:pt x="2452" y="29782"/>
                  </a:cubicBezTo>
                  <a:cubicBezTo>
                    <a:pt x="2552" y="29840"/>
                    <a:pt x="2651" y="29897"/>
                    <a:pt x="2752" y="29955"/>
                  </a:cubicBezTo>
                  <a:cubicBezTo>
                    <a:pt x="2765" y="29961"/>
                    <a:pt x="2779" y="29966"/>
                    <a:pt x="2793" y="29966"/>
                  </a:cubicBezTo>
                  <a:cubicBezTo>
                    <a:pt x="2824" y="29966"/>
                    <a:pt x="2853" y="29950"/>
                    <a:pt x="2869" y="29921"/>
                  </a:cubicBezTo>
                  <a:cubicBezTo>
                    <a:pt x="2891" y="29881"/>
                    <a:pt x="2877" y="29828"/>
                    <a:pt x="2837" y="29804"/>
                  </a:cubicBezTo>
                  <a:cubicBezTo>
                    <a:pt x="2736" y="29748"/>
                    <a:pt x="2638" y="29691"/>
                    <a:pt x="2539" y="29633"/>
                  </a:cubicBezTo>
                  <a:cubicBezTo>
                    <a:pt x="2526" y="29625"/>
                    <a:pt x="2511" y="29621"/>
                    <a:pt x="2496" y="29621"/>
                  </a:cubicBezTo>
                  <a:close/>
                  <a:moveTo>
                    <a:pt x="13729" y="29822"/>
                  </a:moveTo>
                  <a:cubicBezTo>
                    <a:pt x="13691" y="29822"/>
                    <a:pt x="13656" y="29846"/>
                    <a:pt x="13646" y="29883"/>
                  </a:cubicBezTo>
                  <a:cubicBezTo>
                    <a:pt x="13614" y="29995"/>
                    <a:pt x="13583" y="30105"/>
                    <a:pt x="13554" y="30216"/>
                  </a:cubicBezTo>
                  <a:cubicBezTo>
                    <a:pt x="13542" y="30262"/>
                    <a:pt x="13569" y="30309"/>
                    <a:pt x="13615" y="30322"/>
                  </a:cubicBezTo>
                  <a:cubicBezTo>
                    <a:pt x="13623" y="30323"/>
                    <a:pt x="13630" y="30325"/>
                    <a:pt x="13638" y="30325"/>
                  </a:cubicBezTo>
                  <a:cubicBezTo>
                    <a:pt x="13676" y="30325"/>
                    <a:pt x="13710" y="30299"/>
                    <a:pt x="13721" y="30261"/>
                  </a:cubicBezTo>
                  <a:cubicBezTo>
                    <a:pt x="13750" y="30150"/>
                    <a:pt x="13779" y="30041"/>
                    <a:pt x="13811" y="29931"/>
                  </a:cubicBezTo>
                  <a:cubicBezTo>
                    <a:pt x="13825" y="29886"/>
                    <a:pt x="13798" y="29838"/>
                    <a:pt x="13753" y="29825"/>
                  </a:cubicBezTo>
                  <a:cubicBezTo>
                    <a:pt x="13745" y="29823"/>
                    <a:pt x="13737" y="29822"/>
                    <a:pt x="13729" y="29822"/>
                  </a:cubicBezTo>
                  <a:close/>
                  <a:moveTo>
                    <a:pt x="3243" y="30047"/>
                  </a:moveTo>
                  <a:cubicBezTo>
                    <a:pt x="3213" y="30047"/>
                    <a:pt x="3183" y="30063"/>
                    <a:pt x="3168" y="30091"/>
                  </a:cubicBezTo>
                  <a:cubicBezTo>
                    <a:pt x="3144" y="30133"/>
                    <a:pt x="3158" y="30184"/>
                    <a:pt x="3200" y="30208"/>
                  </a:cubicBezTo>
                  <a:cubicBezTo>
                    <a:pt x="3301" y="30264"/>
                    <a:pt x="3400" y="30320"/>
                    <a:pt x="3500" y="30376"/>
                  </a:cubicBezTo>
                  <a:cubicBezTo>
                    <a:pt x="3512" y="30384"/>
                    <a:pt x="3527" y="30389"/>
                    <a:pt x="3541" y="30389"/>
                  </a:cubicBezTo>
                  <a:cubicBezTo>
                    <a:pt x="3572" y="30389"/>
                    <a:pt x="3600" y="30373"/>
                    <a:pt x="3616" y="30344"/>
                  </a:cubicBezTo>
                  <a:cubicBezTo>
                    <a:pt x="3640" y="30304"/>
                    <a:pt x="3626" y="30251"/>
                    <a:pt x="3584" y="30227"/>
                  </a:cubicBezTo>
                  <a:cubicBezTo>
                    <a:pt x="3485" y="30171"/>
                    <a:pt x="3384" y="30113"/>
                    <a:pt x="3285" y="30057"/>
                  </a:cubicBezTo>
                  <a:cubicBezTo>
                    <a:pt x="3272" y="30050"/>
                    <a:pt x="3257" y="30047"/>
                    <a:pt x="3243" y="30047"/>
                  </a:cubicBezTo>
                  <a:close/>
                  <a:moveTo>
                    <a:pt x="27247" y="29954"/>
                  </a:moveTo>
                  <a:cubicBezTo>
                    <a:pt x="27205" y="29954"/>
                    <a:pt x="27168" y="29986"/>
                    <a:pt x="27162" y="30029"/>
                  </a:cubicBezTo>
                  <a:cubicBezTo>
                    <a:pt x="27146" y="30142"/>
                    <a:pt x="27130" y="30258"/>
                    <a:pt x="27118" y="30371"/>
                  </a:cubicBezTo>
                  <a:cubicBezTo>
                    <a:pt x="27113" y="30419"/>
                    <a:pt x="27146" y="30461"/>
                    <a:pt x="27193" y="30467"/>
                  </a:cubicBezTo>
                  <a:lnTo>
                    <a:pt x="27203" y="30467"/>
                  </a:lnTo>
                  <a:cubicBezTo>
                    <a:pt x="27246" y="30467"/>
                    <a:pt x="27284" y="30435"/>
                    <a:pt x="27289" y="30390"/>
                  </a:cubicBezTo>
                  <a:cubicBezTo>
                    <a:pt x="27302" y="30278"/>
                    <a:pt x="27316" y="30165"/>
                    <a:pt x="27332" y="30053"/>
                  </a:cubicBezTo>
                  <a:cubicBezTo>
                    <a:pt x="27339" y="30006"/>
                    <a:pt x="27307" y="29963"/>
                    <a:pt x="27259" y="29955"/>
                  </a:cubicBezTo>
                  <a:cubicBezTo>
                    <a:pt x="27255" y="29954"/>
                    <a:pt x="27251" y="29954"/>
                    <a:pt x="27247" y="29954"/>
                  </a:cubicBezTo>
                  <a:close/>
                  <a:moveTo>
                    <a:pt x="33529" y="30096"/>
                  </a:moveTo>
                  <a:cubicBezTo>
                    <a:pt x="33495" y="30096"/>
                    <a:pt x="33462" y="30116"/>
                    <a:pt x="33448" y="30149"/>
                  </a:cubicBezTo>
                  <a:cubicBezTo>
                    <a:pt x="33406" y="30251"/>
                    <a:pt x="33358" y="30354"/>
                    <a:pt x="33307" y="30454"/>
                  </a:cubicBezTo>
                  <a:cubicBezTo>
                    <a:pt x="33284" y="30496"/>
                    <a:pt x="33302" y="30549"/>
                    <a:pt x="33344" y="30570"/>
                  </a:cubicBezTo>
                  <a:cubicBezTo>
                    <a:pt x="33356" y="30576"/>
                    <a:pt x="33369" y="30579"/>
                    <a:pt x="33382" y="30579"/>
                  </a:cubicBezTo>
                  <a:cubicBezTo>
                    <a:pt x="33414" y="30579"/>
                    <a:pt x="33445" y="30563"/>
                    <a:pt x="33459" y="30533"/>
                  </a:cubicBezTo>
                  <a:cubicBezTo>
                    <a:pt x="33513" y="30427"/>
                    <a:pt x="33563" y="30322"/>
                    <a:pt x="33606" y="30216"/>
                  </a:cubicBezTo>
                  <a:cubicBezTo>
                    <a:pt x="33625" y="30171"/>
                    <a:pt x="33605" y="30121"/>
                    <a:pt x="33561" y="30102"/>
                  </a:cubicBezTo>
                  <a:cubicBezTo>
                    <a:pt x="33551" y="30098"/>
                    <a:pt x="33540" y="30096"/>
                    <a:pt x="33529" y="30096"/>
                  </a:cubicBezTo>
                  <a:close/>
                  <a:moveTo>
                    <a:pt x="3987" y="30478"/>
                  </a:moveTo>
                  <a:cubicBezTo>
                    <a:pt x="3958" y="30478"/>
                    <a:pt x="3930" y="30492"/>
                    <a:pt x="3913" y="30519"/>
                  </a:cubicBezTo>
                  <a:cubicBezTo>
                    <a:pt x="3889" y="30559"/>
                    <a:pt x="3902" y="30611"/>
                    <a:pt x="3942" y="30637"/>
                  </a:cubicBezTo>
                  <a:cubicBezTo>
                    <a:pt x="4039" y="30696"/>
                    <a:pt x="4137" y="30756"/>
                    <a:pt x="4231" y="30818"/>
                  </a:cubicBezTo>
                  <a:cubicBezTo>
                    <a:pt x="4246" y="30828"/>
                    <a:pt x="4262" y="30832"/>
                    <a:pt x="4278" y="30832"/>
                  </a:cubicBezTo>
                  <a:cubicBezTo>
                    <a:pt x="4307" y="30832"/>
                    <a:pt x="4334" y="30818"/>
                    <a:pt x="4350" y="30792"/>
                  </a:cubicBezTo>
                  <a:cubicBezTo>
                    <a:pt x="4377" y="30752"/>
                    <a:pt x="4364" y="30699"/>
                    <a:pt x="4326" y="30674"/>
                  </a:cubicBezTo>
                  <a:cubicBezTo>
                    <a:pt x="4228" y="30611"/>
                    <a:pt x="4130" y="30551"/>
                    <a:pt x="4031" y="30490"/>
                  </a:cubicBezTo>
                  <a:cubicBezTo>
                    <a:pt x="4018" y="30482"/>
                    <a:pt x="4002" y="30478"/>
                    <a:pt x="3987" y="30478"/>
                  </a:cubicBezTo>
                  <a:close/>
                  <a:moveTo>
                    <a:pt x="13512" y="30652"/>
                  </a:moveTo>
                  <a:cubicBezTo>
                    <a:pt x="13474" y="30652"/>
                    <a:pt x="13437" y="30679"/>
                    <a:pt x="13428" y="30719"/>
                  </a:cubicBezTo>
                  <a:cubicBezTo>
                    <a:pt x="13401" y="30829"/>
                    <a:pt x="13373" y="30941"/>
                    <a:pt x="13346" y="31052"/>
                  </a:cubicBezTo>
                  <a:cubicBezTo>
                    <a:pt x="13335" y="31098"/>
                    <a:pt x="13364" y="31145"/>
                    <a:pt x="13410" y="31156"/>
                  </a:cubicBezTo>
                  <a:cubicBezTo>
                    <a:pt x="13417" y="31157"/>
                    <a:pt x="13423" y="31157"/>
                    <a:pt x="13431" y="31157"/>
                  </a:cubicBezTo>
                  <a:cubicBezTo>
                    <a:pt x="13469" y="31157"/>
                    <a:pt x="13505" y="31132"/>
                    <a:pt x="13514" y="31093"/>
                  </a:cubicBezTo>
                  <a:cubicBezTo>
                    <a:pt x="13542" y="30981"/>
                    <a:pt x="13567" y="30869"/>
                    <a:pt x="13594" y="30759"/>
                  </a:cubicBezTo>
                  <a:cubicBezTo>
                    <a:pt x="13606" y="30712"/>
                    <a:pt x="13578" y="30666"/>
                    <a:pt x="13532" y="30655"/>
                  </a:cubicBezTo>
                  <a:cubicBezTo>
                    <a:pt x="13525" y="30653"/>
                    <a:pt x="13519" y="30652"/>
                    <a:pt x="13512" y="30652"/>
                  </a:cubicBezTo>
                  <a:close/>
                  <a:moveTo>
                    <a:pt x="33124" y="30854"/>
                  </a:moveTo>
                  <a:cubicBezTo>
                    <a:pt x="33096" y="30854"/>
                    <a:pt x="33069" y="30868"/>
                    <a:pt x="33052" y="30893"/>
                  </a:cubicBezTo>
                  <a:cubicBezTo>
                    <a:pt x="32993" y="30986"/>
                    <a:pt x="32927" y="31079"/>
                    <a:pt x="32860" y="31172"/>
                  </a:cubicBezTo>
                  <a:cubicBezTo>
                    <a:pt x="32831" y="31210"/>
                    <a:pt x="32841" y="31263"/>
                    <a:pt x="32878" y="31292"/>
                  </a:cubicBezTo>
                  <a:cubicBezTo>
                    <a:pt x="32894" y="31303"/>
                    <a:pt x="32911" y="31308"/>
                    <a:pt x="32929" y="31308"/>
                  </a:cubicBezTo>
                  <a:cubicBezTo>
                    <a:pt x="32956" y="31308"/>
                    <a:pt x="32982" y="31297"/>
                    <a:pt x="32999" y="31273"/>
                  </a:cubicBezTo>
                  <a:cubicBezTo>
                    <a:pt x="33068" y="31178"/>
                    <a:pt x="33135" y="31082"/>
                    <a:pt x="33196" y="30986"/>
                  </a:cubicBezTo>
                  <a:cubicBezTo>
                    <a:pt x="33222" y="30946"/>
                    <a:pt x="33211" y="30893"/>
                    <a:pt x="33171" y="30868"/>
                  </a:cubicBezTo>
                  <a:cubicBezTo>
                    <a:pt x="33156" y="30858"/>
                    <a:pt x="33140" y="30854"/>
                    <a:pt x="33124" y="30854"/>
                  </a:cubicBezTo>
                  <a:close/>
                  <a:moveTo>
                    <a:pt x="27160" y="30810"/>
                  </a:moveTo>
                  <a:cubicBezTo>
                    <a:pt x="27117" y="30810"/>
                    <a:pt x="27078" y="30846"/>
                    <a:pt x="27076" y="30892"/>
                  </a:cubicBezTo>
                  <a:cubicBezTo>
                    <a:pt x="27071" y="30972"/>
                    <a:pt x="27070" y="31053"/>
                    <a:pt x="27070" y="31135"/>
                  </a:cubicBezTo>
                  <a:lnTo>
                    <a:pt x="27071" y="31241"/>
                  </a:lnTo>
                  <a:cubicBezTo>
                    <a:pt x="27073" y="31287"/>
                    <a:pt x="27110" y="31324"/>
                    <a:pt x="27158" y="31324"/>
                  </a:cubicBezTo>
                  <a:lnTo>
                    <a:pt x="27159" y="31324"/>
                  </a:lnTo>
                  <a:cubicBezTo>
                    <a:pt x="27206" y="31324"/>
                    <a:pt x="27244" y="31284"/>
                    <a:pt x="27243" y="31238"/>
                  </a:cubicBezTo>
                  <a:lnTo>
                    <a:pt x="27243" y="31135"/>
                  </a:lnTo>
                  <a:cubicBezTo>
                    <a:pt x="27243" y="31057"/>
                    <a:pt x="27244" y="30977"/>
                    <a:pt x="27247" y="30898"/>
                  </a:cubicBezTo>
                  <a:cubicBezTo>
                    <a:pt x="27249" y="30852"/>
                    <a:pt x="27212" y="30812"/>
                    <a:pt x="27166" y="30810"/>
                  </a:cubicBezTo>
                  <a:cubicBezTo>
                    <a:pt x="27164" y="30810"/>
                    <a:pt x="27162" y="30810"/>
                    <a:pt x="27160" y="30810"/>
                  </a:cubicBezTo>
                  <a:close/>
                  <a:moveTo>
                    <a:pt x="4703" y="30953"/>
                  </a:moveTo>
                  <a:cubicBezTo>
                    <a:pt x="4677" y="30953"/>
                    <a:pt x="4651" y="30965"/>
                    <a:pt x="4635" y="30988"/>
                  </a:cubicBezTo>
                  <a:cubicBezTo>
                    <a:pt x="4606" y="31026"/>
                    <a:pt x="4614" y="31079"/>
                    <a:pt x="4653" y="31108"/>
                  </a:cubicBezTo>
                  <a:cubicBezTo>
                    <a:pt x="4745" y="31177"/>
                    <a:pt x="4837" y="31247"/>
                    <a:pt x="4920" y="31316"/>
                  </a:cubicBezTo>
                  <a:cubicBezTo>
                    <a:pt x="4936" y="31329"/>
                    <a:pt x="4955" y="31335"/>
                    <a:pt x="4974" y="31335"/>
                  </a:cubicBezTo>
                  <a:cubicBezTo>
                    <a:pt x="4998" y="31335"/>
                    <a:pt x="5024" y="31326"/>
                    <a:pt x="5040" y="31305"/>
                  </a:cubicBezTo>
                  <a:cubicBezTo>
                    <a:pt x="5070" y="31268"/>
                    <a:pt x="5066" y="31214"/>
                    <a:pt x="5029" y="31183"/>
                  </a:cubicBezTo>
                  <a:cubicBezTo>
                    <a:pt x="4942" y="31113"/>
                    <a:pt x="4851" y="31041"/>
                    <a:pt x="4755" y="30970"/>
                  </a:cubicBezTo>
                  <a:cubicBezTo>
                    <a:pt x="4739" y="30958"/>
                    <a:pt x="4721" y="30953"/>
                    <a:pt x="4703" y="30953"/>
                  </a:cubicBezTo>
                  <a:close/>
                  <a:moveTo>
                    <a:pt x="5356" y="31510"/>
                  </a:moveTo>
                  <a:cubicBezTo>
                    <a:pt x="5334" y="31510"/>
                    <a:pt x="5311" y="31519"/>
                    <a:pt x="5295" y="31535"/>
                  </a:cubicBezTo>
                  <a:cubicBezTo>
                    <a:pt x="5261" y="31569"/>
                    <a:pt x="5261" y="31623"/>
                    <a:pt x="5295" y="31657"/>
                  </a:cubicBezTo>
                  <a:cubicBezTo>
                    <a:pt x="5330" y="31692"/>
                    <a:pt x="5364" y="31729"/>
                    <a:pt x="5399" y="31766"/>
                  </a:cubicBezTo>
                  <a:cubicBezTo>
                    <a:pt x="5440" y="31811"/>
                    <a:pt x="5482" y="31857"/>
                    <a:pt x="5522" y="31905"/>
                  </a:cubicBezTo>
                  <a:cubicBezTo>
                    <a:pt x="5540" y="31924"/>
                    <a:pt x="5564" y="31936"/>
                    <a:pt x="5588" y="31936"/>
                  </a:cubicBezTo>
                  <a:cubicBezTo>
                    <a:pt x="5607" y="31936"/>
                    <a:pt x="5628" y="31929"/>
                    <a:pt x="5644" y="31915"/>
                  </a:cubicBezTo>
                  <a:cubicBezTo>
                    <a:pt x="5679" y="31884"/>
                    <a:pt x="5684" y="31830"/>
                    <a:pt x="5653" y="31795"/>
                  </a:cubicBezTo>
                  <a:cubicBezTo>
                    <a:pt x="5612" y="31745"/>
                    <a:pt x="5568" y="31697"/>
                    <a:pt x="5525" y="31649"/>
                  </a:cubicBezTo>
                  <a:cubicBezTo>
                    <a:pt x="5490" y="31611"/>
                    <a:pt x="5453" y="31574"/>
                    <a:pt x="5416" y="31535"/>
                  </a:cubicBezTo>
                  <a:cubicBezTo>
                    <a:pt x="5400" y="31519"/>
                    <a:pt x="5378" y="31510"/>
                    <a:pt x="5356" y="31510"/>
                  </a:cubicBezTo>
                  <a:close/>
                  <a:moveTo>
                    <a:pt x="32607" y="31539"/>
                  </a:moveTo>
                  <a:cubicBezTo>
                    <a:pt x="32583" y="31539"/>
                    <a:pt x="32559" y="31549"/>
                    <a:pt x="32541" y="31569"/>
                  </a:cubicBezTo>
                  <a:cubicBezTo>
                    <a:pt x="32469" y="31652"/>
                    <a:pt x="32392" y="31737"/>
                    <a:pt x="32314" y="31819"/>
                  </a:cubicBezTo>
                  <a:cubicBezTo>
                    <a:pt x="32280" y="31854"/>
                    <a:pt x="32282" y="31908"/>
                    <a:pt x="32316" y="31941"/>
                  </a:cubicBezTo>
                  <a:cubicBezTo>
                    <a:pt x="32333" y="31957"/>
                    <a:pt x="32354" y="31965"/>
                    <a:pt x="32375" y="31965"/>
                  </a:cubicBezTo>
                  <a:cubicBezTo>
                    <a:pt x="32397" y="31965"/>
                    <a:pt x="32421" y="31957"/>
                    <a:pt x="32437" y="31937"/>
                  </a:cubicBezTo>
                  <a:cubicBezTo>
                    <a:pt x="32519" y="31854"/>
                    <a:pt x="32597" y="31768"/>
                    <a:pt x="32671" y="31681"/>
                  </a:cubicBezTo>
                  <a:cubicBezTo>
                    <a:pt x="32703" y="31646"/>
                    <a:pt x="32698" y="31591"/>
                    <a:pt x="32663" y="31559"/>
                  </a:cubicBezTo>
                  <a:cubicBezTo>
                    <a:pt x="32647" y="31546"/>
                    <a:pt x="32627" y="31539"/>
                    <a:pt x="32607" y="31539"/>
                  </a:cubicBezTo>
                  <a:close/>
                  <a:moveTo>
                    <a:pt x="13308" y="31486"/>
                  </a:moveTo>
                  <a:cubicBezTo>
                    <a:pt x="13269" y="31486"/>
                    <a:pt x="13234" y="31512"/>
                    <a:pt x="13224" y="31551"/>
                  </a:cubicBezTo>
                  <a:cubicBezTo>
                    <a:pt x="13196" y="31662"/>
                    <a:pt x="13168" y="31774"/>
                    <a:pt x="13138" y="31883"/>
                  </a:cubicBezTo>
                  <a:cubicBezTo>
                    <a:pt x="13127" y="31929"/>
                    <a:pt x="13154" y="31977"/>
                    <a:pt x="13199" y="31989"/>
                  </a:cubicBezTo>
                  <a:cubicBezTo>
                    <a:pt x="13207" y="31990"/>
                    <a:pt x="13215" y="31992"/>
                    <a:pt x="13221" y="31992"/>
                  </a:cubicBezTo>
                  <a:cubicBezTo>
                    <a:pt x="13260" y="31992"/>
                    <a:pt x="13295" y="31966"/>
                    <a:pt x="13305" y="31928"/>
                  </a:cubicBezTo>
                  <a:cubicBezTo>
                    <a:pt x="13335" y="31817"/>
                    <a:pt x="13362" y="31705"/>
                    <a:pt x="13391" y="31593"/>
                  </a:cubicBezTo>
                  <a:cubicBezTo>
                    <a:pt x="13402" y="31548"/>
                    <a:pt x="13375" y="31500"/>
                    <a:pt x="13329" y="31489"/>
                  </a:cubicBezTo>
                  <a:cubicBezTo>
                    <a:pt x="13322" y="31487"/>
                    <a:pt x="13314" y="31486"/>
                    <a:pt x="13308" y="31486"/>
                  </a:cubicBezTo>
                  <a:close/>
                  <a:moveTo>
                    <a:pt x="27207" y="31665"/>
                  </a:moveTo>
                  <a:cubicBezTo>
                    <a:pt x="27202" y="31665"/>
                    <a:pt x="27198" y="31666"/>
                    <a:pt x="27193" y="31667"/>
                  </a:cubicBezTo>
                  <a:cubicBezTo>
                    <a:pt x="27146" y="31675"/>
                    <a:pt x="27114" y="31720"/>
                    <a:pt x="27122" y="31766"/>
                  </a:cubicBezTo>
                  <a:cubicBezTo>
                    <a:pt x="27143" y="31883"/>
                    <a:pt x="27169" y="31998"/>
                    <a:pt x="27199" y="32110"/>
                  </a:cubicBezTo>
                  <a:cubicBezTo>
                    <a:pt x="27209" y="32147"/>
                    <a:pt x="27244" y="32173"/>
                    <a:pt x="27281" y="32173"/>
                  </a:cubicBezTo>
                  <a:cubicBezTo>
                    <a:pt x="27289" y="32173"/>
                    <a:pt x="27297" y="32171"/>
                    <a:pt x="27305" y="32169"/>
                  </a:cubicBezTo>
                  <a:cubicBezTo>
                    <a:pt x="27350" y="32157"/>
                    <a:pt x="27377" y="32110"/>
                    <a:pt x="27364" y="32064"/>
                  </a:cubicBezTo>
                  <a:cubicBezTo>
                    <a:pt x="27335" y="31958"/>
                    <a:pt x="27311" y="31848"/>
                    <a:pt x="27292" y="31737"/>
                  </a:cubicBezTo>
                  <a:cubicBezTo>
                    <a:pt x="27285" y="31696"/>
                    <a:pt x="27248" y="31665"/>
                    <a:pt x="27207" y="31665"/>
                  </a:cubicBezTo>
                  <a:close/>
                  <a:moveTo>
                    <a:pt x="32006" y="32154"/>
                  </a:moveTo>
                  <a:cubicBezTo>
                    <a:pt x="31986" y="32154"/>
                    <a:pt x="31965" y="32161"/>
                    <a:pt x="31949" y="32176"/>
                  </a:cubicBezTo>
                  <a:cubicBezTo>
                    <a:pt x="31867" y="32251"/>
                    <a:pt x="31782" y="32328"/>
                    <a:pt x="31694" y="32402"/>
                  </a:cubicBezTo>
                  <a:cubicBezTo>
                    <a:pt x="31657" y="32434"/>
                    <a:pt x="31654" y="32488"/>
                    <a:pt x="31685" y="32523"/>
                  </a:cubicBezTo>
                  <a:cubicBezTo>
                    <a:pt x="31702" y="32543"/>
                    <a:pt x="31726" y="32554"/>
                    <a:pt x="31750" y="32554"/>
                  </a:cubicBezTo>
                  <a:cubicBezTo>
                    <a:pt x="31770" y="32554"/>
                    <a:pt x="31790" y="32547"/>
                    <a:pt x="31806" y="32533"/>
                  </a:cubicBezTo>
                  <a:cubicBezTo>
                    <a:pt x="31894" y="32458"/>
                    <a:pt x="31982" y="32379"/>
                    <a:pt x="32066" y="32302"/>
                  </a:cubicBezTo>
                  <a:cubicBezTo>
                    <a:pt x="32101" y="32270"/>
                    <a:pt x="32103" y="32216"/>
                    <a:pt x="32071" y="32182"/>
                  </a:cubicBezTo>
                  <a:cubicBezTo>
                    <a:pt x="32053" y="32163"/>
                    <a:pt x="32030" y="32154"/>
                    <a:pt x="32006" y="32154"/>
                  </a:cubicBezTo>
                  <a:close/>
                  <a:moveTo>
                    <a:pt x="5903" y="32172"/>
                  </a:moveTo>
                  <a:cubicBezTo>
                    <a:pt x="5886" y="32172"/>
                    <a:pt x="5868" y="32177"/>
                    <a:pt x="5854" y="32187"/>
                  </a:cubicBezTo>
                  <a:cubicBezTo>
                    <a:pt x="5815" y="32214"/>
                    <a:pt x="5805" y="32269"/>
                    <a:pt x="5833" y="32307"/>
                  </a:cubicBezTo>
                  <a:cubicBezTo>
                    <a:pt x="5897" y="32395"/>
                    <a:pt x="5959" y="32488"/>
                    <a:pt x="6025" y="32589"/>
                  </a:cubicBezTo>
                  <a:cubicBezTo>
                    <a:pt x="6041" y="32613"/>
                    <a:pt x="6068" y="32627"/>
                    <a:pt x="6097" y="32627"/>
                  </a:cubicBezTo>
                  <a:cubicBezTo>
                    <a:pt x="6113" y="32627"/>
                    <a:pt x="6129" y="32623"/>
                    <a:pt x="6143" y="32613"/>
                  </a:cubicBezTo>
                  <a:cubicBezTo>
                    <a:pt x="6183" y="32587"/>
                    <a:pt x="6195" y="32535"/>
                    <a:pt x="6169" y="32495"/>
                  </a:cubicBezTo>
                  <a:cubicBezTo>
                    <a:pt x="6102" y="32392"/>
                    <a:pt x="6038" y="32298"/>
                    <a:pt x="5974" y="32208"/>
                  </a:cubicBezTo>
                  <a:cubicBezTo>
                    <a:pt x="5957" y="32184"/>
                    <a:pt x="5930" y="32172"/>
                    <a:pt x="5903" y="32172"/>
                  </a:cubicBezTo>
                  <a:close/>
                  <a:moveTo>
                    <a:pt x="13080" y="32316"/>
                  </a:moveTo>
                  <a:cubicBezTo>
                    <a:pt x="13043" y="32316"/>
                    <a:pt x="13010" y="32340"/>
                    <a:pt x="12999" y="32376"/>
                  </a:cubicBezTo>
                  <a:cubicBezTo>
                    <a:pt x="12965" y="32485"/>
                    <a:pt x="12931" y="32594"/>
                    <a:pt x="12895" y="32701"/>
                  </a:cubicBezTo>
                  <a:cubicBezTo>
                    <a:pt x="12880" y="32746"/>
                    <a:pt x="12904" y="32796"/>
                    <a:pt x="12949" y="32810"/>
                  </a:cubicBezTo>
                  <a:cubicBezTo>
                    <a:pt x="12957" y="32813"/>
                    <a:pt x="12967" y="32815"/>
                    <a:pt x="12976" y="32815"/>
                  </a:cubicBezTo>
                  <a:cubicBezTo>
                    <a:pt x="13011" y="32815"/>
                    <a:pt x="13045" y="32792"/>
                    <a:pt x="13058" y="32757"/>
                  </a:cubicBezTo>
                  <a:cubicBezTo>
                    <a:pt x="13095" y="32647"/>
                    <a:pt x="13130" y="32538"/>
                    <a:pt x="13164" y="32427"/>
                  </a:cubicBezTo>
                  <a:cubicBezTo>
                    <a:pt x="13176" y="32381"/>
                    <a:pt x="13151" y="32333"/>
                    <a:pt x="13106" y="32320"/>
                  </a:cubicBezTo>
                  <a:cubicBezTo>
                    <a:pt x="13097" y="32317"/>
                    <a:pt x="13088" y="32316"/>
                    <a:pt x="13080" y="32316"/>
                  </a:cubicBezTo>
                  <a:close/>
                  <a:moveTo>
                    <a:pt x="27459" y="32485"/>
                  </a:moveTo>
                  <a:cubicBezTo>
                    <a:pt x="27446" y="32485"/>
                    <a:pt x="27434" y="32487"/>
                    <a:pt x="27422" y="32493"/>
                  </a:cubicBezTo>
                  <a:cubicBezTo>
                    <a:pt x="27379" y="32514"/>
                    <a:pt x="27361" y="32563"/>
                    <a:pt x="27380" y="32607"/>
                  </a:cubicBezTo>
                  <a:cubicBezTo>
                    <a:pt x="27432" y="32717"/>
                    <a:pt x="27489" y="32821"/>
                    <a:pt x="27550" y="32919"/>
                  </a:cubicBezTo>
                  <a:cubicBezTo>
                    <a:pt x="27566" y="32945"/>
                    <a:pt x="27595" y="32959"/>
                    <a:pt x="27622" y="32959"/>
                  </a:cubicBezTo>
                  <a:cubicBezTo>
                    <a:pt x="27638" y="32959"/>
                    <a:pt x="27654" y="32954"/>
                    <a:pt x="27669" y="32945"/>
                  </a:cubicBezTo>
                  <a:cubicBezTo>
                    <a:pt x="27709" y="32919"/>
                    <a:pt x="27720" y="32866"/>
                    <a:pt x="27694" y="32826"/>
                  </a:cubicBezTo>
                  <a:cubicBezTo>
                    <a:pt x="27636" y="32736"/>
                    <a:pt x="27584" y="32639"/>
                    <a:pt x="27536" y="32535"/>
                  </a:cubicBezTo>
                  <a:cubicBezTo>
                    <a:pt x="27522" y="32503"/>
                    <a:pt x="27491" y="32485"/>
                    <a:pt x="27459" y="32485"/>
                  </a:cubicBezTo>
                  <a:close/>
                  <a:moveTo>
                    <a:pt x="31349" y="32706"/>
                  </a:moveTo>
                  <a:cubicBezTo>
                    <a:pt x="31331" y="32706"/>
                    <a:pt x="31312" y="32712"/>
                    <a:pt x="31297" y="32724"/>
                  </a:cubicBezTo>
                  <a:cubicBezTo>
                    <a:pt x="31239" y="32768"/>
                    <a:pt x="31182" y="32810"/>
                    <a:pt x="31124" y="32853"/>
                  </a:cubicBezTo>
                  <a:cubicBezTo>
                    <a:pt x="31091" y="32877"/>
                    <a:pt x="31057" y="32903"/>
                    <a:pt x="31023" y="32927"/>
                  </a:cubicBezTo>
                  <a:cubicBezTo>
                    <a:pt x="30985" y="32954"/>
                    <a:pt x="30975" y="33009"/>
                    <a:pt x="31004" y="33047"/>
                  </a:cubicBezTo>
                  <a:cubicBezTo>
                    <a:pt x="31020" y="33071"/>
                    <a:pt x="31047" y="33082"/>
                    <a:pt x="31073" y="33082"/>
                  </a:cubicBezTo>
                  <a:cubicBezTo>
                    <a:pt x="31091" y="33082"/>
                    <a:pt x="31108" y="33077"/>
                    <a:pt x="31123" y="33066"/>
                  </a:cubicBezTo>
                  <a:cubicBezTo>
                    <a:pt x="31158" y="33042"/>
                    <a:pt x="31193" y="33017"/>
                    <a:pt x="31227" y="32991"/>
                  </a:cubicBezTo>
                  <a:cubicBezTo>
                    <a:pt x="31286" y="32948"/>
                    <a:pt x="31344" y="32905"/>
                    <a:pt x="31401" y="32860"/>
                  </a:cubicBezTo>
                  <a:cubicBezTo>
                    <a:pt x="31440" y="32831"/>
                    <a:pt x="31446" y="32776"/>
                    <a:pt x="31417" y="32740"/>
                  </a:cubicBezTo>
                  <a:cubicBezTo>
                    <a:pt x="31400" y="32717"/>
                    <a:pt x="31375" y="32706"/>
                    <a:pt x="31349" y="32706"/>
                  </a:cubicBezTo>
                  <a:close/>
                  <a:moveTo>
                    <a:pt x="6369" y="32892"/>
                  </a:moveTo>
                  <a:cubicBezTo>
                    <a:pt x="6355" y="32892"/>
                    <a:pt x="6339" y="32896"/>
                    <a:pt x="6326" y="32905"/>
                  </a:cubicBezTo>
                  <a:cubicBezTo>
                    <a:pt x="6284" y="32930"/>
                    <a:pt x="6271" y="32983"/>
                    <a:pt x="6296" y="33023"/>
                  </a:cubicBezTo>
                  <a:cubicBezTo>
                    <a:pt x="6355" y="33121"/>
                    <a:pt x="6414" y="33220"/>
                    <a:pt x="6472" y="33318"/>
                  </a:cubicBezTo>
                  <a:cubicBezTo>
                    <a:pt x="6488" y="33345"/>
                    <a:pt x="6516" y="33359"/>
                    <a:pt x="6545" y="33359"/>
                  </a:cubicBezTo>
                  <a:cubicBezTo>
                    <a:pt x="6561" y="33359"/>
                    <a:pt x="6576" y="33356"/>
                    <a:pt x="6590" y="33348"/>
                  </a:cubicBezTo>
                  <a:cubicBezTo>
                    <a:pt x="6630" y="33324"/>
                    <a:pt x="6645" y="33271"/>
                    <a:pt x="6619" y="33230"/>
                  </a:cubicBezTo>
                  <a:cubicBezTo>
                    <a:pt x="6561" y="33132"/>
                    <a:pt x="6502" y="33033"/>
                    <a:pt x="6443" y="32935"/>
                  </a:cubicBezTo>
                  <a:cubicBezTo>
                    <a:pt x="6427" y="32907"/>
                    <a:pt x="6398" y="32892"/>
                    <a:pt x="6369" y="32892"/>
                  </a:cubicBezTo>
                  <a:close/>
                  <a:moveTo>
                    <a:pt x="30642" y="33194"/>
                  </a:moveTo>
                  <a:cubicBezTo>
                    <a:pt x="30628" y="33194"/>
                    <a:pt x="30613" y="33197"/>
                    <a:pt x="30599" y="33206"/>
                  </a:cubicBezTo>
                  <a:cubicBezTo>
                    <a:pt x="30498" y="33265"/>
                    <a:pt x="30399" y="33319"/>
                    <a:pt x="30303" y="33367"/>
                  </a:cubicBezTo>
                  <a:cubicBezTo>
                    <a:pt x="30259" y="33388"/>
                    <a:pt x="30242" y="33439"/>
                    <a:pt x="30264" y="33483"/>
                  </a:cubicBezTo>
                  <a:cubicBezTo>
                    <a:pt x="30279" y="33513"/>
                    <a:pt x="30309" y="33531"/>
                    <a:pt x="30341" y="33531"/>
                  </a:cubicBezTo>
                  <a:cubicBezTo>
                    <a:pt x="30354" y="33531"/>
                    <a:pt x="30367" y="33527"/>
                    <a:pt x="30380" y="33521"/>
                  </a:cubicBezTo>
                  <a:cubicBezTo>
                    <a:pt x="30479" y="33471"/>
                    <a:pt x="30583" y="33415"/>
                    <a:pt x="30685" y="33353"/>
                  </a:cubicBezTo>
                  <a:cubicBezTo>
                    <a:pt x="30727" y="33329"/>
                    <a:pt x="30740" y="33276"/>
                    <a:pt x="30716" y="33236"/>
                  </a:cubicBezTo>
                  <a:cubicBezTo>
                    <a:pt x="30700" y="33208"/>
                    <a:pt x="30671" y="33194"/>
                    <a:pt x="30642" y="33194"/>
                  </a:cubicBezTo>
                  <a:close/>
                  <a:moveTo>
                    <a:pt x="27946" y="33187"/>
                  </a:moveTo>
                  <a:cubicBezTo>
                    <a:pt x="27923" y="33187"/>
                    <a:pt x="27901" y="33196"/>
                    <a:pt x="27885" y="33214"/>
                  </a:cubicBezTo>
                  <a:cubicBezTo>
                    <a:pt x="27851" y="33247"/>
                    <a:pt x="27853" y="33302"/>
                    <a:pt x="27886" y="33334"/>
                  </a:cubicBezTo>
                  <a:cubicBezTo>
                    <a:pt x="27974" y="33419"/>
                    <a:pt x="28069" y="33494"/>
                    <a:pt x="28167" y="33559"/>
                  </a:cubicBezTo>
                  <a:cubicBezTo>
                    <a:pt x="28181" y="33567"/>
                    <a:pt x="28197" y="33572"/>
                    <a:pt x="28213" y="33572"/>
                  </a:cubicBezTo>
                  <a:cubicBezTo>
                    <a:pt x="28242" y="33572"/>
                    <a:pt x="28269" y="33559"/>
                    <a:pt x="28285" y="33534"/>
                  </a:cubicBezTo>
                  <a:cubicBezTo>
                    <a:pt x="28312" y="33494"/>
                    <a:pt x="28301" y="33441"/>
                    <a:pt x="28261" y="33415"/>
                  </a:cubicBezTo>
                  <a:cubicBezTo>
                    <a:pt x="28171" y="33356"/>
                    <a:pt x="28085" y="33287"/>
                    <a:pt x="28005" y="33210"/>
                  </a:cubicBezTo>
                  <a:cubicBezTo>
                    <a:pt x="27988" y="33195"/>
                    <a:pt x="27967" y="33187"/>
                    <a:pt x="27946" y="33187"/>
                  </a:cubicBezTo>
                  <a:close/>
                  <a:moveTo>
                    <a:pt x="12797" y="33126"/>
                  </a:moveTo>
                  <a:cubicBezTo>
                    <a:pt x="12763" y="33126"/>
                    <a:pt x="12730" y="33146"/>
                    <a:pt x="12717" y="33178"/>
                  </a:cubicBezTo>
                  <a:cubicBezTo>
                    <a:pt x="12672" y="33286"/>
                    <a:pt x="12627" y="33390"/>
                    <a:pt x="12581" y="33489"/>
                  </a:cubicBezTo>
                  <a:cubicBezTo>
                    <a:pt x="12560" y="33532"/>
                    <a:pt x="12578" y="33583"/>
                    <a:pt x="12621" y="33604"/>
                  </a:cubicBezTo>
                  <a:cubicBezTo>
                    <a:pt x="12634" y="33609"/>
                    <a:pt x="12645" y="33612"/>
                    <a:pt x="12658" y="33612"/>
                  </a:cubicBezTo>
                  <a:cubicBezTo>
                    <a:pt x="12690" y="33612"/>
                    <a:pt x="12722" y="33593"/>
                    <a:pt x="12736" y="33563"/>
                  </a:cubicBezTo>
                  <a:cubicBezTo>
                    <a:pt x="12784" y="33460"/>
                    <a:pt x="12831" y="33353"/>
                    <a:pt x="12875" y="33244"/>
                  </a:cubicBezTo>
                  <a:cubicBezTo>
                    <a:pt x="12893" y="33201"/>
                    <a:pt x="12872" y="33150"/>
                    <a:pt x="12829" y="33132"/>
                  </a:cubicBezTo>
                  <a:cubicBezTo>
                    <a:pt x="12819" y="33128"/>
                    <a:pt x="12808" y="33126"/>
                    <a:pt x="12797" y="33126"/>
                  </a:cubicBezTo>
                  <a:close/>
                  <a:moveTo>
                    <a:pt x="29865" y="33555"/>
                  </a:moveTo>
                  <a:cubicBezTo>
                    <a:pt x="29856" y="33555"/>
                    <a:pt x="29847" y="33557"/>
                    <a:pt x="29838" y="33559"/>
                  </a:cubicBezTo>
                  <a:cubicBezTo>
                    <a:pt x="29729" y="33595"/>
                    <a:pt x="29621" y="33622"/>
                    <a:pt x="29516" y="33641"/>
                  </a:cubicBezTo>
                  <a:cubicBezTo>
                    <a:pt x="29470" y="33651"/>
                    <a:pt x="29440" y="33696"/>
                    <a:pt x="29448" y="33742"/>
                  </a:cubicBezTo>
                  <a:cubicBezTo>
                    <a:pt x="29456" y="33784"/>
                    <a:pt x="29491" y="33812"/>
                    <a:pt x="29532" y="33812"/>
                  </a:cubicBezTo>
                  <a:cubicBezTo>
                    <a:pt x="29537" y="33812"/>
                    <a:pt x="29542" y="33812"/>
                    <a:pt x="29547" y="33811"/>
                  </a:cubicBezTo>
                  <a:cubicBezTo>
                    <a:pt x="29659" y="33790"/>
                    <a:pt x="29774" y="33761"/>
                    <a:pt x="29891" y="33723"/>
                  </a:cubicBezTo>
                  <a:cubicBezTo>
                    <a:pt x="29936" y="33708"/>
                    <a:pt x="29962" y="33660"/>
                    <a:pt x="29946" y="33614"/>
                  </a:cubicBezTo>
                  <a:cubicBezTo>
                    <a:pt x="29934" y="33578"/>
                    <a:pt x="29901" y="33555"/>
                    <a:pt x="29865" y="33555"/>
                  </a:cubicBezTo>
                  <a:close/>
                  <a:moveTo>
                    <a:pt x="28681" y="33612"/>
                  </a:moveTo>
                  <a:cubicBezTo>
                    <a:pt x="28643" y="33612"/>
                    <a:pt x="28610" y="33637"/>
                    <a:pt x="28599" y="33675"/>
                  </a:cubicBezTo>
                  <a:cubicBezTo>
                    <a:pt x="28586" y="33721"/>
                    <a:pt x="28613" y="33768"/>
                    <a:pt x="28658" y="33780"/>
                  </a:cubicBezTo>
                  <a:cubicBezTo>
                    <a:pt x="28773" y="33812"/>
                    <a:pt x="28892" y="33833"/>
                    <a:pt x="29014" y="33843"/>
                  </a:cubicBezTo>
                  <a:lnTo>
                    <a:pt x="29020" y="33843"/>
                  </a:lnTo>
                  <a:cubicBezTo>
                    <a:pt x="29063" y="33843"/>
                    <a:pt x="29102" y="33808"/>
                    <a:pt x="29105" y="33763"/>
                  </a:cubicBezTo>
                  <a:cubicBezTo>
                    <a:pt x="29108" y="33715"/>
                    <a:pt x="29073" y="33675"/>
                    <a:pt x="29025" y="33672"/>
                  </a:cubicBezTo>
                  <a:cubicBezTo>
                    <a:pt x="28916" y="33662"/>
                    <a:pt x="28809" y="33644"/>
                    <a:pt x="28705" y="33615"/>
                  </a:cubicBezTo>
                  <a:cubicBezTo>
                    <a:pt x="28697" y="33613"/>
                    <a:pt x="28689" y="33612"/>
                    <a:pt x="28681" y="33612"/>
                  </a:cubicBezTo>
                  <a:close/>
                  <a:moveTo>
                    <a:pt x="6809" y="33632"/>
                  </a:moveTo>
                  <a:cubicBezTo>
                    <a:pt x="6793" y="33632"/>
                    <a:pt x="6778" y="33636"/>
                    <a:pt x="6765" y="33644"/>
                  </a:cubicBezTo>
                  <a:cubicBezTo>
                    <a:pt x="6725" y="33668"/>
                    <a:pt x="6712" y="33721"/>
                    <a:pt x="6736" y="33761"/>
                  </a:cubicBezTo>
                  <a:cubicBezTo>
                    <a:pt x="6795" y="33861"/>
                    <a:pt x="6856" y="33960"/>
                    <a:pt x="6917" y="34056"/>
                  </a:cubicBezTo>
                  <a:cubicBezTo>
                    <a:pt x="6933" y="34081"/>
                    <a:pt x="6962" y="34096"/>
                    <a:pt x="6990" y="34096"/>
                  </a:cubicBezTo>
                  <a:cubicBezTo>
                    <a:pt x="7005" y="34096"/>
                    <a:pt x="7021" y="34091"/>
                    <a:pt x="7035" y="34083"/>
                  </a:cubicBezTo>
                  <a:cubicBezTo>
                    <a:pt x="7075" y="34057"/>
                    <a:pt x="7088" y="34005"/>
                    <a:pt x="7063" y="33965"/>
                  </a:cubicBezTo>
                  <a:cubicBezTo>
                    <a:pt x="7002" y="33869"/>
                    <a:pt x="6942" y="33771"/>
                    <a:pt x="6883" y="33673"/>
                  </a:cubicBezTo>
                  <a:cubicBezTo>
                    <a:pt x="6866" y="33647"/>
                    <a:pt x="6838" y="33632"/>
                    <a:pt x="6809" y="33632"/>
                  </a:cubicBezTo>
                  <a:close/>
                  <a:moveTo>
                    <a:pt x="12419" y="33895"/>
                  </a:moveTo>
                  <a:cubicBezTo>
                    <a:pt x="12389" y="33895"/>
                    <a:pt x="12360" y="33911"/>
                    <a:pt x="12344" y="33939"/>
                  </a:cubicBezTo>
                  <a:cubicBezTo>
                    <a:pt x="12318" y="33982"/>
                    <a:pt x="12291" y="34027"/>
                    <a:pt x="12264" y="34070"/>
                  </a:cubicBezTo>
                  <a:cubicBezTo>
                    <a:pt x="12232" y="34123"/>
                    <a:pt x="12198" y="34173"/>
                    <a:pt x="12163" y="34222"/>
                  </a:cubicBezTo>
                  <a:cubicBezTo>
                    <a:pt x="12137" y="34262"/>
                    <a:pt x="12147" y="34315"/>
                    <a:pt x="12185" y="34343"/>
                  </a:cubicBezTo>
                  <a:cubicBezTo>
                    <a:pt x="12200" y="34354"/>
                    <a:pt x="12217" y="34359"/>
                    <a:pt x="12233" y="34359"/>
                  </a:cubicBezTo>
                  <a:cubicBezTo>
                    <a:pt x="12260" y="34359"/>
                    <a:pt x="12288" y="34346"/>
                    <a:pt x="12305" y="34322"/>
                  </a:cubicBezTo>
                  <a:cubicBezTo>
                    <a:pt x="12341" y="34269"/>
                    <a:pt x="12376" y="34216"/>
                    <a:pt x="12409" y="34162"/>
                  </a:cubicBezTo>
                  <a:cubicBezTo>
                    <a:pt x="12438" y="34117"/>
                    <a:pt x="12465" y="34070"/>
                    <a:pt x="12493" y="34025"/>
                  </a:cubicBezTo>
                  <a:cubicBezTo>
                    <a:pt x="12517" y="33984"/>
                    <a:pt x="12502" y="33931"/>
                    <a:pt x="12462" y="33907"/>
                  </a:cubicBezTo>
                  <a:cubicBezTo>
                    <a:pt x="12449" y="33899"/>
                    <a:pt x="12434" y="33895"/>
                    <a:pt x="12419" y="33895"/>
                  </a:cubicBezTo>
                  <a:close/>
                  <a:moveTo>
                    <a:pt x="7275" y="34353"/>
                  </a:moveTo>
                  <a:cubicBezTo>
                    <a:pt x="7258" y="34353"/>
                    <a:pt x="7241" y="34358"/>
                    <a:pt x="7226" y="34368"/>
                  </a:cubicBezTo>
                  <a:cubicBezTo>
                    <a:pt x="7187" y="34397"/>
                    <a:pt x="7179" y="34450"/>
                    <a:pt x="7207" y="34488"/>
                  </a:cubicBezTo>
                  <a:cubicBezTo>
                    <a:pt x="7279" y="34589"/>
                    <a:pt x="7348" y="34680"/>
                    <a:pt x="7416" y="34767"/>
                  </a:cubicBezTo>
                  <a:cubicBezTo>
                    <a:pt x="7434" y="34788"/>
                    <a:pt x="7460" y="34799"/>
                    <a:pt x="7484" y="34799"/>
                  </a:cubicBezTo>
                  <a:cubicBezTo>
                    <a:pt x="7503" y="34799"/>
                    <a:pt x="7522" y="34792"/>
                    <a:pt x="7538" y="34780"/>
                  </a:cubicBezTo>
                  <a:cubicBezTo>
                    <a:pt x="7575" y="34749"/>
                    <a:pt x="7581" y="34695"/>
                    <a:pt x="7551" y="34658"/>
                  </a:cubicBezTo>
                  <a:cubicBezTo>
                    <a:pt x="7484" y="34575"/>
                    <a:pt x="7416" y="34487"/>
                    <a:pt x="7346" y="34389"/>
                  </a:cubicBezTo>
                  <a:cubicBezTo>
                    <a:pt x="7329" y="34365"/>
                    <a:pt x="7302" y="34353"/>
                    <a:pt x="7275" y="34353"/>
                  </a:cubicBezTo>
                  <a:close/>
                  <a:moveTo>
                    <a:pt x="11912" y="34590"/>
                  </a:moveTo>
                  <a:cubicBezTo>
                    <a:pt x="11889" y="34590"/>
                    <a:pt x="11866" y="34599"/>
                    <a:pt x="11851" y="34618"/>
                  </a:cubicBezTo>
                  <a:cubicBezTo>
                    <a:pt x="11774" y="34701"/>
                    <a:pt x="11695" y="34783"/>
                    <a:pt x="11614" y="34858"/>
                  </a:cubicBezTo>
                  <a:cubicBezTo>
                    <a:pt x="11580" y="34890"/>
                    <a:pt x="11577" y="34945"/>
                    <a:pt x="11610" y="34980"/>
                  </a:cubicBezTo>
                  <a:cubicBezTo>
                    <a:pt x="11626" y="34997"/>
                    <a:pt x="11650" y="35007"/>
                    <a:pt x="11673" y="35007"/>
                  </a:cubicBezTo>
                  <a:cubicBezTo>
                    <a:pt x="11694" y="35007"/>
                    <a:pt x="11714" y="34999"/>
                    <a:pt x="11732" y="34985"/>
                  </a:cubicBezTo>
                  <a:cubicBezTo>
                    <a:pt x="11815" y="34905"/>
                    <a:pt x="11899" y="34821"/>
                    <a:pt x="11977" y="34733"/>
                  </a:cubicBezTo>
                  <a:cubicBezTo>
                    <a:pt x="12009" y="34698"/>
                    <a:pt x="12006" y="34644"/>
                    <a:pt x="11971" y="34613"/>
                  </a:cubicBezTo>
                  <a:cubicBezTo>
                    <a:pt x="11954" y="34598"/>
                    <a:pt x="11933" y="34590"/>
                    <a:pt x="11912" y="34590"/>
                  </a:cubicBezTo>
                  <a:close/>
                  <a:moveTo>
                    <a:pt x="7831" y="35007"/>
                  </a:moveTo>
                  <a:cubicBezTo>
                    <a:pt x="7809" y="35007"/>
                    <a:pt x="7786" y="35016"/>
                    <a:pt x="7769" y="35034"/>
                  </a:cubicBezTo>
                  <a:cubicBezTo>
                    <a:pt x="7735" y="35068"/>
                    <a:pt x="7737" y="35122"/>
                    <a:pt x="7770" y="35154"/>
                  </a:cubicBezTo>
                  <a:cubicBezTo>
                    <a:pt x="7858" y="35239"/>
                    <a:pt x="7948" y="35316"/>
                    <a:pt x="8038" y="35387"/>
                  </a:cubicBezTo>
                  <a:cubicBezTo>
                    <a:pt x="8054" y="35398"/>
                    <a:pt x="8071" y="35404"/>
                    <a:pt x="8091" y="35404"/>
                  </a:cubicBezTo>
                  <a:cubicBezTo>
                    <a:pt x="8115" y="35404"/>
                    <a:pt x="8140" y="35393"/>
                    <a:pt x="8158" y="35371"/>
                  </a:cubicBezTo>
                  <a:cubicBezTo>
                    <a:pt x="8187" y="35334"/>
                    <a:pt x="8180" y="35279"/>
                    <a:pt x="8142" y="35250"/>
                  </a:cubicBezTo>
                  <a:cubicBezTo>
                    <a:pt x="8057" y="35185"/>
                    <a:pt x="7972" y="35111"/>
                    <a:pt x="7890" y="35031"/>
                  </a:cubicBezTo>
                  <a:cubicBezTo>
                    <a:pt x="7874" y="35015"/>
                    <a:pt x="7853" y="35007"/>
                    <a:pt x="7831" y="35007"/>
                  </a:cubicBezTo>
                  <a:close/>
                  <a:moveTo>
                    <a:pt x="11275" y="35162"/>
                  </a:moveTo>
                  <a:cubicBezTo>
                    <a:pt x="11257" y="35162"/>
                    <a:pt x="11240" y="35168"/>
                    <a:pt x="11224" y="35178"/>
                  </a:cubicBezTo>
                  <a:cubicBezTo>
                    <a:pt x="11133" y="35244"/>
                    <a:pt x="11039" y="35305"/>
                    <a:pt x="10943" y="35361"/>
                  </a:cubicBezTo>
                  <a:cubicBezTo>
                    <a:pt x="10903" y="35383"/>
                    <a:pt x="10888" y="35436"/>
                    <a:pt x="10912" y="35478"/>
                  </a:cubicBezTo>
                  <a:cubicBezTo>
                    <a:pt x="10928" y="35505"/>
                    <a:pt x="10957" y="35521"/>
                    <a:pt x="10986" y="35521"/>
                  </a:cubicBezTo>
                  <a:cubicBezTo>
                    <a:pt x="11000" y="35521"/>
                    <a:pt x="11016" y="35516"/>
                    <a:pt x="11029" y="35508"/>
                  </a:cubicBezTo>
                  <a:cubicBezTo>
                    <a:pt x="11128" y="35451"/>
                    <a:pt x="11228" y="35387"/>
                    <a:pt x="11324" y="35318"/>
                  </a:cubicBezTo>
                  <a:cubicBezTo>
                    <a:pt x="11362" y="35290"/>
                    <a:pt x="11372" y="35236"/>
                    <a:pt x="11345" y="35198"/>
                  </a:cubicBezTo>
                  <a:cubicBezTo>
                    <a:pt x="11328" y="35174"/>
                    <a:pt x="11302" y="35162"/>
                    <a:pt x="11275" y="35162"/>
                  </a:cubicBezTo>
                  <a:close/>
                  <a:moveTo>
                    <a:pt x="8524" y="35507"/>
                  </a:moveTo>
                  <a:cubicBezTo>
                    <a:pt x="8492" y="35507"/>
                    <a:pt x="8462" y="35524"/>
                    <a:pt x="8448" y="35555"/>
                  </a:cubicBezTo>
                  <a:cubicBezTo>
                    <a:pt x="8427" y="35596"/>
                    <a:pt x="8444" y="35648"/>
                    <a:pt x="8486" y="35670"/>
                  </a:cubicBezTo>
                  <a:cubicBezTo>
                    <a:pt x="8592" y="35723"/>
                    <a:pt x="8702" y="35768"/>
                    <a:pt x="8814" y="35805"/>
                  </a:cubicBezTo>
                  <a:cubicBezTo>
                    <a:pt x="8822" y="35808"/>
                    <a:pt x="8832" y="35809"/>
                    <a:pt x="8842" y="35809"/>
                  </a:cubicBezTo>
                  <a:cubicBezTo>
                    <a:pt x="8877" y="35809"/>
                    <a:pt x="8910" y="35787"/>
                    <a:pt x="8923" y="35752"/>
                  </a:cubicBezTo>
                  <a:cubicBezTo>
                    <a:pt x="8938" y="35705"/>
                    <a:pt x="8914" y="35657"/>
                    <a:pt x="8869" y="35643"/>
                  </a:cubicBezTo>
                  <a:cubicBezTo>
                    <a:pt x="8765" y="35608"/>
                    <a:pt x="8661" y="35564"/>
                    <a:pt x="8563" y="35516"/>
                  </a:cubicBezTo>
                  <a:cubicBezTo>
                    <a:pt x="8550" y="35510"/>
                    <a:pt x="8537" y="35507"/>
                    <a:pt x="8524" y="35507"/>
                  </a:cubicBezTo>
                  <a:close/>
                  <a:moveTo>
                    <a:pt x="10524" y="35572"/>
                  </a:moveTo>
                  <a:cubicBezTo>
                    <a:pt x="10513" y="35572"/>
                    <a:pt x="10502" y="35575"/>
                    <a:pt x="10491" y="35579"/>
                  </a:cubicBezTo>
                  <a:cubicBezTo>
                    <a:pt x="10387" y="35619"/>
                    <a:pt x="10280" y="35652"/>
                    <a:pt x="10174" y="35680"/>
                  </a:cubicBezTo>
                  <a:cubicBezTo>
                    <a:pt x="10129" y="35691"/>
                    <a:pt x="10100" y="35739"/>
                    <a:pt x="10113" y="35784"/>
                  </a:cubicBezTo>
                  <a:cubicBezTo>
                    <a:pt x="10123" y="35822"/>
                    <a:pt x="10158" y="35849"/>
                    <a:pt x="10195" y="35849"/>
                  </a:cubicBezTo>
                  <a:cubicBezTo>
                    <a:pt x="10203" y="35849"/>
                    <a:pt x="10209" y="35848"/>
                    <a:pt x="10217" y="35846"/>
                  </a:cubicBezTo>
                  <a:cubicBezTo>
                    <a:pt x="10329" y="35817"/>
                    <a:pt x="10441" y="35780"/>
                    <a:pt x="10553" y="35739"/>
                  </a:cubicBezTo>
                  <a:cubicBezTo>
                    <a:pt x="10598" y="35721"/>
                    <a:pt x="10619" y="35672"/>
                    <a:pt x="10603" y="35627"/>
                  </a:cubicBezTo>
                  <a:cubicBezTo>
                    <a:pt x="10590" y="35593"/>
                    <a:pt x="10558" y="35572"/>
                    <a:pt x="10524" y="35572"/>
                  </a:cubicBezTo>
                  <a:close/>
                  <a:moveTo>
                    <a:pt x="9346" y="35747"/>
                  </a:moveTo>
                  <a:cubicBezTo>
                    <a:pt x="9302" y="35747"/>
                    <a:pt x="9263" y="35779"/>
                    <a:pt x="9258" y="35824"/>
                  </a:cubicBezTo>
                  <a:cubicBezTo>
                    <a:pt x="9253" y="35872"/>
                    <a:pt x="9288" y="35913"/>
                    <a:pt x="9335" y="35918"/>
                  </a:cubicBezTo>
                  <a:cubicBezTo>
                    <a:pt x="9413" y="35926"/>
                    <a:pt x="9492" y="35929"/>
                    <a:pt x="9572" y="35929"/>
                  </a:cubicBezTo>
                  <a:cubicBezTo>
                    <a:pt x="9612" y="35929"/>
                    <a:pt x="9652" y="35928"/>
                    <a:pt x="9692" y="35926"/>
                  </a:cubicBezTo>
                  <a:cubicBezTo>
                    <a:pt x="9738" y="35925"/>
                    <a:pt x="9775" y="35883"/>
                    <a:pt x="9774" y="35837"/>
                  </a:cubicBezTo>
                  <a:cubicBezTo>
                    <a:pt x="9771" y="35790"/>
                    <a:pt x="9732" y="35755"/>
                    <a:pt x="9688" y="35755"/>
                  </a:cubicBezTo>
                  <a:cubicBezTo>
                    <a:pt x="9686" y="35755"/>
                    <a:pt x="9684" y="35755"/>
                    <a:pt x="9682" y="35755"/>
                  </a:cubicBezTo>
                  <a:cubicBezTo>
                    <a:pt x="9645" y="35757"/>
                    <a:pt x="9607" y="35758"/>
                    <a:pt x="9569" y="35758"/>
                  </a:cubicBezTo>
                  <a:cubicBezTo>
                    <a:pt x="9497" y="35758"/>
                    <a:pt x="9424" y="35754"/>
                    <a:pt x="9352" y="35747"/>
                  </a:cubicBezTo>
                  <a:cubicBezTo>
                    <a:pt x="9350" y="35747"/>
                    <a:pt x="9348" y="35747"/>
                    <a:pt x="9346" y="35747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52950" y="2274175"/>
              <a:ext cx="376900" cy="508525"/>
            </a:xfrm>
            <a:custGeom>
              <a:avLst/>
              <a:gdLst/>
              <a:ahLst/>
              <a:cxnLst/>
              <a:rect l="l" t="t" r="r" b="b"/>
              <a:pathLst>
                <a:path w="15076" h="20341" extrusionOk="0">
                  <a:moveTo>
                    <a:pt x="8577" y="1"/>
                  </a:moveTo>
                  <a:cubicBezTo>
                    <a:pt x="8460" y="2"/>
                    <a:pt x="8345" y="6"/>
                    <a:pt x="8230" y="9"/>
                  </a:cubicBezTo>
                  <a:cubicBezTo>
                    <a:pt x="8183" y="12"/>
                    <a:pt x="8146" y="52"/>
                    <a:pt x="8148" y="99"/>
                  </a:cubicBezTo>
                  <a:cubicBezTo>
                    <a:pt x="8149" y="145"/>
                    <a:pt x="8188" y="182"/>
                    <a:pt x="8233" y="182"/>
                  </a:cubicBezTo>
                  <a:lnTo>
                    <a:pt x="8238" y="182"/>
                  </a:lnTo>
                  <a:cubicBezTo>
                    <a:pt x="8351" y="177"/>
                    <a:pt x="8463" y="174"/>
                    <a:pt x="8579" y="174"/>
                  </a:cubicBezTo>
                  <a:cubicBezTo>
                    <a:pt x="8625" y="172"/>
                    <a:pt x="8663" y="134"/>
                    <a:pt x="8663" y="86"/>
                  </a:cubicBezTo>
                  <a:cubicBezTo>
                    <a:pt x="8662" y="39"/>
                    <a:pt x="8625" y="1"/>
                    <a:pt x="8577" y="1"/>
                  </a:cubicBezTo>
                  <a:close/>
                  <a:moveTo>
                    <a:pt x="9093" y="10"/>
                  </a:moveTo>
                  <a:cubicBezTo>
                    <a:pt x="9046" y="10"/>
                    <a:pt x="9009" y="46"/>
                    <a:pt x="9006" y="92"/>
                  </a:cubicBezTo>
                  <a:cubicBezTo>
                    <a:pt x="9005" y="140"/>
                    <a:pt x="9041" y="180"/>
                    <a:pt x="9089" y="182"/>
                  </a:cubicBezTo>
                  <a:cubicBezTo>
                    <a:pt x="9203" y="187"/>
                    <a:pt x="9318" y="193"/>
                    <a:pt x="9429" y="203"/>
                  </a:cubicBezTo>
                  <a:lnTo>
                    <a:pt x="9435" y="203"/>
                  </a:lnTo>
                  <a:cubicBezTo>
                    <a:pt x="9480" y="203"/>
                    <a:pt x="9517" y="167"/>
                    <a:pt x="9520" y="123"/>
                  </a:cubicBezTo>
                  <a:cubicBezTo>
                    <a:pt x="9525" y="76"/>
                    <a:pt x="9490" y="34"/>
                    <a:pt x="9442" y="31"/>
                  </a:cubicBezTo>
                  <a:cubicBezTo>
                    <a:pt x="9330" y="22"/>
                    <a:pt x="9213" y="15"/>
                    <a:pt x="9096" y="10"/>
                  </a:cubicBezTo>
                  <a:close/>
                  <a:moveTo>
                    <a:pt x="7721" y="42"/>
                  </a:moveTo>
                  <a:cubicBezTo>
                    <a:pt x="7718" y="42"/>
                    <a:pt x="7715" y="42"/>
                    <a:pt x="7712" y="42"/>
                  </a:cubicBezTo>
                  <a:cubicBezTo>
                    <a:pt x="7659" y="47"/>
                    <a:pt x="7608" y="52"/>
                    <a:pt x="7555" y="57"/>
                  </a:cubicBezTo>
                  <a:cubicBezTo>
                    <a:pt x="7493" y="63"/>
                    <a:pt x="7430" y="70"/>
                    <a:pt x="7368" y="76"/>
                  </a:cubicBezTo>
                  <a:cubicBezTo>
                    <a:pt x="7320" y="83"/>
                    <a:pt x="7286" y="124"/>
                    <a:pt x="7291" y="172"/>
                  </a:cubicBezTo>
                  <a:cubicBezTo>
                    <a:pt x="7296" y="215"/>
                    <a:pt x="7334" y="247"/>
                    <a:pt x="7378" y="247"/>
                  </a:cubicBezTo>
                  <a:lnTo>
                    <a:pt x="7387" y="247"/>
                  </a:lnTo>
                  <a:cubicBezTo>
                    <a:pt x="7448" y="241"/>
                    <a:pt x="7511" y="235"/>
                    <a:pt x="7573" y="228"/>
                  </a:cubicBezTo>
                  <a:cubicBezTo>
                    <a:pt x="7624" y="223"/>
                    <a:pt x="7675" y="219"/>
                    <a:pt x="7727" y="214"/>
                  </a:cubicBezTo>
                  <a:cubicBezTo>
                    <a:pt x="7773" y="209"/>
                    <a:pt x="7808" y="167"/>
                    <a:pt x="7805" y="121"/>
                  </a:cubicBezTo>
                  <a:cubicBezTo>
                    <a:pt x="7801" y="76"/>
                    <a:pt x="7764" y="42"/>
                    <a:pt x="7721" y="42"/>
                  </a:cubicBezTo>
                  <a:close/>
                  <a:moveTo>
                    <a:pt x="9949" y="85"/>
                  </a:moveTo>
                  <a:cubicBezTo>
                    <a:pt x="9906" y="85"/>
                    <a:pt x="9869" y="117"/>
                    <a:pt x="9863" y="159"/>
                  </a:cubicBezTo>
                  <a:cubicBezTo>
                    <a:pt x="9856" y="207"/>
                    <a:pt x="9889" y="251"/>
                    <a:pt x="9937" y="257"/>
                  </a:cubicBezTo>
                  <a:cubicBezTo>
                    <a:pt x="10049" y="271"/>
                    <a:pt x="10162" y="291"/>
                    <a:pt x="10271" y="310"/>
                  </a:cubicBezTo>
                  <a:cubicBezTo>
                    <a:pt x="10278" y="311"/>
                    <a:pt x="10282" y="311"/>
                    <a:pt x="10287" y="311"/>
                  </a:cubicBezTo>
                  <a:cubicBezTo>
                    <a:pt x="10329" y="311"/>
                    <a:pt x="10364" y="283"/>
                    <a:pt x="10372" y="241"/>
                  </a:cubicBezTo>
                  <a:cubicBezTo>
                    <a:pt x="10380" y="195"/>
                    <a:pt x="10350" y="150"/>
                    <a:pt x="10303" y="142"/>
                  </a:cubicBezTo>
                  <a:cubicBezTo>
                    <a:pt x="10191" y="121"/>
                    <a:pt x="10076" y="102"/>
                    <a:pt x="9961" y="86"/>
                  </a:cubicBezTo>
                  <a:cubicBezTo>
                    <a:pt x="9957" y="85"/>
                    <a:pt x="9953" y="85"/>
                    <a:pt x="9949" y="85"/>
                  </a:cubicBezTo>
                  <a:close/>
                  <a:moveTo>
                    <a:pt x="6868" y="141"/>
                  </a:moveTo>
                  <a:cubicBezTo>
                    <a:pt x="6863" y="141"/>
                    <a:pt x="6859" y="141"/>
                    <a:pt x="6854" y="142"/>
                  </a:cubicBezTo>
                  <a:cubicBezTo>
                    <a:pt x="6740" y="158"/>
                    <a:pt x="6627" y="174"/>
                    <a:pt x="6513" y="191"/>
                  </a:cubicBezTo>
                  <a:cubicBezTo>
                    <a:pt x="6466" y="198"/>
                    <a:pt x="6434" y="243"/>
                    <a:pt x="6441" y="289"/>
                  </a:cubicBezTo>
                  <a:cubicBezTo>
                    <a:pt x="6447" y="331"/>
                    <a:pt x="6484" y="361"/>
                    <a:pt x="6526" y="361"/>
                  </a:cubicBezTo>
                  <a:lnTo>
                    <a:pt x="6539" y="361"/>
                  </a:lnTo>
                  <a:cubicBezTo>
                    <a:pt x="6652" y="344"/>
                    <a:pt x="6764" y="328"/>
                    <a:pt x="6878" y="311"/>
                  </a:cubicBezTo>
                  <a:cubicBezTo>
                    <a:pt x="6924" y="305"/>
                    <a:pt x="6958" y="262"/>
                    <a:pt x="6950" y="214"/>
                  </a:cubicBezTo>
                  <a:cubicBezTo>
                    <a:pt x="6944" y="172"/>
                    <a:pt x="6909" y="141"/>
                    <a:pt x="6868" y="141"/>
                  </a:cubicBezTo>
                  <a:close/>
                  <a:moveTo>
                    <a:pt x="6016" y="272"/>
                  </a:moveTo>
                  <a:cubicBezTo>
                    <a:pt x="6012" y="272"/>
                    <a:pt x="6007" y="272"/>
                    <a:pt x="6002" y="273"/>
                  </a:cubicBezTo>
                  <a:cubicBezTo>
                    <a:pt x="5890" y="292"/>
                    <a:pt x="5776" y="311"/>
                    <a:pt x="5664" y="331"/>
                  </a:cubicBezTo>
                  <a:cubicBezTo>
                    <a:pt x="5616" y="340"/>
                    <a:pt x="5586" y="384"/>
                    <a:pt x="5594" y="432"/>
                  </a:cubicBezTo>
                  <a:cubicBezTo>
                    <a:pt x="5600" y="473"/>
                    <a:pt x="5637" y="502"/>
                    <a:pt x="5679" y="502"/>
                  </a:cubicBezTo>
                  <a:cubicBezTo>
                    <a:pt x="5683" y="502"/>
                    <a:pt x="5688" y="502"/>
                    <a:pt x="5693" y="500"/>
                  </a:cubicBezTo>
                  <a:cubicBezTo>
                    <a:pt x="5805" y="481"/>
                    <a:pt x="5919" y="462"/>
                    <a:pt x="6031" y="443"/>
                  </a:cubicBezTo>
                  <a:cubicBezTo>
                    <a:pt x="6077" y="435"/>
                    <a:pt x="6109" y="390"/>
                    <a:pt x="6101" y="344"/>
                  </a:cubicBezTo>
                  <a:cubicBezTo>
                    <a:pt x="6094" y="302"/>
                    <a:pt x="6057" y="272"/>
                    <a:pt x="6016" y="272"/>
                  </a:cubicBezTo>
                  <a:close/>
                  <a:moveTo>
                    <a:pt x="10791" y="250"/>
                  </a:moveTo>
                  <a:cubicBezTo>
                    <a:pt x="10753" y="250"/>
                    <a:pt x="10718" y="275"/>
                    <a:pt x="10707" y="315"/>
                  </a:cubicBezTo>
                  <a:cubicBezTo>
                    <a:pt x="10696" y="360"/>
                    <a:pt x="10723" y="408"/>
                    <a:pt x="10769" y="419"/>
                  </a:cubicBezTo>
                  <a:cubicBezTo>
                    <a:pt x="10880" y="446"/>
                    <a:pt x="10989" y="478"/>
                    <a:pt x="11096" y="512"/>
                  </a:cubicBezTo>
                  <a:cubicBezTo>
                    <a:pt x="11104" y="513"/>
                    <a:pt x="11114" y="515"/>
                    <a:pt x="11122" y="515"/>
                  </a:cubicBezTo>
                  <a:cubicBezTo>
                    <a:pt x="11158" y="515"/>
                    <a:pt x="11192" y="491"/>
                    <a:pt x="11203" y="454"/>
                  </a:cubicBezTo>
                  <a:cubicBezTo>
                    <a:pt x="11218" y="409"/>
                    <a:pt x="11192" y="361"/>
                    <a:pt x="11147" y="347"/>
                  </a:cubicBezTo>
                  <a:cubicBezTo>
                    <a:pt x="11038" y="313"/>
                    <a:pt x="10925" y="281"/>
                    <a:pt x="10812" y="252"/>
                  </a:cubicBezTo>
                  <a:cubicBezTo>
                    <a:pt x="10805" y="251"/>
                    <a:pt x="10798" y="250"/>
                    <a:pt x="10791" y="250"/>
                  </a:cubicBezTo>
                  <a:close/>
                  <a:moveTo>
                    <a:pt x="5172" y="420"/>
                  </a:moveTo>
                  <a:cubicBezTo>
                    <a:pt x="5166" y="420"/>
                    <a:pt x="5161" y="421"/>
                    <a:pt x="5155" y="422"/>
                  </a:cubicBezTo>
                  <a:lnTo>
                    <a:pt x="4817" y="481"/>
                  </a:lnTo>
                  <a:cubicBezTo>
                    <a:pt x="4771" y="489"/>
                    <a:pt x="4739" y="534"/>
                    <a:pt x="4748" y="581"/>
                  </a:cubicBezTo>
                  <a:cubicBezTo>
                    <a:pt x="4755" y="622"/>
                    <a:pt x="4791" y="653"/>
                    <a:pt x="4831" y="653"/>
                  </a:cubicBezTo>
                  <a:cubicBezTo>
                    <a:pt x="4836" y="653"/>
                    <a:pt x="4843" y="651"/>
                    <a:pt x="4848" y="651"/>
                  </a:cubicBezTo>
                  <a:lnTo>
                    <a:pt x="5185" y="590"/>
                  </a:lnTo>
                  <a:cubicBezTo>
                    <a:pt x="5232" y="582"/>
                    <a:pt x="5264" y="537"/>
                    <a:pt x="5256" y="491"/>
                  </a:cubicBezTo>
                  <a:cubicBezTo>
                    <a:pt x="5247" y="450"/>
                    <a:pt x="5213" y="420"/>
                    <a:pt x="5172" y="420"/>
                  </a:cubicBezTo>
                  <a:close/>
                  <a:moveTo>
                    <a:pt x="4324" y="568"/>
                  </a:moveTo>
                  <a:cubicBezTo>
                    <a:pt x="4319" y="568"/>
                    <a:pt x="4314" y="568"/>
                    <a:pt x="4309" y="569"/>
                  </a:cubicBezTo>
                  <a:cubicBezTo>
                    <a:pt x="4197" y="589"/>
                    <a:pt x="4084" y="606"/>
                    <a:pt x="3972" y="624"/>
                  </a:cubicBezTo>
                  <a:cubicBezTo>
                    <a:pt x="3925" y="632"/>
                    <a:pt x="3893" y="677"/>
                    <a:pt x="3900" y="723"/>
                  </a:cubicBezTo>
                  <a:cubicBezTo>
                    <a:pt x="3906" y="765"/>
                    <a:pt x="3943" y="795"/>
                    <a:pt x="3984" y="795"/>
                  </a:cubicBezTo>
                  <a:cubicBezTo>
                    <a:pt x="3989" y="795"/>
                    <a:pt x="3994" y="795"/>
                    <a:pt x="3999" y="793"/>
                  </a:cubicBezTo>
                  <a:cubicBezTo>
                    <a:pt x="4112" y="776"/>
                    <a:pt x="4225" y="758"/>
                    <a:pt x="4338" y="739"/>
                  </a:cubicBezTo>
                  <a:cubicBezTo>
                    <a:pt x="4385" y="731"/>
                    <a:pt x="4417" y="686"/>
                    <a:pt x="4409" y="640"/>
                  </a:cubicBezTo>
                  <a:cubicBezTo>
                    <a:pt x="4402" y="598"/>
                    <a:pt x="4365" y="568"/>
                    <a:pt x="4324" y="568"/>
                  </a:cubicBezTo>
                  <a:close/>
                  <a:moveTo>
                    <a:pt x="11606" y="517"/>
                  </a:moveTo>
                  <a:cubicBezTo>
                    <a:pt x="11572" y="517"/>
                    <a:pt x="11540" y="537"/>
                    <a:pt x="11527" y="569"/>
                  </a:cubicBezTo>
                  <a:cubicBezTo>
                    <a:pt x="11509" y="614"/>
                    <a:pt x="11530" y="664"/>
                    <a:pt x="11573" y="681"/>
                  </a:cubicBezTo>
                  <a:cubicBezTo>
                    <a:pt x="11679" y="725"/>
                    <a:pt x="11783" y="771"/>
                    <a:pt x="11882" y="819"/>
                  </a:cubicBezTo>
                  <a:cubicBezTo>
                    <a:pt x="11895" y="826"/>
                    <a:pt x="11908" y="827"/>
                    <a:pt x="11921" y="827"/>
                  </a:cubicBezTo>
                  <a:cubicBezTo>
                    <a:pt x="11953" y="827"/>
                    <a:pt x="11983" y="810"/>
                    <a:pt x="11997" y="779"/>
                  </a:cubicBezTo>
                  <a:cubicBezTo>
                    <a:pt x="12018" y="736"/>
                    <a:pt x="12001" y="685"/>
                    <a:pt x="11957" y="664"/>
                  </a:cubicBezTo>
                  <a:cubicBezTo>
                    <a:pt x="11853" y="614"/>
                    <a:pt x="11746" y="566"/>
                    <a:pt x="11639" y="523"/>
                  </a:cubicBezTo>
                  <a:cubicBezTo>
                    <a:pt x="11628" y="519"/>
                    <a:pt x="11617" y="517"/>
                    <a:pt x="11606" y="517"/>
                  </a:cubicBezTo>
                  <a:close/>
                  <a:moveTo>
                    <a:pt x="3475" y="698"/>
                  </a:moveTo>
                  <a:cubicBezTo>
                    <a:pt x="3472" y="698"/>
                    <a:pt x="3468" y="698"/>
                    <a:pt x="3464" y="699"/>
                  </a:cubicBezTo>
                  <a:cubicBezTo>
                    <a:pt x="3350" y="715"/>
                    <a:pt x="3237" y="729"/>
                    <a:pt x="3124" y="744"/>
                  </a:cubicBezTo>
                  <a:cubicBezTo>
                    <a:pt x="3076" y="749"/>
                    <a:pt x="3043" y="792"/>
                    <a:pt x="3049" y="838"/>
                  </a:cubicBezTo>
                  <a:cubicBezTo>
                    <a:pt x="3054" y="883"/>
                    <a:pt x="3091" y="915"/>
                    <a:pt x="3134" y="915"/>
                  </a:cubicBezTo>
                  <a:cubicBezTo>
                    <a:pt x="3137" y="915"/>
                    <a:pt x="3140" y="914"/>
                    <a:pt x="3144" y="914"/>
                  </a:cubicBezTo>
                  <a:cubicBezTo>
                    <a:pt x="3259" y="901"/>
                    <a:pt x="3373" y="885"/>
                    <a:pt x="3486" y="870"/>
                  </a:cubicBezTo>
                  <a:cubicBezTo>
                    <a:pt x="3534" y="864"/>
                    <a:pt x="3566" y="821"/>
                    <a:pt x="3560" y="773"/>
                  </a:cubicBezTo>
                  <a:cubicBezTo>
                    <a:pt x="3554" y="730"/>
                    <a:pt x="3517" y="698"/>
                    <a:pt x="3475" y="698"/>
                  </a:cubicBezTo>
                  <a:close/>
                  <a:moveTo>
                    <a:pt x="2200" y="708"/>
                  </a:moveTo>
                  <a:cubicBezTo>
                    <a:pt x="2190" y="708"/>
                    <a:pt x="2180" y="710"/>
                    <a:pt x="2170" y="713"/>
                  </a:cubicBezTo>
                  <a:cubicBezTo>
                    <a:pt x="2060" y="753"/>
                    <a:pt x="1951" y="802"/>
                    <a:pt x="1845" y="854"/>
                  </a:cubicBezTo>
                  <a:cubicBezTo>
                    <a:pt x="1839" y="859"/>
                    <a:pt x="1832" y="862"/>
                    <a:pt x="1827" y="869"/>
                  </a:cubicBezTo>
                  <a:cubicBezTo>
                    <a:pt x="1811" y="851"/>
                    <a:pt x="1792" y="840"/>
                    <a:pt x="1762" y="840"/>
                  </a:cubicBezTo>
                  <a:cubicBezTo>
                    <a:pt x="1712" y="842"/>
                    <a:pt x="1664" y="842"/>
                    <a:pt x="1613" y="842"/>
                  </a:cubicBezTo>
                  <a:cubicBezTo>
                    <a:pt x="1550" y="842"/>
                    <a:pt x="1486" y="842"/>
                    <a:pt x="1422" y="840"/>
                  </a:cubicBezTo>
                  <a:cubicBezTo>
                    <a:pt x="1371" y="840"/>
                    <a:pt x="1336" y="877"/>
                    <a:pt x="1334" y="923"/>
                  </a:cubicBezTo>
                  <a:cubicBezTo>
                    <a:pt x="1334" y="971"/>
                    <a:pt x="1371" y="1010"/>
                    <a:pt x="1419" y="1011"/>
                  </a:cubicBezTo>
                  <a:cubicBezTo>
                    <a:pt x="1482" y="1013"/>
                    <a:pt x="1544" y="1013"/>
                    <a:pt x="1606" y="1013"/>
                  </a:cubicBezTo>
                  <a:cubicBezTo>
                    <a:pt x="1658" y="1013"/>
                    <a:pt x="1712" y="1013"/>
                    <a:pt x="1765" y="1011"/>
                  </a:cubicBezTo>
                  <a:cubicBezTo>
                    <a:pt x="1787" y="1011"/>
                    <a:pt x="1807" y="1003"/>
                    <a:pt x="1821" y="989"/>
                  </a:cubicBezTo>
                  <a:cubicBezTo>
                    <a:pt x="1839" y="1008"/>
                    <a:pt x="1861" y="1018"/>
                    <a:pt x="1885" y="1018"/>
                  </a:cubicBezTo>
                  <a:cubicBezTo>
                    <a:pt x="1898" y="1018"/>
                    <a:pt x="1911" y="1014"/>
                    <a:pt x="1923" y="1008"/>
                  </a:cubicBezTo>
                  <a:cubicBezTo>
                    <a:pt x="2012" y="963"/>
                    <a:pt x="2103" y="923"/>
                    <a:pt x="2194" y="888"/>
                  </a:cubicBezTo>
                  <a:lnTo>
                    <a:pt x="2194" y="888"/>
                  </a:lnTo>
                  <a:cubicBezTo>
                    <a:pt x="2192" y="896"/>
                    <a:pt x="2192" y="904"/>
                    <a:pt x="2192" y="912"/>
                  </a:cubicBezTo>
                  <a:cubicBezTo>
                    <a:pt x="2196" y="958"/>
                    <a:pt x="2234" y="992"/>
                    <a:pt x="2278" y="992"/>
                  </a:cubicBezTo>
                  <a:cubicBezTo>
                    <a:pt x="2280" y="992"/>
                    <a:pt x="2282" y="992"/>
                    <a:pt x="2284" y="992"/>
                  </a:cubicBezTo>
                  <a:cubicBezTo>
                    <a:pt x="2399" y="986"/>
                    <a:pt x="2514" y="978"/>
                    <a:pt x="2628" y="966"/>
                  </a:cubicBezTo>
                  <a:cubicBezTo>
                    <a:pt x="2676" y="963"/>
                    <a:pt x="2711" y="922"/>
                    <a:pt x="2707" y="874"/>
                  </a:cubicBezTo>
                  <a:cubicBezTo>
                    <a:pt x="2704" y="831"/>
                    <a:pt x="2668" y="796"/>
                    <a:pt x="2625" y="796"/>
                  </a:cubicBezTo>
                  <a:cubicBezTo>
                    <a:pt x="2621" y="796"/>
                    <a:pt x="2617" y="796"/>
                    <a:pt x="2614" y="797"/>
                  </a:cubicBezTo>
                  <a:cubicBezTo>
                    <a:pt x="2503" y="805"/>
                    <a:pt x="2393" y="814"/>
                    <a:pt x="2282" y="821"/>
                  </a:cubicBezTo>
                  <a:cubicBezTo>
                    <a:pt x="2287" y="803"/>
                    <a:pt x="2287" y="784"/>
                    <a:pt x="2281" y="765"/>
                  </a:cubicBezTo>
                  <a:cubicBezTo>
                    <a:pt x="2268" y="730"/>
                    <a:pt x="2235" y="708"/>
                    <a:pt x="2200" y="708"/>
                  </a:cubicBezTo>
                  <a:close/>
                  <a:moveTo>
                    <a:pt x="12373" y="901"/>
                  </a:moveTo>
                  <a:cubicBezTo>
                    <a:pt x="12344" y="901"/>
                    <a:pt x="12315" y="916"/>
                    <a:pt x="12299" y="942"/>
                  </a:cubicBezTo>
                  <a:cubicBezTo>
                    <a:pt x="12274" y="984"/>
                    <a:pt x="12287" y="1037"/>
                    <a:pt x="12327" y="1061"/>
                  </a:cubicBezTo>
                  <a:cubicBezTo>
                    <a:pt x="12423" y="1120"/>
                    <a:pt x="12518" y="1183"/>
                    <a:pt x="12609" y="1248"/>
                  </a:cubicBezTo>
                  <a:cubicBezTo>
                    <a:pt x="12624" y="1258"/>
                    <a:pt x="12641" y="1264"/>
                    <a:pt x="12659" y="1264"/>
                  </a:cubicBezTo>
                  <a:cubicBezTo>
                    <a:pt x="12684" y="1264"/>
                    <a:pt x="12712" y="1251"/>
                    <a:pt x="12728" y="1227"/>
                  </a:cubicBezTo>
                  <a:cubicBezTo>
                    <a:pt x="12756" y="1189"/>
                    <a:pt x="12747" y="1135"/>
                    <a:pt x="12708" y="1107"/>
                  </a:cubicBezTo>
                  <a:cubicBezTo>
                    <a:pt x="12616" y="1040"/>
                    <a:pt x="12518" y="976"/>
                    <a:pt x="12417" y="914"/>
                  </a:cubicBezTo>
                  <a:cubicBezTo>
                    <a:pt x="12403" y="905"/>
                    <a:pt x="12388" y="901"/>
                    <a:pt x="12373" y="901"/>
                  </a:cubicBezTo>
                  <a:close/>
                  <a:moveTo>
                    <a:pt x="1447" y="1117"/>
                  </a:moveTo>
                  <a:cubicBezTo>
                    <a:pt x="1429" y="1117"/>
                    <a:pt x="1412" y="1123"/>
                    <a:pt x="1397" y="1135"/>
                  </a:cubicBezTo>
                  <a:cubicBezTo>
                    <a:pt x="1304" y="1203"/>
                    <a:pt x="1212" y="1280"/>
                    <a:pt x="1126" y="1360"/>
                  </a:cubicBezTo>
                  <a:cubicBezTo>
                    <a:pt x="1091" y="1392"/>
                    <a:pt x="1089" y="1447"/>
                    <a:pt x="1121" y="1482"/>
                  </a:cubicBezTo>
                  <a:cubicBezTo>
                    <a:pt x="1137" y="1500"/>
                    <a:pt x="1161" y="1509"/>
                    <a:pt x="1184" y="1509"/>
                  </a:cubicBezTo>
                  <a:cubicBezTo>
                    <a:pt x="1204" y="1509"/>
                    <a:pt x="1225" y="1501"/>
                    <a:pt x="1241" y="1487"/>
                  </a:cubicBezTo>
                  <a:cubicBezTo>
                    <a:pt x="1325" y="1410"/>
                    <a:pt x="1411" y="1338"/>
                    <a:pt x="1499" y="1272"/>
                  </a:cubicBezTo>
                  <a:cubicBezTo>
                    <a:pt x="1538" y="1243"/>
                    <a:pt x="1546" y="1191"/>
                    <a:pt x="1517" y="1152"/>
                  </a:cubicBezTo>
                  <a:cubicBezTo>
                    <a:pt x="1500" y="1129"/>
                    <a:pt x="1473" y="1117"/>
                    <a:pt x="1447" y="1117"/>
                  </a:cubicBezTo>
                  <a:close/>
                  <a:moveTo>
                    <a:pt x="13058" y="1416"/>
                  </a:moveTo>
                  <a:cubicBezTo>
                    <a:pt x="13035" y="1416"/>
                    <a:pt x="13012" y="1425"/>
                    <a:pt x="12995" y="1444"/>
                  </a:cubicBezTo>
                  <a:cubicBezTo>
                    <a:pt x="12963" y="1479"/>
                    <a:pt x="12966" y="1533"/>
                    <a:pt x="13001" y="1565"/>
                  </a:cubicBezTo>
                  <a:cubicBezTo>
                    <a:pt x="13085" y="1641"/>
                    <a:pt x="13165" y="1719"/>
                    <a:pt x="13242" y="1801"/>
                  </a:cubicBezTo>
                  <a:cubicBezTo>
                    <a:pt x="13258" y="1820"/>
                    <a:pt x="13282" y="1828"/>
                    <a:pt x="13304" y="1828"/>
                  </a:cubicBezTo>
                  <a:cubicBezTo>
                    <a:pt x="13325" y="1828"/>
                    <a:pt x="13346" y="1822"/>
                    <a:pt x="13363" y="1806"/>
                  </a:cubicBezTo>
                  <a:cubicBezTo>
                    <a:pt x="13397" y="1774"/>
                    <a:pt x="13399" y="1719"/>
                    <a:pt x="13367" y="1684"/>
                  </a:cubicBezTo>
                  <a:cubicBezTo>
                    <a:pt x="13287" y="1599"/>
                    <a:pt x="13203" y="1516"/>
                    <a:pt x="13117" y="1439"/>
                  </a:cubicBezTo>
                  <a:cubicBezTo>
                    <a:pt x="13100" y="1424"/>
                    <a:pt x="13079" y="1416"/>
                    <a:pt x="13058" y="1416"/>
                  </a:cubicBezTo>
                  <a:close/>
                  <a:moveTo>
                    <a:pt x="835" y="1715"/>
                  </a:moveTo>
                  <a:cubicBezTo>
                    <a:pt x="809" y="1715"/>
                    <a:pt x="784" y="1727"/>
                    <a:pt x="767" y="1748"/>
                  </a:cubicBezTo>
                  <a:cubicBezTo>
                    <a:pt x="695" y="1839"/>
                    <a:pt x="626" y="1935"/>
                    <a:pt x="562" y="2035"/>
                  </a:cubicBezTo>
                  <a:cubicBezTo>
                    <a:pt x="537" y="2075"/>
                    <a:pt x="548" y="2127"/>
                    <a:pt x="588" y="2153"/>
                  </a:cubicBezTo>
                  <a:cubicBezTo>
                    <a:pt x="602" y="2163"/>
                    <a:pt x="618" y="2167"/>
                    <a:pt x="634" y="2167"/>
                  </a:cubicBezTo>
                  <a:cubicBezTo>
                    <a:pt x="663" y="2167"/>
                    <a:pt x="690" y="2153"/>
                    <a:pt x="706" y="2127"/>
                  </a:cubicBezTo>
                  <a:cubicBezTo>
                    <a:pt x="767" y="2033"/>
                    <a:pt x="833" y="1942"/>
                    <a:pt x="902" y="1855"/>
                  </a:cubicBezTo>
                  <a:cubicBezTo>
                    <a:pt x="931" y="1818"/>
                    <a:pt x="924" y="1764"/>
                    <a:pt x="887" y="1733"/>
                  </a:cubicBezTo>
                  <a:cubicBezTo>
                    <a:pt x="872" y="1721"/>
                    <a:pt x="853" y="1715"/>
                    <a:pt x="835" y="1715"/>
                  </a:cubicBezTo>
                  <a:close/>
                  <a:moveTo>
                    <a:pt x="13634" y="2052"/>
                  </a:moveTo>
                  <a:cubicBezTo>
                    <a:pt x="13616" y="2052"/>
                    <a:pt x="13598" y="2058"/>
                    <a:pt x="13583" y="2070"/>
                  </a:cubicBezTo>
                  <a:cubicBezTo>
                    <a:pt x="13544" y="2097"/>
                    <a:pt x="13536" y="2151"/>
                    <a:pt x="13564" y="2190"/>
                  </a:cubicBezTo>
                  <a:cubicBezTo>
                    <a:pt x="13629" y="2280"/>
                    <a:pt x="13693" y="2372"/>
                    <a:pt x="13754" y="2468"/>
                  </a:cubicBezTo>
                  <a:cubicBezTo>
                    <a:pt x="13770" y="2494"/>
                    <a:pt x="13797" y="2509"/>
                    <a:pt x="13826" y="2509"/>
                  </a:cubicBezTo>
                  <a:cubicBezTo>
                    <a:pt x="13842" y="2509"/>
                    <a:pt x="13858" y="2504"/>
                    <a:pt x="13871" y="2496"/>
                  </a:cubicBezTo>
                  <a:cubicBezTo>
                    <a:pt x="13913" y="2470"/>
                    <a:pt x="13924" y="2417"/>
                    <a:pt x="13898" y="2377"/>
                  </a:cubicBezTo>
                  <a:cubicBezTo>
                    <a:pt x="13837" y="2278"/>
                    <a:pt x="13770" y="2180"/>
                    <a:pt x="13703" y="2087"/>
                  </a:cubicBezTo>
                  <a:cubicBezTo>
                    <a:pt x="13686" y="2065"/>
                    <a:pt x="13660" y="2052"/>
                    <a:pt x="13634" y="2052"/>
                  </a:cubicBezTo>
                  <a:close/>
                  <a:moveTo>
                    <a:pt x="388" y="2447"/>
                  </a:moveTo>
                  <a:cubicBezTo>
                    <a:pt x="356" y="2447"/>
                    <a:pt x="325" y="2466"/>
                    <a:pt x="311" y="2497"/>
                  </a:cubicBezTo>
                  <a:cubicBezTo>
                    <a:pt x="261" y="2605"/>
                    <a:pt x="218" y="2715"/>
                    <a:pt x="181" y="2826"/>
                  </a:cubicBezTo>
                  <a:cubicBezTo>
                    <a:pt x="165" y="2870"/>
                    <a:pt x="189" y="2918"/>
                    <a:pt x="234" y="2934"/>
                  </a:cubicBezTo>
                  <a:cubicBezTo>
                    <a:pt x="244" y="2938"/>
                    <a:pt x="253" y="2939"/>
                    <a:pt x="261" y="2939"/>
                  </a:cubicBezTo>
                  <a:cubicBezTo>
                    <a:pt x="298" y="2939"/>
                    <a:pt x="332" y="2917"/>
                    <a:pt x="343" y="2880"/>
                  </a:cubicBezTo>
                  <a:cubicBezTo>
                    <a:pt x="380" y="2776"/>
                    <a:pt x="421" y="2670"/>
                    <a:pt x="466" y="2569"/>
                  </a:cubicBezTo>
                  <a:cubicBezTo>
                    <a:pt x="487" y="2526"/>
                    <a:pt x="468" y="2475"/>
                    <a:pt x="425" y="2456"/>
                  </a:cubicBezTo>
                  <a:cubicBezTo>
                    <a:pt x="413" y="2450"/>
                    <a:pt x="400" y="2447"/>
                    <a:pt x="388" y="2447"/>
                  </a:cubicBezTo>
                  <a:close/>
                  <a:moveTo>
                    <a:pt x="14077" y="2786"/>
                  </a:moveTo>
                  <a:cubicBezTo>
                    <a:pt x="14064" y="2786"/>
                    <a:pt x="14051" y="2789"/>
                    <a:pt x="14039" y="2795"/>
                  </a:cubicBezTo>
                  <a:cubicBezTo>
                    <a:pt x="13996" y="2816"/>
                    <a:pt x="13978" y="2869"/>
                    <a:pt x="13999" y="2910"/>
                  </a:cubicBezTo>
                  <a:cubicBezTo>
                    <a:pt x="14049" y="3010"/>
                    <a:pt x="14097" y="3114"/>
                    <a:pt x="14140" y="3220"/>
                  </a:cubicBezTo>
                  <a:cubicBezTo>
                    <a:pt x="14154" y="3252"/>
                    <a:pt x="14186" y="3271"/>
                    <a:pt x="14220" y="3271"/>
                  </a:cubicBezTo>
                  <a:cubicBezTo>
                    <a:pt x="14231" y="3271"/>
                    <a:pt x="14243" y="3269"/>
                    <a:pt x="14252" y="3264"/>
                  </a:cubicBezTo>
                  <a:cubicBezTo>
                    <a:pt x="14297" y="3247"/>
                    <a:pt x="14316" y="3195"/>
                    <a:pt x="14299" y="3152"/>
                  </a:cubicBezTo>
                  <a:cubicBezTo>
                    <a:pt x="14254" y="3043"/>
                    <a:pt x="14204" y="2938"/>
                    <a:pt x="14154" y="2835"/>
                  </a:cubicBezTo>
                  <a:cubicBezTo>
                    <a:pt x="14138" y="2804"/>
                    <a:pt x="14108" y="2786"/>
                    <a:pt x="14077" y="2786"/>
                  </a:cubicBezTo>
                  <a:close/>
                  <a:moveTo>
                    <a:pt x="131" y="3266"/>
                  </a:moveTo>
                  <a:cubicBezTo>
                    <a:pt x="90" y="3266"/>
                    <a:pt x="55" y="3296"/>
                    <a:pt x="48" y="3336"/>
                  </a:cubicBezTo>
                  <a:cubicBezTo>
                    <a:pt x="27" y="3452"/>
                    <a:pt x="11" y="3570"/>
                    <a:pt x="3" y="3685"/>
                  </a:cubicBezTo>
                  <a:cubicBezTo>
                    <a:pt x="0" y="3734"/>
                    <a:pt x="35" y="3775"/>
                    <a:pt x="84" y="3778"/>
                  </a:cubicBezTo>
                  <a:lnTo>
                    <a:pt x="90" y="3778"/>
                  </a:lnTo>
                  <a:cubicBezTo>
                    <a:pt x="133" y="3778"/>
                    <a:pt x="172" y="3743"/>
                    <a:pt x="175" y="3698"/>
                  </a:cubicBezTo>
                  <a:cubicBezTo>
                    <a:pt x="183" y="3588"/>
                    <a:pt x="197" y="3476"/>
                    <a:pt x="216" y="3367"/>
                  </a:cubicBezTo>
                  <a:cubicBezTo>
                    <a:pt x="226" y="3320"/>
                    <a:pt x="194" y="3276"/>
                    <a:pt x="148" y="3268"/>
                  </a:cubicBezTo>
                  <a:cubicBezTo>
                    <a:pt x="142" y="3266"/>
                    <a:pt x="136" y="3266"/>
                    <a:pt x="131" y="3266"/>
                  </a:cubicBezTo>
                  <a:close/>
                  <a:moveTo>
                    <a:pt x="14399" y="3582"/>
                  </a:moveTo>
                  <a:cubicBezTo>
                    <a:pt x="14390" y="3582"/>
                    <a:pt x="14381" y="3583"/>
                    <a:pt x="14372" y="3586"/>
                  </a:cubicBezTo>
                  <a:cubicBezTo>
                    <a:pt x="14327" y="3602"/>
                    <a:pt x="14303" y="3650"/>
                    <a:pt x="14318" y="3695"/>
                  </a:cubicBezTo>
                  <a:cubicBezTo>
                    <a:pt x="14353" y="3799"/>
                    <a:pt x="14387" y="3908"/>
                    <a:pt x="14419" y="4020"/>
                  </a:cubicBezTo>
                  <a:cubicBezTo>
                    <a:pt x="14428" y="4059"/>
                    <a:pt x="14464" y="4083"/>
                    <a:pt x="14500" y="4083"/>
                  </a:cubicBezTo>
                  <a:cubicBezTo>
                    <a:pt x="14508" y="4083"/>
                    <a:pt x="14516" y="4081"/>
                    <a:pt x="14524" y="4079"/>
                  </a:cubicBezTo>
                  <a:cubicBezTo>
                    <a:pt x="14569" y="4067"/>
                    <a:pt x="14596" y="4019"/>
                    <a:pt x="14584" y="3974"/>
                  </a:cubicBezTo>
                  <a:cubicBezTo>
                    <a:pt x="14552" y="3858"/>
                    <a:pt x="14516" y="3746"/>
                    <a:pt x="14481" y="3641"/>
                  </a:cubicBezTo>
                  <a:cubicBezTo>
                    <a:pt x="14470" y="3605"/>
                    <a:pt x="14435" y="3582"/>
                    <a:pt x="14399" y="3582"/>
                  </a:cubicBezTo>
                  <a:close/>
                  <a:moveTo>
                    <a:pt x="94" y="4121"/>
                  </a:moveTo>
                  <a:cubicBezTo>
                    <a:pt x="91" y="4121"/>
                    <a:pt x="88" y="4121"/>
                    <a:pt x="85" y="4121"/>
                  </a:cubicBezTo>
                  <a:cubicBezTo>
                    <a:pt x="39" y="4126"/>
                    <a:pt x="3" y="4167"/>
                    <a:pt x="8" y="4216"/>
                  </a:cubicBezTo>
                  <a:cubicBezTo>
                    <a:pt x="18" y="4332"/>
                    <a:pt x="35" y="4449"/>
                    <a:pt x="61" y="4565"/>
                  </a:cubicBezTo>
                  <a:cubicBezTo>
                    <a:pt x="69" y="4605"/>
                    <a:pt x="104" y="4632"/>
                    <a:pt x="144" y="4632"/>
                  </a:cubicBezTo>
                  <a:cubicBezTo>
                    <a:pt x="151" y="4632"/>
                    <a:pt x="156" y="4632"/>
                    <a:pt x="162" y="4630"/>
                  </a:cubicBezTo>
                  <a:cubicBezTo>
                    <a:pt x="208" y="4621"/>
                    <a:pt x="239" y="4576"/>
                    <a:pt x="229" y="4529"/>
                  </a:cubicBezTo>
                  <a:cubicBezTo>
                    <a:pt x="205" y="4421"/>
                    <a:pt x="189" y="4310"/>
                    <a:pt x="178" y="4200"/>
                  </a:cubicBezTo>
                  <a:cubicBezTo>
                    <a:pt x="175" y="4154"/>
                    <a:pt x="138" y="4121"/>
                    <a:pt x="94" y="4121"/>
                  </a:cubicBezTo>
                  <a:close/>
                  <a:moveTo>
                    <a:pt x="14626" y="4411"/>
                  </a:moveTo>
                  <a:cubicBezTo>
                    <a:pt x="14620" y="4411"/>
                    <a:pt x="14614" y="4411"/>
                    <a:pt x="14608" y="4413"/>
                  </a:cubicBezTo>
                  <a:cubicBezTo>
                    <a:pt x="14561" y="4424"/>
                    <a:pt x="14531" y="4469"/>
                    <a:pt x="14542" y="4515"/>
                  </a:cubicBezTo>
                  <a:cubicBezTo>
                    <a:pt x="14566" y="4627"/>
                    <a:pt x="14588" y="4738"/>
                    <a:pt x="14609" y="4850"/>
                  </a:cubicBezTo>
                  <a:cubicBezTo>
                    <a:pt x="14617" y="4891"/>
                    <a:pt x="14654" y="4920"/>
                    <a:pt x="14694" y="4920"/>
                  </a:cubicBezTo>
                  <a:cubicBezTo>
                    <a:pt x="14699" y="4920"/>
                    <a:pt x="14705" y="4919"/>
                    <a:pt x="14710" y="4919"/>
                  </a:cubicBezTo>
                  <a:cubicBezTo>
                    <a:pt x="14757" y="4909"/>
                    <a:pt x="14787" y="4864"/>
                    <a:pt x="14779" y="4818"/>
                  </a:cubicBezTo>
                  <a:cubicBezTo>
                    <a:pt x="14758" y="4704"/>
                    <a:pt x="14734" y="4592"/>
                    <a:pt x="14710" y="4478"/>
                  </a:cubicBezTo>
                  <a:cubicBezTo>
                    <a:pt x="14700" y="4438"/>
                    <a:pt x="14665" y="4411"/>
                    <a:pt x="14626" y="4411"/>
                  </a:cubicBezTo>
                  <a:close/>
                  <a:moveTo>
                    <a:pt x="293" y="4953"/>
                  </a:moveTo>
                  <a:cubicBezTo>
                    <a:pt x="283" y="4953"/>
                    <a:pt x="273" y="4955"/>
                    <a:pt x="263" y="4959"/>
                  </a:cubicBezTo>
                  <a:cubicBezTo>
                    <a:pt x="218" y="4976"/>
                    <a:pt x="196" y="5026"/>
                    <a:pt x="213" y="5071"/>
                  </a:cubicBezTo>
                  <a:cubicBezTo>
                    <a:pt x="255" y="5176"/>
                    <a:pt x="303" y="5284"/>
                    <a:pt x="356" y="5391"/>
                  </a:cubicBezTo>
                  <a:cubicBezTo>
                    <a:pt x="370" y="5421"/>
                    <a:pt x="401" y="5439"/>
                    <a:pt x="433" y="5439"/>
                  </a:cubicBezTo>
                  <a:cubicBezTo>
                    <a:pt x="445" y="5439"/>
                    <a:pt x="458" y="5436"/>
                    <a:pt x="469" y="5431"/>
                  </a:cubicBezTo>
                  <a:cubicBezTo>
                    <a:pt x="513" y="5409"/>
                    <a:pt x="530" y="5357"/>
                    <a:pt x="509" y="5316"/>
                  </a:cubicBezTo>
                  <a:cubicBezTo>
                    <a:pt x="458" y="5212"/>
                    <a:pt x="413" y="5109"/>
                    <a:pt x="373" y="5008"/>
                  </a:cubicBezTo>
                  <a:cubicBezTo>
                    <a:pt x="360" y="4974"/>
                    <a:pt x="327" y="4953"/>
                    <a:pt x="293" y="4953"/>
                  </a:cubicBezTo>
                  <a:close/>
                  <a:moveTo>
                    <a:pt x="14780" y="5257"/>
                  </a:moveTo>
                  <a:cubicBezTo>
                    <a:pt x="14775" y="5257"/>
                    <a:pt x="14771" y="5257"/>
                    <a:pt x="14766" y="5258"/>
                  </a:cubicBezTo>
                  <a:cubicBezTo>
                    <a:pt x="14718" y="5264"/>
                    <a:pt x="14686" y="5308"/>
                    <a:pt x="14693" y="5354"/>
                  </a:cubicBezTo>
                  <a:cubicBezTo>
                    <a:pt x="14710" y="5468"/>
                    <a:pt x="14725" y="5580"/>
                    <a:pt x="14739" y="5694"/>
                  </a:cubicBezTo>
                  <a:cubicBezTo>
                    <a:pt x="14744" y="5737"/>
                    <a:pt x="14781" y="5769"/>
                    <a:pt x="14824" y="5769"/>
                  </a:cubicBezTo>
                  <a:lnTo>
                    <a:pt x="14835" y="5769"/>
                  </a:lnTo>
                  <a:cubicBezTo>
                    <a:pt x="14881" y="5762"/>
                    <a:pt x="14915" y="5719"/>
                    <a:pt x="14910" y="5673"/>
                  </a:cubicBezTo>
                  <a:cubicBezTo>
                    <a:pt x="14896" y="5557"/>
                    <a:pt x="14880" y="5444"/>
                    <a:pt x="14864" y="5330"/>
                  </a:cubicBezTo>
                  <a:cubicBezTo>
                    <a:pt x="14857" y="5288"/>
                    <a:pt x="14821" y="5257"/>
                    <a:pt x="14780" y="5257"/>
                  </a:cubicBezTo>
                  <a:close/>
                  <a:moveTo>
                    <a:pt x="685" y="5716"/>
                  </a:moveTo>
                  <a:cubicBezTo>
                    <a:pt x="669" y="5716"/>
                    <a:pt x="653" y="5720"/>
                    <a:pt x="639" y="5729"/>
                  </a:cubicBezTo>
                  <a:cubicBezTo>
                    <a:pt x="599" y="5754"/>
                    <a:pt x="586" y="5807"/>
                    <a:pt x="612" y="5847"/>
                  </a:cubicBezTo>
                  <a:cubicBezTo>
                    <a:pt x="671" y="5942"/>
                    <a:pt x="734" y="6038"/>
                    <a:pt x="804" y="6137"/>
                  </a:cubicBezTo>
                  <a:cubicBezTo>
                    <a:pt x="822" y="6161"/>
                    <a:pt x="847" y="6174"/>
                    <a:pt x="875" y="6174"/>
                  </a:cubicBezTo>
                  <a:cubicBezTo>
                    <a:pt x="892" y="6174"/>
                    <a:pt x="910" y="6169"/>
                    <a:pt x="924" y="6160"/>
                  </a:cubicBezTo>
                  <a:cubicBezTo>
                    <a:pt x="963" y="6132"/>
                    <a:pt x="972" y="6078"/>
                    <a:pt x="945" y="6039"/>
                  </a:cubicBezTo>
                  <a:cubicBezTo>
                    <a:pt x="876" y="5940"/>
                    <a:pt x="815" y="5849"/>
                    <a:pt x="758" y="5756"/>
                  </a:cubicBezTo>
                  <a:cubicBezTo>
                    <a:pt x="741" y="5730"/>
                    <a:pt x="713" y="5716"/>
                    <a:pt x="685" y="5716"/>
                  </a:cubicBezTo>
                  <a:close/>
                  <a:moveTo>
                    <a:pt x="14881" y="6109"/>
                  </a:moveTo>
                  <a:cubicBezTo>
                    <a:pt x="14878" y="6109"/>
                    <a:pt x="14875" y="6110"/>
                    <a:pt x="14872" y="6110"/>
                  </a:cubicBezTo>
                  <a:cubicBezTo>
                    <a:pt x="14825" y="6115"/>
                    <a:pt x="14790" y="6156"/>
                    <a:pt x="14795" y="6204"/>
                  </a:cubicBezTo>
                  <a:cubicBezTo>
                    <a:pt x="14806" y="6316"/>
                    <a:pt x="14817" y="6430"/>
                    <a:pt x="14827" y="6544"/>
                  </a:cubicBezTo>
                  <a:cubicBezTo>
                    <a:pt x="14830" y="6589"/>
                    <a:pt x="14869" y="6624"/>
                    <a:pt x="14912" y="6624"/>
                  </a:cubicBezTo>
                  <a:cubicBezTo>
                    <a:pt x="14915" y="6624"/>
                    <a:pt x="14917" y="6622"/>
                    <a:pt x="14920" y="6622"/>
                  </a:cubicBezTo>
                  <a:cubicBezTo>
                    <a:pt x="14966" y="6619"/>
                    <a:pt x="15002" y="6577"/>
                    <a:pt x="14998" y="6529"/>
                  </a:cubicBezTo>
                  <a:cubicBezTo>
                    <a:pt x="14989" y="6416"/>
                    <a:pt x="14978" y="6300"/>
                    <a:pt x="14966" y="6187"/>
                  </a:cubicBezTo>
                  <a:cubicBezTo>
                    <a:pt x="14962" y="6142"/>
                    <a:pt x="14924" y="6109"/>
                    <a:pt x="14881" y="6109"/>
                  </a:cubicBezTo>
                  <a:close/>
                  <a:moveTo>
                    <a:pt x="1181" y="6417"/>
                  </a:moveTo>
                  <a:cubicBezTo>
                    <a:pt x="1163" y="6417"/>
                    <a:pt x="1145" y="6423"/>
                    <a:pt x="1129" y="6435"/>
                  </a:cubicBezTo>
                  <a:cubicBezTo>
                    <a:pt x="1091" y="6464"/>
                    <a:pt x="1084" y="6518"/>
                    <a:pt x="1113" y="6555"/>
                  </a:cubicBezTo>
                  <a:cubicBezTo>
                    <a:pt x="1184" y="6646"/>
                    <a:pt x="1254" y="6738"/>
                    <a:pt x="1326" y="6827"/>
                  </a:cubicBezTo>
                  <a:cubicBezTo>
                    <a:pt x="1342" y="6848"/>
                    <a:pt x="1368" y="6859"/>
                    <a:pt x="1393" y="6859"/>
                  </a:cubicBezTo>
                  <a:cubicBezTo>
                    <a:pt x="1413" y="6859"/>
                    <a:pt x="1430" y="6853"/>
                    <a:pt x="1446" y="6840"/>
                  </a:cubicBezTo>
                  <a:cubicBezTo>
                    <a:pt x="1483" y="6811"/>
                    <a:pt x="1490" y="6757"/>
                    <a:pt x="1461" y="6720"/>
                  </a:cubicBezTo>
                  <a:cubicBezTo>
                    <a:pt x="1389" y="6630"/>
                    <a:pt x="1318" y="6541"/>
                    <a:pt x="1249" y="6451"/>
                  </a:cubicBezTo>
                  <a:cubicBezTo>
                    <a:pt x="1233" y="6429"/>
                    <a:pt x="1207" y="6417"/>
                    <a:pt x="1181" y="6417"/>
                  </a:cubicBezTo>
                  <a:close/>
                  <a:moveTo>
                    <a:pt x="14947" y="6965"/>
                  </a:moveTo>
                  <a:cubicBezTo>
                    <a:pt x="14946" y="6965"/>
                    <a:pt x="14945" y="6965"/>
                    <a:pt x="14944" y="6965"/>
                  </a:cubicBezTo>
                  <a:cubicBezTo>
                    <a:pt x="14897" y="6968"/>
                    <a:pt x="14861" y="7010"/>
                    <a:pt x="14864" y="7056"/>
                  </a:cubicBezTo>
                  <a:cubicBezTo>
                    <a:pt x="14870" y="7170"/>
                    <a:pt x="14877" y="7285"/>
                    <a:pt x="14881" y="7399"/>
                  </a:cubicBezTo>
                  <a:cubicBezTo>
                    <a:pt x="14883" y="7444"/>
                    <a:pt x="14921" y="7481"/>
                    <a:pt x="14966" y="7481"/>
                  </a:cubicBezTo>
                  <a:lnTo>
                    <a:pt x="14971" y="7481"/>
                  </a:lnTo>
                  <a:cubicBezTo>
                    <a:pt x="15019" y="7479"/>
                    <a:pt x="15054" y="7439"/>
                    <a:pt x="15053" y="7391"/>
                  </a:cubicBezTo>
                  <a:cubicBezTo>
                    <a:pt x="15048" y="7276"/>
                    <a:pt x="15042" y="7162"/>
                    <a:pt x="15035" y="7047"/>
                  </a:cubicBezTo>
                  <a:cubicBezTo>
                    <a:pt x="15032" y="7000"/>
                    <a:pt x="14991" y="6965"/>
                    <a:pt x="14947" y="6965"/>
                  </a:cubicBezTo>
                  <a:close/>
                  <a:moveTo>
                    <a:pt x="1714" y="7091"/>
                  </a:moveTo>
                  <a:cubicBezTo>
                    <a:pt x="1695" y="7091"/>
                    <a:pt x="1676" y="7097"/>
                    <a:pt x="1661" y="7109"/>
                  </a:cubicBezTo>
                  <a:cubicBezTo>
                    <a:pt x="1624" y="7140"/>
                    <a:pt x="1618" y="7192"/>
                    <a:pt x="1646" y="7231"/>
                  </a:cubicBezTo>
                  <a:cubicBezTo>
                    <a:pt x="1718" y="7321"/>
                    <a:pt x="1789" y="7410"/>
                    <a:pt x="1858" y="7500"/>
                  </a:cubicBezTo>
                  <a:cubicBezTo>
                    <a:pt x="1874" y="7522"/>
                    <a:pt x="1899" y="7533"/>
                    <a:pt x="1925" y="7533"/>
                  </a:cubicBezTo>
                  <a:cubicBezTo>
                    <a:pt x="1944" y="7533"/>
                    <a:pt x="1962" y="7529"/>
                    <a:pt x="1978" y="7516"/>
                  </a:cubicBezTo>
                  <a:cubicBezTo>
                    <a:pt x="2016" y="7489"/>
                    <a:pt x="2023" y="7434"/>
                    <a:pt x="1994" y="7396"/>
                  </a:cubicBezTo>
                  <a:cubicBezTo>
                    <a:pt x="1923" y="7305"/>
                    <a:pt x="1853" y="7215"/>
                    <a:pt x="1783" y="7124"/>
                  </a:cubicBezTo>
                  <a:cubicBezTo>
                    <a:pt x="1765" y="7102"/>
                    <a:pt x="1739" y="7091"/>
                    <a:pt x="1714" y="7091"/>
                  </a:cubicBezTo>
                  <a:close/>
                  <a:moveTo>
                    <a:pt x="2228" y="7780"/>
                  </a:moveTo>
                  <a:cubicBezTo>
                    <a:pt x="2212" y="7780"/>
                    <a:pt x="2195" y="7785"/>
                    <a:pt x="2180" y="7795"/>
                  </a:cubicBezTo>
                  <a:cubicBezTo>
                    <a:pt x="2141" y="7822"/>
                    <a:pt x="2130" y="7875"/>
                    <a:pt x="2157" y="7915"/>
                  </a:cubicBezTo>
                  <a:cubicBezTo>
                    <a:pt x="2223" y="8011"/>
                    <a:pt x="2285" y="8107"/>
                    <a:pt x="2341" y="8200"/>
                  </a:cubicBezTo>
                  <a:cubicBezTo>
                    <a:pt x="2357" y="8225"/>
                    <a:pt x="2386" y="8241"/>
                    <a:pt x="2415" y="8241"/>
                  </a:cubicBezTo>
                  <a:cubicBezTo>
                    <a:pt x="2429" y="8241"/>
                    <a:pt x="2446" y="8236"/>
                    <a:pt x="2458" y="8228"/>
                  </a:cubicBezTo>
                  <a:cubicBezTo>
                    <a:pt x="2500" y="8204"/>
                    <a:pt x="2513" y="8152"/>
                    <a:pt x="2489" y="8110"/>
                  </a:cubicBezTo>
                  <a:cubicBezTo>
                    <a:pt x="2431" y="8015"/>
                    <a:pt x="2367" y="7916"/>
                    <a:pt x="2300" y="7817"/>
                  </a:cubicBezTo>
                  <a:cubicBezTo>
                    <a:pt x="2283" y="7793"/>
                    <a:pt x="2256" y="7780"/>
                    <a:pt x="2228" y="7780"/>
                  </a:cubicBezTo>
                  <a:close/>
                  <a:moveTo>
                    <a:pt x="14982" y="7823"/>
                  </a:moveTo>
                  <a:cubicBezTo>
                    <a:pt x="14934" y="7825"/>
                    <a:pt x="14897" y="7863"/>
                    <a:pt x="14897" y="7911"/>
                  </a:cubicBezTo>
                  <a:cubicBezTo>
                    <a:pt x="14901" y="8025"/>
                    <a:pt x="14902" y="8140"/>
                    <a:pt x="14902" y="8254"/>
                  </a:cubicBezTo>
                  <a:cubicBezTo>
                    <a:pt x="14902" y="8301"/>
                    <a:pt x="14941" y="8339"/>
                    <a:pt x="14989" y="8339"/>
                  </a:cubicBezTo>
                  <a:cubicBezTo>
                    <a:pt x="15037" y="8339"/>
                    <a:pt x="15075" y="8301"/>
                    <a:pt x="15074" y="8252"/>
                  </a:cubicBezTo>
                  <a:cubicBezTo>
                    <a:pt x="15074" y="8137"/>
                    <a:pt x="15072" y="8022"/>
                    <a:pt x="15070" y="7908"/>
                  </a:cubicBezTo>
                  <a:cubicBezTo>
                    <a:pt x="15069" y="7860"/>
                    <a:pt x="15029" y="7825"/>
                    <a:pt x="14982" y="7823"/>
                  </a:cubicBezTo>
                  <a:close/>
                  <a:moveTo>
                    <a:pt x="2658" y="8523"/>
                  </a:moveTo>
                  <a:cubicBezTo>
                    <a:pt x="2646" y="8523"/>
                    <a:pt x="2633" y="8526"/>
                    <a:pt x="2622" y="8531"/>
                  </a:cubicBezTo>
                  <a:cubicBezTo>
                    <a:pt x="2578" y="8550"/>
                    <a:pt x="2559" y="8602"/>
                    <a:pt x="2580" y="8645"/>
                  </a:cubicBezTo>
                  <a:cubicBezTo>
                    <a:pt x="2626" y="8749"/>
                    <a:pt x="2670" y="8853"/>
                    <a:pt x="2707" y="8955"/>
                  </a:cubicBezTo>
                  <a:cubicBezTo>
                    <a:pt x="2718" y="8991"/>
                    <a:pt x="2751" y="9013"/>
                    <a:pt x="2787" y="9013"/>
                  </a:cubicBezTo>
                  <a:cubicBezTo>
                    <a:pt x="2796" y="9013"/>
                    <a:pt x="2806" y="9012"/>
                    <a:pt x="2815" y="9008"/>
                  </a:cubicBezTo>
                  <a:cubicBezTo>
                    <a:pt x="2860" y="8992"/>
                    <a:pt x="2884" y="8943"/>
                    <a:pt x="2868" y="8898"/>
                  </a:cubicBezTo>
                  <a:cubicBezTo>
                    <a:pt x="2830" y="8791"/>
                    <a:pt x="2785" y="8682"/>
                    <a:pt x="2735" y="8573"/>
                  </a:cubicBezTo>
                  <a:cubicBezTo>
                    <a:pt x="2721" y="8541"/>
                    <a:pt x="2690" y="8523"/>
                    <a:pt x="2658" y="8523"/>
                  </a:cubicBezTo>
                  <a:close/>
                  <a:moveTo>
                    <a:pt x="14986" y="8683"/>
                  </a:moveTo>
                  <a:cubicBezTo>
                    <a:pt x="14939" y="8683"/>
                    <a:pt x="14901" y="8720"/>
                    <a:pt x="14899" y="8768"/>
                  </a:cubicBezTo>
                  <a:cubicBezTo>
                    <a:pt x="14897" y="8882"/>
                    <a:pt x="14894" y="8996"/>
                    <a:pt x="14889" y="9109"/>
                  </a:cubicBezTo>
                  <a:cubicBezTo>
                    <a:pt x="14888" y="9157"/>
                    <a:pt x="14926" y="9197"/>
                    <a:pt x="14973" y="9199"/>
                  </a:cubicBezTo>
                  <a:lnTo>
                    <a:pt x="14976" y="9199"/>
                  </a:lnTo>
                  <a:cubicBezTo>
                    <a:pt x="15022" y="9199"/>
                    <a:pt x="15061" y="9162"/>
                    <a:pt x="15062" y="9116"/>
                  </a:cubicBezTo>
                  <a:cubicBezTo>
                    <a:pt x="15066" y="9000"/>
                    <a:pt x="15069" y="8885"/>
                    <a:pt x="15070" y="8771"/>
                  </a:cubicBezTo>
                  <a:cubicBezTo>
                    <a:pt x="15072" y="8723"/>
                    <a:pt x="15034" y="8683"/>
                    <a:pt x="14987" y="8683"/>
                  </a:cubicBezTo>
                  <a:close/>
                  <a:moveTo>
                    <a:pt x="2918" y="9339"/>
                  </a:moveTo>
                  <a:cubicBezTo>
                    <a:pt x="2913" y="9339"/>
                    <a:pt x="2908" y="9339"/>
                    <a:pt x="2903" y="9340"/>
                  </a:cubicBezTo>
                  <a:cubicBezTo>
                    <a:pt x="2855" y="9348"/>
                    <a:pt x="2825" y="9393"/>
                    <a:pt x="2833" y="9439"/>
                  </a:cubicBezTo>
                  <a:cubicBezTo>
                    <a:pt x="2852" y="9548"/>
                    <a:pt x="2865" y="9660"/>
                    <a:pt x="2871" y="9771"/>
                  </a:cubicBezTo>
                  <a:cubicBezTo>
                    <a:pt x="2875" y="9817"/>
                    <a:pt x="2913" y="9852"/>
                    <a:pt x="2958" y="9852"/>
                  </a:cubicBezTo>
                  <a:lnTo>
                    <a:pt x="2963" y="9852"/>
                  </a:lnTo>
                  <a:cubicBezTo>
                    <a:pt x="3011" y="9849"/>
                    <a:pt x="3046" y="9807"/>
                    <a:pt x="3043" y="9761"/>
                  </a:cubicBezTo>
                  <a:cubicBezTo>
                    <a:pt x="3036" y="9642"/>
                    <a:pt x="3022" y="9524"/>
                    <a:pt x="3003" y="9410"/>
                  </a:cubicBezTo>
                  <a:cubicBezTo>
                    <a:pt x="2996" y="9367"/>
                    <a:pt x="2959" y="9339"/>
                    <a:pt x="2918" y="9339"/>
                  </a:cubicBezTo>
                  <a:close/>
                  <a:moveTo>
                    <a:pt x="14954" y="9542"/>
                  </a:moveTo>
                  <a:cubicBezTo>
                    <a:pt x="14908" y="9542"/>
                    <a:pt x="14869" y="9576"/>
                    <a:pt x="14867" y="9622"/>
                  </a:cubicBezTo>
                  <a:cubicBezTo>
                    <a:pt x="14859" y="9737"/>
                    <a:pt x="14853" y="9851"/>
                    <a:pt x="14845" y="9964"/>
                  </a:cubicBezTo>
                  <a:cubicBezTo>
                    <a:pt x="14840" y="10011"/>
                    <a:pt x="14877" y="10052"/>
                    <a:pt x="14923" y="10056"/>
                  </a:cubicBezTo>
                  <a:lnTo>
                    <a:pt x="14930" y="10056"/>
                  </a:lnTo>
                  <a:cubicBezTo>
                    <a:pt x="14974" y="10056"/>
                    <a:pt x="15013" y="10022"/>
                    <a:pt x="15014" y="9976"/>
                  </a:cubicBezTo>
                  <a:cubicBezTo>
                    <a:pt x="15024" y="9862"/>
                    <a:pt x="15030" y="9747"/>
                    <a:pt x="15038" y="9631"/>
                  </a:cubicBezTo>
                  <a:cubicBezTo>
                    <a:pt x="15040" y="9585"/>
                    <a:pt x="15005" y="9543"/>
                    <a:pt x="14957" y="9542"/>
                  </a:cubicBezTo>
                  <a:cubicBezTo>
                    <a:pt x="14956" y="9542"/>
                    <a:pt x="14955" y="9542"/>
                    <a:pt x="14954" y="9542"/>
                  </a:cubicBezTo>
                  <a:close/>
                  <a:moveTo>
                    <a:pt x="2949" y="10194"/>
                  </a:moveTo>
                  <a:cubicBezTo>
                    <a:pt x="2905" y="10194"/>
                    <a:pt x="2868" y="10228"/>
                    <a:pt x="2865" y="10273"/>
                  </a:cubicBezTo>
                  <a:cubicBezTo>
                    <a:pt x="2855" y="10381"/>
                    <a:pt x="2841" y="10493"/>
                    <a:pt x="2820" y="10606"/>
                  </a:cubicBezTo>
                  <a:cubicBezTo>
                    <a:pt x="2812" y="10653"/>
                    <a:pt x="2844" y="10698"/>
                    <a:pt x="2891" y="10706"/>
                  </a:cubicBezTo>
                  <a:cubicBezTo>
                    <a:pt x="2895" y="10706"/>
                    <a:pt x="2900" y="10707"/>
                    <a:pt x="2905" y="10707"/>
                  </a:cubicBezTo>
                  <a:cubicBezTo>
                    <a:pt x="2947" y="10707"/>
                    <a:pt x="2984" y="10677"/>
                    <a:pt x="2990" y="10635"/>
                  </a:cubicBezTo>
                  <a:cubicBezTo>
                    <a:pt x="3011" y="10517"/>
                    <a:pt x="3025" y="10400"/>
                    <a:pt x="3036" y="10288"/>
                  </a:cubicBezTo>
                  <a:cubicBezTo>
                    <a:pt x="3040" y="10241"/>
                    <a:pt x="3004" y="10200"/>
                    <a:pt x="2958" y="10195"/>
                  </a:cubicBezTo>
                  <a:cubicBezTo>
                    <a:pt x="2955" y="10195"/>
                    <a:pt x="2952" y="10194"/>
                    <a:pt x="2949" y="10194"/>
                  </a:cubicBezTo>
                  <a:close/>
                  <a:moveTo>
                    <a:pt x="14886" y="10398"/>
                  </a:moveTo>
                  <a:cubicBezTo>
                    <a:pt x="14841" y="10398"/>
                    <a:pt x="14804" y="10432"/>
                    <a:pt x="14800" y="10475"/>
                  </a:cubicBezTo>
                  <a:cubicBezTo>
                    <a:pt x="14790" y="10589"/>
                    <a:pt x="14777" y="10703"/>
                    <a:pt x="14765" y="10816"/>
                  </a:cubicBezTo>
                  <a:cubicBezTo>
                    <a:pt x="14760" y="10863"/>
                    <a:pt x="14793" y="10906"/>
                    <a:pt x="14840" y="10911"/>
                  </a:cubicBezTo>
                  <a:cubicBezTo>
                    <a:pt x="14843" y="10911"/>
                    <a:pt x="14846" y="10912"/>
                    <a:pt x="14849" y="10912"/>
                  </a:cubicBezTo>
                  <a:cubicBezTo>
                    <a:pt x="14893" y="10912"/>
                    <a:pt x="14931" y="10879"/>
                    <a:pt x="14936" y="10835"/>
                  </a:cubicBezTo>
                  <a:cubicBezTo>
                    <a:pt x="14949" y="10720"/>
                    <a:pt x="14960" y="10606"/>
                    <a:pt x="14971" y="10493"/>
                  </a:cubicBezTo>
                  <a:cubicBezTo>
                    <a:pt x="14976" y="10445"/>
                    <a:pt x="14942" y="10403"/>
                    <a:pt x="14894" y="10398"/>
                  </a:cubicBezTo>
                  <a:cubicBezTo>
                    <a:pt x="14891" y="10398"/>
                    <a:pt x="14888" y="10398"/>
                    <a:pt x="14886" y="10398"/>
                  </a:cubicBezTo>
                  <a:close/>
                  <a:moveTo>
                    <a:pt x="2792" y="11037"/>
                  </a:moveTo>
                  <a:cubicBezTo>
                    <a:pt x="2754" y="11037"/>
                    <a:pt x="2719" y="11063"/>
                    <a:pt x="2710" y="11101"/>
                  </a:cubicBezTo>
                  <a:cubicBezTo>
                    <a:pt x="2681" y="11204"/>
                    <a:pt x="2649" y="11314"/>
                    <a:pt x="2612" y="11426"/>
                  </a:cubicBezTo>
                  <a:cubicBezTo>
                    <a:pt x="2598" y="11471"/>
                    <a:pt x="2622" y="11519"/>
                    <a:pt x="2668" y="11534"/>
                  </a:cubicBezTo>
                  <a:cubicBezTo>
                    <a:pt x="2676" y="11537"/>
                    <a:pt x="2686" y="11538"/>
                    <a:pt x="2694" y="11538"/>
                  </a:cubicBezTo>
                  <a:cubicBezTo>
                    <a:pt x="2731" y="11538"/>
                    <a:pt x="2764" y="11516"/>
                    <a:pt x="2775" y="11479"/>
                  </a:cubicBezTo>
                  <a:cubicBezTo>
                    <a:pt x="2812" y="11364"/>
                    <a:pt x="2846" y="11252"/>
                    <a:pt x="2875" y="11146"/>
                  </a:cubicBezTo>
                  <a:cubicBezTo>
                    <a:pt x="2887" y="11100"/>
                    <a:pt x="2860" y="11053"/>
                    <a:pt x="2815" y="11040"/>
                  </a:cubicBezTo>
                  <a:cubicBezTo>
                    <a:pt x="2808" y="11038"/>
                    <a:pt x="2800" y="11037"/>
                    <a:pt x="2792" y="11037"/>
                  </a:cubicBezTo>
                  <a:close/>
                  <a:moveTo>
                    <a:pt x="14786" y="11251"/>
                  </a:moveTo>
                  <a:cubicBezTo>
                    <a:pt x="14743" y="11251"/>
                    <a:pt x="14706" y="11283"/>
                    <a:pt x="14701" y="11325"/>
                  </a:cubicBezTo>
                  <a:cubicBezTo>
                    <a:pt x="14686" y="11439"/>
                    <a:pt x="14668" y="11551"/>
                    <a:pt x="14652" y="11665"/>
                  </a:cubicBezTo>
                  <a:cubicBezTo>
                    <a:pt x="14644" y="11711"/>
                    <a:pt x="14676" y="11755"/>
                    <a:pt x="14725" y="11763"/>
                  </a:cubicBezTo>
                  <a:lnTo>
                    <a:pt x="14737" y="11763"/>
                  </a:lnTo>
                  <a:cubicBezTo>
                    <a:pt x="14779" y="11763"/>
                    <a:pt x="14816" y="11732"/>
                    <a:pt x="14822" y="11691"/>
                  </a:cubicBezTo>
                  <a:cubicBezTo>
                    <a:pt x="14840" y="11577"/>
                    <a:pt x="14856" y="11463"/>
                    <a:pt x="14872" y="11348"/>
                  </a:cubicBezTo>
                  <a:cubicBezTo>
                    <a:pt x="14878" y="11301"/>
                    <a:pt x="14845" y="11258"/>
                    <a:pt x="14798" y="11252"/>
                  </a:cubicBezTo>
                  <a:cubicBezTo>
                    <a:pt x="14794" y="11251"/>
                    <a:pt x="14790" y="11251"/>
                    <a:pt x="14786" y="11251"/>
                  </a:cubicBezTo>
                  <a:close/>
                  <a:moveTo>
                    <a:pt x="2525" y="11854"/>
                  </a:moveTo>
                  <a:cubicBezTo>
                    <a:pt x="2489" y="11854"/>
                    <a:pt x="2456" y="11875"/>
                    <a:pt x="2444" y="11910"/>
                  </a:cubicBezTo>
                  <a:cubicBezTo>
                    <a:pt x="2404" y="12016"/>
                    <a:pt x="2364" y="12123"/>
                    <a:pt x="2322" y="12229"/>
                  </a:cubicBezTo>
                  <a:cubicBezTo>
                    <a:pt x="2305" y="12273"/>
                    <a:pt x="2327" y="12323"/>
                    <a:pt x="2370" y="12341"/>
                  </a:cubicBezTo>
                  <a:cubicBezTo>
                    <a:pt x="2381" y="12344"/>
                    <a:pt x="2391" y="12345"/>
                    <a:pt x="2402" y="12345"/>
                  </a:cubicBezTo>
                  <a:cubicBezTo>
                    <a:pt x="2436" y="12345"/>
                    <a:pt x="2468" y="12325"/>
                    <a:pt x="2482" y="12291"/>
                  </a:cubicBezTo>
                  <a:cubicBezTo>
                    <a:pt x="2524" y="12184"/>
                    <a:pt x="2566" y="12076"/>
                    <a:pt x="2604" y="11969"/>
                  </a:cubicBezTo>
                  <a:cubicBezTo>
                    <a:pt x="2622" y="11924"/>
                    <a:pt x="2599" y="11875"/>
                    <a:pt x="2554" y="11859"/>
                  </a:cubicBezTo>
                  <a:cubicBezTo>
                    <a:pt x="2545" y="11855"/>
                    <a:pt x="2535" y="11854"/>
                    <a:pt x="2525" y="11854"/>
                  </a:cubicBezTo>
                  <a:close/>
                  <a:moveTo>
                    <a:pt x="14654" y="12099"/>
                  </a:moveTo>
                  <a:cubicBezTo>
                    <a:pt x="14613" y="12099"/>
                    <a:pt x="14576" y="12129"/>
                    <a:pt x="14569" y="12171"/>
                  </a:cubicBezTo>
                  <a:cubicBezTo>
                    <a:pt x="14548" y="12283"/>
                    <a:pt x="14528" y="12395"/>
                    <a:pt x="14507" y="12507"/>
                  </a:cubicBezTo>
                  <a:cubicBezTo>
                    <a:pt x="14497" y="12554"/>
                    <a:pt x="14528" y="12598"/>
                    <a:pt x="14574" y="12608"/>
                  </a:cubicBezTo>
                  <a:cubicBezTo>
                    <a:pt x="14579" y="12610"/>
                    <a:pt x="14585" y="12610"/>
                    <a:pt x="14590" y="12610"/>
                  </a:cubicBezTo>
                  <a:cubicBezTo>
                    <a:pt x="14630" y="12610"/>
                    <a:pt x="14667" y="12581"/>
                    <a:pt x="14675" y="12541"/>
                  </a:cubicBezTo>
                  <a:cubicBezTo>
                    <a:pt x="14697" y="12427"/>
                    <a:pt x="14718" y="12313"/>
                    <a:pt x="14737" y="12201"/>
                  </a:cubicBezTo>
                  <a:cubicBezTo>
                    <a:pt x="14745" y="12153"/>
                    <a:pt x="14715" y="12110"/>
                    <a:pt x="14668" y="12100"/>
                  </a:cubicBezTo>
                  <a:cubicBezTo>
                    <a:pt x="14664" y="12100"/>
                    <a:pt x="14659" y="12099"/>
                    <a:pt x="14654" y="12099"/>
                  </a:cubicBezTo>
                  <a:close/>
                  <a:moveTo>
                    <a:pt x="2214" y="12655"/>
                  </a:moveTo>
                  <a:cubicBezTo>
                    <a:pt x="2179" y="12655"/>
                    <a:pt x="2147" y="12676"/>
                    <a:pt x="2133" y="12709"/>
                  </a:cubicBezTo>
                  <a:cubicBezTo>
                    <a:pt x="2092" y="12816"/>
                    <a:pt x="2052" y="12924"/>
                    <a:pt x="2012" y="13032"/>
                  </a:cubicBezTo>
                  <a:cubicBezTo>
                    <a:pt x="1994" y="13076"/>
                    <a:pt x="2016" y="13125"/>
                    <a:pt x="2061" y="13143"/>
                  </a:cubicBezTo>
                  <a:cubicBezTo>
                    <a:pt x="2071" y="13146"/>
                    <a:pt x="2082" y="13148"/>
                    <a:pt x="2092" y="13148"/>
                  </a:cubicBezTo>
                  <a:cubicBezTo>
                    <a:pt x="2127" y="13148"/>
                    <a:pt x="2159" y="13127"/>
                    <a:pt x="2172" y="13092"/>
                  </a:cubicBezTo>
                  <a:cubicBezTo>
                    <a:pt x="2212" y="12984"/>
                    <a:pt x="2252" y="12879"/>
                    <a:pt x="2293" y="12771"/>
                  </a:cubicBezTo>
                  <a:cubicBezTo>
                    <a:pt x="2311" y="12727"/>
                    <a:pt x="2289" y="12677"/>
                    <a:pt x="2245" y="12661"/>
                  </a:cubicBezTo>
                  <a:cubicBezTo>
                    <a:pt x="2235" y="12657"/>
                    <a:pt x="2224" y="12655"/>
                    <a:pt x="2214" y="12655"/>
                  </a:cubicBezTo>
                  <a:close/>
                  <a:moveTo>
                    <a:pt x="14484" y="12942"/>
                  </a:moveTo>
                  <a:cubicBezTo>
                    <a:pt x="14445" y="12942"/>
                    <a:pt x="14409" y="12970"/>
                    <a:pt x="14401" y="13008"/>
                  </a:cubicBezTo>
                  <a:cubicBezTo>
                    <a:pt x="14375" y="13121"/>
                    <a:pt x="14348" y="13231"/>
                    <a:pt x="14321" y="13342"/>
                  </a:cubicBezTo>
                  <a:cubicBezTo>
                    <a:pt x="14308" y="13386"/>
                    <a:pt x="14337" y="13434"/>
                    <a:pt x="14383" y="13446"/>
                  </a:cubicBezTo>
                  <a:cubicBezTo>
                    <a:pt x="14390" y="13447"/>
                    <a:pt x="14396" y="13449"/>
                    <a:pt x="14404" y="13449"/>
                  </a:cubicBezTo>
                  <a:cubicBezTo>
                    <a:pt x="14443" y="13449"/>
                    <a:pt x="14478" y="13423"/>
                    <a:pt x="14488" y="13383"/>
                  </a:cubicBezTo>
                  <a:cubicBezTo>
                    <a:pt x="14516" y="13273"/>
                    <a:pt x="14544" y="13159"/>
                    <a:pt x="14568" y="13047"/>
                  </a:cubicBezTo>
                  <a:cubicBezTo>
                    <a:pt x="14579" y="13000"/>
                    <a:pt x="14550" y="12956"/>
                    <a:pt x="14504" y="12944"/>
                  </a:cubicBezTo>
                  <a:cubicBezTo>
                    <a:pt x="14497" y="12943"/>
                    <a:pt x="14490" y="12942"/>
                    <a:pt x="14484" y="12942"/>
                  </a:cubicBezTo>
                  <a:close/>
                  <a:moveTo>
                    <a:pt x="1921" y="13462"/>
                  </a:moveTo>
                  <a:cubicBezTo>
                    <a:pt x="1885" y="13462"/>
                    <a:pt x="1851" y="13485"/>
                    <a:pt x="1839" y="13521"/>
                  </a:cubicBezTo>
                  <a:cubicBezTo>
                    <a:pt x="1802" y="13638"/>
                    <a:pt x="1768" y="13747"/>
                    <a:pt x="1739" y="13854"/>
                  </a:cubicBezTo>
                  <a:cubicBezTo>
                    <a:pt x="1727" y="13900"/>
                    <a:pt x="1754" y="13947"/>
                    <a:pt x="1799" y="13960"/>
                  </a:cubicBezTo>
                  <a:cubicBezTo>
                    <a:pt x="1807" y="13963"/>
                    <a:pt x="1815" y="13963"/>
                    <a:pt x="1823" y="13963"/>
                  </a:cubicBezTo>
                  <a:cubicBezTo>
                    <a:pt x="1859" y="13963"/>
                    <a:pt x="1895" y="13939"/>
                    <a:pt x="1904" y="13900"/>
                  </a:cubicBezTo>
                  <a:cubicBezTo>
                    <a:pt x="1933" y="13795"/>
                    <a:pt x="1965" y="13689"/>
                    <a:pt x="2004" y="13574"/>
                  </a:cubicBezTo>
                  <a:cubicBezTo>
                    <a:pt x="2018" y="13529"/>
                    <a:pt x="1992" y="13481"/>
                    <a:pt x="1947" y="13466"/>
                  </a:cubicBezTo>
                  <a:cubicBezTo>
                    <a:pt x="1939" y="13464"/>
                    <a:pt x="1930" y="13462"/>
                    <a:pt x="1921" y="13462"/>
                  </a:cubicBezTo>
                  <a:close/>
                  <a:moveTo>
                    <a:pt x="14264" y="13773"/>
                  </a:moveTo>
                  <a:cubicBezTo>
                    <a:pt x="14228" y="13773"/>
                    <a:pt x="14195" y="13797"/>
                    <a:pt x="14183" y="13833"/>
                  </a:cubicBezTo>
                  <a:cubicBezTo>
                    <a:pt x="14150" y="13944"/>
                    <a:pt x="14114" y="14053"/>
                    <a:pt x="14078" y="14158"/>
                  </a:cubicBezTo>
                  <a:cubicBezTo>
                    <a:pt x="14062" y="14203"/>
                    <a:pt x="14086" y="14251"/>
                    <a:pt x="14130" y="14267"/>
                  </a:cubicBezTo>
                  <a:cubicBezTo>
                    <a:pt x="14140" y="14270"/>
                    <a:pt x="14150" y="14272"/>
                    <a:pt x="14159" y="14272"/>
                  </a:cubicBezTo>
                  <a:cubicBezTo>
                    <a:pt x="14194" y="14272"/>
                    <a:pt x="14227" y="14249"/>
                    <a:pt x="14239" y="14214"/>
                  </a:cubicBezTo>
                  <a:cubicBezTo>
                    <a:pt x="14276" y="14107"/>
                    <a:pt x="14313" y="13996"/>
                    <a:pt x="14347" y="13884"/>
                  </a:cubicBezTo>
                  <a:cubicBezTo>
                    <a:pt x="14361" y="13838"/>
                    <a:pt x="14335" y="13790"/>
                    <a:pt x="14291" y="13777"/>
                  </a:cubicBezTo>
                  <a:cubicBezTo>
                    <a:pt x="14282" y="13774"/>
                    <a:pt x="14273" y="13773"/>
                    <a:pt x="14264" y="13773"/>
                  </a:cubicBezTo>
                  <a:close/>
                  <a:moveTo>
                    <a:pt x="1707" y="14293"/>
                  </a:moveTo>
                  <a:cubicBezTo>
                    <a:pt x="1666" y="14293"/>
                    <a:pt x="1630" y="14323"/>
                    <a:pt x="1622" y="14365"/>
                  </a:cubicBezTo>
                  <a:cubicBezTo>
                    <a:pt x="1602" y="14478"/>
                    <a:pt x="1584" y="14594"/>
                    <a:pt x="1570" y="14709"/>
                  </a:cubicBezTo>
                  <a:cubicBezTo>
                    <a:pt x="1565" y="14757"/>
                    <a:pt x="1598" y="14799"/>
                    <a:pt x="1645" y="14805"/>
                  </a:cubicBezTo>
                  <a:lnTo>
                    <a:pt x="1656" y="14805"/>
                  </a:lnTo>
                  <a:cubicBezTo>
                    <a:pt x="1699" y="14805"/>
                    <a:pt x="1736" y="14773"/>
                    <a:pt x="1741" y="14730"/>
                  </a:cubicBezTo>
                  <a:cubicBezTo>
                    <a:pt x="1754" y="14618"/>
                    <a:pt x="1771" y="14506"/>
                    <a:pt x="1791" y="14395"/>
                  </a:cubicBezTo>
                  <a:cubicBezTo>
                    <a:pt x="1799" y="14349"/>
                    <a:pt x="1768" y="14304"/>
                    <a:pt x="1722" y="14294"/>
                  </a:cubicBezTo>
                  <a:cubicBezTo>
                    <a:pt x="1717" y="14293"/>
                    <a:pt x="1712" y="14293"/>
                    <a:pt x="1707" y="14293"/>
                  </a:cubicBezTo>
                  <a:close/>
                  <a:moveTo>
                    <a:pt x="13974" y="14581"/>
                  </a:moveTo>
                  <a:cubicBezTo>
                    <a:pt x="13941" y="14581"/>
                    <a:pt x="13908" y="14600"/>
                    <a:pt x="13895" y="14634"/>
                  </a:cubicBezTo>
                  <a:cubicBezTo>
                    <a:pt x="13850" y="14739"/>
                    <a:pt x="13804" y="14844"/>
                    <a:pt x="13756" y="14943"/>
                  </a:cubicBezTo>
                  <a:cubicBezTo>
                    <a:pt x="13735" y="14984"/>
                    <a:pt x="13753" y="15037"/>
                    <a:pt x="13796" y="15057"/>
                  </a:cubicBezTo>
                  <a:cubicBezTo>
                    <a:pt x="13807" y="15063"/>
                    <a:pt x="13820" y="15066"/>
                    <a:pt x="13833" y="15066"/>
                  </a:cubicBezTo>
                  <a:cubicBezTo>
                    <a:pt x="13865" y="15066"/>
                    <a:pt x="13895" y="15049"/>
                    <a:pt x="13909" y="15018"/>
                  </a:cubicBezTo>
                  <a:cubicBezTo>
                    <a:pt x="13959" y="14916"/>
                    <a:pt x="14007" y="14808"/>
                    <a:pt x="14054" y="14701"/>
                  </a:cubicBezTo>
                  <a:cubicBezTo>
                    <a:pt x="14071" y="14656"/>
                    <a:pt x="14050" y="14607"/>
                    <a:pt x="14007" y="14587"/>
                  </a:cubicBezTo>
                  <a:cubicBezTo>
                    <a:pt x="13996" y="14583"/>
                    <a:pt x="13985" y="14581"/>
                    <a:pt x="13974" y="14581"/>
                  </a:cubicBezTo>
                  <a:close/>
                  <a:moveTo>
                    <a:pt x="1615" y="15148"/>
                  </a:moveTo>
                  <a:cubicBezTo>
                    <a:pt x="1570" y="15148"/>
                    <a:pt x="1534" y="15185"/>
                    <a:pt x="1533" y="15231"/>
                  </a:cubicBezTo>
                  <a:cubicBezTo>
                    <a:pt x="1531" y="15282"/>
                    <a:pt x="1531" y="15334"/>
                    <a:pt x="1531" y="15385"/>
                  </a:cubicBezTo>
                  <a:cubicBezTo>
                    <a:pt x="1531" y="15449"/>
                    <a:pt x="1533" y="15515"/>
                    <a:pt x="1534" y="15580"/>
                  </a:cubicBezTo>
                  <a:cubicBezTo>
                    <a:pt x="1536" y="15627"/>
                    <a:pt x="1574" y="15663"/>
                    <a:pt x="1619" y="15663"/>
                  </a:cubicBezTo>
                  <a:lnTo>
                    <a:pt x="1622" y="15663"/>
                  </a:lnTo>
                  <a:cubicBezTo>
                    <a:pt x="1670" y="15662"/>
                    <a:pt x="1707" y="15622"/>
                    <a:pt x="1706" y="15574"/>
                  </a:cubicBezTo>
                  <a:cubicBezTo>
                    <a:pt x="1704" y="15511"/>
                    <a:pt x="1702" y="15447"/>
                    <a:pt x="1702" y="15385"/>
                  </a:cubicBezTo>
                  <a:cubicBezTo>
                    <a:pt x="1702" y="15335"/>
                    <a:pt x="1702" y="15286"/>
                    <a:pt x="1704" y="15236"/>
                  </a:cubicBezTo>
                  <a:cubicBezTo>
                    <a:pt x="1706" y="15188"/>
                    <a:pt x="1669" y="15148"/>
                    <a:pt x="1621" y="15148"/>
                  </a:cubicBezTo>
                  <a:cubicBezTo>
                    <a:pt x="1619" y="15148"/>
                    <a:pt x="1617" y="15148"/>
                    <a:pt x="1615" y="15148"/>
                  </a:cubicBezTo>
                  <a:close/>
                  <a:moveTo>
                    <a:pt x="13589" y="15348"/>
                  </a:moveTo>
                  <a:cubicBezTo>
                    <a:pt x="13560" y="15348"/>
                    <a:pt x="13531" y="15363"/>
                    <a:pt x="13516" y="15390"/>
                  </a:cubicBezTo>
                  <a:cubicBezTo>
                    <a:pt x="13456" y="15487"/>
                    <a:pt x="13395" y="15583"/>
                    <a:pt x="13333" y="15675"/>
                  </a:cubicBezTo>
                  <a:cubicBezTo>
                    <a:pt x="13306" y="15713"/>
                    <a:pt x="13315" y="15768"/>
                    <a:pt x="13355" y="15793"/>
                  </a:cubicBezTo>
                  <a:cubicBezTo>
                    <a:pt x="13370" y="15804"/>
                    <a:pt x="13387" y="15809"/>
                    <a:pt x="13403" y="15809"/>
                  </a:cubicBezTo>
                  <a:cubicBezTo>
                    <a:pt x="13431" y="15809"/>
                    <a:pt x="13458" y="15796"/>
                    <a:pt x="13474" y="15772"/>
                  </a:cubicBezTo>
                  <a:cubicBezTo>
                    <a:pt x="13540" y="15678"/>
                    <a:pt x="13602" y="15579"/>
                    <a:pt x="13663" y="15478"/>
                  </a:cubicBezTo>
                  <a:cubicBezTo>
                    <a:pt x="13687" y="15438"/>
                    <a:pt x="13674" y="15385"/>
                    <a:pt x="13632" y="15361"/>
                  </a:cubicBezTo>
                  <a:cubicBezTo>
                    <a:pt x="13619" y="15352"/>
                    <a:pt x="13604" y="15348"/>
                    <a:pt x="13589" y="15348"/>
                  </a:cubicBezTo>
                  <a:close/>
                  <a:moveTo>
                    <a:pt x="13089" y="16045"/>
                  </a:moveTo>
                  <a:cubicBezTo>
                    <a:pt x="13065" y="16045"/>
                    <a:pt x="13041" y="16055"/>
                    <a:pt x="13024" y="16075"/>
                  </a:cubicBezTo>
                  <a:cubicBezTo>
                    <a:pt x="12950" y="16160"/>
                    <a:pt x="12873" y="16243"/>
                    <a:pt x="12793" y="16320"/>
                  </a:cubicBezTo>
                  <a:cubicBezTo>
                    <a:pt x="12760" y="16354"/>
                    <a:pt x="12760" y="16408"/>
                    <a:pt x="12793" y="16442"/>
                  </a:cubicBezTo>
                  <a:cubicBezTo>
                    <a:pt x="12809" y="16459"/>
                    <a:pt x="12832" y="16467"/>
                    <a:pt x="12854" y="16467"/>
                  </a:cubicBezTo>
                  <a:cubicBezTo>
                    <a:pt x="12877" y="16467"/>
                    <a:pt x="12897" y="16459"/>
                    <a:pt x="12915" y="16443"/>
                  </a:cubicBezTo>
                  <a:cubicBezTo>
                    <a:pt x="12997" y="16362"/>
                    <a:pt x="13077" y="16275"/>
                    <a:pt x="13154" y="16187"/>
                  </a:cubicBezTo>
                  <a:cubicBezTo>
                    <a:pt x="13186" y="16152"/>
                    <a:pt x="13181" y="16097"/>
                    <a:pt x="13146" y="16065"/>
                  </a:cubicBezTo>
                  <a:cubicBezTo>
                    <a:pt x="13129" y="16052"/>
                    <a:pt x="13109" y="16045"/>
                    <a:pt x="13089" y="16045"/>
                  </a:cubicBezTo>
                  <a:close/>
                  <a:moveTo>
                    <a:pt x="1661" y="16005"/>
                  </a:moveTo>
                  <a:cubicBezTo>
                    <a:pt x="1658" y="16005"/>
                    <a:pt x="1654" y="16006"/>
                    <a:pt x="1650" y="16006"/>
                  </a:cubicBezTo>
                  <a:cubicBezTo>
                    <a:pt x="1603" y="16011"/>
                    <a:pt x="1570" y="16054"/>
                    <a:pt x="1576" y="16101"/>
                  </a:cubicBezTo>
                  <a:cubicBezTo>
                    <a:pt x="1590" y="16216"/>
                    <a:pt x="1608" y="16333"/>
                    <a:pt x="1630" y="16446"/>
                  </a:cubicBezTo>
                  <a:cubicBezTo>
                    <a:pt x="1637" y="16487"/>
                    <a:pt x="1674" y="16515"/>
                    <a:pt x="1714" y="16515"/>
                  </a:cubicBezTo>
                  <a:cubicBezTo>
                    <a:pt x="1720" y="16515"/>
                    <a:pt x="1725" y="16515"/>
                    <a:pt x="1730" y="16514"/>
                  </a:cubicBezTo>
                  <a:cubicBezTo>
                    <a:pt x="1776" y="16506"/>
                    <a:pt x="1808" y="16461"/>
                    <a:pt x="1799" y="16414"/>
                  </a:cubicBezTo>
                  <a:cubicBezTo>
                    <a:pt x="1778" y="16304"/>
                    <a:pt x="1760" y="16192"/>
                    <a:pt x="1746" y="16080"/>
                  </a:cubicBezTo>
                  <a:cubicBezTo>
                    <a:pt x="1741" y="16037"/>
                    <a:pt x="1705" y="16005"/>
                    <a:pt x="1661" y="16005"/>
                  </a:cubicBezTo>
                  <a:close/>
                  <a:moveTo>
                    <a:pt x="12464" y="16632"/>
                  </a:moveTo>
                  <a:cubicBezTo>
                    <a:pt x="12446" y="16632"/>
                    <a:pt x="12428" y="16638"/>
                    <a:pt x="12412" y="16650"/>
                  </a:cubicBezTo>
                  <a:cubicBezTo>
                    <a:pt x="12326" y="16716"/>
                    <a:pt x="12236" y="16778"/>
                    <a:pt x="12135" y="16842"/>
                  </a:cubicBezTo>
                  <a:cubicBezTo>
                    <a:pt x="12097" y="16868"/>
                    <a:pt x="12084" y="16922"/>
                    <a:pt x="12111" y="16962"/>
                  </a:cubicBezTo>
                  <a:cubicBezTo>
                    <a:pt x="12127" y="16986"/>
                    <a:pt x="12154" y="17001"/>
                    <a:pt x="12183" y="17001"/>
                  </a:cubicBezTo>
                  <a:cubicBezTo>
                    <a:pt x="12199" y="17001"/>
                    <a:pt x="12215" y="16996"/>
                    <a:pt x="12230" y="16986"/>
                  </a:cubicBezTo>
                  <a:cubicBezTo>
                    <a:pt x="12332" y="16920"/>
                    <a:pt x="12427" y="16855"/>
                    <a:pt x="12516" y="16786"/>
                  </a:cubicBezTo>
                  <a:cubicBezTo>
                    <a:pt x="12555" y="16757"/>
                    <a:pt x="12561" y="16704"/>
                    <a:pt x="12532" y="16666"/>
                  </a:cubicBezTo>
                  <a:cubicBezTo>
                    <a:pt x="12515" y="16644"/>
                    <a:pt x="12490" y="16632"/>
                    <a:pt x="12464" y="16632"/>
                  </a:cubicBezTo>
                  <a:close/>
                  <a:moveTo>
                    <a:pt x="1833" y="16845"/>
                  </a:moveTo>
                  <a:cubicBezTo>
                    <a:pt x="1825" y="16845"/>
                    <a:pt x="1818" y="16846"/>
                    <a:pt x="1810" y="16848"/>
                  </a:cubicBezTo>
                  <a:cubicBezTo>
                    <a:pt x="1763" y="16861"/>
                    <a:pt x="1738" y="16909"/>
                    <a:pt x="1751" y="16956"/>
                  </a:cubicBezTo>
                  <a:cubicBezTo>
                    <a:pt x="1784" y="17068"/>
                    <a:pt x="1819" y="17178"/>
                    <a:pt x="1859" y="17287"/>
                  </a:cubicBezTo>
                  <a:cubicBezTo>
                    <a:pt x="1871" y="17322"/>
                    <a:pt x="1904" y="17345"/>
                    <a:pt x="1939" y="17345"/>
                  </a:cubicBezTo>
                  <a:cubicBezTo>
                    <a:pt x="1949" y="17345"/>
                    <a:pt x="1959" y="17343"/>
                    <a:pt x="1968" y="17338"/>
                  </a:cubicBezTo>
                  <a:cubicBezTo>
                    <a:pt x="2013" y="17322"/>
                    <a:pt x="2036" y="17274"/>
                    <a:pt x="2020" y="17230"/>
                  </a:cubicBezTo>
                  <a:cubicBezTo>
                    <a:pt x="1983" y="17124"/>
                    <a:pt x="1947" y="17017"/>
                    <a:pt x="1915" y="16908"/>
                  </a:cubicBezTo>
                  <a:cubicBezTo>
                    <a:pt x="1905" y="16869"/>
                    <a:pt x="1870" y="16845"/>
                    <a:pt x="1833" y="16845"/>
                  </a:cubicBezTo>
                  <a:close/>
                  <a:moveTo>
                    <a:pt x="11739" y="17091"/>
                  </a:moveTo>
                  <a:cubicBezTo>
                    <a:pt x="11725" y="17091"/>
                    <a:pt x="11711" y="17094"/>
                    <a:pt x="11698" y="17101"/>
                  </a:cubicBezTo>
                  <a:cubicBezTo>
                    <a:pt x="11597" y="17156"/>
                    <a:pt x="11496" y="17209"/>
                    <a:pt x="11395" y="17262"/>
                  </a:cubicBezTo>
                  <a:cubicBezTo>
                    <a:pt x="11354" y="17282"/>
                    <a:pt x="11336" y="17335"/>
                    <a:pt x="11359" y="17377"/>
                  </a:cubicBezTo>
                  <a:cubicBezTo>
                    <a:pt x="11373" y="17406"/>
                    <a:pt x="11403" y="17423"/>
                    <a:pt x="11435" y="17423"/>
                  </a:cubicBezTo>
                  <a:cubicBezTo>
                    <a:pt x="11448" y="17423"/>
                    <a:pt x="11463" y="17420"/>
                    <a:pt x="11474" y="17414"/>
                  </a:cubicBezTo>
                  <a:cubicBezTo>
                    <a:pt x="11576" y="17361"/>
                    <a:pt x="11679" y="17308"/>
                    <a:pt x="11780" y="17252"/>
                  </a:cubicBezTo>
                  <a:cubicBezTo>
                    <a:pt x="11821" y="17230"/>
                    <a:pt x="11837" y="17177"/>
                    <a:pt x="11815" y="17135"/>
                  </a:cubicBezTo>
                  <a:cubicBezTo>
                    <a:pt x="11799" y="17107"/>
                    <a:pt x="11769" y="17091"/>
                    <a:pt x="11739" y="17091"/>
                  </a:cubicBezTo>
                  <a:close/>
                  <a:moveTo>
                    <a:pt x="10975" y="17486"/>
                  </a:moveTo>
                  <a:cubicBezTo>
                    <a:pt x="10962" y="17486"/>
                    <a:pt x="10949" y="17489"/>
                    <a:pt x="10936" y="17495"/>
                  </a:cubicBezTo>
                  <a:cubicBezTo>
                    <a:pt x="10833" y="17548"/>
                    <a:pt x="10732" y="17603"/>
                    <a:pt x="10632" y="17657"/>
                  </a:cubicBezTo>
                  <a:cubicBezTo>
                    <a:pt x="10590" y="17681"/>
                    <a:pt x="10574" y="17732"/>
                    <a:pt x="10596" y="17774"/>
                  </a:cubicBezTo>
                  <a:cubicBezTo>
                    <a:pt x="10612" y="17803"/>
                    <a:pt x="10643" y="17819"/>
                    <a:pt x="10673" y="17819"/>
                  </a:cubicBezTo>
                  <a:cubicBezTo>
                    <a:pt x="10686" y="17819"/>
                    <a:pt x="10700" y="17816"/>
                    <a:pt x="10713" y="17808"/>
                  </a:cubicBezTo>
                  <a:cubicBezTo>
                    <a:pt x="10812" y="17753"/>
                    <a:pt x="10913" y="17700"/>
                    <a:pt x="11016" y="17649"/>
                  </a:cubicBezTo>
                  <a:cubicBezTo>
                    <a:pt x="11057" y="17627"/>
                    <a:pt x="11073" y="17575"/>
                    <a:pt x="11053" y="17532"/>
                  </a:cubicBezTo>
                  <a:cubicBezTo>
                    <a:pt x="11037" y="17503"/>
                    <a:pt x="11007" y="17486"/>
                    <a:pt x="10975" y="17486"/>
                  </a:cubicBezTo>
                  <a:close/>
                  <a:moveTo>
                    <a:pt x="2138" y="17648"/>
                  </a:moveTo>
                  <a:cubicBezTo>
                    <a:pt x="2126" y="17648"/>
                    <a:pt x="2113" y="17650"/>
                    <a:pt x="2101" y="17655"/>
                  </a:cubicBezTo>
                  <a:cubicBezTo>
                    <a:pt x="2058" y="17676"/>
                    <a:pt x="2040" y="17728"/>
                    <a:pt x="2061" y="17771"/>
                  </a:cubicBezTo>
                  <a:cubicBezTo>
                    <a:pt x="2112" y="17875"/>
                    <a:pt x="2167" y="17979"/>
                    <a:pt x="2223" y="18080"/>
                  </a:cubicBezTo>
                  <a:cubicBezTo>
                    <a:pt x="2239" y="18109"/>
                    <a:pt x="2268" y="18123"/>
                    <a:pt x="2298" y="18123"/>
                  </a:cubicBezTo>
                  <a:cubicBezTo>
                    <a:pt x="2313" y="18123"/>
                    <a:pt x="2327" y="18120"/>
                    <a:pt x="2341" y="18112"/>
                  </a:cubicBezTo>
                  <a:cubicBezTo>
                    <a:pt x="2381" y="18089"/>
                    <a:pt x="2396" y="18037"/>
                    <a:pt x="2373" y="17995"/>
                  </a:cubicBezTo>
                  <a:cubicBezTo>
                    <a:pt x="2317" y="17897"/>
                    <a:pt x="2265" y="17798"/>
                    <a:pt x="2217" y="17696"/>
                  </a:cubicBezTo>
                  <a:cubicBezTo>
                    <a:pt x="2201" y="17665"/>
                    <a:pt x="2170" y="17648"/>
                    <a:pt x="2138" y="17648"/>
                  </a:cubicBezTo>
                  <a:close/>
                  <a:moveTo>
                    <a:pt x="10229" y="17910"/>
                  </a:moveTo>
                  <a:cubicBezTo>
                    <a:pt x="10213" y="17910"/>
                    <a:pt x="10197" y="17915"/>
                    <a:pt x="10183" y="17925"/>
                  </a:cubicBezTo>
                  <a:cubicBezTo>
                    <a:pt x="10146" y="17947"/>
                    <a:pt x="10111" y="17971"/>
                    <a:pt x="10074" y="17995"/>
                  </a:cubicBezTo>
                  <a:cubicBezTo>
                    <a:pt x="10015" y="18037"/>
                    <a:pt x="9954" y="18080"/>
                    <a:pt x="9897" y="18123"/>
                  </a:cubicBezTo>
                  <a:cubicBezTo>
                    <a:pt x="9858" y="18152"/>
                    <a:pt x="9850" y="18206"/>
                    <a:pt x="9879" y="18243"/>
                  </a:cubicBezTo>
                  <a:cubicBezTo>
                    <a:pt x="9895" y="18266"/>
                    <a:pt x="9921" y="18278"/>
                    <a:pt x="9948" y="18278"/>
                  </a:cubicBezTo>
                  <a:cubicBezTo>
                    <a:pt x="9965" y="18278"/>
                    <a:pt x="9983" y="18272"/>
                    <a:pt x="9999" y="18261"/>
                  </a:cubicBezTo>
                  <a:cubicBezTo>
                    <a:pt x="10055" y="18219"/>
                    <a:pt x="10113" y="18178"/>
                    <a:pt x="10172" y="18137"/>
                  </a:cubicBezTo>
                  <a:cubicBezTo>
                    <a:pt x="10206" y="18113"/>
                    <a:pt x="10241" y="18091"/>
                    <a:pt x="10276" y="18069"/>
                  </a:cubicBezTo>
                  <a:cubicBezTo>
                    <a:pt x="10316" y="18043"/>
                    <a:pt x="10327" y="17989"/>
                    <a:pt x="10302" y="17949"/>
                  </a:cubicBezTo>
                  <a:cubicBezTo>
                    <a:pt x="10285" y="17924"/>
                    <a:pt x="10257" y="17910"/>
                    <a:pt x="10229" y="17910"/>
                  </a:cubicBezTo>
                  <a:close/>
                  <a:moveTo>
                    <a:pt x="2577" y="18385"/>
                  </a:moveTo>
                  <a:cubicBezTo>
                    <a:pt x="2560" y="18385"/>
                    <a:pt x="2542" y="18390"/>
                    <a:pt x="2527" y="18402"/>
                  </a:cubicBezTo>
                  <a:cubicBezTo>
                    <a:pt x="2489" y="18429"/>
                    <a:pt x="2481" y="18483"/>
                    <a:pt x="2508" y="18522"/>
                  </a:cubicBezTo>
                  <a:cubicBezTo>
                    <a:pt x="2577" y="18616"/>
                    <a:pt x="2649" y="18708"/>
                    <a:pt x="2724" y="18797"/>
                  </a:cubicBezTo>
                  <a:cubicBezTo>
                    <a:pt x="2742" y="18816"/>
                    <a:pt x="2766" y="18826"/>
                    <a:pt x="2790" y="18826"/>
                  </a:cubicBezTo>
                  <a:cubicBezTo>
                    <a:pt x="2809" y="18826"/>
                    <a:pt x="2830" y="18820"/>
                    <a:pt x="2846" y="18807"/>
                  </a:cubicBezTo>
                  <a:cubicBezTo>
                    <a:pt x="2881" y="18776"/>
                    <a:pt x="2886" y="18722"/>
                    <a:pt x="2855" y="18685"/>
                  </a:cubicBezTo>
                  <a:cubicBezTo>
                    <a:pt x="2783" y="18600"/>
                    <a:pt x="2713" y="18511"/>
                    <a:pt x="2647" y="18421"/>
                  </a:cubicBezTo>
                  <a:cubicBezTo>
                    <a:pt x="2630" y="18398"/>
                    <a:pt x="2604" y="18385"/>
                    <a:pt x="2577" y="18385"/>
                  </a:cubicBezTo>
                  <a:close/>
                  <a:moveTo>
                    <a:pt x="9547" y="18429"/>
                  </a:moveTo>
                  <a:cubicBezTo>
                    <a:pt x="9527" y="18429"/>
                    <a:pt x="9506" y="18436"/>
                    <a:pt x="9490" y="18450"/>
                  </a:cubicBezTo>
                  <a:cubicBezTo>
                    <a:pt x="9402" y="18525"/>
                    <a:pt x="9317" y="18600"/>
                    <a:pt x="9230" y="18677"/>
                  </a:cubicBezTo>
                  <a:cubicBezTo>
                    <a:pt x="9195" y="18708"/>
                    <a:pt x="9190" y="18762"/>
                    <a:pt x="9222" y="18799"/>
                  </a:cubicBezTo>
                  <a:cubicBezTo>
                    <a:pt x="9240" y="18818"/>
                    <a:pt x="9262" y="18828"/>
                    <a:pt x="9286" y="18828"/>
                  </a:cubicBezTo>
                  <a:cubicBezTo>
                    <a:pt x="9307" y="18828"/>
                    <a:pt x="9328" y="18820"/>
                    <a:pt x="9344" y="18805"/>
                  </a:cubicBezTo>
                  <a:cubicBezTo>
                    <a:pt x="9429" y="18730"/>
                    <a:pt x="9515" y="18655"/>
                    <a:pt x="9602" y="18581"/>
                  </a:cubicBezTo>
                  <a:cubicBezTo>
                    <a:pt x="9637" y="18549"/>
                    <a:pt x="9642" y="18495"/>
                    <a:pt x="9611" y="18459"/>
                  </a:cubicBezTo>
                  <a:cubicBezTo>
                    <a:pt x="9595" y="18439"/>
                    <a:pt x="9571" y="18429"/>
                    <a:pt x="9547" y="18429"/>
                  </a:cubicBezTo>
                  <a:close/>
                  <a:moveTo>
                    <a:pt x="8900" y="18997"/>
                  </a:moveTo>
                  <a:cubicBezTo>
                    <a:pt x="8880" y="18997"/>
                    <a:pt x="8860" y="19004"/>
                    <a:pt x="8844" y="19018"/>
                  </a:cubicBezTo>
                  <a:cubicBezTo>
                    <a:pt x="8758" y="19092"/>
                    <a:pt x="8671" y="19166"/>
                    <a:pt x="8583" y="19238"/>
                  </a:cubicBezTo>
                  <a:cubicBezTo>
                    <a:pt x="8547" y="19268"/>
                    <a:pt x="8540" y="19321"/>
                    <a:pt x="8571" y="19358"/>
                  </a:cubicBezTo>
                  <a:cubicBezTo>
                    <a:pt x="8588" y="19379"/>
                    <a:pt x="8612" y="19390"/>
                    <a:pt x="8638" y="19390"/>
                  </a:cubicBezTo>
                  <a:cubicBezTo>
                    <a:pt x="8657" y="19390"/>
                    <a:pt x="8676" y="19383"/>
                    <a:pt x="8692" y="19371"/>
                  </a:cubicBezTo>
                  <a:cubicBezTo>
                    <a:pt x="8780" y="19298"/>
                    <a:pt x="8868" y="19223"/>
                    <a:pt x="8957" y="19148"/>
                  </a:cubicBezTo>
                  <a:cubicBezTo>
                    <a:pt x="8992" y="19116"/>
                    <a:pt x="8997" y="19061"/>
                    <a:pt x="8965" y="19026"/>
                  </a:cubicBezTo>
                  <a:cubicBezTo>
                    <a:pt x="8948" y="19007"/>
                    <a:pt x="8924" y="18997"/>
                    <a:pt x="8900" y="18997"/>
                  </a:cubicBezTo>
                  <a:close/>
                  <a:moveTo>
                    <a:pt x="3146" y="19027"/>
                  </a:moveTo>
                  <a:cubicBezTo>
                    <a:pt x="3123" y="19027"/>
                    <a:pt x="3100" y="19037"/>
                    <a:pt x="3083" y="19055"/>
                  </a:cubicBezTo>
                  <a:cubicBezTo>
                    <a:pt x="3051" y="19090"/>
                    <a:pt x="3052" y="19145"/>
                    <a:pt x="3088" y="19177"/>
                  </a:cubicBezTo>
                  <a:cubicBezTo>
                    <a:pt x="3173" y="19255"/>
                    <a:pt x="3262" y="19332"/>
                    <a:pt x="3355" y="19403"/>
                  </a:cubicBezTo>
                  <a:cubicBezTo>
                    <a:pt x="3371" y="19415"/>
                    <a:pt x="3389" y="19422"/>
                    <a:pt x="3408" y="19422"/>
                  </a:cubicBezTo>
                  <a:cubicBezTo>
                    <a:pt x="3434" y="19422"/>
                    <a:pt x="3458" y="19411"/>
                    <a:pt x="3475" y="19388"/>
                  </a:cubicBezTo>
                  <a:cubicBezTo>
                    <a:pt x="3504" y="19351"/>
                    <a:pt x="3498" y="19297"/>
                    <a:pt x="3461" y="19268"/>
                  </a:cubicBezTo>
                  <a:cubicBezTo>
                    <a:pt x="3371" y="19199"/>
                    <a:pt x="3286" y="19126"/>
                    <a:pt x="3205" y="19050"/>
                  </a:cubicBezTo>
                  <a:cubicBezTo>
                    <a:pt x="3188" y="19035"/>
                    <a:pt x="3167" y="19027"/>
                    <a:pt x="3146" y="19027"/>
                  </a:cubicBezTo>
                  <a:close/>
                  <a:moveTo>
                    <a:pt x="8225" y="19528"/>
                  </a:moveTo>
                  <a:cubicBezTo>
                    <a:pt x="8208" y="19528"/>
                    <a:pt x="8192" y="19532"/>
                    <a:pt x="8177" y="19542"/>
                  </a:cubicBezTo>
                  <a:cubicBezTo>
                    <a:pt x="8084" y="19604"/>
                    <a:pt x="7991" y="19664"/>
                    <a:pt x="7895" y="19718"/>
                  </a:cubicBezTo>
                  <a:cubicBezTo>
                    <a:pt x="7893" y="19720"/>
                    <a:pt x="7890" y="19721"/>
                    <a:pt x="7887" y="19723"/>
                  </a:cubicBezTo>
                  <a:lnTo>
                    <a:pt x="7933" y="19793"/>
                  </a:lnTo>
                  <a:lnTo>
                    <a:pt x="7978" y="19869"/>
                  </a:lnTo>
                  <a:cubicBezTo>
                    <a:pt x="8076" y="19814"/>
                    <a:pt x="8175" y="19752"/>
                    <a:pt x="8274" y="19684"/>
                  </a:cubicBezTo>
                  <a:cubicBezTo>
                    <a:pt x="8313" y="19657"/>
                    <a:pt x="8322" y="19604"/>
                    <a:pt x="8297" y="19566"/>
                  </a:cubicBezTo>
                  <a:cubicBezTo>
                    <a:pt x="8280" y="19541"/>
                    <a:pt x="8253" y="19528"/>
                    <a:pt x="8225" y="19528"/>
                  </a:cubicBezTo>
                  <a:close/>
                  <a:moveTo>
                    <a:pt x="3832" y="19541"/>
                  </a:moveTo>
                  <a:cubicBezTo>
                    <a:pt x="3803" y="19541"/>
                    <a:pt x="3774" y="19556"/>
                    <a:pt x="3759" y="19582"/>
                  </a:cubicBezTo>
                  <a:cubicBezTo>
                    <a:pt x="3735" y="19624"/>
                    <a:pt x="3747" y="19676"/>
                    <a:pt x="3787" y="19700"/>
                  </a:cubicBezTo>
                  <a:cubicBezTo>
                    <a:pt x="3888" y="19760"/>
                    <a:pt x="3991" y="19817"/>
                    <a:pt x="4095" y="19869"/>
                  </a:cubicBezTo>
                  <a:cubicBezTo>
                    <a:pt x="4108" y="19875"/>
                    <a:pt x="4120" y="19878"/>
                    <a:pt x="4133" y="19878"/>
                  </a:cubicBezTo>
                  <a:cubicBezTo>
                    <a:pt x="4165" y="19878"/>
                    <a:pt x="4196" y="19861"/>
                    <a:pt x="4210" y="19830"/>
                  </a:cubicBezTo>
                  <a:cubicBezTo>
                    <a:pt x="4231" y="19787"/>
                    <a:pt x="4215" y="19736"/>
                    <a:pt x="4172" y="19715"/>
                  </a:cubicBezTo>
                  <a:cubicBezTo>
                    <a:pt x="4071" y="19665"/>
                    <a:pt x="3972" y="19611"/>
                    <a:pt x="3877" y="19553"/>
                  </a:cubicBezTo>
                  <a:cubicBezTo>
                    <a:pt x="3863" y="19545"/>
                    <a:pt x="3847" y="19541"/>
                    <a:pt x="3832" y="19541"/>
                  </a:cubicBezTo>
                  <a:close/>
                  <a:moveTo>
                    <a:pt x="4607" y="19910"/>
                  </a:moveTo>
                  <a:cubicBezTo>
                    <a:pt x="4572" y="19910"/>
                    <a:pt x="4539" y="19931"/>
                    <a:pt x="4526" y="19966"/>
                  </a:cubicBezTo>
                  <a:cubicBezTo>
                    <a:pt x="4510" y="20011"/>
                    <a:pt x="4534" y="20059"/>
                    <a:pt x="4578" y="20077"/>
                  </a:cubicBezTo>
                  <a:cubicBezTo>
                    <a:pt x="4687" y="20115"/>
                    <a:pt x="4799" y="20152"/>
                    <a:pt x="4912" y="20182"/>
                  </a:cubicBezTo>
                  <a:cubicBezTo>
                    <a:pt x="4920" y="20184"/>
                    <a:pt x="4928" y="20186"/>
                    <a:pt x="4934" y="20186"/>
                  </a:cubicBezTo>
                  <a:cubicBezTo>
                    <a:pt x="4972" y="20186"/>
                    <a:pt x="5006" y="20160"/>
                    <a:pt x="5017" y="20123"/>
                  </a:cubicBezTo>
                  <a:cubicBezTo>
                    <a:pt x="5030" y="20077"/>
                    <a:pt x="5003" y="20029"/>
                    <a:pt x="4958" y="20017"/>
                  </a:cubicBezTo>
                  <a:cubicBezTo>
                    <a:pt x="4849" y="19987"/>
                    <a:pt x="4742" y="19952"/>
                    <a:pt x="4636" y="19915"/>
                  </a:cubicBezTo>
                  <a:cubicBezTo>
                    <a:pt x="4626" y="19911"/>
                    <a:pt x="4616" y="19910"/>
                    <a:pt x="4607" y="19910"/>
                  </a:cubicBezTo>
                  <a:close/>
                  <a:moveTo>
                    <a:pt x="7466" y="19927"/>
                  </a:moveTo>
                  <a:cubicBezTo>
                    <a:pt x="7456" y="19927"/>
                    <a:pt x="7446" y="19929"/>
                    <a:pt x="7437" y="19933"/>
                  </a:cubicBezTo>
                  <a:cubicBezTo>
                    <a:pt x="7333" y="19973"/>
                    <a:pt x="7225" y="20008"/>
                    <a:pt x="7118" y="20038"/>
                  </a:cubicBezTo>
                  <a:cubicBezTo>
                    <a:pt x="7072" y="20051"/>
                    <a:pt x="7046" y="20098"/>
                    <a:pt x="7059" y="20144"/>
                  </a:cubicBezTo>
                  <a:cubicBezTo>
                    <a:pt x="7069" y="20182"/>
                    <a:pt x="7104" y="20206"/>
                    <a:pt x="7141" y="20206"/>
                  </a:cubicBezTo>
                  <a:cubicBezTo>
                    <a:pt x="7149" y="20206"/>
                    <a:pt x="7157" y="20206"/>
                    <a:pt x="7165" y="20203"/>
                  </a:cubicBezTo>
                  <a:cubicBezTo>
                    <a:pt x="7277" y="20173"/>
                    <a:pt x="7390" y="20136"/>
                    <a:pt x="7498" y="20094"/>
                  </a:cubicBezTo>
                  <a:cubicBezTo>
                    <a:pt x="7543" y="20077"/>
                    <a:pt x="7565" y="20027"/>
                    <a:pt x="7547" y="19982"/>
                  </a:cubicBezTo>
                  <a:cubicBezTo>
                    <a:pt x="7535" y="19948"/>
                    <a:pt x="7501" y="19927"/>
                    <a:pt x="7466" y="19927"/>
                  </a:cubicBezTo>
                  <a:close/>
                  <a:moveTo>
                    <a:pt x="5439" y="20122"/>
                  </a:moveTo>
                  <a:cubicBezTo>
                    <a:pt x="5396" y="20122"/>
                    <a:pt x="5359" y="20153"/>
                    <a:pt x="5354" y="20195"/>
                  </a:cubicBezTo>
                  <a:cubicBezTo>
                    <a:pt x="5346" y="20242"/>
                    <a:pt x="5378" y="20286"/>
                    <a:pt x="5426" y="20293"/>
                  </a:cubicBezTo>
                  <a:cubicBezTo>
                    <a:pt x="5541" y="20312"/>
                    <a:pt x="5658" y="20325"/>
                    <a:pt x="5773" y="20335"/>
                  </a:cubicBezTo>
                  <a:lnTo>
                    <a:pt x="5779" y="20335"/>
                  </a:lnTo>
                  <a:cubicBezTo>
                    <a:pt x="5824" y="20335"/>
                    <a:pt x="5861" y="20299"/>
                    <a:pt x="5866" y="20254"/>
                  </a:cubicBezTo>
                  <a:cubicBezTo>
                    <a:pt x="5869" y="20208"/>
                    <a:pt x="5834" y="20166"/>
                    <a:pt x="5786" y="20163"/>
                  </a:cubicBezTo>
                  <a:cubicBezTo>
                    <a:pt x="5675" y="20154"/>
                    <a:pt x="5562" y="20141"/>
                    <a:pt x="5451" y="20123"/>
                  </a:cubicBezTo>
                  <a:cubicBezTo>
                    <a:pt x="5447" y="20123"/>
                    <a:pt x="5443" y="20122"/>
                    <a:pt x="5439" y="20122"/>
                  </a:cubicBezTo>
                  <a:close/>
                  <a:moveTo>
                    <a:pt x="6637" y="20138"/>
                  </a:moveTo>
                  <a:cubicBezTo>
                    <a:pt x="6633" y="20138"/>
                    <a:pt x="6629" y="20139"/>
                    <a:pt x="6625" y="20139"/>
                  </a:cubicBezTo>
                  <a:cubicBezTo>
                    <a:pt x="6514" y="20154"/>
                    <a:pt x="6402" y="20163"/>
                    <a:pt x="6290" y="20170"/>
                  </a:cubicBezTo>
                  <a:cubicBezTo>
                    <a:pt x="6242" y="20171"/>
                    <a:pt x="6207" y="20213"/>
                    <a:pt x="6209" y="20259"/>
                  </a:cubicBezTo>
                  <a:cubicBezTo>
                    <a:pt x="6210" y="20306"/>
                    <a:pt x="6249" y="20341"/>
                    <a:pt x="6295" y="20341"/>
                  </a:cubicBezTo>
                  <a:lnTo>
                    <a:pt x="6298" y="20341"/>
                  </a:lnTo>
                  <a:cubicBezTo>
                    <a:pt x="6415" y="20336"/>
                    <a:pt x="6534" y="20325"/>
                    <a:pt x="6647" y="20309"/>
                  </a:cubicBezTo>
                  <a:cubicBezTo>
                    <a:pt x="6695" y="20302"/>
                    <a:pt x="6727" y="20259"/>
                    <a:pt x="6721" y="20213"/>
                  </a:cubicBezTo>
                  <a:cubicBezTo>
                    <a:pt x="6715" y="20169"/>
                    <a:pt x="6679" y="20138"/>
                    <a:pt x="6637" y="20138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93875" y="2789525"/>
              <a:ext cx="1146975" cy="669150"/>
            </a:xfrm>
            <a:custGeom>
              <a:avLst/>
              <a:gdLst/>
              <a:ahLst/>
              <a:cxnLst/>
              <a:rect l="l" t="t" r="r" b="b"/>
              <a:pathLst>
                <a:path w="45879" h="26766" extrusionOk="0">
                  <a:moveTo>
                    <a:pt x="38956" y="1"/>
                  </a:moveTo>
                  <a:cubicBezTo>
                    <a:pt x="38850" y="1"/>
                    <a:pt x="38742" y="9"/>
                    <a:pt x="38625" y="26"/>
                  </a:cubicBezTo>
                  <a:cubicBezTo>
                    <a:pt x="38578" y="34"/>
                    <a:pt x="38546" y="78"/>
                    <a:pt x="38553" y="126"/>
                  </a:cubicBezTo>
                  <a:cubicBezTo>
                    <a:pt x="38561" y="167"/>
                    <a:pt x="38596" y="198"/>
                    <a:pt x="38637" y="198"/>
                  </a:cubicBezTo>
                  <a:cubicBezTo>
                    <a:pt x="38642" y="198"/>
                    <a:pt x="38647" y="198"/>
                    <a:pt x="38652" y="196"/>
                  </a:cubicBezTo>
                  <a:cubicBezTo>
                    <a:pt x="38759" y="180"/>
                    <a:pt x="38858" y="172"/>
                    <a:pt x="38956" y="172"/>
                  </a:cubicBezTo>
                  <a:lnTo>
                    <a:pt x="38979" y="172"/>
                  </a:lnTo>
                  <a:cubicBezTo>
                    <a:pt x="39025" y="169"/>
                    <a:pt x="39065" y="135"/>
                    <a:pt x="39067" y="87"/>
                  </a:cubicBezTo>
                  <a:cubicBezTo>
                    <a:pt x="39067" y="41"/>
                    <a:pt x="39028" y="1"/>
                    <a:pt x="38982" y="1"/>
                  </a:cubicBezTo>
                  <a:close/>
                  <a:moveTo>
                    <a:pt x="39487" y="78"/>
                  </a:moveTo>
                  <a:cubicBezTo>
                    <a:pt x="39449" y="78"/>
                    <a:pt x="39415" y="103"/>
                    <a:pt x="39406" y="142"/>
                  </a:cubicBezTo>
                  <a:cubicBezTo>
                    <a:pt x="39393" y="188"/>
                    <a:pt x="39421" y="235"/>
                    <a:pt x="39467" y="247"/>
                  </a:cubicBezTo>
                  <a:cubicBezTo>
                    <a:pt x="39576" y="275"/>
                    <a:pt x="39682" y="310"/>
                    <a:pt x="39782" y="350"/>
                  </a:cubicBezTo>
                  <a:cubicBezTo>
                    <a:pt x="39794" y="353"/>
                    <a:pt x="39803" y="356"/>
                    <a:pt x="39814" y="356"/>
                  </a:cubicBezTo>
                  <a:cubicBezTo>
                    <a:pt x="39848" y="356"/>
                    <a:pt x="39880" y="335"/>
                    <a:pt x="39895" y="302"/>
                  </a:cubicBezTo>
                  <a:cubicBezTo>
                    <a:pt x="39912" y="257"/>
                    <a:pt x="39890" y="207"/>
                    <a:pt x="39846" y="190"/>
                  </a:cubicBezTo>
                  <a:cubicBezTo>
                    <a:pt x="39739" y="146"/>
                    <a:pt x="39626" y="110"/>
                    <a:pt x="39510" y="81"/>
                  </a:cubicBezTo>
                  <a:cubicBezTo>
                    <a:pt x="39502" y="79"/>
                    <a:pt x="39495" y="78"/>
                    <a:pt x="39487" y="78"/>
                  </a:cubicBezTo>
                  <a:close/>
                  <a:moveTo>
                    <a:pt x="38138" y="146"/>
                  </a:moveTo>
                  <a:cubicBezTo>
                    <a:pt x="38130" y="146"/>
                    <a:pt x="38121" y="147"/>
                    <a:pt x="38112" y="150"/>
                  </a:cubicBezTo>
                  <a:cubicBezTo>
                    <a:pt x="38002" y="183"/>
                    <a:pt x="37893" y="220"/>
                    <a:pt x="37782" y="257"/>
                  </a:cubicBezTo>
                  <a:cubicBezTo>
                    <a:pt x="37738" y="271"/>
                    <a:pt x="37714" y="319"/>
                    <a:pt x="37730" y="366"/>
                  </a:cubicBezTo>
                  <a:cubicBezTo>
                    <a:pt x="37741" y="401"/>
                    <a:pt x="37774" y="423"/>
                    <a:pt x="37811" y="423"/>
                  </a:cubicBezTo>
                  <a:cubicBezTo>
                    <a:pt x="37819" y="423"/>
                    <a:pt x="37829" y="422"/>
                    <a:pt x="37838" y="419"/>
                  </a:cubicBezTo>
                  <a:cubicBezTo>
                    <a:pt x="37946" y="383"/>
                    <a:pt x="38055" y="347"/>
                    <a:pt x="38162" y="313"/>
                  </a:cubicBezTo>
                  <a:cubicBezTo>
                    <a:pt x="38208" y="300"/>
                    <a:pt x="38234" y="252"/>
                    <a:pt x="38220" y="207"/>
                  </a:cubicBezTo>
                  <a:cubicBezTo>
                    <a:pt x="38208" y="170"/>
                    <a:pt x="38175" y="146"/>
                    <a:pt x="38138" y="146"/>
                  </a:cubicBezTo>
                  <a:close/>
                  <a:moveTo>
                    <a:pt x="37319" y="409"/>
                  </a:moveTo>
                  <a:cubicBezTo>
                    <a:pt x="37311" y="409"/>
                    <a:pt x="37303" y="410"/>
                    <a:pt x="37296" y="412"/>
                  </a:cubicBezTo>
                  <a:cubicBezTo>
                    <a:pt x="37222" y="433"/>
                    <a:pt x="37155" y="451"/>
                    <a:pt x="37091" y="464"/>
                  </a:cubicBezTo>
                  <a:lnTo>
                    <a:pt x="36967" y="491"/>
                  </a:lnTo>
                  <a:cubicBezTo>
                    <a:pt x="36921" y="500"/>
                    <a:pt x="36892" y="547"/>
                    <a:pt x="36902" y="593"/>
                  </a:cubicBezTo>
                  <a:cubicBezTo>
                    <a:pt x="36910" y="633"/>
                    <a:pt x="36945" y="660"/>
                    <a:pt x="36985" y="660"/>
                  </a:cubicBezTo>
                  <a:cubicBezTo>
                    <a:pt x="36991" y="660"/>
                    <a:pt x="36998" y="660"/>
                    <a:pt x="37003" y="659"/>
                  </a:cubicBezTo>
                  <a:lnTo>
                    <a:pt x="37127" y="632"/>
                  </a:lnTo>
                  <a:cubicBezTo>
                    <a:pt x="37195" y="617"/>
                    <a:pt x="37265" y="600"/>
                    <a:pt x="37342" y="577"/>
                  </a:cubicBezTo>
                  <a:cubicBezTo>
                    <a:pt x="37388" y="564"/>
                    <a:pt x="37416" y="518"/>
                    <a:pt x="37403" y="472"/>
                  </a:cubicBezTo>
                  <a:cubicBezTo>
                    <a:pt x="37391" y="434"/>
                    <a:pt x="37357" y="409"/>
                    <a:pt x="37319" y="409"/>
                  </a:cubicBezTo>
                  <a:close/>
                  <a:moveTo>
                    <a:pt x="40269" y="422"/>
                  </a:moveTo>
                  <a:cubicBezTo>
                    <a:pt x="40241" y="422"/>
                    <a:pt x="40214" y="435"/>
                    <a:pt x="40197" y="460"/>
                  </a:cubicBezTo>
                  <a:cubicBezTo>
                    <a:pt x="40172" y="500"/>
                    <a:pt x="40181" y="553"/>
                    <a:pt x="40221" y="579"/>
                  </a:cubicBezTo>
                  <a:cubicBezTo>
                    <a:pt x="40312" y="640"/>
                    <a:pt x="40401" y="709"/>
                    <a:pt x="40482" y="782"/>
                  </a:cubicBezTo>
                  <a:cubicBezTo>
                    <a:pt x="40500" y="797"/>
                    <a:pt x="40519" y="803"/>
                    <a:pt x="40540" y="803"/>
                  </a:cubicBezTo>
                  <a:cubicBezTo>
                    <a:pt x="40564" y="803"/>
                    <a:pt x="40588" y="793"/>
                    <a:pt x="40604" y="776"/>
                  </a:cubicBezTo>
                  <a:cubicBezTo>
                    <a:pt x="40636" y="741"/>
                    <a:pt x="40633" y="686"/>
                    <a:pt x="40598" y="654"/>
                  </a:cubicBezTo>
                  <a:cubicBezTo>
                    <a:pt x="40508" y="574"/>
                    <a:pt x="40413" y="502"/>
                    <a:pt x="40317" y="436"/>
                  </a:cubicBezTo>
                  <a:cubicBezTo>
                    <a:pt x="40302" y="427"/>
                    <a:pt x="40286" y="422"/>
                    <a:pt x="40269" y="422"/>
                  </a:cubicBezTo>
                  <a:close/>
                  <a:moveTo>
                    <a:pt x="36478" y="592"/>
                  </a:moveTo>
                  <a:cubicBezTo>
                    <a:pt x="36473" y="592"/>
                    <a:pt x="36468" y="592"/>
                    <a:pt x="36463" y="593"/>
                  </a:cubicBezTo>
                  <a:cubicBezTo>
                    <a:pt x="36351" y="614"/>
                    <a:pt x="36239" y="636"/>
                    <a:pt x="36127" y="657"/>
                  </a:cubicBezTo>
                  <a:cubicBezTo>
                    <a:pt x="36080" y="665"/>
                    <a:pt x="36050" y="710"/>
                    <a:pt x="36058" y="757"/>
                  </a:cubicBezTo>
                  <a:cubicBezTo>
                    <a:pt x="36066" y="798"/>
                    <a:pt x="36101" y="827"/>
                    <a:pt x="36143" y="827"/>
                  </a:cubicBezTo>
                  <a:cubicBezTo>
                    <a:pt x="36147" y="827"/>
                    <a:pt x="36152" y="827"/>
                    <a:pt x="36157" y="825"/>
                  </a:cubicBezTo>
                  <a:cubicBezTo>
                    <a:pt x="36271" y="805"/>
                    <a:pt x="36383" y="784"/>
                    <a:pt x="36497" y="761"/>
                  </a:cubicBezTo>
                  <a:cubicBezTo>
                    <a:pt x="36543" y="753"/>
                    <a:pt x="36573" y="709"/>
                    <a:pt x="36564" y="660"/>
                  </a:cubicBezTo>
                  <a:cubicBezTo>
                    <a:pt x="36557" y="619"/>
                    <a:pt x="36519" y="592"/>
                    <a:pt x="36478" y="592"/>
                  </a:cubicBezTo>
                  <a:close/>
                  <a:moveTo>
                    <a:pt x="35635" y="746"/>
                  </a:moveTo>
                  <a:cubicBezTo>
                    <a:pt x="35631" y="746"/>
                    <a:pt x="35626" y="746"/>
                    <a:pt x="35621" y="747"/>
                  </a:cubicBezTo>
                  <a:cubicBezTo>
                    <a:pt x="35507" y="766"/>
                    <a:pt x="35395" y="785"/>
                    <a:pt x="35281" y="805"/>
                  </a:cubicBezTo>
                  <a:cubicBezTo>
                    <a:pt x="35235" y="813"/>
                    <a:pt x="35204" y="857"/>
                    <a:pt x="35211" y="904"/>
                  </a:cubicBezTo>
                  <a:cubicBezTo>
                    <a:pt x="35219" y="946"/>
                    <a:pt x="35255" y="976"/>
                    <a:pt x="35296" y="976"/>
                  </a:cubicBezTo>
                  <a:cubicBezTo>
                    <a:pt x="35300" y="976"/>
                    <a:pt x="35305" y="976"/>
                    <a:pt x="35310" y="974"/>
                  </a:cubicBezTo>
                  <a:cubicBezTo>
                    <a:pt x="35424" y="955"/>
                    <a:pt x="35536" y="936"/>
                    <a:pt x="35649" y="917"/>
                  </a:cubicBezTo>
                  <a:cubicBezTo>
                    <a:pt x="35696" y="909"/>
                    <a:pt x="35728" y="864"/>
                    <a:pt x="35720" y="817"/>
                  </a:cubicBezTo>
                  <a:cubicBezTo>
                    <a:pt x="35713" y="775"/>
                    <a:pt x="35676" y="746"/>
                    <a:pt x="35635" y="746"/>
                  </a:cubicBezTo>
                  <a:close/>
                  <a:moveTo>
                    <a:pt x="34788" y="888"/>
                  </a:moveTo>
                  <a:cubicBezTo>
                    <a:pt x="34783" y="888"/>
                    <a:pt x="34778" y="889"/>
                    <a:pt x="34773" y="889"/>
                  </a:cubicBezTo>
                  <a:lnTo>
                    <a:pt x="34434" y="946"/>
                  </a:lnTo>
                  <a:cubicBezTo>
                    <a:pt x="34388" y="954"/>
                    <a:pt x="34356" y="998"/>
                    <a:pt x="34364" y="1045"/>
                  </a:cubicBezTo>
                  <a:cubicBezTo>
                    <a:pt x="34372" y="1086"/>
                    <a:pt x="34407" y="1117"/>
                    <a:pt x="34448" y="1117"/>
                  </a:cubicBezTo>
                  <a:cubicBezTo>
                    <a:pt x="34453" y="1117"/>
                    <a:pt x="34458" y="1117"/>
                    <a:pt x="34463" y="1115"/>
                  </a:cubicBezTo>
                  <a:lnTo>
                    <a:pt x="34802" y="1059"/>
                  </a:lnTo>
                  <a:cubicBezTo>
                    <a:pt x="34849" y="1051"/>
                    <a:pt x="34881" y="1006"/>
                    <a:pt x="34873" y="960"/>
                  </a:cubicBezTo>
                  <a:cubicBezTo>
                    <a:pt x="34866" y="918"/>
                    <a:pt x="34830" y="888"/>
                    <a:pt x="34788" y="888"/>
                  </a:cubicBezTo>
                  <a:close/>
                  <a:moveTo>
                    <a:pt x="33941" y="1031"/>
                  </a:moveTo>
                  <a:cubicBezTo>
                    <a:pt x="33936" y="1031"/>
                    <a:pt x="33931" y="1031"/>
                    <a:pt x="33926" y="1032"/>
                  </a:cubicBezTo>
                  <a:cubicBezTo>
                    <a:pt x="33813" y="1051"/>
                    <a:pt x="33699" y="1070"/>
                    <a:pt x="33587" y="1091"/>
                  </a:cubicBezTo>
                  <a:cubicBezTo>
                    <a:pt x="33580" y="1093"/>
                    <a:pt x="33574" y="1094"/>
                    <a:pt x="33569" y="1096"/>
                  </a:cubicBezTo>
                  <a:cubicBezTo>
                    <a:pt x="33563" y="1096"/>
                    <a:pt x="33556" y="1096"/>
                    <a:pt x="33550" y="1098"/>
                  </a:cubicBezTo>
                  <a:cubicBezTo>
                    <a:pt x="33435" y="1118"/>
                    <a:pt x="33321" y="1139"/>
                    <a:pt x="33209" y="1165"/>
                  </a:cubicBezTo>
                  <a:cubicBezTo>
                    <a:pt x="33163" y="1176"/>
                    <a:pt x="33134" y="1223"/>
                    <a:pt x="33145" y="1269"/>
                  </a:cubicBezTo>
                  <a:cubicBezTo>
                    <a:pt x="33153" y="1307"/>
                    <a:pt x="33188" y="1335"/>
                    <a:pt x="33228" y="1335"/>
                  </a:cubicBezTo>
                  <a:cubicBezTo>
                    <a:pt x="33235" y="1335"/>
                    <a:pt x="33241" y="1335"/>
                    <a:pt x="33247" y="1333"/>
                  </a:cubicBezTo>
                  <a:cubicBezTo>
                    <a:pt x="33356" y="1307"/>
                    <a:pt x="33467" y="1287"/>
                    <a:pt x="33580" y="1267"/>
                  </a:cubicBezTo>
                  <a:cubicBezTo>
                    <a:pt x="33587" y="1266"/>
                    <a:pt x="33593" y="1264"/>
                    <a:pt x="33598" y="1261"/>
                  </a:cubicBezTo>
                  <a:cubicBezTo>
                    <a:pt x="33600" y="1262"/>
                    <a:pt x="33602" y="1262"/>
                    <a:pt x="33604" y="1262"/>
                  </a:cubicBezTo>
                  <a:cubicBezTo>
                    <a:pt x="33609" y="1262"/>
                    <a:pt x="33613" y="1261"/>
                    <a:pt x="33617" y="1261"/>
                  </a:cubicBezTo>
                  <a:cubicBezTo>
                    <a:pt x="33729" y="1240"/>
                    <a:pt x="33841" y="1221"/>
                    <a:pt x="33955" y="1202"/>
                  </a:cubicBezTo>
                  <a:cubicBezTo>
                    <a:pt x="34002" y="1194"/>
                    <a:pt x="34034" y="1149"/>
                    <a:pt x="34026" y="1102"/>
                  </a:cubicBezTo>
                  <a:cubicBezTo>
                    <a:pt x="34018" y="1061"/>
                    <a:pt x="33982" y="1031"/>
                    <a:pt x="33941" y="1031"/>
                  </a:cubicBezTo>
                  <a:close/>
                  <a:moveTo>
                    <a:pt x="40887" y="1010"/>
                  </a:moveTo>
                  <a:cubicBezTo>
                    <a:pt x="40870" y="1010"/>
                    <a:pt x="40852" y="1016"/>
                    <a:pt x="40836" y="1027"/>
                  </a:cubicBezTo>
                  <a:cubicBezTo>
                    <a:pt x="40798" y="1056"/>
                    <a:pt x="40791" y="1110"/>
                    <a:pt x="40820" y="1149"/>
                  </a:cubicBezTo>
                  <a:cubicBezTo>
                    <a:pt x="40884" y="1234"/>
                    <a:pt x="40948" y="1327"/>
                    <a:pt x="41006" y="1424"/>
                  </a:cubicBezTo>
                  <a:cubicBezTo>
                    <a:pt x="41022" y="1452"/>
                    <a:pt x="41051" y="1466"/>
                    <a:pt x="41080" y="1466"/>
                  </a:cubicBezTo>
                  <a:cubicBezTo>
                    <a:pt x="41096" y="1466"/>
                    <a:pt x="41110" y="1463"/>
                    <a:pt x="41124" y="1455"/>
                  </a:cubicBezTo>
                  <a:cubicBezTo>
                    <a:pt x="41164" y="1431"/>
                    <a:pt x="41179" y="1378"/>
                    <a:pt x="41153" y="1336"/>
                  </a:cubicBezTo>
                  <a:cubicBezTo>
                    <a:pt x="41092" y="1234"/>
                    <a:pt x="41025" y="1134"/>
                    <a:pt x="40956" y="1045"/>
                  </a:cubicBezTo>
                  <a:cubicBezTo>
                    <a:pt x="40939" y="1022"/>
                    <a:pt x="40913" y="1010"/>
                    <a:pt x="40887" y="1010"/>
                  </a:cubicBezTo>
                  <a:close/>
                  <a:moveTo>
                    <a:pt x="32743" y="1334"/>
                  </a:moveTo>
                  <a:cubicBezTo>
                    <a:pt x="32730" y="1334"/>
                    <a:pt x="32716" y="1337"/>
                    <a:pt x="32703" y="1344"/>
                  </a:cubicBezTo>
                  <a:cubicBezTo>
                    <a:pt x="32626" y="1386"/>
                    <a:pt x="32557" y="1432"/>
                    <a:pt x="32495" y="1484"/>
                  </a:cubicBezTo>
                  <a:cubicBezTo>
                    <a:pt x="32464" y="1509"/>
                    <a:pt x="32436" y="1536"/>
                    <a:pt x="32407" y="1564"/>
                  </a:cubicBezTo>
                  <a:cubicBezTo>
                    <a:pt x="32373" y="1596"/>
                    <a:pt x="32373" y="1650"/>
                    <a:pt x="32407" y="1684"/>
                  </a:cubicBezTo>
                  <a:cubicBezTo>
                    <a:pt x="32424" y="1701"/>
                    <a:pt x="32447" y="1709"/>
                    <a:pt x="32468" y="1709"/>
                  </a:cubicBezTo>
                  <a:cubicBezTo>
                    <a:pt x="32490" y="1709"/>
                    <a:pt x="32512" y="1701"/>
                    <a:pt x="32528" y="1685"/>
                  </a:cubicBezTo>
                  <a:cubicBezTo>
                    <a:pt x="32552" y="1661"/>
                    <a:pt x="32578" y="1637"/>
                    <a:pt x="32605" y="1616"/>
                  </a:cubicBezTo>
                  <a:cubicBezTo>
                    <a:pt x="32658" y="1572"/>
                    <a:pt x="32719" y="1532"/>
                    <a:pt x="32785" y="1496"/>
                  </a:cubicBezTo>
                  <a:cubicBezTo>
                    <a:pt x="32826" y="1474"/>
                    <a:pt x="32842" y="1421"/>
                    <a:pt x="32820" y="1379"/>
                  </a:cubicBezTo>
                  <a:cubicBezTo>
                    <a:pt x="32804" y="1351"/>
                    <a:pt x="32774" y="1334"/>
                    <a:pt x="32743" y="1334"/>
                  </a:cubicBezTo>
                  <a:close/>
                  <a:moveTo>
                    <a:pt x="41314" y="1753"/>
                  </a:moveTo>
                  <a:cubicBezTo>
                    <a:pt x="41302" y="1753"/>
                    <a:pt x="41291" y="1756"/>
                    <a:pt x="41280" y="1761"/>
                  </a:cubicBezTo>
                  <a:cubicBezTo>
                    <a:pt x="41236" y="1780"/>
                    <a:pt x="41216" y="1829"/>
                    <a:pt x="41235" y="1874"/>
                  </a:cubicBezTo>
                  <a:cubicBezTo>
                    <a:pt x="41278" y="1974"/>
                    <a:pt x="41320" y="2079"/>
                    <a:pt x="41358" y="2188"/>
                  </a:cubicBezTo>
                  <a:cubicBezTo>
                    <a:pt x="41371" y="2223"/>
                    <a:pt x="41403" y="2246"/>
                    <a:pt x="41438" y="2246"/>
                  </a:cubicBezTo>
                  <a:cubicBezTo>
                    <a:pt x="41448" y="2246"/>
                    <a:pt x="41457" y="2244"/>
                    <a:pt x="41467" y="2241"/>
                  </a:cubicBezTo>
                  <a:cubicBezTo>
                    <a:pt x="41512" y="2225"/>
                    <a:pt x="41536" y="2175"/>
                    <a:pt x="41520" y="2131"/>
                  </a:cubicBezTo>
                  <a:cubicBezTo>
                    <a:pt x="41480" y="2018"/>
                    <a:pt x="41437" y="1908"/>
                    <a:pt x="41393" y="1805"/>
                  </a:cubicBezTo>
                  <a:cubicBezTo>
                    <a:pt x="41379" y="1773"/>
                    <a:pt x="41347" y="1753"/>
                    <a:pt x="41314" y="1753"/>
                  </a:cubicBezTo>
                  <a:close/>
                  <a:moveTo>
                    <a:pt x="32201" y="1973"/>
                  </a:moveTo>
                  <a:cubicBezTo>
                    <a:pt x="32164" y="1973"/>
                    <a:pt x="32130" y="1995"/>
                    <a:pt x="32118" y="2031"/>
                  </a:cubicBezTo>
                  <a:cubicBezTo>
                    <a:pt x="32082" y="2140"/>
                    <a:pt x="32059" y="2262"/>
                    <a:pt x="32050" y="2388"/>
                  </a:cubicBezTo>
                  <a:cubicBezTo>
                    <a:pt x="32046" y="2436"/>
                    <a:pt x="32082" y="2476"/>
                    <a:pt x="32130" y="2481"/>
                  </a:cubicBezTo>
                  <a:lnTo>
                    <a:pt x="32136" y="2481"/>
                  </a:lnTo>
                  <a:cubicBezTo>
                    <a:pt x="32181" y="2481"/>
                    <a:pt x="32218" y="2446"/>
                    <a:pt x="32221" y="2401"/>
                  </a:cubicBezTo>
                  <a:cubicBezTo>
                    <a:pt x="32229" y="2287"/>
                    <a:pt x="32250" y="2182"/>
                    <a:pt x="32282" y="2086"/>
                  </a:cubicBezTo>
                  <a:cubicBezTo>
                    <a:pt x="32296" y="2041"/>
                    <a:pt x="32272" y="1991"/>
                    <a:pt x="32227" y="1977"/>
                  </a:cubicBezTo>
                  <a:cubicBezTo>
                    <a:pt x="32219" y="1974"/>
                    <a:pt x="32210" y="1973"/>
                    <a:pt x="32201" y="1973"/>
                  </a:cubicBezTo>
                  <a:close/>
                  <a:moveTo>
                    <a:pt x="41590" y="2567"/>
                  </a:moveTo>
                  <a:cubicBezTo>
                    <a:pt x="41583" y="2567"/>
                    <a:pt x="41575" y="2568"/>
                    <a:pt x="41568" y="2569"/>
                  </a:cubicBezTo>
                  <a:cubicBezTo>
                    <a:pt x="41521" y="2582"/>
                    <a:pt x="41494" y="2629"/>
                    <a:pt x="41507" y="2675"/>
                  </a:cubicBezTo>
                  <a:cubicBezTo>
                    <a:pt x="41534" y="2781"/>
                    <a:pt x="41562" y="2893"/>
                    <a:pt x="41587" y="3005"/>
                  </a:cubicBezTo>
                  <a:cubicBezTo>
                    <a:pt x="41597" y="3045"/>
                    <a:pt x="41632" y="3072"/>
                    <a:pt x="41670" y="3072"/>
                  </a:cubicBezTo>
                  <a:cubicBezTo>
                    <a:pt x="41677" y="3072"/>
                    <a:pt x="41683" y="3072"/>
                    <a:pt x="41690" y="3070"/>
                  </a:cubicBezTo>
                  <a:cubicBezTo>
                    <a:pt x="41736" y="3061"/>
                    <a:pt x="41765" y="3014"/>
                    <a:pt x="41755" y="2968"/>
                  </a:cubicBezTo>
                  <a:cubicBezTo>
                    <a:pt x="41730" y="2853"/>
                    <a:pt x="41702" y="2739"/>
                    <a:pt x="41674" y="2630"/>
                  </a:cubicBezTo>
                  <a:cubicBezTo>
                    <a:pt x="41663" y="2591"/>
                    <a:pt x="41628" y="2567"/>
                    <a:pt x="41590" y="2567"/>
                  </a:cubicBezTo>
                  <a:close/>
                  <a:moveTo>
                    <a:pt x="32167" y="2823"/>
                  </a:moveTo>
                  <a:cubicBezTo>
                    <a:pt x="32162" y="2823"/>
                    <a:pt x="32157" y="2823"/>
                    <a:pt x="32152" y="2824"/>
                  </a:cubicBezTo>
                  <a:cubicBezTo>
                    <a:pt x="32106" y="2832"/>
                    <a:pt x="32074" y="2875"/>
                    <a:pt x="32082" y="2923"/>
                  </a:cubicBezTo>
                  <a:cubicBezTo>
                    <a:pt x="32101" y="3030"/>
                    <a:pt x="32126" y="3146"/>
                    <a:pt x="32158" y="3266"/>
                  </a:cubicBezTo>
                  <a:cubicBezTo>
                    <a:pt x="32170" y="3304"/>
                    <a:pt x="32203" y="3330"/>
                    <a:pt x="32242" y="3330"/>
                  </a:cubicBezTo>
                  <a:cubicBezTo>
                    <a:pt x="32250" y="3330"/>
                    <a:pt x="32256" y="3328"/>
                    <a:pt x="32264" y="3327"/>
                  </a:cubicBezTo>
                  <a:cubicBezTo>
                    <a:pt x="32311" y="3314"/>
                    <a:pt x="32336" y="3267"/>
                    <a:pt x="32325" y="3221"/>
                  </a:cubicBezTo>
                  <a:cubicBezTo>
                    <a:pt x="32293" y="3106"/>
                    <a:pt x="32269" y="2997"/>
                    <a:pt x="32251" y="2894"/>
                  </a:cubicBezTo>
                  <a:cubicBezTo>
                    <a:pt x="32244" y="2851"/>
                    <a:pt x="32208" y="2823"/>
                    <a:pt x="32167" y="2823"/>
                  </a:cubicBezTo>
                  <a:close/>
                  <a:moveTo>
                    <a:pt x="41773" y="3407"/>
                  </a:moveTo>
                  <a:cubicBezTo>
                    <a:pt x="41768" y="3407"/>
                    <a:pt x="41762" y="3407"/>
                    <a:pt x="41757" y="3408"/>
                  </a:cubicBezTo>
                  <a:cubicBezTo>
                    <a:pt x="41709" y="3416"/>
                    <a:pt x="41678" y="3461"/>
                    <a:pt x="41686" y="3508"/>
                  </a:cubicBezTo>
                  <a:cubicBezTo>
                    <a:pt x="41707" y="3620"/>
                    <a:pt x="41725" y="3733"/>
                    <a:pt x="41742" y="3846"/>
                  </a:cubicBezTo>
                  <a:cubicBezTo>
                    <a:pt x="41749" y="3887"/>
                    <a:pt x="41786" y="3918"/>
                    <a:pt x="41827" y="3918"/>
                  </a:cubicBezTo>
                  <a:cubicBezTo>
                    <a:pt x="41832" y="3918"/>
                    <a:pt x="41837" y="3918"/>
                    <a:pt x="41840" y="3916"/>
                  </a:cubicBezTo>
                  <a:cubicBezTo>
                    <a:pt x="41888" y="3910"/>
                    <a:pt x="41920" y="3865"/>
                    <a:pt x="41912" y="3818"/>
                  </a:cubicBezTo>
                  <a:cubicBezTo>
                    <a:pt x="41895" y="3706"/>
                    <a:pt x="41875" y="3591"/>
                    <a:pt x="41856" y="3477"/>
                  </a:cubicBezTo>
                  <a:cubicBezTo>
                    <a:pt x="41849" y="3436"/>
                    <a:pt x="41814" y="3407"/>
                    <a:pt x="41773" y="3407"/>
                  </a:cubicBezTo>
                  <a:close/>
                  <a:moveTo>
                    <a:pt x="32402" y="3648"/>
                  </a:moveTo>
                  <a:cubicBezTo>
                    <a:pt x="32392" y="3648"/>
                    <a:pt x="32382" y="3649"/>
                    <a:pt x="32371" y="3653"/>
                  </a:cubicBezTo>
                  <a:cubicBezTo>
                    <a:pt x="32327" y="3669"/>
                    <a:pt x="32304" y="3719"/>
                    <a:pt x="32320" y="3764"/>
                  </a:cubicBezTo>
                  <a:cubicBezTo>
                    <a:pt x="32357" y="3865"/>
                    <a:pt x="32399" y="3970"/>
                    <a:pt x="32447" y="4086"/>
                  </a:cubicBezTo>
                  <a:cubicBezTo>
                    <a:pt x="32460" y="4119"/>
                    <a:pt x="32492" y="4140"/>
                    <a:pt x="32527" y="4140"/>
                  </a:cubicBezTo>
                  <a:cubicBezTo>
                    <a:pt x="32536" y="4140"/>
                    <a:pt x="32548" y="4139"/>
                    <a:pt x="32559" y="4134"/>
                  </a:cubicBezTo>
                  <a:cubicBezTo>
                    <a:pt x="32602" y="4115"/>
                    <a:pt x="32624" y="4065"/>
                    <a:pt x="32605" y="4022"/>
                  </a:cubicBezTo>
                  <a:cubicBezTo>
                    <a:pt x="32559" y="3906"/>
                    <a:pt x="32519" y="3802"/>
                    <a:pt x="32482" y="3703"/>
                  </a:cubicBezTo>
                  <a:cubicBezTo>
                    <a:pt x="32468" y="3670"/>
                    <a:pt x="32436" y="3648"/>
                    <a:pt x="32402" y="3648"/>
                  </a:cubicBezTo>
                  <a:close/>
                  <a:moveTo>
                    <a:pt x="41902" y="4256"/>
                  </a:moveTo>
                  <a:cubicBezTo>
                    <a:pt x="41898" y="4256"/>
                    <a:pt x="41894" y="4257"/>
                    <a:pt x="41890" y="4257"/>
                  </a:cubicBezTo>
                  <a:cubicBezTo>
                    <a:pt x="41843" y="4263"/>
                    <a:pt x="41810" y="4307"/>
                    <a:pt x="41818" y="4355"/>
                  </a:cubicBezTo>
                  <a:lnTo>
                    <a:pt x="41864" y="4696"/>
                  </a:lnTo>
                  <a:cubicBezTo>
                    <a:pt x="41871" y="4737"/>
                    <a:pt x="41907" y="4770"/>
                    <a:pt x="41949" y="4770"/>
                  </a:cubicBezTo>
                  <a:cubicBezTo>
                    <a:pt x="41954" y="4770"/>
                    <a:pt x="41957" y="4770"/>
                    <a:pt x="41962" y="4768"/>
                  </a:cubicBezTo>
                  <a:cubicBezTo>
                    <a:pt x="42008" y="4761"/>
                    <a:pt x="42040" y="4718"/>
                    <a:pt x="42034" y="4672"/>
                  </a:cubicBezTo>
                  <a:lnTo>
                    <a:pt x="41987" y="4331"/>
                  </a:lnTo>
                  <a:cubicBezTo>
                    <a:pt x="41982" y="4288"/>
                    <a:pt x="41945" y="4256"/>
                    <a:pt x="41902" y="4256"/>
                  </a:cubicBezTo>
                  <a:close/>
                  <a:moveTo>
                    <a:pt x="32727" y="4443"/>
                  </a:moveTo>
                  <a:cubicBezTo>
                    <a:pt x="32716" y="4443"/>
                    <a:pt x="32704" y="4445"/>
                    <a:pt x="32693" y="4449"/>
                  </a:cubicBezTo>
                  <a:cubicBezTo>
                    <a:pt x="32650" y="4468"/>
                    <a:pt x="32629" y="4518"/>
                    <a:pt x="32649" y="4561"/>
                  </a:cubicBezTo>
                  <a:cubicBezTo>
                    <a:pt x="32692" y="4665"/>
                    <a:pt x="32733" y="4773"/>
                    <a:pt x="32773" y="4878"/>
                  </a:cubicBezTo>
                  <a:cubicBezTo>
                    <a:pt x="32786" y="4912"/>
                    <a:pt x="32818" y="4934"/>
                    <a:pt x="32853" y="4934"/>
                  </a:cubicBezTo>
                  <a:cubicBezTo>
                    <a:pt x="32863" y="4934"/>
                    <a:pt x="32873" y="4933"/>
                    <a:pt x="32882" y="4930"/>
                  </a:cubicBezTo>
                  <a:cubicBezTo>
                    <a:pt x="32927" y="4912"/>
                    <a:pt x="32951" y="4862"/>
                    <a:pt x="32934" y="4819"/>
                  </a:cubicBezTo>
                  <a:cubicBezTo>
                    <a:pt x="32894" y="4710"/>
                    <a:pt x="32852" y="4601"/>
                    <a:pt x="32807" y="4496"/>
                  </a:cubicBezTo>
                  <a:cubicBezTo>
                    <a:pt x="32793" y="4462"/>
                    <a:pt x="32761" y="4443"/>
                    <a:pt x="32727" y="4443"/>
                  </a:cubicBezTo>
                  <a:close/>
                  <a:moveTo>
                    <a:pt x="42025" y="5108"/>
                  </a:moveTo>
                  <a:cubicBezTo>
                    <a:pt x="42020" y="5108"/>
                    <a:pt x="42015" y="5108"/>
                    <a:pt x="42010" y="5109"/>
                  </a:cubicBezTo>
                  <a:cubicBezTo>
                    <a:pt x="41963" y="5115"/>
                    <a:pt x="41931" y="5160"/>
                    <a:pt x="41939" y="5207"/>
                  </a:cubicBezTo>
                  <a:cubicBezTo>
                    <a:pt x="41957" y="5320"/>
                    <a:pt x="41976" y="5434"/>
                    <a:pt x="41997" y="5548"/>
                  </a:cubicBezTo>
                  <a:cubicBezTo>
                    <a:pt x="42005" y="5589"/>
                    <a:pt x="42042" y="5618"/>
                    <a:pt x="42082" y="5618"/>
                  </a:cubicBezTo>
                  <a:cubicBezTo>
                    <a:pt x="42088" y="5618"/>
                    <a:pt x="42093" y="5618"/>
                    <a:pt x="42098" y="5617"/>
                  </a:cubicBezTo>
                  <a:cubicBezTo>
                    <a:pt x="42144" y="5609"/>
                    <a:pt x="42175" y="5564"/>
                    <a:pt x="42167" y="5517"/>
                  </a:cubicBezTo>
                  <a:cubicBezTo>
                    <a:pt x="42146" y="5405"/>
                    <a:pt x="42127" y="5293"/>
                    <a:pt x="42109" y="5179"/>
                  </a:cubicBezTo>
                  <a:cubicBezTo>
                    <a:pt x="42102" y="5138"/>
                    <a:pt x="42067" y="5108"/>
                    <a:pt x="42025" y="5108"/>
                  </a:cubicBezTo>
                  <a:close/>
                  <a:moveTo>
                    <a:pt x="33015" y="5251"/>
                  </a:moveTo>
                  <a:cubicBezTo>
                    <a:pt x="33007" y="5251"/>
                    <a:pt x="32999" y="5252"/>
                    <a:pt x="32991" y="5255"/>
                  </a:cubicBezTo>
                  <a:cubicBezTo>
                    <a:pt x="32946" y="5269"/>
                    <a:pt x="32921" y="5316"/>
                    <a:pt x="32934" y="5362"/>
                  </a:cubicBezTo>
                  <a:cubicBezTo>
                    <a:pt x="32966" y="5471"/>
                    <a:pt x="32996" y="5581"/>
                    <a:pt x="33023" y="5690"/>
                  </a:cubicBezTo>
                  <a:cubicBezTo>
                    <a:pt x="33033" y="5729"/>
                    <a:pt x="33068" y="5754"/>
                    <a:pt x="33106" y="5754"/>
                  </a:cubicBezTo>
                  <a:cubicBezTo>
                    <a:pt x="33113" y="5754"/>
                    <a:pt x="33121" y="5754"/>
                    <a:pt x="33127" y="5753"/>
                  </a:cubicBezTo>
                  <a:cubicBezTo>
                    <a:pt x="33174" y="5740"/>
                    <a:pt x="33201" y="5693"/>
                    <a:pt x="33190" y="5649"/>
                  </a:cubicBezTo>
                  <a:cubicBezTo>
                    <a:pt x="33163" y="5537"/>
                    <a:pt x="33131" y="5424"/>
                    <a:pt x="33098" y="5312"/>
                  </a:cubicBezTo>
                  <a:cubicBezTo>
                    <a:pt x="33087" y="5275"/>
                    <a:pt x="33053" y="5251"/>
                    <a:pt x="33015" y="5251"/>
                  </a:cubicBezTo>
                  <a:close/>
                  <a:moveTo>
                    <a:pt x="42185" y="5951"/>
                  </a:moveTo>
                  <a:cubicBezTo>
                    <a:pt x="42179" y="5951"/>
                    <a:pt x="42173" y="5952"/>
                    <a:pt x="42167" y="5953"/>
                  </a:cubicBezTo>
                  <a:cubicBezTo>
                    <a:pt x="42120" y="5964"/>
                    <a:pt x="42090" y="6009"/>
                    <a:pt x="42101" y="6055"/>
                  </a:cubicBezTo>
                  <a:cubicBezTo>
                    <a:pt x="42125" y="6167"/>
                    <a:pt x="42151" y="6280"/>
                    <a:pt x="42178" y="6392"/>
                  </a:cubicBezTo>
                  <a:cubicBezTo>
                    <a:pt x="42188" y="6432"/>
                    <a:pt x="42223" y="6457"/>
                    <a:pt x="42263" y="6457"/>
                  </a:cubicBezTo>
                  <a:cubicBezTo>
                    <a:pt x="42269" y="6457"/>
                    <a:pt x="42276" y="6457"/>
                    <a:pt x="42282" y="6456"/>
                  </a:cubicBezTo>
                  <a:cubicBezTo>
                    <a:pt x="42329" y="6444"/>
                    <a:pt x="42357" y="6398"/>
                    <a:pt x="42346" y="6352"/>
                  </a:cubicBezTo>
                  <a:cubicBezTo>
                    <a:pt x="42319" y="6241"/>
                    <a:pt x="42293" y="6131"/>
                    <a:pt x="42269" y="6019"/>
                  </a:cubicBezTo>
                  <a:cubicBezTo>
                    <a:pt x="42260" y="5978"/>
                    <a:pt x="42224" y="5951"/>
                    <a:pt x="42185" y="5951"/>
                  </a:cubicBezTo>
                  <a:close/>
                  <a:moveTo>
                    <a:pt x="33215" y="6086"/>
                  </a:moveTo>
                  <a:cubicBezTo>
                    <a:pt x="33210" y="6086"/>
                    <a:pt x="33205" y="6087"/>
                    <a:pt x="33199" y="6087"/>
                  </a:cubicBezTo>
                  <a:cubicBezTo>
                    <a:pt x="33153" y="6097"/>
                    <a:pt x="33122" y="6142"/>
                    <a:pt x="33131" y="6188"/>
                  </a:cubicBezTo>
                  <a:cubicBezTo>
                    <a:pt x="33151" y="6300"/>
                    <a:pt x="33169" y="6412"/>
                    <a:pt x="33185" y="6525"/>
                  </a:cubicBezTo>
                  <a:cubicBezTo>
                    <a:pt x="33191" y="6566"/>
                    <a:pt x="33228" y="6598"/>
                    <a:pt x="33270" y="6598"/>
                  </a:cubicBezTo>
                  <a:cubicBezTo>
                    <a:pt x="33275" y="6598"/>
                    <a:pt x="33278" y="6598"/>
                    <a:pt x="33283" y="6597"/>
                  </a:cubicBezTo>
                  <a:cubicBezTo>
                    <a:pt x="33329" y="6590"/>
                    <a:pt x="33363" y="6547"/>
                    <a:pt x="33355" y="6501"/>
                  </a:cubicBezTo>
                  <a:cubicBezTo>
                    <a:pt x="33339" y="6387"/>
                    <a:pt x="33321" y="6272"/>
                    <a:pt x="33300" y="6156"/>
                  </a:cubicBezTo>
                  <a:cubicBezTo>
                    <a:pt x="33293" y="6115"/>
                    <a:pt x="33257" y="6086"/>
                    <a:pt x="33215" y="6086"/>
                  </a:cubicBezTo>
                  <a:close/>
                  <a:moveTo>
                    <a:pt x="19740" y="6432"/>
                  </a:moveTo>
                  <a:cubicBezTo>
                    <a:pt x="19630" y="6432"/>
                    <a:pt x="19516" y="6435"/>
                    <a:pt x="19402" y="6441"/>
                  </a:cubicBezTo>
                  <a:cubicBezTo>
                    <a:pt x="19356" y="6444"/>
                    <a:pt x="19319" y="6485"/>
                    <a:pt x="19322" y="6533"/>
                  </a:cubicBezTo>
                  <a:cubicBezTo>
                    <a:pt x="19324" y="6577"/>
                    <a:pt x="19362" y="6613"/>
                    <a:pt x="19407" y="6613"/>
                  </a:cubicBezTo>
                  <a:lnTo>
                    <a:pt x="19412" y="6613"/>
                  </a:lnTo>
                  <a:cubicBezTo>
                    <a:pt x="19522" y="6606"/>
                    <a:pt x="19633" y="6603"/>
                    <a:pt x="19740" y="6603"/>
                  </a:cubicBezTo>
                  <a:lnTo>
                    <a:pt x="19751" y="6603"/>
                  </a:lnTo>
                  <a:cubicBezTo>
                    <a:pt x="19798" y="6603"/>
                    <a:pt x="19836" y="6565"/>
                    <a:pt x="19836" y="6518"/>
                  </a:cubicBezTo>
                  <a:cubicBezTo>
                    <a:pt x="19836" y="6470"/>
                    <a:pt x="19798" y="6432"/>
                    <a:pt x="19751" y="6432"/>
                  </a:cubicBezTo>
                  <a:close/>
                  <a:moveTo>
                    <a:pt x="20268" y="6456"/>
                  </a:moveTo>
                  <a:cubicBezTo>
                    <a:pt x="20223" y="6456"/>
                    <a:pt x="20184" y="6490"/>
                    <a:pt x="20181" y="6534"/>
                  </a:cubicBezTo>
                  <a:cubicBezTo>
                    <a:pt x="20176" y="6581"/>
                    <a:pt x="20211" y="6624"/>
                    <a:pt x="20257" y="6627"/>
                  </a:cubicBezTo>
                  <a:cubicBezTo>
                    <a:pt x="20369" y="6638"/>
                    <a:pt x="20483" y="6653"/>
                    <a:pt x="20594" y="6670"/>
                  </a:cubicBezTo>
                  <a:lnTo>
                    <a:pt x="20606" y="6670"/>
                  </a:lnTo>
                  <a:cubicBezTo>
                    <a:pt x="20648" y="6670"/>
                    <a:pt x="20685" y="6640"/>
                    <a:pt x="20691" y="6598"/>
                  </a:cubicBezTo>
                  <a:cubicBezTo>
                    <a:pt x="20699" y="6552"/>
                    <a:pt x="20667" y="6507"/>
                    <a:pt x="20619" y="6501"/>
                  </a:cubicBezTo>
                  <a:cubicBezTo>
                    <a:pt x="20506" y="6481"/>
                    <a:pt x="20390" y="6467"/>
                    <a:pt x="20273" y="6456"/>
                  </a:cubicBezTo>
                  <a:cubicBezTo>
                    <a:pt x="20271" y="6456"/>
                    <a:pt x="20269" y="6456"/>
                    <a:pt x="20268" y="6456"/>
                  </a:cubicBezTo>
                  <a:close/>
                  <a:moveTo>
                    <a:pt x="18895" y="6492"/>
                  </a:moveTo>
                  <a:cubicBezTo>
                    <a:pt x="18891" y="6492"/>
                    <a:pt x="18887" y="6492"/>
                    <a:pt x="18883" y="6493"/>
                  </a:cubicBezTo>
                  <a:cubicBezTo>
                    <a:pt x="18768" y="6509"/>
                    <a:pt x="18653" y="6529"/>
                    <a:pt x="18539" y="6552"/>
                  </a:cubicBezTo>
                  <a:cubicBezTo>
                    <a:pt x="18493" y="6560"/>
                    <a:pt x="18462" y="6605"/>
                    <a:pt x="18472" y="6653"/>
                  </a:cubicBezTo>
                  <a:cubicBezTo>
                    <a:pt x="18480" y="6693"/>
                    <a:pt x="18515" y="6722"/>
                    <a:pt x="18555" y="6722"/>
                  </a:cubicBezTo>
                  <a:cubicBezTo>
                    <a:pt x="18562" y="6722"/>
                    <a:pt x="18566" y="6720"/>
                    <a:pt x="18573" y="6720"/>
                  </a:cubicBezTo>
                  <a:cubicBezTo>
                    <a:pt x="18683" y="6698"/>
                    <a:pt x="18795" y="6678"/>
                    <a:pt x="18907" y="6664"/>
                  </a:cubicBezTo>
                  <a:cubicBezTo>
                    <a:pt x="18954" y="6656"/>
                    <a:pt x="18986" y="6613"/>
                    <a:pt x="18980" y="6566"/>
                  </a:cubicBezTo>
                  <a:cubicBezTo>
                    <a:pt x="18974" y="6524"/>
                    <a:pt x="18937" y="6492"/>
                    <a:pt x="18895" y="6492"/>
                  </a:cubicBezTo>
                  <a:close/>
                  <a:moveTo>
                    <a:pt x="21110" y="6605"/>
                  </a:moveTo>
                  <a:cubicBezTo>
                    <a:pt x="21072" y="6605"/>
                    <a:pt x="21038" y="6630"/>
                    <a:pt x="21028" y="6669"/>
                  </a:cubicBezTo>
                  <a:cubicBezTo>
                    <a:pt x="21016" y="6715"/>
                    <a:pt x="21044" y="6762"/>
                    <a:pt x="21088" y="6774"/>
                  </a:cubicBezTo>
                  <a:cubicBezTo>
                    <a:pt x="21197" y="6803"/>
                    <a:pt x="21306" y="6835"/>
                    <a:pt x="21412" y="6870"/>
                  </a:cubicBezTo>
                  <a:cubicBezTo>
                    <a:pt x="21422" y="6874"/>
                    <a:pt x="21431" y="6875"/>
                    <a:pt x="21439" y="6875"/>
                  </a:cubicBezTo>
                  <a:cubicBezTo>
                    <a:pt x="21476" y="6875"/>
                    <a:pt x="21510" y="6853"/>
                    <a:pt x="21521" y="6818"/>
                  </a:cubicBezTo>
                  <a:cubicBezTo>
                    <a:pt x="21537" y="6773"/>
                    <a:pt x="21511" y="6723"/>
                    <a:pt x="21466" y="6709"/>
                  </a:cubicBezTo>
                  <a:cubicBezTo>
                    <a:pt x="21357" y="6672"/>
                    <a:pt x="21245" y="6637"/>
                    <a:pt x="21133" y="6608"/>
                  </a:cubicBezTo>
                  <a:cubicBezTo>
                    <a:pt x="21126" y="6606"/>
                    <a:pt x="21118" y="6605"/>
                    <a:pt x="21110" y="6605"/>
                  </a:cubicBezTo>
                  <a:close/>
                  <a:moveTo>
                    <a:pt x="18054" y="6669"/>
                  </a:moveTo>
                  <a:cubicBezTo>
                    <a:pt x="18047" y="6669"/>
                    <a:pt x="18039" y="6670"/>
                    <a:pt x="18032" y="6672"/>
                  </a:cubicBezTo>
                  <a:cubicBezTo>
                    <a:pt x="17919" y="6704"/>
                    <a:pt x="17809" y="6738"/>
                    <a:pt x="17698" y="6774"/>
                  </a:cubicBezTo>
                  <a:cubicBezTo>
                    <a:pt x="17654" y="6790"/>
                    <a:pt x="17630" y="6838"/>
                    <a:pt x="17646" y="6883"/>
                  </a:cubicBezTo>
                  <a:cubicBezTo>
                    <a:pt x="17657" y="6918"/>
                    <a:pt x="17690" y="6943"/>
                    <a:pt x="17726" y="6943"/>
                  </a:cubicBezTo>
                  <a:cubicBezTo>
                    <a:pt x="17735" y="6943"/>
                    <a:pt x="17745" y="6941"/>
                    <a:pt x="17753" y="6938"/>
                  </a:cubicBezTo>
                  <a:cubicBezTo>
                    <a:pt x="17860" y="6901"/>
                    <a:pt x="17969" y="6867"/>
                    <a:pt x="18078" y="6837"/>
                  </a:cubicBezTo>
                  <a:cubicBezTo>
                    <a:pt x="18123" y="6824"/>
                    <a:pt x="18150" y="6778"/>
                    <a:pt x="18137" y="6731"/>
                  </a:cubicBezTo>
                  <a:cubicBezTo>
                    <a:pt x="18127" y="6694"/>
                    <a:pt x="18092" y="6669"/>
                    <a:pt x="18054" y="6669"/>
                  </a:cubicBezTo>
                  <a:close/>
                  <a:moveTo>
                    <a:pt x="21918" y="6896"/>
                  </a:moveTo>
                  <a:cubicBezTo>
                    <a:pt x="21886" y="6896"/>
                    <a:pt x="21855" y="6914"/>
                    <a:pt x="21839" y="6946"/>
                  </a:cubicBezTo>
                  <a:cubicBezTo>
                    <a:pt x="21820" y="6989"/>
                    <a:pt x="21838" y="7039"/>
                    <a:pt x="21881" y="7059"/>
                  </a:cubicBezTo>
                  <a:lnTo>
                    <a:pt x="21921" y="7079"/>
                  </a:lnTo>
                  <a:cubicBezTo>
                    <a:pt x="22009" y="7120"/>
                    <a:pt x="22096" y="7167"/>
                    <a:pt x="22181" y="7213"/>
                  </a:cubicBezTo>
                  <a:cubicBezTo>
                    <a:pt x="22195" y="7221"/>
                    <a:pt x="22209" y="7226"/>
                    <a:pt x="22224" y="7226"/>
                  </a:cubicBezTo>
                  <a:cubicBezTo>
                    <a:pt x="22253" y="7226"/>
                    <a:pt x="22281" y="7210"/>
                    <a:pt x="22297" y="7181"/>
                  </a:cubicBezTo>
                  <a:cubicBezTo>
                    <a:pt x="22322" y="7141"/>
                    <a:pt x="22307" y="7088"/>
                    <a:pt x="22265" y="7064"/>
                  </a:cubicBezTo>
                  <a:cubicBezTo>
                    <a:pt x="22177" y="7015"/>
                    <a:pt x="22086" y="6967"/>
                    <a:pt x="21995" y="6923"/>
                  </a:cubicBezTo>
                  <a:lnTo>
                    <a:pt x="21955" y="6904"/>
                  </a:lnTo>
                  <a:cubicBezTo>
                    <a:pt x="21943" y="6898"/>
                    <a:pt x="21930" y="6896"/>
                    <a:pt x="21918" y="6896"/>
                  </a:cubicBezTo>
                  <a:close/>
                  <a:moveTo>
                    <a:pt x="17245" y="6953"/>
                  </a:moveTo>
                  <a:cubicBezTo>
                    <a:pt x="17234" y="6953"/>
                    <a:pt x="17223" y="6955"/>
                    <a:pt x="17212" y="6960"/>
                  </a:cubicBezTo>
                  <a:cubicBezTo>
                    <a:pt x="17104" y="7005"/>
                    <a:pt x="16997" y="7055"/>
                    <a:pt x="16895" y="7104"/>
                  </a:cubicBezTo>
                  <a:cubicBezTo>
                    <a:pt x="16851" y="7125"/>
                    <a:pt x="16834" y="7176"/>
                    <a:pt x="16855" y="7218"/>
                  </a:cubicBezTo>
                  <a:cubicBezTo>
                    <a:pt x="16869" y="7250"/>
                    <a:pt x="16899" y="7268"/>
                    <a:pt x="16931" y="7268"/>
                  </a:cubicBezTo>
                  <a:cubicBezTo>
                    <a:pt x="16944" y="7268"/>
                    <a:pt x="16957" y="7264"/>
                    <a:pt x="16970" y="7258"/>
                  </a:cubicBezTo>
                  <a:cubicBezTo>
                    <a:pt x="17069" y="7210"/>
                    <a:pt x="17173" y="7162"/>
                    <a:pt x="17277" y="7119"/>
                  </a:cubicBezTo>
                  <a:cubicBezTo>
                    <a:pt x="17322" y="7099"/>
                    <a:pt x="17343" y="7050"/>
                    <a:pt x="17324" y="7005"/>
                  </a:cubicBezTo>
                  <a:cubicBezTo>
                    <a:pt x="17309" y="6973"/>
                    <a:pt x="17278" y="6953"/>
                    <a:pt x="17245" y="6953"/>
                  </a:cubicBezTo>
                  <a:close/>
                  <a:moveTo>
                    <a:pt x="42391" y="6786"/>
                  </a:moveTo>
                  <a:cubicBezTo>
                    <a:pt x="42384" y="6786"/>
                    <a:pt x="42376" y="6787"/>
                    <a:pt x="42369" y="6789"/>
                  </a:cubicBezTo>
                  <a:cubicBezTo>
                    <a:pt x="42322" y="6802"/>
                    <a:pt x="42295" y="6848"/>
                    <a:pt x="42308" y="6894"/>
                  </a:cubicBezTo>
                  <a:cubicBezTo>
                    <a:pt x="42338" y="7005"/>
                    <a:pt x="42370" y="7115"/>
                    <a:pt x="42402" y="7226"/>
                  </a:cubicBezTo>
                  <a:cubicBezTo>
                    <a:pt x="42413" y="7264"/>
                    <a:pt x="42447" y="7288"/>
                    <a:pt x="42484" y="7288"/>
                  </a:cubicBezTo>
                  <a:cubicBezTo>
                    <a:pt x="42492" y="7288"/>
                    <a:pt x="42500" y="7287"/>
                    <a:pt x="42508" y="7285"/>
                  </a:cubicBezTo>
                  <a:cubicBezTo>
                    <a:pt x="42553" y="7272"/>
                    <a:pt x="42580" y="7224"/>
                    <a:pt x="42567" y="7178"/>
                  </a:cubicBezTo>
                  <a:cubicBezTo>
                    <a:pt x="42535" y="7069"/>
                    <a:pt x="42503" y="6959"/>
                    <a:pt x="42474" y="6850"/>
                  </a:cubicBezTo>
                  <a:cubicBezTo>
                    <a:pt x="42464" y="6811"/>
                    <a:pt x="42429" y="6786"/>
                    <a:pt x="42391" y="6786"/>
                  </a:cubicBezTo>
                  <a:close/>
                  <a:moveTo>
                    <a:pt x="33328" y="6939"/>
                  </a:moveTo>
                  <a:cubicBezTo>
                    <a:pt x="33325" y="6939"/>
                    <a:pt x="33322" y="6939"/>
                    <a:pt x="33319" y="6939"/>
                  </a:cubicBezTo>
                  <a:cubicBezTo>
                    <a:pt x="33271" y="6943"/>
                    <a:pt x="33236" y="6984"/>
                    <a:pt x="33241" y="7031"/>
                  </a:cubicBezTo>
                  <a:cubicBezTo>
                    <a:pt x="33249" y="7143"/>
                    <a:pt x="33255" y="7256"/>
                    <a:pt x="33259" y="7370"/>
                  </a:cubicBezTo>
                  <a:cubicBezTo>
                    <a:pt x="33260" y="7417"/>
                    <a:pt x="33299" y="7453"/>
                    <a:pt x="33345" y="7453"/>
                  </a:cubicBezTo>
                  <a:lnTo>
                    <a:pt x="33348" y="7453"/>
                  </a:lnTo>
                  <a:cubicBezTo>
                    <a:pt x="33395" y="7452"/>
                    <a:pt x="33433" y="7412"/>
                    <a:pt x="33432" y="7364"/>
                  </a:cubicBezTo>
                  <a:cubicBezTo>
                    <a:pt x="33427" y="7248"/>
                    <a:pt x="33420" y="7131"/>
                    <a:pt x="33412" y="7018"/>
                  </a:cubicBezTo>
                  <a:cubicBezTo>
                    <a:pt x="33408" y="6974"/>
                    <a:pt x="33372" y="6939"/>
                    <a:pt x="33328" y="6939"/>
                  </a:cubicBezTo>
                  <a:close/>
                  <a:moveTo>
                    <a:pt x="16477" y="7338"/>
                  </a:moveTo>
                  <a:cubicBezTo>
                    <a:pt x="16462" y="7338"/>
                    <a:pt x="16447" y="7341"/>
                    <a:pt x="16433" y="7349"/>
                  </a:cubicBezTo>
                  <a:cubicBezTo>
                    <a:pt x="16334" y="7407"/>
                    <a:pt x="16235" y="7468"/>
                    <a:pt x="16137" y="7530"/>
                  </a:cubicBezTo>
                  <a:cubicBezTo>
                    <a:pt x="16097" y="7556"/>
                    <a:pt x="16086" y="7609"/>
                    <a:pt x="16112" y="7649"/>
                  </a:cubicBezTo>
                  <a:cubicBezTo>
                    <a:pt x="16128" y="7674"/>
                    <a:pt x="16155" y="7689"/>
                    <a:pt x="16184" y="7689"/>
                  </a:cubicBezTo>
                  <a:cubicBezTo>
                    <a:pt x="16200" y="7689"/>
                    <a:pt x="16216" y="7684"/>
                    <a:pt x="16230" y="7674"/>
                  </a:cubicBezTo>
                  <a:cubicBezTo>
                    <a:pt x="16326" y="7613"/>
                    <a:pt x="16422" y="7554"/>
                    <a:pt x="16520" y="7498"/>
                  </a:cubicBezTo>
                  <a:cubicBezTo>
                    <a:pt x="16562" y="7474"/>
                    <a:pt x="16574" y="7421"/>
                    <a:pt x="16550" y="7380"/>
                  </a:cubicBezTo>
                  <a:cubicBezTo>
                    <a:pt x="16535" y="7353"/>
                    <a:pt x="16507" y="7338"/>
                    <a:pt x="16477" y="7338"/>
                  </a:cubicBezTo>
                  <a:close/>
                  <a:moveTo>
                    <a:pt x="22655" y="7335"/>
                  </a:moveTo>
                  <a:cubicBezTo>
                    <a:pt x="22628" y="7335"/>
                    <a:pt x="22603" y="7347"/>
                    <a:pt x="22586" y="7370"/>
                  </a:cubicBezTo>
                  <a:cubicBezTo>
                    <a:pt x="22557" y="7408"/>
                    <a:pt x="22565" y="7461"/>
                    <a:pt x="22603" y="7490"/>
                  </a:cubicBezTo>
                  <a:cubicBezTo>
                    <a:pt x="22693" y="7557"/>
                    <a:pt x="22779" y="7629"/>
                    <a:pt x="22861" y="7703"/>
                  </a:cubicBezTo>
                  <a:cubicBezTo>
                    <a:pt x="22879" y="7719"/>
                    <a:pt x="22898" y="7726"/>
                    <a:pt x="22919" y="7726"/>
                  </a:cubicBezTo>
                  <a:cubicBezTo>
                    <a:pt x="22943" y="7726"/>
                    <a:pt x="22965" y="7716"/>
                    <a:pt x="22983" y="7698"/>
                  </a:cubicBezTo>
                  <a:cubicBezTo>
                    <a:pt x="23015" y="7663"/>
                    <a:pt x="23012" y="7609"/>
                    <a:pt x="22976" y="7577"/>
                  </a:cubicBezTo>
                  <a:cubicBezTo>
                    <a:pt x="22892" y="7498"/>
                    <a:pt x="22800" y="7423"/>
                    <a:pt x="22706" y="7352"/>
                  </a:cubicBezTo>
                  <a:cubicBezTo>
                    <a:pt x="22690" y="7341"/>
                    <a:pt x="22672" y="7335"/>
                    <a:pt x="22655" y="7335"/>
                  </a:cubicBezTo>
                  <a:close/>
                  <a:moveTo>
                    <a:pt x="42634" y="7609"/>
                  </a:moveTo>
                  <a:cubicBezTo>
                    <a:pt x="42626" y="7609"/>
                    <a:pt x="42617" y="7611"/>
                    <a:pt x="42609" y="7613"/>
                  </a:cubicBezTo>
                  <a:cubicBezTo>
                    <a:pt x="42564" y="7628"/>
                    <a:pt x="42538" y="7678"/>
                    <a:pt x="42553" y="7722"/>
                  </a:cubicBezTo>
                  <a:cubicBezTo>
                    <a:pt x="42586" y="7831"/>
                    <a:pt x="42623" y="7942"/>
                    <a:pt x="42658" y="8051"/>
                  </a:cubicBezTo>
                  <a:cubicBezTo>
                    <a:pt x="42671" y="8086"/>
                    <a:pt x="42705" y="8110"/>
                    <a:pt x="42740" y="8110"/>
                  </a:cubicBezTo>
                  <a:cubicBezTo>
                    <a:pt x="42750" y="8110"/>
                    <a:pt x="42758" y="8108"/>
                    <a:pt x="42767" y="8105"/>
                  </a:cubicBezTo>
                  <a:cubicBezTo>
                    <a:pt x="42812" y="8091"/>
                    <a:pt x="42838" y="8041"/>
                    <a:pt x="42822" y="7996"/>
                  </a:cubicBezTo>
                  <a:cubicBezTo>
                    <a:pt x="42787" y="7887"/>
                    <a:pt x="42751" y="7778"/>
                    <a:pt x="42716" y="7670"/>
                  </a:cubicBezTo>
                  <a:cubicBezTo>
                    <a:pt x="42704" y="7633"/>
                    <a:pt x="42671" y="7609"/>
                    <a:pt x="42634" y="7609"/>
                  </a:cubicBezTo>
                  <a:close/>
                  <a:moveTo>
                    <a:pt x="15759" y="7810"/>
                  </a:moveTo>
                  <a:cubicBezTo>
                    <a:pt x="15741" y="7810"/>
                    <a:pt x="15723" y="7815"/>
                    <a:pt x="15708" y="7826"/>
                  </a:cubicBezTo>
                  <a:cubicBezTo>
                    <a:pt x="15617" y="7894"/>
                    <a:pt x="15524" y="7966"/>
                    <a:pt x="15433" y="8038"/>
                  </a:cubicBezTo>
                  <a:cubicBezTo>
                    <a:pt x="15396" y="8068"/>
                    <a:pt x="15391" y="8123"/>
                    <a:pt x="15420" y="8160"/>
                  </a:cubicBezTo>
                  <a:cubicBezTo>
                    <a:pt x="15437" y="8180"/>
                    <a:pt x="15461" y="8192"/>
                    <a:pt x="15487" y="8192"/>
                  </a:cubicBezTo>
                  <a:cubicBezTo>
                    <a:pt x="15506" y="8192"/>
                    <a:pt x="15525" y="8185"/>
                    <a:pt x="15541" y="8172"/>
                  </a:cubicBezTo>
                  <a:cubicBezTo>
                    <a:pt x="15630" y="8102"/>
                    <a:pt x="15721" y="8031"/>
                    <a:pt x="15810" y="7964"/>
                  </a:cubicBezTo>
                  <a:cubicBezTo>
                    <a:pt x="15849" y="7937"/>
                    <a:pt x="15857" y="7882"/>
                    <a:pt x="15828" y="7844"/>
                  </a:cubicBezTo>
                  <a:cubicBezTo>
                    <a:pt x="15812" y="7822"/>
                    <a:pt x="15785" y="7810"/>
                    <a:pt x="15759" y="7810"/>
                  </a:cubicBezTo>
                  <a:close/>
                  <a:moveTo>
                    <a:pt x="33347" y="7798"/>
                  </a:moveTo>
                  <a:cubicBezTo>
                    <a:pt x="33300" y="7798"/>
                    <a:pt x="33262" y="7834"/>
                    <a:pt x="33262" y="7881"/>
                  </a:cubicBezTo>
                  <a:cubicBezTo>
                    <a:pt x="33259" y="7995"/>
                    <a:pt x="33252" y="8108"/>
                    <a:pt x="33244" y="8220"/>
                  </a:cubicBezTo>
                  <a:cubicBezTo>
                    <a:pt x="33241" y="8268"/>
                    <a:pt x="33278" y="8308"/>
                    <a:pt x="33324" y="8312"/>
                  </a:cubicBezTo>
                  <a:lnTo>
                    <a:pt x="33331" y="8312"/>
                  </a:lnTo>
                  <a:cubicBezTo>
                    <a:pt x="33376" y="8312"/>
                    <a:pt x="33414" y="8278"/>
                    <a:pt x="33416" y="8232"/>
                  </a:cubicBezTo>
                  <a:cubicBezTo>
                    <a:pt x="33424" y="8118"/>
                    <a:pt x="33430" y="8001"/>
                    <a:pt x="33433" y="7886"/>
                  </a:cubicBezTo>
                  <a:cubicBezTo>
                    <a:pt x="33435" y="7838"/>
                    <a:pt x="33396" y="7798"/>
                    <a:pt x="33350" y="7798"/>
                  </a:cubicBezTo>
                  <a:close/>
                  <a:moveTo>
                    <a:pt x="23273" y="7929"/>
                  </a:moveTo>
                  <a:cubicBezTo>
                    <a:pt x="23254" y="7929"/>
                    <a:pt x="23235" y="7935"/>
                    <a:pt x="23218" y="7948"/>
                  </a:cubicBezTo>
                  <a:cubicBezTo>
                    <a:pt x="23181" y="7977"/>
                    <a:pt x="23177" y="8031"/>
                    <a:pt x="23205" y="8068"/>
                  </a:cubicBezTo>
                  <a:cubicBezTo>
                    <a:pt x="23276" y="8156"/>
                    <a:pt x="23342" y="8248"/>
                    <a:pt x="23399" y="8340"/>
                  </a:cubicBezTo>
                  <a:cubicBezTo>
                    <a:pt x="23415" y="8366"/>
                    <a:pt x="23444" y="8381"/>
                    <a:pt x="23471" y="8381"/>
                  </a:cubicBezTo>
                  <a:cubicBezTo>
                    <a:pt x="23487" y="8381"/>
                    <a:pt x="23503" y="8376"/>
                    <a:pt x="23518" y="8368"/>
                  </a:cubicBezTo>
                  <a:cubicBezTo>
                    <a:pt x="23558" y="8342"/>
                    <a:pt x="23569" y="8289"/>
                    <a:pt x="23545" y="8249"/>
                  </a:cubicBezTo>
                  <a:cubicBezTo>
                    <a:pt x="23484" y="8152"/>
                    <a:pt x="23415" y="8054"/>
                    <a:pt x="23340" y="7961"/>
                  </a:cubicBezTo>
                  <a:cubicBezTo>
                    <a:pt x="23323" y="7940"/>
                    <a:pt x="23298" y="7929"/>
                    <a:pt x="23273" y="7929"/>
                  </a:cubicBezTo>
                  <a:close/>
                  <a:moveTo>
                    <a:pt x="15095" y="8354"/>
                  </a:moveTo>
                  <a:cubicBezTo>
                    <a:pt x="15074" y="8354"/>
                    <a:pt x="15054" y="8361"/>
                    <a:pt x="15037" y="8376"/>
                  </a:cubicBezTo>
                  <a:cubicBezTo>
                    <a:pt x="14952" y="8454"/>
                    <a:pt x="14867" y="8534"/>
                    <a:pt x="14784" y="8614"/>
                  </a:cubicBezTo>
                  <a:cubicBezTo>
                    <a:pt x="14750" y="8646"/>
                    <a:pt x="14750" y="8701"/>
                    <a:pt x="14782" y="8734"/>
                  </a:cubicBezTo>
                  <a:cubicBezTo>
                    <a:pt x="14800" y="8752"/>
                    <a:pt x="14822" y="8762"/>
                    <a:pt x="14845" y="8762"/>
                  </a:cubicBezTo>
                  <a:cubicBezTo>
                    <a:pt x="14866" y="8762"/>
                    <a:pt x="14888" y="8752"/>
                    <a:pt x="14904" y="8736"/>
                  </a:cubicBezTo>
                  <a:cubicBezTo>
                    <a:pt x="14984" y="8659"/>
                    <a:pt x="15067" y="8581"/>
                    <a:pt x="15152" y="8504"/>
                  </a:cubicBezTo>
                  <a:cubicBezTo>
                    <a:pt x="15188" y="8472"/>
                    <a:pt x="15191" y="8417"/>
                    <a:pt x="15159" y="8382"/>
                  </a:cubicBezTo>
                  <a:cubicBezTo>
                    <a:pt x="15142" y="8363"/>
                    <a:pt x="15118" y="8354"/>
                    <a:pt x="15095" y="8354"/>
                  </a:cubicBezTo>
                  <a:close/>
                  <a:moveTo>
                    <a:pt x="42907" y="8425"/>
                  </a:moveTo>
                  <a:cubicBezTo>
                    <a:pt x="42897" y="8425"/>
                    <a:pt x="42888" y="8427"/>
                    <a:pt x="42878" y="8430"/>
                  </a:cubicBezTo>
                  <a:cubicBezTo>
                    <a:pt x="42833" y="8446"/>
                    <a:pt x="42811" y="8496"/>
                    <a:pt x="42827" y="8541"/>
                  </a:cubicBezTo>
                  <a:cubicBezTo>
                    <a:pt x="42863" y="8648"/>
                    <a:pt x="42902" y="8757"/>
                    <a:pt x="42942" y="8866"/>
                  </a:cubicBezTo>
                  <a:cubicBezTo>
                    <a:pt x="42955" y="8899"/>
                    <a:pt x="42987" y="8922"/>
                    <a:pt x="43022" y="8922"/>
                  </a:cubicBezTo>
                  <a:cubicBezTo>
                    <a:pt x="43032" y="8922"/>
                    <a:pt x="43041" y="8920"/>
                    <a:pt x="43052" y="8917"/>
                  </a:cubicBezTo>
                  <a:cubicBezTo>
                    <a:pt x="43096" y="8901"/>
                    <a:pt x="43120" y="8851"/>
                    <a:pt x="43104" y="8806"/>
                  </a:cubicBezTo>
                  <a:cubicBezTo>
                    <a:pt x="43064" y="8699"/>
                    <a:pt x="43025" y="8592"/>
                    <a:pt x="42988" y="8483"/>
                  </a:cubicBezTo>
                  <a:cubicBezTo>
                    <a:pt x="42976" y="8448"/>
                    <a:pt x="42943" y="8425"/>
                    <a:pt x="42907" y="8425"/>
                  </a:cubicBezTo>
                  <a:close/>
                  <a:moveTo>
                    <a:pt x="33277" y="8653"/>
                  </a:moveTo>
                  <a:cubicBezTo>
                    <a:pt x="33236" y="8653"/>
                    <a:pt x="33200" y="8685"/>
                    <a:pt x="33195" y="8728"/>
                  </a:cubicBezTo>
                  <a:cubicBezTo>
                    <a:pt x="33180" y="8838"/>
                    <a:pt x="33163" y="8952"/>
                    <a:pt x="33143" y="9064"/>
                  </a:cubicBezTo>
                  <a:cubicBezTo>
                    <a:pt x="33134" y="9111"/>
                    <a:pt x="33166" y="9156"/>
                    <a:pt x="33212" y="9164"/>
                  </a:cubicBezTo>
                  <a:cubicBezTo>
                    <a:pt x="33217" y="9164"/>
                    <a:pt x="33222" y="9165"/>
                    <a:pt x="33227" y="9165"/>
                  </a:cubicBezTo>
                  <a:cubicBezTo>
                    <a:pt x="33268" y="9165"/>
                    <a:pt x="33305" y="9135"/>
                    <a:pt x="33311" y="9093"/>
                  </a:cubicBezTo>
                  <a:cubicBezTo>
                    <a:pt x="33332" y="8979"/>
                    <a:pt x="33350" y="8864"/>
                    <a:pt x="33364" y="8750"/>
                  </a:cubicBezTo>
                  <a:cubicBezTo>
                    <a:pt x="33371" y="8702"/>
                    <a:pt x="33337" y="8659"/>
                    <a:pt x="33291" y="8654"/>
                  </a:cubicBezTo>
                  <a:cubicBezTo>
                    <a:pt x="33286" y="8654"/>
                    <a:pt x="33281" y="8653"/>
                    <a:pt x="33277" y="8653"/>
                  </a:cubicBezTo>
                  <a:close/>
                  <a:moveTo>
                    <a:pt x="23701" y="8670"/>
                  </a:moveTo>
                  <a:cubicBezTo>
                    <a:pt x="23691" y="8670"/>
                    <a:pt x="23681" y="8672"/>
                    <a:pt x="23671" y="8675"/>
                  </a:cubicBezTo>
                  <a:cubicBezTo>
                    <a:pt x="23627" y="8691"/>
                    <a:pt x="23604" y="8741"/>
                    <a:pt x="23620" y="8786"/>
                  </a:cubicBezTo>
                  <a:cubicBezTo>
                    <a:pt x="23638" y="8832"/>
                    <a:pt x="23654" y="8879"/>
                    <a:pt x="23668" y="8927"/>
                  </a:cubicBezTo>
                  <a:cubicBezTo>
                    <a:pt x="23686" y="8984"/>
                    <a:pt x="23702" y="9043"/>
                    <a:pt x="23716" y="9103"/>
                  </a:cubicBezTo>
                  <a:cubicBezTo>
                    <a:pt x="23724" y="9143"/>
                    <a:pt x="23759" y="9170"/>
                    <a:pt x="23800" y="9170"/>
                  </a:cubicBezTo>
                  <a:cubicBezTo>
                    <a:pt x="23806" y="9170"/>
                    <a:pt x="23812" y="9170"/>
                    <a:pt x="23819" y="9168"/>
                  </a:cubicBezTo>
                  <a:cubicBezTo>
                    <a:pt x="23865" y="9157"/>
                    <a:pt x="23894" y="9112"/>
                    <a:pt x="23883" y="9066"/>
                  </a:cubicBezTo>
                  <a:cubicBezTo>
                    <a:pt x="23868" y="9002"/>
                    <a:pt x="23852" y="8938"/>
                    <a:pt x="23833" y="8875"/>
                  </a:cubicBezTo>
                  <a:cubicBezTo>
                    <a:pt x="23817" y="8824"/>
                    <a:pt x="23800" y="8774"/>
                    <a:pt x="23782" y="8725"/>
                  </a:cubicBezTo>
                  <a:cubicBezTo>
                    <a:pt x="23768" y="8690"/>
                    <a:pt x="23735" y="8670"/>
                    <a:pt x="23701" y="8670"/>
                  </a:cubicBezTo>
                  <a:close/>
                  <a:moveTo>
                    <a:pt x="14485" y="8958"/>
                  </a:moveTo>
                  <a:cubicBezTo>
                    <a:pt x="14462" y="8958"/>
                    <a:pt x="14439" y="8967"/>
                    <a:pt x="14422" y="8986"/>
                  </a:cubicBezTo>
                  <a:cubicBezTo>
                    <a:pt x="14345" y="9069"/>
                    <a:pt x="14267" y="9156"/>
                    <a:pt x="14190" y="9244"/>
                  </a:cubicBezTo>
                  <a:cubicBezTo>
                    <a:pt x="14160" y="9279"/>
                    <a:pt x="14163" y="9333"/>
                    <a:pt x="14200" y="9364"/>
                  </a:cubicBezTo>
                  <a:cubicBezTo>
                    <a:pt x="14216" y="9378"/>
                    <a:pt x="14235" y="9386"/>
                    <a:pt x="14256" y="9386"/>
                  </a:cubicBezTo>
                  <a:cubicBezTo>
                    <a:pt x="14280" y="9386"/>
                    <a:pt x="14304" y="9375"/>
                    <a:pt x="14320" y="9356"/>
                  </a:cubicBezTo>
                  <a:cubicBezTo>
                    <a:pt x="14395" y="9269"/>
                    <a:pt x="14470" y="9184"/>
                    <a:pt x="14549" y="9103"/>
                  </a:cubicBezTo>
                  <a:cubicBezTo>
                    <a:pt x="14581" y="9067"/>
                    <a:pt x="14577" y="9013"/>
                    <a:pt x="14544" y="8981"/>
                  </a:cubicBezTo>
                  <a:cubicBezTo>
                    <a:pt x="14527" y="8966"/>
                    <a:pt x="14506" y="8958"/>
                    <a:pt x="14485" y="8958"/>
                  </a:cubicBezTo>
                  <a:close/>
                  <a:moveTo>
                    <a:pt x="43200" y="9234"/>
                  </a:moveTo>
                  <a:cubicBezTo>
                    <a:pt x="43190" y="9234"/>
                    <a:pt x="43180" y="9235"/>
                    <a:pt x="43171" y="9239"/>
                  </a:cubicBezTo>
                  <a:cubicBezTo>
                    <a:pt x="43126" y="9256"/>
                    <a:pt x="43104" y="9304"/>
                    <a:pt x="43120" y="9349"/>
                  </a:cubicBezTo>
                  <a:cubicBezTo>
                    <a:pt x="43161" y="9457"/>
                    <a:pt x="43201" y="9564"/>
                    <a:pt x="43243" y="9671"/>
                  </a:cubicBezTo>
                  <a:cubicBezTo>
                    <a:pt x="43256" y="9706"/>
                    <a:pt x="43288" y="9727"/>
                    <a:pt x="43323" y="9727"/>
                  </a:cubicBezTo>
                  <a:cubicBezTo>
                    <a:pt x="43333" y="9727"/>
                    <a:pt x="43344" y="9726"/>
                    <a:pt x="43353" y="9721"/>
                  </a:cubicBezTo>
                  <a:cubicBezTo>
                    <a:pt x="43398" y="9705"/>
                    <a:pt x="43421" y="9655"/>
                    <a:pt x="43403" y="9610"/>
                  </a:cubicBezTo>
                  <a:cubicBezTo>
                    <a:pt x="43361" y="9503"/>
                    <a:pt x="43321" y="9396"/>
                    <a:pt x="43281" y="9288"/>
                  </a:cubicBezTo>
                  <a:cubicBezTo>
                    <a:pt x="43268" y="9255"/>
                    <a:pt x="43234" y="9234"/>
                    <a:pt x="43200" y="9234"/>
                  </a:cubicBezTo>
                  <a:close/>
                  <a:moveTo>
                    <a:pt x="33122" y="9497"/>
                  </a:moveTo>
                  <a:cubicBezTo>
                    <a:pt x="33084" y="9497"/>
                    <a:pt x="33049" y="9523"/>
                    <a:pt x="33039" y="9562"/>
                  </a:cubicBezTo>
                  <a:cubicBezTo>
                    <a:pt x="33012" y="9673"/>
                    <a:pt x="32983" y="9783"/>
                    <a:pt x="32953" y="9892"/>
                  </a:cubicBezTo>
                  <a:cubicBezTo>
                    <a:pt x="32940" y="9937"/>
                    <a:pt x="32966" y="9985"/>
                    <a:pt x="33010" y="9998"/>
                  </a:cubicBezTo>
                  <a:cubicBezTo>
                    <a:pt x="33018" y="9999"/>
                    <a:pt x="33026" y="10001"/>
                    <a:pt x="33034" y="10001"/>
                  </a:cubicBezTo>
                  <a:cubicBezTo>
                    <a:pt x="33073" y="10001"/>
                    <a:pt x="33106" y="9977"/>
                    <a:pt x="33118" y="9939"/>
                  </a:cubicBezTo>
                  <a:cubicBezTo>
                    <a:pt x="33148" y="9830"/>
                    <a:pt x="33179" y="9716"/>
                    <a:pt x="33206" y="9604"/>
                  </a:cubicBezTo>
                  <a:cubicBezTo>
                    <a:pt x="33217" y="9557"/>
                    <a:pt x="33188" y="9511"/>
                    <a:pt x="33143" y="9500"/>
                  </a:cubicBezTo>
                  <a:cubicBezTo>
                    <a:pt x="33136" y="9498"/>
                    <a:pt x="33129" y="9497"/>
                    <a:pt x="33122" y="9497"/>
                  </a:cubicBezTo>
                  <a:close/>
                  <a:moveTo>
                    <a:pt x="23869" y="9509"/>
                  </a:moveTo>
                  <a:cubicBezTo>
                    <a:pt x="23867" y="9509"/>
                    <a:pt x="23865" y="9509"/>
                    <a:pt x="23864" y="9509"/>
                  </a:cubicBezTo>
                  <a:cubicBezTo>
                    <a:pt x="23816" y="9511"/>
                    <a:pt x="23779" y="9551"/>
                    <a:pt x="23782" y="9599"/>
                  </a:cubicBezTo>
                  <a:cubicBezTo>
                    <a:pt x="23784" y="9657"/>
                    <a:pt x="23785" y="9714"/>
                    <a:pt x="23785" y="9770"/>
                  </a:cubicBezTo>
                  <a:cubicBezTo>
                    <a:pt x="23785" y="9825"/>
                    <a:pt x="23785" y="9879"/>
                    <a:pt x="23782" y="9935"/>
                  </a:cubicBezTo>
                  <a:cubicBezTo>
                    <a:pt x="23780" y="9982"/>
                    <a:pt x="23817" y="10022"/>
                    <a:pt x="23865" y="10023"/>
                  </a:cubicBezTo>
                  <a:lnTo>
                    <a:pt x="23868" y="10023"/>
                  </a:lnTo>
                  <a:cubicBezTo>
                    <a:pt x="23913" y="10023"/>
                    <a:pt x="23952" y="9988"/>
                    <a:pt x="23953" y="9942"/>
                  </a:cubicBezTo>
                  <a:cubicBezTo>
                    <a:pt x="23956" y="9884"/>
                    <a:pt x="23958" y="9828"/>
                    <a:pt x="23958" y="9770"/>
                  </a:cubicBezTo>
                  <a:cubicBezTo>
                    <a:pt x="23958" y="9711"/>
                    <a:pt x="23956" y="9650"/>
                    <a:pt x="23953" y="9590"/>
                  </a:cubicBezTo>
                  <a:cubicBezTo>
                    <a:pt x="23950" y="9545"/>
                    <a:pt x="23913" y="9509"/>
                    <a:pt x="23869" y="9509"/>
                  </a:cubicBezTo>
                  <a:close/>
                  <a:moveTo>
                    <a:pt x="13925" y="9610"/>
                  </a:moveTo>
                  <a:cubicBezTo>
                    <a:pt x="13900" y="9610"/>
                    <a:pt x="13875" y="9621"/>
                    <a:pt x="13858" y="9642"/>
                  </a:cubicBezTo>
                  <a:cubicBezTo>
                    <a:pt x="13786" y="9734"/>
                    <a:pt x="13716" y="9825"/>
                    <a:pt x="13647" y="9918"/>
                  </a:cubicBezTo>
                  <a:cubicBezTo>
                    <a:pt x="13620" y="9955"/>
                    <a:pt x="13626" y="10009"/>
                    <a:pt x="13665" y="10038"/>
                  </a:cubicBezTo>
                  <a:cubicBezTo>
                    <a:pt x="13681" y="10049"/>
                    <a:pt x="13698" y="10054"/>
                    <a:pt x="13716" y="10054"/>
                  </a:cubicBezTo>
                  <a:cubicBezTo>
                    <a:pt x="13743" y="10054"/>
                    <a:pt x="13769" y="10043"/>
                    <a:pt x="13785" y="10020"/>
                  </a:cubicBezTo>
                  <a:cubicBezTo>
                    <a:pt x="13854" y="9929"/>
                    <a:pt x="13923" y="9838"/>
                    <a:pt x="13993" y="9750"/>
                  </a:cubicBezTo>
                  <a:cubicBezTo>
                    <a:pt x="14023" y="9713"/>
                    <a:pt x="14017" y="9658"/>
                    <a:pt x="13980" y="9630"/>
                  </a:cubicBezTo>
                  <a:cubicBezTo>
                    <a:pt x="13964" y="9616"/>
                    <a:pt x="13944" y="9610"/>
                    <a:pt x="13925" y="9610"/>
                  </a:cubicBezTo>
                  <a:close/>
                  <a:moveTo>
                    <a:pt x="43508" y="10036"/>
                  </a:moveTo>
                  <a:cubicBezTo>
                    <a:pt x="43498" y="10036"/>
                    <a:pt x="43488" y="10037"/>
                    <a:pt x="43478" y="10041"/>
                  </a:cubicBezTo>
                  <a:cubicBezTo>
                    <a:pt x="43433" y="10059"/>
                    <a:pt x="43413" y="10110"/>
                    <a:pt x="43429" y="10153"/>
                  </a:cubicBezTo>
                  <a:lnTo>
                    <a:pt x="43555" y="10473"/>
                  </a:lnTo>
                  <a:cubicBezTo>
                    <a:pt x="43568" y="10507"/>
                    <a:pt x="43600" y="10528"/>
                    <a:pt x="43635" y="10528"/>
                  </a:cubicBezTo>
                  <a:cubicBezTo>
                    <a:pt x="43645" y="10528"/>
                    <a:pt x="43656" y="10526"/>
                    <a:pt x="43667" y="10521"/>
                  </a:cubicBezTo>
                  <a:cubicBezTo>
                    <a:pt x="43711" y="10504"/>
                    <a:pt x="43733" y="10454"/>
                    <a:pt x="43715" y="10411"/>
                  </a:cubicBezTo>
                  <a:lnTo>
                    <a:pt x="43589" y="10091"/>
                  </a:lnTo>
                  <a:cubicBezTo>
                    <a:pt x="43575" y="10056"/>
                    <a:pt x="43542" y="10036"/>
                    <a:pt x="43508" y="10036"/>
                  </a:cubicBezTo>
                  <a:close/>
                  <a:moveTo>
                    <a:pt x="13418" y="10302"/>
                  </a:moveTo>
                  <a:cubicBezTo>
                    <a:pt x="13390" y="10302"/>
                    <a:pt x="13363" y="10315"/>
                    <a:pt x="13346" y="10339"/>
                  </a:cubicBezTo>
                  <a:cubicBezTo>
                    <a:pt x="13280" y="10435"/>
                    <a:pt x="13216" y="10531"/>
                    <a:pt x="13154" y="10627"/>
                  </a:cubicBezTo>
                  <a:cubicBezTo>
                    <a:pt x="13128" y="10667"/>
                    <a:pt x="13139" y="10720"/>
                    <a:pt x="13179" y="10746"/>
                  </a:cubicBezTo>
                  <a:cubicBezTo>
                    <a:pt x="13194" y="10755"/>
                    <a:pt x="13210" y="10760"/>
                    <a:pt x="13226" y="10760"/>
                  </a:cubicBezTo>
                  <a:cubicBezTo>
                    <a:pt x="13255" y="10760"/>
                    <a:pt x="13282" y="10746"/>
                    <a:pt x="13298" y="10720"/>
                  </a:cubicBezTo>
                  <a:cubicBezTo>
                    <a:pt x="13360" y="10626"/>
                    <a:pt x="13423" y="10531"/>
                    <a:pt x="13489" y="10437"/>
                  </a:cubicBezTo>
                  <a:cubicBezTo>
                    <a:pt x="13514" y="10397"/>
                    <a:pt x="13505" y="10344"/>
                    <a:pt x="13466" y="10317"/>
                  </a:cubicBezTo>
                  <a:cubicBezTo>
                    <a:pt x="13451" y="10307"/>
                    <a:pt x="13434" y="10302"/>
                    <a:pt x="13418" y="10302"/>
                  </a:cubicBezTo>
                  <a:close/>
                  <a:moveTo>
                    <a:pt x="32878" y="10320"/>
                  </a:moveTo>
                  <a:cubicBezTo>
                    <a:pt x="32842" y="10320"/>
                    <a:pt x="32808" y="10342"/>
                    <a:pt x="32796" y="10377"/>
                  </a:cubicBezTo>
                  <a:cubicBezTo>
                    <a:pt x="32757" y="10483"/>
                    <a:pt x="32717" y="10590"/>
                    <a:pt x="32674" y="10694"/>
                  </a:cubicBezTo>
                  <a:cubicBezTo>
                    <a:pt x="32657" y="10738"/>
                    <a:pt x="32677" y="10789"/>
                    <a:pt x="32721" y="10807"/>
                  </a:cubicBezTo>
                  <a:cubicBezTo>
                    <a:pt x="32732" y="10811"/>
                    <a:pt x="32743" y="10813"/>
                    <a:pt x="32754" y="10813"/>
                  </a:cubicBezTo>
                  <a:cubicBezTo>
                    <a:pt x="32788" y="10813"/>
                    <a:pt x="32820" y="10792"/>
                    <a:pt x="32833" y="10758"/>
                  </a:cubicBezTo>
                  <a:cubicBezTo>
                    <a:pt x="32877" y="10653"/>
                    <a:pt x="32919" y="10544"/>
                    <a:pt x="32958" y="10435"/>
                  </a:cubicBezTo>
                  <a:cubicBezTo>
                    <a:pt x="32974" y="10390"/>
                    <a:pt x="32951" y="10341"/>
                    <a:pt x="32906" y="10325"/>
                  </a:cubicBezTo>
                  <a:cubicBezTo>
                    <a:pt x="32897" y="10321"/>
                    <a:pt x="32887" y="10320"/>
                    <a:pt x="32878" y="10320"/>
                  </a:cubicBezTo>
                  <a:close/>
                  <a:moveTo>
                    <a:pt x="23820" y="10365"/>
                  </a:moveTo>
                  <a:cubicBezTo>
                    <a:pt x="23778" y="10365"/>
                    <a:pt x="23741" y="10397"/>
                    <a:pt x="23735" y="10440"/>
                  </a:cubicBezTo>
                  <a:cubicBezTo>
                    <a:pt x="23721" y="10544"/>
                    <a:pt x="23703" y="10654"/>
                    <a:pt x="23681" y="10776"/>
                  </a:cubicBezTo>
                  <a:cubicBezTo>
                    <a:pt x="23673" y="10823"/>
                    <a:pt x="23705" y="10867"/>
                    <a:pt x="23751" y="10875"/>
                  </a:cubicBezTo>
                  <a:cubicBezTo>
                    <a:pt x="23756" y="10877"/>
                    <a:pt x="23761" y="10877"/>
                    <a:pt x="23766" y="10877"/>
                  </a:cubicBezTo>
                  <a:cubicBezTo>
                    <a:pt x="23808" y="10877"/>
                    <a:pt x="23844" y="10848"/>
                    <a:pt x="23851" y="10807"/>
                  </a:cubicBezTo>
                  <a:cubicBezTo>
                    <a:pt x="23873" y="10682"/>
                    <a:pt x="23891" y="10570"/>
                    <a:pt x="23905" y="10462"/>
                  </a:cubicBezTo>
                  <a:cubicBezTo>
                    <a:pt x="23912" y="10416"/>
                    <a:pt x="23880" y="10373"/>
                    <a:pt x="23832" y="10366"/>
                  </a:cubicBezTo>
                  <a:cubicBezTo>
                    <a:pt x="23828" y="10366"/>
                    <a:pt x="23824" y="10365"/>
                    <a:pt x="23820" y="10365"/>
                  </a:cubicBezTo>
                  <a:close/>
                  <a:moveTo>
                    <a:pt x="43825" y="10836"/>
                  </a:moveTo>
                  <a:cubicBezTo>
                    <a:pt x="43814" y="10836"/>
                    <a:pt x="43803" y="10838"/>
                    <a:pt x="43792" y="10842"/>
                  </a:cubicBezTo>
                  <a:cubicBezTo>
                    <a:pt x="43749" y="10859"/>
                    <a:pt x="43727" y="10909"/>
                    <a:pt x="43744" y="10952"/>
                  </a:cubicBezTo>
                  <a:lnTo>
                    <a:pt x="43871" y="11273"/>
                  </a:lnTo>
                  <a:cubicBezTo>
                    <a:pt x="43885" y="11306"/>
                    <a:pt x="43917" y="11327"/>
                    <a:pt x="43951" y="11327"/>
                  </a:cubicBezTo>
                  <a:cubicBezTo>
                    <a:pt x="43962" y="11327"/>
                    <a:pt x="43973" y="11325"/>
                    <a:pt x="43983" y="11321"/>
                  </a:cubicBezTo>
                  <a:cubicBezTo>
                    <a:pt x="44028" y="11303"/>
                    <a:pt x="44048" y="11253"/>
                    <a:pt x="44031" y="11208"/>
                  </a:cubicBezTo>
                  <a:lnTo>
                    <a:pt x="43904" y="10890"/>
                  </a:lnTo>
                  <a:cubicBezTo>
                    <a:pt x="43891" y="10856"/>
                    <a:pt x="43859" y="10836"/>
                    <a:pt x="43825" y="10836"/>
                  </a:cubicBezTo>
                  <a:close/>
                  <a:moveTo>
                    <a:pt x="12952" y="11025"/>
                  </a:moveTo>
                  <a:cubicBezTo>
                    <a:pt x="12923" y="11025"/>
                    <a:pt x="12894" y="11040"/>
                    <a:pt x="12878" y="11066"/>
                  </a:cubicBezTo>
                  <a:cubicBezTo>
                    <a:pt x="12837" y="11136"/>
                    <a:pt x="12795" y="11207"/>
                    <a:pt x="12755" y="11277"/>
                  </a:cubicBezTo>
                  <a:lnTo>
                    <a:pt x="12704" y="11365"/>
                  </a:lnTo>
                  <a:cubicBezTo>
                    <a:pt x="12681" y="11405"/>
                    <a:pt x="12696" y="11458"/>
                    <a:pt x="12736" y="11482"/>
                  </a:cubicBezTo>
                  <a:cubicBezTo>
                    <a:pt x="12750" y="11490"/>
                    <a:pt x="12765" y="11493"/>
                    <a:pt x="12779" y="11493"/>
                  </a:cubicBezTo>
                  <a:cubicBezTo>
                    <a:pt x="12810" y="11493"/>
                    <a:pt x="12838" y="11477"/>
                    <a:pt x="12853" y="11450"/>
                  </a:cubicBezTo>
                  <a:lnTo>
                    <a:pt x="12902" y="11364"/>
                  </a:lnTo>
                  <a:cubicBezTo>
                    <a:pt x="12944" y="11293"/>
                    <a:pt x="12984" y="11224"/>
                    <a:pt x="13026" y="11156"/>
                  </a:cubicBezTo>
                  <a:cubicBezTo>
                    <a:pt x="13050" y="11114"/>
                    <a:pt x="13037" y="11061"/>
                    <a:pt x="12997" y="11037"/>
                  </a:cubicBezTo>
                  <a:cubicBezTo>
                    <a:pt x="12983" y="11029"/>
                    <a:pt x="12967" y="11025"/>
                    <a:pt x="12952" y="11025"/>
                  </a:cubicBezTo>
                  <a:close/>
                  <a:moveTo>
                    <a:pt x="32542" y="11110"/>
                  </a:moveTo>
                  <a:cubicBezTo>
                    <a:pt x="32511" y="11110"/>
                    <a:pt x="32479" y="11128"/>
                    <a:pt x="32464" y="11159"/>
                  </a:cubicBezTo>
                  <a:cubicBezTo>
                    <a:pt x="32415" y="11260"/>
                    <a:pt x="32363" y="11362"/>
                    <a:pt x="32309" y="11460"/>
                  </a:cubicBezTo>
                  <a:cubicBezTo>
                    <a:pt x="32287" y="11503"/>
                    <a:pt x="32301" y="11554"/>
                    <a:pt x="32343" y="11577"/>
                  </a:cubicBezTo>
                  <a:cubicBezTo>
                    <a:pt x="32355" y="11585"/>
                    <a:pt x="32370" y="11588"/>
                    <a:pt x="32384" y="11588"/>
                  </a:cubicBezTo>
                  <a:cubicBezTo>
                    <a:pt x="32415" y="11588"/>
                    <a:pt x="32444" y="11572"/>
                    <a:pt x="32460" y="11543"/>
                  </a:cubicBezTo>
                  <a:cubicBezTo>
                    <a:pt x="32514" y="11442"/>
                    <a:pt x="32568" y="11338"/>
                    <a:pt x="32620" y="11234"/>
                  </a:cubicBezTo>
                  <a:cubicBezTo>
                    <a:pt x="32640" y="11192"/>
                    <a:pt x="32623" y="11140"/>
                    <a:pt x="32580" y="11119"/>
                  </a:cubicBezTo>
                  <a:cubicBezTo>
                    <a:pt x="32568" y="11113"/>
                    <a:pt x="32555" y="11110"/>
                    <a:pt x="32542" y="11110"/>
                  </a:cubicBezTo>
                  <a:close/>
                  <a:moveTo>
                    <a:pt x="23666" y="11211"/>
                  </a:moveTo>
                  <a:cubicBezTo>
                    <a:pt x="23627" y="11211"/>
                    <a:pt x="23592" y="11238"/>
                    <a:pt x="23583" y="11279"/>
                  </a:cubicBezTo>
                  <a:lnTo>
                    <a:pt x="23513" y="11617"/>
                  </a:lnTo>
                  <a:cubicBezTo>
                    <a:pt x="23503" y="11662"/>
                    <a:pt x="23534" y="11708"/>
                    <a:pt x="23580" y="11718"/>
                  </a:cubicBezTo>
                  <a:cubicBezTo>
                    <a:pt x="23587" y="11719"/>
                    <a:pt x="23591" y="11719"/>
                    <a:pt x="23598" y="11719"/>
                  </a:cubicBezTo>
                  <a:cubicBezTo>
                    <a:pt x="23638" y="11719"/>
                    <a:pt x="23673" y="11692"/>
                    <a:pt x="23681" y="11650"/>
                  </a:cubicBezTo>
                  <a:lnTo>
                    <a:pt x="23751" y="11314"/>
                  </a:lnTo>
                  <a:cubicBezTo>
                    <a:pt x="23761" y="11268"/>
                    <a:pt x="23731" y="11223"/>
                    <a:pt x="23684" y="11213"/>
                  </a:cubicBezTo>
                  <a:cubicBezTo>
                    <a:pt x="23678" y="11212"/>
                    <a:pt x="23672" y="11211"/>
                    <a:pt x="23666" y="11211"/>
                  </a:cubicBezTo>
                  <a:close/>
                  <a:moveTo>
                    <a:pt x="44141" y="11635"/>
                  </a:moveTo>
                  <a:cubicBezTo>
                    <a:pt x="44130" y="11635"/>
                    <a:pt x="44120" y="11637"/>
                    <a:pt x="44109" y="11641"/>
                  </a:cubicBezTo>
                  <a:cubicBezTo>
                    <a:pt x="44064" y="11658"/>
                    <a:pt x="44044" y="11708"/>
                    <a:pt x="44061" y="11751"/>
                  </a:cubicBezTo>
                  <a:cubicBezTo>
                    <a:pt x="44103" y="11859"/>
                    <a:pt x="44144" y="11964"/>
                    <a:pt x="44185" y="12072"/>
                  </a:cubicBezTo>
                  <a:cubicBezTo>
                    <a:pt x="44199" y="12105"/>
                    <a:pt x="44231" y="12126"/>
                    <a:pt x="44265" y="12126"/>
                  </a:cubicBezTo>
                  <a:cubicBezTo>
                    <a:pt x="44276" y="12126"/>
                    <a:pt x="44285" y="12124"/>
                    <a:pt x="44297" y="12120"/>
                  </a:cubicBezTo>
                  <a:cubicBezTo>
                    <a:pt x="44341" y="12104"/>
                    <a:pt x="44362" y="12054"/>
                    <a:pt x="44346" y="12009"/>
                  </a:cubicBezTo>
                  <a:cubicBezTo>
                    <a:pt x="44305" y="11902"/>
                    <a:pt x="44263" y="11796"/>
                    <a:pt x="44220" y="11689"/>
                  </a:cubicBezTo>
                  <a:cubicBezTo>
                    <a:pt x="44208" y="11655"/>
                    <a:pt x="44175" y="11635"/>
                    <a:pt x="44141" y="11635"/>
                  </a:cubicBezTo>
                  <a:close/>
                  <a:moveTo>
                    <a:pt x="12529" y="11772"/>
                  </a:moveTo>
                  <a:cubicBezTo>
                    <a:pt x="12499" y="11772"/>
                    <a:pt x="12469" y="11788"/>
                    <a:pt x="12452" y="11817"/>
                  </a:cubicBezTo>
                  <a:cubicBezTo>
                    <a:pt x="12398" y="11918"/>
                    <a:pt x="12345" y="12019"/>
                    <a:pt x="12291" y="12121"/>
                  </a:cubicBezTo>
                  <a:cubicBezTo>
                    <a:pt x="12268" y="12163"/>
                    <a:pt x="12284" y="12216"/>
                    <a:pt x="12326" y="12237"/>
                  </a:cubicBezTo>
                  <a:cubicBezTo>
                    <a:pt x="12339" y="12245"/>
                    <a:pt x="12353" y="12248"/>
                    <a:pt x="12366" y="12248"/>
                  </a:cubicBezTo>
                  <a:cubicBezTo>
                    <a:pt x="12398" y="12248"/>
                    <a:pt x="12427" y="12230"/>
                    <a:pt x="12443" y="12201"/>
                  </a:cubicBezTo>
                  <a:cubicBezTo>
                    <a:pt x="12496" y="12100"/>
                    <a:pt x="12550" y="12000"/>
                    <a:pt x="12605" y="11899"/>
                  </a:cubicBezTo>
                  <a:cubicBezTo>
                    <a:pt x="12627" y="11857"/>
                    <a:pt x="12611" y="11806"/>
                    <a:pt x="12569" y="11782"/>
                  </a:cubicBezTo>
                  <a:cubicBezTo>
                    <a:pt x="12557" y="11775"/>
                    <a:pt x="12543" y="11772"/>
                    <a:pt x="12529" y="11772"/>
                  </a:cubicBezTo>
                  <a:close/>
                  <a:moveTo>
                    <a:pt x="32123" y="11860"/>
                  </a:moveTo>
                  <a:cubicBezTo>
                    <a:pt x="32094" y="11860"/>
                    <a:pt x="32066" y="11874"/>
                    <a:pt x="32050" y="11900"/>
                  </a:cubicBezTo>
                  <a:cubicBezTo>
                    <a:pt x="31989" y="11996"/>
                    <a:pt x="31926" y="12091"/>
                    <a:pt x="31862" y="12184"/>
                  </a:cubicBezTo>
                  <a:cubicBezTo>
                    <a:pt x="31835" y="12222"/>
                    <a:pt x="31845" y="12275"/>
                    <a:pt x="31883" y="12302"/>
                  </a:cubicBezTo>
                  <a:cubicBezTo>
                    <a:pt x="31899" y="12313"/>
                    <a:pt x="31915" y="12318"/>
                    <a:pt x="31933" y="12318"/>
                  </a:cubicBezTo>
                  <a:cubicBezTo>
                    <a:pt x="31960" y="12318"/>
                    <a:pt x="31987" y="12305"/>
                    <a:pt x="32003" y="12281"/>
                  </a:cubicBezTo>
                  <a:cubicBezTo>
                    <a:pt x="32069" y="12187"/>
                    <a:pt x="32133" y="12089"/>
                    <a:pt x="32195" y="11991"/>
                  </a:cubicBezTo>
                  <a:cubicBezTo>
                    <a:pt x="32221" y="11951"/>
                    <a:pt x="32208" y="11899"/>
                    <a:pt x="32168" y="11873"/>
                  </a:cubicBezTo>
                  <a:cubicBezTo>
                    <a:pt x="32154" y="11864"/>
                    <a:pt x="32138" y="11860"/>
                    <a:pt x="32123" y="11860"/>
                  </a:cubicBezTo>
                  <a:close/>
                  <a:moveTo>
                    <a:pt x="23500" y="12054"/>
                  </a:moveTo>
                  <a:cubicBezTo>
                    <a:pt x="23459" y="12054"/>
                    <a:pt x="23422" y="12083"/>
                    <a:pt x="23415" y="12126"/>
                  </a:cubicBezTo>
                  <a:cubicBezTo>
                    <a:pt x="23394" y="12249"/>
                    <a:pt x="23377" y="12361"/>
                    <a:pt x="23364" y="12469"/>
                  </a:cubicBezTo>
                  <a:cubicBezTo>
                    <a:pt x="23358" y="12515"/>
                    <a:pt x="23391" y="12558"/>
                    <a:pt x="23438" y="12565"/>
                  </a:cubicBezTo>
                  <a:lnTo>
                    <a:pt x="23449" y="12565"/>
                  </a:lnTo>
                  <a:cubicBezTo>
                    <a:pt x="23492" y="12565"/>
                    <a:pt x="23529" y="12533"/>
                    <a:pt x="23534" y="12490"/>
                  </a:cubicBezTo>
                  <a:cubicBezTo>
                    <a:pt x="23548" y="12385"/>
                    <a:pt x="23564" y="12275"/>
                    <a:pt x="23585" y="12155"/>
                  </a:cubicBezTo>
                  <a:cubicBezTo>
                    <a:pt x="23593" y="12108"/>
                    <a:pt x="23561" y="12064"/>
                    <a:pt x="23514" y="12056"/>
                  </a:cubicBezTo>
                  <a:cubicBezTo>
                    <a:pt x="23510" y="12055"/>
                    <a:pt x="23505" y="12054"/>
                    <a:pt x="23500" y="12054"/>
                  </a:cubicBezTo>
                  <a:close/>
                  <a:moveTo>
                    <a:pt x="44449" y="12435"/>
                  </a:moveTo>
                  <a:cubicBezTo>
                    <a:pt x="44439" y="12435"/>
                    <a:pt x="44429" y="12436"/>
                    <a:pt x="44420" y="12440"/>
                  </a:cubicBezTo>
                  <a:cubicBezTo>
                    <a:pt x="44375" y="12457"/>
                    <a:pt x="44353" y="12507"/>
                    <a:pt x="44370" y="12552"/>
                  </a:cubicBezTo>
                  <a:cubicBezTo>
                    <a:pt x="44410" y="12658"/>
                    <a:pt x="44450" y="12765"/>
                    <a:pt x="44490" y="12872"/>
                  </a:cubicBezTo>
                  <a:cubicBezTo>
                    <a:pt x="44503" y="12907"/>
                    <a:pt x="44535" y="12928"/>
                    <a:pt x="44570" y="12928"/>
                  </a:cubicBezTo>
                  <a:cubicBezTo>
                    <a:pt x="44580" y="12928"/>
                    <a:pt x="44590" y="12927"/>
                    <a:pt x="44599" y="12923"/>
                  </a:cubicBezTo>
                  <a:cubicBezTo>
                    <a:pt x="44644" y="12906"/>
                    <a:pt x="44668" y="12858"/>
                    <a:pt x="44650" y="12813"/>
                  </a:cubicBezTo>
                  <a:cubicBezTo>
                    <a:pt x="44610" y="12706"/>
                    <a:pt x="44570" y="12598"/>
                    <a:pt x="44530" y="12491"/>
                  </a:cubicBezTo>
                  <a:cubicBezTo>
                    <a:pt x="44517" y="12456"/>
                    <a:pt x="44483" y="12435"/>
                    <a:pt x="44449" y="12435"/>
                  </a:cubicBezTo>
                  <a:close/>
                  <a:moveTo>
                    <a:pt x="31624" y="12560"/>
                  </a:moveTo>
                  <a:cubicBezTo>
                    <a:pt x="31599" y="12560"/>
                    <a:pt x="31574" y="12571"/>
                    <a:pt x="31558" y="12592"/>
                  </a:cubicBezTo>
                  <a:cubicBezTo>
                    <a:pt x="31488" y="12682"/>
                    <a:pt x="31414" y="12770"/>
                    <a:pt x="31340" y="12855"/>
                  </a:cubicBezTo>
                  <a:cubicBezTo>
                    <a:pt x="31310" y="12890"/>
                    <a:pt x="31315" y="12944"/>
                    <a:pt x="31350" y="12976"/>
                  </a:cubicBezTo>
                  <a:cubicBezTo>
                    <a:pt x="31366" y="12989"/>
                    <a:pt x="31387" y="12997"/>
                    <a:pt x="31406" y="12997"/>
                  </a:cubicBezTo>
                  <a:cubicBezTo>
                    <a:pt x="31430" y="12997"/>
                    <a:pt x="31454" y="12986"/>
                    <a:pt x="31472" y="12967"/>
                  </a:cubicBezTo>
                  <a:cubicBezTo>
                    <a:pt x="31545" y="12880"/>
                    <a:pt x="31620" y="12791"/>
                    <a:pt x="31693" y="12699"/>
                  </a:cubicBezTo>
                  <a:cubicBezTo>
                    <a:pt x="31721" y="12662"/>
                    <a:pt x="31717" y="12608"/>
                    <a:pt x="31678" y="12579"/>
                  </a:cubicBezTo>
                  <a:cubicBezTo>
                    <a:pt x="31662" y="12566"/>
                    <a:pt x="31643" y="12560"/>
                    <a:pt x="31624" y="12560"/>
                  </a:cubicBezTo>
                  <a:close/>
                  <a:moveTo>
                    <a:pt x="12129" y="12532"/>
                  </a:moveTo>
                  <a:cubicBezTo>
                    <a:pt x="12097" y="12532"/>
                    <a:pt x="12067" y="12548"/>
                    <a:pt x="12052" y="12578"/>
                  </a:cubicBezTo>
                  <a:lnTo>
                    <a:pt x="11892" y="12882"/>
                  </a:lnTo>
                  <a:cubicBezTo>
                    <a:pt x="11870" y="12925"/>
                    <a:pt x="11887" y="12976"/>
                    <a:pt x="11929" y="12999"/>
                  </a:cubicBezTo>
                  <a:cubicBezTo>
                    <a:pt x="11942" y="13005"/>
                    <a:pt x="11954" y="13008"/>
                    <a:pt x="11969" y="13008"/>
                  </a:cubicBezTo>
                  <a:cubicBezTo>
                    <a:pt x="11999" y="13008"/>
                    <a:pt x="12030" y="12992"/>
                    <a:pt x="12044" y="12962"/>
                  </a:cubicBezTo>
                  <a:lnTo>
                    <a:pt x="12204" y="12658"/>
                  </a:lnTo>
                  <a:cubicBezTo>
                    <a:pt x="12225" y="12616"/>
                    <a:pt x="12209" y="12563"/>
                    <a:pt x="12167" y="12541"/>
                  </a:cubicBezTo>
                  <a:cubicBezTo>
                    <a:pt x="12155" y="12535"/>
                    <a:pt x="12142" y="12532"/>
                    <a:pt x="12129" y="12532"/>
                  </a:cubicBezTo>
                  <a:close/>
                  <a:moveTo>
                    <a:pt x="23412" y="12907"/>
                  </a:moveTo>
                  <a:cubicBezTo>
                    <a:pt x="23364" y="12909"/>
                    <a:pt x="23326" y="12944"/>
                    <a:pt x="23324" y="12992"/>
                  </a:cubicBezTo>
                  <a:cubicBezTo>
                    <a:pt x="23324" y="13015"/>
                    <a:pt x="23324" y="13037"/>
                    <a:pt x="23324" y="13060"/>
                  </a:cubicBezTo>
                  <a:cubicBezTo>
                    <a:pt x="23324" y="13157"/>
                    <a:pt x="23327" y="13253"/>
                    <a:pt x="23335" y="13343"/>
                  </a:cubicBezTo>
                  <a:cubicBezTo>
                    <a:pt x="23338" y="13388"/>
                    <a:pt x="23377" y="13421"/>
                    <a:pt x="23420" y="13421"/>
                  </a:cubicBezTo>
                  <a:lnTo>
                    <a:pt x="23428" y="13421"/>
                  </a:lnTo>
                  <a:cubicBezTo>
                    <a:pt x="23474" y="13418"/>
                    <a:pt x="23510" y="13377"/>
                    <a:pt x="23506" y="13329"/>
                  </a:cubicBezTo>
                  <a:cubicBezTo>
                    <a:pt x="23498" y="13242"/>
                    <a:pt x="23495" y="13152"/>
                    <a:pt x="23495" y="13060"/>
                  </a:cubicBezTo>
                  <a:cubicBezTo>
                    <a:pt x="23495" y="13037"/>
                    <a:pt x="23495" y="13016"/>
                    <a:pt x="23495" y="12996"/>
                  </a:cubicBezTo>
                  <a:cubicBezTo>
                    <a:pt x="23497" y="12947"/>
                    <a:pt x="23458" y="12909"/>
                    <a:pt x="23412" y="12907"/>
                  </a:cubicBezTo>
                  <a:close/>
                  <a:moveTo>
                    <a:pt x="31056" y="13204"/>
                  </a:moveTo>
                  <a:cubicBezTo>
                    <a:pt x="31034" y="13204"/>
                    <a:pt x="31012" y="13212"/>
                    <a:pt x="30996" y="13229"/>
                  </a:cubicBezTo>
                  <a:cubicBezTo>
                    <a:pt x="30916" y="13311"/>
                    <a:pt x="30834" y="13391"/>
                    <a:pt x="30753" y="13468"/>
                  </a:cubicBezTo>
                  <a:cubicBezTo>
                    <a:pt x="30719" y="13500"/>
                    <a:pt x="30716" y="13554"/>
                    <a:pt x="30749" y="13590"/>
                  </a:cubicBezTo>
                  <a:cubicBezTo>
                    <a:pt x="30765" y="13607"/>
                    <a:pt x="30789" y="13617"/>
                    <a:pt x="30812" y="13617"/>
                  </a:cubicBezTo>
                  <a:cubicBezTo>
                    <a:pt x="30833" y="13617"/>
                    <a:pt x="30853" y="13609"/>
                    <a:pt x="30869" y="13593"/>
                  </a:cubicBezTo>
                  <a:cubicBezTo>
                    <a:pt x="30953" y="13514"/>
                    <a:pt x="31036" y="13433"/>
                    <a:pt x="31118" y="13349"/>
                  </a:cubicBezTo>
                  <a:cubicBezTo>
                    <a:pt x="31151" y="13316"/>
                    <a:pt x="31151" y="13261"/>
                    <a:pt x="31118" y="13228"/>
                  </a:cubicBezTo>
                  <a:cubicBezTo>
                    <a:pt x="31100" y="13212"/>
                    <a:pt x="31078" y="13204"/>
                    <a:pt x="31056" y="13204"/>
                  </a:cubicBezTo>
                  <a:close/>
                  <a:moveTo>
                    <a:pt x="44745" y="13240"/>
                  </a:moveTo>
                  <a:cubicBezTo>
                    <a:pt x="44736" y="13240"/>
                    <a:pt x="44726" y="13242"/>
                    <a:pt x="44716" y="13245"/>
                  </a:cubicBezTo>
                  <a:cubicBezTo>
                    <a:pt x="44673" y="13261"/>
                    <a:pt x="44649" y="13311"/>
                    <a:pt x="44665" y="13356"/>
                  </a:cubicBezTo>
                  <a:cubicBezTo>
                    <a:pt x="44703" y="13463"/>
                    <a:pt x="44740" y="13570"/>
                    <a:pt x="44777" y="13678"/>
                  </a:cubicBezTo>
                  <a:cubicBezTo>
                    <a:pt x="44790" y="13715"/>
                    <a:pt x="44823" y="13737"/>
                    <a:pt x="44859" y="13737"/>
                  </a:cubicBezTo>
                  <a:cubicBezTo>
                    <a:pt x="44868" y="13737"/>
                    <a:pt x="44878" y="13735"/>
                    <a:pt x="44886" y="13732"/>
                  </a:cubicBezTo>
                  <a:cubicBezTo>
                    <a:pt x="44931" y="13716"/>
                    <a:pt x="44955" y="13668"/>
                    <a:pt x="44940" y="13623"/>
                  </a:cubicBezTo>
                  <a:cubicBezTo>
                    <a:pt x="44902" y="13514"/>
                    <a:pt x="44865" y="13405"/>
                    <a:pt x="44827" y="13298"/>
                  </a:cubicBezTo>
                  <a:cubicBezTo>
                    <a:pt x="44814" y="13263"/>
                    <a:pt x="44781" y="13240"/>
                    <a:pt x="44745" y="13240"/>
                  </a:cubicBezTo>
                  <a:close/>
                  <a:moveTo>
                    <a:pt x="11727" y="13291"/>
                  </a:moveTo>
                  <a:cubicBezTo>
                    <a:pt x="11696" y="13291"/>
                    <a:pt x="11666" y="13308"/>
                    <a:pt x="11650" y="13337"/>
                  </a:cubicBezTo>
                  <a:cubicBezTo>
                    <a:pt x="11596" y="13437"/>
                    <a:pt x="11541" y="13537"/>
                    <a:pt x="11485" y="13638"/>
                  </a:cubicBezTo>
                  <a:cubicBezTo>
                    <a:pt x="11463" y="13678"/>
                    <a:pt x="11477" y="13731"/>
                    <a:pt x="11519" y="13755"/>
                  </a:cubicBezTo>
                  <a:cubicBezTo>
                    <a:pt x="11532" y="13761"/>
                    <a:pt x="11546" y="13764"/>
                    <a:pt x="11561" y="13764"/>
                  </a:cubicBezTo>
                  <a:cubicBezTo>
                    <a:pt x="11591" y="13764"/>
                    <a:pt x="11620" y="13750"/>
                    <a:pt x="11636" y="13721"/>
                  </a:cubicBezTo>
                  <a:cubicBezTo>
                    <a:pt x="11692" y="13620"/>
                    <a:pt x="11746" y="13519"/>
                    <a:pt x="11802" y="13418"/>
                  </a:cubicBezTo>
                  <a:cubicBezTo>
                    <a:pt x="11825" y="13377"/>
                    <a:pt x="11809" y="13324"/>
                    <a:pt x="11767" y="13301"/>
                  </a:cubicBezTo>
                  <a:cubicBezTo>
                    <a:pt x="11754" y="13294"/>
                    <a:pt x="11740" y="13291"/>
                    <a:pt x="11727" y="13291"/>
                  </a:cubicBezTo>
                  <a:close/>
                  <a:moveTo>
                    <a:pt x="30425" y="13786"/>
                  </a:moveTo>
                  <a:cubicBezTo>
                    <a:pt x="30406" y="13786"/>
                    <a:pt x="30387" y="13792"/>
                    <a:pt x="30371" y="13806"/>
                  </a:cubicBezTo>
                  <a:cubicBezTo>
                    <a:pt x="30283" y="13878"/>
                    <a:pt x="30194" y="13950"/>
                    <a:pt x="30104" y="14017"/>
                  </a:cubicBezTo>
                  <a:cubicBezTo>
                    <a:pt x="30067" y="14046"/>
                    <a:pt x="30059" y="14099"/>
                    <a:pt x="30088" y="14137"/>
                  </a:cubicBezTo>
                  <a:cubicBezTo>
                    <a:pt x="30106" y="14160"/>
                    <a:pt x="30131" y="14171"/>
                    <a:pt x="30157" y="14171"/>
                  </a:cubicBezTo>
                  <a:cubicBezTo>
                    <a:pt x="30174" y="14171"/>
                    <a:pt x="30192" y="14166"/>
                    <a:pt x="30208" y="14153"/>
                  </a:cubicBezTo>
                  <a:cubicBezTo>
                    <a:pt x="30299" y="14084"/>
                    <a:pt x="30391" y="14012"/>
                    <a:pt x="30480" y="13937"/>
                  </a:cubicBezTo>
                  <a:cubicBezTo>
                    <a:pt x="30517" y="13907"/>
                    <a:pt x="30522" y="13854"/>
                    <a:pt x="30492" y="13817"/>
                  </a:cubicBezTo>
                  <a:cubicBezTo>
                    <a:pt x="30474" y="13796"/>
                    <a:pt x="30450" y="13786"/>
                    <a:pt x="30425" y="13786"/>
                  </a:cubicBezTo>
                  <a:close/>
                  <a:moveTo>
                    <a:pt x="23514" y="13757"/>
                  </a:moveTo>
                  <a:cubicBezTo>
                    <a:pt x="23505" y="13757"/>
                    <a:pt x="23497" y="13758"/>
                    <a:pt x="23489" y="13761"/>
                  </a:cubicBezTo>
                  <a:cubicBezTo>
                    <a:pt x="23442" y="13774"/>
                    <a:pt x="23417" y="13822"/>
                    <a:pt x="23430" y="13867"/>
                  </a:cubicBezTo>
                  <a:cubicBezTo>
                    <a:pt x="23463" y="13982"/>
                    <a:pt x="23505" y="14094"/>
                    <a:pt x="23555" y="14200"/>
                  </a:cubicBezTo>
                  <a:cubicBezTo>
                    <a:pt x="23569" y="14232"/>
                    <a:pt x="23599" y="14251"/>
                    <a:pt x="23633" y="14251"/>
                  </a:cubicBezTo>
                  <a:cubicBezTo>
                    <a:pt x="23644" y="14251"/>
                    <a:pt x="23657" y="14248"/>
                    <a:pt x="23668" y="14243"/>
                  </a:cubicBezTo>
                  <a:cubicBezTo>
                    <a:pt x="23711" y="14222"/>
                    <a:pt x="23731" y="14171"/>
                    <a:pt x="23710" y="14129"/>
                  </a:cubicBezTo>
                  <a:cubicBezTo>
                    <a:pt x="23665" y="14030"/>
                    <a:pt x="23627" y="13926"/>
                    <a:pt x="23595" y="13819"/>
                  </a:cubicBezTo>
                  <a:cubicBezTo>
                    <a:pt x="23584" y="13782"/>
                    <a:pt x="23550" y="13757"/>
                    <a:pt x="23514" y="13757"/>
                  </a:cubicBezTo>
                  <a:close/>
                  <a:moveTo>
                    <a:pt x="11304" y="14040"/>
                  </a:moveTo>
                  <a:cubicBezTo>
                    <a:pt x="11275" y="14040"/>
                    <a:pt x="11246" y="14055"/>
                    <a:pt x="11231" y="14081"/>
                  </a:cubicBezTo>
                  <a:cubicBezTo>
                    <a:pt x="11171" y="14179"/>
                    <a:pt x="11112" y="14277"/>
                    <a:pt x="11051" y="14373"/>
                  </a:cubicBezTo>
                  <a:cubicBezTo>
                    <a:pt x="11026" y="14413"/>
                    <a:pt x="11037" y="14466"/>
                    <a:pt x="11077" y="14491"/>
                  </a:cubicBezTo>
                  <a:cubicBezTo>
                    <a:pt x="11091" y="14499"/>
                    <a:pt x="11107" y="14504"/>
                    <a:pt x="11123" y="14504"/>
                  </a:cubicBezTo>
                  <a:cubicBezTo>
                    <a:pt x="11152" y="14504"/>
                    <a:pt x="11179" y="14490"/>
                    <a:pt x="11195" y="14464"/>
                  </a:cubicBezTo>
                  <a:cubicBezTo>
                    <a:pt x="11258" y="14366"/>
                    <a:pt x="11319" y="14269"/>
                    <a:pt x="11378" y="14169"/>
                  </a:cubicBezTo>
                  <a:cubicBezTo>
                    <a:pt x="11402" y="14129"/>
                    <a:pt x="11389" y="14076"/>
                    <a:pt x="11348" y="14052"/>
                  </a:cubicBezTo>
                  <a:cubicBezTo>
                    <a:pt x="11334" y="14044"/>
                    <a:pt x="11319" y="14040"/>
                    <a:pt x="11304" y="14040"/>
                  </a:cubicBezTo>
                  <a:close/>
                  <a:moveTo>
                    <a:pt x="45020" y="14053"/>
                  </a:moveTo>
                  <a:cubicBezTo>
                    <a:pt x="45012" y="14053"/>
                    <a:pt x="45003" y="14054"/>
                    <a:pt x="44995" y="14057"/>
                  </a:cubicBezTo>
                  <a:cubicBezTo>
                    <a:pt x="44950" y="14072"/>
                    <a:pt x="44924" y="14120"/>
                    <a:pt x="44939" y="14166"/>
                  </a:cubicBezTo>
                  <a:cubicBezTo>
                    <a:pt x="44974" y="14273"/>
                    <a:pt x="45008" y="14382"/>
                    <a:pt x="45041" y="14491"/>
                  </a:cubicBezTo>
                  <a:cubicBezTo>
                    <a:pt x="45052" y="14528"/>
                    <a:pt x="45086" y="14552"/>
                    <a:pt x="45123" y="14552"/>
                  </a:cubicBezTo>
                  <a:cubicBezTo>
                    <a:pt x="45131" y="14552"/>
                    <a:pt x="45141" y="14552"/>
                    <a:pt x="45149" y="14549"/>
                  </a:cubicBezTo>
                  <a:cubicBezTo>
                    <a:pt x="45193" y="14534"/>
                    <a:pt x="45219" y="14486"/>
                    <a:pt x="45205" y="14442"/>
                  </a:cubicBezTo>
                  <a:cubicBezTo>
                    <a:pt x="45173" y="14333"/>
                    <a:pt x="45137" y="14222"/>
                    <a:pt x="45102" y="14113"/>
                  </a:cubicBezTo>
                  <a:cubicBezTo>
                    <a:pt x="45090" y="14077"/>
                    <a:pt x="45057" y="14053"/>
                    <a:pt x="45020" y="14053"/>
                  </a:cubicBezTo>
                  <a:close/>
                  <a:moveTo>
                    <a:pt x="29737" y="14299"/>
                  </a:moveTo>
                  <a:cubicBezTo>
                    <a:pt x="29721" y="14299"/>
                    <a:pt x="29704" y="14303"/>
                    <a:pt x="29689" y="14313"/>
                  </a:cubicBezTo>
                  <a:cubicBezTo>
                    <a:pt x="29596" y="14376"/>
                    <a:pt x="29499" y="14437"/>
                    <a:pt x="29403" y="14496"/>
                  </a:cubicBezTo>
                  <a:cubicBezTo>
                    <a:pt x="29361" y="14520"/>
                    <a:pt x="29348" y="14573"/>
                    <a:pt x="29374" y="14614"/>
                  </a:cubicBezTo>
                  <a:cubicBezTo>
                    <a:pt x="29390" y="14640"/>
                    <a:pt x="29419" y="14655"/>
                    <a:pt x="29447" y="14655"/>
                  </a:cubicBezTo>
                  <a:cubicBezTo>
                    <a:pt x="29462" y="14655"/>
                    <a:pt x="29478" y="14651"/>
                    <a:pt x="29491" y="14642"/>
                  </a:cubicBezTo>
                  <a:cubicBezTo>
                    <a:pt x="29590" y="14582"/>
                    <a:pt x="29689" y="14520"/>
                    <a:pt x="29784" y="14456"/>
                  </a:cubicBezTo>
                  <a:cubicBezTo>
                    <a:pt x="29824" y="14430"/>
                    <a:pt x="29835" y="14376"/>
                    <a:pt x="29808" y="14337"/>
                  </a:cubicBezTo>
                  <a:cubicBezTo>
                    <a:pt x="29792" y="14312"/>
                    <a:pt x="29765" y="14299"/>
                    <a:pt x="29737" y="14299"/>
                  </a:cubicBezTo>
                  <a:close/>
                  <a:moveTo>
                    <a:pt x="23900" y="14516"/>
                  </a:moveTo>
                  <a:cubicBezTo>
                    <a:pt x="23882" y="14516"/>
                    <a:pt x="23863" y="14522"/>
                    <a:pt x="23848" y="14534"/>
                  </a:cubicBezTo>
                  <a:cubicBezTo>
                    <a:pt x="23811" y="14565"/>
                    <a:pt x="23804" y="14619"/>
                    <a:pt x="23835" y="14656"/>
                  </a:cubicBezTo>
                  <a:cubicBezTo>
                    <a:pt x="23908" y="14749"/>
                    <a:pt x="23990" y="14835"/>
                    <a:pt x="24078" y="14917"/>
                  </a:cubicBezTo>
                  <a:cubicBezTo>
                    <a:pt x="24094" y="14932"/>
                    <a:pt x="24115" y="14940"/>
                    <a:pt x="24136" y="14940"/>
                  </a:cubicBezTo>
                  <a:cubicBezTo>
                    <a:pt x="24160" y="14940"/>
                    <a:pt x="24182" y="14930"/>
                    <a:pt x="24200" y="14911"/>
                  </a:cubicBezTo>
                  <a:cubicBezTo>
                    <a:pt x="24232" y="14875"/>
                    <a:pt x="24229" y="14821"/>
                    <a:pt x="24193" y="14789"/>
                  </a:cubicBezTo>
                  <a:cubicBezTo>
                    <a:pt x="24112" y="14715"/>
                    <a:pt x="24037" y="14634"/>
                    <a:pt x="23969" y="14549"/>
                  </a:cubicBezTo>
                  <a:cubicBezTo>
                    <a:pt x="23952" y="14528"/>
                    <a:pt x="23926" y="14516"/>
                    <a:pt x="23900" y="14516"/>
                  </a:cubicBezTo>
                  <a:close/>
                  <a:moveTo>
                    <a:pt x="28997" y="14737"/>
                  </a:moveTo>
                  <a:cubicBezTo>
                    <a:pt x="28984" y="14737"/>
                    <a:pt x="28970" y="14740"/>
                    <a:pt x="28957" y="14746"/>
                  </a:cubicBezTo>
                  <a:cubicBezTo>
                    <a:pt x="28857" y="14799"/>
                    <a:pt x="28754" y="14850"/>
                    <a:pt x="28653" y="14898"/>
                  </a:cubicBezTo>
                  <a:cubicBezTo>
                    <a:pt x="28610" y="14917"/>
                    <a:pt x="28592" y="14968"/>
                    <a:pt x="28612" y="15012"/>
                  </a:cubicBezTo>
                  <a:cubicBezTo>
                    <a:pt x="28628" y="15042"/>
                    <a:pt x="28658" y="15061"/>
                    <a:pt x="28690" y="15061"/>
                  </a:cubicBezTo>
                  <a:cubicBezTo>
                    <a:pt x="28703" y="15061"/>
                    <a:pt x="28714" y="15058"/>
                    <a:pt x="28727" y="15053"/>
                  </a:cubicBezTo>
                  <a:cubicBezTo>
                    <a:pt x="28829" y="15005"/>
                    <a:pt x="28935" y="14952"/>
                    <a:pt x="29037" y="14898"/>
                  </a:cubicBezTo>
                  <a:cubicBezTo>
                    <a:pt x="29079" y="14877"/>
                    <a:pt x="29097" y="14824"/>
                    <a:pt x="29074" y="14783"/>
                  </a:cubicBezTo>
                  <a:cubicBezTo>
                    <a:pt x="29059" y="14753"/>
                    <a:pt x="29028" y="14737"/>
                    <a:pt x="28997" y="14737"/>
                  </a:cubicBezTo>
                  <a:close/>
                  <a:moveTo>
                    <a:pt x="10838" y="14761"/>
                  </a:moveTo>
                  <a:cubicBezTo>
                    <a:pt x="10811" y="14761"/>
                    <a:pt x="10785" y="14773"/>
                    <a:pt x="10768" y="14797"/>
                  </a:cubicBezTo>
                  <a:cubicBezTo>
                    <a:pt x="10701" y="14892"/>
                    <a:pt x="10633" y="14984"/>
                    <a:pt x="10566" y="15072"/>
                  </a:cubicBezTo>
                  <a:cubicBezTo>
                    <a:pt x="10537" y="15109"/>
                    <a:pt x="10544" y="15164"/>
                    <a:pt x="10582" y="15193"/>
                  </a:cubicBezTo>
                  <a:cubicBezTo>
                    <a:pt x="10598" y="15204"/>
                    <a:pt x="10616" y="15210"/>
                    <a:pt x="10633" y="15210"/>
                  </a:cubicBezTo>
                  <a:cubicBezTo>
                    <a:pt x="10661" y="15210"/>
                    <a:pt x="10686" y="15199"/>
                    <a:pt x="10702" y="15177"/>
                  </a:cubicBezTo>
                  <a:cubicBezTo>
                    <a:pt x="10771" y="15087"/>
                    <a:pt x="10840" y="14992"/>
                    <a:pt x="10907" y="14896"/>
                  </a:cubicBezTo>
                  <a:cubicBezTo>
                    <a:pt x="10934" y="14858"/>
                    <a:pt x="10926" y="14803"/>
                    <a:pt x="10886" y="14776"/>
                  </a:cubicBezTo>
                  <a:cubicBezTo>
                    <a:pt x="10872" y="14766"/>
                    <a:pt x="10855" y="14761"/>
                    <a:pt x="10838" y="14761"/>
                  </a:cubicBezTo>
                  <a:close/>
                  <a:moveTo>
                    <a:pt x="45268" y="14875"/>
                  </a:moveTo>
                  <a:cubicBezTo>
                    <a:pt x="45260" y="14875"/>
                    <a:pt x="45252" y="14876"/>
                    <a:pt x="45245" y="14879"/>
                  </a:cubicBezTo>
                  <a:cubicBezTo>
                    <a:pt x="45198" y="14892"/>
                    <a:pt x="45171" y="14938"/>
                    <a:pt x="45184" y="14984"/>
                  </a:cubicBezTo>
                  <a:cubicBezTo>
                    <a:pt x="45214" y="15093"/>
                    <a:pt x="45245" y="15204"/>
                    <a:pt x="45272" y="15314"/>
                  </a:cubicBezTo>
                  <a:cubicBezTo>
                    <a:pt x="45283" y="15353"/>
                    <a:pt x="45317" y="15378"/>
                    <a:pt x="45355" y="15378"/>
                  </a:cubicBezTo>
                  <a:cubicBezTo>
                    <a:pt x="45363" y="15378"/>
                    <a:pt x="45369" y="15377"/>
                    <a:pt x="45378" y="15375"/>
                  </a:cubicBezTo>
                  <a:cubicBezTo>
                    <a:pt x="45424" y="15364"/>
                    <a:pt x="45451" y="15317"/>
                    <a:pt x="45438" y="15271"/>
                  </a:cubicBezTo>
                  <a:cubicBezTo>
                    <a:pt x="45411" y="15159"/>
                    <a:pt x="45381" y="15048"/>
                    <a:pt x="45350" y="14938"/>
                  </a:cubicBezTo>
                  <a:cubicBezTo>
                    <a:pt x="45340" y="14900"/>
                    <a:pt x="45305" y="14875"/>
                    <a:pt x="45268" y="14875"/>
                  </a:cubicBezTo>
                  <a:close/>
                  <a:moveTo>
                    <a:pt x="28216" y="15092"/>
                  </a:moveTo>
                  <a:cubicBezTo>
                    <a:pt x="28206" y="15092"/>
                    <a:pt x="28196" y="15094"/>
                    <a:pt x="28186" y="15098"/>
                  </a:cubicBezTo>
                  <a:cubicBezTo>
                    <a:pt x="28099" y="15132"/>
                    <a:pt x="28013" y="15164"/>
                    <a:pt x="27926" y="15194"/>
                  </a:cubicBezTo>
                  <a:lnTo>
                    <a:pt x="27867" y="15215"/>
                  </a:lnTo>
                  <a:cubicBezTo>
                    <a:pt x="27820" y="15229"/>
                    <a:pt x="27796" y="15279"/>
                    <a:pt x="27812" y="15324"/>
                  </a:cubicBezTo>
                  <a:cubicBezTo>
                    <a:pt x="27825" y="15359"/>
                    <a:pt x="27857" y="15382"/>
                    <a:pt x="27894" y="15382"/>
                  </a:cubicBezTo>
                  <a:cubicBezTo>
                    <a:pt x="27902" y="15382"/>
                    <a:pt x="27912" y="15380"/>
                    <a:pt x="27921" y="15378"/>
                  </a:cubicBezTo>
                  <a:lnTo>
                    <a:pt x="27982" y="15357"/>
                  </a:lnTo>
                  <a:cubicBezTo>
                    <a:pt x="28072" y="15325"/>
                    <a:pt x="28160" y="15293"/>
                    <a:pt x="28248" y="15258"/>
                  </a:cubicBezTo>
                  <a:cubicBezTo>
                    <a:pt x="28291" y="15241"/>
                    <a:pt x="28314" y="15191"/>
                    <a:pt x="28296" y="15148"/>
                  </a:cubicBezTo>
                  <a:cubicBezTo>
                    <a:pt x="28283" y="15113"/>
                    <a:pt x="28250" y="15092"/>
                    <a:pt x="28216" y="15092"/>
                  </a:cubicBezTo>
                  <a:close/>
                  <a:moveTo>
                    <a:pt x="24553" y="15068"/>
                  </a:moveTo>
                  <a:cubicBezTo>
                    <a:pt x="24523" y="15068"/>
                    <a:pt x="24494" y="15084"/>
                    <a:pt x="24478" y="15111"/>
                  </a:cubicBezTo>
                  <a:cubicBezTo>
                    <a:pt x="24454" y="15153"/>
                    <a:pt x="24469" y="15205"/>
                    <a:pt x="24511" y="15229"/>
                  </a:cubicBezTo>
                  <a:cubicBezTo>
                    <a:pt x="24610" y="15285"/>
                    <a:pt x="24717" y="15338"/>
                    <a:pt x="24829" y="15385"/>
                  </a:cubicBezTo>
                  <a:cubicBezTo>
                    <a:pt x="24839" y="15388"/>
                    <a:pt x="24850" y="15391"/>
                    <a:pt x="24861" y="15391"/>
                  </a:cubicBezTo>
                  <a:cubicBezTo>
                    <a:pt x="24895" y="15391"/>
                    <a:pt x="24927" y="15370"/>
                    <a:pt x="24941" y="15337"/>
                  </a:cubicBezTo>
                  <a:cubicBezTo>
                    <a:pt x="24959" y="15293"/>
                    <a:pt x="24938" y="15244"/>
                    <a:pt x="24895" y="15225"/>
                  </a:cubicBezTo>
                  <a:cubicBezTo>
                    <a:pt x="24789" y="15181"/>
                    <a:pt x="24688" y="15133"/>
                    <a:pt x="24595" y="15079"/>
                  </a:cubicBezTo>
                  <a:cubicBezTo>
                    <a:pt x="24582" y="15072"/>
                    <a:pt x="24568" y="15068"/>
                    <a:pt x="24553" y="15068"/>
                  </a:cubicBezTo>
                  <a:close/>
                  <a:moveTo>
                    <a:pt x="27398" y="15349"/>
                  </a:moveTo>
                  <a:cubicBezTo>
                    <a:pt x="27392" y="15349"/>
                    <a:pt x="27385" y="15350"/>
                    <a:pt x="27379" y="15351"/>
                  </a:cubicBezTo>
                  <a:cubicBezTo>
                    <a:pt x="27270" y="15375"/>
                    <a:pt x="27158" y="15398"/>
                    <a:pt x="27047" y="15415"/>
                  </a:cubicBezTo>
                  <a:cubicBezTo>
                    <a:pt x="26999" y="15422"/>
                    <a:pt x="26969" y="15466"/>
                    <a:pt x="26975" y="15513"/>
                  </a:cubicBezTo>
                  <a:cubicBezTo>
                    <a:pt x="26981" y="15556"/>
                    <a:pt x="27018" y="15585"/>
                    <a:pt x="27060" y="15585"/>
                  </a:cubicBezTo>
                  <a:lnTo>
                    <a:pt x="27073" y="15585"/>
                  </a:lnTo>
                  <a:cubicBezTo>
                    <a:pt x="27188" y="15566"/>
                    <a:pt x="27303" y="15543"/>
                    <a:pt x="27417" y="15519"/>
                  </a:cubicBezTo>
                  <a:cubicBezTo>
                    <a:pt x="27463" y="15508"/>
                    <a:pt x="27492" y="15462"/>
                    <a:pt x="27481" y="15415"/>
                  </a:cubicBezTo>
                  <a:cubicBezTo>
                    <a:pt x="27473" y="15377"/>
                    <a:pt x="27437" y="15349"/>
                    <a:pt x="27398" y="15349"/>
                  </a:cubicBezTo>
                  <a:close/>
                  <a:moveTo>
                    <a:pt x="25352" y="15374"/>
                  </a:moveTo>
                  <a:cubicBezTo>
                    <a:pt x="25313" y="15374"/>
                    <a:pt x="25278" y="15401"/>
                    <a:pt x="25268" y="15441"/>
                  </a:cubicBezTo>
                  <a:cubicBezTo>
                    <a:pt x="25257" y="15487"/>
                    <a:pt x="25286" y="15534"/>
                    <a:pt x="25332" y="15543"/>
                  </a:cubicBezTo>
                  <a:cubicBezTo>
                    <a:pt x="25444" y="15570"/>
                    <a:pt x="25561" y="15591"/>
                    <a:pt x="25678" y="15607"/>
                  </a:cubicBezTo>
                  <a:cubicBezTo>
                    <a:pt x="25683" y="15609"/>
                    <a:pt x="25686" y="15609"/>
                    <a:pt x="25691" y="15609"/>
                  </a:cubicBezTo>
                  <a:cubicBezTo>
                    <a:pt x="25732" y="15609"/>
                    <a:pt x="25769" y="15577"/>
                    <a:pt x="25776" y="15534"/>
                  </a:cubicBezTo>
                  <a:cubicBezTo>
                    <a:pt x="25782" y="15487"/>
                    <a:pt x="25748" y="15444"/>
                    <a:pt x="25702" y="15438"/>
                  </a:cubicBezTo>
                  <a:cubicBezTo>
                    <a:pt x="25588" y="15422"/>
                    <a:pt x="25478" y="15401"/>
                    <a:pt x="25372" y="15377"/>
                  </a:cubicBezTo>
                  <a:cubicBezTo>
                    <a:pt x="25365" y="15375"/>
                    <a:pt x="25358" y="15374"/>
                    <a:pt x="25352" y="15374"/>
                  </a:cubicBezTo>
                  <a:close/>
                  <a:moveTo>
                    <a:pt x="26549" y="15469"/>
                  </a:moveTo>
                  <a:cubicBezTo>
                    <a:pt x="26547" y="15469"/>
                    <a:pt x="26545" y="15469"/>
                    <a:pt x="26543" y="15470"/>
                  </a:cubicBezTo>
                  <a:cubicBezTo>
                    <a:pt x="26456" y="15474"/>
                    <a:pt x="26370" y="15476"/>
                    <a:pt x="26285" y="15476"/>
                  </a:cubicBezTo>
                  <a:lnTo>
                    <a:pt x="26205" y="15476"/>
                  </a:lnTo>
                  <a:cubicBezTo>
                    <a:pt x="26157" y="15476"/>
                    <a:pt x="26118" y="15513"/>
                    <a:pt x="26118" y="15559"/>
                  </a:cubicBezTo>
                  <a:cubicBezTo>
                    <a:pt x="26117" y="15607"/>
                    <a:pt x="26155" y="15646"/>
                    <a:pt x="26203" y="15647"/>
                  </a:cubicBezTo>
                  <a:lnTo>
                    <a:pt x="26285" y="15647"/>
                  </a:lnTo>
                  <a:cubicBezTo>
                    <a:pt x="26373" y="15647"/>
                    <a:pt x="26463" y="15646"/>
                    <a:pt x="26552" y="15641"/>
                  </a:cubicBezTo>
                  <a:cubicBezTo>
                    <a:pt x="26600" y="15638"/>
                    <a:pt x="26635" y="15598"/>
                    <a:pt x="26634" y="15550"/>
                  </a:cubicBezTo>
                  <a:cubicBezTo>
                    <a:pt x="26631" y="15505"/>
                    <a:pt x="26595" y="15469"/>
                    <a:pt x="26549" y="15469"/>
                  </a:cubicBezTo>
                  <a:close/>
                  <a:moveTo>
                    <a:pt x="3232" y="15436"/>
                  </a:moveTo>
                  <a:cubicBezTo>
                    <a:pt x="3188" y="15436"/>
                    <a:pt x="3149" y="15468"/>
                    <a:pt x="3146" y="15514"/>
                  </a:cubicBezTo>
                  <a:cubicBezTo>
                    <a:pt x="3141" y="15561"/>
                    <a:pt x="3176" y="15602"/>
                    <a:pt x="3224" y="15607"/>
                  </a:cubicBezTo>
                  <a:cubicBezTo>
                    <a:pt x="3333" y="15615"/>
                    <a:pt x="3440" y="15635"/>
                    <a:pt x="3544" y="15665"/>
                  </a:cubicBezTo>
                  <a:cubicBezTo>
                    <a:pt x="3552" y="15668"/>
                    <a:pt x="3560" y="15670"/>
                    <a:pt x="3568" y="15670"/>
                  </a:cubicBezTo>
                  <a:cubicBezTo>
                    <a:pt x="3605" y="15670"/>
                    <a:pt x="3640" y="15644"/>
                    <a:pt x="3650" y="15607"/>
                  </a:cubicBezTo>
                  <a:cubicBezTo>
                    <a:pt x="3664" y="15562"/>
                    <a:pt x="3637" y="15514"/>
                    <a:pt x="3592" y="15500"/>
                  </a:cubicBezTo>
                  <a:cubicBezTo>
                    <a:pt x="3479" y="15466"/>
                    <a:pt x="3359" y="15446"/>
                    <a:pt x="3238" y="15436"/>
                  </a:cubicBezTo>
                  <a:cubicBezTo>
                    <a:pt x="3236" y="15436"/>
                    <a:pt x="3234" y="15436"/>
                    <a:pt x="3232" y="15436"/>
                  </a:cubicBezTo>
                  <a:close/>
                  <a:moveTo>
                    <a:pt x="2719" y="15466"/>
                  </a:moveTo>
                  <a:cubicBezTo>
                    <a:pt x="2714" y="15466"/>
                    <a:pt x="2708" y="15467"/>
                    <a:pt x="2702" y="15468"/>
                  </a:cubicBezTo>
                  <a:cubicBezTo>
                    <a:pt x="2587" y="15490"/>
                    <a:pt x="2471" y="15522"/>
                    <a:pt x="2358" y="15566"/>
                  </a:cubicBezTo>
                  <a:cubicBezTo>
                    <a:pt x="2313" y="15582"/>
                    <a:pt x="2290" y="15631"/>
                    <a:pt x="2308" y="15676"/>
                  </a:cubicBezTo>
                  <a:cubicBezTo>
                    <a:pt x="2321" y="15710"/>
                    <a:pt x="2353" y="15732"/>
                    <a:pt x="2388" y="15732"/>
                  </a:cubicBezTo>
                  <a:cubicBezTo>
                    <a:pt x="2398" y="15732"/>
                    <a:pt x="2407" y="15731"/>
                    <a:pt x="2417" y="15726"/>
                  </a:cubicBezTo>
                  <a:cubicBezTo>
                    <a:pt x="2523" y="15687"/>
                    <a:pt x="2628" y="15657"/>
                    <a:pt x="2734" y="15636"/>
                  </a:cubicBezTo>
                  <a:cubicBezTo>
                    <a:pt x="2780" y="15627"/>
                    <a:pt x="2811" y="15582"/>
                    <a:pt x="2803" y="15535"/>
                  </a:cubicBezTo>
                  <a:cubicBezTo>
                    <a:pt x="2794" y="15495"/>
                    <a:pt x="2759" y="15466"/>
                    <a:pt x="2719" y="15466"/>
                  </a:cubicBezTo>
                  <a:close/>
                  <a:moveTo>
                    <a:pt x="10308" y="15438"/>
                  </a:moveTo>
                  <a:cubicBezTo>
                    <a:pt x="10284" y="15438"/>
                    <a:pt x="10261" y="15447"/>
                    <a:pt x="10244" y="15466"/>
                  </a:cubicBezTo>
                  <a:cubicBezTo>
                    <a:pt x="10171" y="15550"/>
                    <a:pt x="10095" y="15631"/>
                    <a:pt x="10020" y="15710"/>
                  </a:cubicBezTo>
                  <a:lnTo>
                    <a:pt x="10014" y="15716"/>
                  </a:lnTo>
                  <a:cubicBezTo>
                    <a:pt x="9980" y="15750"/>
                    <a:pt x="9982" y="15804"/>
                    <a:pt x="10015" y="15838"/>
                  </a:cubicBezTo>
                  <a:cubicBezTo>
                    <a:pt x="10033" y="15854"/>
                    <a:pt x="10054" y="15862"/>
                    <a:pt x="10076" y="15862"/>
                  </a:cubicBezTo>
                  <a:cubicBezTo>
                    <a:pt x="10099" y="15862"/>
                    <a:pt x="10121" y="15852"/>
                    <a:pt x="10137" y="15835"/>
                  </a:cubicBezTo>
                  <a:lnTo>
                    <a:pt x="10143" y="15828"/>
                  </a:lnTo>
                  <a:cubicBezTo>
                    <a:pt x="10220" y="15750"/>
                    <a:pt x="10297" y="15665"/>
                    <a:pt x="10372" y="15580"/>
                  </a:cubicBezTo>
                  <a:cubicBezTo>
                    <a:pt x="10404" y="15543"/>
                    <a:pt x="10401" y="15489"/>
                    <a:pt x="10364" y="15458"/>
                  </a:cubicBezTo>
                  <a:cubicBezTo>
                    <a:pt x="10348" y="15444"/>
                    <a:pt x="10328" y="15438"/>
                    <a:pt x="10308" y="15438"/>
                  </a:cubicBezTo>
                  <a:close/>
                  <a:moveTo>
                    <a:pt x="4037" y="15709"/>
                  </a:moveTo>
                  <a:cubicBezTo>
                    <a:pt x="4008" y="15709"/>
                    <a:pt x="3979" y="15723"/>
                    <a:pt x="3962" y="15750"/>
                  </a:cubicBezTo>
                  <a:cubicBezTo>
                    <a:pt x="3938" y="15791"/>
                    <a:pt x="3951" y="15844"/>
                    <a:pt x="3991" y="15868"/>
                  </a:cubicBezTo>
                  <a:cubicBezTo>
                    <a:pt x="4079" y="15921"/>
                    <a:pt x="4169" y="15984"/>
                    <a:pt x="4266" y="16059"/>
                  </a:cubicBezTo>
                  <a:cubicBezTo>
                    <a:pt x="4282" y="16070"/>
                    <a:pt x="4300" y="16076"/>
                    <a:pt x="4319" y="16076"/>
                  </a:cubicBezTo>
                  <a:cubicBezTo>
                    <a:pt x="4345" y="16076"/>
                    <a:pt x="4371" y="16065"/>
                    <a:pt x="4387" y="16043"/>
                  </a:cubicBezTo>
                  <a:cubicBezTo>
                    <a:pt x="4415" y="16004"/>
                    <a:pt x="4409" y="15950"/>
                    <a:pt x="4371" y="15921"/>
                  </a:cubicBezTo>
                  <a:cubicBezTo>
                    <a:pt x="4268" y="15843"/>
                    <a:pt x="4174" y="15777"/>
                    <a:pt x="4081" y="15721"/>
                  </a:cubicBezTo>
                  <a:cubicBezTo>
                    <a:pt x="4067" y="15713"/>
                    <a:pt x="4052" y="15709"/>
                    <a:pt x="4037" y="15709"/>
                  </a:cubicBezTo>
                  <a:close/>
                  <a:moveTo>
                    <a:pt x="1927" y="15789"/>
                  </a:moveTo>
                  <a:cubicBezTo>
                    <a:pt x="1911" y="15789"/>
                    <a:pt x="1895" y="15793"/>
                    <a:pt x="1880" y="15801"/>
                  </a:cubicBezTo>
                  <a:cubicBezTo>
                    <a:pt x="1783" y="15864"/>
                    <a:pt x="1687" y="15932"/>
                    <a:pt x="1594" y="16008"/>
                  </a:cubicBezTo>
                  <a:cubicBezTo>
                    <a:pt x="1557" y="16038"/>
                    <a:pt x="1552" y="16093"/>
                    <a:pt x="1581" y="16129"/>
                  </a:cubicBezTo>
                  <a:cubicBezTo>
                    <a:pt x="1599" y="16150"/>
                    <a:pt x="1623" y="16160"/>
                    <a:pt x="1648" y="16160"/>
                  </a:cubicBezTo>
                  <a:cubicBezTo>
                    <a:pt x="1667" y="16160"/>
                    <a:pt x="1687" y="16155"/>
                    <a:pt x="1703" y="16141"/>
                  </a:cubicBezTo>
                  <a:cubicBezTo>
                    <a:pt x="1789" y="16070"/>
                    <a:pt x="1880" y="16004"/>
                    <a:pt x="1973" y="15947"/>
                  </a:cubicBezTo>
                  <a:cubicBezTo>
                    <a:pt x="2013" y="15921"/>
                    <a:pt x="2025" y="15868"/>
                    <a:pt x="1999" y="15828"/>
                  </a:cubicBezTo>
                  <a:cubicBezTo>
                    <a:pt x="1983" y="15802"/>
                    <a:pt x="1956" y="15789"/>
                    <a:pt x="1927" y="15789"/>
                  </a:cubicBezTo>
                  <a:close/>
                  <a:moveTo>
                    <a:pt x="45476" y="15706"/>
                  </a:moveTo>
                  <a:cubicBezTo>
                    <a:pt x="45470" y="15706"/>
                    <a:pt x="45464" y="15707"/>
                    <a:pt x="45458" y="15708"/>
                  </a:cubicBezTo>
                  <a:cubicBezTo>
                    <a:pt x="45411" y="15719"/>
                    <a:pt x="45382" y="15766"/>
                    <a:pt x="45392" y="15812"/>
                  </a:cubicBezTo>
                  <a:cubicBezTo>
                    <a:pt x="45418" y="15923"/>
                    <a:pt x="45442" y="16033"/>
                    <a:pt x="45464" y="16145"/>
                  </a:cubicBezTo>
                  <a:cubicBezTo>
                    <a:pt x="45472" y="16185"/>
                    <a:pt x="45507" y="16214"/>
                    <a:pt x="45547" y="16214"/>
                  </a:cubicBezTo>
                  <a:cubicBezTo>
                    <a:pt x="45554" y="16214"/>
                    <a:pt x="45558" y="16214"/>
                    <a:pt x="45565" y="16213"/>
                  </a:cubicBezTo>
                  <a:cubicBezTo>
                    <a:pt x="45611" y="16203"/>
                    <a:pt x="45642" y="16158"/>
                    <a:pt x="45632" y="16112"/>
                  </a:cubicBezTo>
                  <a:cubicBezTo>
                    <a:pt x="45610" y="15998"/>
                    <a:pt x="45586" y="15886"/>
                    <a:pt x="45560" y="15774"/>
                  </a:cubicBezTo>
                  <a:cubicBezTo>
                    <a:pt x="45552" y="15733"/>
                    <a:pt x="45515" y="15706"/>
                    <a:pt x="45476" y="15706"/>
                  </a:cubicBezTo>
                  <a:close/>
                  <a:moveTo>
                    <a:pt x="9698" y="16040"/>
                  </a:moveTo>
                  <a:cubicBezTo>
                    <a:pt x="9678" y="16040"/>
                    <a:pt x="9659" y="16047"/>
                    <a:pt x="9642" y="16060"/>
                  </a:cubicBezTo>
                  <a:cubicBezTo>
                    <a:pt x="9557" y="16131"/>
                    <a:pt x="9468" y="16201"/>
                    <a:pt x="9376" y="16267"/>
                  </a:cubicBezTo>
                  <a:cubicBezTo>
                    <a:pt x="9338" y="16296"/>
                    <a:pt x="9328" y="16349"/>
                    <a:pt x="9357" y="16387"/>
                  </a:cubicBezTo>
                  <a:cubicBezTo>
                    <a:pt x="9373" y="16411"/>
                    <a:pt x="9400" y="16422"/>
                    <a:pt x="9426" y="16422"/>
                  </a:cubicBezTo>
                  <a:cubicBezTo>
                    <a:pt x="9444" y="16422"/>
                    <a:pt x="9461" y="16418"/>
                    <a:pt x="9477" y="16406"/>
                  </a:cubicBezTo>
                  <a:cubicBezTo>
                    <a:pt x="9572" y="16338"/>
                    <a:pt x="9665" y="16265"/>
                    <a:pt x="9753" y="16192"/>
                  </a:cubicBezTo>
                  <a:cubicBezTo>
                    <a:pt x="9789" y="16161"/>
                    <a:pt x="9794" y="16107"/>
                    <a:pt x="9764" y="16070"/>
                  </a:cubicBezTo>
                  <a:cubicBezTo>
                    <a:pt x="9747" y="16051"/>
                    <a:pt x="9723" y="16040"/>
                    <a:pt x="9698" y="16040"/>
                  </a:cubicBezTo>
                  <a:close/>
                  <a:moveTo>
                    <a:pt x="4716" y="16233"/>
                  </a:moveTo>
                  <a:cubicBezTo>
                    <a:pt x="4692" y="16233"/>
                    <a:pt x="4668" y="16243"/>
                    <a:pt x="4651" y="16262"/>
                  </a:cubicBezTo>
                  <a:cubicBezTo>
                    <a:pt x="4620" y="16299"/>
                    <a:pt x="4624" y="16354"/>
                    <a:pt x="4660" y="16384"/>
                  </a:cubicBezTo>
                  <a:cubicBezTo>
                    <a:pt x="4748" y="16459"/>
                    <a:pt x="4835" y="16534"/>
                    <a:pt x="4925" y="16607"/>
                  </a:cubicBezTo>
                  <a:cubicBezTo>
                    <a:pt x="4941" y="16619"/>
                    <a:pt x="4960" y="16626"/>
                    <a:pt x="4979" y="16626"/>
                  </a:cubicBezTo>
                  <a:cubicBezTo>
                    <a:pt x="5005" y="16626"/>
                    <a:pt x="5029" y="16615"/>
                    <a:pt x="5046" y="16594"/>
                  </a:cubicBezTo>
                  <a:cubicBezTo>
                    <a:pt x="5075" y="16557"/>
                    <a:pt x="5070" y="16502"/>
                    <a:pt x="5033" y="16474"/>
                  </a:cubicBezTo>
                  <a:cubicBezTo>
                    <a:pt x="4945" y="16402"/>
                    <a:pt x="4859" y="16328"/>
                    <a:pt x="4772" y="16253"/>
                  </a:cubicBezTo>
                  <a:cubicBezTo>
                    <a:pt x="4756" y="16239"/>
                    <a:pt x="4736" y="16233"/>
                    <a:pt x="4716" y="16233"/>
                  </a:cubicBezTo>
                  <a:close/>
                  <a:moveTo>
                    <a:pt x="1281" y="16349"/>
                  </a:moveTo>
                  <a:cubicBezTo>
                    <a:pt x="1256" y="16349"/>
                    <a:pt x="1232" y="16360"/>
                    <a:pt x="1214" y="16379"/>
                  </a:cubicBezTo>
                  <a:cubicBezTo>
                    <a:pt x="1137" y="16470"/>
                    <a:pt x="1067" y="16566"/>
                    <a:pt x="1003" y="16663"/>
                  </a:cubicBezTo>
                  <a:cubicBezTo>
                    <a:pt x="977" y="16703"/>
                    <a:pt x="989" y="16755"/>
                    <a:pt x="1027" y="16783"/>
                  </a:cubicBezTo>
                  <a:cubicBezTo>
                    <a:pt x="1041" y="16792"/>
                    <a:pt x="1059" y="16795"/>
                    <a:pt x="1075" y="16795"/>
                  </a:cubicBezTo>
                  <a:cubicBezTo>
                    <a:pt x="1102" y="16795"/>
                    <a:pt x="1129" y="16783"/>
                    <a:pt x="1147" y="16757"/>
                  </a:cubicBezTo>
                  <a:cubicBezTo>
                    <a:pt x="1206" y="16666"/>
                    <a:pt x="1274" y="16576"/>
                    <a:pt x="1346" y="16491"/>
                  </a:cubicBezTo>
                  <a:cubicBezTo>
                    <a:pt x="1376" y="16454"/>
                    <a:pt x="1373" y="16400"/>
                    <a:pt x="1336" y="16370"/>
                  </a:cubicBezTo>
                  <a:cubicBezTo>
                    <a:pt x="1320" y="16356"/>
                    <a:pt x="1300" y="16349"/>
                    <a:pt x="1281" y="16349"/>
                  </a:cubicBezTo>
                  <a:close/>
                  <a:moveTo>
                    <a:pt x="8994" y="16532"/>
                  </a:moveTo>
                  <a:cubicBezTo>
                    <a:pt x="8980" y="16532"/>
                    <a:pt x="8965" y="16536"/>
                    <a:pt x="8952" y="16544"/>
                  </a:cubicBezTo>
                  <a:cubicBezTo>
                    <a:pt x="8854" y="16600"/>
                    <a:pt x="8753" y="16655"/>
                    <a:pt x="8654" y="16704"/>
                  </a:cubicBezTo>
                  <a:cubicBezTo>
                    <a:pt x="8611" y="16725"/>
                    <a:pt x="8593" y="16776"/>
                    <a:pt x="8616" y="16820"/>
                  </a:cubicBezTo>
                  <a:cubicBezTo>
                    <a:pt x="8630" y="16850"/>
                    <a:pt x="8661" y="16868"/>
                    <a:pt x="8693" y="16868"/>
                  </a:cubicBezTo>
                  <a:cubicBezTo>
                    <a:pt x="8705" y="16868"/>
                    <a:pt x="8718" y="16864"/>
                    <a:pt x="8729" y="16858"/>
                  </a:cubicBezTo>
                  <a:cubicBezTo>
                    <a:pt x="8833" y="16807"/>
                    <a:pt x="8938" y="16751"/>
                    <a:pt x="9038" y="16693"/>
                  </a:cubicBezTo>
                  <a:cubicBezTo>
                    <a:pt x="9078" y="16669"/>
                    <a:pt x="9093" y="16616"/>
                    <a:pt x="9069" y="16575"/>
                  </a:cubicBezTo>
                  <a:cubicBezTo>
                    <a:pt x="9053" y="16548"/>
                    <a:pt x="9024" y="16532"/>
                    <a:pt x="8994" y="16532"/>
                  </a:cubicBezTo>
                  <a:close/>
                  <a:moveTo>
                    <a:pt x="45640" y="16549"/>
                  </a:moveTo>
                  <a:cubicBezTo>
                    <a:pt x="45636" y="16549"/>
                    <a:pt x="45631" y="16550"/>
                    <a:pt x="45626" y="16550"/>
                  </a:cubicBezTo>
                  <a:cubicBezTo>
                    <a:pt x="45579" y="16558"/>
                    <a:pt x="45547" y="16602"/>
                    <a:pt x="45554" y="16648"/>
                  </a:cubicBezTo>
                  <a:cubicBezTo>
                    <a:pt x="45573" y="16760"/>
                    <a:pt x="45589" y="16874"/>
                    <a:pt x="45605" y="16986"/>
                  </a:cubicBezTo>
                  <a:cubicBezTo>
                    <a:pt x="45610" y="17029"/>
                    <a:pt x="45647" y="17061"/>
                    <a:pt x="45690" y="17061"/>
                  </a:cubicBezTo>
                  <a:cubicBezTo>
                    <a:pt x="45693" y="17061"/>
                    <a:pt x="45698" y="17061"/>
                    <a:pt x="45701" y="17060"/>
                  </a:cubicBezTo>
                  <a:cubicBezTo>
                    <a:pt x="45747" y="17053"/>
                    <a:pt x="45781" y="17010"/>
                    <a:pt x="45775" y="16964"/>
                  </a:cubicBezTo>
                  <a:cubicBezTo>
                    <a:pt x="45759" y="16848"/>
                    <a:pt x="45743" y="16735"/>
                    <a:pt x="45723" y="16621"/>
                  </a:cubicBezTo>
                  <a:cubicBezTo>
                    <a:pt x="45718" y="16579"/>
                    <a:pt x="45682" y="16549"/>
                    <a:pt x="45640" y="16549"/>
                  </a:cubicBezTo>
                  <a:close/>
                  <a:moveTo>
                    <a:pt x="5398" y="16753"/>
                  </a:moveTo>
                  <a:cubicBezTo>
                    <a:pt x="5369" y="16753"/>
                    <a:pt x="5341" y="16768"/>
                    <a:pt x="5325" y="16795"/>
                  </a:cubicBezTo>
                  <a:cubicBezTo>
                    <a:pt x="5299" y="16836"/>
                    <a:pt x="5314" y="16888"/>
                    <a:pt x="5354" y="16912"/>
                  </a:cubicBezTo>
                  <a:cubicBezTo>
                    <a:pt x="5455" y="16973"/>
                    <a:pt x="5560" y="17028"/>
                    <a:pt x="5669" y="17076"/>
                  </a:cubicBezTo>
                  <a:cubicBezTo>
                    <a:pt x="5680" y="17081"/>
                    <a:pt x="5692" y="17082"/>
                    <a:pt x="5703" y="17082"/>
                  </a:cubicBezTo>
                  <a:cubicBezTo>
                    <a:pt x="5736" y="17082"/>
                    <a:pt x="5767" y="17063"/>
                    <a:pt x="5781" y="17031"/>
                  </a:cubicBezTo>
                  <a:cubicBezTo>
                    <a:pt x="5801" y="16988"/>
                    <a:pt x="5781" y="16938"/>
                    <a:pt x="5738" y="16919"/>
                  </a:cubicBezTo>
                  <a:cubicBezTo>
                    <a:pt x="5636" y="16874"/>
                    <a:pt x="5536" y="16823"/>
                    <a:pt x="5442" y="16765"/>
                  </a:cubicBezTo>
                  <a:cubicBezTo>
                    <a:pt x="5428" y="16757"/>
                    <a:pt x="5413" y="16753"/>
                    <a:pt x="5398" y="16753"/>
                  </a:cubicBezTo>
                  <a:close/>
                  <a:moveTo>
                    <a:pt x="8218" y="16898"/>
                  </a:moveTo>
                  <a:cubicBezTo>
                    <a:pt x="8208" y="16898"/>
                    <a:pt x="8199" y="16899"/>
                    <a:pt x="8190" y="16903"/>
                  </a:cubicBezTo>
                  <a:cubicBezTo>
                    <a:pt x="8082" y="16943"/>
                    <a:pt x="7975" y="16976"/>
                    <a:pt x="7868" y="17007"/>
                  </a:cubicBezTo>
                  <a:cubicBezTo>
                    <a:pt x="7823" y="17020"/>
                    <a:pt x="7796" y="17068"/>
                    <a:pt x="7809" y="17113"/>
                  </a:cubicBezTo>
                  <a:cubicBezTo>
                    <a:pt x="7820" y="17151"/>
                    <a:pt x="7853" y="17177"/>
                    <a:pt x="7892" y="17177"/>
                  </a:cubicBezTo>
                  <a:cubicBezTo>
                    <a:pt x="7898" y="17177"/>
                    <a:pt x="7906" y="17175"/>
                    <a:pt x="7914" y="17172"/>
                  </a:cubicBezTo>
                  <a:cubicBezTo>
                    <a:pt x="8026" y="17141"/>
                    <a:pt x="8138" y="17105"/>
                    <a:pt x="8247" y="17065"/>
                  </a:cubicBezTo>
                  <a:cubicBezTo>
                    <a:pt x="8292" y="17048"/>
                    <a:pt x="8315" y="16999"/>
                    <a:pt x="8299" y="16956"/>
                  </a:cubicBezTo>
                  <a:cubicBezTo>
                    <a:pt x="8286" y="16920"/>
                    <a:pt x="8252" y="16898"/>
                    <a:pt x="8218" y="16898"/>
                  </a:cubicBezTo>
                  <a:close/>
                  <a:moveTo>
                    <a:pt x="6193" y="17072"/>
                  </a:moveTo>
                  <a:cubicBezTo>
                    <a:pt x="6154" y="17072"/>
                    <a:pt x="6118" y="17099"/>
                    <a:pt x="6108" y="17140"/>
                  </a:cubicBezTo>
                  <a:cubicBezTo>
                    <a:pt x="6097" y="17185"/>
                    <a:pt x="6126" y="17231"/>
                    <a:pt x="6172" y="17242"/>
                  </a:cubicBezTo>
                  <a:cubicBezTo>
                    <a:pt x="6286" y="17268"/>
                    <a:pt x="6403" y="17289"/>
                    <a:pt x="6521" y="17302"/>
                  </a:cubicBezTo>
                  <a:lnTo>
                    <a:pt x="6531" y="17302"/>
                  </a:lnTo>
                  <a:cubicBezTo>
                    <a:pt x="6574" y="17302"/>
                    <a:pt x="6611" y="17269"/>
                    <a:pt x="6616" y="17225"/>
                  </a:cubicBezTo>
                  <a:cubicBezTo>
                    <a:pt x="6620" y="17178"/>
                    <a:pt x="6587" y="17135"/>
                    <a:pt x="6540" y="17130"/>
                  </a:cubicBezTo>
                  <a:cubicBezTo>
                    <a:pt x="6428" y="17117"/>
                    <a:pt x="6318" y="17100"/>
                    <a:pt x="6210" y="17074"/>
                  </a:cubicBezTo>
                  <a:cubicBezTo>
                    <a:pt x="6205" y="17073"/>
                    <a:pt x="6199" y="17072"/>
                    <a:pt x="6193" y="17072"/>
                  </a:cubicBezTo>
                  <a:close/>
                  <a:moveTo>
                    <a:pt x="7388" y="17111"/>
                  </a:moveTo>
                  <a:cubicBezTo>
                    <a:pt x="7384" y="17111"/>
                    <a:pt x="7379" y="17112"/>
                    <a:pt x="7375" y="17113"/>
                  </a:cubicBezTo>
                  <a:cubicBezTo>
                    <a:pt x="7263" y="17129"/>
                    <a:pt x="7150" y="17140"/>
                    <a:pt x="7042" y="17145"/>
                  </a:cubicBezTo>
                  <a:cubicBezTo>
                    <a:pt x="6994" y="17148"/>
                    <a:pt x="6957" y="17188"/>
                    <a:pt x="6960" y="17234"/>
                  </a:cubicBezTo>
                  <a:cubicBezTo>
                    <a:pt x="6962" y="17281"/>
                    <a:pt x="7000" y="17316"/>
                    <a:pt x="7045" y="17316"/>
                  </a:cubicBezTo>
                  <a:lnTo>
                    <a:pt x="7050" y="17316"/>
                  </a:lnTo>
                  <a:cubicBezTo>
                    <a:pt x="7165" y="17311"/>
                    <a:pt x="7282" y="17300"/>
                    <a:pt x="7400" y="17282"/>
                  </a:cubicBezTo>
                  <a:cubicBezTo>
                    <a:pt x="7447" y="17276"/>
                    <a:pt x="7479" y="17231"/>
                    <a:pt x="7472" y="17185"/>
                  </a:cubicBezTo>
                  <a:cubicBezTo>
                    <a:pt x="7467" y="17143"/>
                    <a:pt x="7430" y="17111"/>
                    <a:pt x="7388" y="17111"/>
                  </a:cubicBezTo>
                  <a:close/>
                  <a:moveTo>
                    <a:pt x="826" y="17074"/>
                  </a:moveTo>
                  <a:cubicBezTo>
                    <a:pt x="793" y="17074"/>
                    <a:pt x="762" y="17092"/>
                    <a:pt x="747" y="17124"/>
                  </a:cubicBezTo>
                  <a:cubicBezTo>
                    <a:pt x="699" y="17226"/>
                    <a:pt x="654" y="17335"/>
                    <a:pt x="612" y="17447"/>
                  </a:cubicBezTo>
                  <a:cubicBezTo>
                    <a:pt x="595" y="17492"/>
                    <a:pt x="619" y="17542"/>
                    <a:pt x="662" y="17558"/>
                  </a:cubicBezTo>
                  <a:cubicBezTo>
                    <a:pt x="671" y="17561"/>
                    <a:pt x="683" y="17563"/>
                    <a:pt x="692" y="17563"/>
                  </a:cubicBezTo>
                  <a:cubicBezTo>
                    <a:pt x="728" y="17563"/>
                    <a:pt x="760" y="17542"/>
                    <a:pt x="772" y="17508"/>
                  </a:cubicBezTo>
                  <a:cubicBezTo>
                    <a:pt x="812" y="17401"/>
                    <a:pt x="857" y="17295"/>
                    <a:pt x="904" y="17197"/>
                  </a:cubicBezTo>
                  <a:cubicBezTo>
                    <a:pt x="923" y="17154"/>
                    <a:pt x="905" y="17103"/>
                    <a:pt x="862" y="17082"/>
                  </a:cubicBezTo>
                  <a:cubicBezTo>
                    <a:pt x="850" y="17077"/>
                    <a:pt x="838" y="17074"/>
                    <a:pt x="826" y="17074"/>
                  </a:cubicBezTo>
                  <a:close/>
                  <a:moveTo>
                    <a:pt x="45748" y="17400"/>
                  </a:moveTo>
                  <a:cubicBezTo>
                    <a:pt x="45745" y="17400"/>
                    <a:pt x="45742" y="17400"/>
                    <a:pt x="45739" y="17401"/>
                  </a:cubicBezTo>
                  <a:cubicBezTo>
                    <a:pt x="45693" y="17406"/>
                    <a:pt x="45658" y="17447"/>
                    <a:pt x="45663" y="17495"/>
                  </a:cubicBezTo>
                  <a:cubicBezTo>
                    <a:pt x="45672" y="17607"/>
                    <a:pt x="45680" y="17721"/>
                    <a:pt x="45688" y="17835"/>
                  </a:cubicBezTo>
                  <a:cubicBezTo>
                    <a:pt x="45690" y="17881"/>
                    <a:pt x="45728" y="17916"/>
                    <a:pt x="45773" y="17916"/>
                  </a:cubicBezTo>
                  <a:cubicBezTo>
                    <a:pt x="45775" y="17916"/>
                    <a:pt x="45776" y="17916"/>
                    <a:pt x="45778" y="17915"/>
                  </a:cubicBezTo>
                  <a:cubicBezTo>
                    <a:pt x="45826" y="17913"/>
                    <a:pt x="45863" y="17872"/>
                    <a:pt x="45860" y="17825"/>
                  </a:cubicBezTo>
                  <a:cubicBezTo>
                    <a:pt x="45853" y="17710"/>
                    <a:pt x="45843" y="17595"/>
                    <a:pt x="45834" y="17479"/>
                  </a:cubicBezTo>
                  <a:cubicBezTo>
                    <a:pt x="45829" y="17434"/>
                    <a:pt x="45792" y="17400"/>
                    <a:pt x="45748" y="17400"/>
                  </a:cubicBezTo>
                  <a:close/>
                  <a:moveTo>
                    <a:pt x="536" y="17883"/>
                  </a:moveTo>
                  <a:cubicBezTo>
                    <a:pt x="498" y="17883"/>
                    <a:pt x="464" y="17908"/>
                    <a:pt x="454" y="17945"/>
                  </a:cubicBezTo>
                  <a:cubicBezTo>
                    <a:pt x="425" y="18053"/>
                    <a:pt x="398" y="18166"/>
                    <a:pt x="372" y="18285"/>
                  </a:cubicBezTo>
                  <a:cubicBezTo>
                    <a:pt x="362" y="18331"/>
                    <a:pt x="391" y="18376"/>
                    <a:pt x="438" y="18386"/>
                  </a:cubicBezTo>
                  <a:cubicBezTo>
                    <a:pt x="444" y="18387"/>
                    <a:pt x="450" y="18389"/>
                    <a:pt x="457" y="18389"/>
                  </a:cubicBezTo>
                  <a:cubicBezTo>
                    <a:pt x="495" y="18389"/>
                    <a:pt x="531" y="18362"/>
                    <a:pt x="540" y="18322"/>
                  </a:cubicBezTo>
                  <a:cubicBezTo>
                    <a:pt x="564" y="18206"/>
                    <a:pt x="591" y="18094"/>
                    <a:pt x="620" y="17990"/>
                  </a:cubicBezTo>
                  <a:cubicBezTo>
                    <a:pt x="631" y="17945"/>
                    <a:pt x="604" y="17897"/>
                    <a:pt x="559" y="17886"/>
                  </a:cubicBezTo>
                  <a:cubicBezTo>
                    <a:pt x="552" y="17884"/>
                    <a:pt x="544" y="17883"/>
                    <a:pt x="536" y="17883"/>
                  </a:cubicBezTo>
                  <a:close/>
                  <a:moveTo>
                    <a:pt x="45791" y="18259"/>
                  </a:moveTo>
                  <a:cubicBezTo>
                    <a:pt x="45744" y="18261"/>
                    <a:pt x="45706" y="18299"/>
                    <a:pt x="45706" y="18347"/>
                  </a:cubicBezTo>
                  <a:cubicBezTo>
                    <a:pt x="45707" y="18389"/>
                    <a:pt x="45707" y="18432"/>
                    <a:pt x="45707" y="18475"/>
                  </a:cubicBezTo>
                  <a:cubicBezTo>
                    <a:pt x="45707" y="18546"/>
                    <a:pt x="45706" y="18616"/>
                    <a:pt x="45704" y="18688"/>
                  </a:cubicBezTo>
                  <a:cubicBezTo>
                    <a:pt x="45704" y="18735"/>
                    <a:pt x="45741" y="18775"/>
                    <a:pt x="45789" y="18775"/>
                  </a:cubicBezTo>
                  <a:lnTo>
                    <a:pt x="45791" y="18775"/>
                  </a:lnTo>
                  <a:cubicBezTo>
                    <a:pt x="45837" y="18775"/>
                    <a:pt x="45876" y="18738"/>
                    <a:pt x="45877" y="18691"/>
                  </a:cubicBezTo>
                  <a:cubicBezTo>
                    <a:pt x="45879" y="18619"/>
                    <a:pt x="45879" y="18547"/>
                    <a:pt x="45879" y="18475"/>
                  </a:cubicBezTo>
                  <a:cubicBezTo>
                    <a:pt x="45879" y="18432"/>
                    <a:pt x="45879" y="18387"/>
                    <a:pt x="45877" y="18344"/>
                  </a:cubicBezTo>
                  <a:cubicBezTo>
                    <a:pt x="45877" y="18298"/>
                    <a:pt x="45839" y="18259"/>
                    <a:pt x="45792" y="18259"/>
                  </a:cubicBezTo>
                  <a:close/>
                  <a:moveTo>
                    <a:pt x="361" y="18724"/>
                  </a:moveTo>
                  <a:cubicBezTo>
                    <a:pt x="320" y="18724"/>
                    <a:pt x="283" y="18754"/>
                    <a:pt x="276" y="18796"/>
                  </a:cubicBezTo>
                  <a:cubicBezTo>
                    <a:pt x="258" y="18909"/>
                    <a:pt x="241" y="19023"/>
                    <a:pt x="226" y="19138"/>
                  </a:cubicBezTo>
                  <a:cubicBezTo>
                    <a:pt x="218" y="19185"/>
                    <a:pt x="252" y="19228"/>
                    <a:pt x="298" y="19234"/>
                  </a:cubicBezTo>
                  <a:cubicBezTo>
                    <a:pt x="303" y="19234"/>
                    <a:pt x="306" y="19236"/>
                    <a:pt x="311" y="19236"/>
                  </a:cubicBezTo>
                  <a:cubicBezTo>
                    <a:pt x="353" y="19236"/>
                    <a:pt x="390" y="19204"/>
                    <a:pt x="396" y="19161"/>
                  </a:cubicBezTo>
                  <a:cubicBezTo>
                    <a:pt x="412" y="19049"/>
                    <a:pt x="428" y="18936"/>
                    <a:pt x="446" y="18823"/>
                  </a:cubicBezTo>
                  <a:cubicBezTo>
                    <a:pt x="454" y="18776"/>
                    <a:pt x="422" y="18733"/>
                    <a:pt x="375" y="18725"/>
                  </a:cubicBezTo>
                  <a:cubicBezTo>
                    <a:pt x="370" y="18724"/>
                    <a:pt x="366" y="18724"/>
                    <a:pt x="361" y="18724"/>
                  </a:cubicBezTo>
                  <a:close/>
                  <a:moveTo>
                    <a:pt x="45767" y="19119"/>
                  </a:moveTo>
                  <a:cubicBezTo>
                    <a:pt x="45720" y="19119"/>
                    <a:pt x="45683" y="19153"/>
                    <a:pt x="45680" y="19197"/>
                  </a:cubicBezTo>
                  <a:cubicBezTo>
                    <a:pt x="45671" y="19310"/>
                    <a:pt x="45659" y="19423"/>
                    <a:pt x="45645" y="19535"/>
                  </a:cubicBezTo>
                  <a:cubicBezTo>
                    <a:pt x="45639" y="19583"/>
                    <a:pt x="45672" y="19625"/>
                    <a:pt x="45720" y="19631"/>
                  </a:cubicBezTo>
                  <a:cubicBezTo>
                    <a:pt x="45723" y="19631"/>
                    <a:pt x="45727" y="19633"/>
                    <a:pt x="45730" y="19633"/>
                  </a:cubicBezTo>
                  <a:cubicBezTo>
                    <a:pt x="45773" y="19633"/>
                    <a:pt x="45810" y="19601"/>
                    <a:pt x="45816" y="19558"/>
                  </a:cubicBezTo>
                  <a:cubicBezTo>
                    <a:pt x="45831" y="19442"/>
                    <a:pt x="45842" y="19326"/>
                    <a:pt x="45851" y="19212"/>
                  </a:cubicBezTo>
                  <a:cubicBezTo>
                    <a:pt x="45855" y="19164"/>
                    <a:pt x="45819" y="19122"/>
                    <a:pt x="45773" y="19119"/>
                  </a:cubicBezTo>
                  <a:cubicBezTo>
                    <a:pt x="45771" y="19119"/>
                    <a:pt x="45769" y="19119"/>
                    <a:pt x="45767" y="19119"/>
                  </a:cubicBezTo>
                  <a:close/>
                  <a:moveTo>
                    <a:pt x="243" y="19575"/>
                  </a:moveTo>
                  <a:cubicBezTo>
                    <a:pt x="200" y="19575"/>
                    <a:pt x="163" y="19606"/>
                    <a:pt x="159" y="19649"/>
                  </a:cubicBezTo>
                  <a:cubicBezTo>
                    <a:pt x="145" y="19763"/>
                    <a:pt x="130" y="19876"/>
                    <a:pt x="116" y="19992"/>
                  </a:cubicBezTo>
                  <a:cubicBezTo>
                    <a:pt x="111" y="20038"/>
                    <a:pt x="145" y="20081"/>
                    <a:pt x="193" y="20086"/>
                  </a:cubicBezTo>
                  <a:cubicBezTo>
                    <a:pt x="196" y="20088"/>
                    <a:pt x="199" y="20088"/>
                    <a:pt x="202" y="20088"/>
                  </a:cubicBezTo>
                  <a:cubicBezTo>
                    <a:pt x="246" y="20088"/>
                    <a:pt x="282" y="20056"/>
                    <a:pt x="287" y="20011"/>
                  </a:cubicBezTo>
                  <a:cubicBezTo>
                    <a:pt x="302" y="19897"/>
                    <a:pt x="314" y="19784"/>
                    <a:pt x="329" y="19671"/>
                  </a:cubicBezTo>
                  <a:cubicBezTo>
                    <a:pt x="335" y="19623"/>
                    <a:pt x="302" y="19582"/>
                    <a:pt x="255" y="19575"/>
                  </a:cubicBezTo>
                  <a:cubicBezTo>
                    <a:pt x="251" y="19575"/>
                    <a:pt x="247" y="19575"/>
                    <a:pt x="243" y="19575"/>
                  </a:cubicBezTo>
                  <a:close/>
                  <a:moveTo>
                    <a:pt x="45648" y="19969"/>
                  </a:moveTo>
                  <a:cubicBezTo>
                    <a:pt x="45608" y="19969"/>
                    <a:pt x="45572" y="19998"/>
                    <a:pt x="45565" y="20038"/>
                  </a:cubicBezTo>
                  <a:cubicBezTo>
                    <a:pt x="45542" y="20150"/>
                    <a:pt x="45517" y="20261"/>
                    <a:pt x="45491" y="20370"/>
                  </a:cubicBezTo>
                  <a:cubicBezTo>
                    <a:pt x="45478" y="20416"/>
                    <a:pt x="45507" y="20463"/>
                    <a:pt x="45554" y="20474"/>
                  </a:cubicBezTo>
                  <a:cubicBezTo>
                    <a:pt x="45560" y="20475"/>
                    <a:pt x="45568" y="20477"/>
                    <a:pt x="45574" y="20477"/>
                  </a:cubicBezTo>
                  <a:cubicBezTo>
                    <a:pt x="45613" y="20477"/>
                    <a:pt x="45648" y="20451"/>
                    <a:pt x="45658" y="20411"/>
                  </a:cubicBezTo>
                  <a:cubicBezTo>
                    <a:pt x="45685" y="20299"/>
                    <a:pt x="45711" y="20186"/>
                    <a:pt x="45733" y="20072"/>
                  </a:cubicBezTo>
                  <a:cubicBezTo>
                    <a:pt x="45743" y="20025"/>
                    <a:pt x="45712" y="19981"/>
                    <a:pt x="45666" y="19971"/>
                  </a:cubicBezTo>
                  <a:cubicBezTo>
                    <a:pt x="45660" y="19970"/>
                    <a:pt x="45654" y="19969"/>
                    <a:pt x="45648" y="19969"/>
                  </a:cubicBezTo>
                  <a:close/>
                  <a:moveTo>
                    <a:pt x="144" y="20428"/>
                  </a:moveTo>
                  <a:cubicBezTo>
                    <a:pt x="102" y="20428"/>
                    <a:pt x="66" y="20463"/>
                    <a:pt x="61" y="20506"/>
                  </a:cubicBezTo>
                  <a:cubicBezTo>
                    <a:pt x="50" y="20621"/>
                    <a:pt x="41" y="20735"/>
                    <a:pt x="33" y="20850"/>
                  </a:cubicBezTo>
                  <a:cubicBezTo>
                    <a:pt x="29" y="20898"/>
                    <a:pt x="65" y="20938"/>
                    <a:pt x="113" y="20943"/>
                  </a:cubicBezTo>
                  <a:lnTo>
                    <a:pt x="119" y="20943"/>
                  </a:lnTo>
                  <a:cubicBezTo>
                    <a:pt x="162" y="20943"/>
                    <a:pt x="201" y="20908"/>
                    <a:pt x="204" y="20863"/>
                  </a:cubicBezTo>
                  <a:cubicBezTo>
                    <a:pt x="212" y="20749"/>
                    <a:pt x="221" y="20635"/>
                    <a:pt x="233" y="20522"/>
                  </a:cubicBezTo>
                  <a:cubicBezTo>
                    <a:pt x="238" y="20475"/>
                    <a:pt x="202" y="20434"/>
                    <a:pt x="154" y="20429"/>
                  </a:cubicBezTo>
                  <a:cubicBezTo>
                    <a:pt x="151" y="20428"/>
                    <a:pt x="147" y="20428"/>
                    <a:pt x="144" y="20428"/>
                  </a:cubicBezTo>
                  <a:close/>
                  <a:moveTo>
                    <a:pt x="45430" y="20800"/>
                  </a:moveTo>
                  <a:cubicBezTo>
                    <a:pt x="45395" y="20800"/>
                    <a:pt x="45362" y="20824"/>
                    <a:pt x="45350" y="20860"/>
                  </a:cubicBezTo>
                  <a:cubicBezTo>
                    <a:pt x="45313" y="20967"/>
                    <a:pt x="45275" y="21074"/>
                    <a:pt x="45233" y="21177"/>
                  </a:cubicBezTo>
                  <a:cubicBezTo>
                    <a:pt x="45216" y="21222"/>
                    <a:pt x="45238" y="21271"/>
                    <a:pt x="45281" y="21289"/>
                  </a:cubicBezTo>
                  <a:cubicBezTo>
                    <a:pt x="45293" y="21292"/>
                    <a:pt x="45302" y="21295"/>
                    <a:pt x="45313" y="21295"/>
                  </a:cubicBezTo>
                  <a:cubicBezTo>
                    <a:pt x="45347" y="21295"/>
                    <a:pt x="45381" y="21274"/>
                    <a:pt x="45394" y="21241"/>
                  </a:cubicBezTo>
                  <a:cubicBezTo>
                    <a:pt x="45435" y="21135"/>
                    <a:pt x="45475" y="21025"/>
                    <a:pt x="45512" y="20914"/>
                  </a:cubicBezTo>
                  <a:cubicBezTo>
                    <a:pt x="45528" y="20868"/>
                    <a:pt x="45504" y="20820"/>
                    <a:pt x="45458" y="20805"/>
                  </a:cubicBezTo>
                  <a:cubicBezTo>
                    <a:pt x="45448" y="20802"/>
                    <a:pt x="45439" y="20800"/>
                    <a:pt x="45430" y="20800"/>
                  </a:cubicBezTo>
                  <a:close/>
                  <a:moveTo>
                    <a:pt x="93" y="21286"/>
                  </a:moveTo>
                  <a:cubicBezTo>
                    <a:pt x="45" y="21286"/>
                    <a:pt x="7" y="21321"/>
                    <a:pt x="5" y="21369"/>
                  </a:cubicBezTo>
                  <a:cubicBezTo>
                    <a:pt x="2" y="21465"/>
                    <a:pt x="1" y="21561"/>
                    <a:pt x="1" y="21656"/>
                  </a:cubicBezTo>
                  <a:lnTo>
                    <a:pt x="1" y="21716"/>
                  </a:lnTo>
                  <a:cubicBezTo>
                    <a:pt x="2" y="21763"/>
                    <a:pt x="41" y="21801"/>
                    <a:pt x="87" y="21801"/>
                  </a:cubicBezTo>
                  <a:cubicBezTo>
                    <a:pt x="135" y="21801"/>
                    <a:pt x="173" y="21763"/>
                    <a:pt x="173" y="21715"/>
                  </a:cubicBezTo>
                  <a:lnTo>
                    <a:pt x="173" y="21656"/>
                  </a:lnTo>
                  <a:cubicBezTo>
                    <a:pt x="172" y="21563"/>
                    <a:pt x="173" y="21468"/>
                    <a:pt x="177" y="21374"/>
                  </a:cubicBezTo>
                  <a:cubicBezTo>
                    <a:pt x="178" y="21327"/>
                    <a:pt x="141" y="21287"/>
                    <a:pt x="93" y="21286"/>
                  </a:cubicBezTo>
                  <a:close/>
                  <a:moveTo>
                    <a:pt x="45102" y="21593"/>
                  </a:moveTo>
                  <a:cubicBezTo>
                    <a:pt x="45071" y="21593"/>
                    <a:pt x="45041" y="21610"/>
                    <a:pt x="45025" y="21640"/>
                  </a:cubicBezTo>
                  <a:cubicBezTo>
                    <a:pt x="44974" y="21740"/>
                    <a:pt x="44920" y="21840"/>
                    <a:pt x="44862" y="21936"/>
                  </a:cubicBezTo>
                  <a:cubicBezTo>
                    <a:pt x="44838" y="21976"/>
                    <a:pt x="44851" y="22029"/>
                    <a:pt x="44892" y="22053"/>
                  </a:cubicBezTo>
                  <a:cubicBezTo>
                    <a:pt x="44905" y="22061"/>
                    <a:pt x="44921" y="22065"/>
                    <a:pt x="44936" y="22065"/>
                  </a:cubicBezTo>
                  <a:cubicBezTo>
                    <a:pt x="44966" y="22065"/>
                    <a:pt x="44993" y="22051"/>
                    <a:pt x="45009" y="22024"/>
                  </a:cubicBezTo>
                  <a:cubicBezTo>
                    <a:pt x="45068" y="21925"/>
                    <a:pt x="45126" y="21822"/>
                    <a:pt x="45179" y="21718"/>
                  </a:cubicBezTo>
                  <a:cubicBezTo>
                    <a:pt x="45200" y="21675"/>
                    <a:pt x="45184" y="21623"/>
                    <a:pt x="45141" y="21603"/>
                  </a:cubicBezTo>
                  <a:cubicBezTo>
                    <a:pt x="45128" y="21596"/>
                    <a:pt x="45115" y="21593"/>
                    <a:pt x="45102" y="21593"/>
                  </a:cubicBezTo>
                  <a:close/>
                  <a:moveTo>
                    <a:pt x="107" y="22144"/>
                  </a:moveTo>
                  <a:cubicBezTo>
                    <a:pt x="105" y="22144"/>
                    <a:pt x="103" y="22144"/>
                    <a:pt x="101" y="22144"/>
                  </a:cubicBezTo>
                  <a:cubicBezTo>
                    <a:pt x="53" y="22149"/>
                    <a:pt x="18" y="22189"/>
                    <a:pt x="21" y="22237"/>
                  </a:cubicBezTo>
                  <a:cubicBezTo>
                    <a:pt x="31" y="22355"/>
                    <a:pt x="42" y="22472"/>
                    <a:pt x="57" y="22583"/>
                  </a:cubicBezTo>
                  <a:cubicBezTo>
                    <a:pt x="63" y="22626"/>
                    <a:pt x="100" y="22658"/>
                    <a:pt x="141" y="22658"/>
                  </a:cubicBezTo>
                  <a:lnTo>
                    <a:pt x="153" y="22658"/>
                  </a:lnTo>
                  <a:cubicBezTo>
                    <a:pt x="201" y="22652"/>
                    <a:pt x="234" y="22608"/>
                    <a:pt x="228" y="22560"/>
                  </a:cubicBezTo>
                  <a:cubicBezTo>
                    <a:pt x="213" y="22451"/>
                    <a:pt x="202" y="22339"/>
                    <a:pt x="193" y="22224"/>
                  </a:cubicBezTo>
                  <a:cubicBezTo>
                    <a:pt x="190" y="22178"/>
                    <a:pt x="151" y="22144"/>
                    <a:pt x="107" y="22144"/>
                  </a:cubicBezTo>
                  <a:close/>
                  <a:moveTo>
                    <a:pt x="44648" y="22320"/>
                  </a:moveTo>
                  <a:cubicBezTo>
                    <a:pt x="44622" y="22320"/>
                    <a:pt x="44597" y="22332"/>
                    <a:pt x="44580" y="22354"/>
                  </a:cubicBezTo>
                  <a:cubicBezTo>
                    <a:pt x="44511" y="22443"/>
                    <a:pt x="44439" y="22531"/>
                    <a:pt x="44365" y="22613"/>
                  </a:cubicBezTo>
                  <a:cubicBezTo>
                    <a:pt x="44333" y="22648"/>
                    <a:pt x="44337" y="22703"/>
                    <a:pt x="44372" y="22735"/>
                  </a:cubicBezTo>
                  <a:cubicBezTo>
                    <a:pt x="44388" y="22749"/>
                    <a:pt x="44409" y="22757"/>
                    <a:pt x="44430" y="22757"/>
                  </a:cubicBezTo>
                  <a:cubicBezTo>
                    <a:pt x="44452" y="22757"/>
                    <a:pt x="44476" y="22748"/>
                    <a:pt x="44492" y="22728"/>
                  </a:cubicBezTo>
                  <a:cubicBezTo>
                    <a:pt x="44569" y="22644"/>
                    <a:pt x="44644" y="22552"/>
                    <a:pt x="44716" y="22458"/>
                  </a:cubicBezTo>
                  <a:cubicBezTo>
                    <a:pt x="44745" y="22421"/>
                    <a:pt x="44737" y="22367"/>
                    <a:pt x="44700" y="22338"/>
                  </a:cubicBezTo>
                  <a:cubicBezTo>
                    <a:pt x="44684" y="22326"/>
                    <a:pt x="44666" y="22320"/>
                    <a:pt x="44648" y="22320"/>
                  </a:cubicBezTo>
                  <a:close/>
                  <a:moveTo>
                    <a:pt x="44060" y="22944"/>
                  </a:moveTo>
                  <a:cubicBezTo>
                    <a:pt x="44040" y="22944"/>
                    <a:pt x="44021" y="22950"/>
                    <a:pt x="44005" y="22964"/>
                  </a:cubicBezTo>
                  <a:cubicBezTo>
                    <a:pt x="43919" y="23037"/>
                    <a:pt x="43829" y="23106"/>
                    <a:pt x="43739" y="23169"/>
                  </a:cubicBezTo>
                  <a:cubicBezTo>
                    <a:pt x="43699" y="23196"/>
                    <a:pt x="43691" y="23250"/>
                    <a:pt x="43717" y="23289"/>
                  </a:cubicBezTo>
                  <a:cubicBezTo>
                    <a:pt x="43735" y="23313"/>
                    <a:pt x="43762" y="23326"/>
                    <a:pt x="43789" y="23326"/>
                  </a:cubicBezTo>
                  <a:cubicBezTo>
                    <a:pt x="43805" y="23326"/>
                    <a:pt x="43823" y="23321"/>
                    <a:pt x="43837" y="23310"/>
                  </a:cubicBezTo>
                  <a:cubicBezTo>
                    <a:pt x="43933" y="23244"/>
                    <a:pt x="44026" y="23172"/>
                    <a:pt x="44116" y="23095"/>
                  </a:cubicBezTo>
                  <a:cubicBezTo>
                    <a:pt x="44152" y="23065"/>
                    <a:pt x="44156" y="23010"/>
                    <a:pt x="44125" y="22973"/>
                  </a:cubicBezTo>
                  <a:cubicBezTo>
                    <a:pt x="44108" y="22954"/>
                    <a:pt x="44084" y="22944"/>
                    <a:pt x="44060" y="22944"/>
                  </a:cubicBezTo>
                  <a:close/>
                  <a:moveTo>
                    <a:pt x="234" y="22993"/>
                  </a:moveTo>
                  <a:cubicBezTo>
                    <a:pt x="227" y="22993"/>
                    <a:pt x="220" y="22994"/>
                    <a:pt x="213" y="22996"/>
                  </a:cubicBezTo>
                  <a:cubicBezTo>
                    <a:pt x="167" y="23005"/>
                    <a:pt x="138" y="23052"/>
                    <a:pt x="149" y="23098"/>
                  </a:cubicBezTo>
                  <a:cubicBezTo>
                    <a:pt x="177" y="23214"/>
                    <a:pt x="207" y="23327"/>
                    <a:pt x="242" y="23436"/>
                  </a:cubicBezTo>
                  <a:cubicBezTo>
                    <a:pt x="254" y="23473"/>
                    <a:pt x="287" y="23497"/>
                    <a:pt x="324" y="23497"/>
                  </a:cubicBezTo>
                  <a:cubicBezTo>
                    <a:pt x="332" y="23497"/>
                    <a:pt x="340" y="23495"/>
                    <a:pt x="350" y="23492"/>
                  </a:cubicBezTo>
                  <a:cubicBezTo>
                    <a:pt x="394" y="23478"/>
                    <a:pt x="420" y="23430"/>
                    <a:pt x="406" y="23385"/>
                  </a:cubicBezTo>
                  <a:cubicBezTo>
                    <a:pt x="372" y="23281"/>
                    <a:pt x="343" y="23170"/>
                    <a:pt x="318" y="23060"/>
                  </a:cubicBezTo>
                  <a:cubicBezTo>
                    <a:pt x="308" y="23020"/>
                    <a:pt x="273" y="22993"/>
                    <a:pt x="234" y="22993"/>
                  </a:cubicBezTo>
                  <a:close/>
                  <a:moveTo>
                    <a:pt x="43343" y="23412"/>
                  </a:moveTo>
                  <a:cubicBezTo>
                    <a:pt x="43332" y="23412"/>
                    <a:pt x="43321" y="23414"/>
                    <a:pt x="43310" y="23419"/>
                  </a:cubicBezTo>
                  <a:cubicBezTo>
                    <a:pt x="43214" y="23460"/>
                    <a:pt x="43112" y="23494"/>
                    <a:pt x="42996" y="23524"/>
                  </a:cubicBezTo>
                  <a:cubicBezTo>
                    <a:pt x="42951" y="23535"/>
                    <a:pt x="42923" y="23582"/>
                    <a:pt x="42935" y="23628"/>
                  </a:cubicBezTo>
                  <a:cubicBezTo>
                    <a:pt x="42945" y="23667"/>
                    <a:pt x="42980" y="23692"/>
                    <a:pt x="43019" y="23692"/>
                  </a:cubicBezTo>
                  <a:cubicBezTo>
                    <a:pt x="43025" y="23692"/>
                    <a:pt x="43032" y="23692"/>
                    <a:pt x="43040" y="23691"/>
                  </a:cubicBezTo>
                  <a:cubicBezTo>
                    <a:pt x="43163" y="23659"/>
                    <a:pt x="43273" y="23622"/>
                    <a:pt x="43377" y="23577"/>
                  </a:cubicBezTo>
                  <a:cubicBezTo>
                    <a:pt x="43421" y="23558"/>
                    <a:pt x="43441" y="23508"/>
                    <a:pt x="43422" y="23463"/>
                  </a:cubicBezTo>
                  <a:cubicBezTo>
                    <a:pt x="43408" y="23431"/>
                    <a:pt x="43376" y="23412"/>
                    <a:pt x="43343" y="23412"/>
                  </a:cubicBezTo>
                  <a:close/>
                  <a:moveTo>
                    <a:pt x="42509" y="23610"/>
                  </a:moveTo>
                  <a:cubicBezTo>
                    <a:pt x="42506" y="23610"/>
                    <a:pt x="42503" y="23610"/>
                    <a:pt x="42500" y="23611"/>
                  </a:cubicBezTo>
                  <a:cubicBezTo>
                    <a:pt x="42388" y="23625"/>
                    <a:pt x="42274" y="23635"/>
                    <a:pt x="42162" y="23646"/>
                  </a:cubicBezTo>
                  <a:lnTo>
                    <a:pt x="42160" y="23646"/>
                  </a:lnTo>
                  <a:cubicBezTo>
                    <a:pt x="42112" y="23651"/>
                    <a:pt x="42079" y="23692"/>
                    <a:pt x="42084" y="23740"/>
                  </a:cubicBezTo>
                  <a:cubicBezTo>
                    <a:pt x="42088" y="23785"/>
                    <a:pt x="42125" y="23817"/>
                    <a:pt x="42170" y="23817"/>
                  </a:cubicBezTo>
                  <a:lnTo>
                    <a:pt x="42178" y="23817"/>
                  </a:lnTo>
                  <a:cubicBezTo>
                    <a:pt x="42293" y="23806"/>
                    <a:pt x="42407" y="23795"/>
                    <a:pt x="42521" y="23782"/>
                  </a:cubicBezTo>
                  <a:cubicBezTo>
                    <a:pt x="42569" y="23776"/>
                    <a:pt x="42602" y="23732"/>
                    <a:pt x="42596" y="23686"/>
                  </a:cubicBezTo>
                  <a:cubicBezTo>
                    <a:pt x="42590" y="23643"/>
                    <a:pt x="42553" y="23610"/>
                    <a:pt x="42509" y="23610"/>
                  </a:cubicBezTo>
                  <a:close/>
                  <a:moveTo>
                    <a:pt x="41655" y="23704"/>
                  </a:moveTo>
                  <a:cubicBezTo>
                    <a:pt x="41651" y="23704"/>
                    <a:pt x="41647" y="23705"/>
                    <a:pt x="41643" y="23705"/>
                  </a:cubicBezTo>
                  <a:cubicBezTo>
                    <a:pt x="41517" y="23724"/>
                    <a:pt x="41403" y="23747"/>
                    <a:pt x="41299" y="23772"/>
                  </a:cubicBezTo>
                  <a:cubicBezTo>
                    <a:pt x="41252" y="23785"/>
                    <a:pt x="41225" y="23832"/>
                    <a:pt x="41236" y="23878"/>
                  </a:cubicBezTo>
                  <a:cubicBezTo>
                    <a:pt x="41246" y="23917"/>
                    <a:pt x="41281" y="23942"/>
                    <a:pt x="41320" y="23942"/>
                  </a:cubicBezTo>
                  <a:cubicBezTo>
                    <a:pt x="41326" y="23942"/>
                    <a:pt x="41334" y="23941"/>
                    <a:pt x="41341" y="23939"/>
                  </a:cubicBezTo>
                  <a:cubicBezTo>
                    <a:pt x="41440" y="23915"/>
                    <a:pt x="41547" y="23893"/>
                    <a:pt x="41669" y="23875"/>
                  </a:cubicBezTo>
                  <a:cubicBezTo>
                    <a:pt x="41717" y="23869"/>
                    <a:pt x="41749" y="23825"/>
                    <a:pt x="41741" y="23777"/>
                  </a:cubicBezTo>
                  <a:cubicBezTo>
                    <a:pt x="41735" y="23735"/>
                    <a:pt x="41698" y="23704"/>
                    <a:pt x="41655" y="23704"/>
                  </a:cubicBezTo>
                  <a:close/>
                  <a:moveTo>
                    <a:pt x="509" y="23805"/>
                  </a:moveTo>
                  <a:cubicBezTo>
                    <a:pt x="497" y="23805"/>
                    <a:pt x="485" y="23807"/>
                    <a:pt x="473" y="23813"/>
                  </a:cubicBezTo>
                  <a:cubicBezTo>
                    <a:pt x="430" y="23833"/>
                    <a:pt x="412" y="23885"/>
                    <a:pt x="431" y="23928"/>
                  </a:cubicBezTo>
                  <a:cubicBezTo>
                    <a:pt x="481" y="24033"/>
                    <a:pt x="537" y="24139"/>
                    <a:pt x="595" y="24238"/>
                  </a:cubicBezTo>
                  <a:cubicBezTo>
                    <a:pt x="611" y="24266"/>
                    <a:pt x="639" y="24280"/>
                    <a:pt x="670" y="24280"/>
                  </a:cubicBezTo>
                  <a:cubicBezTo>
                    <a:pt x="684" y="24280"/>
                    <a:pt x="699" y="24277"/>
                    <a:pt x="713" y="24269"/>
                  </a:cubicBezTo>
                  <a:cubicBezTo>
                    <a:pt x="753" y="24245"/>
                    <a:pt x="768" y="24192"/>
                    <a:pt x="744" y="24152"/>
                  </a:cubicBezTo>
                  <a:cubicBezTo>
                    <a:pt x="687" y="24056"/>
                    <a:pt x="635" y="23957"/>
                    <a:pt x="588" y="23854"/>
                  </a:cubicBezTo>
                  <a:cubicBezTo>
                    <a:pt x="573" y="23823"/>
                    <a:pt x="542" y="23805"/>
                    <a:pt x="509" y="23805"/>
                  </a:cubicBezTo>
                  <a:close/>
                  <a:moveTo>
                    <a:pt x="40841" y="23956"/>
                  </a:moveTo>
                  <a:cubicBezTo>
                    <a:pt x="40827" y="23956"/>
                    <a:pt x="40813" y="23959"/>
                    <a:pt x="40799" y="23966"/>
                  </a:cubicBezTo>
                  <a:cubicBezTo>
                    <a:pt x="40750" y="23995"/>
                    <a:pt x="40702" y="24025"/>
                    <a:pt x="40655" y="24058"/>
                  </a:cubicBezTo>
                  <a:cubicBezTo>
                    <a:pt x="40606" y="24093"/>
                    <a:pt x="40556" y="24126"/>
                    <a:pt x="40506" y="24160"/>
                  </a:cubicBezTo>
                  <a:cubicBezTo>
                    <a:pt x="40466" y="24186"/>
                    <a:pt x="40457" y="24238"/>
                    <a:pt x="40482" y="24278"/>
                  </a:cubicBezTo>
                  <a:cubicBezTo>
                    <a:pt x="40500" y="24304"/>
                    <a:pt x="40527" y="24317"/>
                    <a:pt x="40554" y="24317"/>
                  </a:cubicBezTo>
                  <a:cubicBezTo>
                    <a:pt x="40570" y="24317"/>
                    <a:pt x="40586" y="24312"/>
                    <a:pt x="40602" y="24303"/>
                  </a:cubicBezTo>
                  <a:cubicBezTo>
                    <a:pt x="40654" y="24269"/>
                    <a:pt x="40703" y="24234"/>
                    <a:pt x="40754" y="24197"/>
                  </a:cubicBezTo>
                  <a:cubicBezTo>
                    <a:pt x="40796" y="24168"/>
                    <a:pt x="40838" y="24141"/>
                    <a:pt x="40883" y="24117"/>
                  </a:cubicBezTo>
                  <a:cubicBezTo>
                    <a:pt x="40924" y="24094"/>
                    <a:pt x="40939" y="24042"/>
                    <a:pt x="40916" y="24000"/>
                  </a:cubicBezTo>
                  <a:cubicBezTo>
                    <a:pt x="40900" y="23971"/>
                    <a:pt x="40871" y="23956"/>
                    <a:pt x="40841" y="23956"/>
                  </a:cubicBezTo>
                  <a:close/>
                  <a:moveTo>
                    <a:pt x="40115" y="24414"/>
                  </a:moveTo>
                  <a:cubicBezTo>
                    <a:pt x="40101" y="24414"/>
                    <a:pt x="40086" y="24418"/>
                    <a:pt x="40072" y="24426"/>
                  </a:cubicBezTo>
                  <a:cubicBezTo>
                    <a:pt x="39973" y="24480"/>
                    <a:pt x="39872" y="24533"/>
                    <a:pt x="39773" y="24583"/>
                  </a:cubicBezTo>
                  <a:cubicBezTo>
                    <a:pt x="39730" y="24604"/>
                    <a:pt x="39712" y="24655"/>
                    <a:pt x="39733" y="24698"/>
                  </a:cubicBezTo>
                  <a:cubicBezTo>
                    <a:pt x="39749" y="24728"/>
                    <a:pt x="39779" y="24746"/>
                    <a:pt x="39811" y="24746"/>
                  </a:cubicBezTo>
                  <a:cubicBezTo>
                    <a:pt x="39824" y="24746"/>
                    <a:pt x="39837" y="24743"/>
                    <a:pt x="39848" y="24736"/>
                  </a:cubicBezTo>
                  <a:cubicBezTo>
                    <a:pt x="39951" y="24687"/>
                    <a:pt x="40055" y="24632"/>
                    <a:pt x="40157" y="24575"/>
                  </a:cubicBezTo>
                  <a:cubicBezTo>
                    <a:pt x="40199" y="24552"/>
                    <a:pt x="40213" y="24499"/>
                    <a:pt x="40189" y="24458"/>
                  </a:cubicBezTo>
                  <a:cubicBezTo>
                    <a:pt x="40174" y="24430"/>
                    <a:pt x="40145" y="24414"/>
                    <a:pt x="40115" y="24414"/>
                  </a:cubicBezTo>
                  <a:close/>
                  <a:moveTo>
                    <a:pt x="962" y="24533"/>
                  </a:moveTo>
                  <a:cubicBezTo>
                    <a:pt x="943" y="24533"/>
                    <a:pt x="924" y="24539"/>
                    <a:pt x="908" y="24552"/>
                  </a:cubicBezTo>
                  <a:cubicBezTo>
                    <a:pt x="872" y="24581"/>
                    <a:pt x="865" y="24636"/>
                    <a:pt x="896" y="24672"/>
                  </a:cubicBezTo>
                  <a:cubicBezTo>
                    <a:pt x="968" y="24764"/>
                    <a:pt x="1046" y="24852"/>
                    <a:pt x="1129" y="24935"/>
                  </a:cubicBezTo>
                  <a:cubicBezTo>
                    <a:pt x="1145" y="24953"/>
                    <a:pt x="1168" y="24961"/>
                    <a:pt x="1190" y="24961"/>
                  </a:cubicBezTo>
                  <a:cubicBezTo>
                    <a:pt x="1211" y="24961"/>
                    <a:pt x="1234" y="24953"/>
                    <a:pt x="1250" y="24937"/>
                  </a:cubicBezTo>
                  <a:cubicBezTo>
                    <a:pt x="1285" y="24903"/>
                    <a:pt x="1285" y="24849"/>
                    <a:pt x="1251" y="24815"/>
                  </a:cubicBezTo>
                  <a:cubicBezTo>
                    <a:pt x="1173" y="24735"/>
                    <a:pt x="1099" y="24652"/>
                    <a:pt x="1029" y="24565"/>
                  </a:cubicBezTo>
                  <a:cubicBezTo>
                    <a:pt x="1011" y="24544"/>
                    <a:pt x="987" y="24533"/>
                    <a:pt x="962" y="24533"/>
                  </a:cubicBezTo>
                  <a:close/>
                  <a:moveTo>
                    <a:pt x="39339" y="24782"/>
                  </a:moveTo>
                  <a:cubicBezTo>
                    <a:pt x="39329" y="24782"/>
                    <a:pt x="39319" y="24784"/>
                    <a:pt x="39308" y="24788"/>
                  </a:cubicBezTo>
                  <a:cubicBezTo>
                    <a:pt x="39204" y="24828"/>
                    <a:pt x="39097" y="24868"/>
                    <a:pt x="38990" y="24903"/>
                  </a:cubicBezTo>
                  <a:cubicBezTo>
                    <a:pt x="38945" y="24917"/>
                    <a:pt x="38919" y="24965"/>
                    <a:pt x="38935" y="25012"/>
                  </a:cubicBezTo>
                  <a:cubicBezTo>
                    <a:pt x="38947" y="25047"/>
                    <a:pt x="38980" y="25070"/>
                    <a:pt x="39015" y="25070"/>
                  </a:cubicBezTo>
                  <a:cubicBezTo>
                    <a:pt x="39025" y="25070"/>
                    <a:pt x="39035" y="25070"/>
                    <a:pt x="39043" y="25066"/>
                  </a:cubicBezTo>
                  <a:cubicBezTo>
                    <a:pt x="39155" y="25030"/>
                    <a:pt x="39264" y="24989"/>
                    <a:pt x="39371" y="24948"/>
                  </a:cubicBezTo>
                  <a:cubicBezTo>
                    <a:pt x="39414" y="24930"/>
                    <a:pt x="39437" y="24881"/>
                    <a:pt x="39419" y="24836"/>
                  </a:cubicBezTo>
                  <a:cubicBezTo>
                    <a:pt x="39405" y="24803"/>
                    <a:pt x="39373" y="24782"/>
                    <a:pt x="39339" y="24782"/>
                  </a:cubicBezTo>
                  <a:close/>
                  <a:moveTo>
                    <a:pt x="32498" y="25042"/>
                  </a:moveTo>
                  <a:cubicBezTo>
                    <a:pt x="32394" y="25042"/>
                    <a:pt x="32290" y="25044"/>
                    <a:pt x="32186" y="25047"/>
                  </a:cubicBezTo>
                  <a:cubicBezTo>
                    <a:pt x="32138" y="25047"/>
                    <a:pt x="32101" y="25087"/>
                    <a:pt x="32101" y="25135"/>
                  </a:cubicBezTo>
                  <a:cubicBezTo>
                    <a:pt x="32102" y="25182"/>
                    <a:pt x="32141" y="25218"/>
                    <a:pt x="32187" y="25218"/>
                  </a:cubicBezTo>
                  <a:lnTo>
                    <a:pt x="32189" y="25218"/>
                  </a:lnTo>
                  <a:cubicBezTo>
                    <a:pt x="32293" y="25215"/>
                    <a:pt x="32395" y="25214"/>
                    <a:pt x="32498" y="25214"/>
                  </a:cubicBezTo>
                  <a:lnTo>
                    <a:pt x="32530" y="25214"/>
                  </a:lnTo>
                  <a:cubicBezTo>
                    <a:pt x="32578" y="25214"/>
                    <a:pt x="32616" y="25175"/>
                    <a:pt x="32616" y="25129"/>
                  </a:cubicBezTo>
                  <a:cubicBezTo>
                    <a:pt x="32616" y="25081"/>
                    <a:pt x="32578" y="25042"/>
                    <a:pt x="32530" y="25042"/>
                  </a:cubicBezTo>
                  <a:close/>
                  <a:moveTo>
                    <a:pt x="33041" y="25053"/>
                  </a:moveTo>
                  <a:cubicBezTo>
                    <a:pt x="32998" y="25053"/>
                    <a:pt x="32962" y="25091"/>
                    <a:pt x="32961" y="25137"/>
                  </a:cubicBezTo>
                  <a:cubicBezTo>
                    <a:pt x="32959" y="25183"/>
                    <a:pt x="32996" y="25223"/>
                    <a:pt x="33042" y="25225"/>
                  </a:cubicBezTo>
                  <a:cubicBezTo>
                    <a:pt x="33156" y="25230"/>
                    <a:pt x="33271" y="25234"/>
                    <a:pt x="33385" y="25241"/>
                  </a:cubicBezTo>
                  <a:lnTo>
                    <a:pt x="33390" y="25241"/>
                  </a:lnTo>
                  <a:cubicBezTo>
                    <a:pt x="33435" y="25241"/>
                    <a:pt x="33473" y="25206"/>
                    <a:pt x="33475" y="25161"/>
                  </a:cubicBezTo>
                  <a:cubicBezTo>
                    <a:pt x="33478" y="25113"/>
                    <a:pt x="33441" y="25073"/>
                    <a:pt x="33395" y="25070"/>
                  </a:cubicBezTo>
                  <a:cubicBezTo>
                    <a:pt x="33279" y="25063"/>
                    <a:pt x="33164" y="25058"/>
                    <a:pt x="33049" y="25054"/>
                  </a:cubicBezTo>
                  <a:cubicBezTo>
                    <a:pt x="33046" y="25053"/>
                    <a:pt x="33044" y="25053"/>
                    <a:pt x="33041" y="25053"/>
                  </a:cubicBezTo>
                  <a:close/>
                  <a:moveTo>
                    <a:pt x="31671" y="25074"/>
                  </a:moveTo>
                  <a:cubicBezTo>
                    <a:pt x="31669" y="25074"/>
                    <a:pt x="31667" y="25074"/>
                    <a:pt x="31665" y="25074"/>
                  </a:cubicBezTo>
                  <a:cubicBezTo>
                    <a:pt x="31571" y="25082"/>
                    <a:pt x="31476" y="25090"/>
                    <a:pt x="31382" y="25102"/>
                  </a:cubicBezTo>
                  <a:lnTo>
                    <a:pt x="31321" y="25108"/>
                  </a:lnTo>
                  <a:cubicBezTo>
                    <a:pt x="31273" y="25114"/>
                    <a:pt x="31239" y="25156"/>
                    <a:pt x="31246" y="25204"/>
                  </a:cubicBezTo>
                  <a:cubicBezTo>
                    <a:pt x="31251" y="25247"/>
                    <a:pt x="31287" y="25279"/>
                    <a:pt x="31331" y="25279"/>
                  </a:cubicBezTo>
                  <a:lnTo>
                    <a:pt x="31340" y="25279"/>
                  </a:lnTo>
                  <a:lnTo>
                    <a:pt x="31401" y="25273"/>
                  </a:lnTo>
                  <a:cubicBezTo>
                    <a:pt x="31494" y="25262"/>
                    <a:pt x="31587" y="25254"/>
                    <a:pt x="31680" y="25246"/>
                  </a:cubicBezTo>
                  <a:cubicBezTo>
                    <a:pt x="31726" y="25242"/>
                    <a:pt x="31761" y="25201"/>
                    <a:pt x="31758" y="25153"/>
                  </a:cubicBezTo>
                  <a:cubicBezTo>
                    <a:pt x="31755" y="25108"/>
                    <a:pt x="31717" y="25074"/>
                    <a:pt x="31671" y="25074"/>
                  </a:cubicBezTo>
                  <a:close/>
                  <a:moveTo>
                    <a:pt x="38520" y="25040"/>
                  </a:moveTo>
                  <a:cubicBezTo>
                    <a:pt x="38513" y="25040"/>
                    <a:pt x="38507" y="25041"/>
                    <a:pt x="38500" y="25042"/>
                  </a:cubicBezTo>
                  <a:cubicBezTo>
                    <a:pt x="38391" y="25070"/>
                    <a:pt x="38280" y="25094"/>
                    <a:pt x="38168" y="25114"/>
                  </a:cubicBezTo>
                  <a:cubicBezTo>
                    <a:pt x="38122" y="25124"/>
                    <a:pt x="38091" y="25169"/>
                    <a:pt x="38101" y="25215"/>
                  </a:cubicBezTo>
                  <a:cubicBezTo>
                    <a:pt x="38109" y="25255"/>
                    <a:pt x="38144" y="25284"/>
                    <a:pt x="38186" y="25284"/>
                  </a:cubicBezTo>
                  <a:cubicBezTo>
                    <a:pt x="38191" y="25284"/>
                    <a:pt x="38196" y="25284"/>
                    <a:pt x="38202" y="25283"/>
                  </a:cubicBezTo>
                  <a:cubicBezTo>
                    <a:pt x="38316" y="25262"/>
                    <a:pt x="38429" y="25236"/>
                    <a:pt x="38541" y="25209"/>
                  </a:cubicBezTo>
                  <a:cubicBezTo>
                    <a:pt x="38588" y="25198"/>
                    <a:pt x="38615" y="25151"/>
                    <a:pt x="38604" y="25105"/>
                  </a:cubicBezTo>
                  <a:cubicBezTo>
                    <a:pt x="38594" y="25067"/>
                    <a:pt x="38559" y="25040"/>
                    <a:pt x="38520" y="25040"/>
                  </a:cubicBezTo>
                  <a:close/>
                  <a:moveTo>
                    <a:pt x="33902" y="25103"/>
                  </a:moveTo>
                  <a:cubicBezTo>
                    <a:pt x="33859" y="25103"/>
                    <a:pt x="33822" y="25138"/>
                    <a:pt x="33817" y="25183"/>
                  </a:cubicBezTo>
                  <a:cubicBezTo>
                    <a:pt x="33814" y="25230"/>
                    <a:pt x="33850" y="25271"/>
                    <a:pt x="33898" y="25275"/>
                  </a:cubicBezTo>
                  <a:cubicBezTo>
                    <a:pt x="34011" y="25283"/>
                    <a:pt x="34125" y="25292"/>
                    <a:pt x="34240" y="25300"/>
                  </a:cubicBezTo>
                  <a:cubicBezTo>
                    <a:pt x="34242" y="25302"/>
                    <a:pt x="34243" y="25302"/>
                    <a:pt x="34247" y="25302"/>
                  </a:cubicBezTo>
                  <a:cubicBezTo>
                    <a:pt x="34291" y="25302"/>
                    <a:pt x="34328" y="25267"/>
                    <a:pt x="34332" y="25222"/>
                  </a:cubicBezTo>
                  <a:cubicBezTo>
                    <a:pt x="34336" y="25174"/>
                    <a:pt x="34301" y="25134"/>
                    <a:pt x="34253" y="25129"/>
                  </a:cubicBezTo>
                  <a:cubicBezTo>
                    <a:pt x="34139" y="25121"/>
                    <a:pt x="34024" y="25111"/>
                    <a:pt x="33910" y="25103"/>
                  </a:cubicBezTo>
                  <a:cubicBezTo>
                    <a:pt x="33908" y="25103"/>
                    <a:pt x="33905" y="25103"/>
                    <a:pt x="33902" y="25103"/>
                  </a:cubicBezTo>
                  <a:close/>
                  <a:moveTo>
                    <a:pt x="34761" y="25170"/>
                  </a:moveTo>
                  <a:cubicBezTo>
                    <a:pt x="34717" y="25170"/>
                    <a:pt x="34679" y="25204"/>
                    <a:pt x="34674" y="25249"/>
                  </a:cubicBezTo>
                  <a:cubicBezTo>
                    <a:pt x="34671" y="25297"/>
                    <a:pt x="34706" y="25339"/>
                    <a:pt x="34754" y="25342"/>
                  </a:cubicBezTo>
                  <a:cubicBezTo>
                    <a:pt x="34868" y="25351"/>
                    <a:pt x="34982" y="25359"/>
                    <a:pt x="35097" y="25367"/>
                  </a:cubicBezTo>
                  <a:cubicBezTo>
                    <a:pt x="35099" y="25369"/>
                    <a:pt x="35102" y="25369"/>
                    <a:pt x="35103" y="25369"/>
                  </a:cubicBezTo>
                  <a:cubicBezTo>
                    <a:pt x="35148" y="25369"/>
                    <a:pt x="35185" y="25334"/>
                    <a:pt x="35188" y="25289"/>
                  </a:cubicBezTo>
                  <a:cubicBezTo>
                    <a:pt x="35191" y="25241"/>
                    <a:pt x="35156" y="25201"/>
                    <a:pt x="35110" y="25196"/>
                  </a:cubicBezTo>
                  <a:cubicBezTo>
                    <a:pt x="34994" y="25188"/>
                    <a:pt x="34881" y="25180"/>
                    <a:pt x="34767" y="25170"/>
                  </a:cubicBezTo>
                  <a:cubicBezTo>
                    <a:pt x="34765" y="25170"/>
                    <a:pt x="34763" y="25170"/>
                    <a:pt x="34761" y="25170"/>
                  </a:cubicBezTo>
                  <a:close/>
                  <a:moveTo>
                    <a:pt x="30820" y="25165"/>
                  </a:moveTo>
                  <a:cubicBezTo>
                    <a:pt x="30816" y="25165"/>
                    <a:pt x="30812" y="25165"/>
                    <a:pt x="30809" y="25166"/>
                  </a:cubicBezTo>
                  <a:lnTo>
                    <a:pt x="30467" y="25206"/>
                  </a:lnTo>
                  <a:cubicBezTo>
                    <a:pt x="30419" y="25210"/>
                    <a:pt x="30386" y="25254"/>
                    <a:pt x="30391" y="25300"/>
                  </a:cubicBezTo>
                  <a:cubicBezTo>
                    <a:pt x="30397" y="25343"/>
                    <a:pt x="30434" y="25377"/>
                    <a:pt x="30477" y="25377"/>
                  </a:cubicBezTo>
                  <a:cubicBezTo>
                    <a:pt x="30480" y="25377"/>
                    <a:pt x="30483" y="25377"/>
                    <a:pt x="30487" y="25375"/>
                  </a:cubicBezTo>
                  <a:lnTo>
                    <a:pt x="30828" y="25337"/>
                  </a:lnTo>
                  <a:cubicBezTo>
                    <a:pt x="30876" y="25332"/>
                    <a:pt x="30909" y="25289"/>
                    <a:pt x="30903" y="25242"/>
                  </a:cubicBezTo>
                  <a:cubicBezTo>
                    <a:pt x="30899" y="25198"/>
                    <a:pt x="30863" y="25165"/>
                    <a:pt x="30820" y="25165"/>
                  </a:cubicBezTo>
                  <a:close/>
                  <a:moveTo>
                    <a:pt x="37677" y="25192"/>
                  </a:moveTo>
                  <a:cubicBezTo>
                    <a:pt x="37673" y="25192"/>
                    <a:pt x="37669" y="25192"/>
                    <a:pt x="37665" y="25193"/>
                  </a:cubicBezTo>
                  <a:cubicBezTo>
                    <a:pt x="37555" y="25206"/>
                    <a:pt x="37441" y="25217"/>
                    <a:pt x="37328" y="25226"/>
                  </a:cubicBezTo>
                  <a:cubicBezTo>
                    <a:pt x="37280" y="25230"/>
                    <a:pt x="37244" y="25271"/>
                    <a:pt x="37249" y="25319"/>
                  </a:cubicBezTo>
                  <a:cubicBezTo>
                    <a:pt x="37252" y="25364"/>
                    <a:pt x="37289" y="25398"/>
                    <a:pt x="37334" y="25398"/>
                  </a:cubicBezTo>
                  <a:lnTo>
                    <a:pt x="37340" y="25398"/>
                  </a:lnTo>
                  <a:cubicBezTo>
                    <a:pt x="37457" y="25388"/>
                    <a:pt x="37573" y="25377"/>
                    <a:pt x="37686" y="25364"/>
                  </a:cubicBezTo>
                  <a:cubicBezTo>
                    <a:pt x="37733" y="25358"/>
                    <a:pt x="37766" y="25315"/>
                    <a:pt x="37762" y="25268"/>
                  </a:cubicBezTo>
                  <a:cubicBezTo>
                    <a:pt x="37756" y="25224"/>
                    <a:pt x="37720" y="25192"/>
                    <a:pt x="37677" y="25192"/>
                  </a:cubicBezTo>
                  <a:close/>
                  <a:moveTo>
                    <a:pt x="35614" y="25229"/>
                  </a:moveTo>
                  <a:cubicBezTo>
                    <a:pt x="35570" y="25229"/>
                    <a:pt x="35534" y="25266"/>
                    <a:pt x="35533" y="25311"/>
                  </a:cubicBezTo>
                  <a:cubicBezTo>
                    <a:pt x="35529" y="25359"/>
                    <a:pt x="35565" y="25399"/>
                    <a:pt x="35613" y="25401"/>
                  </a:cubicBezTo>
                  <a:cubicBezTo>
                    <a:pt x="35728" y="25407"/>
                    <a:pt x="35843" y="25414"/>
                    <a:pt x="35957" y="25419"/>
                  </a:cubicBezTo>
                  <a:lnTo>
                    <a:pt x="35960" y="25419"/>
                  </a:lnTo>
                  <a:cubicBezTo>
                    <a:pt x="36006" y="25419"/>
                    <a:pt x="36045" y="25382"/>
                    <a:pt x="36047" y="25335"/>
                  </a:cubicBezTo>
                  <a:cubicBezTo>
                    <a:pt x="36048" y="25289"/>
                    <a:pt x="36011" y="25249"/>
                    <a:pt x="35965" y="25247"/>
                  </a:cubicBezTo>
                  <a:cubicBezTo>
                    <a:pt x="35850" y="25242"/>
                    <a:pt x="35736" y="25236"/>
                    <a:pt x="35622" y="25230"/>
                  </a:cubicBezTo>
                  <a:cubicBezTo>
                    <a:pt x="35619" y="25229"/>
                    <a:pt x="35617" y="25229"/>
                    <a:pt x="35614" y="25229"/>
                  </a:cubicBezTo>
                  <a:close/>
                  <a:moveTo>
                    <a:pt x="36817" y="25254"/>
                  </a:moveTo>
                  <a:cubicBezTo>
                    <a:pt x="36716" y="25255"/>
                    <a:pt x="36613" y="25257"/>
                    <a:pt x="36511" y="25257"/>
                  </a:cubicBezTo>
                  <a:lnTo>
                    <a:pt x="36476" y="25257"/>
                  </a:lnTo>
                  <a:cubicBezTo>
                    <a:pt x="36429" y="25257"/>
                    <a:pt x="36391" y="25295"/>
                    <a:pt x="36391" y="25343"/>
                  </a:cubicBezTo>
                  <a:cubicBezTo>
                    <a:pt x="36391" y="25390"/>
                    <a:pt x="36429" y="25428"/>
                    <a:pt x="36476" y="25428"/>
                  </a:cubicBezTo>
                  <a:lnTo>
                    <a:pt x="36511" y="25428"/>
                  </a:lnTo>
                  <a:cubicBezTo>
                    <a:pt x="36615" y="25428"/>
                    <a:pt x="36719" y="25428"/>
                    <a:pt x="36822" y="25425"/>
                  </a:cubicBezTo>
                  <a:cubicBezTo>
                    <a:pt x="36870" y="25423"/>
                    <a:pt x="36906" y="25385"/>
                    <a:pt x="36905" y="25337"/>
                  </a:cubicBezTo>
                  <a:cubicBezTo>
                    <a:pt x="36905" y="25291"/>
                    <a:pt x="36866" y="25254"/>
                    <a:pt x="36820" y="25254"/>
                  </a:cubicBezTo>
                  <a:close/>
                  <a:moveTo>
                    <a:pt x="29964" y="25263"/>
                  </a:moveTo>
                  <a:cubicBezTo>
                    <a:pt x="29961" y="25263"/>
                    <a:pt x="29958" y="25263"/>
                    <a:pt x="29955" y="25263"/>
                  </a:cubicBezTo>
                  <a:lnTo>
                    <a:pt x="29614" y="25302"/>
                  </a:lnTo>
                  <a:cubicBezTo>
                    <a:pt x="29566" y="25307"/>
                    <a:pt x="29532" y="25350"/>
                    <a:pt x="29537" y="25396"/>
                  </a:cubicBezTo>
                  <a:cubicBezTo>
                    <a:pt x="29542" y="25441"/>
                    <a:pt x="29580" y="25473"/>
                    <a:pt x="29624" y="25473"/>
                  </a:cubicBezTo>
                  <a:lnTo>
                    <a:pt x="29632" y="25473"/>
                  </a:lnTo>
                  <a:lnTo>
                    <a:pt x="29974" y="25435"/>
                  </a:lnTo>
                  <a:cubicBezTo>
                    <a:pt x="30021" y="25428"/>
                    <a:pt x="30056" y="25387"/>
                    <a:pt x="30050" y="25339"/>
                  </a:cubicBezTo>
                  <a:cubicBezTo>
                    <a:pt x="30045" y="25295"/>
                    <a:pt x="30008" y="25263"/>
                    <a:pt x="29964" y="25263"/>
                  </a:cubicBezTo>
                  <a:close/>
                  <a:moveTo>
                    <a:pt x="1575" y="25130"/>
                  </a:moveTo>
                  <a:cubicBezTo>
                    <a:pt x="1550" y="25130"/>
                    <a:pt x="1524" y="25142"/>
                    <a:pt x="1507" y="25164"/>
                  </a:cubicBezTo>
                  <a:cubicBezTo>
                    <a:pt x="1479" y="25201"/>
                    <a:pt x="1485" y="25255"/>
                    <a:pt x="1523" y="25284"/>
                  </a:cubicBezTo>
                  <a:cubicBezTo>
                    <a:pt x="1613" y="25355"/>
                    <a:pt x="1711" y="25422"/>
                    <a:pt x="1810" y="25486"/>
                  </a:cubicBezTo>
                  <a:cubicBezTo>
                    <a:pt x="1824" y="25496"/>
                    <a:pt x="1840" y="25500"/>
                    <a:pt x="1856" y="25500"/>
                  </a:cubicBezTo>
                  <a:cubicBezTo>
                    <a:pt x="1884" y="25500"/>
                    <a:pt x="1911" y="25486"/>
                    <a:pt x="1929" y="25460"/>
                  </a:cubicBezTo>
                  <a:cubicBezTo>
                    <a:pt x="1954" y="25420"/>
                    <a:pt x="1941" y="25367"/>
                    <a:pt x="1903" y="25342"/>
                  </a:cubicBezTo>
                  <a:cubicBezTo>
                    <a:pt x="1807" y="25281"/>
                    <a:pt x="1716" y="25215"/>
                    <a:pt x="1627" y="25148"/>
                  </a:cubicBezTo>
                  <a:cubicBezTo>
                    <a:pt x="1612" y="25136"/>
                    <a:pt x="1594" y="25130"/>
                    <a:pt x="1575" y="25130"/>
                  </a:cubicBezTo>
                  <a:close/>
                  <a:moveTo>
                    <a:pt x="29111" y="25359"/>
                  </a:moveTo>
                  <a:cubicBezTo>
                    <a:pt x="29108" y="25359"/>
                    <a:pt x="29105" y="25359"/>
                    <a:pt x="29102" y="25359"/>
                  </a:cubicBezTo>
                  <a:lnTo>
                    <a:pt x="28759" y="25398"/>
                  </a:lnTo>
                  <a:cubicBezTo>
                    <a:pt x="28712" y="25403"/>
                    <a:pt x="28679" y="25446"/>
                    <a:pt x="28684" y="25492"/>
                  </a:cubicBezTo>
                  <a:cubicBezTo>
                    <a:pt x="28688" y="25537"/>
                    <a:pt x="28725" y="25569"/>
                    <a:pt x="28768" y="25569"/>
                  </a:cubicBezTo>
                  <a:lnTo>
                    <a:pt x="28778" y="25569"/>
                  </a:lnTo>
                  <a:lnTo>
                    <a:pt x="29119" y="25531"/>
                  </a:lnTo>
                  <a:cubicBezTo>
                    <a:pt x="29167" y="25524"/>
                    <a:pt x="29201" y="25483"/>
                    <a:pt x="29196" y="25435"/>
                  </a:cubicBezTo>
                  <a:cubicBezTo>
                    <a:pt x="29192" y="25391"/>
                    <a:pt x="29155" y="25359"/>
                    <a:pt x="29111" y="25359"/>
                  </a:cubicBezTo>
                  <a:close/>
                  <a:moveTo>
                    <a:pt x="28259" y="25455"/>
                  </a:moveTo>
                  <a:cubicBezTo>
                    <a:pt x="28256" y="25455"/>
                    <a:pt x="28252" y="25455"/>
                    <a:pt x="28248" y="25455"/>
                  </a:cubicBezTo>
                  <a:lnTo>
                    <a:pt x="27905" y="25492"/>
                  </a:lnTo>
                  <a:cubicBezTo>
                    <a:pt x="27859" y="25497"/>
                    <a:pt x="27824" y="25540"/>
                    <a:pt x="27830" y="25587"/>
                  </a:cubicBezTo>
                  <a:cubicBezTo>
                    <a:pt x="27835" y="25632"/>
                    <a:pt x="27872" y="25664"/>
                    <a:pt x="27915" y="25664"/>
                  </a:cubicBezTo>
                  <a:lnTo>
                    <a:pt x="27925" y="25664"/>
                  </a:lnTo>
                  <a:lnTo>
                    <a:pt x="28266" y="25625"/>
                  </a:lnTo>
                  <a:cubicBezTo>
                    <a:pt x="28314" y="25620"/>
                    <a:pt x="28347" y="25579"/>
                    <a:pt x="28343" y="25531"/>
                  </a:cubicBezTo>
                  <a:cubicBezTo>
                    <a:pt x="28338" y="25488"/>
                    <a:pt x="28302" y="25455"/>
                    <a:pt x="28259" y="25455"/>
                  </a:cubicBezTo>
                  <a:close/>
                  <a:moveTo>
                    <a:pt x="27402" y="25548"/>
                  </a:moveTo>
                  <a:cubicBezTo>
                    <a:pt x="27399" y="25548"/>
                    <a:pt x="27396" y="25548"/>
                    <a:pt x="27393" y="25548"/>
                  </a:cubicBezTo>
                  <a:lnTo>
                    <a:pt x="27052" y="25585"/>
                  </a:lnTo>
                  <a:cubicBezTo>
                    <a:pt x="27004" y="25590"/>
                    <a:pt x="26970" y="25633"/>
                    <a:pt x="26975" y="25680"/>
                  </a:cubicBezTo>
                  <a:cubicBezTo>
                    <a:pt x="26980" y="25724"/>
                    <a:pt x="27018" y="25757"/>
                    <a:pt x="27061" y="25757"/>
                  </a:cubicBezTo>
                  <a:lnTo>
                    <a:pt x="27069" y="25757"/>
                  </a:lnTo>
                  <a:lnTo>
                    <a:pt x="27412" y="25720"/>
                  </a:lnTo>
                  <a:cubicBezTo>
                    <a:pt x="27459" y="25715"/>
                    <a:pt x="27494" y="25672"/>
                    <a:pt x="27487" y="25625"/>
                  </a:cubicBezTo>
                  <a:cubicBezTo>
                    <a:pt x="27483" y="25580"/>
                    <a:pt x="27446" y="25548"/>
                    <a:pt x="27402" y="25548"/>
                  </a:cubicBezTo>
                  <a:close/>
                  <a:moveTo>
                    <a:pt x="26551" y="25640"/>
                  </a:moveTo>
                  <a:cubicBezTo>
                    <a:pt x="26547" y="25640"/>
                    <a:pt x="26543" y="25641"/>
                    <a:pt x="26539" y="25641"/>
                  </a:cubicBezTo>
                  <a:lnTo>
                    <a:pt x="26198" y="25676"/>
                  </a:lnTo>
                  <a:cubicBezTo>
                    <a:pt x="26150" y="25681"/>
                    <a:pt x="26117" y="25724"/>
                    <a:pt x="26121" y="25771"/>
                  </a:cubicBezTo>
                  <a:cubicBezTo>
                    <a:pt x="26126" y="25816"/>
                    <a:pt x="26163" y="25848"/>
                    <a:pt x="26206" y="25848"/>
                  </a:cubicBezTo>
                  <a:lnTo>
                    <a:pt x="26216" y="25848"/>
                  </a:lnTo>
                  <a:lnTo>
                    <a:pt x="26557" y="25811"/>
                  </a:lnTo>
                  <a:cubicBezTo>
                    <a:pt x="26605" y="25806"/>
                    <a:pt x="26639" y="25765"/>
                    <a:pt x="26634" y="25716"/>
                  </a:cubicBezTo>
                  <a:cubicBezTo>
                    <a:pt x="26629" y="25674"/>
                    <a:pt x="26594" y="25640"/>
                    <a:pt x="26551" y="25640"/>
                  </a:cubicBezTo>
                  <a:close/>
                  <a:moveTo>
                    <a:pt x="2303" y="25582"/>
                  </a:moveTo>
                  <a:cubicBezTo>
                    <a:pt x="2272" y="25582"/>
                    <a:pt x="2241" y="25600"/>
                    <a:pt x="2226" y="25630"/>
                  </a:cubicBezTo>
                  <a:cubicBezTo>
                    <a:pt x="2206" y="25672"/>
                    <a:pt x="2223" y="25723"/>
                    <a:pt x="2265" y="25745"/>
                  </a:cubicBezTo>
                  <a:cubicBezTo>
                    <a:pt x="2367" y="25795"/>
                    <a:pt x="2473" y="25845"/>
                    <a:pt x="2583" y="25889"/>
                  </a:cubicBezTo>
                  <a:cubicBezTo>
                    <a:pt x="2593" y="25894"/>
                    <a:pt x="2604" y="25897"/>
                    <a:pt x="2615" y="25897"/>
                  </a:cubicBezTo>
                  <a:cubicBezTo>
                    <a:pt x="2649" y="25897"/>
                    <a:pt x="2681" y="25877"/>
                    <a:pt x="2696" y="25845"/>
                  </a:cubicBezTo>
                  <a:cubicBezTo>
                    <a:pt x="2713" y="25800"/>
                    <a:pt x="2694" y="25750"/>
                    <a:pt x="2649" y="25733"/>
                  </a:cubicBezTo>
                  <a:cubicBezTo>
                    <a:pt x="2543" y="25688"/>
                    <a:pt x="2441" y="25640"/>
                    <a:pt x="2342" y="25592"/>
                  </a:cubicBezTo>
                  <a:cubicBezTo>
                    <a:pt x="2329" y="25585"/>
                    <a:pt x="2316" y="25582"/>
                    <a:pt x="2303" y="25582"/>
                  </a:cubicBezTo>
                  <a:close/>
                  <a:moveTo>
                    <a:pt x="25693" y="25730"/>
                  </a:moveTo>
                  <a:cubicBezTo>
                    <a:pt x="25690" y="25730"/>
                    <a:pt x="25687" y="25731"/>
                    <a:pt x="25684" y="25731"/>
                  </a:cubicBezTo>
                  <a:lnTo>
                    <a:pt x="25343" y="25766"/>
                  </a:lnTo>
                  <a:cubicBezTo>
                    <a:pt x="25295" y="25771"/>
                    <a:pt x="25262" y="25813"/>
                    <a:pt x="25266" y="25861"/>
                  </a:cubicBezTo>
                  <a:cubicBezTo>
                    <a:pt x="25271" y="25904"/>
                    <a:pt x="25308" y="25937"/>
                    <a:pt x="25351" y="25937"/>
                  </a:cubicBezTo>
                  <a:lnTo>
                    <a:pt x="25361" y="25937"/>
                  </a:lnTo>
                  <a:lnTo>
                    <a:pt x="25704" y="25902"/>
                  </a:lnTo>
                  <a:cubicBezTo>
                    <a:pt x="25750" y="25896"/>
                    <a:pt x="25784" y="25854"/>
                    <a:pt x="25779" y="25808"/>
                  </a:cubicBezTo>
                  <a:cubicBezTo>
                    <a:pt x="25774" y="25763"/>
                    <a:pt x="25738" y="25730"/>
                    <a:pt x="25693" y="25730"/>
                  </a:cubicBezTo>
                  <a:close/>
                  <a:moveTo>
                    <a:pt x="24840" y="25819"/>
                  </a:moveTo>
                  <a:cubicBezTo>
                    <a:pt x="24837" y="25819"/>
                    <a:pt x="24834" y="25819"/>
                    <a:pt x="24831" y="25819"/>
                  </a:cubicBezTo>
                  <a:lnTo>
                    <a:pt x="24488" y="25853"/>
                  </a:lnTo>
                  <a:cubicBezTo>
                    <a:pt x="24442" y="25857"/>
                    <a:pt x="24406" y="25899"/>
                    <a:pt x="24411" y="25947"/>
                  </a:cubicBezTo>
                  <a:cubicBezTo>
                    <a:pt x="24416" y="25990"/>
                    <a:pt x="24453" y="26024"/>
                    <a:pt x="24498" y="26024"/>
                  </a:cubicBezTo>
                  <a:lnTo>
                    <a:pt x="24506" y="26024"/>
                  </a:lnTo>
                  <a:lnTo>
                    <a:pt x="24848" y="25989"/>
                  </a:lnTo>
                  <a:cubicBezTo>
                    <a:pt x="24895" y="25984"/>
                    <a:pt x="24930" y="25942"/>
                    <a:pt x="24925" y="25896"/>
                  </a:cubicBezTo>
                  <a:cubicBezTo>
                    <a:pt x="24921" y="25851"/>
                    <a:pt x="24885" y="25819"/>
                    <a:pt x="24840" y="25819"/>
                  </a:cubicBezTo>
                  <a:close/>
                  <a:moveTo>
                    <a:pt x="23982" y="25902"/>
                  </a:moveTo>
                  <a:cubicBezTo>
                    <a:pt x="23980" y="25902"/>
                    <a:pt x="23978" y="25902"/>
                    <a:pt x="23976" y="25902"/>
                  </a:cubicBezTo>
                  <a:lnTo>
                    <a:pt x="23635" y="25936"/>
                  </a:lnTo>
                  <a:cubicBezTo>
                    <a:pt x="23587" y="25941"/>
                    <a:pt x="23551" y="25982"/>
                    <a:pt x="23556" y="26030"/>
                  </a:cubicBezTo>
                  <a:cubicBezTo>
                    <a:pt x="23561" y="26074"/>
                    <a:pt x="23598" y="26107"/>
                    <a:pt x="23643" y="26107"/>
                  </a:cubicBezTo>
                  <a:lnTo>
                    <a:pt x="23651" y="26107"/>
                  </a:lnTo>
                  <a:lnTo>
                    <a:pt x="23993" y="26074"/>
                  </a:lnTo>
                  <a:cubicBezTo>
                    <a:pt x="24040" y="26069"/>
                    <a:pt x="24075" y="26027"/>
                    <a:pt x="24070" y="25981"/>
                  </a:cubicBezTo>
                  <a:cubicBezTo>
                    <a:pt x="24066" y="25935"/>
                    <a:pt x="24027" y="25902"/>
                    <a:pt x="23982" y="25902"/>
                  </a:cubicBezTo>
                  <a:close/>
                  <a:moveTo>
                    <a:pt x="3100" y="25904"/>
                  </a:moveTo>
                  <a:cubicBezTo>
                    <a:pt x="3063" y="25904"/>
                    <a:pt x="3029" y="25927"/>
                    <a:pt x="3017" y="25963"/>
                  </a:cubicBezTo>
                  <a:cubicBezTo>
                    <a:pt x="3003" y="26008"/>
                    <a:pt x="3027" y="26058"/>
                    <a:pt x="3072" y="26072"/>
                  </a:cubicBezTo>
                  <a:cubicBezTo>
                    <a:pt x="3179" y="26106"/>
                    <a:pt x="3291" y="26139"/>
                    <a:pt x="3405" y="26171"/>
                  </a:cubicBezTo>
                  <a:cubicBezTo>
                    <a:pt x="3413" y="26174"/>
                    <a:pt x="3421" y="26174"/>
                    <a:pt x="3429" y="26174"/>
                  </a:cubicBezTo>
                  <a:cubicBezTo>
                    <a:pt x="3466" y="26174"/>
                    <a:pt x="3501" y="26150"/>
                    <a:pt x="3511" y="26112"/>
                  </a:cubicBezTo>
                  <a:cubicBezTo>
                    <a:pt x="3523" y="26066"/>
                    <a:pt x="3496" y="26019"/>
                    <a:pt x="3451" y="26006"/>
                  </a:cubicBezTo>
                  <a:cubicBezTo>
                    <a:pt x="3339" y="25976"/>
                    <a:pt x="3230" y="25942"/>
                    <a:pt x="3126" y="25909"/>
                  </a:cubicBezTo>
                  <a:cubicBezTo>
                    <a:pt x="3118" y="25906"/>
                    <a:pt x="3109" y="25904"/>
                    <a:pt x="3100" y="25904"/>
                  </a:cubicBezTo>
                  <a:close/>
                  <a:moveTo>
                    <a:pt x="23127" y="25984"/>
                  </a:moveTo>
                  <a:cubicBezTo>
                    <a:pt x="23125" y="25984"/>
                    <a:pt x="23123" y="25984"/>
                    <a:pt x="23121" y="25984"/>
                  </a:cubicBezTo>
                  <a:lnTo>
                    <a:pt x="22779" y="26016"/>
                  </a:lnTo>
                  <a:cubicBezTo>
                    <a:pt x="22731" y="26021"/>
                    <a:pt x="22698" y="26062"/>
                    <a:pt x="22701" y="26110"/>
                  </a:cubicBezTo>
                  <a:cubicBezTo>
                    <a:pt x="22706" y="26154"/>
                    <a:pt x="22743" y="26187"/>
                    <a:pt x="22787" y="26187"/>
                  </a:cubicBezTo>
                  <a:lnTo>
                    <a:pt x="22795" y="26187"/>
                  </a:lnTo>
                  <a:lnTo>
                    <a:pt x="23137" y="26155"/>
                  </a:lnTo>
                  <a:cubicBezTo>
                    <a:pt x="23185" y="26152"/>
                    <a:pt x="23218" y="26109"/>
                    <a:pt x="23215" y="26062"/>
                  </a:cubicBezTo>
                  <a:cubicBezTo>
                    <a:pt x="23210" y="26016"/>
                    <a:pt x="23172" y="25984"/>
                    <a:pt x="23127" y="25984"/>
                  </a:cubicBezTo>
                  <a:close/>
                  <a:moveTo>
                    <a:pt x="22272" y="26062"/>
                  </a:moveTo>
                  <a:cubicBezTo>
                    <a:pt x="22270" y="26062"/>
                    <a:pt x="22268" y="26062"/>
                    <a:pt x="22265" y="26062"/>
                  </a:cubicBezTo>
                  <a:lnTo>
                    <a:pt x="21924" y="26093"/>
                  </a:lnTo>
                  <a:cubicBezTo>
                    <a:pt x="21876" y="26098"/>
                    <a:pt x="21841" y="26139"/>
                    <a:pt x="21846" y="26186"/>
                  </a:cubicBezTo>
                  <a:cubicBezTo>
                    <a:pt x="21849" y="26231"/>
                    <a:pt x="21888" y="26264"/>
                    <a:pt x="21931" y="26264"/>
                  </a:cubicBezTo>
                  <a:lnTo>
                    <a:pt x="21939" y="26264"/>
                  </a:lnTo>
                  <a:lnTo>
                    <a:pt x="22281" y="26234"/>
                  </a:lnTo>
                  <a:cubicBezTo>
                    <a:pt x="22328" y="26229"/>
                    <a:pt x="22363" y="26187"/>
                    <a:pt x="22360" y="26141"/>
                  </a:cubicBezTo>
                  <a:cubicBezTo>
                    <a:pt x="22355" y="26095"/>
                    <a:pt x="22319" y="26062"/>
                    <a:pt x="22272" y="26062"/>
                  </a:cubicBezTo>
                  <a:close/>
                  <a:moveTo>
                    <a:pt x="21419" y="26137"/>
                  </a:moveTo>
                  <a:cubicBezTo>
                    <a:pt x="21416" y="26137"/>
                    <a:pt x="21413" y="26137"/>
                    <a:pt x="21410" y="26138"/>
                  </a:cubicBezTo>
                  <a:lnTo>
                    <a:pt x="21068" y="26165"/>
                  </a:lnTo>
                  <a:cubicBezTo>
                    <a:pt x="21021" y="26170"/>
                    <a:pt x="20986" y="26211"/>
                    <a:pt x="20989" y="26258"/>
                  </a:cubicBezTo>
                  <a:cubicBezTo>
                    <a:pt x="20992" y="26303"/>
                    <a:pt x="21031" y="26338"/>
                    <a:pt x="21076" y="26338"/>
                  </a:cubicBezTo>
                  <a:lnTo>
                    <a:pt x="21082" y="26338"/>
                  </a:lnTo>
                  <a:lnTo>
                    <a:pt x="21425" y="26309"/>
                  </a:lnTo>
                  <a:cubicBezTo>
                    <a:pt x="21473" y="26304"/>
                    <a:pt x="21506" y="26263"/>
                    <a:pt x="21503" y="26216"/>
                  </a:cubicBezTo>
                  <a:cubicBezTo>
                    <a:pt x="21499" y="26171"/>
                    <a:pt x="21462" y="26137"/>
                    <a:pt x="21419" y="26137"/>
                  </a:cubicBezTo>
                  <a:close/>
                  <a:moveTo>
                    <a:pt x="3928" y="26125"/>
                  </a:moveTo>
                  <a:cubicBezTo>
                    <a:pt x="3889" y="26125"/>
                    <a:pt x="3854" y="26152"/>
                    <a:pt x="3845" y="26192"/>
                  </a:cubicBezTo>
                  <a:cubicBezTo>
                    <a:pt x="3836" y="26239"/>
                    <a:pt x="3865" y="26285"/>
                    <a:pt x="3911" y="26295"/>
                  </a:cubicBezTo>
                  <a:cubicBezTo>
                    <a:pt x="4023" y="26319"/>
                    <a:pt x="4137" y="26341"/>
                    <a:pt x="4250" y="26360"/>
                  </a:cubicBezTo>
                  <a:cubicBezTo>
                    <a:pt x="4257" y="26362"/>
                    <a:pt x="4262" y="26362"/>
                    <a:pt x="4266" y="26362"/>
                  </a:cubicBezTo>
                  <a:cubicBezTo>
                    <a:pt x="4308" y="26362"/>
                    <a:pt x="4343" y="26333"/>
                    <a:pt x="4351" y="26291"/>
                  </a:cubicBezTo>
                  <a:cubicBezTo>
                    <a:pt x="4359" y="26245"/>
                    <a:pt x="4327" y="26200"/>
                    <a:pt x="4281" y="26192"/>
                  </a:cubicBezTo>
                  <a:cubicBezTo>
                    <a:pt x="4169" y="26171"/>
                    <a:pt x="4058" y="26150"/>
                    <a:pt x="3946" y="26126"/>
                  </a:cubicBezTo>
                  <a:cubicBezTo>
                    <a:pt x="3940" y="26125"/>
                    <a:pt x="3934" y="26125"/>
                    <a:pt x="3928" y="26125"/>
                  </a:cubicBezTo>
                  <a:close/>
                  <a:moveTo>
                    <a:pt x="20561" y="26206"/>
                  </a:moveTo>
                  <a:cubicBezTo>
                    <a:pt x="20559" y="26206"/>
                    <a:pt x="20557" y="26206"/>
                    <a:pt x="20555" y="26206"/>
                  </a:cubicBezTo>
                  <a:lnTo>
                    <a:pt x="20213" y="26234"/>
                  </a:lnTo>
                  <a:cubicBezTo>
                    <a:pt x="20165" y="26237"/>
                    <a:pt x="20129" y="26279"/>
                    <a:pt x="20132" y="26327"/>
                  </a:cubicBezTo>
                  <a:cubicBezTo>
                    <a:pt x="20137" y="26371"/>
                    <a:pt x="20174" y="26405"/>
                    <a:pt x="20219" y="26405"/>
                  </a:cubicBezTo>
                  <a:lnTo>
                    <a:pt x="20225" y="26405"/>
                  </a:lnTo>
                  <a:lnTo>
                    <a:pt x="20568" y="26378"/>
                  </a:lnTo>
                  <a:cubicBezTo>
                    <a:pt x="20616" y="26375"/>
                    <a:pt x="20651" y="26333"/>
                    <a:pt x="20647" y="26287"/>
                  </a:cubicBezTo>
                  <a:cubicBezTo>
                    <a:pt x="20643" y="26241"/>
                    <a:pt x="20607" y="26206"/>
                    <a:pt x="20561" y="26206"/>
                  </a:cubicBezTo>
                  <a:close/>
                  <a:moveTo>
                    <a:pt x="19704" y="26272"/>
                  </a:moveTo>
                  <a:cubicBezTo>
                    <a:pt x="19702" y="26272"/>
                    <a:pt x="19700" y="26272"/>
                    <a:pt x="19699" y="26272"/>
                  </a:cubicBezTo>
                  <a:lnTo>
                    <a:pt x="19356" y="26298"/>
                  </a:lnTo>
                  <a:cubicBezTo>
                    <a:pt x="19309" y="26301"/>
                    <a:pt x="19273" y="26341"/>
                    <a:pt x="19276" y="26389"/>
                  </a:cubicBezTo>
                  <a:cubicBezTo>
                    <a:pt x="19279" y="26434"/>
                    <a:pt x="19317" y="26469"/>
                    <a:pt x="19362" y="26469"/>
                  </a:cubicBezTo>
                  <a:lnTo>
                    <a:pt x="19369" y="26469"/>
                  </a:lnTo>
                  <a:lnTo>
                    <a:pt x="19711" y="26443"/>
                  </a:lnTo>
                  <a:cubicBezTo>
                    <a:pt x="19758" y="26440"/>
                    <a:pt x="19793" y="26399"/>
                    <a:pt x="19790" y="26352"/>
                  </a:cubicBezTo>
                  <a:cubicBezTo>
                    <a:pt x="19787" y="26306"/>
                    <a:pt x="19748" y="26272"/>
                    <a:pt x="19704" y="26272"/>
                  </a:cubicBezTo>
                  <a:close/>
                  <a:moveTo>
                    <a:pt x="4776" y="26270"/>
                  </a:moveTo>
                  <a:cubicBezTo>
                    <a:pt x="4734" y="26270"/>
                    <a:pt x="4697" y="26302"/>
                    <a:pt x="4691" y="26344"/>
                  </a:cubicBezTo>
                  <a:cubicBezTo>
                    <a:pt x="4684" y="26391"/>
                    <a:pt x="4718" y="26434"/>
                    <a:pt x="4764" y="26440"/>
                  </a:cubicBezTo>
                  <a:cubicBezTo>
                    <a:pt x="4878" y="26456"/>
                    <a:pt x="4993" y="26471"/>
                    <a:pt x="5107" y="26484"/>
                  </a:cubicBezTo>
                  <a:lnTo>
                    <a:pt x="5117" y="26484"/>
                  </a:lnTo>
                  <a:cubicBezTo>
                    <a:pt x="5160" y="26484"/>
                    <a:pt x="5197" y="26452"/>
                    <a:pt x="5203" y="26408"/>
                  </a:cubicBezTo>
                  <a:cubicBezTo>
                    <a:pt x="5208" y="26360"/>
                    <a:pt x="5174" y="26319"/>
                    <a:pt x="5126" y="26312"/>
                  </a:cubicBezTo>
                  <a:cubicBezTo>
                    <a:pt x="5014" y="26299"/>
                    <a:pt x="4901" y="26287"/>
                    <a:pt x="4787" y="26271"/>
                  </a:cubicBezTo>
                  <a:cubicBezTo>
                    <a:pt x="4783" y="26270"/>
                    <a:pt x="4779" y="26270"/>
                    <a:pt x="4776" y="26270"/>
                  </a:cubicBezTo>
                  <a:close/>
                  <a:moveTo>
                    <a:pt x="18845" y="26333"/>
                  </a:moveTo>
                  <a:cubicBezTo>
                    <a:pt x="18844" y="26333"/>
                    <a:pt x="18843" y="26333"/>
                    <a:pt x="18842" y="26333"/>
                  </a:cubicBezTo>
                  <a:lnTo>
                    <a:pt x="18499" y="26355"/>
                  </a:lnTo>
                  <a:cubicBezTo>
                    <a:pt x="18453" y="26359"/>
                    <a:pt x="18416" y="26400"/>
                    <a:pt x="18419" y="26447"/>
                  </a:cubicBezTo>
                  <a:cubicBezTo>
                    <a:pt x="18422" y="26493"/>
                    <a:pt x="18461" y="26527"/>
                    <a:pt x="18506" y="26527"/>
                  </a:cubicBezTo>
                  <a:lnTo>
                    <a:pt x="18510" y="26527"/>
                  </a:lnTo>
                  <a:lnTo>
                    <a:pt x="18855" y="26504"/>
                  </a:lnTo>
                  <a:cubicBezTo>
                    <a:pt x="18901" y="26501"/>
                    <a:pt x="18936" y="26460"/>
                    <a:pt x="18933" y="26413"/>
                  </a:cubicBezTo>
                  <a:cubicBezTo>
                    <a:pt x="18930" y="26366"/>
                    <a:pt x="18892" y="26333"/>
                    <a:pt x="18845" y="26333"/>
                  </a:cubicBezTo>
                  <a:close/>
                  <a:moveTo>
                    <a:pt x="5628" y="26363"/>
                  </a:moveTo>
                  <a:cubicBezTo>
                    <a:pt x="5584" y="26363"/>
                    <a:pt x="5549" y="26397"/>
                    <a:pt x="5544" y="26442"/>
                  </a:cubicBezTo>
                  <a:cubicBezTo>
                    <a:pt x="5541" y="26488"/>
                    <a:pt x="5576" y="26530"/>
                    <a:pt x="5623" y="26535"/>
                  </a:cubicBezTo>
                  <a:cubicBezTo>
                    <a:pt x="5711" y="26543"/>
                    <a:pt x="5797" y="26549"/>
                    <a:pt x="5884" y="26556"/>
                  </a:cubicBezTo>
                  <a:lnTo>
                    <a:pt x="5967" y="26562"/>
                  </a:lnTo>
                  <a:lnTo>
                    <a:pt x="5973" y="26562"/>
                  </a:lnTo>
                  <a:cubicBezTo>
                    <a:pt x="6017" y="26562"/>
                    <a:pt x="6055" y="26528"/>
                    <a:pt x="6058" y="26482"/>
                  </a:cubicBezTo>
                  <a:cubicBezTo>
                    <a:pt x="6062" y="26435"/>
                    <a:pt x="6026" y="26394"/>
                    <a:pt x="5978" y="26391"/>
                  </a:cubicBezTo>
                  <a:lnTo>
                    <a:pt x="5897" y="26384"/>
                  </a:lnTo>
                  <a:cubicBezTo>
                    <a:pt x="5812" y="26378"/>
                    <a:pt x="5725" y="26371"/>
                    <a:pt x="5637" y="26363"/>
                  </a:cubicBezTo>
                  <a:cubicBezTo>
                    <a:pt x="5634" y="26363"/>
                    <a:pt x="5631" y="26363"/>
                    <a:pt x="5628" y="26363"/>
                  </a:cubicBezTo>
                  <a:close/>
                  <a:moveTo>
                    <a:pt x="17988" y="26389"/>
                  </a:moveTo>
                  <a:cubicBezTo>
                    <a:pt x="17987" y="26389"/>
                    <a:pt x="17986" y="26389"/>
                    <a:pt x="17985" y="26389"/>
                  </a:cubicBezTo>
                  <a:cubicBezTo>
                    <a:pt x="17871" y="26395"/>
                    <a:pt x="17758" y="26402"/>
                    <a:pt x="17642" y="26408"/>
                  </a:cubicBezTo>
                  <a:cubicBezTo>
                    <a:pt x="17596" y="26411"/>
                    <a:pt x="17559" y="26452"/>
                    <a:pt x="17562" y="26500"/>
                  </a:cubicBezTo>
                  <a:cubicBezTo>
                    <a:pt x="17566" y="26544"/>
                    <a:pt x="17602" y="26580"/>
                    <a:pt x="17647" y="26580"/>
                  </a:cubicBezTo>
                  <a:lnTo>
                    <a:pt x="17654" y="26580"/>
                  </a:lnTo>
                  <a:cubicBezTo>
                    <a:pt x="17767" y="26573"/>
                    <a:pt x="17883" y="26567"/>
                    <a:pt x="17996" y="26560"/>
                  </a:cubicBezTo>
                  <a:cubicBezTo>
                    <a:pt x="18044" y="26557"/>
                    <a:pt x="18080" y="26516"/>
                    <a:pt x="18076" y="26469"/>
                  </a:cubicBezTo>
                  <a:cubicBezTo>
                    <a:pt x="18073" y="26422"/>
                    <a:pt x="18035" y="26389"/>
                    <a:pt x="17988" y="26389"/>
                  </a:cubicBezTo>
                  <a:close/>
                  <a:moveTo>
                    <a:pt x="6489" y="26427"/>
                  </a:moveTo>
                  <a:cubicBezTo>
                    <a:pt x="6444" y="26427"/>
                    <a:pt x="6404" y="26461"/>
                    <a:pt x="6401" y="26508"/>
                  </a:cubicBezTo>
                  <a:cubicBezTo>
                    <a:pt x="6398" y="26554"/>
                    <a:pt x="6435" y="26596"/>
                    <a:pt x="6481" y="26599"/>
                  </a:cubicBezTo>
                  <a:cubicBezTo>
                    <a:pt x="6596" y="26607"/>
                    <a:pt x="6710" y="26613"/>
                    <a:pt x="6825" y="26621"/>
                  </a:cubicBezTo>
                  <a:lnTo>
                    <a:pt x="6830" y="26621"/>
                  </a:lnTo>
                  <a:cubicBezTo>
                    <a:pt x="6875" y="26621"/>
                    <a:pt x="6913" y="26586"/>
                    <a:pt x="6915" y="26540"/>
                  </a:cubicBezTo>
                  <a:cubicBezTo>
                    <a:pt x="6918" y="26493"/>
                    <a:pt x="6883" y="26452"/>
                    <a:pt x="6835" y="26450"/>
                  </a:cubicBezTo>
                  <a:cubicBezTo>
                    <a:pt x="6721" y="26442"/>
                    <a:pt x="6608" y="26434"/>
                    <a:pt x="6492" y="26427"/>
                  </a:cubicBezTo>
                  <a:cubicBezTo>
                    <a:pt x="6491" y="26427"/>
                    <a:pt x="6490" y="26427"/>
                    <a:pt x="6489" y="26427"/>
                  </a:cubicBezTo>
                  <a:close/>
                  <a:moveTo>
                    <a:pt x="17131" y="26437"/>
                  </a:moveTo>
                  <a:cubicBezTo>
                    <a:pt x="17130" y="26437"/>
                    <a:pt x="17129" y="26437"/>
                    <a:pt x="17128" y="26437"/>
                  </a:cubicBezTo>
                  <a:cubicBezTo>
                    <a:pt x="17015" y="26443"/>
                    <a:pt x="16899" y="26450"/>
                    <a:pt x="16786" y="26455"/>
                  </a:cubicBezTo>
                  <a:cubicBezTo>
                    <a:pt x="16738" y="26458"/>
                    <a:pt x="16702" y="26498"/>
                    <a:pt x="16704" y="26546"/>
                  </a:cubicBezTo>
                  <a:cubicBezTo>
                    <a:pt x="16707" y="26591"/>
                    <a:pt x="16744" y="26628"/>
                    <a:pt x="16790" y="26628"/>
                  </a:cubicBezTo>
                  <a:lnTo>
                    <a:pt x="16795" y="26628"/>
                  </a:lnTo>
                  <a:cubicBezTo>
                    <a:pt x="16909" y="26621"/>
                    <a:pt x="17023" y="26615"/>
                    <a:pt x="17138" y="26608"/>
                  </a:cubicBezTo>
                  <a:cubicBezTo>
                    <a:pt x="17186" y="26607"/>
                    <a:pt x="17221" y="26565"/>
                    <a:pt x="17220" y="26519"/>
                  </a:cubicBezTo>
                  <a:cubicBezTo>
                    <a:pt x="17217" y="26472"/>
                    <a:pt x="17175" y="26437"/>
                    <a:pt x="17131" y="26437"/>
                  </a:cubicBezTo>
                  <a:close/>
                  <a:moveTo>
                    <a:pt x="16275" y="26480"/>
                  </a:moveTo>
                  <a:cubicBezTo>
                    <a:pt x="16274" y="26480"/>
                    <a:pt x="16273" y="26480"/>
                    <a:pt x="16272" y="26480"/>
                  </a:cubicBezTo>
                  <a:lnTo>
                    <a:pt x="15929" y="26496"/>
                  </a:lnTo>
                  <a:cubicBezTo>
                    <a:pt x="15881" y="26498"/>
                    <a:pt x="15844" y="26538"/>
                    <a:pt x="15846" y="26586"/>
                  </a:cubicBezTo>
                  <a:cubicBezTo>
                    <a:pt x="15849" y="26632"/>
                    <a:pt x="15886" y="26668"/>
                    <a:pt x="15932" y="26668"/>
                  </a:cubicBezTo>
                  <a:lnTo>
                    <a:pt x="15935" y="26668"/>
                  </a:lnTo>
                  <a:lnTo>
                    <a:pt x="16280" y="26652"/>
                  </a:lnTo>
                  <a:cubicBezTo>
                    <a:pt x="16326" y="26650"/>
                    <a:pt x="16363" y="26610"/>
                    <a:pt x="16361" y="26562"/>
                  </a:cubicBezTo>
                  <a:cubicBezTo>
                    <a:pt x="16360" y="26517"/>
                    <a:pt x="16320" y="26480"/>
                    <a:pt x="16275" y="26480"/>
                  </a:cubicBezTo>
                  <a:close/>
                  <a:moveTo>
                    <a:pt x="7341" y="26478"/>
                  </a:moveTo>
                  <a:cubicBezTo>
                    <a:pt x="7298" y="26478"/>
                    <a:pt x="7261" y="26515"/>
                    <a:pt x="7259" y="26560"/>
                  </a:cubicBezTo>
                  <a:cubicBezTo>
                    <a:pt x="7256" y="26608"/>
                    <a:pt x="7293" y="26648"/>
                    <a:pt x="7339" y="26652"/>
                  </a:cubicBezTo>
                  <a:cubicBezTo>
                    <a:pt x="7455" y="26658"/>
                    <a:pt x="7568" y="26663"/>
                    <a:pt x="7684" y="26669"/>
                  </a:cubicBezTo>
                  <a:lnTo>
                    <a:pt x="7689" y="26669"/>
                  </a:lnTo>
                  <a:cubicBezTo>
                    <a:pt x="7733" y="26669"/>
                    <a:pt x="7772" y="26634"/>
                    <a:pt x="7773" y="26588"/>
                  </a:cubicBezTo>
                  <a:cubicBezTo>
                    <a:pt x="7777" y="26540"/>
                    <a:pt x="7740" y="26500"/>
                    <a:pt x="7692" y="26498"/>
                  </a:cubicBezTo>
                  <a:cubicBezTo>
                    <a:pt x="7578" y="26492"/>
                    <a:pt x="7463" y="26485"/>
                    <a:pt x="7349" y="26479"/>
                  </a:cubicBezTo>
                  <a:cubicBezTo>
                    <a:pt x="7346" y="26478"/>
                    <a:pt x="7344" y="26478"/>
                    <a:pt x="7341" y="26478"/>
                  </a:cubicBezTo>
                  <a:close/>
                  <a:moveTo>
                    <a:pt x="15419" y="26517"/>
                  </a:moveTo>
                  <a:cubicBezTo>
                    <a:pt x="15417" y="26517"/>
                    <a:pt x="15415" y="26517"/>
                    <a:pt x="15413" y="26517"/>
                  </a:cubicBezTo>
                  <a:cubicBezTo>
                    <a:pt x="15300" y="26522"/>
                    <a:pt x="15184" y="26527"/>
                    <a:pt x="15071" y="26530"/>
                  </a:cubicBezTo>
                  <a:cubicBezTo>
                    <a:pt x="15023" y="26532"/>
                    <a:pt x="14986" y="26572"/>
                    <a:pt x="14987" y="26620"/>
                  </a:cubicBezTo>
                  <a:cubicBezTo>
                    <a:pt x="14989" y="26666"/>
                    <a:pt x="15027" y="26703"/>
                    <a:pt x="15074" y="26703"/>
                  </a:cubicBezTo>
                  <a:lnTo>
                    <a:pt x="15077" y="26703"/>
                  </a:lnTo>
                  <a:cubicBezTo>
                    <a:pt x="15191" y="26698"/>
                    <a:pt x="15306" y="26693"/>
                    <a:pt x="15420" y="26688"/>
                  </a:cubicBezTo>
                  <a:cubicBezTo>
                    <a:pt x="15468" y="26687"/>
                    <a:pt x="15505" y="26647"/>
                    <a:pt x="15503" y="26600"/>
                  </a:cubicBezTo>
                  <a:cubicBezTo>
                    <a:pt x="15501" y="26554"/>
                    <a:pt x="15461" y="26517"/>
                    <a:pt x="15419" y="26517"/>
                  </a:cubicBezTo>
                  <a:close/>
                  <a:moveTo>
                    <a:pt x="8203" y="26522"/>
                  </a:moveTo>
                  <a:cubicBezTo>
                    <a:pt x="8159" y="26522"/>
                    <a:pt x="8119" y="26557"/>
                    <a:pt x="8118" y="26604"/>
                  </a:cubicBezTo>
                  <a:cubicBezTo>
                    <a:pt x="8114" y="26652"/>
                    <a:pt x="8151" y="26692"/>
                    <a:pt x="8199" y="26693"/>
                  </a:cubicBezTo>
                  <a:cubicBezTo>
                    <a:pt x="8313" y="26698"/>
                    <a:pt x="8428" y="26703"/>
                    <a:pt x="8542" y="26708"/>
                  </a:cubicBezTo>
                  <a:lnTo>
                    <a:pt x="8547" y="26708"/>
                  </a:lnTo>
                  <a:cubicBezTo>
                    <a:pt x="8592" y="26708"/>
                    <a:pt x="8630" y="26671"/>
                    <a:pt x="8632" y="26624"/>
                  </a:cubicBezTo>
                  <a:cubicBezTo>
                    <a:pt x="8633" y="26576"/>
                    <a:pt x="8596" y="26536"/>
                    <a:pt x="8550" y="26535"/>
                  </a:cubicBezTo>
                  <a:cubicBezTo>
                    <a:pt x="8435" y="26532"/>
                    <a:pt x="8321" y="26527"/>
                    <a:pt x="8206" y="26522"/>
                  </a:cubicBezTo>
                  <a:cubicBezTo>
                    <a:pt x="8205" y="26522"/>
                    <a:pt x="8204" y="26522"/>
                    <a:pt x="8203" y="26522"/>
                  </a:cubicBezTo>
                  <a:close/>
                  <a:moveTo>
                    <a:pt x="14555" y="26548"/>
                  </a:moveTo>
                  <a:cubicBezTo>
                    <a:pt x="14441" y="26551"/>
                    <a:pt x="14328" y="26554"/>
                    <a:pt x="14212" y="26557"/>
                  </a:cubicBezTo>
                  <a:cubicBezTo>
                    <a:pt x="14166" y="26559"/>
                    <a:pt x="14127" y="26599"/>
                    <a:pt x="14129" y="26645"/>
                  </a:cubicBezTo>
                  <a:cubicBezTo>
                    <a:pt x="14131" y="26692"/>
                    <a:pt x="14169" y="26729"/>
                    <a:pt x="14216" y="26729"/>
                  </a:cubicBezTo>
                  <a:lnTo>
                    <a:pt x="14217" y="26729"/>
                  </a:lnTo>
                  <a:cubicBezTo>
                    <a:pt x="14332" y="26727"/>
                    <a:pt x="14446" y="26722"/>
                    <a:pt x="14561" y="26719"/>
                  </a:cubicBezTo>
                  <a:cubicBezTo>
                    <a:pt x="14608" y="26717"/>
                    <a:pt x="14646" y="26679"/>
                    <a:pt x="14645" y="26631"/>
                  </a:cubicBezTo>
                  <a:cubicBezTo>
                    <a:pt x="14643" y="26583"/>
                    <a:pt x="14603" y="26548"/>
                    <a:pt x="14555" y="26548"/>
                  </a:cubicBezTo>
                  <a:close/>
                  <a:moveTo>
                    <a:pt x="9064" y="26554"/>
                  </a:moveTo>
                  <a:cubicBezTo>
                    <a:pt x="9016" y="26554"/>
                    <a:pt x="8978" y="26589"/>
                    <a:pt x="8976" y="26637"/>
                  </a:cubicBezTo>
                  <a:cubicBezTo>
                    <a:pt x="8974" y="26684"/>
                    <a:pt x="9011" y="26724"/>
                    <a:pt x="9059" y="26725"/>
                  </a:cubicBezTo>
                  <a:cubicBezTo>
                    <a:pt x="9173" y="26729"/>
                    <a:pt x="9288" y="26732"/>
                    <a:pt x="9402" y="26735"/>
                  </a:cubicBezTo>
                  <a:lnTo>
                    <a:pt x="9405" y="26735"/>
                  </a:lnTo>
                  <a:cubicBezTo>
                    <a:pt x="9452" y="26735"/>
                    <a:pt x="9490" y="26698"/>
                    <a:pt x="9490" y="26652"/>
                  </a:cubicBezTo>
                  <a:cubicBezTo>
                    <a:pt x="9492" y="26605"/>
                    <a:pt x="9455" y="26565"/>
                    <a:pt x="9407" y="26564"/>
                  </a:cubicBezTo>
                  <a:cubicBezTo>
                    <a:pt x="9293" y="26560"/>
                    <a:pt x="9178" y="26557"/>
                    <a:pt x="9064" y="26554"/>
                  </a:cubicBezTo>
                  <a:close/>
                  <a:moveTo>
                    <a:pt x="13698" y="26570"/>
                  </a:moveTo>
                  <a:cubicBezTo>
                    <a:pt x="13583" y="26573"/>
                    <a:pt x="13469" y="26575"/>
                    <a:pt x="13354" y="26578"/>
                  </a:cubicBezTo>
                  <a:cubicBezTo>
                    <a:pt x="13308" y="26578"/>
                    <a:pt x="13269" y="26618"/>
                    <a:pt x="13271" y="26664"/>
                  </a:cubicBezTo>
                  <a:cubicBezTo>
                    <a:pt x="13271" y="26713"/>
                    <a:pt x="13309" y="26749"/>
                    <a:pt x="13356" y="26749"/>
                  </a:cubicBezTo>
                  <a:lnTo>
                    <a:pt x="13357" y="26749"/>
                  </a:lnTo>
                  <a:cubicBezTo>
                    <a:pt x="13473" y="26748"/>
                    <a:pt x="13586" y="26745"/>
                    <a:pt x="13702" y="26743"/>
                  </a:cubicBezTo>
                  <a:cubicBezTo>
                    <a:pt x="13750" y="26741"/>
                    <a:pt x="13786" y="26701"/>
                    <a:pt x="13786" y="26655"/>
                  </a:cubicBezTo>
                  <a:cubicBezTo>
                    <a:pt x="13785" y="26607"/>
                    <a:pt x="13745" y="26572"/>
                    <a:pt x="13698" y="26570"/>
                  </a:cubicBezTo>
                  <a:close/>
                  <a:moveTo>
                    <a:pt x="9922" y="26576"/>
                  </a:moveTo>
                  <a:cubicBezTo>
                    <a:pt x="9876" y="26578"/>
                    <a:pt x="9836" y="26613"/>
                    <a:pt x="9834" y="26660"/>
                  </a:cubicBezTo>
                  <a:cubicBezTo>
                    <a:pt x="9833" y="26708"/>
                    <a:pt x="9871" y="26746"/>
                    <a:pt x="9919" y="26748"/>
                  </a:cubicBezTo>
                  <a:cubicBezTo>
                    <a:pt x="10033" y="26749"/>
                    <a:pt x="10148" y="26753"/>
                    <a:pt x="10262" y="26754"/>
                  </a:cubicBezTo>
                  <a:lnTo>
                    <a:pt x="10263" y="26754"/>
                  </a:lnTo>
                  <a:cubicBezTo>
                    <a:pt x="10310" y="26754"/>
                    <a:pt x="10348" y="26716"/>
                    <a:pt x="10350" y="26669"/>
                  </a:cubicBezTo>
                  <a:cubicBezTo>
                    <a:pt x="10350" y="26623"/>
                    <a:pt x="10313" y="26583"/>
                    <a:pt x="10265" y="26583"/>
                  </a:cubicBezTo>
                  <a:cubicBezTo>
                    <a:pt x="10151" y="26580"/>
                    <a:pt x="10036" y="26578"/>
                    <a:pt x="9922" y="26576"/>
                  </a:cubicBezTo>
                  <a:close/>
                  <a:moveTo>
                    <a:pt x="12840" y="26586"/>
                  </a:moveTo>
                  <a:cubicBezTo>
                    <a:pt x="12725" y="26588"/>
                    <a:pt x="12611" y="26589"/>
                    <a:pt x="12497" y="26589"/>
                  </a:cubicBezTo>
                  <a:cubicBezTo>
                    <a:pt x="12449" y="26591"/>
                    <a:pt x="12411" y="26629"/>
                    <a:pt x="12411" y="26676"/>
                  </a:cubicBezTo>
                  <a:cubicBezTo>
                    <a:pt x="12412" y="26724"/>
                    <a:pt x="12451" y="26762"/>
                    <a:pt x="12497" y="26762"/>
                  </a:cubicBezTo>
                  <a:lnTo>
                    <a:pt x="12499" y="26762"/>
                  </a:lnTo>
                  <a:cubicBezTo>
                    <a:pt x="12613" y="26761"/>
                    <a:pt x="12728" y="26759"/>
                    <a:pt x="12842" y="26757"/>
                  </a:cubicBezTo>
                  <a:cubicBezTo>
                    <a:pt x="12890" y="26757"/>
                    <a:pt x="12928" y="26717"/>
                    <a:pt x="12926" y="26671"/>
                  </a:cubicBezTo>
                  <a:cubicBezTo>
                    <a:pt x="12926" y="26623"/>
                    <a:pt x="12888" y="26586"/>
                    <a:pt x="12842" y="26586"/>
                  </a:cubicBezTo>
                  <a:close/>
                  <a:moveTo>
                    <a:pt x="10779" y="26589"/>
                  </a:moveTo>
                  <a:cubicBezTo>
                    <a:pt x="10731" y="26589"/>
                    <a:pt x="10693" y="26628"/>
                    <a:pt x="10693" y="26674"/>
                  </a:cubicBezTo>
                  <a:cubicBezTo>
                    <a:pt x="10693" y="26722"/>
                    <a:pt x="10731" y="26761"/>
                    <a:pt x="10777" y="26761"/>
                  </a:cubicBezTo>
                  <a:cubicBezTo>
                    <a:pt x="10893" y="26762"/>
                    <a:pt x="11006" y="26764"/>
                    <a:pt x="11122" y="26764"/>
                  </a:cubicBezTo>
                  <a:lnTo>
                    <a:pt x="11123" y="26764"/>
                  </a:lnTo>
                  <a:cubicBezTo>
                    <a:pt x="11170" y="26764"/>
                    <a:pt x="11208" y="26725"/>
                    <a:pt x="11208" y="26679"/>
                  </a:cubicBezTo>
                  <a:cubicBezTo>
                    <a:pt x="11208" y="26631"/>
                    <a:pt x="11170" y="26592"/>
                    <a:pt x="11123" y="26592"/>
                  </a:cubicBezTo>
                  <a:cubicBezTo>
                    <a:pt x="11008" y="26591"/>
                    <a:pt x="10894" y="26591"/>
                    <a:pt x="10779" y="26589"/>
                  </a:cubicBezTo>
                  <a:close/>
                  <a:moveTo>
                    <a:pt x="11982" y="26592"/>
                  </a:moveTo>
                  <a:cubicBezTo>
                    <a:pt x="11873" y="26594"/>
                    <a:pt x="11762" y="26594"/>
                    <a:pt x="11653" y="26594"/>
                  </a:cubicBezTo>
                  <a:lnTo>
                    <a:pt x="11639" y="26594"/>
                  </a:lnTo>
                  <a:cubicBezTo>
                    <a:pt x="11591" y="26594"/>
                    <a:pt x="11553" y="26632"/>
                    <a:pt x="11553" y="26679"/>
                  </a:cubicBezTo>
                  <a:cubicBezTo>
                    <a:pt x="11553" y="26727"/>
                    <a:pt x="11591" y="26765"/>
                    <a:pt x="11639" y="26765"/>
                  </a:cubicBezTo>
                  <a:lnTo>
                    <a:pt x="11982" y="26765"/>
                  </a:lnTo>
                  <a:cubicBezTo>
                    <a:pt x="12030" y="26765"/>
                    <a:pt x="12068" y="26727"/>
                    <a:pt x="12068" y="26679"/>
                  </a:cubicBezTo>
                  <a:cubicBezTo>
                    <a:pt x="12068" y="26631"/>
                    <a:pt x="12030" y="26592"/>
                    <a:pt x="11982" y="2659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7225" y="3110000"/>
              <a:ext cx="778800" cy="445800"/>
            </a:xfrm>
            <a:custGeom>
              <a:avLst/>
              <a:gdLst/>
              <a:ahLst/>
              <a:cxnLst/>
              <a:rect l="l" t="t" r="r" b="b"/>
              <a:pathLst>
                <a:path w="31152" h="17832" extrusionOk="0">
                  <a:moveTo>
                    <a:pt x="6733" y="0"/>
                  </a:moveTo>
                  <a:cubicBezTo>
                    <a:pt x="6685" y="2"/>
                    <a:pt x="6647" y="40"/>
                    <a:pt x="6648" y="88"/>
                  </a:cubicBezTo>
                  <a:cubicBezTo>
                    <a:pt x="6648" y="135"/>
                    <a:pt x="6687" y="173"/>
                    <a:pt x="6733" y="173"/>
                  </a:cubicBezTo>
                  <a:lnTo>
                    <a:pt x="6832" y="173"/>
                  </a:lnTo>
                  <a:cubicBezTo>
                    <a:pt x="6912" y="175"/>
                    <a:pt x="6992" y="178"/>
                    <a:pt x="7072" y="183"/>
                  </a:cubicBezTo>
                  <a:lnTo>
                    <a:pt x="7077" y="183"/>
                  </a:lnTo>
                  <a:cubicBezTo>
                    <a:pt x="7122" y="183"/>
                    <a:pt x="7161" y="148"/>
                    <a:pt x="7162" y="101"/>
                  </a:cubicBezTo>
                  <a:cubicBezTo>
                    <a:pt x="7165" y="55"/>
                    <a:pt x="7130" y="13"/>
                    <a:pt x="7082" y="12"/>
                  </a:cubicBezTo>
                  <a:cubicBezTo>
                    <a:pt x="7000" y="7"/>
                    <a:pt x="6917" y="4"/>
                    <a:pt x="6835" y="2"/>
                  </a:cubicBezTo>
                  <a:cubicBezTo>
                    <a:pt x="6808" y="2"/>
                    <a:pt x="6783" y="0"/>
                    <a:pt x="6757" y="0"/>
                  </a:cubicBezTo>
                  <a:close/>
                  <a:moveTo>
                    <a:pt x="6220" y="30"/>
                  </a:moveTo>
                  <a:cubicBezTo>
                    <a:pt x="6217" y="30"/>
                    <a:pt x="6214" y="31"/>
                    <a:pt x="6211" y="31"/>
                  </a:cubicBezTo>
                  <a:cubicBezTo>
                    <a:pt x="6096" y="42"/>
                    <a:pt x="5980" y="58"/>
                    <a:pt x="5865" y="79"/>
                  </a:cubicBezTo>
                  <a:cubicBezTo>
                    <a:pt x="5819" y="87"/>
                    <a:pt x="5787" y="130"/>
                    <a:pt x="5795" y="178"/>
                  </a:cubicBezTo>
                  <a:cubicBezTo>
                    <a:pt x="5801" y="220"/>
                    <a:pt x="5838" y="249"/>
                    <a:pt x="5879" y="249"/>
                  </a:cubicBezTo>
                  <a:cubicBezTo>
                    <a:pt x="5884" y="249"/>
                    <a:pt x="5889" y="249"/>
                    <a:pt x="5894" y="247"/>
                  </a:cubicBezTo>
                  <a:cubicBezTo>
                    <a:pt x="6006" y="228"/>
                    <a:pt x="6118" y="213"/>
                    <a:pt x="6229" y="201"/>
                  </a:cubicBezTo>
                  <a:cubicBezTo>
                    <a:pt x="6275" y="196"/>
                    <a:pt x="6310" y="154"/>
                    <a:pt x="6305" y="106"/>
                  </a:cubicBezTo>
                  <a:cubicBezTo>
                    <a:pt x="6301" y="63"/>
                    <a:pt x="6263" y="30"/>
                    <a:pt x="6220" y="30"/>
                  </a:cubicBezTo>
                  <a:close/>
                  <a:moveTo>
                    <a:pt x="7589" y="64"/>
                  </a:moveTo>
                  <a:cubicBezTo>
                    <a:pt x="7547" y="64"/>
                    <a:pt x="7511" y="94"/>
                    <a:pt x="7505" y="136"/>
                  </a:cubicBezTo>
                  <a:cubicBezTo>
                    <a:pt x="7498" y="185"/>
                    <a:pt x="7530" y="228"/>
                    <a:pt x="7577" y="234"/>
                  </a:cubicBezTo>
                  <a:cubicBezTo>
                    <a:pt x="7684" y="249"/>
                    <a:pt x="7798" y="268"/>
                    <a:pt x="7913" y="289"/>
                  </a:cubicBezTo>
                  <a:cubicBezTo>
                    <a:pt x="7918" y="290"/>
                    <a:pt x="7924" y="290"/>
                    <a:pt x="7929" y="290"/>
                  </a:cubicBezTo>
                  <a:cubicBezTo>
                    <a:pt x="7969" y="290"/>
                    <a:pt x="8006" y="261"/>
                    <a:pt x="8012" y="220"/>
                  </a:cubicBezTo>
                  <a:cubicBezTo>
                    <a:pt x="8022" y="173"/>
                    <a:pt x="7990" y="128"/>
                    <a:pt x="7944" y="120"/>
                  </a:cubicBezTo>
                  <a:cubicBezTo>
                    <a:pt x="7827" y="98"/>
                    <a:pt x="7711" y="79"/>
                    <a:pt x="7601" y="64"/>
                  </a:cubicBezTo>
                  <a:cubicBezTo>
                    <a:pt x="7597" y="64"/>
                    <a:pt x="7593" y="64"/>
                    <a:pt x="7589" y="64"/>
                  </a:cubicBezTo>
                  <a:close/>
                  <a:moveTo>
                    <a:pt x="5378" y="189"/>
                  </a:moveTo>
                  <a:cubicBezTo>
                    <a:pt x="5370" y="189"/>
                    <a:pt x="5362" y="190"/>
                    <a:pt x="5354" y="193"/>
                  </a:cubicBezTo>
                  <a:cubicBezTo>
                    <a:pt x="5244" y="221"/>
                    <a:pt x="5130" y="257"/>
                    <a:pt x="5020" y="293"/>
                  </a:cubicBezTo>
                  <a:cubicBezTo>
                    <a:pt x="4975" y="308"/>
                    <a:pt x="4951" y="357"/>
                    <a:pt x="4967" y="402"/>
                  </a:cubicBezTo>
                  <a:cubicBezTo>
                    <a:pt x="4978" y="438"/>
                    <a:pt x="5012" y="460"/>
                    <a:pt x="5048" y="460"/>
                  </a:cubicBezTo>
                  <a:cubicBezTo>
                    <a:pt x="5056" y="460"/>
                    <a:pt x="5066" y="460"/>
                    <a:pt x="5076" y="457"/>
                  </a:cubicBezTo>
                  <a:cubicBezTo>
                    <a:pt x="5183" y="420"/>
                    <a:pt x="5292" y="386"/>
                    <a:pt x="5399" y="357"/>
                  </a:cubicBezTo>
                  <a:cubicBezTo>
                    <a:pt x="5444" y="345"/>
                    <a:pt x="5471" y="298"/>
                    <a:pt x="5458" y="252"/>
                  </a:cubicBezTo>
                  <a:cubicBezTo>
                    <a:pt x="5449" y="215"/>
                    <a:pt x="5415" y="189"/>
                    <a:pt x="5378" y="189"/>
                  </a:cubicBezTo>
                  <a:close/>
                  <a:moveTo>
                    <a:pt x="8434" y="226"/>
                  </a:moveTo>
                  <a:cubicBezTo>
                    <a:pt x="8395" y="226"/>
                    <a:pt x="8359" y="252"/>
                    <a:pt x="8350" y="292"/>
                  </a:cubicBezTo>
                  <a:cubicBezTo>
                    <a:pt x="8339" y="338"/>
                    <a:pt x="8368" y="385"/>
                    <a:pt x="8413" y="396"/>
                  </a:cubicBezTo>
                  <a:cubicBezTo>
                    <a:pt x="8525" y="422"/>
                    <a:pt x="8635" y="449"/>
                    <a:pt x="8746" y="478"/>
                  </a:cubicBezTo>
                  <a:cubicBezTo>
                    <a:pt x="8752" y="479"/>
                    <a:pt x="8760" y="481"/>
                    <a:pt x="8767" y="481"/>
                  </a:cubicBezTo>
                  <a:cubicBezTo>
                    <a:pt x="8805" y="481"/>
                    <a:pt x="8840" y="455"/>
                    <a:pt x="8850" y="415"/>
                  </a:cubicBezTo>
                  <a:cubicBezTo>
                    <a:pt x="8863" y="370"/>
                    <a:pt x="8834" y="322"/>
                    <a:pt x="8789" y="311"/>
                  </a:cubicBezTo>
                  <a:cubicBezTo>
                    <a:pt x="8677" y="282"/>
                    <a:pt x="8565" y="255"/>
                    <a:pt x="8453" y="228"/>
                  </a:cubicBezTo>
                  <a:cubicBezTo>
                    <a:pt x="8447" y="226"/>
                    <a:pt x="8440" y="226"/>
                    <a:pt x="8434" y="226"/>
                  </a:cubicBezTo>
                  <a:close/>
                  <a:moveTo>
                    <a:pt x="9264" y="442"/>
                  </a:moveTo>
                  <a:cubicBezTo>
                    <a:pt x="9227" y="442"/>
                    <a:pt x="9192" y="467"/>
                    <a:pt x="9181" y="505"/>
                  </a:cubicBezTo>
                  <a:cubicBezTo>
                    <a:pt x="9169" y="551"/>
                    <a:pt x="9196" y="598"/>
                    <a:pt x="9242" y="610"/>
                  </a:cubicBezTo>
                  <a:lnTo>
                    <a:pt x="9572" y="703"/>
                  </a:lnTo>
                  <a:cubicBezTo>
                    <a:pt x="9580" y="705"/>
                    <a:pt x="9588" y="705"/>
                    <a:pt x="9596" y="705"/>
                  </a:cubicBezTo>
                  <a:cubicBezTo>
                    <a:pt x="9633" y="705"/>
                    <a:pt x="9668" y="681"/>
                    <a:pt x="9679" y="643"/>
                  </a:cubicBezTo>
                  <a:cubicBezTo>
                    <a:pt x="9691" y="598"/>
                    <a:pt x="9665" y="550"/>
                    <a:pt x="9619" y="537"/>
                  </a:cubicBezTo>
                  <a:lnTo>
                    <a:pt x="9287" y="446"/>
                  </a:lnTo>
                  <a:cubicBezTo>
                    <a:pt x="9280" y="443"/>
                    <a:pt x="9272" y="442"/>
                    <a:pt x="9264" y="442"/>
                  </a:cubicBezTo>
                  <a:close/>
                  <a:moveTo>
                    <a:pt x="4566" y="476"/>
                  </a:moveTo>
                  <a:cubicBezTo>
                    <a:pt x="4555" y="476"/>
                    <a:pt x="4544" y="478"/>
                    <a:pt x="4533" y="482"/>
                  </a:cubicBezTo>
                  <a:cubicBezTo>
                    <a:pt x="4427" y="529"/>
                    <a:pt x="4321" y="578"/>
                    <a:pt x="4217" y="631"/>
                  </a:cubicBezTo>
                  <a:cubicBezTo>
                    <a:pt x="4176" y="654"/>
                    <a:pt x="4158" y="705"/>
                    <a:pt x="4180" y="747"/>
                  </a:cubicBezTo>
                  <a:cubicBezTo>
                    <a:pt x="4195" y="777"/>
                    <a:pt x="4225" y="795"/>
                    <a:pt x="4257" y="795"/>
                  </a:cubicBezTo>
                  <a:cubicBezTo>
                    <a:pt x="4270" y="795"/>
                    <a:pt x="4283" y="791"/>
                    <a:pt x="4296" y="785"/>
                  </a:cubicBezTo>
                  <a:cubicBezTo>
                    <a:pt x="4397" y="734"/>
                    <a:pt x="4499" y="684"/>
                    <a:pt x="4602" y="639"/>
                  </a:cubicBezTo>
                  <a:cubicBezTo>
                    <a:pt x="4645" y="620"/>
                    <a:pt x="4666" y="570"/>
                    <a:pt x="4646" y="527"/>
                  </a:cubicBezTo>
                  <a:cubicBezTo>
                    <a:pt x="4632" y="495"/>
                    <a:pt x="4600" y="476"/>
                    <a:pt x="4566" y="476"/>
                  </a:cubicBezTo>
                  <a:close/>
                  <a:moveTo>
                    <a:pt x="10092" y="668"/>
                  </a:moveTo>
                  <a:cubicBezTo>
                    <a:pt x="10054" y="668"/>
                    <a:pt x="10020" y="694"/>
                    <a:pt x="10011" y="732"/>
                  </a:cubicBezTo>
                  <a:cubicBezTo>
                    <a:pt x="9998" y="779"/>
                    <a:pt x="10025" y="825"/>
                    <a:pt x="10072" y="838"/>
                  </a:cubicBezTo>
                  <a:cubicBezTo>
                    <a:pt x="10184" y="867"/>
                    <a:pt x="10294" y="894"/>
                    <a:pt x="10406" y="921"/>
                  </a:cubicBezTo>
                  <a:cubicBezTo>
                    <a:pt x="10413" y="923"/>
                    <a:pt x="10421" y="923"/>
                    <a:pt x="10427" y="923"/>
                  </a:cubicBezTo>
                  <a:cubicBezTo>
                    <a:pt x="10466" y="923"/>
                    <a:pt x="10501" y="897"/>
                    <a:pt x="10511" y="857"/>
                  </a:cubicBezTo>
                  <a:cubicBezTo>
                    <a:pt x="10522" y="811"/>
                    <a:pt x="10493" y="764"/>
                    <a:pt x="10446" y="755"/>
                  </a:cubicBezTo>
                  <a:cubicBezTo>
                    <a:pt x="10336" y="727"/>
                    <a:pt x="10225" y="700"/>
                    <a:pt x="10115" y="671"/>
                  </a:cubicBezTo>
                  <a:cubicBezTo>
                    <a:pt x="10107" y="669"/>
                    <a:pt x="10099" y="668"/>
                    <a:pt x="10092" y="668"/>
                  </a:cubicBezTo>
                  <a:close/>
                  <a:moveTo>
                    <a:pt x="15355" y="821"/>
                  </a:moveTo>
                  <a:cubicBezTo>
                    <a:pt x="15307" y="821"/>
                    <a:pt x="15259" y="821"/>
                    <a:pt x="15210" y="822"/>
                  </a:cubicBezTo>
                  <a:cubicBezTo>
                    <a:pt x="15164" y="823"/>
                    <a:pt x="15126" y="862"/>
                    <a:pt x="15127" y="910"/>
                  </a:cubicBezTo>
                  <a:cubicBezTo>
                    <a:pt x="15127" y="958"/>
                    <a:pt x="15167" y="992"/>
                    <a:pt x="15214" y="995"/>
                  </a:cubicBezTo>
                  <a:cubicBezTo>
                    <a:pt x="15270" y="994"/>
                    <a:pt x="15327" y="994"/>
                    <a:pt x="15384" y="994"/>
                  </a:cubicBezTo>
                  <a:cubicBezTo>
                    <a:pt x="15441" y="994"/>
                    <a:pt x="15497" y="994"/>
                    <a:pt x="15553" y="995"/>
                  </a:cubicBezTo>
                  <a:lnTo>
                    <a:pt x="15556" y="995"/>
                  </a:lnTo>
                  <a:cubicBezTo>
                    <a:pt x="15603" y="995"/>
                    <a:pt x="15641" y="958"/>
                    <a:pt x="15641" y="912"/>
                  </a:cubicBezTo>
                  <a:cubicBezTo>
                    <a:pt x="15643" y="864"/>
                    <a:pt x="15606" y="825"/>
                    <a:pt x="15558" y="823"/>
                  </a:cubicBezTo>
                  <a:cubicBezTo>
                    <a:pt x="15490" y="822"/>
                    <a:pt x="15423" y="821"/>
                    <a:pt x="15355" y="821"/>
                  </a:cubicBezTo>
                  <a:close/>
                  <a:moveTo>
                    <a:pt x="14695" y="843"/>
                  </a:moveTo>
                  <a:cubicBezTo>
                    <a:pt x="14694" y="843"/>
                    <a:pt x="14693" y="843"/>
                    <a:pt x="14692" y="843"/>
                  </a:cubicBezTo>
                  <a:cubicBezTo>
                    <a:pt x="14578" y="849"/>
                    <a:pt x="14463" y="857"/>
                    <a:pt x="14347" y="865"/>
                  </a:cubicBezTo>
                  <a:cubicBezTo>
                    <a:pt x="14301" y="868"/>
                    <a:pt x="14266" y="910"/>
                    <a:pt x="14269" y="958"/>
                  </a:cubicBezTo>
                  <a:cubicBezTo>
                    <a:pt x="14272" y="1003"/>
                    <a:pt x="14309" y="1036"/>
                    <a:pt x="14354" y="1036"/>
                  </a:cubicBezTo>
                  <a:lnTo>
                    <a:pt x="14360" y="1036"/>
                  </a:lnTo>
                  <a:cubicBezTo>
                    <a:pt x="14474" y="1028"/>
                    <a:pt x="14588" y="1020"/>
                    <a:pt x="14701" y="1014"/>
                  </a:cubicBezTo>
                  <a:cubicBezTo>
                    <a:pt x="14749" y="1011"/>
                    <a:pt x="14786" y="971"/>
                    <a:pt x="14783" y="923"/>
                  </a:cubicBezTo>
                  <a:cubicBezTo>
                    <a:pt x="14780" y="877"/>
                    <a:pt x="14741" y="843"/>
                    <a:pt x="14695" y="843"/>
                  </a:cubicBezTo>
                  <a:close/>
                  <a:moveTo>
                    <a:pt x="16072" y="854"/>
                  </a:moveTo>
                  <a:cubicBezTo>
                    <a:pt x="16027" y="854"/>
                    <a:pt x="15988" y="886"/>
                    <a:pt x="15984" y="931"/>
                  </a:cubicBezTo>
                  <a:cubicBezTo>
                    <a:pt x="15981" y="979"/>
                    <a:pt x="16014" y="1020"/>
                    <a:pt x="16062" y="1025"/>
                  </a:cubicBezTo>
                  <a:cubicBezTo>
                    <a:pt x="16147" y="1033"/>
                    <a:pt x="16234" y="1044"/>
                    <a:pt x="16317" y="1056"/>
                  </a:cubicBezTo>
                  <a:cubicBezTo>
                    <a:pt x="16344" y="1059"/>
                    <a:pt x="16371" y="1064"/>
                    <a:pt x="16397" y="1068"/>
                  </a:cubicBezTo>
                  <a:lnTo>
                    <a:pt x="16411" y="1068"/>
                  </a:lnTo>
                  <a:cubicBezTo>
                    <a:pt x="16453" y="1068"/>
                    <a:pt x="16490" y="1040"/>
                    <a:pt x="16496" y="996"/>
                  </a:cubicBezTo>
                  <a:cubicBezTo>
                    <a:pt x="16503" y="950"/>
                    <a:pt x="16471" y="905"/>
                    <a:pt x="16424" y="899"/>
                  </a:cubicBezTo>
                  <a:cubicBezTo>
                    <a:pt x="16397" y="894"/>
                    <a:pt x="16370" y="889"/>
                    <a:pt x="16343" y="886"/>
                  </a:cubicBezTo>
                  <a:cubicBezTo>
                    <a:pt x="16255" y="873"/>
                    <a:pt x="16166" y="862"/>
                    <a:pt x="16078" y="854"/>
                  </a:cubicBezTo>
                  <a:cubicBezTo>
                    <a:pt x="16076" y="854"/>
                    <a:pt x="16074" y="854"/>
                    <a:pt x="16072" y="854"/>
                  </a:cubicBezTo>
                  <a:close/>
                  <a:moveTo>
                    <a:pt x="10929" y="860"/>
                  </a:moveTo>
                  <a:cubicBezTo>
                    <a:pt x="10889" y="860"/>
                    <a:pt x="10854" y="889"/>
                    <a:pt x="10847" y="931"/>
                  </a:cubicBezTo>
                  <a:cubicBezTo>
                    <a:pt x="10837" y="977"/>
                    <a:pt x="10868" y="1022"/>
                    <a:pt x="10914" y="1030"/>
                  </a:cubicBezTo>
                  <a:cubicBezTo>
                    <a:pt x="11031" y="1052"/>
                    <a:pt x="11146" y="1072"/>
                    <a:pt x="11257" y="1089"/>
                  </a:cubicBezTo>
                  <a:lnTo>
                    <a:pt x="11270" y="1089"/>
                  </a:lnTo>
                  <a:cubicBezTo>
                    <a:pt x="11311" y="1089"/>
                    <a:pt x="11348" y="1059"/>
                    <a:pt x="11354" y="1016"/>
                  </a:cubicBezTo>
                  <a:cubicBezTo>
                    <a:pt x="11361" y="969"/>
                    <a:pt x="11329" y="926"/>
                    <a:pt x="11282" y="918"/>
                  </a:cubicBezTo>
                  <a:cubicBezTo>
                    <a:pt x="11175" y="902"/>
                    <a:pt x="11061" y="883"/>
                    <a:pt x="10946" y="862"/>
                  </a:cubicBezTo>
                  <a:cubicBezTo>
                    <a:pt x="10940" y="861"/>
                    <a:pt x="10935" y="860"/>
                    <a:pt x="10929" y="860"/>
                  </a:cubicBezTo>
                  <a:close/>
                  <a:moveTo>
                    <a:pt x="13841" y="906"/>
                  </a:moveTo>
                  <a:cubicBezTo>
                    <a:pt x="13839" y="906"/>
                    <a:pt x="13836" y="906"/>
                    <a:pt x="13833" y="907"/>
                  </a:cubicBezTo>
                  <a:cubicBezTo>
                    <a:pt x="13720" y="916"/>
                    <a:pt x="13604" y="926"/>
                    <a:pt x="13491" y="936"/>
                  </a:cubicBezTo>
                  <a:cubicBezTo>
                    <a:pt x="13444" y="939"/>
                    <a:pt x="13409" y="980"/>
                    <a:pt x="13412" y="1028"/>
                  </a:cubicBezTo>
                  <a:cubicBezTo>
                    <a:pt x="13415" y="1073"/>
                    <a:pt x="13454" y="1107"/>
                    <a:pt x="13497" y="1107"/>
                  </a:cubicBezTo>
                  <a:lnTo>
                    <a:pt x="13505" y="1107"/>
                  </a:lnTo>
                  <a:cubicBezTo>
                    <a:pt x="13619" y="1097"/>
                    <a:pt x="13732" y="1088"/>
                    <a:pt x="13848" y="1078"/>
                  </a:cubicBezTo>
                  <a:cubicBezTo>
                    <a:pt x="13894" y="1075"/>
                    <a:pt x="13929" y="1033"/>
                    <a:pt x="13926" y="985"/>
                  </a:cubicBezTo>
                  <a:cubicBezTo>
                    <a:pt x="13922" y="942"/>
                    <a:pt x="13885" y="906"/>
                    <a:pt x="13841" y="906"/>
                  </a:cubicBezTo>
                  <a:close/>
                  <a:moveTo>
                    <a:pt x="12981" y="971"/>
                  </a:moveTo>
                  <a:cubicBezTo>
                    <a:pt x="12980" y="971"/>
                    <a:pt x="12979" y="971"/>
                    <a:pt x="12978" y="971"/>
                  </a:cubicBezTo>
                  <a:cubicBezTo>
                    <a:pt x="12864" y="977"/>
                    <a:pt x="12751" y="982"/>
                    <a:pt x="12637" y="987"/>
                  </a:cubicBezTo>
                  <a:cubicBezTo>
                    <a:pt x="12591" y="988"/>
                    <a:pt x="12552" y="1027"/>
                    <a:pt x="12554" y="1075"/>
                  </a:cubicBezTo>
                  <a:cubicBezTo>
                    <a:pt x="12555" y="1121"/>
                    <a:pt x="12594" y="1158"/>
                    <a:pt x="12640" y="1158"/>
                  </a:cubicBezTo>
                  <a:lnTo>
                    <a:pt x="12643" y="1158"/>
                  </a:lnTo>
                  <a:cubicBezTo>
                    <a:pt x="12757" y="1155"/>
                    <a:pt x="12872" y="1149"/>
                    <a:pt x="12988" y="1142"/>
                  </a:cubicBezTo>
                  <a:cubicBezTo>
                    <a:pt x="13036" y="1139"/>
                    <a:pt x="13071" y="1099"/>
                    <a:pt x="13069" y="1051"/>
                  </a:cubicBezTo>
                  <a:cubicBezTo>
                    <a:pt x="13066" y="1005"/>
                    <a:pt x="13028" y="971"/>
                    <a:pt x="12981" y="971"/>
                  </a:cubicBezTo>
                  <a:close/>
                  <a:moveTo>
                    <a:pt x="11784" y="974"/>
                  </a:moveTo>
                  <a:cubicBezTo>
                    <a:pt x="11738" y="974"/>
                    <a:pt x="11699" y="1007"/>
                    <a:pt x="11696" y="1054"/>
                  </a:cubicBezTo>
                  <a:cubicBezTo>
                    <a:pt x="11692" y="1102"/>
                    <a:pt x="11729" y="1142"/>
                    <a:pt x="11776" y="1145"/>
                  </a:cubicBezTo>
                  <a:cubicBezTo>
                    <a:pt x="11888" y="1153"/>
                    <a:pt x="12005" y="1158"/>
                    <a:pt x="12123" y="1161"/>
                  </a:cubicBezTo>
                  <a:lnTo>
                    <a:pt x="12125" y="1161"/>
                  </a:lnTo>
                  <a:cubicBezTo>
                    <a:pt x="12171" y="1161"/>
                    <a:pt x="12210" y="1125"/>
                    <a:pt x="12211" y="1078"/>
                  </a:cubicBezTo>
                  <a:cubicBezTo>
                    <a:pt x="12211" y="1030"/>
                    <a:pt x="12174" y="990"/>
                    <a:pt x="12126" y="990"/>
                  </a:cubicBezTo>
                  <a:cubicBezTo>
                    <a:pt x="12011" y="987"/>
                    <a:pt x="11897" y="982"/>
                    <a:pt x="11787" y="974"/>
                  </a:cubicBezTo>
                  <a:cubicBezTo>
                    <a:pt x="11786" y="974"/>
                    <a:pt x="11785" y="974"/>
                    <a:pt x="11784" y="974"/>
                  </a:cubicBezTo>
                  <a:close/>
                  <a:moveTo>
                    <a:pt x="3806" y="874"/>
                  </a:moveTo>
                  <a:cubicBezTo>
                    <a:pt x="3791" y="874"/>
                    <a:pt x="3776" y="878"/>
                    <a:pt x="3762" y="886"/>
                  </a:cubicBezTo>
                  <a:cubicBezTo>
                    <a:pt x="3665" y="947"/>
                    <a:pt x="3566" y="1009"/>
                    <a:pt x="3469" y="1075"/>
                  </a:cubicBezTo>
                  <a:cubicBezTo>
                    <a:pt x="3431" y="1102"/>
                    <a:pt x="3421" y="1155"/>
                    <a:pt x="3447" y="1195"/>
                  </a:cubicBezTo>
                  <a:cubicBezTo>
                    <a:pt x="3465" y="1219"/>
                    <a:pt x="3492" y="1232"/>
                    <a:pt x="3519" y="1232"/>
                  </a:cubicBezTo>
                  <a:cubicBezTo>
                    <a:pt x="3535" y="1232"/>
                    <a:pt x="3553" y="1227"/>
                    <a:pt x="3567" y="1217"/>
                  </a:cubicBezTo>
                  <a:cubicBezTo>
                    <a:pt x="3662" y="1153"/>
                    <a:pt x="3756" y="1091"/>
                    <a:pt x="3852" y="1033"/>
                  </a:cubicBezTo>
                  <a:cubicBezTo>
                    <a:pt x="3892" y="1008"/>
                    <a:pt x="3905" y="955"/>
                    <a:pt x="3881" y="915"/>
                  </a:cubicBezTo>
                  <a:cubicBezTo>
                    <a:pt x="3864" y="888"/>
                    <a:pt x="3835" y="874"/>
                    <a:pt x="3806" y="874"/>
                  </a:cubicBezTo>
                  <a:close/>
                  <a:moveTo>
                    <a:pt x="16916" y="1002"/>
                  </a:moveTo>
                  <a:cubicBezTo>
                    <a:pt x="16878" y="1002"/>
                    <a:pt x="16842" y="1027"/>
                    <a:pt x="16833" y="1067"/>
                  </a:cubicBezTo>
                  <a:cubicBezTo>
                    <a:pt x="16820" y="1113"/>
                    <a:pt x="16849" y="1160"/>
                    <a:pt x="16893" y="1171"/>
                  </a:cubicBezTo>
                  <a:cubicBezTo>
                    <a:pt x="17002" y="1200"/>
                    <a:pt x="17111" y="1232"/>
                    <a:pt x="17219" y="1267"/>
                  </a:cubicBezTo>
                  <a:cubicBezTo>
                    <a:pt x="17227" y="1269"/>
                    <a:pt x="17236" y="1270"/>
                    <a:pt x="17246" y="1270"/>
                  </a:cubicBezTo>
                  <a:cubicBezTo>
                    <a:pt x="17281" y="1270"/>
                    <a:pt x="17315" y="1248"/>
                    <a:pt x="17327" y="1211"/>
                  </a:cubicBezTo>
                  <a:cubicBezTo>
                    <a:pt x="17342" y="1166"/>
                    <a:pt x="17316" y="1118"/>
                    <a:pt x="17271" y="1104"/>
                  </a:cubicBezTo>
                  <a:cubicBezTo>
                    <a:pt x="17161" y="1067"/>
                    <a:pt x="17049" y="1035"/>
                    <a:pt x="16937" y="1004"/>
                  </a:cubicBezTo>
                  <a:cubicBezTo>
                    <a:pt x="16930" y="1003"/>
                    <a:pt x="16923" y="1002"/>
                    <a:pt x="16916" y="1002"/>
                  </a:cubicBezTo>
                  <a:close/>
                  <a:moveTo>
                    <a:pt x="17728" y="1281"/>
                  </a:moveTo>
                  <a:cubicBezTo>
                    <a:pt x="17695" y="1281"/>
                    <a:pt x="17662" y="1300"/>
                    <a:pt x="17648" y="1333"/>
                  </a:cubicBezTo>
                  <a:cubicBezTo>
                    <a:pt x="17630" y="1376"/>
                    <a:pt x="17649" y="1427"/>
                    <a:pt x="17693" y="1446"/>
                  </a:cubicBezTo>
                  <a:cubicBezTo>
                    <a:pt x="17795" y="1490"/>
                    <a:pt x="17899" y="1539"/>
                    <a:pt x="18000" y="1591"/>
                  </a:cubicBezTo>
                  <a:cubicBezTo>
                    <a:pt x="18011" y="1597"/>
                    <a:pt x="18026" y="1600"/>
                    <a:pt x="18038" y="1600"/>
                  </a:cubicBezTo>
                  <a:cubicBezTo>
                    <a:pt x="18069" y="1600"/>
                    <a:pt x="18099" y="1582"/>
                    <a:pt x="18115" y="1552"/>
                  </a:cubicBezTo>
                  <a:cubicBezTo>
                    <a:pt x="18136" y="1510"/>
                    <a:pt x="18118" y="1458"/>
                    <a:pt x="18077" y="1437"/>
                  </a:cubicBezTo>
                  <a:cubicBezTo>
                    <a:pt x="17973" y="1384"/>
                    <a:pt x="17867" y="1334"/>
                    <a:pt x="17761" y="1288"/>
                  </a:cubicBezTo>
                  <a:cubicBezTo>
                    <a:pt x="17751" y="1283"/>
                    <a:pt x="17739" y="1281"/>
                    <a:pt x="17728" y="1281"/>
                  </a:cubicBezTo>
                  <a:close/>
                  <a:moveTo>
                    <a:pt x="3105" y="1367"/>
                  </a:moveTo>
                  <a:cubicBezTo>
                    <a:pt x="3086" y="1367"/>
                    <a:pt x="3067" y="1373"/>
                    <a:pt x="3052" y="1386"/>
                  </a:cubicBezTo>
                  <a:cubicBezTo>
                    <a:pt x="2960" y="1458"/>
                    <a:pt x="2872" y="1533"/>
                    <a:pt x="2786" y="1610"/>
                  </a:cubicBezTo>
                  <a:cubicBezTo>
                    <a:pt x="2749" y="1642"/>
                    <a:pt x="2746" y="1696"/>
                    <a:pt x="2778" y="1731"/>
                  </a:cubicBezTo>
                  <a:cubicBezTo>
                    <a:pt x="2794" y="1751"/>
                    <a:pt x="2818" y="1760"/>
                    <a:pt x="2842" y="1760"/>
                  </a:cubicBezTo>
                  <a:cubicBezTo>
                    <a:pt x="2863" y="1760"/>
                    <a:pt x="2882" y="1752"/>
                    <a:pt x="2898" y="1738"/>
                  </a:cubicBezTo>
                  <a:cubicBezTo>
                    <a:pt x="2983" y="1664"/>
                    <a:pt x="3071" y="1591"/>
                    <a:pt x="3159" y="1520"/>
                  </a:cubicBezTo>
                  <a:cubicBezTo>
                    <a:pt x="3196" y="1491"/>
                    <a:pt x="3202" y="1437"/>
                    <a:pt x="3172" y="1400"/>
                  </a:cubicBezTo>
                  <a:cubicBezTo>
                    <a:pt x="3155" y="1378"/>
                    <a:pt x="3130" y="1367"/>
                    <a:pt x="3105" y="1367"/>
                  </a:cubicBezTo>
                  <a:close/>
                  <a:moveTo>
                    <a:pt x="30132" y="1665"/>
                  </a:moveTo>
                  <a:cubicBezTo>
                    <a:pt x="30128" y="1665"/>
                    <a:pt x="30124" y="1665"/>
                    <a:pt x="30120" y="1666"/>
                  </a:cubicBezTo>
                  <a:cubicBezTo>
                    <a:pt x="30008" y="1682"/>
                    <a:pt x="29890" y="1719"/>
                    <a:pt x="29770" y="1773"/>
                  </a:cubicBezTo>
                  <a:cubicBezTo>
                    <a:pt x="29727" y="1792"/>
                    <a:pt x="29707" y="1844"/>
                    <a:pt x="29727" y="1887"/>
                  </a:cubicBezTo>
                  <a:cubicBezTo>
                    <a:pt x="29741" y="1919"/>
                    <a:pt x="29773" y="1936"/>
                    <a:pt x="29805" y="1936"/>
                  </a:cubicBezTo>
                  <a:cubicBezTo>
                    <a:pt x="29818" y="1936"/>
                    <a:pt x="29829" y="1935"/>
                    <a:pt x="29840" y="1928"/>
                  </a:cubicBezTo>
                  <a:cubicBezTo>
                    <a:pt x="29946" y="1882"/>
                    <a:pt x="30048" y="1850"/>
                    <a:pt x="30144" y="1836"/>
                  </a:cubicBezTo>
                  <a:cubicBezTo>
                    <a:pt x="30193" y="1829"/>
                    <a:pt x="30225" y="1786"/>
                    <a:pt x="30218" y="1739"/>
                  </a:cubicBezTo>
                  <a:cubicBezTo>
                    <a:pt x="30212" y="1695"/>
                    <a:pt x="30174" y="1665"/>
                    <a:pt x="30132" y="1665"/>
                  </a:cubicBezTo>
                  <a:close/>
                  <a:moveTo>
                    <a:pt x="18486" y="1681"/>
                  </a:moveTo>
                  <a:cubicBezTo>
                    <a:pt x="18458" y="1681"/>
                    <a:pt x="18430" y="1696"/>
                    <a:pt x="18413" y="1722"/>
                  </a:cubicBezTo>
                  <a:cubicBezTo>
                    <a:pt x="18389" y="1762"/>
                    <a:pt x="18400" y="1815"/>
                    <a:pt x="18440" y="1840"/>
                  </a:cubicBezTo>
                  <a:cubicBezTo>
                    <a:pt x="18536" y="1900"/>
                    <a:pt x="18631" y="1964"/>
                    <a:pt x="18722" y="2029"/>
                  </a:cubicBezTo>
                  <a:cubicBezTo>
                    <a:pt x="18737" y="2039"/>
                    <a:pt x="18754" y="2045"/>
                    <a:pt x="18772" y="2045"/>
                  </a:cubicBezTo>
                  <a:cubicBezTo>
                    <a:pt x="18799" y="2045"/>
                    <a:pt x="18825" y="2032"/>
                    <a:pt x="18842" y="2008"/>
                  </a:cubicBezTo>
                  <a:cubicBezTo>
                    <a:pt x="18869" y="1970"/>
                    <a:pt x="18860" y="1917"/>
                    <a:pt x="18821" y="1888"/>
                  </a:cubicBezTo>
                  <a:cubicBezTo>
                    <a:pt x="18727" y="1821"/>
                    <a:pt x="18629" y="1755"/>
                    <a:pt x="18532" y="1695"/>
                  </a:cubicBezTo>
                  <a:cubicBezTo>
                    <a:pt x="18518" y="1686"/>
                    <a:pt x="18502" y="1681"/>
                    <a:pt x="18486" y="1681"/>
                  </a:cubicBezTo>
                  <a:close/>
                  <a:moveTo>
                    <a:pt x="30633" y="1748"/>
                  </a:moveTo>
                  <a:cubicBezTo>
                    <a:pt x="30602" y="1748"/>
                    <a:pt x="30573" y="1765"/>
                    <a:pt x="30556" y="1794"/>
                  </a:cubicBezTo>
                  <a:cubicBezTo>
                    <a:pt x="30534" y="1836"/>
                    <a:pt x="30550" y="1887"/>
                    <a:pt x="30591" y="1909"/>
                  </a:cubicBezTo>
                  <a:cubicBezTo>
                    <a:pt x="30612" y="1920"/>
                    <a:pt x="30633" y="1935"/>
                    <a:pt x="30654" y="1948"/>
                  </a:cubicBezTo>
                  <a:cubicBezTo>
                    <a:pt x="30721" y="1992"/>
                    <a:pt x="30777" y="2047"/>
                    <a:pt x="30823" y="2108"/>
                  </a:cubicBezTo>
                  <a:cubicBezTo>
                    <a:pt x="30839" y="2130"/>
                    <a:pt x="30865" y="2141"/>
                    <a:pt x="30892" y="2141"/>
                  </a:cubicBezTo>
                  <a:cubicBezTo>
                    <a:pt x="30910" y="2141"/>
                    <a:pt x="30928" y="2137"/>
                    <a:pt x="30944" y="2124"/>
                  </a:cubicBezTo>
                  <a:cubicBezTo>
                    <a:pt x="30982" y="2095"/>
                    <a:pt x="30988" y="2042"/>
                    <a:pt x="30960" y="2004"/>
                  </a:cubicBezTo>
                  <a:cubicBezTo>
                    <a:pt x="30904" y="1928"/>
                    <a:pt x="30833" y="1861"/>
                    <a:pt x="30750" y="1805"/>
                  </a:cubicBezTo>
                  <a:cubicBezTo>
                    <a:pt x="30724" y="1789"/>
                    <a:pt x="30699" y="1773"/>
                    <a:pt x="30673" y="1759"/>
                  </a:cubicBezTo>
                  <a:cubicBezTo>
                    <a:pt x="30660" y="1752"/>
                    <a:pt x="30646" y="1748"/>
                    <a:pt x="30633" y="1748"/>
                  </a:cubicBezTo>
                  <a:close/>
                  <a:moveTo>
                    <a:pt x="2467" y="1943"/>
                  </a:moveTo>
                  <a:cubicBezTo>
                    <a:pt x="2445" y="1943"/>
                    <a:pt x="2423" y="1952"/>
                    <a:pt x="2406" y="1968"/>
                  </a:cubicBezTo>
                  <a:cubicBezTo>
                    <a:pt x="2326" y="2050"/>
                    <a:pt x="2246" y="2137"/>
                    <a:pt x="2169" y="2223"/>
                  </a:cubicBezTo>
                  <a:cubicBezTo>
                    <a:pt x="2137" y="2258"/>
                    <a:pt x="2140" y="2313"/>
                    <a:pt x="2176" y="2343"/>
                  </a:cubicBezTo>
                  <a:cubicBezTo>
                    <a:pt x="2192" y="2359"/>
                    <a:pt x="2212" y="2366"/>
                    <a:pt x="2233" y="2366"/>
                  </a:cubicBezTo>
                  <a:cubicBezTo>
                    <a:pt x="2256" y="2366"/>
                    <a:pt x="2280" y="2356"/>
                    <a:pt x="2297" y="2337"/>
                  </a:cubicBezTo>
                  <a:cubicBezTo>
                    <a:pt x="2373" y="2252"/>
                    <a:pt x="2451" y="2169"/>
                    <a:pt x="2529" y="2089"/>
                  </a:cubicBezTo>
                  <a:cubicBezTo>
                    <a:pt x="2563" y="2055"/>
                    <a:pt x="2561" y="2000"/>
                    <a:pt x="2528" y="1968"/>
                  </a:cubicBezTo>
                  <a:cubicBezTo>
                    <a:pt x="2511" y="1952"/>
                    <a:pt x="2489" y="1943"/>
                    <a:pt x="2467" y="1943"/>
                  </a:cubicBezTo>
                  <a:close/>
                  <a:moveTo>
                    <a:pt x="29368" y="2037"/>
                  </a:moveTo>
                  <a:cubicBezTo>
                    <a:pt x="29350" y="2037"/>
                    <a:pt x="29331" y="2043"/>
                    <a:pt x="29315" y="2055"/>
                  </a:cubicBezTo>
                  <a:cubicBezTo>
                    <a:pt x="29227" y="2124"/>
                    <a:pt x="29137" y="2202"/>
                    <a:pt x="29049" y="2287"/>
                  </a:cubicBezTo>
                  <a:cubicBezTo>
                    <a:pt x="29016" y="2319"/>
                    <a:pt x="29014" y="2374"/>
                    <a:pt x="29048" y="2407"/>
                  </a:cubicBezTo>
                  <a:cubicBezTo>
                    <a:pt x="29064" y="2425"/>
                    <a:pt x="29086" y="2434"/>
                    <a:pt x="29110" y="2434"/>
                  </a:cubicBezTo>
                  <a:cubicBezTo>
                    <a:pt x="29131" y="2434"/>
                    <a:pt x="29152" y="2426"/>
                    <a:pt x="29169" y="2410"/>
                  </a:cubicBezTo>
                  <a:cubicBezTo>
                    <a:pt x="29253" y="2329"/>
                    <a:pt x="29337" y="2255"/>
                    <a:pt x="29421" y="2189"/>
                  </a:cubicBezTo>
                  <a:cubicBezTo>
                    <a:pt x="29459" y="2161"/>
                    <a:pt x="29466" y="2106"/>
                    <a:pt x="29437" y="2069"/>
                  </a:cubicBezTo>
                  <a:cubicBezTo>
                    <a:pt x="29419" y="2048"/>
                    <a:pt x="29394" y="2037"/>
                    <a:pt x="29368" y="2037"/>
                  </a:cubicBezTo>
                  <a:close/>
                  <a:moveTo>
                    <a:pt x="19177" y="2191"/>
                  </a:moveTo>
                  <a:cubicBezTo>
                    <a:pt x="19153" y="2191"/>
                    <a:pt x="19129" y="2201"/>
                    <a:pt x="19111" y="2221"/>
                  </a:cubicBezTo>
                  <a:cubicBezTo>
                    <a:pt x="19081" y="2257"/>
                    <a:pt x="19086" y="2311"/>
                    <a:pt x="19121" y="2342"/>
                  </a:cubicBezTo>
                  <a:cubicBezTo>
                    <a:pt x="19206" y="2415"/>
                    <a:pt x="19289" y="2494"/>
                    <a:pt x="19369" y="2572"/>
                  </a:cubicBezTo>
                  <a:cubicBezTo>
                    <a:pt x="19387" y="2588"/>
                    <a:pt x="19408" y="2596"/>
                    <a:pt x="19430" y="2596"/>
                  </a:cubicBezTo>
                  <a:cubicBezTo>
                    <a:pt x="19452" y="2596"/>
                    <a:pt x="19475" y="2587"/>
                    <a:pt x="19491" y="2571"/>
                  </a:cubicBezTo>
                  <a:cubicBezTo>
                    <a:pt x="19524" y="2537"/>
                    <a:pt x="19523" y="2482"/>
                    <a:pt x="19489" y="2449"/>
                  </a:cubicBezTo>
                  <a:cubicBezTo>
                    <a:pt x="19408" y="2367"/>
                    <a:pt x="19321" y="2289"/>
                    <a:pt x="19233" y="2212"/>
                  </a:cubicBezTo>
                  <a:cubicBezTo>
                    <a:pt x="19217" y="2198"/>
                    <a:pt x="19197" y="2191"/>
                    <a:pt x="19177" y="2191"/>
                  </a:cubicBezTo>
                  <a:close/>
                  <a:moveTo>
                    <a:pt x="31060" y="2449"/>
                  </a:moveTo>
                  <a:cubicBezTo>
                    <a:pt x="31058" y="2449"/>
                    <a:pt x="31056" y="2449"/>
                    <a:pt x="31054" y="2449"/>
                  </a:cubicBezTo>
                  <a:cubicBezTo>
                    <a:pt x="31006" y="2454"/>
                    <a:pt x="30971" y="2495"/>
                    <a:pt x="30976" y="2542"/>
                  </a:cubicBezTo>
                  <a:cubicBezTo>
                    <a:pt x="30977" y="2577"/>
                    <a:pt x="30979" y="2612"/>
                    <a:pt x="30979" y="2647"/>
                  </a:cubicBezTo>
                  <a:cubicBezTo>
                    <a:pt x="30979" y="2716"/>
                    <a:pt x="30974" y="2790"/>
                    <a:pt x="30964" y="2867"/>
                  </a:cubicBezTo>
                  <a:cubicBezTo>
                    <a:pt x="30958" y="2913"/>
                    <a:pt x="30990" y="2956"/>
                    <a:pt x="31038" y="2963"/>
                  </a:cubicBezTo>
                  <a:lnTo>
                    <a:pt x="31049" y="2963"/>
                  </a:lnTo>
                  <a:cubicBezTo>
                    <a:pt x="31092" y="2963"/>
                    <a:pt x="31129" y="2932"/>
                    <a:pt x="31134" y="2889"/>
                  </a:cubicBezTo>
                  <a:cubicBezTo>
                    <a:pt x="31145" y="2804"/>
                    <a:pt x="31152" y="2724"/>
                    <a:pt x="31152" y="2647"/>
                  </a:cubicBezTo>
                  <a:cubicBezTo>
                    <a:pt x="31152" y="2607"/>
                    <a:pt x="31150" y="2567"/>
                    <a:pt x="31147" y="2527"/>
                  </a:cubicBezTo>
                  <a:cubicBezTo>
                    <a:pt x="31142" y="2483"/>
                    <a:pt x="31104" y="2449"/>
                    <a:pt x="31060" y="2449"/>
                  </a:cubicBezTo>
                  <a:close/>
                  <a:moveTo>
                    <a:pt x="1904" y="2590"/>
                  </a:moveTo>
                  <a:cubicBezTo>
                    <a:pt x="1877" y="2590"/>
                    <a:pt x="1852" y="2602"/>
                    <a:pt x="1834" y="2623"/>
                  </a:cubicBezTo>
                  <a:cubicBezTo>
                    <a:pt x="1764" y="2715"/>
                    <a:pt x="1695" y="2809"/>
                    <a:pt x="1628" y="2904"/>
                  </a:cubicBezTo>
                  <a:cubicBezTo>
                    <a:pt x="1601" y="2942"/>
                    <a:pt x="1610" y="2995"/>
                    <a:pt x="1649" y="3022"/>
                  </a:cubicBezTo>
                  <a:cubicBezTo>
                    <a:pt x="1665" y="3033"/>
                    <a:pt x="1681" y="3038"/>
                    <a:pt x="1698" y="3038"/>
                  </a:cubicBezTo>
                  <a:cubicBezTo>
                    <a:pt x="1726" y="3038"/>
                    <a:pt x="1753" y="3025"/>
                    <a:pt x="1769" y="3001"/>
                  </a:cubicBezTo>
                  <a:cubicBezTo>
                    <a:pt x="1834" y="2910"/>
                    <a:pt x="1902" y="2817"/>
                    <a:pt x="1971" y="2729"/>
                  </a:cubicBezTo>
                  <a:cubicBezTo>
                    <a:pt x="1999" y="2691"/>
                    <a:pt x="1993" y="2638"/>
                    <a:pt x="1956" y="2607"/>
                  </a:cubicBezTo>
                  <a:cubicBezTo>
                    <a:pt x="1940" y="2596"/>
                    <a:pt x="1922" y="2590"/>
                    <a:pt x="1904" y="2590"/>
                  </a:cubicBezTo>
                  <a:close/>
                  <a:moveTo>
                    <a:pt x="28760" y="2641"/>
                  </a:moveTo>
                  <a:cubicBezTo>
                    <a:pt x="28736" y="2641"/>
                    <a:pt x="28712" y="2651"/>
                    <a:pt x="28695" y="2671"/>
                  </a:cubicBezTo>
                  <a:cubicBezTo>
                    <a:pt x="28620" y="2758"/>
                    <a:pt x="28545" y="2844"/>
                    <a:pt x="28469" y="2931"/>
                  </a:cubicBezTo>
                  <a:cubicBezTo>
                    <a:pt x="28439" y="2966"/>
                    <a:pt x="28442" y="3020"/>
                    <a:pt x="28479" y="3051"/>
                  </a:cubicBezTo>
                  <a:cubicBezTo>
                    <a:pt x="28495" y="3065"/>
                    <a:pt x="28514" y="3073"/>
                    <a:pt x="28535" y="3073"/>
                  </a:cubicBezTo>
                  <a:cubicBezTo>
                    <a:pt x="28559" y="3073"/>
                    <a:pt x="28583" y="3062"/>
                    <a:pt x="28599" y="3043"/>
                  </a:cubicBezTo>
                  <a:cubicBezTo>
                    <a:pt x="28674" y="2956"/>
                    <a:pt x="28750" y="2870"/>
                    <a:pt x="28825" y="2783"/>
                  </a:cubicBezTo>
                  <a:cubicBezTo>
                    <a:pt x="28855" y="2747"/>
                    <a:pt x="28852" y="2694"/>
                    <a:pt x="28815" y="2662"/>
                  </a:cubicBezTo>
                  <a:cubicBezTo>
                    <a:pt x="28799" y="2648"/>
                    <a:pt x="28780" y="2641"/>
                    <a:pt x="28760" y="2641"/>
                  </a:cubicBezTo>
                  <a:close/>
                  <a:moveTo>
                    <a:pt x="19781" y="2802"/>
                  </a:moveTo>
                  <a:cubicBezTo>
                    <a:pt x="19761" y="2802"/>
                    <a:pt x="19741" y="2808"/>
                    <a:pt x="19725" y="2822"/>
                  </a:cubicBezTo>
                  <a:cubicBezTo>
                    <a:pt x="19689" y="2852"/>
                    <a:pt x="19685" y="2907"/>
                    <a:pt x="19715" y="2942"/>
                  </a:cubicBezTo>
                  <a:cubicBezTo>
                    <a:pt x="19774" y="3012"/>
                    <a:pt x="19832" y="3085"/>
                    <a:pt x="19888" y="3158"/>
                  </a:cubicBezTo>
                  <a:lnTo>
                    <a:pt x="19925" y="3208"/>
                  </a:lnTo>
                  <a:cubicBezTo>
                    <a:pt x="19941" y="3230"/>
                    <a:pt x="19968" y="3243"/>
                    <a:pt x="19994" y="3243"/>
                  </a:cubicBezTo>
                  <a:cubicBezTo>
                    <a:pt x="20011" y="3243"/>
                    <a:pt x="20029" y="3238"/>
                    <a:pt x="20045" y="3225"/>
                  </a:cubicBezTo>
                  <a:cubicBezTo>
                    <a:pt x="20083" y="3198"/>
                    <a:pt x="20091" y="3144"/>
                    <a:pt x="20062" y="3105"/>
                  </a:cubicBezTo>
                  <a:lnTo>
                    <a:pt x="20024" y="3054"/>
                  </a:lnTo>
                  <a:cubicBezTo>
                    <a:pt x="19966" y="2979"/>
                    <a:pt x="19907" y="2904"/>
                    <a:pt x="19846" y="2832"/>
                  </a:cubicBezTo>
                  <a:cubicBezTo>
                    <a:pt x="19829" y="2812"/>
                    <a:pt x="19805" y="2802"/>
                    <a:pt x="19781" y="2802"/>
                  </a:cubicBezTo>
                  <a:close/>
                  <a:moveTo>
                    <a:pt x="28194" y="3287"/>
                  </a:moveTo>
                  <a:cubicBezTo>
                    <a:pt x="28170" y="3287"/>
                    <a:pt x="28147" y="3296"/>
                    <a:pt x="28130" y="3315"/>
                  </a:cubicBezTo>
                  <a:cubicBezTo>
                    <a:pt x="28053" y="3400"/>
                    <a:pt x="27976" y="3485"/>
                    <a:pt x="27899" y="3568"/>
                  </a:cubicBezTo>
                  <a:cubicBezTo>
                    <a:pt x="27866" y="3603"/>
                    <a:pt x="27869" y="3658"/>
                    <a:pt x="27904" y="3690"/>
                  </a:cubicBezTo>
                  <a:cubicBezTo>
                    <a:pt x="27920" y="3706"/>
                    <a:pt x="27941" y="3714"/>
                    <a:pt x="27962" y="3714"/>
                  </a:cubicBezTo>
                  <a:cubicBezTo>
                    <a:pt x="27986" y="3714"/>
                    <a:pt x="28008" y="3704"/>
                    <a:pt x="28024" y="3685"/>
                  </a:cubicBezTo>
                  <a:cubicBezTo>
                    <a:pt x="28103" y="3602"/>
                    <a:pt x="28181" y="3517"/>
                    <a:pt x="28258" y="3430"/>
                  </a:cubicBezTo>
                  <a:cubicBezTo>
                    <a:pt x="28290" y="3395"/>
                    <a:pt x="28287" y="3341"/>
                    <a:pt x="28252" y="3309"/>
                  </a:cubicBezTo>
                  <a:cubicBezTo>
                    <a:pt x="28235" y="3294"/>
                    <a:pt x="28214" y="3287"/>
                    <a:pt x="28194" y="3287"/>
                  </a:cubicBezTo>
                  <a:close/>
                  <a:moveTo>
                    <a:pt x="1418" y="3298"/>
                  </a:moveTo>
                  <a:cubicBezTo>
                    <a:pt x="1388" y="3298"/>
                    <a:pt x="1360" y="3313"/>
                    <a:pt x="1343" y="3339"/>
                  </a:cubicBezTo>
                  <a:cubicBezTo>
                    <a:pt x="1303" y="3406"/>
                    <a:pt x="1263" y="3475"/>
                    <a:pt x="1224" y="3544"/>
                  </a:cubicBezTo>
                  <a:cubicBezTo>
                    <a:pt x="1207" y="3578"/>
                    <a:pt x="1189" y="3610"/>
                    <a:pt x="1172" y="3642"/>
                  </a:cubicBezTo>
                  <a:cubicBezTo>
                    <a:pt x="1149" y="3683"/>
                    <a:pt x="1164" y="3735"/>
                    <a:pt x="1205" y="3759"/>
                  </a:cubicBezTo>
                  <a:cubicBezTo>
                    <a:pt x="1220" y="3765"/>
                    <a:pt x="1232" y="3768"/>
                    <a:pt x="1247" y="3768"/>
                  </a:cubicBezTo>
                  <a:cubicBezTo>
                    <a:pt x="1277" y="3768"/>
                    <a:pt x="1306" y="3752"/>
                    <a:pt x="1322" y="3723"/>
                  </a:cubicBezTo>
                  <a:cubicBezTo>
                    <a:pt x="1340" y="3691"/>
                    <a:pt x="1357" y="3659"/>
                    <a:pt x="1375" y="3629"/>
                  </a:cubicBezTo>
                  <a:cubicBezTo>
                    <a:pt x="1412" y="3562"/>
                    <a:pt x="1450" y="3494"/>
                    <a:pt x="1490" y="3429"/>
                  </a:cubicBezTo>
                  <a:cubicBezTo>
                    <a:pt x="1516" y="3387"/>
                    <a:pt x="1501" y="3334"/>
                    <a:pt x="1461" y="3310"/>
                  </a:cubicBezTo>
                  <a:cubicBezTo>
                    <a:pt x="1448" y="3302"/>
                    <a:pt x="1433" y="3298"/>
                    <a:pt x="1418" y="3298"/>
                  </a:cubicBezTo>
                  <a:close/>
                  <a:moveTo>
                    <a:pt x="30930" y="3293"/>
                  </a:moveTo>
                  <a:cubicBezTo>
                    <a:pt x="30894" y="3293"/>
                    <a:pt x="30861" y="3316"/>
                    <a:pt x="30849" y="3352"/>
                  </a:cubicBezTo>
                  <a:cubicBezTo>
                    <a:pt x="30815" y="3454"/>
                    <a:pt x="30775" y="3560"/>
                    <a:pt x="30729" y="3667"/>
                  </a:cubicBezTo>
                  <a:cubicBezTo>
                    <a:pt x="30711" y="3711"/>
                    <a:pt x="30732" y="3762"/>
                    <a:pt x="30775" y="3780"/>
                  </a:cubicBezTo>
                  <a:cubicBezTo>
                    <a:pt x="30787" y="3784"/>
                    <a:pt x="30798" y="3786"/>
                    <a:pt x="30809" y="3786"/>
                  </a:cubicBezTo>
                  <a:cubicBezTo>
                    <a:pt x="30843" y="3786"/>
                    <a:pt x="30875" y="3767"/>
                    <a:pt x="30887" y="3733"/>
                  </a:cubicBezTo>
                  <a:cubicBezTo>
                    <a:pt x="30936" y="3623"/>
                    <a:pt x="30977" y="3512"/>
                    <a:pt x="31012" y="3406"/>
                  </a:cubicBezTo>
                  <a:cubicBezTo>
                    <a:pt x="31027" y="3360"/>
                    <a:pt x="31001" y="3312"/>
                    <a:pt x="30956" y="3298"/>
                  </a:cubicBezTo>
                  <a:cubicBezTo>
                    <a:pt x="30948" y="3295"/>
                    <a:pt x="30939" y="3293"/>
                    <a:pt x="30930" y="3293"/>
                  </a:cubicBezTo>
                  <a:close/>
                  <a:moveTo>
                    <a:pt x="20285" y="3495"/>
                  </a:moveTo>
                  <a:cubicBezTo>
                    <a:pt x="20269" y="3495"/>
                    <a:pt x="20253" y="3500"/>
                    <a:pt x="20239" y="3509"/>
                  </a:cubicBezTo>
                  <a:cubicBezTo>
                    <a:pt x="20199" y="3536"/>
                    <a:pt x="20187" y="3589"/>
                    <a:pt x="20213" y="3629"/>
                  </a:cubicBezTo>
                  <a:cubicBezTo>
                    <a:pt x="20275" y="3723"/>
                    <a:pt x="20336" y="3821"/>
                    <a:pt x="20399" y="3917"/>
                  </a:cubicBezTo>
                  <a:cubicBezTo>
                    <a:pt x="20415" y="3943"/>
                    <a:pt x="20442" y="3957"/>
                    <a:pt x="20471" y="3957"/>
                  </a:cubicBezTo>
                  <a:cubicBezTo>
                    <a:pt x="20487" y="3957"/>
                    <a:pt x="20503" y="3952"/>
                    <a:pt x="20517" y="3944"/>
                  </a:cubicBezTo>
                  <a:cubicBezTo>
                    <a:pt x="20557" y="3919"/>
                    <a:pt x="20568" y="3866"/>
                    <a:pt x="20543" y="3826"/>
                  </a:cubicBezTo>
                  <a:cubicBezTo>
                    <a:pt x="20482" y="3728"/>
                    <a:pt x="20420" y="3631"/>
                    <a:pt x="20357" y="3535"/>
                  </a:cubicBezTo>
                  <a:cubicBezTo>
                    <a:pt x="20341" y="3509"/>
                    <a:pt x="20313" y="3495"/>
                    <a:pt x="20285" y="3495"/>
                  </a:cubicBezTo>
                  <a:close/>
                  <a:moveTo>
                    <a:pt x="27606" y="3913"/>
                  </a:moveTo>
                  <a:cubicBezTo>
                    <a:pt x="27583" y="3913"/>
                    <a:pt x="27561" y="3922"/>
                    <a:pt x="27544" y="3940"/>
                  </a:cubicBezTo>
                  <a:cubicBezTo>
                    <a:pt x="27464" y="4020"/>
                    <a:pt x="27384" y="4100"/>
                    <a:pt x="27301" y="4178"/>
                  </a:cubicBezTo>
                  <a:cubicBezTo>
                    <a:pt x="27267" y="4210"/>
                    <a:pt x="27265" y="4265"/>
                    <a:pt x="27297" y="4300"/>
                  </a:cubicBezTo>
                  <a:cubicBezTo>
                    <a:pt x="27315" y="4318"/>
                    <a:pt x="27337" y="4326"/>
                    <a:pt x="27360" y="4326"/>
                  </a:cubicBezTo>
                  <a:cubicBezTo>
                    <a:pt x="27382" y="4326"/>
                    <a:pt x="27403" y="4318"/>
                    <a:pt x="27419" y="4302"/>
                  </a:cubicBezTo>
                  <a:cubicBezTo>
                    <a:pt x="27502" y="4223"/>
                    <a:pt x="27586" y="4141"/>
                    <a:pt x="27666" y="4060"/>
                  </a:cubicBezTo>
                  <a:cubicBezTo>
                    <a:pt x="27699" y="4026"/>
                    <a:pt x="27699" y="3972"/>
                    <a:pt x="27666" y="3938"/>
                  </a:cubicBezTo>
                  <a:cubicBezTo>
                    <a:pt x="27649" y="3921"/>
                    <a:pt x="27627" y="3913"/>
                    <a:pt x="27606" y="3913"/>
                  </a:cubicBezTo>
                  <a:close/>
                  <a:moveTo>
                    <a:pt x="1017" y="4057"/>
                  </a:moveTo>
                  <a:cubicBezTo>
                    <a:pt x="984" y="4057"/>
                    <a:pt x="953" y="4076"/>
                    <a:pt x="938" y="4108"/>
                  </a:cubicBezTo>
                  <a:cubicBezTo>
                    <a:pt x="890" y="4212"/>
                    <a:pt x="842" y="4318"/>
                    <a:pt x="798" y="4425"/>
                  </a:cubicBezTo>
                  <a:cubicBezTo>
                    <a:pt x="779" y="4468"/>
                    <a:pt x="800" y="4519"/>
                    <a:pt x="845" y="4537"/>
                  </a:cubicBezTo>
                  <a:cubicBezTo>
                    <a:pt x="854" y="4542"/>
                    <a:pt x="866" y="4543"/>
                    <a:pt x="877" y="4543"/>
                  </a:cubicBezTo>
                  <a:cubicBezTo>
                    <a:pt x="911" y="4543"/>
                    <a:pt x="943" y="4524"/>
                    <a:pt x="957" y="4491"/>
                  </a:cubicBezTo>
                  <a:cubicBezTo>
                    <a:pt x="1000" y="4386"/>
                    <a:pt x="1047" y="4281"/>
                    <a:pt x="1093" y="4180"/>
                  </a:cubicBezTo>
                  <a:cubicBezTo>
                    <a:pt x="1114" y="4137"/>
                    <a:pt x="1095" y="4085"/>
                    <a:pt x="1051" y="4065"/>
                  </a:cubicBezTo>
                  <a:cubicBezTo>
                    <a:pt x="1040" y="4060"/>
                    <a:pt x="1028" y="4057"/>
                    <a:pt x="1017" y="4057"/>
                  </a:cubicBezTo>
                  <a:close/>
                  <a:moveTo>
                    <a:pt x="30595" y="4083"/>
                  </a:moveTo>
                  <a:cubicBezTo>
                    <a:pt x="30562" y="4083"/>
                    <a:pt x="30532" y="4102"/>
                    <a:pt x="30518" y="4133"/>
                  </a:cubicBezTo>
                  <a:cubicBezTo>
                    <a:pt x="30470" y="4238"/>
                    <a:pt x="30422" y="4343"/>
                    <a:pt x="30375" y="4447"/>
                  </a:cubicBezTo>
                  <a:cubicBezTo>
                    <a:pt x="30356" y="4491"/>
                    <a:pt x="30375" y="4542"/>
                    <a:pt x="30418" y="4561"/>
                  </a:cubicBezTo>
                  <a:cubicBezTo>
                    <a:pt x="30430" y="4566"/>
                    <a:pt x="30442" y="4569"/>
                    <a:pt x="30454" y="4569"/>
                  </a:cubicBezTo>
                  <a:cubicBezTo>
                    <a:pt x="30487" y="4569"/>
                    <a:pt x="30518" y="4550"/>
                    <a:pt x="30532" y="4518"/>
                  </a:cubicBezTo>
                  <a:cubicBezTo>
                    <a:pt x="30578" y="4414"/>
                    <a:pt x="30626" y="4310"/>
                    <a:pt x="30673" y="4205"/>
                  </a:cubicBezTo>
                  <a:cubicBezTo>
                    <a:pt x="30694" y="4162"/>
                    <a:pt x="30675" y="4111"/>
                    <a:pt x="30631" y="4092"/>
                  </a:cubicBezTo>
                  <a:cubicBezTo>
                    <a:pt x="30619" y="4086"/>
                    <a:pt x="30607" y="4083"/>
                    <a:pt x="30595" y="4083"/>
                  </a:cubicBezTo>
                  <a:close/>
                  <a:moveTo>
                    <a:pt x="20748" y="4219"/>
                  </a:moveTo>
                  <a:cubicBezTo>
                    <a:pt x="20732" y="4219"/>
                    <a:pt x="20716" y="4223"/>
                    <a:pt x="20701" y="4233"/>
                  </a:cubicBezTo>
                  <a:cubicBezTo>
                    <a:pt x="20661" y="4260"/>
                    <a:pt x="20652" y="4313"/>
                    <a:pt x="20677" y="4353"/>
                  </a:cubicBezTo>
                  <a:cubicBezTo>
                    <a:pt x="20748" y="4458"/>
                    <a:pt x="20814" y="4553"/>
                    <a:pt x="20874" y="4638"/>
                  </a:cubicBezTo>
                  <a:cubicBezTo>
                    <a:pt x="20892" y="4662"/>
                    <a:pt x="20918" y="4673"/>
                    <a:pt x="20945" y="4673"/>
                  </a:cubicBezTo>
                  <a:cubicBezTo>
                    <a:pt x="20962" y="4673"/>
                    <a:pt x="20980" y="4668"/>
                    <a:pt x="20994" y="4657"/>
                  </a:cubicBezTo>
                  <a:cubicBezTo>
                    <a:pt x="21033" y="4630"/>
                    <a:pt x="21042" y="4575"/>
                    <a:pt x="21014" y="4537"/>
                  </a:cubicBezTo>
                  <a:cubicBezTo>
                    <a:pt x="20953" y="4454"/>
                    <a:pt x="20890" y="4362"/>
                    <a:pt x="20820" y="4257"/>
                  </a:cubicBezTo>
                  <a:cubicBezTo>
                    <a:pt x="20804" y="4232"/>
                    <a:pt x="20776" y="4219"/>
                    <a:pt x="20748" y="4219"/>
                  </a:cubicBezTo>
                  <a:close/>
                  <a:moveTo>
                    <a:pt x="26978" y="4500"/>
                  </a:moveTo>
                  <a:cubicBezTo>
                    <a:pt x="26958" y="4500"/>
                    <a:pt x="26939" y="4507"/>
                    <a:pt x="26923" y="4521"/>
                  </a:cubicBezTo>
                  <a:cubicBezTo>
                    <a:pt x="26835" y="4595"/>
                    <a:pt x="26746" y="4668"/>
                    <a:pt x="26660" y="4737"/>
                  </a:cubicBezTo>
                  <a:cubicBezTo>
                    <a:pt x="26622" y="4766"/>
                    <a:pt x="26615" y="4820"/>
                    <a:pt x="26646" y="4857"/>
                  </a:cubicBezTo>
                  <a:cubicBezTo>
                    <a:pt x="26662" y="4880"/>
                    <a:pt x="26687" y="4891"/>
                    <a:pt x="26713" y="4891"/>
                  </a:cubicBezTo>
                  <a:cubicBezTo>
                    <a:pt x="26730" y="4891"/>
                    <a:pt x="26750" y="4884"/>
                    <a:pt x="26766" y="4872"/>
                  </a:cubicBezTo>
                  <a:cubicBezTo>
                    <a:pt x="26855" y="4801"/>
                    <a:pt x="26945" y="4728"/>
                    <a:pt x="27033" y="4651"/>
                  </a:cubicBezTo>
                  <a:cubicBezTo>
                    <a:pt x="27070" y="4620"/>
                    <a:pt x="27073" y="4566"/>
                    <a:pt x="27043" y="4531"/>
                  </a:cubicBezTo>
                  <a:cubicBezTo>
                    <a:pt x="27026" y="4510"/>
                    <a:pt x="27002" y="4500"/>
                    <a:pt x="26978" y="4500"/>
                  </a:cubicBezTo>
                  <a:close/>
                  <a:moveTo>
                    <a:pt x="21268" y="4903"/>
                  </a:moveTo>
                  <a:cubicBezTo>
                    <a:pt x="21248" y="4903"/>
                    <a:pt x="21227" y="4910"/>
                    <a:pt x="21211" y="4924"/>
                  </a:cubicBezTo>
                  <a:cubicBezTo>
                    <a:pt x="21175" y="4956"/>
                    <a:pt x="21172" y="5011"/>
                    <a:pt x="21204" y="5046"/>
                  </a:cubicBezTo>
                  <a:cubicBezTo>
                    <a:pt x="21286" y="5136"/>
                    <a:pt x="21369" y="5221"/>
                    <a:pt x="21452" y="5296"/>
                  </a:cubicBezTo>
                  <a:cubicBezTo>
                    <a:pt x="21470" y="5310"/>
                    <a:pt x="21491" y="5318"/>
                    <a:pt x="21510" y="5318"/>
                  </a:cubicBezTo>
                  <a:cubicBezTo>
                    <a:pt x="21534" y="5318"/>
                    <a:pt x="21558" y="5309"/>
                    <a:pt x="21574" y="5290"/>
                  </a:cubicBezTo>
                  <a:cubicBezTo>
                    <a:pt x="21606" y="5254"/>
                    <a:pt x="21603" y="5200"/>
                    <a:pt x="21568" y="5168"/>
                  </a:cubicBezTo>
                  <a:cubicBezTo>
                    <a:pt x="21488" y="5096"/>
                    <a:pt x="21409" y="5016"/>
                    <a:pt x="21331" y="4931"/>
                  </a:cubicBezTo>
                  <a:cubicBezTo>
                    <a:pt x="21315" y="4912"/>
                    <a:pt x="21292" y="4903"/>
                    <a:pt x="21268" y="4903"/>
                  </a:cubicBezTo>
                  <a:close/>
                  <a:moveTo>
                    <a:pt x="693" y="4852"/>
                  </a:moveTo>
                  <a:cubicBezTo>
                    <a:pt x="657" y="4852"/>
                    <a:pt x="624" y="4875"/>
                    <a:pt x="611" y="4910"/>
                  </a:cubicBezTo>
                  <a:cubicBezTo>
                    <a:pt x="573" y="5019"/>
                    <a:pt x="536" y="5129"/>
                    <a:pt x="502" y="5240"/>
                  </a:cubicBezTo>
                  <a:cubicBezTo>
                    <a:pt x="488" y="5285"/>
                    <a:pt x="513" y="5333"/>
                    <a:pt x="558" y="5347"/>
                  </a:cubicBezTo>
                  <a:cubicBezTo>
                    <a:pt x="568" y="5349"/>
                    <a:pt x="576" y="5350"/>
                    <a:pt x="584" y="5350"/>
                  </a:cubicBezTo>
                  <a:cubicBezTo>
                    <a:pt x="621" y="5350"/>
                    <a:pt x="654" y="5328"/>
                    <a:pt x="667" y="5291"/>
                  </a:cubicBezTo>
                  <a:cubicBezTo>
                    <a:pt x="701" y="5182"/>
                    <a:pt x="736" y="5073"/>
                    <a:pt x="773" y="4968"/>
                  </a:cubicBezTo>
                  <a:cubicBezTo>
                    <a:pt x="789" y="4923"/>
                    <a:pt x="766" y="4873"/>
                    <a:pt x="722" y="4857"/>
                  </a:cubicBezTo>
                  <a:cubicBezTo>
                    <a:pt x="712" y="4854"/>
                    <a:pt x="702" y="4852"/>
                    <a:pt x="693" y="4852"/>
                  </a:cubicBezTo>
                  <a:close/>
                  <a:moveTo>
                    <a:pt x="30248" y="4870"/>
                  </a:moveTo>
                  <a:cubicBezTo>
                    <a:pt x="30215" y="4870"/>
                    <a:pt x="30183" y="4889"/>
                    <a:pt x="30168" y="4923"/>
                  </a:cubicBezTo>
                  <a:cubicBezTo>
                    <a:pt x="30125" y="5027"/>
                    <a:pt x="30080" y="5134"/>
                    <a:pt x="30037" y="5240"/>
                  </a:cubicBezTo>
                  <a:cubicBezTo>
                    <a:pt x="30018" y="5283"/>
                    <a:pt x="30039" y="5334"/>
                    <a:pt x="30084" y="5352"/>
                  </a:cubicBezTo>
                  <a:cubicBezTo>
                    <a:pt x="30093" y="5357"/>
                    <a:pt x="30104" y="5358"/>
                    <a:pt x="30116" y="5358"/>
                  </a:cubicBezTo>
                  <a:cubicBezTo>
                    <a:pt x="30149" y="5358"/>
                    <a:pt x="30181" y="5339"/>
                    <a:pt x="30196" y="5306"/>
                  </a:cubicBezTo>
                  <a:cubicBezTo>
                    <a:pt x="30239" y="5200"/>
                    <a:pt x="30282" y="5094"/>
                    <a:pt x="30327" y="4989"/>
                  </a:cubicBezTo>
                  <a:cubicBezTo>
                    <a:pt x="30346" y="4945"/>
                    <a:pt x="30325" y="4896"/>
                    <a:pt x="30282" y="4876"/>
                  </a:cubicBezTo>
                  <a:cubicBezTo>
                    <a:pt x="30271" y="4872"/>
                    <a:pt x="30260" y="4870"/>
                    <a:pt x="30248" y="4870"/>
                  </a:cubicBezTo>
                  <a:close/>
                  <a:moveTo>
                    <a:pt x="26298" y="5023"/>
                  </a:moveTo>
                  <a:cubicBezTo>
                    <a:pt x="26281" y="5023"/>
                    <a:pt x="26264" y="5028"/>
                    <a:pt x="26248" y="5038"/>
                  </a:cubicBezTo>
                  <a:cubicBezTo>
                    <a:pt x="26154" y="5102"/>
                    <a:pt x="26058" y="5163"/>
                    <a:pt x="25963" y="5221"/>
                  </a:cubicBezTo>
                  <a:cubicBezTo>
                    <a:pt x="25922" y="5245"/>
                    <a:pt x="25909" y="5298"/>
                    <a:pt x="25935" y="5338"/>
                  </a:cubicBezTo>
                  <a:cubicBezTo>
                    <a:pt x="25951" y="5365"/>
                    <a:pt x="25978" y="5379"/>
                    <a:pt x="26008" y="5379"/>
                  </a:cubicBezTo>
                  <a:cubicBezTo>
                    <a:pt x="26023" y="5379"/>
                    <a:pt x="26039" y="5376"/>
                    <a:pt x="26051" y="5368"/>
                  </a:cubicBezTo>
                  <a:cubicBezTo>
                    <a:pt x="26149" y="5309"/>
                    <a:pt x="26248" y="5245"/>
                    <a:pt x="26345" y="5181"/>
                  </a:cubicBezTo>
                  <a:cubicBezTo>
                    <a:pt x="26385" y="5153"/>
                    <a:pt x="26394" y="5101"/>
                    <a:pt x="26369" y="5061"/>
                  </a:cubicBezTo>
                  <a:cubicBezTo>
                    <a:pt x="26352" y="5036"/>
                    <a:pt x="26325" y="5023"/>
                    <a:pt x="26298" y="5023"/>
                  </a:cubicBezTo>
                  <a:close/>
                  <a:moveTo>
                    <a:pt x="25555" y="5454"/>
                  </a:moveTo>
                  <a:cubicBezTo>
                    <a:pt x="25542" y="5454"/>
                    <a:pt x="25529" y="5457"/>
                    <a:pt x="25517" y="5463"/>
                  </a:cubicBezTo>
                  <a:cubicBezTo>
                    <a:pt x="25416" y="5511"/>
                    <a:pt x="25312" y="5555"/>
                    <a:pt x="25208" y="5595"/>
                  </a:cubicBezTo>
                  <a:cubicBezTo>
                    <a:pt x="25164" y="5613"/>
                    <a:pt x="25142" y="5663"/>
                    <a:pt x="25160" y="5708"/>
                  </a:cubicBezTo>
                  <a:cubicBezTo>
                    <a:pt x="25172" y="5741"/>
                    <a:pt x="25204" y="5762"/>
                    <a:pt x="25240" y="5762"/>
                  </a:cubicBezTo>
                  <a:cubicBezTo>
                    <a:pt x="25249" y="5762"/>
                    <a:pt x="25260" y="5760"/>
                    <a:pt x="25270" y="5756"/>
                  </a:cubicBezTo>
                  <a:cubicBezTo>
                    <a:pt x="25379" y="5714"/>
                    <a:pt x="25486" y="5667"/>
                    <a:pt x="25592" y="5616"/>
                  </a:cubicBezTo>
                  <a:cubicBezTo>
                    <a:pt x="25634" y="5597"/>
                    <a:pt x="25653" y="5546"/>
                    <a:pt x="25632" y="5503"/>
                  </a:cubicBezTo>
                  <a:cubicBezTo>
                    <a:pt x="25617" y="5472"/>
                    <a:pt x="25587" y="5454"/>
                    <a:pt x="25555" y="5454"/>
                  </a:cubicBezTo>
                  <a:close/>
                  <a:moveTo>
                    <a:pt x="21922" y="5454"/>
                  </a:moveTo>
                  <a:cubicBezTo>
                    <a:pt x="21893" y="5454"/>
                    <a:pt x="21865" y="5469"/>
                    <a:pt x="21850" y="5496"/>
                  </a:cubicBezTo>
                  <a:cubicBezTo>
                    <a:pt x="21824" y="5536"/>
                    <a:pt x="21837" y="5589"/>
                    <a:pt x="21878" y="5613"/>
                  </a:cubicBezTo>
                  <a:cubicBezTo>
                    <a:pt x="21978" y="5674"/>
                    <a:pt x="22083" y="5730"/>
                    <a:pt x="22191" y="5780"/>
                  </a:cubicBezTo>
                  <a:cubicBezTo>
                    <a:pt x="22202" y="5784"/>
                    <a:pt x="22213" y="5788"/>
                    <a:pt x="22226" y="5788"/>
                  </a:cubicBezTo>
                  <a:cubicBezTo>
                    <a:pt x="22258" y="5788"/>
                    <a:pt x="22290" y="5768"/>
                    <a:pt x="22304" y="5736"/>
                  </a:cubicBezTo>
                  <a:cubicBezTo>
                    <a:pt x="22324" y="5693"/>
                    <a:pt x="22304" y="5642"/>
                    <a:pt x="22261" y="5623"/>
                  </a:cubicBezTo>
                  <a:cubicBezTo>
                    <a:pt x="22160" y="5576"/>
                    <a:pt x="22061" y="5523"/>
                    <a:pt x="21968" y="5467"/>
                  </a:cubicBezTo>
                  <a:cubicBezTo>
                    <a:pt x="21954" y="5458"/>
                    <a:pt x="21938" y="5454"/>
                    <a:pt x="21922" y="5454"/>
                  </a:cubicBezTo>
                  <a:close/>
                  <a:moveTo>
                    <a:pt x="24750" y="5751"/>
                  </a:moveTo>
                  <a:cubicBezTo>
                    <a:pt x="24743" y="5751"/>
                    <a:pt x="24735" y="5752"/>
                    <a:pt x="24727" y="5754"/>
                  </a:cubicBezTo>
                  <a:cubicBezTo>
                    <a:pt x="24618" y="5783"/>
                    <a:pt x="24508" y="5808"/>
                    <a:pt x="24399" y="5829"/>
                  </a:cubicBezTo>
                  <a:cubicBezTo>
                    <a:pt x="24352" y="5837"/>
                    <a:pt x="24322" y="5882"/>
                    <a:pt x="24330" y="5929"/>
                  </a:cubicBezTo>
                  <a:cubicBezTo>
                    <a:pt x="24338" y="5970"/>
                    <a:pt x="24375" y="5999"/>
                    <a:pt x="24415" y="5999"/>
                  </a:cubicBezTo>
                  <a:cubicBezTo>
                    <a:pt x="24420" y="5999"/>
                    <a:pt x="24425" y="5999"/>
                    <a:pt x="24431" y="5997"/>
                  </a:cubicBezTo>
                  <a:cubicBezTo>
                    <a:pt x="24545" y="5977"/>
                    <a:pt x="24658" y="5949"/>
                    <a:pt x="24772" y="5919"/>
                  </a:cubicBezTo>
                  <a:cubicBezTo>
                    <a:pt x="24818" y="5908"/>
                    <a:pt x="24846" y="5860"/>
                    <a:pt x="24833" y="5815"/>
                  </a:cubicBezTo>
                  <a:cubicBezTo>
                    <a:pt x="24822" y="5776"/>
                    <a:pt x="24788" y="5751"/>
                    <a:pt x="24750" y="5751"/>
                  </a:cubicBezTo>
                  <a:close/>
                  <a:moveTo>
                    <a:pt x="22710" y="5788"/>
                  </a:moveTo>
                  <a:cubicBezTo>
                    <a:pt x="22672" y="5788"/>
                    <a:pt x="22638" y="5813"/>
                    <a:pt x="22628" y="5852"/>
                  </a:cubicBezTo>
                  <a:cubicBezTo>
                    <a:pt x="22615" y="5898"/>
                    <a:pt x="22642" y="5945"/>
                    <a:pt x="22689" y="5957"/>
                  </a:cubicBezTo>
                  <a:cubicBezTo>
                    <a:pt x="22801" y="5986"/>
                    <a:pt x="22916" y="6010"/>
                    <a:pt x="23033" y="6029"/>
                  </a:cubicBezTo>
                  <a:cubicBezTo>
                    <a:pt x="23038" y="6029"/>
                    <a:pt x="23043" y="6031"/>
                    <a:pt x="23047" y="6031"/>
                  </a:cubicBezTo>
                  <a:cubicBezTo>
                    <a:pt x="23089" y="6031"/>
                    <a:pt x="23126" y="6001"/>
                    <a:pt x="23132" y="5957"/>
                  </a:cubicBezTo>
                  <a:cubicBezTo>
                    <a:pt x="23139" y="5911"/>
                    <a:pt x="23107" y="5868"/>
                    <a:pt x="23060" y="5860"/>
                  </a:cubicBezTo>
                  <a:cubicBezTo>
                    <a:pt x="22950" y="5842"/>
                    <a:pt x="22839" y="5820"/>
                    <a:pt x="22733" y="5791"/>
                  </a:cubicBezTo>
                  <a:cubicBezTo>
                    <a:pt x="22726" y="5789"/>
                    <a:pt x="22718" y="5788"/>
                    <a:pt x="22710" y="5788"/>
                  </a:cubicBezTo>
                  <a:close/>
                  <a:moveTo>
                    <a:pt x="23901" y="5893"/>
                  </a:moveTo>
                  <a:cubicBezTo>
                    <a:pt x="23900" y="5893"/>
                    <a:pt x="23899" y="5893"/>
                    <a:pt x="23898" y="5893"/>
                  </a:cubicBezTo>
                  <a:cubicBezTo>
                    <a:pt x="23803" y="5900"/>
                    <a:pt x="23709" y="5903"/>
                    <a:pt x="23617" y="5903"/>
                  </a:cubicBezTo>
                  <a:cubicBezTo>
                    <a:pt x="23598" y="5903"/>
                    <a:pt x="23580" y="5903"/>
                    <a:pt x="23561" y="5903"/>
                  </a:cubicBezTo>
                  <a:cubicBezTo>
                    <a:pt x="23560" y="5903"/>
                    <a:pt x="23560" y="5903"/>
                    <a:pt x="23559" y="5903"/>
                  </a:cubicBezTo>
                  <a:cubicBezTo>
                    <a:pt x="23513" y="5903"/>
                    <a:pt x="23475" y="5941"/>
                    <a:pt x="23475" y="5986"/>
                  </a:cubicBezTo>
                  <a:cubicBezTo>
                    <a:pt x="23473" y="6034"/>
                    <a:pt x="23512" y="6073"/>
                    <a:pt x="23558" y="6074"/>
                  </a:cubicBezTo>
                  <a:lnTo>
                    <a:pt x="23625" y="6074"/>
                  </a:lnTo>
                  <a:cubicBezTo>
                    <a:pt x="23718" y="6074"/>
                    <a:pt x="23814" y="6071"/>
                    <a:pt x="23909" y="6065"/>
                  </a:cubicBezTo>
                  <a:cubicBezTo>
                    <a:pt x="23957" y="6061"/>
                    <a:pt x="23992" y="6020"/>
                    <a:pt x="23989" y="5973"/>
                  </a:cubicBezTo>
                  <a:cubicBezTo>
                    <a:pt x="23986" y="5926"/>
                    <a:pt x="23946" y="5893"/>
                    <a:pt x="23901" y="5893"/>
                  </a:cubicBezTo>
                  <a:close/>
                  <a:moveTo>
                    <a:pt x="29924" y="5665"/>
                  </a:moveTo>
                  <a:cubicBezTo>
                    <a:pt x="29889" y="5665"/>
                    <a:pt x="29857" y="5686"/>
                    <a:pt x="29843" y="5720"/>
                  </a:cubicBezTo>
                  <a:cubicBezTo>
                    <a:pt x="29802" y="5826"/>
                    <a:pt x="29760" y="5933"/>
                    <a:pt x="29720" y="6041"/>
                  </a:cubicBezTo>
                  <a:cubicBezTo>
                    <a:pt x="29703" y="6085"/>
                    <a:pt x="29725" y="6135"/>
                    <a:pt x="29770" y="6151"/>
                  </a:cubicBezTo>
                  <a:cubicBezTo>
                    <a:pt x="29779" y="6156"/>
                    <a:pt x="29789" y="6157"/>
                    <a:pt x="29800" y="6157"/>
                  </a:cubicBezTo>
                  <a:cubicBezTo>
                    <a:pt x="29835" y="6157"/>
                    <a:pt x="29867" y="6137"/>
                    <a:pt x="29880" y="6101"/>
                  </a:cubicBezTo>
                  <a:cubicBezTo>
                    <a:pt x="29920" y="5996"/>
                    <a:pt x="29962" y="5888"/>
                    <a:pt x="30004" y="5783"/>
                  </a:cubicBezTo>
                  <a:cubicBezTo>
                    <a:pt x="30021" y="5738"/>
                    <a:pt x="29999" y="5688"/>
                    <a:pt x="29956" y="5671"/>
                  </a:cubicBezTo>
                  <a:cubicBezTo>
                    <a:pt x="29945" y="5667"/>
                    <a:pt x="29934" y="5665"/>
                    <a:pt x="29924" y="5665"/>
                  </a:cubicBezTo>
                  <a:close/>
                  <a:moveTo>
                    <a:pt x="444" y="5675"/>
                  </a:moveTo>
                  <a:cubicBezTo>
                    <a:pt x="406" y="5675"/>
                    <a:pt x="371" y="5700"/>
                    <a:pt x="361" y="5740"/>
                  </a:cubicBezTo>
                  <a:cubicBezTo>
                    <a:pt x="332" y="5852"/>
                    <a:pt x="305" y="5965"/>
                    <a:pt x="281" y="6077"/>
                  </a:cubicBezTo>
                  <a:cubicBezTo>
                    <a:pt x="270" y="6124"/>
                    <a:pt x="300" y="6169"/>
                    <a:pt x="347" y="6180"/>
                  </a:cubicBezTo>
                  <a:cubicBezTo>
                    <a:pt x="353" y="6180"/>
                    <a:pt x="358" y="6182"/>
                    <a:pt x="364" y="6182"/>
                  </a:cubicBezTo>
                  <a:cubicBezTo>
                    <a:pt x="405" y="6182"/>
                    <a:pt x="440" y="6154"/>
                    <a:pt x="449" y="6114"/>
                  </a:cubicBezTo>
                  <a:cubicBezTo>
                    <a:pt x="473" y="6004"/>
                    <a:pt x="499" y="5892"/>
                    <a:pt x="528" y="5783"/>
                  </a:cubicBezTo>
                  <a:cubicBezTo>
                    <a:pt x="539" y="5736"/>
                    <a:pt x="512" y="5690"/>
                    <a:pt x="465" y="5677"/>
                  </a:cubicBezTo>
                  <a:cubicBezTo>
                    <a:pt x="458" y="5675"/>
                    <a:pt x="451" y="5675"/>
                    <a:pt x="444" y="5675"/>
                  </a:cubicBezTo>
                  <a:close/>
                  <a:moveTo>
                    <a:pt x="29620" y="6469"/>
                  </a:moveTo>
                  <a:cubicBezTo>
                    <a:pt x="29586" y="6469"/>
                    <a:pt x="29553" y="6491"/>
                    <a:pt x="29541" y="6526"/>
                  </a:cubicBezTo>
                  <a:cubicBezTo>
                    <a:pt x="29501" y="6633"/>
                    <a:pt x="29462" y="6742"/>
                    <a:pt x="29425" y="6851"/>
                  </a:cubicBezTo>
                  <a:cubicBezTo>
                    <a:pt x="29409" y="6896"/>
                    <a:pt x="29433" y="6944"/>
                    <a:pt x="29478" y="6960"/>
                  </a:cubicBezTo>
                  <a:cubicBezTo>
                    <a:pt x="29488" y="6963"/>
                    <a:pt x="29498" y="6965"/>
                    <a:pt x="29506" y="6965"/>
                  </a:cubicBezTo>
                  <a:cubicBezTo>
                    <a:pt x="29542" y="6965"/>
                    <a:pt x="29574" y="6942"/>
                    <a:pt x="29587" y="6907"/>
                  </a:cubicBezTo>
                  <a:cubicBezTo>
                    <a:pt x="29624" y="6800"/>
                    <a:pt x="29662" y="6691"/>
                    <a:pt x="29703" y="6583"/>
                  </a:cubicBezTo>
                  <a:cubicBezTo>
                    <a:pt x="29719" y="6539"/>
                    <a:pt x="29694" y="6491"/>
                    <a:pt x="29650" y="6475"/>
                  </a:cubicBezTo>
                  <a:cubicBezTo>
                    <a:pt x="29640" y="6471"/>
                    <a:pt x="29630" y="6469"/>
                    <a:pt x="29620" y="6469"/>
                  </a:cubicBezTo>
                  <a:close/>
                  <a:moveTo>
                    <a:pt x="265" y="6515"/>
                  </a:moveTo>
                  <a:cubicBezTo>
                    <a:pt x="224" y="6515"/>
                    <a:pt x="187" y="6545"/>
                    <a:pt x="180" y="6587"/>
                  </a:cubicBezTo>
                  <a:cubicBezTo>
                    <a:pt x="161" y="6700"/>
                    <a:pt x="143" y="6814"/>
                    <a:pt x="127" y="6929"/>
                  </a:cubicBezTo>
                  <a:cubicBezTo>
                    <a:pt x="121" y="6976"/>
                    <a:pt x="153" y="7019"/>
                    <a:pt x="201" y="7025"/>
                  </a:cubicBezTo>
                  <a:cubicBezTo>
                    <a:pt x="204" y="7027"/>
                    <a:pt x="209" y="7027"/>
                    <a:pt x="212" y="7027"/>
                  </a:cubicBezTo>
                  <a:cubicBezTo>
                    <a:pt x="256" y="7027"/>
                    <a:pt x="292" y="6995"/>
                    <a:pt x="297" y="6952"/>
                  </a:cubicBezTo>
                  <a:cubicBezTo>
                    <a:pt x="313" y="6840"/>
                    <a:pt x="331" y="6728"/>
                    <a:pt x="350" y="6615"/>
                  </a:cubicBezTo>
                  <a:cubicBezTo>
                    <a:pt x="358" y="6569"/>
                    <a:pt x="328" y="6524"/>
                    <a:pt x="280" y="6516"/>
                  </a:cubicBezTo>
                  <a:cubicBezTo>
                    <a:pt x="275" y="6515"/>
                    <a:pt x="270" y="6515"/>
                    <a:pt x="265" y="6515"/>
                  </a:cubicBezTo>
                  <a:close/>
                  <a:moveTo>
                    <a:pt x="29341" y="7281"/>
                  </a:moveTo>
                  <a:cubicBezTo>
                    <a:pt x="29305" y="7281"/>
                    <a:pt x="29271" y="7303"/>
                    <a:pt x="29259" y="7339"/>
                  </a:cubicBezTo>
                  <a:cubicBezTo>
                    <a:pt x="29224" y="7448"/>
                    <a:pt x="29187" y="7559"/>
                    <a:pt x="29153" y="7668"/>
                  </a:cubicBezTo>
                  <a:cubicBezTo>
                    <a:pt x="29139" y="7712"/>
                    <a:pt x="29163" y="7762"/>
                    <a:pt x="29208" y="7776"/>
                  </a:cubicBezTo>
                  <a:cubicBezTo>
                    <a:pt x="29217" y="7778"/>
                    <a:pt x="29225" y="7780"/>
                    <a:pt x="29235" y="7780"/>
                  </a:cubicBezTo>
                  <a:cubicBezTo>
                    <a:pt x="29272" y="7780"/>
                    <a:pt x="29305" y="7757"/>
                    <a:pt x="29317" y="7720"/>
                  </a:cubicBezTo>
                  <a:cubicBezTo>
                    <a:pt x="29350" y="7612"/>
                    <a:pt x="29387" y="7503"/>
                    <a:pt x="29422" y="7394"/>
                  </a:cubicBezTo>
                  <a:cubicBezTo>
                    <a:pt x="29437" y="7349"/>
                    <a:pt x="29413" y="7301"/>
                    <a:pt x="29368" y="7285"/>
                  </a:cubicBezTo>
                  <a:cubicBezTo>
                    <a:pt x="29359" y="7282"/>
                    <a:pt x="29350" y="7281"/>
                    <a:pt x="29341" y="7281"/>
                  </a:cubicBezTo>
                  <a:close/>
                  <a:moveTo>
                    <a:pt x="153" y="7366"/>
                  </a:moveTo>
                  <a:cubicBezTo>
                    <a:pt x="109" y="7366"/>
                    <a:pt x="70" y="7399"/>
                    <a:pt x="67" y="7443"/>
                  </a:cubicBezTo>
                  <a:cubicBezTo>
                    <a:pt x="54" y="7559"/>
                    <a:pt x="44" y="7674"/>
                    <a:pt x="36" y="7789"/>
                  </a:cubicBezTo>
                  <a:cubicBezTo>
                    <a:pt x="33" y="7836"/>
                    <a:pt x="68" y="7877"/>
                    <a:pt x="116" y="7881"/>
                  </a:cubicBezTo>
                  <a:lnTo>
                    <a:pt x="123" y="7881"/>
                  </a:lnTo>
                  <a:cubicBezTo>
                    <a:pt x="168" y="7881"/>
                    <a:pt x="204" y="7847"/>
                    <a:pt x="208" y="7800"/>
                  </a:cubicBezTo>
                  <a:cubicBezTo>
                    <a:pt x="216" y="7687"/>
                    <a:pt x="225" y="7573"/>
                    <a:pt x="236" y="7461"/>
                  </a:cubicBezTo>
                  <a:cubicBezTo>
                    <a:pt x="241" y="7413"/>
                    <a:pt x="208" y="7371"/>
                    <a:pt x="159" y="7367"/>
                  </a:cubicBezTo>
                  <a:cubicBezTo>
                    <a:pt x="157" y="7366"/>
                    <a:pt x="155" y="7366"/>
                    <a:pt x="153" y="7366"/>
                  </a:cubicBezTo>
                  <a:close/>
                  <a:moveTo>
                    <a:pt x="29081" y="8101"/>
                  </a:moveTo>
                  <a:cubicBezTo>
                    <a:pt x="29045" y="8101"/>
                    <a:pt x="29011" y="8125"/>
                    <a:pt x="29000" y="8162"/>
                  </a:cubicBezTo>
                  <a:cubicBezTo>
                    <a:pt x="28967" y="8271"/>
                    <a:pt x="28934" y="8382"/>
                    <a:pt x="28903" y="8492"/>
                  </a:cubicBezTo>
                  <a:cubicBezTo>
                    <a:pt x="28889" y="8537"/>
                    <a:pt x="28916" y="8585"/>
                    <a:pt x="28961" y="8598"/>
                  </a:cubicBezTo>
                  <a:cubicBezTo>
                    <a:pt x="28969" y="8601"/>
                    <a:pt x="28977" y="8603"/>
                    <a:pt x="28985" y="8603"/>
                  </a:cubicBezTo>
                  <a:cubicBezTo>
                    <a:pt x="29024" y="8603"/>
                    <a:pt x="29057" y="8577"/>
                    <a:pt x="29068" y="8540"/>
                  </a:cubicBezTo>
                  <a:cubicBezTo>
                    <a:pt x="29100" y="8430"/>
                    <a:pt x="29132" y="8321"/>
                    <a:pt x="29164" y="8210"/>
                  </a:cubicBezTo>
                  <a:cubicBezTo>
                    <a:pt x="29179" y="8166"/>
                    <a:pt x="29153" y="8118"/>
                    <a:pt x="29107" y="8105"/>
                  </a:cubicBezTo>
                  <a:cubicBezTo>
                    <a:pt x="29098" y="8102"/>
                    <a:pt x="29090" y="8101"/>
                    <a:pt x="29081" y="8101"/>
                  </a:cubicBezTo>
                  <a:close/>
                  <a:moveTo>
                    <a:pt x="91" y="8223"/>
                  </a:moveTo>
                  <a:cubicBezTo>
                    <a:pt x="45" y="8223"/>
                    <a:pt x="11" y="8260"/>
                    <a:pt x="9" y="8306"/>
                  </a:cubicBezTo>
                  <a:cubicBezTo>
                    <a:pt x="4" y="8422"/>
                    <a:pt x="3" y="8537"/>
                    <a:pt x="1" y="8652"/>
                  </a:cubicBezTo>
                  <a:cubicBezTo>
                    <a:pt x="1" y="8699"/>
                    <a:pt x="38" y="8739"/>
                    <a:pt x="86" y="8739"/>
                  </a:cubicBezTo>
                  <a:lnTo>
                    <a:pt x="87" y="8739"/>
                  </a:lnTo>
                  <a:cubicBezTo>
                    <a:pt x="134" y="8739"/>
                    <a:pt x="172" y="8700"/>
                    <a:pt x="172" y="8654"/>
                  </a:cubicBezTo>
                  <a:cubicBezTo>
                    <a:pt x="174" y="8540"/>
                    <a:pt x="177" y="8427"/>
                    <a:pt x="180" y="8313"/>
                  </a:cubicBezTo>
                  <a:cubicBezTo>
                    <a:pt x="182" y="8265"/>
                    <a:pt x="145" y="8225"/>
                    <a:pt x="97" y="8223"/>
                  </a:cubicBezTo>
                  <a:cubicBezTo>
                    <a:pt x="95" y="8223"/>
                    <a:pt x="93" y="8223"/>
                    <a:pt x="91" y="8223"/>
                  </a:cubicBezTo>
                  <a:close/>
                  <a:moveTo>
                    <a:pt x="28847" y="8926"/>
                  </a:moveTo>
                  <a:cubicBezTo>
                    <a:pt x="28809" y="8926"/>
                    <a:pt x="28775" y="8952"/>
                    <a:pt x="28764" y="8990"/>
                  </a:cubicBezTo>
                  <a:cubicBezTo>
                    <a:pt x="28734" y="9101"/>
                    <a:pt x="28705" y="9211"/>
                    <a:pt x="28676" y="9323"/>
                  </a:cubicBezTo>
                  <a:cubicBezTo>
                    <a:pt x="28663" y="9370"/>
                    <a:pt x="28692" y="9416"/>
                    <a:pt x="28737" y="9427"/>
                  </a:cubicBezTo>
                  <a:cubicBezTo>
                    <a:pt x="28745" y="9431"/>
                    <a:pt x="28751" y="9431"/>
                    <a:pt x="28759" y="9431"/>
                  </a:cubicBezTo>
                  <a:cubicBezTo>
                    <a:pt x="28798" y="9431"/>
                    <a:pt x="28833" y="9405"/>
                    <a:pt x="28843" y="9367"/>
                  </a:cubicBezTo>
                  <a:cubicBezTo>
                    <a:pt x="28870" y="9256"/>
                    <a:pt x="28900" y="9146"/>
                    <a:pt x="28929" y="9035"/>
                  </a:cubicBezTo>
                  <a:cubicBezTo>
                    <a:pt x="28942" y="8989"/>
                    <a:pt x="28915" y="8942"/>
                    <a:pt x="28870" y="8929"/>
                  </a:cubicBezTo>
                  <a:cubicBezTo>
                    <a:pt x="28862" y="8927"/>
                    <a:pt x="28854" y="8926"/>
                    <a:pt x="28847" y="8926"/>
                  </a:cubicBezTo>
                  <a:close/>
                  <a:moveTo>
                    <a:pt x="93" y="9083"/>
                  </a:moveTo>
                  <a:cubicBezTo>
                    <a:pt x="91" y="9083"/>
                    <a:pt x="89" y="9083"/>
                    <a:pt x="87" y="9083"/>
                  </a:cubicBezTo>
                  <a:cubicBezTo>
                    <a:pt x="41" y="9083"/>
                    <a:pt x="3" y="9123"/>
                    <a:pt x="4" y="9171"/>
                  </a:cubicBezTo>
                  <a:cubicBezTo>
                    <a:pt x="7" y="9286"/>
                    <a:pt x="11" y="9400"/>
                    <a:pt x="15" y="9515"/>
                  </a:cubicBezTo>
                  <a:cubicBezTo>
                    <a:pt x="19" y="9562"/>
                    <a:pt x="57" y="9597"/>
                    <a:pt x="102" y="9597"/>
                  </a:cubicBezTo>
                  <a:lnTo>
                    <a:pt x="105" y="9597"/>
                  </a:lnTo>
                  <a:cubicBezTo>
                    <a:pt x="153" y="9596"/>
                    <a:pt x="190" y="9556"/>
                    <a:pt x="188" y="9507"/>
                  </a:cubicBezTo>
                  <a:cubicBezTo>
                    <a:pt x="182" y="9394"/>
                    <a:pt x="179" y="9280"/>
                    <a:pt x="176" y="9166"/>
                  </a:cubicBezTo>
                  <a:cubicBezTo>
                    <a:pt x="176" y="9120"/>
                    <a:pt x="137" y="9083"/>
                    <a:pt x="93" y="9083"/>
                  </a:cubicBezTo>
                  <a:close/>
                  <a:moveTo>
                    <a:pt x="28632" y="9759"/>
                  </a:moveTo>
                  <a:cubicBezTo>
                    <a:pt x="28595" y="9759"/>
                    <a:pt x="28561" y="9786"/>
                    <a:pt x="28551" y="9825"/>
                  </a:cubicBezTo>
                  <a:cubicBezTo>
                    <a:pt x="28524" y="9937"/>
                    <a:pt x="28497" y="10049"/>
                    <a:pt x="28471" y="10161"/>
                  </a:cubicBezTo>
                  <a:lnTo>
                    <a:pt x="28471" y="10162"/>
                  </a:lnTo>
                  <a:cubicBezTo>
                    <a:pt x="28461" y="10209"/>
                    <a:pt x="28490" y="10254"/>
                    <a:pt x="28537" y="10265"/>
                  </a:cubicBezTo>
                  <a:cubicBezTo>
                    <a:pt x="28543" y="10267"/>
                    <a:pt x="28548" y="10267"/>
                    <a:pt x="28554" y="10267"/>
                  </a:cubicBezTo>
                  <a:cubicBezTo>
                    <a:pt x="28594" y="10267"/>
                    <a:pt x="28630" y="10239"/>
                    <a:pt x="28639" y="10199"/>
                  </a:cubicBezTo>
                  <a:cubicBezTo>
                    <a:pt x="28665" y="10087"/>
                    <a:pt x="28690" y="9977"/>
                    <a:pt x="28718" y="9865"/>
                  </a:cubicBezTo>
                  <a:cubicBezTo>
                    <a:pt x="28729" y="9820"/>
                    <a:pt x="28700" y="9773"/>
                    <a:pt x="28654" y="9762"/>
                  </a:cubicBezTo>
                  <a:cubicBezTo>
                    <a:pt x="28646" y="9760"/>
                    <a:pt x="28639" y="9759"/>
                    <a:pt x="28632" y="9759"/>
                  </a:cubicBezTo>
                  <a:close/>
                  <a:moveTo>
                    <a:pt x="134" y="9941"/>
                  </a:moveTo>
                  <a:cubicBezTo>
                    <a:pt x="132" y="9941"/>
                    <a:pt x="129" y="9941"/>
                    <a:pt x="126" y="9941"/>
                  </a:cubicBezTo>
                  <a:cubicBezTo>
                    <a:pt x="79" y="9945"/>
                    <a:pt x="44" y="9986"/>
                    <a:pt x="47" y="10033"/>
                  </a:cubicBezTo>
                  <a:cubicBezTo>
                    <a:pt x="54" y="10113"/>
                    <a:pt x="60" y="10191"/>
                    <a:pt x="67" y="10270"/>
                  </a:cubicBezTo>
                  <a:lnTo>
                    <a:pt x="76" y="10377"/>
                  </a:lnTo>
                  <a:cubicBezTo>
                    <a:pt x="81" y="10422"/>
                    <a:pt x="118" y="10454"/>
                    <a:pt x="163" y="10454"/>
                  </a:cubicBezTo>
                  <a:lnTo>
                    <a:pt x="171" y="10454"/>
                  </a:lnTo>
                  <a:cubicBezTo>
                    <a:pt x="217" y="10451"/>
                    <a:pt x="252" y="10407"/>
                    <a:pt x="248" y="10361"/>
                  </a:cubicBezTo>
                  <a:lnTo>
                    <a:pt x="238" y="10254"/>
                  </a:lnTo>
                  <a:cubicBezTo>
                    <a:pt x="232" y="10177"/>
                    <a:pt x="225" y="10098"/>
                    <a:pt x="219" y="10020"/>
                  </a:cubicBezTo>
                  <a:cubicBezTo>
                    <a:pt x="216" y="9976"/>
                    <a:pt x="179" y="9941"/>
                    <a:pt x="134" y="9941"/>
                  </a:cubicBezTo>
                  <a:close/>
                  <a:moveTo>
                    <a:pt x="28454" y="10602"/>
                  </a:moveTo>
                  <a:cubicBezTo>
                    <a:pt x="28413" y="10602"/>
                    <a:pt x="28376" y="10632"/>
                    <a:pt x="28370" y="10673"/>
                  </a:cubicBezTo>
                  <a:cubicBezTo>
                    <a:pt x="28349" y="10793"/>
                    <a:pt x="28335" y="10910"/>
                    <a:pt x="28324" y="11019"/>
                  </a:cubicBezTo>
                  <a:cubicBezTo>
                    <a:pt x="28321" y="11067"/>
                    <a:pt x="28354" y="11109"/>
                    <a:pt x="28402" y="11114"/>
                  </a:cubicBezTo>
                  <a:lnTo>
                    <a:pt x="28410" y="11114"/>
                  </a:lnTo>
                  <a:cubicBezTo>
                    <a:pt x="28453" y="11114"/>
                    <a:pt x="28492" y="11080"/>
                    <a:pt x="28495" y="11035"/>
                  </a:cubicBezTo>
                  <a:cubicBezTo>
                    <a:pt x="28506" y="10929"/>
                    <a:pt x="28521" y="10817"/>
                    <a:pt x="28540" y="10700"/>
                  </a:cubicBezTo>
                  <a:cubicBezTo>
                    <a:pt x="28546" y="10654"/>
                    <a:pt x="28516" y="10609"/>
                    <a:pt x="28468" y="10603"/>
                  </a:cubicBezTo>
                  <a:cubicBezTo>
                    <a:pt x="28463" y="10602"/>
                    <a:pt x="28458" y="10602"/>
                    <a:pt x="28454" y="10602"/>
                  </a:cubicBezTo>
                  <a:close/>
                  <a:moveTo>
                    <a:pt x="218" y="10794"/>
                  </a:moveTo>
                  <a:cubicBezTo>
                    <a:pt x="215" y="10794"/>
                    <a:pt x="212" y="10795"/>
                    <a:pt x="209" y="10795"/>
                  </a:cubicBezTo>
                  <a:cubicBezTo>
                    <a:pt x="163" y="10801"/>
                    <a:pt x="129" y="10845"/>
                    <a:pt x="135" y="10893"/>
                  </a:cubicBezTo>
                  <a:cubicBezTo>
                    <a:pt x="151" y="11006"/>
                    <a:pt x="168" y="11120"/>
                    <a:pt x="187" y="11234"/>
                  </a:cubicBezTo>
                  <a:cubicBezTo>
                    <a:pt x="193" y="11277"/>
                    <a:pt x="230" y="11307"/>
                    <a:pt x="270" y="11307"/>
                  </a:cubicBezTo>
                  <a:cubicBezTo>
                    <a:pt x="275" y="11307"/>
                    <a:pt x="280" y="11306"/>
                    <a:pt x="284" y="11306"/>
                  </a:cubicBezTo>
                  <a:cubicBezTo>
                    <a:pt x="331" y="11298"/>
                    <a:pt x="363" y="11255"/>
                    <a:pt x="355" y="11206"/>
                  </a:cubicBezTo>
                  <a:cubicBezTo>
                    <a:pt x="337" y="11094"/>
                    <a:pt x="321" y="10982"/>
                    <a:pt x="305" y="10869"/>
                  </a:cubicBezTo>
                  <a:cubicBezTo>
                    <a:pt x="301" y="10825"/>
                    <a:pt x="261" y="10794"/>
                    <a:pt x="218" y="10794"/>
                  </a:cubicBezTo>
                  <a:close/>
                  <a:moveTo>
                    <a:pt x="28396" y="11456"/>
                  </a:moveTo>
                  <a:cubicBezTo>
                    <a:pt x="28395" y="11456"/>
                    <a:pt x="28393" y="11456"/>
                    <a:pt x="28391" y="11456"/>
                  </a:cubicBezTo>
                  <a:cubicBezTo>
                    <a:pt x="28345" y="11459"/>
                    <a:pt x="28308" y="11500"/>
                    <a:pt x="28309" y="11546"/>
                  </a:cubicBezTo>
                  <a:cubicBezTo>
                    <a:pt x="28316" y="11666"/>
                    <a:pt x="28329" y="11785"/>
                    <a:pt x="28348" y="11898"/>
                  </a:cubicBezTo>
                  <a:cubicBezTo>
                    <a:pt x="28354" y="11940"/>
                    <a:pt x="28391" y="11970"/>
                    <a:pt x="28433" y="11970"/>
                  </a:cubicBezTo>
                  <a:cubicBezTo>
                    <a:pt x="28436" y="11970"/>
                    <a:pt x="28442" y="11970"/>
                    <a:pt x="28445" y="11969"/>
                  </a:cubicBezTo>
                  <a:cubicBezTo>
                    <a:pt x="28493" y="11961"/>
                    <a:pt x="28524" y="11916"/>
                    <a:pt x="28516" y="11869"/>
                  </a:cubicBezTo>
                  <a:cubicBezTo>
                    <a:pt x="28498" y="11764"/>
                    <a:pt x="28487" y="11652"/>
                    <a:pt x="28481" y="11538"/>
                  </a:cubicBezTo>
                  <a:cubicBezTo>
                    <a:pt x="28479" y="11493"/>
                    <a:pt x="28441" y="11456"/>
                    <a:pt x="28396" y="11456"/>
                  </a:cubicBezTo>
                  <a:close/>
                  <a:moveTo>
                    <a:pt x="365" y="11642"/>
                  </a:moveTo>
                  <a:cubicBezTo>
                    <a:pt x="359" y="11642"/>
                    <a:pt x="353" y="11642"/>
                    <a:pt x="347" y="11644"/>
                  </a:cubicBezTo>
                  <a:cubicBezTo>
                    <a:pt x="300" y="11653"/>
                    <a:pt x="272" y="11698"/>
                    <a:pt x="281" y="11745"/>
                  </a:cubicBezTo>
                  <a:cubicBezTo>
                    <a:pt x="304" y="11860"/>
                    <a:pt x="331" y="11974"/>
                    <a:pt x="356" y="12084"/>
                  </a:cubicBezTo>
                  <a:cubicBezTo>
                    <a:pt x="366" y="12122"/>
                    <a:pt x="401" y="12148"/>
                    <a:pt x="440" y="12148"/>
                  </a:cubicBezTo>
                  <a:cubicBezTo>
                    <a:pt x="448" y="12148"/>
                    <a:pt x="454" y="12148"/>
                    <a:pt x="461" y="12146"/>
                  </a:cubicBezTo>
                  <a:cubicBezTo>
                    <a:pt x="507" y="12135"/>
                    <a:pt x="536" y="12089"/>
                    <a:pt x="525" y="12042"/>
                  </a:cubicBezTo>
                  <a:cubicBezTo>
                    <a:pt x="497" y="11935"/>
                    <a:pt x="472" y="11823"/>
                    <a:pt x="449" y="11709"/>
                  </a:cubicBezTo>
                  <a:cubicBezTo>
                    <a:pt x="441" y="11669"/>
                    <a:pt x="405" y="11642"/>
                    <a:pt x="365" y="11642"/>
                  </a:cubicBezTo>
                  <a:close/>
                  <a:moveTo>
                    <a:pt x="28568" y="12294"/>
                  </a:moveTo>
                  <a:cubicBezTo>
                    <a:pt x="28558" y="12294"/>
                    <a:pt x="28547" y="12296"/>
                    <a:pt x="28537" y="12300"/>
                  </a:cubicBezTo>
                  <a:cubicBezTo>
                    <a:pt x="28493" y="12318"/>
                    <a:pt x="28471" y="12367"/>
                    <a:pt x="28487" y="12411"/>
                  </a:cubicBezTo>
                  <a:cubicBezTo>
                    <a:pt x="28529" y="12520"/>
                    <a:pt x="28578" y="12627"/>
                    <a:pt x="28634" y="12733"/>
                  </a:cubicBezTo>
                  <a:cubicBezTo>
                    <a:pt x="28650" y="12761"/>
                    <a:pt x="28679" y="12779"/>
                    <a:pt x="28711" y="12779"/>
                  </a:cubicBezTo>
                  <a:cubicBezTo>
                    <a:pt x="28724" y="12779"/>
                    <a:pt x="28739" y="12776"/>
                    <a:pt x="28751" y="12768"/>
                  </a:cubicBezTo>
                  <a:cubicBezTo>
                    <a:pt x="28793" y="12745"/>
                    <a:pt x="28809" y="12694"/>
                    <a:pt x="28787" y="12652"/>
                  </a:cubicBezTo>
                  <a:cubicBezTo>
                    <a:pt x="28734" y="12553"/>
                    <a:pt x="28687" y="12451"/>
                    <a:pt x="28647" y="12350"/>
                  </a:cubicBezTo>
                  <a:cubicBezTo>
                    <a:pt x="28635" y="12315"/>
                    <a:pt x="28603" y="12294"/>
                    <a:pt x="28568" y="12294"/>
                  </a:cubicBezTo>
                  <a:close/>
                  <a:moveTo>
                    <a:pt x="578" y="12474"/>
                  </a:moveTo>
                  <a:cubicBezTo>
                    <a:pt x="569" y="12474"/>
                    <a:pt x="560" y="12475"/>
                    <a:pt x="552" y="12478"/>
                  </a:cubicBezTo>
                  <a:cubicBezTo>
                    <a:pt x="507" y="12492"/>
                    <a:pt x="481" y="12540"/>
                    <a:pt x="496" y="12585"/>
                  </a:cubicBezTo>
                  <a:cubicBezTo>
                    <a:pt x="529" y="12697"/>
                    <a:pt x="566" y="12808"/>
                    <a:pt x="605" y="12915"/>
                  </a:cubicBezTo>
                  <a:cubicBezTo>
                    <a:pt x="617" y="12950"/>
                    <a:pt x="650" y="12973"/>
                    <a:pt x="685" y="12973"/>
                  </a:cubicBezTo>
                  <a:cubicBezTo>
                    <a:pt x="694" y="12973"/>
                    <a:pt x="704" y="12971"/>
                    <a:pt x="714" y="12968"/>
                  </a:cubicBezTo>
                  <a:cubicBezTo>
                    <a:pt x="758" y="12952"/>
                    <a:pt x="782" y="12902"/>
                    <a:pt x="766" y="12857"/>
                  </a:cubicBezTo>
                  <a:cubicBezTo>
                    <a:pt x="730" y="12752"/>
                    <a:pt x="693" y="12644"/>
                    <a:pt x="659" y="12534"/>
                  </a:cubicBezTo>
                  <a:cubicBezTo>
                    <a:pt x="649" y="12498"/>
                    <a:pt x="614" y="12474"/>
                    <a:pt x="578" y="12474"/>
                  </a:cubicBezTo>
                  <a:close/>
                  <a:moveTo>
                    <a:pt x="28989" y="13041"/>
                  </a:moveTo>
                  <a:cubicBezTo>
                    <a:pt x="28972" y="13041"/>
                    <a:pt x="28955" y="13046"/>
                    <a:pt x="28940" y="13056"/>
                  </a:cubicBezTo>
                  <a:cubicBezTo>
                    <a:pt x="28900" y="13082"/>
                    <a:pt x="28891" y="13134"/>
                    <a:pt x="28916" y="13175"/>
                  </a:cubicBezTo>
                  <a:cubicBezTo>
                    <a:pt x="28982" y="13275"/>
                    <a:pt x="29032" y="13368"/>
                    <a:pt x="29068" y="13461"/>
                  </a:cubicBezTo>
                  <a:cubicBezTo>
                    <a:pt x="29081" y="13495"/>
                    <a:pt x="29113" y="13516"/>
                    <a:pt x="29148" y="13516"/>
                  </a:cubicBezTo>
                  <a:cubicBezTo>
                    <a:pt x="29158" y="13516"/>
                    <a:pt x="29169" y="13514"/>
                    <a:pt x="29179" y="13511"/>
                  </a:cubicBezTo>
                  <a:cubicBezTo>
                    <a:pt x="29224" y="13493"/>
                    <a:pt x="29245" y="13444"/>
                    <a:pt x="29229" y="13399"/>
                  </a:cubicBezTo>
                  <a:cubicBezTo>
                    <a:pt x="29188" y="13295"/>
                    <a:pt x="29132" y="13191"/>
                    <a:pt x="29059" y="13078"/>
                  </a:cubicBezTo>
                  <a:cubicBezTo>
                    <a:pt x="29043" y="13054"/>
                    <a:pt x="29016" y="13041"/>
                    <a:pt x="28989" y="13041"/>
                  </a:cubicBezTo>
                  <a:close/>
                  <a:moveTo>
                    <a:pt x="873" y="13280"/>
                  </a:moveTo>
                  <a:cubicBezTo>
                    <a:pt x="862" y="13280"/>
                    <a:pt x="851" y="13282"/>
                    <a:pt x="840" y="13287"/>
                  </a:cubicBezTo>
                  <a:cubicBezTo>
                    <a:pt x="797" y="13306"/>
                    <a:pt x="778" y="13357"/>
                    <a:pt x="797" y="13400"/>
                  </a:cubicBezTo>
                  <a:cubicBezTo>
                    <a:pt x="843" y="13508"/>
                    <a:pt x="893" y="13613"/>
                    <a:pt x="944" y="13716"/>
                  </a:cubicBezTo>
                  <a:cubicBezTo>
                    <a:pt x="960" y="13745"/>
                    <a:pt x="991" y="13762"/>
                    <a:pt x="1021" y="13762"/>
                  </a:cubicBezTo>
                  <a:cubicBezTo>
                    <a:pt x="1035" y="13762"/>
                    <a:pt x="1048" y="13759"/>
                    <a:pt x="1061" y="13753"/>
                  </a:cubicBezTo>
                  <a:cubicBezTo>
                    <a:pt x="1103" y="13732"/>
                    <a:pt x="1120" y="13681"/>
                    <a:pt x="1098" y="13637"/>
                  </a:cubicBezTo>
                  <a:cubicBezTo>
                    <a:pt x="1048" y="13540"/>
                    <a:pt x="1000" y="13436"/>
                    <a:pt x="954" y="13331"/>
                  </a:cubicBezTo>
                  <a:cubicBezTo>
                    <a:pt x="939" y="13299"/>
                    <a:pt x="907" y="13280"/>
                    <a:pt x="873" y="13280"/>
                  </a:cubicBezTo>
                  <a:close/>
                  <a:moveTo>
                    <a:pt x="29208" y="13849"/>
                  </a:moveTo>
                  <a:cubicBezTo>
                    <a:pt x="29165" y="13849"/>
                    <a:pt x="29129" y="13880"/>
                    <a:pt x="29123" y="13922"/>
                  </a:cubicBezTo>
                  <a:cubicBezTo>
                    <a:pt x="29108" y="14018"/>
                    <a:pt x="29078" y="14119"/>
                    <a:pt x="29030" y="14230"/>
                  </a:cubicBezTo>
                  <a:cubicBezTo>
                    <a:pt x="29011" y="14273"/>
                    <a:pt x="29032" y="14324"/>
                    <a:pt x="29075" y="14343"/>
                  </a:cubicBezTo>
                  <a:cubicBezTo>
                    <a:pt x="29086" y="14348"/>
                    <a:pt x="29097" y="14350"/>
                    <a:pt x="29108" y="14350"/>
                  </a:cubicBezTo>
                  <a:cubicBezTo>
                    <a:pt x="29142" y="14350"/>
                    <a:pt x="29174" y="14331"/>
                    <a:pt x="29188" y="14297"/>
                  </a:cubicBezTo>
                  <a:cubicBezTo>
                    <a:pt x="29241" y="14174"/>
                    <a:pt x="29275" y="14058"/>
                    <a:pt x="29293" y="13948"/>
                  </a:cubicBezTo>
                  <a:cubicBezTo>
                    <a:pt x="29299" y="13902"/>
                    <a:pt x="29267" y="13858"/>
                    <a:pt x="29221" y="13850"/>
                  </a:cubicBezTo>
                  <a:cubicBezTo>
                    <a:pt x="29216" y="13850"/>
                    <a:pt x="29212" y="13849"/>
                    <a:pt x="29208" y="13849"/>
                  </a:cubicBezTo>
                  <a:close/>
                  <a:moveTo>
                    <a:pt x="1274" y="14040"/>
                  </a:moveTo>
                  <a:cubicBezTo>
                    <a:pt x="1259" y="14040"/>
                    <a:pt x="1243" y="14045"/>
                    <a:pt x="1229" y="14054"/>
                  </a:cubicBezTo>
                  <a:cubicBezTo>
                    <a:pt x="1188" y="14078"/>
                    <a:pt x="1176" y="14131"/>
                    <a:pt x="1200" y="14172"/>
                  </a:cubicBezTo>
                  <a:cubicBezTo>
                    <a:pt x="1263" y="14270"/>
                    <a:pt x="1328" y="14368"/>
                    <a:pt x="1396" y="14462"/>
                  </a:cubicBezTo>
                  <a:cubicBezTo>
                    <a:pt x="1412" y="14484"/>
                    <a:pt x="1437" y="14497"/>
                    <a:pt x="1465" y="14497"/>
                  </a:cubicBezTo>
                  <a:cubicBezTo>
                    <a:pt x="1482" y="14497"/>
                    <a:pt x="1500" y="14492"/>
                    <a:pt x="1514" y="14481"/>
                  </a:cubicBezTo>
                  <a:cubicBezTo>
                    <a:pt x="1553" y="14454"/>
                    <a:pt x="1562" y="14400"/>
                    <a:pt x="1535" y="14361"/>
                  </a:cubicBezTo>
                  <a:cubicBezTo>
                    <a:pt x="1469" y="14271"/>
                    <a:pt x="1407" y="14177"/>
                    <a:pt x="1346" y="14081"/>
                  </a:cubicBezTo>
                  <a:cubicBezTo>
                    <a:pt x="1331" y="14055"/>
                    <a:pt x="1303" y="14040"/>
                    <a:pt x="1274" y="14040"/>
                  </a:cubicBezTo>
                  <a:close/>
                  <a:moveTo>
                    <a:pt x="28862" y="14630"/>
                  </a:moveTo>
                  <a:cubicBezTo>
                    <a:pt x="28833" y="14630"/>
                    <a:pt x="28805" y="14644"/>
                    <a:pt x="28790" y="14670"/>
                  </a:cubicBezTo>
                  <a:cubicBezTo>
                    <a:pt x="28745" y="14741"/>
                    <a:pt x="28698" y="14814"/>
                    <a:pt x="28649" y="14890"/>
                  </a:cubicBezTo>
                  <a:cubicBezTo>
                    <a:pt x="28634" y="14912"/>
                    <a:pt x="28620" y="14934"/>
                    <a:pt x="28606" y="14957"/>
                  </a:cubicBezTo>
                  <a:cubicBezTo>
                    <a:pt x="28578" y="14997"/>
                    <a:pt x="28590" y="15050"/>
                    <a:pt x="28628" y="15077"/>
                  </a:cubicBezTo>
                  <a:cubicBezTo>
                    <a:pt x="28644" y="15087"/>
                    <a:pt x="28660" y="15091"/>
                    <a:pt x="28676" y="15091"/>
                  </a:cubicBezTo>
                  <a:cubicBezTo>
                    <a:pt x="28705" y="15091"/>
                    <a:pt x="28732" y="15079"/>
                    <a:pt x="28748" y="15053"/>
                  </a:cubicBezTo>
                  <a:cubicBezTo>
                    <a:pt x="28763" y="15030"/>
                    <a:pt x="28779" y="15006"/>
                    <a:pt x="28793" y="14984"/>
                  </a:cubicBezTo>
                  <a:cubicBezTo>
                    <a:pt x="28844" y="14907"/>
                    <a:pt x="28891" y="14833"/>
                    <a:pt x="28935" y="14761"/>
                  </a:cubicBezTo>
                  <a:cubicBezTo>
                    <a:pt x="28959" y="14721"/>
                    <a:pt x="28948" y="14669"/>
                    <a:pt x="28907" y="14643"/>
                  </a:cubicBezTo>
                  <a:cubicBezTo>
                    <a:pt x="28893" y="14634"/>
                    <a:pt x="28877" y="14630"/>
                    <a:pt x="28862" y="14630"/>
                  </a:cubicBezTo>
                  <a:close/>
                  <a:moveTo>
                    <a:pt x="1785" y="14728"/>
                  </a:moveTo>
                  <a:cubicBezTo>
                    <a:pt x="1765" y="14728"/>
                    <a:pt x="1745" y="14735"/>
                    <a:pt x="1729" y="14749"/>
                  </a:cubicBezTo>
                  <a:cubicBezTo>
                    <a:pt x="1694" y="14781"/>
                    <a:pt x="1690" y="14835"/>
                    <a:pt x="1722" y="14870"/>
                  </a:cubicBezTo>
                  <a:cubicBezTo>
                    <a:pt x="1799" y="14957"/>
                    <a:pt x="1881" y="15042"/>
                    <a:pt x="1964" y="15123"/>
                  </a:cubicBezTo>
                  <a:cubicBezTo>
                    <a:pt x="1982" y="15139"/>
                    <a:pt x="2003" y="15147"/>
                    <a:pt x="2023" y="15147"/>
                  </a:cubicBezTo>
                  <a:cubicBezTo>
                    <a:pt x="2046" y="15147"/>
                    <a:pt x="2068" y="15138"/>
                    <a:pt x="2086" y="15120"/>
                  </a:cubicBezTo>
                  <a:cubicBezTo>
                    <a:pt x="2120" y="15087"/>
                    <a:pt x="2118" y="15032"/>
                    <a:pt x="2084" y="15000"/>
                  </a:cubicBezTo>
                  <a:cubicBezTo>
                    <a:pt x="2004" y="14922"/>
                    <a:pt x="1926" y="14840"/>
                    <a:pt x="1851" y="14757"/>
                  </a:cubicBezTo>
                  <a:cubicBezTo>
                    <a:pt x="1833" y="14738"/>
                    <a:pt x="1809" y="14728"/>
                    <a:pt x="1785" y="14728"/>
                  </a:cubicBezTo>
                  <a:close/>
                  <a:moveTo>
                    <a:pt x="2414" y="15312"/>
                  </a:moveTo>
                  <a:cubicBezTo>
                    <a:pt x="2388" y="15312"/>
                    <a:pt x="2363" y="15324"/>
                    <a:pt x="2345" y="15346"/>
                  </a:cubicBezTo>
                  <a:cubicBezTo>
                    <a:pt x="2316" y="15383"/>
                    <a:pt x="2325" y="15437"/>
                    <a:pt x="2361" y="15466"/>
                  </a:cubicBezTo>
                  <a:cubicBezTo>
                    <a:pt x="2453" y="15536"/>
                    <a:pt x="2549" y="15604"/>
                    <a:pt x="2646" y="15668"/>
                  </a:cubicBezTo>
                  <a:cubicBezTo>
                    <a:pt x="2661" y="15677"/>
                    <a:pt x="2678" y="15682"/>
                    <a:pt x="2694" y="15682"/>
                  </a:cubicBezTo>
                  <a:cubicBezTo>
                    <a:pt x="2722" y="15682"/>
                    <a:pt x="2749" y="15669"/>
                    <a:pt x="2766" y="15644"/>
                  </a:cubicBezTo>
                  <a:cubicBezTo>
                    <a:pt x="2792" y="15604"/>
                    <a:pt x="2781" y="15551"/>
                    <a:pt x="2741" y="15525"/>
                  </a:cubicBezTo>
                  <a:cubicBezTo>
                    <a:pt x="2646" y="15463"/>
                    <a:pt x="2555" y="15397"/>
                    <a:pt x="2467" y="15330"/>
                  </a:cubicBezTo>
                  <a:cubicBezTo>
                    <a:pt x="2451" y="15318"/>
                    <a:pt x="2432" y="15312"/>
                    <a:pt x="2414" y="15312"/>
                  </a:cubicBezTo>
                  <a:close/>
                  <a:moveTo>
                    <a:pt x="28373" y="15335"/>
                  </a:moveTo>
                  <a:cubicBezTo>
                    <a:pt x="28347" y="15335"/>
                    <a:pt x="28323" y="15346"/>
                    <a:pt x="28306" y="15368"/>
                  </a:cubicBezTo>
                  <a:cubicBezTo>
                    <a:pt x="28236" y="15455"/>
                    <a:pt x="28162" y="15543"/>
                    <a:pt x="28087" y="15628"/>
                  </a:cubicBezTo>
                  <a:cubicBezTo>
                    <a:pt x="28056" y="15663"/>
                    <a:pt x="28060" y="15717"/>
                    <a:pt x="28095" y="15748"/>
                  </a:cubicBezTo>
                  <a:cubicBezTo>
                    <a:pt x="28111" y="15764"/>
                    <a:pt x="28132" y="15770"/>
                    <a:pt x="28151" y="15770"/>
                  </a:cubicBezTo>
                  <a:cubicBezTo>
                    <a:pt x="28175" y="15770"/>
                    <a:pt x="28199" y="15761"/>
                    <a:pt x="28216" y="15741"/>
                  </a:cubicBezTo>
                  <a:cubicBezTo>
                    <a:pt x="28293" y="15655"/>
                    <a:pt x="28369" y="15565"/>
                    <a:pt x="28441" y="15474"/>
                  </a:cubicBezTo>
                  <a:cubicBezTo>
                    <a:pt x="28469" y="15437"/>
                    <a:pt x="28463" y="15383"/>
                    <a:pt x="28426" y="15354"/>
                  </a:cubicBezTo>
                  <a:cubicBezTo>
                    <a:pt x="28410" y="15342"/>
                    <a:pt x="28391" y="15335"/>
                    <a:pt x="28373" y="15335"/>
                  </a:cubicBezTo>
                  <a:close/>
                  <a:moveTo>
                    <a:pt x="3138" y="15771"/>
                  </a:moveTo>
                  <a:cubicBezTo>
                    <a:pt x="3108" y="15771"/>
                    <a:pt x="3078" y="15788"/>
                    <a:pt x="3063" y="15817"/>
                  </a:cubicBezTo>
                  <a:cubicBezTo>
                    <a:pt x="3040" y="15860"/>
                    <a:pt x="3056" y="15911"/>
                    <a:pt x="3100" y="15934"/>
                  </a:cubicBezTo>
                  <a:cubicBezTo>
                    <a:pt x="3200" y="15986"/>
                    <a:pt x="3306" y="16038"/>
                    <a:pt x="3413" y="16084"/>
                  </a:cubicBezTo>
                  <a:cubicBezTo>
                    <a:pt x="3425" y="16089"/>
                    <a:pt x="3436" y="16092"/>
                    <a:pt x="3449" y="16092"/>
                  </a:cubicBezTo>
                  <a:cubicBezTo>
                    <a:pt x="3481" y="16092"/>
                    <a:pt x="3513" y="16073"/>
                    <a:pt x="3527" y="16041"/>
                  </a:cubicBezTo>
                  <a:cubicBezTo>
                    <a:pt x="3546" y="15998"/>
                    <a:pt x="3526" y="15946"/>
                    <a:pt x="3482" y="15927"/>
                  </a:cubicBezTo>
                  <a:cubicBezTo>
                    <a:pt x="3380" y="15881"/>
                    <a:pt x="3277" y="15833"/>
                    <a:pt x="3178" y="15781"/>
                  </a:cubicBezTo>
                  <a:cubicBezTo>
                    <a:pt x="3165" y="15775"/>
                    <a:pt x="3152" y="15771"/>
                    <a:pt x="3138" y="15771"/>
                  </a:cubicBezTo>
                  <a:close/>
                  <a:moveTo>
                    <a:pt x="27793" y="15970"/>
                  </a:moveTo>
                  <a:cubicBezTo>
                    <a:pt x="27772" y="15970"/>
                    <a:pt x="27751" y="15977"/>
                    <a:pt x="27734" y="15993"/>
                  </a:cubicBezTo>
                  <a:cubicBezTo>
                    <a:pt x="27653" y="16071"/>
                    <a:pt x="27568" y="16148"/>
                    <a:pt x="27483" y="16220"/>
                  </a:cubicBezTo>
                  <a:cubicBezTo>
                    <a:pt x="27446" y="16252"/>
                    <a:pt x="27443" y="16305"/>
                    <a:pt x="27473" y="16342"/>
                  </a:cubicBezTo>
                  <a:cubicBezTo>
                    <a:pt x="27491" y="16361"/>
                    <a:pt x="27515" y="16372"/>
                    <a:pt x="27539" y="16372"/>
                  </a:cubicBezTo>
                  <a:cubicBezTo>
                    <a:pt x="27558" y="16372"/>
                    <a:pt x="27579" y="16364"/>
                    <a:pt x="27595" y="16352"/>
                  </a:cubicBezTo>
                  <a:cubicBezTo>
                    <a:pt x="27683" y="16276"/>
                    <a:pt x="27770" y="16198"/>
                    <a:pt x="27853" y="16118"/>
                  </a:cubicBezTo>
                  <a:cubicBezTo>
                    <a:pt x="27887" y="16084"/>
                    <a:pt x="27888" y="16030"/>
                    <a:pt x="27856" y="15996"/>
                  </a:cubicBezTo>
                  <a:cubicBezTo>
                    <a:pt x="27839" y="15979"/>
                    <a:pt x="27816" y="15970"/>
                    <a:pt x="27793" y="15970"/>
                  </a:cubicBezTo>
                  <a:close/>
                  <a:moveTo>
                    <a:pt x="3927" y="16110"/>
                  </a:moveTo>
                  <a:cubicBezTo>
                    <a:pt x="3892" y="16110"/>
                    <a:pt x="3858" y="16132"/>
                    <a:pt x="3846" y="16167"/>
                  </a:cubicBezTo>
                  <a:cubicBezTo>
                    <a:pt x="3830" y="16212"/>
                    <a:pt x="3854" y="16262"/>
                    <a:pt x="3899" y="16278"/>
                  </a:cubicBezTo>
                  <a:cubicBezTo>
                    <a:pt x="4004" y="16315"/>
                    <a:pt x="4116" y="16352"/>
                    <a:pt x="4228" y="16385"/>
                  </a:cubicBezTo>
                  <a:cubicBezTo>
                    <a:pt x="4236" y="16387"/>
                    <a:pt x="4246" y="16388"/>
                    <a:pt x="4254" y="16388"/>
                  </a:cubicBezTo>
                  <a:cubicBezTo>
                    <a:pt x="4291" y="16388"/>
                    <a:pt x="4325" y="16364"/>
                    <a:pt x="4336" y="16328"/>
                  </a:cubicBezTo>
                  <a:cubicBezTo>
                    <a:pt x="4349" y="16283"/>
                    <a:pt x="4325" y="16235"/>
                    <a:pt x="4278" y="16220"/>
                  </a:cubicBezTo>
                  <a:cubicBezTo>
                    <a:pt x="4168" y="16187"/>
                    <a:pt x="4059" y="16151"/>
                    <a:pt x="3955" y="16115"/>
                  </a:cubicBezTo>
                  <a:cubicBezTo>
                    <a:pt x="3946" y="16111"/>
                    <a:pt x="3936" y="16110"/>
                    <a:pt x="3927" y="16110"/>
                  </a:cubicBezTo>
                  <a:close/>
                  <a:moveTo>
                    <a:pt x="4753" y="16350"/>
                  </a:moveTo>
                  <a:cubicBezTo>
                    <a:pt x="4713" y="16350"/>
                    <a:pt x="4677" y="16375"/>
                    <a:pt x="4667" y="16416"/>
                  </a:cubicBezTo>
                  <a:cubicBezTo>
                    <a:pt x="4656" y="16462"/>
                    <a:pt x="4685" y="16508"/>
                    <a:pt x="4731" y="16520"/>
                  </a:cubicBezTo>
                  <a:cubicBezTo>
                    <a:pt x="4843" y="16545"/>
                    <a:pt x="4957" y="16571"/>
                    <a:pt x="5069" y="16593"/>
                  </a:cubicBezTo>
                  <a:cubicBezTo>
                    <a:pt x="5076" y="16595"/>
                    <a:pt x="5082" y="16595"/>
                    <a:pt x="5087" y="16595"/>
                  </a:cubicBezTo>
                  <a:cubicBezTo>
                    <a:pt x="5127" y="16595"/>
                    <a:pt x="5164" y="16566"/>
                    <a:pt x="5172" y="16526"/>
                  </a:cubicBezTo>
                  <a:cubicBezTo>
                    <a:pt x="5180" y="16480"/>
                    <a:pt x="5151" y="16435"/>
                    <a:pt x="5104" y="16425"/>
                  </a:cubicBezTo>
                  <a:cubicBezTo>
                    <a:pt x="4992" y="16403"/>
                    <a:pt x="4882" y="16379"/>
                    <a:pt x="4771" y="16352"/>
                  </a:cubicBezTo>
                  <a:cubicBezTo>
                    <a:pt x="4765" y="16350"/>
                    <a:pt x="4759" y="16350"/>
                    <a:pt x="4753" y="16350"/>
                  </a:cubicBezTo>
                  <a:close/>
                  <a:moveTo>
                    <a:pt x="5593" y="16514"/>
                  </a:moveTo>
                  <a:cubicBezTo>
                    <a:pt x="5552" y="16514"/>
                    <a:pt x="5517" y="16544"/>
                    <a:pt x="5510" y="16587"/>
                  </a:cubicBezTo>
                  <a:cubicBezTo>
                    <a:pt x="5502" y="16633"/>
                    <a:pt x="5534" y="16677"/>
                    <a:pt x="5582" y="16685"/>
                  </a:cubicBezTo>
                  <a:cubicBezTo>
                    <a:pt x="5695" y="16702"/>
                    <a:pt x="5809" y="16720"/>
                    <a:pt x="5923" y="16734"/>
                  </a:cubicBezTo>
                  <a:cubicBezTo>
                    <a:pt x="5926" y="16736"/>
                    <a:pt x="5931" y="16736"/>
                    <a:pt x="5934" y="16736"/>
                  </a:cubicBezTo>
                  <a:cubicBezTo>
                    <a:pt x="5977" y="16736"/>
                    <a:pt x="6014" y="16704"/>
                    <a:pt x="6019" y="16661"/>
                  </a:cubicBezTo>
                  <a:cubicBezTo>
                    <a:pt x="6025" y="16614"/>
                    <a:pt x="5993" y="16571"/>
                    <a:pt x="5947" y="16565"/>
                  </a:cubicBezTo>
                  <a:cubicBezTo>
                    <a:pt x="5833" y="16549"/>
                    <a:pt x="5721" y="16533"/>
                    <a:pt x="5607" y="16515"/>
                  </a:cubicBezTo>
                  <a:cubicBezTo>
                    <a:pt x="5602" y="16514"/>
                    <a:pt x="5598" y="16514"/>
                    <a:pt x="5593" y="16514"/>
                  </a:cubicBezTo>
                  <a:close/>
                  <a:moveTo>
                    <a:pt x="6447" y="16627"/>
                  </a:moveTo>
                  <a:cubicBezTo>
                    <a:pt x="6403" y="16627"/>
                    <a:pt x="6366" y="16659"/>
                    <a:pt x="6361" y="16702"/>
                  </a:cubicBezTo>
                  <a:cubicBezTo>
                    <a:pt x="6355" y="16750"/>
                    <a:pt x="6390" y="16792"/>
                    <a:pt x="6437" y="16798"/>
                  </a:cubicBezTo>
                  <a:cubicBezTo>
                    <a:pt x="6550" y="16811"/>
                    <a:pt x="6666" y="16822"/>
                    <a:pt x="6779" y="16834"/>
                  </a:cubicBezTo>
                  <a:lnTo>
                    <a:pt x="6789" y="16834"/>
                  </a:lnTo>
                  <a:cubicBezTo>
                    <a:pt x="6832" y="16834"/>
                    <a:pt x="6869" y="16802"/>
                    <a:pt x="6874" y="16757"/>
                  </a:cubicBezTo>
                  <a:cubicBezTo>
                    <a:pt x="6879" y="16709"/>
                    <a:pt x="6843" y="16667"/>
                    <a:pt x="6797" y="16662"/>
                  </a:cubicBezTo>
                  <a:cubicBezTo>
                    <a:pt x="6683" y="16651"/>
                    <a:pt x="6570" y="16640"/>
                    <a:pt x="6456" y="16627"/>
                  </a:cubicBezTo>
                  <a:cubicBezTo>
                    <a:pt x="6453" y="16627"/>
                    <a:pt x="6450" y="16627"/>
                    <a:pt x="6447" y="16627"/>
                  </a:cubicBezTo>
                  <a:close/>
                  <a:moveTo>
                    <a:pt x="27134" y="16519"/>
                  </a:moveTo>
                  <a:cubicBezTo>
                    <a:pt x="27117" y="16519"/>
                    <a:pt x="27099" y="16524"/>
                    <a:pt x="27084" y="16536"/>
                  </a:cubicBezTo>
                  <a:cubicBezTo>
                    <a:pt x="26991" y="16601"/>
                    <a:pt x="26897" y="16665"/>
                    <a:pt x="26804" y="16726"/>
                  </a:cubicBezTo>
                  <a:cubicBezTo>
                    <a:pt x="26764" y="16752"/>
                    <a:pt x="26753" y="16805"/>
                    <a:pt x="26778" y="16845"/>
                  </a:cubicBezTo>
                  <a:cubicBezTo>
                    <a:pt x="26794" y="16870"/>
                    <a:pt x="26822" y="16885"/>
                    <a:pt x="26851" y="16885"/>
                  </a:cubicBezTo>
                  <a:cubicBezTo>
                    <a:pt x="26867" y="16885"/>
                    <a:pt x="26883" y="16880"/>
                    <a:pt x="26895" y="16870"/>
                  </a:cubicBezTo>
                  <a:cubicBezTo>
                    <a:pt x="26993" y="16810"/>
                    <a:pt x="27089" y="16744"/>
                    <a:pt x="27184" y="16675"/>
                  </a:cubicBezTo>
                  <a:cubicBezTo>
                    <a:pt x="27222" y="16646"/>
                    <a:pt x="27232" y="16593"/>
                    <a:pt x="27203" y="16555"/>
                  </a:cubicBezTo>
                  <a:cubicBezTo>
                    <a:pt x="27186" y="16532"/>
                    <a:pt x="27160" y="16519"/>
                    <a:pt x="27134" y="16519"/>
                  </a:cubicBezTo>
                  <a:close/>
                  <a:moveTo>
                    <a:pt x="7301" y="16710"/>
                  </a:moveTo>
                  <a:cubicBezTo>
                    <a:pt x="7256" y="16710"/>
                    <a:pt x="7220" y="16744"/>
                    <a:pt x="7217" y="16787"/>
                  </a:cubicBezTo>
                  <a:cubicBezTo>
                    <a:pt x="7212" y="16835"/>
                    <a:pt x="7247" y="16877"/>
                    <a:pt x="7293" y="16882"/>
                  </a:cubicBezTo>
                  <a:lnTo>
                    <a:pt x="7636" y="16910"/>
                  </a:lnTo>
                  <a:lnTo>
                    <a:pt x="7644" y="16910"/>
                  </a:lnTo>
                  <a:cubicBezTo>
                    <a:pt x="7689" y="16910"/>
                    <a:pt x="7726" y="16877"/>
                    <a:pt x="7729" y="16832"/>
                  </a:cubicBezTo>
                  <a:cubicBezTo>
                    <a:pt x="7734" y="16786"/>
                    <a:pt x="7699" y="16744"/>
                    <a:pt x="7651" y="16739"/>
                  </a:cubicBezTo>
                  <a:lnTo>
                    <a:pt x="7309" y="16710"/>
                  </a:lnTo>
                  <a:cubicBezTo>
                    <a:pt x="7307" y="16710"/>
                    <a:pt x="7304" y="16710"/>
                    <a:pt x="7301" y="16710"/>
                  </a:cubicBezTo>
                  <a:close/>
                  <a:moveTo>
                    <a:pt x="8156" y="16782"/>
                  </a:moveTo>
                  <a:cubicBezTo>
                    <a:pt x="8112" y="16782"/>
                    <a:pt x="8076" y="16817"/>
                    <a:pt x="8072" y="16861"/>
                  </a:cubicBezTo>
                  <a:cubicBezTo>
                    <a:pt x="8068" y="16909"/>
                    <a:pt x="8104" y="16950"/>
                    <a:pt x="8150" y="16954"/>
                  </a:cubicBezTo>
                  <a:cubicBezTo>
                    <a:pt x="8264" y="16963"/>
                    <a:pt x="8379" y="16973"/>
                    <a:pt x="8493" y="16982"/>
                  </a:cubicBezTo>
                  <a:lnTo>
                    <a:pt x="8501" y="16982"/>
                  </a:lnTo>
                  <a:cubicBezTo>
                    <a:pt x="8544" y="16982"/>
                    <a:pt x="8583" y="16949"/>
                    <a:pt x="8586" y="16904"/>
                  </a:cubicBezTo>
                  <a:cubicBezTo>
                    <a:pt x="8589" y="16856"/>
                    <a:pt x="8554" y="16814"/>
                    <a:pt x="8507" y="16811"/>
                  </a:cubicBezTo>
                  <a:cubicBezTo>
                    <a:pt x="8394" y="16802"/>
                    <a:pt x="8278" y="16792"/>
                    <a:pt x="8165" y="16782"/>
                  </a:cubicBezTo>
                  <a:cubicBezTo>
                    <a:pt x="8162" y="16782"/>
                    <a:pt x="8159" y="16782"/>
                    <a:pt x="8156" y="16782"/>
                  </a:cubicBezTo>
                  <a:close/>
                  <a:moveTo>
                    <a:pt x="9015" y="16853"/>
                  </a:moveTo>
                  <a:cubicBezTo>
                    <a:pt x="8970" y="16853"/>
                    <a:pt x="8931" y="16887"/>
                    <a:pt x="8928" y="16931"/>
                  </a:cubicBezTo>
                  <a:cubicBezTo>
                    <a:pt x="8924" y="16979"/>
                    <a:pt x="8960" y="17021"/>
                    <a:pt x="9007" y="17024"/>
                  </a:cubicBezTo>
                  <a:lnTo>
                    <a:pt x="9350" y="17051"/>
                  </a:lnTo>
                  <a:lnTo>
                    <a:pt x="9356" y="17051"/>
                  </a:lnTo>
                  <a:cubicBezTo>
                    <a:pt x="9401" y="17051"/>
                    <a:pt x="9439" y="17018"/>
                    <a:pt x="9442" y="16973"/>
                  </a:cubicBezTo>
                  <a:cubicBezTo>
                    <a:pt x="9446" y="16925"/>
                    <a:pt x="9410" y="16883"/>
                    <a:pt x="9362" y="16880"/>
                  </a:cubicBezTo>
                  <a:lnTo>
                    <a:pt x="9021" y="16853"/>
                  </a:lnTo>
                  <a:cubicBezTo>
                    <a:pt x="9019" y="16853"/>
                    <a:pt x="9017" y="16853"/>
                    <a:pt x="9015" y="16853"/>
                  </a:cubicBezTo>
                  <a:close/>
                  <a:moveTo>
                    <a:pt x="9871" y="16918"/>
                  </a:moveTo>
                  <a:cubicBezTo>
                    <a:pt x="9827" y="16918"/>
                    <a:pt x="9788" y="16952"/>
                    <a:pt x="9785" y="16998"/>
                  </a:cubicBezTo>
                  <a:cubicBezTo>
                    <a:pt x="9780" y="17045"/>
                    <a:pt x="9817" y="17087"/>
                    <a:pt x="9864" y="17090"/>
                  </a:cubicBezTo>
                  <a:lnTo>
                    <a:pt x="10206" y="17115"/>
                  </a:lnTo>
                  <a:cubicBezTo>
                    <a:pt x="10209" y="17117"/>
                    <a:pt x="10211" y="17117"/>
                    <a:pt x="10213" y="17117"/>
                  </a:cubicBezTo>
                  <a:cubicBezTo>
                    <a:pt x="10258" y="17117"/>
                    <a:pt x="10296" y="17082"/>
                    <a:pt x="10299" y="17037"/>
                  </a:cubicBezTo>
                  <a:cubicBezTo>
                    <a:pt x="10302" y="16989"/>
                    <a:pt x="10266" y="16949"/>
                    <a:pt x="10219" y="16944"/>
                  </a:cubicBezTo>
                  <a:lnTo>
                    <a:pt x="9876" y="16918"/>
                  </a:lnTo>
                  <a:cubicBezTo>
                    <a:pt x="9874" y="16918"/>
                    <a:pt x="9872" y="16918"/>
                    <a:pt x="9871" y="16918"/>
                  </a:cubicBezTo>
                  <a:close/>
                  <a:moveTo>
                    <a:pt x="10725" y="16982"/>
                  </a:moveTo>
                  <a:cubicBezTo>
                    <a:pt x="10680" y="16982"/>
                    <a:pt x="10645" y="17017"/>
                    <a:pt x="10642" y="17061"/>
                  </a:cubicBezTo>
                  <a:cubicBezTo>
                    <a:pt x="10639" y="17109"/>
                    <a:pt x="10674" y="17151"/>
                    <a:pt x="10720" y="17154"/>
                  </a:cubicBezTo>
                  <a:lnTo>
                    <a:pt x="11065" y="17178"/>
                  </a:lnTo>
                  <a:lnTo>
                    <a:pt x="11069" y="17178"/>
                  </a:lnTo>
                  <a:cubicBezTo>
                    <a:pt x="11114" y="17178"/>
                    <a:pt x="11153" y="17144"/>
                    <a:pt x="11156" y="17098"/>
                  </a:cubicBezTo>
                  <a:cubicBezTo>
                    <a:pt x="11159" y="17051"/>
                    <a:pt x="11124" y="17010"/>
                    <a:pt x="11076" y="17007"/>
                  </a:cubicBezTo>
                  <a:lnTo>
                    <a:pt x="10733" y="16982"/>
                  </a:lnTo>
                  <a:cubicBezTo>
                    <a:pt x="10730" y="16982"/>
                    <a:pt x="10727" y="16982"/>
                    <a:pt x="10725" y="16982"/>
                  </a:cubicBezTo>
                  <a:close/>
                  <a:moveTo>
                    <a:pt x="11587" y="17042"/>
                  </a:moveTo>
                  <a:cubicBezTo>
                    <a:pt x="11540" y="17042"/>
                    <a:pt x="11502" y="17076"/>
                    <a:pt x="11499" y="17122"/>
                  </a:cubicBezTo>
                  <a:cubicBezTo>
                    <a:pt x="11495" y="17170"/>
                    <a:pt x="11531" y="17211"/>
                    <a:pt x="11579" y="17215"/>
                  </a:cubicBezTo>
                  <a:lnTo>
                    <a:pt x="11921" y="17237"/>
                  </a:lnTo>
                  <a:lnTo>
                    <a:pt x="11928" y="17237"/>
                  </a:lnTo>
                  <a:cubicBezTo>
                    <a:pt x="11973" y="17237"/>
                    <a:pt x="12009" y="17202"/>
                    <a:pt x="12013" y="17157"/>
                  </a:cubicBezTo>
                  <a:cubicBezTo>
                    <a:pt x="12016" y="17111"/>
                    <a:pt x="11981" y="17069"/>
                    <a:pt x="11933" y="17066"/>
                  </a:cubicBezTo>
                  <a:lnTo>
                    <a:pt x="11590" y="17042"/>
                  </a:lnTo>
                  <a:cubicBezTo>
                    <a:pt x="11589" y="17042"/>
                    <a:pt x="11588" y="17042"/>
                    <a:pt x="11587" y="17042"/>
                  </a:cubicBezTo>
                  <a:close/>
                  <a:moveTo>
                    <a:pt x="12443" y="17099"/>
                  </a:moveTo>
                  <a:cubicBezTo>
                    <a:pt x="12398" y="17099"/>
                    <a:pt x="12358" y="17134"/>
                    <a:pt x="12355" y="17179"/>
                  </a:cubicBezTo>
                  <a:cubicBezTo>
                    <a:pt x="12352" y="17227"/>
                    <a:pt x="12389" y="17268"/>
                    <a:pt x="12435" y="17271"/>
                  </a:cubicBezTo>
                  <a:lnTo>
                    <a:pt x="12780" y="17293"/>
                  </a:lnTo>
                  <a:lnTo>
                    <a:pt x="12784" y="17293"/>
                  </a:lnTo>
                  <a:cubicBezTo>
                    <a:pt x="12829" y="17293"/>
                    <a:pt x="12868" y="17260"/>
                    <a:pt x="12871" y="17213"/>
                  </a:cubicBezTo>
                  <a:cubicBezTo>
                    <a:pt x="12872" y="17167"/>
                    <a:pt x="12837" y="17125"/>
                    <a:pt x="12789" y="17122"/>
                  </a:cubicBezTo>
                  <a:lnTo>
                    <a:pt x="12447" y="17099"/>
                  </a:lnTo>
                  <a:cubicBezTo>
                    <a:pt x="12446" y="17099"/>
                    <a:pt x="12444" y="17099"/>
                    <a:pt x="12443" y="17099"/>
                  </a:cubicBezTo>
                  <a:close/>
                  <a:moveTo>
                    <a:pt x="26406" y="16972"/>
                  </a:moveTo>
                  <a:cubicBezTo>
                    <a:pt x="26392" y="16972"/>
                    <a:pt x="26378" y="16976"/>
                    <a:pt x="26365" y="16982"/>
                  </a:cubicBezTo>
                  <a:cubicBezTo>
                    <a:pt x="26264" y="17035"/>
                    <a:pt x="26164" y="17085"/>
                    <a:pt x="26061" y="17131"/>
                  </a:cubicBezTo>
                  <a:cubicBezTo>
                    <a:pt x="26018" y="17152"/>
                    <a:pt x="25999" y="17203"/>
                    <a:pt x="26019" y="17245"/>
                  </a:cubicBezTo>
                  <a:cubicBezTo>
                    <a:pt x="26034" y="17277"/>
                    <a:pt x="26064" y="17296"/>
                    <a:pt x="26096" y="17296"/>
                  </a:cubicBezTo>
                  <a:cubicBezTo>
                    <a:pt x="26109" y="17296"/>
                    <a:pt x="26122" y="17293"/>
                    <a:pt x="26133" y="17288"/>
                  </a:cubicBezTo>
                  <a:cubicBezTo>
                    <a:pt x="26237" y="17240"/>
                    <a:pt x="26343" y="17189"/>
                    <a:pt x="26445" y="17135"/>
                  </a:cubicBezTo>
                  <a:cubicBezTo>
                    <a:pt x="26487" y="17112"/>
                    <a:pt x="26503" y="17059"/>
                    <a:pt x="26481" y="17018"/>
                  </a:cubicBezTo>
                  <a:cubicBezTo>
                    <a:pt x="26466" y="16989"/>
                    <a:pt x="26436" y="16972"/>
                    <a:pt x="26406" y="16972"/>
                  </a:cubicBezTo>
                  <a:close/>
                  <a:moveTo>
                    <a:pt x="13300" y="17154"/>
                  </a:moveTo>
                  <a:cubicBezTo>
                    <a:pt x="13255" y="17154"/>
                    <a:pt x="13217" y="17189"/>
                    <a:pt x="13214" y="17235"/>
                  </a:cubicBezTo>
                  <a:cubicBezTo>
                    <a:pt x="13210" y="17282"/>
                    <a:pt x="13246" y="17324"/>
                    <a:pt x="13294" y="17325"/>
                  </a:cubicBezTo>
                  <a:lnTo>
                    <a:pt x="13636" y="17348"/>
                  </a:lnTo>
                  <a:lnTo>
                    <a:pt x="13643" y="17348"/>
                  </a:lnTo>
                  <a:cubicBezTo>
                    <a:pt x="13688" y="17348"/>
                    <a:pt x="13724" y="17312"/>
                    <a:pt x="13728" y="17266"/>
                  </a:cubicBezTo>
                  <a:cubicBezTo>
                    <a:pt x="13731" y="17219"/>
                    <a:pt x="13694" y="17178"/>
                    <a:pt x="13648" y="17176"/>
                  </a:cubicBezTo>
                  <a:lnTo>
                    <a:pt x="13303" y="17154"/>
                  </a:lnTo>
                  <a:cubicBezTo>
                    <a:pt x="13302" y="17154"/>
                    <a:pt x="13301" y="17154"/>
                    <a:pt x="13300" y="17154"/>
                  </a:cubicBezTo>
                  <a:close/>
                  <a:moveTo>
                    <a:pt x="14159" y="17207"/>
                  </a:moveTo>
                  <a:cubicBezTo>
                    <a:pt x="14113" y="17207"/>
                    <a:pt x="14073" y="17241"/>
                    <a:pt x="14070" y="17287"/>
                  </a:cubicBezTo>
                  <a:cubicBezTo>
                    <a:pt x="14067" y="17335"/>
                    <a:pt x="14104" y="17375"/>
                    <a:pt x="14152" y="17378"/>
                  </a:cubicBezTo>
                  <a:lnTo>
                    <a:pt x="14495" y="17399"/>
                  </a:lnTo>
                  <a:lnTo>
                    <a:pt x="14499" y="17399"/>
                  </a:lnTo>
                  <a:cubicBezTo>
                    <a:pt x="14544" y="17399"/>
                    <a:pt x="14583" y="17364"/>
                    <a:pt x="14584" y="17319"/>
                  </a:cubicBezTo>
                  <a:cubicBezTo>
                    <a:pt x="14588" y="17271"/>
                    <a:pt x="14552" y="17231"/>
                    <a:pt x="14504" y="17227"/>
                  </a:cubicBezTo>
                  <a:lnTo>
                    <a:pt x="14162" y="17207"/>
                  </a:lnTo>
                  <a:cubicBezTo>
                    <a:pt x="14161" y="17207"/>
                    <a:pt x="14160" y="17207"/>
                    <a:pt x="14159" y="17207"/>
                  </a:cubicBezTo>
                  <a:close/>
                  <a:moveTo>
                    <a:pt x="15013" y="17258"/>
                  </a:moveTo>
                  <a:cubicBezTo>
                    <a:pt x="14970" y="17258"/>
                    <a:pt x="14932" y="17293"/>
                    <a:pt x="14929" y="17338"/>
                  </a:cubicBezTo>
                  <a:cubicBezTo>
                    <a:pt x="14925" y="17386"/>
                    <a:pt x="14962" y="17426"/>
                    <a:pt x="15009" y="17429"/>
                  </a:cubicBezTo>
                  <a:lnTo>
                    <a:pt x="15353" y="17448"/>
                  </a:lnTo>
                  <a:lnTo>
                    <a:pt x="15358" y="17448"/>
                  </a:lnTo>
                  <a:cubicBezTo>
                    <a:pt x="15403" y="17448"/>
                    <a:pt x="15441" y="17413"/>
                    <a:pt x="15443" y="17367"/>
                  </a:cubicBezTo>
                  <a:cubicBezTo>
                    <a:pt x="15446" y="17320"/>
                    <a:pt x="15409" y="17279"/>
                    <a:pt x="15363" y="17277"/>
                  </a:cubicBezTo>
                  <a:lnTo>
                    <a:pt x="15018" y="17258"/>
                  </a:lnTo>
                  <a:cubicBezTo>
                    <a:pt x="15016" y="17258"/>
                    <a:pt x="15015" y="17258"/>
                    <a:pt x="15013" y="17258"/>
                  </a:cubicBezTo>
                  <a:close/>
                  <a:moveTo>
                    <a:pt x="15871" y="17306"/>
                  </a:moveTo>
                  <a:cubicBezTo>
                    <a:pt x="15827" y="17306"/>
                    <a:pt x="15788" y="17342"/>
                    <a:pt x="15785" y="17388"/>
                  </a:cubicBezTo>
                  <a:cubicBezTo>
                    <a:pt x="15784" y="17434"/>
                    <a:pt x="15819" y="17474"/>
                    <a:pt x="15867" y="17477"/>
                  </a:cubicBezTo>
                  <a:lnTo>
                    <a:pt x="16210" y="17497"/>
                  </a:lnTo>
                  <a:lnTo>
                    <a:pt x="16214" y="17497"/>
                  </a:lnTo>
                  <a:cubicBezTo>
                    <a:pt x="16261" y="17497"/>
                    <a:pt x="16298" y="17461"/>
                    <a:pt x="16301" y="17415"/>
                  </a:cubicBezTo>
                  <a:cubicBezTo>
                    <a:pt x="16303" y="17368"/>
                    <a:pt x="16267" y="17327"/>
                    <a:pt x="16219" y="17325"/>
                  </a:cubicBezTo>
                  <a:lnTo>
                    <a:pt x="15877" y="17306"/>
                  </a:lnTo>
                  <a:cubicBezTo>
                    <a:pt x="15875" y="17306"/>
                    <a:pt x="15873" y="17306"/>
                    <a:pt x="15871" y="17306"/>
                  </a:cubicBezTo>
                  <a:close/>
                  <a:moveTo>
                    <a:pt x="16729" y="17352"/>
                  </a:moveTo>
                  <a:cubicBezTo>
                    <a:pt x="16685" y="17352"/>
                    <a:pt x="16647" y="17388"/>
                    <a:pt x="16644" y="17434"/>
                  </a:cubicBezTo>
                  <a:cubicBezTo>
                    <a:pt x="16642" y="17480"/>
                    <a:pt x="16677" y="17522"/>
                    <a:pt x="16725" y="17524"/>
                  </a:cubicBezTo>
                  <a:lnTo>
                    <a:pt x="17068" y="17543"/>
                  </a:lnTo>
                  <a:lnTo>
                    <a:pt x="17073" y="17543"/>
                  </a:lnTo>
                  <a:cubicBezTo>
                    <a:pt x="17118" y="17543"/>
                    <a:pt x="17156" y="17508"/>
                    <a:pt x="17159" y="17461"/>
                  </a:cubicBezTo>
                  <a:cubicBezTo>
                    <a:pt x="17161" y="17413"/>
                    <a:pt x="17126" y="17373"/>
                    <a:pt x="17078" y="17370"/>
                  </a:cubicBezTo>
                  <a:lnTo>
                    <a:pt x="16735" y="17352"/>
                  </a:lnTo>
                  <a:cubicBezTo>
                    <a:pt x="16733" y="17352"/>
                    <a:pt x="16731" y="17352"/>
                    <a:pt x="16729" y="17352"/>
                  </a:cubicBezTo>
                  <a:close/>
                  <a:moveTo>
                    <a:pt x="17589" y="17397"/>
                  </a:moveTo>
                  <a:cubicBezTo>
                    <a:pt x="17542" y="17397"/>
                    <a:pt x="17504" y="17433"/>
                    <a:pt x="17502" y="17479"/>
                  </a:cubicBezTo>
                  <a:cubicBezTo>
                    <a:pt x="17499" y="17527"/>
                    <a:pt x="17536" y="17567"/>
                    <a:pt x="17584" y="17570"/>
                  </a:cubicBezTo>
                  <a:lnTo>
                    <a:pt x="17926" y="17588"/>
                  </a:lnTo>
                  <a:lnTo>
                    <a:pt x="17931" y="17588"/>
                  </a:lnTo>
                  <a:cubicBezTo>
                    <a:pt x="17976" y="17588"/>
                    <a:pt x="18014" y="17551"/>
                    <a:pt x="18018" y="17506"/>
                  </a:cubicBezTo>
                  <a:cubicBezTo>
                    <a:pt x="18019" y="17458"/>
                    <a:pt x="17982" y="17418"/>
                    <a:pt x="17936" y="17416"/>
                  </a:cubicBezTo>
                  <a:lnTo>
                    <a:pt x="17592" y="17397"/>
                  </a:lnTo>
                  <a:cubicBezTo>
                    <a:pt x="17591" y="17397"/>
                    <a:pt x="17590" y="17397"/>
                    <a:pt x="17589" y="17397"/>
                  </a:cubicBezTo>
                  <a:close/>
                  <a:moveTo>
                    <a:pt x="25620" y="17318"/>
                  </a:moveTo>
                  <a:cubicBezTo>
                    <a:pt x="25610" y="17318"/>
                    <a:pt x="25600" y="17320"/>
                    <a:pt x="25590" y="17324"/>
                  </a:cubicBezTo>
                  <a:cubicBezTo>
                    <a:pt x="25485" y="17360"/>
                    <a:pt x="25376" y="17396"/>
                    <a:pt x="25268" y="17426"/>
                  </a:cubicBezTo>
                  <a:cubicBezTo>
                    <a:pt x="25224" y="17439"/>
                    <a:pt x="25196" y="17487"/>
                    <a:pt x="25209" y="17533"/>
                  </a:cubicBezTo>
                  <a:cubicBezTo>
                    <a:pt x="25220" y="17570"/>
                    <a:pt x="25256" y="17594"/>
                    <a:pt x="25292" y="17594"/>
                  </a:cubicBezTo>
                  <a:cubicBezTo>
                    <a:pt x="25300" y="17594"/>
                    <a:pt x="25308" y="17594"/>
                    <a:pt x="25316" y="17591"/>
                  </a:cubicBezTo>
                  <a:cubicBezTo>
                    <a:pt x="25427" y="17559"/>
                    <a:pt x="25539" y="17524"/>
                    <a:pt x="25648" y="17485"/>
                  </a:cubicBezTo>
                  <a:cubicBezTo>
                    <a:pt x="25693" y="17469"/>
                    <a:pt x="25717" y="17420"/>
                    <a:pt x="25701" y="17375"/>
                  </a:cubicBezTo>
                  <a:cubicBezTo>
                    <a:pt x="25688" y="17340"/>
                    <a:pt x="25655" y="17318"/>
                    <a:pt x="25620" y="17318"/>
                  </a:cubicBezTo>
                  <a:close/>
                  <a:moveTo>
                    <a:pt x="18444" y="17442"/>
                  </a:moveTo>
                  <a:cubicBezTo>
                    <a:pt x="18399" y="17442"/>
                    <a:pt x="18362" y="17478"/>
                    <a:pt x="18360" y="17524"/>
                  </a:cubicBezTo>
                  <a:cubicBezTo>
                    <a:pt x="18357" y="17570"/>
                    <a:pt x="18394" y="17612"/>
                    <a:pt x="18442" y="17613"/>
                  </a:cubicBezTo>
                  <a:lnTo>
                    <a:pt x="18785" y="17631"/>
                  </a:lnTo>
                  <a:lnTo>
                    <a:pt x="18789" y="17631"/>
                  </a:lnTo>
                  <a:cubicBezTo>
                    <a:pt x="18834" y="17631"/>
                    <a:pt x="18873" y="17596"/>
                    <a:pt x="18874" y="17549"/>
                  </a:cubicBezTo>
                  <a:cubicBezTo>
                    <a:pt x="18877" y="17503"/>
                    <a:pt x="18841" y="17461"/>
                    <a:pt x="18793" y="17460"/>
                  </a:cubicBezTo>
                  <a:lnTo>
                    <a:pt x="18450" y="17442"/>
                  </a:lnTo>
                  <a:cubicBezTo>
                    <a:pt x="18448" y="17442"/>
                    <a:pt x="18446" y="17442"/>
                    <a:pt x="18444" y="17442"/>
                  </a:cubicBezTo>
                  <a:close/>
                  <a:moveTo>
                    <a:pt x="19308" y="17485"/>
                  </a:moveTo>
                  <a:cubicBezTo>
                    <a:pt x="19262" y="17485"/>
                    <a:pt x="19220" y="17519"/>
                    <a:pt x="19219" y="17567"/>
                  </a:cubicBezTo>
                  <a:cubicBezTo>
                    <a:pt x="19215" y="17615"/>
                    <a:pt x="19252" y="17655"/>
                    <a:pt x="19299" y="17657"/>
                  </a:cubicBezTo>
                  <a:lnTo>
                    <a:pt x="19643" y="17674"/>
                  </a:lnTo>
                  <a:lnTo>
                    <a:pt x="19648" y="17674"/>
                  </a:lnTo>
                  <a:cubicBezTo>
                    <a:pt x="19693" y="17674"/>
                    <a:pt x="19731" y="17639"/>
                    <a:pt x="19733" y="17593"/>
                  </a:cubicBezTo>
                  <a:cubicBezTo>
                    <a:pt x="19736" y="17545"/>
                    <a:pt x="19699" y="17505"/>
                    <a:pt x="19651" y="17503"/>
                  </a:cubicBezTo>
                  <a:lnTo>
                    <a:pt x="19308" y="17485"/>
                  </a:lnTo>
                  <a:close/>
                  <a:moveTo>
                    <a:pt x="20161" y="17528"/>
                  </a:moveTo>
                  <a:cubicBezTo>
                    <a:pt x="20115" y="17528"/>
                    <a:pt x="20078" y="17564"/>
                    <a:pt x="20075" y="17610"/>
                  </a:cubicBezTo>
                  <a:cubicBezTo>
                    <a:pt x="20074" y="17657"/>
                    <a:pt x="20111" y="17697"/>
                    <a:pt x="20157" y="17700"/>
                  </a:cubicBezTo>
                  <a:lnTo>
                    <a:pt x="20501" y="17716"/>
                  </a:lnTo>
                  <a:lnTo>
                    <a:pt x="20504" y="17716"/>
                  </a:lnTo>
                  <a:cubicBezTo>
                    <a:pt x="20551" y="17716"/>
                    <a:pt x="20589" y="17681"/>
                    <a:pt x="20591" y="17634"/>
                  </a:cubicBezTo>
                  <a:cubicBezTo>
                    <a:pt x="20593" y="17588"/>
                    <a:pt x="20557" y="17548"/>
                    <a:pt x="20509" y="17545"/>
                  </a:cubicBezTo>
                  <a:lnTo>
                    <a:pt x="20167" y="17529"/>
                  </a:lnTo>
                  <a:cubicBezTo>
                    <a:pt x="20165" y="17528"/>
                    <a:pt x="20163" y="17528"/>
                    <a:pt x="20161" y="17528"/>
                  </a:cubicBezTo>
                  <a:close/>
                  <a:moveTo>
                    <a:pt x="21019" y="17570"/>
                  </a:moveTo>
                  <a:cubicBezTo>
                    <a:pt x="20974" y="17570"/>
                    <a:pt x="20937" y="17606"/>
                    <a:pt x="20934" y="17652"/>
                  </a:cubicBezTo>
                  <a:cubicBezTo>
                    <a:pt x="20932" y="17698"/>
                    <a:pt x="20969" y="17740"/>
                    <a:pt x="21015" y="17742"/>
                  </a:cubicBezTo>
                  <a:lnTo>
                    <a:pt x="21360" y="17758"/>
                  </a:lnTo>
                  <a:lnTo>
                    <a:pt x="21363" y="17758"/>
                  </a:lnTo>
                  <a:cubicBezTo>
                    <a:pt x="21409" y="17758"/>
                    <a:pt x="21446" y="17722"/>
                    <a:pt x="21449" y="17676"/>
                  </a:cubicBezTo>
                  <a:cubicBezTo>
                    <a:pt x="21451" y="17629"/>
                    <a:pt x="21416" y="17589"/>
                    <a:pt x="21368" y="17586"/>
                  </a:cubicBezTo>
                  <a:lnTo>
                    <a:pt x="21025" y="17570"/>
                  </a:lnTo>
                  <a:cubicBezTo>
                    <a:pt x="21023" y="17570"/>
                    <a:pt x="21021" y="17570"/>
                    <a:pt x="21019" y="17570"/>
                  </a:cubicBezTo>
                  <a:close/>
                  <a:moveTo>
                    <a:pt x="24791" y="17543"/>
                  </a:moveTo>
                  <a:cubicBezTo>
                    <a:pt x="24786" y="17543"/>
                    <a:pt x="24780" y="17544"/>
                    <a:pt x="24775" y="17545"/>
                  </a:cubicBezTo>
                  <a:cubicBezTo>
                    <a:pt x="24738" y="17551"/>
                    <a:pt x="24702" y="17557"/>
                    <a:pt x="24666" y="17564"/>
                  </a:cubicBezTo>
                  <a:cubicBezTo>
                    <a:pt x="24591" y="17577"/>
                    <a:pt x="24516" y="17588"/>
                    <a:pt x="24441" y="17597"/>
                  </a:cubicBezTo>
                  <a:cubicBezTo>
                    <a:pt x="24394" y="17604"/>
                    <a:pt x="24360" y="17647"/>
                    <a:pt x="24367" y="17693"/>
                  </a:cubicBezTo>
                  <a:cubicBezTo>
                    <a:pt x="24372" y="17737"/>
                    <a:pt x="24408" y="17769"/>
                    <a:pt x="24452" y="17769"/>
                  </a:cubicBezTo>
                  <a:cubicBezTo>
                    <a:pt x="24455" y="17769"/>
                    <a:pt x="24460" y="17769"/>
                    <a:pt x="24463" y="17767"/>
                  </a:cubicBezTo>
                  <a:cubicBezTo>
                    <a:pt x="24540" y="17758"/>
                    <a:pt x="24618" y="17746"/>
                    <a:pt x="24695" y="17734"/>
                  </a:cubicBezTo>
                  <a:cubicBezTo>
                    <a:pt x="24732" y="17727"/>
                    <a:pt x="24769" y="17721"/>
                    <a:pt x="24807" y="17713"/>
                  </a:cubicBezTo>
                  <a:cubicBezTo>
                    <a:pt x="24854" y="17705"/>
                    <a:pt x="24884" y="17660"/>
                    <a:pt x="24876" y="17612"/>
                  </a:cubicBezTo>
                  <a:cubicBezTo>
                    <a:pt x="24868" y="17571"/>
                    <a:pt x="24831" y="17543"/>
                    <a:pt x="24791" y="17543"/>
                  </a:cubicBezTo>
                  <a:close/>
                  <a:moveTo>
                    <a:pt x="21876" y="17612"/>
                  </a:moveTo>
                  <a:cubicBezTo>
                    <a:pt x="21832" y="17612"/>
                    <a:pt x="21795" y="17647"/>
                    <a:pt x="21792" y="17693"/>
                  </a:cubicBezTo>
                  <a:cubicBezTo>
                    <a:pt x="21790" y="17740"/>
                    <a:pt x="21827" y="17782"/>
                    <a:pt x="21874" y="17783"/>
                  </a:cubicBezTo>
                  <a:lnTo>
                    <a:pt x="22218" y="17799"/>
                  </a:lnTo>
                  <a:lnTo>
                    <a:pt x="22221" y="17799"/>
                  </a:lnTo>
                  <a:cubicBezTo>
                    <a:pt x="22268" y="17799"/>
                    <a:pt x="22304" y="17764"/>
                    <a:pt x="22308" y="17717"/>
                  </a:cubicBezTo>
                  <a:cubicBezTo>
                    <a:pt x="22309" y="17671"/>
                    <a:pt x="22272" y="17631"/>
                    <a:pt x="22226" y="17628"/>
                  </a:cubicBezTo>
                  <a:lnTo>
                    <a:pt x="21882" y="17612"/>
                  </a:lnTo>
                  <a:cubicBezTo>
                    <a:pt x="21880" y="17612"/>
                    <a:pt x="21878" y="17612"/>
                    <a:pt x="21876" y="17612"/>
                  </a:cubicBezTo>
                  <a:close/>
                  <a:moveTo>
                    <a:pt x="22737" y="17650"/>
                  </a:moveTo>
                  <a:cubicBezTo>
                    <a:pt x="22689" y="17650"/>
                    <a:pt x="22652" y="17686"/>
                    <a:pt x="22650" y="17734"/>
                  </a:cubicBezTo>
                  <a:cubicBezTo>
                    <a:pt x="22649" y="17780"/>
                    <a:pt x="22685" y="17820"/>
                    <a:pt x="22733" y="17822"/>
                  </a:cubicBezTo>
                  <a:cubicBezTo>
                    <a:pt x="22849" y="17826"/>
                    <a:pt x="22962" y="17830"/>
                    <a:pt x="23078" y="17831"/>
                  </a:cubicBezTo>
                  <a:lnTo>
                    <a:pt x="23079" y="17831"/>
                  </a:lnTo>
                  <a:cubicBezTo>
                    <a:pt x="23126" y="17831"/>
                    <a:pt x="23164" y="17794"/>
                    <a:pt x="23166" y="17748"/>
                  </a:cubicBezTo>
                  <a:cubicBezTo>
                    <a:pt x="23166" y="17700"/>
                    <a:pt x="23129" y="17661"/>
                    <a:pt x="23081" y="17660"/>
                  </a:cubicBezTo>
                  <a:cubicBezTo>
                    <a:pt x="22967" y="17658"/>
                    <a:pt x="22854" y="17655"/>
                    <a:pt x="22740" y="17650"/>
                  </a:cubicBezTo>
                  <a:cubicBezTo>
                    <a:pt x="22739" y="17650"/>
                    <a:pt x="22738" y="17650"/>
                    <a:pt x="22737" y="17650"/>
                  </a:cubicBezTo>
                  <a:close/>
                  <a:moveTo>
                    <a:pt x="23939" y="17645"/>
                  </a:moveTo>
                  <a:cubicBezTo>
                    <a:pt x="23937" y="17645"/>
                    <a:pt x="23935" y="17645"/>
                    <a:pt x="23933" y="17645"/>
                  </a:cubicBezTo>
                  <a:cubicBezTo>
                    <a:pt x="23824" y="17652"/>
                    <a:pt x="23710" y="17657"/>
                    <a:pt x="23593" y="17658"/>
                  </a:cubicBezTo>
                  <a:cubicBezTo>
                    <a:pt x="23545" y="17660"/>
                    <a:pt x="23509" y="17700"/>
                    <a:pt x="23509" y="17746"/>
                  </a:cubicBezTo>
                  <a:cubicBezTo>
                    <a:pt x="23510" y="17794"/>
                    <a:pt x="23549" y="17831"/>
                    <a:pt x="23595" y="17831"/>
                  </a:cubicBezTo>
                  <a:lnTo>
                    <a:pt x="23597" y="17831"/>
                  </a:lnTo>
                  <a:cubicBezTo>
                    <a:pt x="23715" y="17828"/>
                    <a:pt x="23832" y="17823"/>
                    <a:pt x="23944" y="17817"/>
                  </a:cubicBezTo>
                  <a:cubicBezTo>
                    <a:pt x="23991" y="17814"/>
                    <a:pt x="24027" y="17774"/>
                    <a:pt x="24024" y="17725"/>
                  </a:cubicBezTo>
                  <a:cubicBezTo>
                    <a:pt x="24021" y="17681"/>
                    <a:pt x="23984" y="17645"/>
                    <a:pt x="23939" y="1764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25125" y="2280900"/>
              <a:ext cx="216425" cy="548775"/>
            </a:xfrm>
            <a:custGeom>
              <a:avLst/>
              <a:gdLst/>
              <a:ahLst/>
              <a:cxnLst/>
              <a:rect l="l" t="t" r="r" b="b"/>
              <a:pathLst>
                <a:path w="8657" h="21951" extrusionOk="0">
                  <a:moveTo>
                    <a:pt x="5094" y="1"/>
                  </a:moveTo>
                  <a:cubicBezTo>
                    <a:pt x="5049" y="1"/>
                    <a:pt x="5009" y="36"/>
                    <a:pt x="5006" y="83"/>
                  </a:cubicBezTo>
                  <a:cubicBezTo>
                    <a:pt x="5004" y="129"/>
                    <a:pt x="5039" y="171"/>
                    <a:pt x="5088" y="172"/>
                  </a:cubicBezTo>
                  <a:lnTo>
                    <a:pt x="5110" y="174"/>
                  </a:lnTo>
                  <a:cubicBezTo>
                    <a:pt x="5228" y="180"/>
                    <a:pt x="5331" y="195"/>
                    <a:pt x="5414" y="212"/>
                  </a:cubicBezTo>
                  <a:cubicBezTo>
                    <a:pt x="5421" y="214"/>
                    <a:pt x="5427" y="215"/>
                    <a:pt x="5433" y="215"/>
                  </a:cubicBezTo>
                  <a:cubicBezTo>
                    <a:pt x="5472" y="215"/>
                    <a:pt x="5507" y="188"/>
                    <a:pt x="5517" y="148"/>
                  </a:cubicBezTo>
                  <a:cubicBezTo>
                    <a:pt x="5526" y="103"/>
                    <a:pt x="5497" y="57"/>
                    <a:pt x="5453" y="46"/>
                  </a:cubicBezTo>
                  <a:cubicBezTo>
                    <a:pt x="5360" y="25"/>
                    <a:pt x="5249" y="10"/>
                    <a:pt x="5121" y="2"/>
                  </a:cubicBezTo>
                  <a:lnTo>
                    <a:pt x="5097" y="1"/>
                  </a:lnTo>
                  <a:cubicBezTo>
                    <a:pt x="5096" y="1"/>
                    <a:pt x="5095" y="1"/>
                    <a:pt x="5094" y="1"/>
                  </a:cubicBezTo>
                  <a:close/>
                  <a:moveTo>
                    <a:pt x="4579" y="8"/>
                  </a:moveTo>
                  <a:cubicBezTo>
                    <a:pt x="4576" y="8"/>
                    <a:pt x="4573" y="9"/>
                    <a:pt x="4570" y="9"/>
                  </a:cubicBezTo>
                  <a:cubicBezTo>
                    <a:pt x="4455" y="17"/>
                    <a:pt x="4337" y="31"/>
                    <a:pt x="4223" y="51"/>
                  </a:cubicBezTo>
                  <a:cubicBezTo>
                    <a:pt x="4175" y="59"/>
                    <a:pt x="4144" y="103"/>
                    <a:pt x="4152" y="150"/>
                  </a:cubicBezTo>
                  <a:cubicBezTo>
                    <a:pt x="4159" y="191"/>
                    <a:pt x="4196" y="222"/>
                    <a:pt x="4236" y="222"/>
                  </a:cubicBezTo>
                  <a:cubicBezTo>
                    <a:pt x="4240" y="222"/>
                    <a:pt x="4245" y="222"/>
                    <a:pt x="4250" y="220"/>
                  </a:cubicBezTo>
                  <a:cubicBezTo>
                    <a:pt x="4361" y="203"/>
                    <a:pt x="4473" y="188"/>
                    <a:pt x="4585" y="179"/>
                  </a:cubicBezTo>
                  <a:cubicBezTo>
                    <a:pt x="4631" y="175"/>
                    <a:pt x="4666" y="134"/>
                    <a:pt x="4663" y="87"/>
                  </a:cubicBezTo>
                  <a:cubicBezTo>
                    <a:pt x="4659" y="42"/>
                    <a:pt x="4623" y="8"/>
                    <a:pt x="4579" y="8"/>
                  </a:cubicBezTo>
                  <a:close/>
                  <a:moveTo>
                    <a:pt x="3734" y="166"/>
                  </a:moveTo>
                  <a:cubicBezTo>
                    <a:pt x="3726" y="166"/>
                    <a:pt x="3718" y="167"/>
                    <a:pt x="3710" y="169"/>
                  </a:cubicBezTo>
                  <a:cubicBezTo>
                    <a:pt x="3598" y="203"/>
                    <a:pt x="3486" y="241"/>
                    <a:pt x="3379" y="283"/>
                  </a:cubicBezTo>
                  <a:cubicBezTo>
                    <a:pt x="3334" y="300"/>
                    <a:pt x="3312" y="350"/>
                    <a:pt x="3329" y="395"/>
                  </a:cubicBezTo>
                  <a:cubicBezTo>
                    <a:pt x="3342" y="428"/>
                    <a:pt x="3374" y="449"/>
                    <a:pt x="3409" y="449"/>
                  </a:cubicBezTo>
                  <a:cubicBezTo>
                    <a:pt x="3421" y="449"/>
                    <a:pt x="3430" y="448"/>
                    <a:pt x="3441" y="443"/>
                  </a:cubicBezTo>
                  <a:cubicBezTo>
                    <a:pt x="3545" y="403"/>
                    <a:pt x="3653" y="366"/>
                    <a:pt x="3758" y="334"/>
                  </a:cubicBezTo>
                  <a:cubicBezTo>
                    <a:pt x="3805" y="321"/>
                    <a:pt x="3830" y="273"/>
                    <a:pt x="3816" y="227"/>
                  </a:cubicBezTo>
                  <a:cubicBezTo>
                    <a:pt x="3805" y="190"/>
                    <a:pt x="3771" y="166"/>
                    <a:pt x="3734" y="166"/>
                  </a:cubicBezTo>
                  <a:close/>
                  <a:moveTo>
                    <a:pt x="2943" y="494"/>
                  </a:moveTo>
                  <a:cubicBezTo>
                    <a:pt x="2929" y="494"/>
                    <a:pt x="2915" y="498"/>
                    <a:pt x="2902" y="505"/>
                  </a:cubicBezTo>
                  <a:cubicBezTo>
                    <a:pt x="2798" y="561"/>
                    <a:pt x="2697" y="622"/>
                    <a:pt x="2601" y="685"/>
                  </a:cubicBezTo>
                  <a:cubicBezTo>
                    <a:pt x="2561" y="712"/>
                    <a:pt x="2549" y="765"/>
                    <a:pt x="2577" y="805"/>
                  </a:cubicBezTo>
                  <a:cubicBezTo>
                    <a:pt x="2593" y="829"/>
                    <a:pt x="2620" y="843"/>
                    <a:pt x="2647" y="843"/>
                  </a:cubicBezTo>
                  <a:cubicBezTo>
                    <a:pt x="2665" y="843"/>
                    <a:pt x="2681" y="838"/>
                    <a:pt x="2695" y="829"/>
                  </a:cubicBezTo>
                  <a:cubicBezTo>
                    <a:pt x="2788" y="768"/>
                    <a:pt x="2884" y="709"/>
                    <a:pt x="2983" y="656"/>
                  </a:cubicBezTo>
                  <a:cubicBezTo>
                    <a:pt x="3025" y="633"/>
                    <a:pt x="3041" y="581"/>
                    <a:pt x="3017" y="539"/>
                  </a:cubicBezTo>
                  <a:cubicBezTo>
                    <a:pt x="3002" y="511"/>
                    <a:pt x="2973" y="494"/>
                    <a:pt x="2943" y="494"/>
                  </a:cubicBezTo>
                  <a:close/>
                  <a:moveTo>
                    <a:pt x="5771" y="366"/>
                  </a:moveTo>
                  <a:cubicBezTo>
                    <a:pt x="5726" y="366"/>
                    <a:pt x="5686" y="401"/>
                    <a:pt x="5685" y="446"/>
                  </a:cubicBezTo>
                  <a:cubicBezTo>
                    <a:pt x="5680" y="518"/>
                    <a:pt x="5645" y="611"/>
                    <a:pt x="5579" y="731"/>
                  </a:cubicBezTo>
                  <a:cubicBezTo>
                    <a:pt x="5555" y="773"/>
                    <a:pt x="5571" y="826"/>
                    <a:pt x="5613" y="848"/>
                  </a:cubicBezTo>
                  <a:cubicBezTo>
                    <a:pt x="5626" y="854"/>
                    <a:pt x="5640" y="859"/>
                    <a:pt x="5654" y="859"/>
                  </a:cubicBezTo>
                  <a:cubicBezTo>
                    <a:pt x="5685" y="859"/>
                    <a:pt x="5714" y="843"/>
                    <a:pt x="5730" y="814"/>
                  </a:cubicBezTo>
                  <a:cubicBezTo>
                    <a:pt x="5810" y="670"/>
                    <a:pt x="5850" y="557"/>
                    <a:pt x="5856" y="457"/>
                  </a:cubicBezTo>
                  <a:cubicBezTo>
                    <a:pt x="5859" y="411"/>
                    <a:pt x="5823" y="369"/>
                    <a:pt x="5775" y="366"/>
                  </a:cubicBezTo>
                  <a:cubicBezTo>
                    <a:pt x="5773" y="366"/>
                    <a:pt x="5772" y="366"/>
                    <a:pt x="5771" y="366"/>
                  </a:cubicBezTo>
                  <a:close/>
                  <a:moveTo>
                    <a:pt x="2237" y="983"/>
                  </a:moveTo>
                  <a:cubicBezTo>
                    <a:pt x="2217" y="983"/>
                    <a:pt x="2197" y="990"/>
                    <a:pt x="2181" y="1003"/>
                  </a:cubicBezTo>
                  <a:cubicBezTo>
                    <a:pt x="2093" y="1082"/>
                    <a:pt x="2007" y="1163"/>
                    <a:pt x="1926" y="1247"/>
                  </a:cubicBezTo>
                  <a:cubicBezTo>
                    <a:pt x="1894" y="1282"/>
                    <a:pt x="1896" y="1336"/>
                    <a:pt x="1930" y="1368"/>
                  </a:cubicBezTo>
                  <a:cubicBezTo>
                    <a:pt x="1947" y="1384"/>
                    <a:pt x="1968" y="1392"/>
                    <a:pt x="1989" y="1392"/>
                  </a:cubicBezTo>
                  <a:cubicBezTo>
                    <a:pt x="2011" y="1392"/>
                    <a:pt x="2034" y="1383"/>
                    <a:pt x="2051" y="1365"/>
                  </a:cubicBezTo>
                  <a:cubicBezTo>
                    <a:pt x="2128" y="1285"/>
                    <a:pt x="2210" y="1207"/>
                    <a:pt x="2293" y="1133"/>
                  </a:cubicBezTo>
                  <a:cubicBezTo>
                    <a:pt x="2330" y="1103"/>
                    <a:pt x="2333" y="1048"/>
                    <a:pt x="2303" y="1013"/>
                  </a:cubicBezTo>
                  <a:cubicBezTo>
                    <a:pt x="2285" y="993"/>
                    <a:pt x="2261" y="983"/>
                    <a:pt x="2237" y="983"/>
                  </a:cubicBezTo>
                  <a:close/>
                  <a:moveTo>
                    <a:pt x="5377" y="1121"/>
                  </a:moveTo>
                  <a:cubicBezTo>
                    <a:pt x="5349" y="1121"/>
                    <a:pt x="5322" y="1135"/>
                    <a:pt x="5305" y="1159"/>
                  </a:cubicBezTo>
                  <a:lnTo>
                    <a:pt x="5244" y="1250"/>
                  </a:lnTo>
                  <a:cubicBezTo>
                    <a:pt x="5201" y="1316"/>
                    <a:pt x="5158" y="1383"/>
                    <a:pt x="5116" y="1452"/>
                  </a:cubicBezTo>
                  <a:cubicBezTo>
                    <a:pt x="5092" y="1492"/>
                    <a:pt x="5105" y="1545"/>
                    <a:pt x="5145" y="1569"/>
                  </a:cubicBezTo>
                  <a:cubicBezTo>
                    <a:pt x="5160" y="1578"/>
                    <a:pt x="5176" y="1581"/>
                    <a:pt x="5190" y="1581"/>
                  </a:cubicBezTo>
                  <a:cubicBezTo>
                    <a:pt x="5219" y="1581"/>
                    <a:pt x="5248" y="1567"/>
                    <a:pt x="5264" y="1540"/>
                  </a:cubicBezTo>
                  <a:cubicBezTo>
                    <a:pt x="5304" y="1474"/>
                    <a:pt x="5345" y="1408"/>
                    <a:pt x="5389" y="1344"/>
                  </a:cubicBezTo>
                  <a:lnTo>
                    <a:pt x="5448" y="1255"/>
                  </a:lnTo>
                  <a:cubicBezTo>
                    <a:pt x="5475" y="1215"/>
                    <a:pt x="5464" y="1162"/>
                    <a:pt x="5424" y="1136"/>
                  </a:cubicBezTo>
                  <a:cubicBezTo>
                    <a:pt x="5409" y="1126"/>
                    <a:pt x="5393" y="1121"/>
                    <a:pt x="5377" y="1121"/>
                  </a:cubicBezTo>
                  <a:close/>
                  <a:moveTo>
                    <a:pt x="1662" y="1617"/>
                  </a:moveTo>
                  <a:cubicBezTo>
                    <a:pt x="1635" y="1617"/>
                    <a:pt x="1609" y="1630"/>
                    <a:pt x="1592" y="1653"/>
                  </a:cubicBezTo>
                  <a:cubicBezTo>
                    <a:pt x="1563" y="1695"/>
                    <a:pt x="1534" y="1737"/>
                    <a:pt x="1507" y="1778"/>
                  </a:cubicBezTo>
                  <a:cubicBezTo>
                    <a:pt x="1470" y="1836"/>
                    <a:pt x="1436" y="1892"/>
                    <a:pt x="1403" y="1950"/>
                  </a:cubicBezTo>
                  <a:cubicBezTo>
                    <a:pt x="1379" y="1991"/>
                    <a:pt x="1393" y="2044"/>
                    <a:pt x="1433" y="2068"/>
                  </a:cubicBezTo>
                  <a:cubicBezTo>
                    <a:pt x="1448" y="2076"/>
                    <a:pt x="1462" y="2079"/>
                    <a:pt x="1477" y="2079"/>
                  </a:cubicBezTo>
                  <a:cubicBezTo>
                    <a:pt x="1507" y="2079"/>
                    <a:pt x="1536" y="2063"/>
                    <a:pt x="1552" y="2036"/>
                  </a:cubicBezTo>
                  <a:cubicBezTo>
                    <a:pt x="1584" y="1980"/>
                    <a:pt x="1617" y="1926"/>
                    <a:pt x="1651" y="1871"/>
                  </a:cubicBezTo>
                  <a:cubicBezTo>
                    <a:pt x="1678" y="1831"/>
                    <a:pt x="1704" y="1793"/>
                    <a:pt x="1733" y="1753"/>
                  </a:cubicBezTo>
                  <a:cubicBezTo>
                    <a:pt x="1760" y="1714"/>
                    <a:pt x="1750" y="1661"/>
                    <a:pt x="1712" y="1633"/>
                  </a:cubicBezTo>
                  <a:cubicBezTo>
                    <a:pt x="1696" y="1622"/>
                    <a:pt x="1679" y="1617"/>
                    <a:pt x="1662" y="1617"/>
                  </a:cubicBezTo>
                  <a:close/>
                  <a:moveTo>
                    <a:pt x="4943" y="1861"/>
                  </a:moveTo>
                  <a:cubicBezTo>
                    <a:pt x="4911" y="1861"/>
                    <a:pt x="4880" y="1880"/>
                    <a:pt x="4865" y="1910"/>
                  </a:cubicBezTo>
                  <a:cubicBezTo>
                    <a:pt x="4812" y="2019"/>
                    <a:pt x="4766" y="2127"/>
                    <a:pt x="4726" y="2233"/>
                  </a:cubicBezTo>
                  <a:cubicBezTo>
                    <a:pt x="4710" y="2276"/>
                    <a:pt x="4732" y="2326"/>
                    <a:pt x="4775" y="2344"/>
                  </a:cubicBezTo>
                  <a:cubicBezTo>
                    <a:pt x="4786" y="2347"/>
                    <a:pt x="4796" y="2348"/>
                    <a:pt x="4806" y="2348"/>
                  </a:cubicBezTo>
                  <a:cubicBezTo>
                    <a:pt x="4841" y="2348"/>
                    <a:pt x="4875" y="2328"/>
                    <a:pt x="4886" y="2294"/>
                  </a:cubicBezTo>
                  <a:cubicBezTo>
                    <a:pt x="4924" y="2193"/>
                    <a:pt x="4969" y="2089"/>
                    <a:pt x="5020" y="1985"/>
                  </a:cubicBezTo>
                  <a:cubicBezTo>
                    <a:pt x="5039" y="1942"/>
                    <a:pt x="5022" y="1890"/>
                    <a:pt x="4980" y="1870"/>
                  </a:cubicBezTo>
                  <a:cubicBezTo>
                    <a:pt x="4968" y="1864"/>
                    <a:pt x="4956" y="1861"/>
                    <a:pt x="4943" y="1861"/>
                  </a:cubicBezTo>
                  <a:close/>
                  <a:moveTo>
                    <a:pt x="1249" y="2368"/>
                  </a:moveTo>
                  <a:cubicBezTo>
                    <a:pt x="1215" y="2368"/>
                    <a:pt x="1182" y="2388"/>
                    <a:pt x="1169" y="2420"/>
                  </a:cubicBezTo>
                  <a:cubicBezTo>
                    <a:pt x="1124" y="2525"/>
                    <a:pt x="1081" y="2635"/>
                    <a:pt x="1043" y="2747"/>
                  </a:cubicBezTo>
                  <a:cubicBezTo>
                    <a:pt x="1028" y="2792"/>
                    <a:pt x="1052" y="2840"/>
                    <a:pt x="1097" y="2856"/>
                  </a:cubicBezTo>
                  <a:cubicBezTo>
                    <a:pt x="1105" y="2859"/>
                    <a:pt x="1115" y="2861"/>
                    <a:pt x="1124" y="2861"/>
                  </a:cubicBezTo>
                  <a:cubicBezTo>
                    <a:pt x="1159" y="2861"/>
                    <a:pt x="1193" y="2838"/>
                    <a:pt x="1206" y="2802"/>
                  </a:cubicBezTo>
                  <a:cubicBezTo>
                    <a:pt x="1243" y="2694"/>
                    <a:pt x="1283" y="2589"/>
                    <a:pt x="1326" y="2488"/>
                  </a:cubicBezTo>
                  <a:cubicBezTo>
                    <a:pt x="1345" y="2444"/>
                    <a:pt x="1324" y="2393"/>
                    <a:pt x="1281" y="2374"/>
                  </a:cubicBezTo>
                  <a:cubicBezTo>
                    <a:pt x="1271" y="2370"/>
                    <a:pt x="1260" y="2368"/>
                    <a:pt x="1249" y="2368"/>
                  </a:cubicBezTo>
                  <a:close/>
                  <a:moveTo>
                    <a:pt x="4663" y="2672"/>
                  </a:moveTo>
                  <a:cubicBezTo>
                    <a:pt x="4622" y="2672"/>
                    <a:pt x="4587" y="2700"/>
                    <a:pt x="4580" y="2741"/>
                  </a:cubicBezTo>
                  <a:cubicBezTo>
                    <a:pt x="4556" y="2859"/>
                    <a:pt x="4541" y="2978"/>
                    <a:pt x="4535" y="3093"/>
                  </a:cubicBezTo>
                  <a:cubicBezTo>
                    <a:pt x="4533" y="3141"/>
                    <a:pt x="4569" y="3181"/>
                    <a:pt x="4617" y="3184"/>
                  </a:cubicBezTo>
                  <a:lnTo>
                    <a:pt x="4622" y="3184"/>
                  </a:lnTo>
                  <a:cubicBezTo>
                    <a:pt x="4666" y="3184"/>
                    <a:pt x="4705" y="3149"/>
                    <a:pt x="4706" y="3103"/>
                  </a:cubicBezTo>
                  <a:cubicBezTo>
                    <a:pt x="4713" y="2995"/>
                    <a:pt x="4727" y="2885"/>
                    <a:pt x="4748" y="2774"/>
                  </a:cubicBezTo>
                  <a:cubicBezTo>
                    <a:pt x="4758" y="2728"/>
                    <a:pt x="4727" y="2683"/>
                    <a:pt x="4681" y="2673"/>
                  </a:cubicBezTo>
                  <a:cubicBezTo>
                    <a:pt x="4675" y="2672"/>
                    <a:pt x="4669" y="2672"/>
                    <a:pt x="4663" y="2672"/>
                  </a:cubicBezTo>
                  <a:close/>
                  <a:moveTo>
                    <a:pt x="980" y="3183"/>
                  </a:moveTo>
                  <a:cubicBezTo>
                    <a:pt x="941" y="3183"/>
                    <a:pt x="906" y="3209"/>
                    <a:pt x="897" y="3248"/>
                  </a:cubicBezTo>
                  <a:cubicBezTo>
                    <a:pt x="870" y="3357"/>
                    <a:pt x="846" y="3473"/>
                    <a:pt x="823" y="3589"/>
                  </a:cubicBezTo>
                  <a:cubicBezTo>
                    <a:pt x="815" y="3636"/>
                    <a:pt x="846" y="3681"/>
                    <a:pt x="892" y="3690"/>
                  </a:cubicBezTo>
                  <a:cubicBezTo>
                    <a:pt x="897" y="3690"/>
                    <a:pt x="903" y="3692"/>
                    <a:pt x="908" y="3692"/>
                  </a:cubicBezTo>
                  <a:cubicBezTo>
                    <a:pt x="948" y="3692"/>
                    <a:pt x="985" y="3663"/>
                    <a:pt x="993" y="3621"/>
                  </a:cubicBezTo>
                  <a:cubicBezTo>
                    <a:pt x="1014" y="3508"/>
                    <a:pt x="1038" y="3396"/>
                    <a:pt x="1063" y="3290"/>
                  </a:cubicBezTo>
                  <a:cubicBezTo>
                    <a:pt x="1075" y="3244"/>
                    <a:pt x="1047" y="3197"/>
                    <a:pt x="1001" y="3186"/>
                  </a:cubicBezTo>
                  <a:cubicBezTo>
                    <a:pt x="994" y="3184"/>
                    <a:pt x="987" y="3183"/>
                    <a:pt x="980" y="3183"/>
                  </a:cubicBezTo>
                  <a:close/>
                  <a:moveTo>
                    <a:pt x="4654" y="3526"/>
                  </a:moveTo>
                  <a:cubicBezTo>
                    <a:pt x="4649" y="3526"/>
                    <a:pt x="4644" y="3526"/>
                    <a:pt x="4639" y="3527"/>
                  </a:cubicBezTo>
                  <a:cubicBezTo>
                    <a:pt x="4591" y="3537"/>
                    <a:pt x="4561" y="3581"/>
                    <a:pt x="4570" y="3628"/>
                  </a:cubicBezTo>
                  <a:lnTo>
                    <a:pt x="4575" y="3658"/>
                  </a:lnTo>
                  <a:cubicBezTo>
                    <a:pt x="4598" y="3770"/>
                    <a:pt x="4630" y="3882"/>
                    <a:pt x="4671" y="4001"/>
                  </a:cubicBezTo>
                  <a:cubicBezTo>
                    <a:pt x="4684" y="4036"/>
                    <a:pt x="4718" y="4059"/>
                    <a:pt x="4753" y="4059"/>
                  </a:cubicBezTo>
                  <a:cubicBezTo>
                    <a:pt x="4762" y="4059"/>
                    <a:pt x="4772" y="4057"/>
                    <a:pt x="4782" y="4054"/>
                  </a:cubicBezTo>
                  <a:cubicBezTo>
                    <a:pt x="4827" y="4038"/>
                    <a:pt x="4849" y="3988"/>
                    <a:pt x="4833" y="3943"/>
                  </a:cubicBezTo>
                  <a:cubicBezTo>
                    <a:pt x="4794" y="3833"/>
                    <a:pt x="4766" y="3729"/>
                    <a:pt x="4745" y="3625"/>
                  </a:cubicBezTo>
                  <a:lnTo>
                    <a:pt x="4738" y="3596"/>
                  </a:lnTo>
                  <a:cubicBezTo>
                    <a:pt x="4731" y="3554"/>
                    <a:pt x="4694" y="3526"/>
                    <a:pt x="4654" y="3526"/>
                  </a:cubicBezTo>
                  <a:close/>
                  <a:moveTo>
                    <a:pt x="828" y="4029"/>
                  </a:moveTo>
                  <a:cubicBezTo>
                    <a:pt x="786" y="4029"/>
                    <a:pt x="749" y="4061"/>
                    <a:pt x="743" y="4103"/>
                  </a:cubicBezTo>
                  <a:cubicBezTo>
                    <a:pt x="729" y="4219"/>
                    <a:pt x="716" y="4332"/>
                    <a:pt x="706" y="4448"/>
                  </a:cubicBezTo>
                  <a:cubicBezTo>
                    <a:pt x="701" y="4496"/>
                    <a:pt x="735" y="4537"/>
                    <a:pt x="783" y="4542"/>
                  </a:cubicBezTo>
                  <a:lnTo>
                    <a:pt x="791" y="4542"/>
                  </a:lnTo>
                  <a:cubicBezTo>
                    <a:pt x="834" y="4542"/>
                    <a:pt x="873" y="4509"/>
                    <a:pt x="876" y="4464"/>
                  </a:cubicBezTo>
                  <a:cubicBezTo>
                    <a:pt x="887" y="4352"/>
                    <a:pt x="900" y="4238"/>
                    <a:pt x="914" y="4126"/>
                  </a:cubicBezTo>
                  <a:cubicBezTo>
                    <a:pt x="919" y="4078"/>
                    <a:pt x="886" y="4036"/>
                    <a:pt x="839" y="4030"/>
                  </a:cubicBezTo>
                  <a:cubicBezTo>
                    <a:pt x="835" y="4029"/>
                    <a:pt x="832" y="4029"/>
                    <a:pt x="828" y="4029"/>
                  </a:cubicBezTo>
                  <a:close/>
                  <a:moveTo>
                    <a:pt x="4960" y="4357"/>
                  </a:moveTo>
                  <a:cubicBezTo>
                    <a:pt x="4946" y="4357"/>
                    <a:pt x="4933" y="4360"/>
                    <a:pt x="4921" y="4366"/>
                  </a:cubicBezTo>
                  <a:cubicBezTo>
                    <a:pt x="4879" y="4389"/>
                    <a:pt x="4862" y="4440"/>
                    <a:pt x="4884" y="4483"/>
                  </a:cubicBezTo>
                  <a:cubicBezTo>
                    <a:pt x="4935" y="4585"/>
                    <a:pt x="4991" y="4686"/>
                    <a:pt x="5046" y="4787"/>
                  </a:cubicBezTo>
                  <a:cubicBezTo>
                    <a:pt x="5062" y="4816"/>
                    <a:pt x="5091" y="4832"/>
                    <a:pt x="5121" y="4832"/>
                  </a:cubicBezTo>
                  <a:cubicBezTo>
                    <a:pt x="5136" y="4832"/>
                    <a:pt x="5150" y="4829"/>
                    <a:pt x="5163" y="4822"/>
                  </a:cubicBezTo>
                  <a:cubicBezTo>
                    <a:pt x="5204" y="4800"/>
                    <a:pt x="5220" y="4747"/>
                    <a:pt x="5196" y="4706"/>
                  </a:cubicBezTo>
                  <a:cubicBezTo>
                    <a:pt x="5142" y="4606"/>
                    <a:pt x="5088" y="4505"/>
                    <a:pt x="5036" y="4405"/>
                  </a:cubicBezTo>
                  <a:cubicBezTo>
                    <a:pt x="5022" y="4374"/>
                    <a:pt x="4991" y="4357"/>
                    <a:pt x="4960" y="4357"/>
                  </a:cubicBezTo>
                  <a:close/>
                  <a:moveTo>
                    <a:pt x="752" y="4885"/>
                  </a:moveTo>
                  <a:cubicBezTo>
                    <a:pt x="706" y="4885"/>
                    <a:pt x="669" y="4920"/>
                    <a:pt x="666" y="4965"/>
                  </a:cubicBezTo>
                  <a:cubicBezTo>
                    <a:pt x="660" y="5080"/>
                    <a:pt x="653" y="5196"/>
                    <a:pt x="649" y="5311"/>
                  </a:cubicBezTo>
                  <a:cubicBezTo>
                    <a:pt x="647" y="5357"/>
                    <a:pt x="684" y="5397"/>
                    <a:pt x="732" y="5401"/>
                  </a:cubicBezTo>
                  <a:lnTo>
                    <a:pt x="735" y="5401"/>
                  </a:lnTo>
                  <a:cubicBezTo>
                    <a:pt x="780" y="5401"/>
                    <a:pt x="818" y="5364"/>
                    <a:pt x="820" y="5317"/>
                  </a:cubicBezTo>
                  <a:cubicBezTo>
                    <a:pt x="826" y="5204"/>
                    <a:pt x="831" y="5090"/>
                    <a:pt x="838" y="4976"/>
                  </a:cubicBezTo>
                  <a:cubicBezTo>
                    <a:pt x="841" y="4928"/>
                    <a:pt x="806" y="4888"/>
                    <a:pt x="758" y="4885"/>
                  </a:cubicBezTo>
                  <a:cubicBezTo>
                    <a:pt x="756" y="4885"/>
                    <a:pt x="754" y="4885"/>
                    <a:pt x="752" y="4885"/>
                  </a:cubicBezTo>
                  <a:close/>
                  <a:moveTo>
                    <a:pt x="5362" y="5116"/>
                  </a:moveTo>
                  <a:cubicBezTo>
                    <a:pt x="5350" y="5116"/>
                    <a:pt x="5337" y="5119"/>
                    <a:pt x="5325" y="5125"/>
                  </a:cubicBezTo>
                  <a:cubicBezTo>
                    <a:pt x="5283" y="5146"/>
                    <a:pt x="5265" y="5199"/>
                    <a:pt x="5286" y="5240"/>
                  </a:cubicBezTo>
                  <a:cubicBezTo>
                    <a:pt x="5341" y="5351"/>
                    <a:pt x="5385" y="5452"/>
                    <a:pt x="5424" y="5548"/>
                  </a:cubicBezTo>
                  <a:cubicBezTo>
                    <a:pt x="5437" y="5581"/>
                    <a:pt x="5469" y="5602"/>
                    <a:pt x="5504" y="5602"/>
                  </a:cubicBezTo>
                  <a:cubicBezTo>
                    <a:pt x="5513" y="5602"/>
                    <a:pt x="5525" y="5601"/>
                    <a:pt x="5536" y="5596"/>
                  </a:cubicBezTo>
                  <a:cubicBezTo>
                    <a:pt x="5579" y="5578"/>
                    <a:pt x="5602" y="5529"/>
                    <a:pt x="5584" y="5485"/>
                  </a:cubicBezTo>
                  <a:cubicBezTo>
                    <a:pt x="5544" y="5385"/>
                    <a:pt x="5497" y="5280"/>
                    <a:pt x="5440" y="5165"/>
                  </a:cubicBezTo>
                  <a:cubicBezTo>
                    <a:pt x="5425" y="5134"/>
                    <a:pt x="5394" y="5116"/>
                    <a:pt x="5362" y="5116"/>
                  </a:cubicBezTo>
                  <a:close/>
                  <a:moveTo>
                    <a:pt x="714" y="5743"/>
                  </a:moveTo>
                  <a:cubicBezTo>
                    <a:pt x="668" y="5743"/>
                    <a:pt x="631" y="5780"/>
                    <a:pt x="629" y="5826"/>
                  </a:cubicBezTo>
                  <a:lnTo>
                    <a:pt x="618" y="6169"/>
                  </a:lnTo>
                  <a:cubicBezTo>
                    <a:pt x="617" y="6217"/>
                    <a:pt x="653" y="6257"/>
                    <a:pt x="701" y="6259"/>
                  </a:cubicBezTo>
                  <a:lnTo>
                    <a:pt x="705" y="6259"/>
                  </a:lnTo>
                  <a:cubicBezTo>
                    <a:pt x="751" y="6259"/>
                    <a:pt x="790" y="6222"/>
                    <a:pt x="790" y="6176"/>
                  </a:cubicBezTo>
                  <a:lnTo>
                    <a:pt x="801" y="5831"/>
                  </a:lnTo>
                  <a:cubicBezTo>
                    <a:pt x="802" y="5785"/>
                    <a:pt x="766" y="5745"/>
                    <a:pt x="719" y="5743"/>
                  </a:cubicBezTo>
                  <a:cubicBezTo>
                    <a:pt x="717" y="5743"/>
                    <a:pt x="715" y="5743"/>
                    <a:pt x="714" y="5743"/>
                  </a:cubicBezTo>
                  <a:close/>
                  <a:moveTo>
                    <a:pt x="5649" y="5924"/>
                  </a:moveTo>
                  <a:cubicBezTo>
                    <a:pt x="5644" y="5924"/>
                    <a:pt x="5638" y="5925"/>
                    <a:pt x="5632" y="5926"/>
                  </a:cubicBezTo>
                  <a:cubicBezTo>
                    <a:pt x="5586" y="5935"/>
                    <a:pt x="5555" y="5980"/>
                    <a:pt x="5565" y="6027"/>
                  </a:cubicBezTo>
                  <a:cubicBezTo>
                    <a:pt x="5586" y="6134"/>
                    <a:pt x="5600" y="6244"/>
                    <a:pt x="5610" y="6357"/>
                  </a:cubicBezTo>
                  <a:cubicBezTo>
                    <a:pt x="5613" y="6401"/>
                    <a:pt x="5650" y="6437"/>
                    <a:pt x="5694" y="6437"/>
                  </a:cubicBezTo>
                  <a:lnTo>
                    <a:pt x="5702" y="6437"/>
                  </a:lnTo>
                  <a:cubicBezTo>
                    <a:pt x="5749" y="6432"/>
                    <a:pt x="5784" y="6390"/>
                    <a:pt x="5781" y="6344"/>
                  </a:cubicBezTo>
                  <a:cubicBezTo>
                    <a:pt x="5771" y="6225"/>
                    <a:pt x="5755" y="6107"/>
                    <a:pt x="5733" y="5993"/>
                  </a:cubicBezTo>
                  <a:cubicBezTo>
                    <a:pt x="5724" y="5952"/>
                    <a:pt x="5689" y="5924"/>
                    <a:pt x="5649" y="5924"/>
                  </a:cubicBezTo>
                  <a:close/>
                  <a:moveTo>
                    <a:pt x="685" y="6601"/>
                  </a:moveTo>
                  <a:cubicBezTo>
                    <a:pt x="636" y="6601"/>
                    <a:pt x="601" y="6638"/>
                    <a:pt x="599" y="6685"/>
                  </a:cubicBezTo>
                  <a:cubicBezTo>
                    <a:pt x="594" y="6799"/>
                    <a:pt x="589" y="6912"/>
                    <a:pt x="585" y="7027"/>
                  </a:cubicBezTo>
                  <a:cubicBezTo>
                    <a:pt x="581" y="7074"/>
                    <a:pt x="618" y="7114"/>
                    <a:pt x="666" y="7117"/>
                  </a:cubicBezTo>
                  <a:lnTo>
                    <a:pt x="669" y="7117"/>
                  </a:lnTo>
                  <a:cubicBezTo>
                    <a:pt x="716" y="7117"/>
                    <a:pt x="753" y="7080"/>
                    <a:pt x="756" y="7036"/>
                  </a:cubicBezTo>
                  <a:cubicBezTo>
                    <a:pt x="761" y="6920"/>
                    <a:pt x="766" y="6805"/>
                    <a:pt x="770" y="6691"/>
                  </a:cubicBezTo>
                  <a:cubicBezTo>
                    <a:pt x="774" y="6643"/>
                    <a:pt x="737" y="6603"/>
                    <a:pt x="689" y="6602"/>
                  </a:cubicBezTo>
                  <a:cubicBezTo>
                    <a:pt x="688" y="6602"/>
                    <a:pt x="687" y="6601"/>
                    <a:pt x="685" y="6601"/>
                  </a:cubicBezTo>
                  <a:close/>
                  <a:moveTo>
                    <a:pt x="5697" y="6779"/>
                  </a:moveTo>
                  <a:cubicBezTo>
                    <a:pt x="5653" y="6779"/>
                    <a:pt x="5614" y="6813"/>
                    <a:pt x="5611" y="6859"/>
                  </a:cubicBezTo>
                  <a:cubicBezTo>
                    <a:pt x="5603" y="6968"/>
                    <a:pt x="5590" y="7080"/>
                    <a:pt x="5573" y="7194"/>
                  </a:cubicBezTo>
                  <a:cubicBezTo>
                    <a:pt x="5566" y="7240"/>
                    <a:pt x="5598" y="7284"/>
                    <a:pt x="5645" y="7292"/>
                  </a:cubicBezTo>
                  <a:lnTo>
                    <a:pt x="5658" y="7292"/>
                  </a:lnTo>
                  <a:cubicBezTo>
                    <a:pt x="5699" y="7292"/>
                    <a:pt x="5736" y="7261"/>
                    <a:pt x="5742" y="7220"/>
                  </a:cubicBezTo>
                  <a:cubicBezTo>
                    <a:pt x="5762" y="7101"/>
                    <a:pt x="5775" y="6984"/>
                    <a:pt x="5783" y="6871"/>
                  </a:cubicBezTo>
                  <a:cubicBezTo>
                    <a:pt x="5786" y="6824"/>
                    <a:pt x="5749" y="6782"/>
                    <a:pt x="5702" y="6779"/>
                  </a:cubicBezTo>
                  <a:cubicBezTo>
                    <a:pt x="5700" y="6779"/>
                    <a:pt x="5699" y="6779"/>
                    <a:pt x="5697" y="6779"/>
                  </a:cubicBezTo>
                  <a:close/>
                  <a:moveTo>
                    <a:pt x="643" y="7460"/>
                  </a:moveTo>
                  <a:cubicBezTo>
                    <a:pt x="599" y="7460"/>
                    <a:pt x="560" y="7495"/>
                    <a:pt x="557" y="7542"/>
                  </a:cubicBezTo>
                  <a:cubicBezTo>
                    <a:pt x="553" y="7655"/>
                    <a:pt x="546" y="7769"/>
                    <a:pt x="540" y="7884"/>
                  </a:cubicBezTo>
                  <a:cubicBezTo>
                    <a:pt x="537" y="7931"/>
                    <a:pt x="573" y="7972"/>
                    <a:pt x="620" y="7974"/>
                  </a:cubicBezTo>
                  <a:cubicBezTo>
                    <a:pt x="621" y="7975"/>
                    <a:pt x="623" y="7975"/>
                    <a:pt x="625" y="7975"/>
                  </a:cubicBezTo>
                  <a:cubicBezTo>
                    <a:pt x="671" y="7975"/>
                    <a:pt x="708" y="7940"/>
                    <a:pt x="711" y="7894"/>
                  </a:cubicBezTo>
                  <a:cubicBezTo>
                    <a:pt x="717" y="7779"/>
                    <a:pt x="724" y="7665"/>
                    <a:pt x="730" y="7550"/>
                  </a:cubicBezTo>
                  <a:cubicBezTo>
                    <a:pt x="732" y="7503"/>
                    <a:pt x="695" y="7461"/>
                    <a:pt x="649" y="7460"/>
                  </a:cubicBezTo>
                  <a:cubicBezTo>
                    <a:pt x="647" y="7460"/>
                    <a:pt x="645" y="7460"/>
                    <a:pt x="643" y="7460"/>
                  </a:cubicBezTo>
                  <a:close/>
                  <a:moveTo>
                    <a:pt x="5551" y="7625"/>
                  </a:moveTo>
                  <a:cubicBezTo>
                    <a:pt x="5513" y="7625"/>
                    <a:pt x="5480" y="7650"/>
                    <a:pt x="5470" y="7689"/>
                  </a:cubicBezTo>
                  <a:cubicBezTo>
                    <a:pt x="5443" y="7795"/>
                    <a:pt x="5411" y="7903"/>
                    <a:pt x="5376" y="8014"/>
                  </a:cubicBezTo>
                  <a:cubicBezTo>
                    <a:pt x="5361" y="8060"/>
                    <a:pt x="5385" y="8108"/>
                    <a:pt x="5430" y="8123"/>
                  </a:cubicBezTo>
                  <a:cubicBezTo>
                    <a:pt x="5440" y="8126"/>
                    <a:pt x="5448" y="8126"/>
                    <a:pt x="5457" y="8126"/>
                  </a:cubicBezTo>
                  <a:cubicBezTo>
                    <a:pt x="5493" y="8126"/>
                    <a:pt x="5528" y="8104"/>
                    <a:pt x="5539" y="8067"/>
                  </a:cubicBezTo>
                  <a:cubicBezTo>
                    <a:pt x="5574" y="7953"/>
                    <a:pt x="5608" y="7841"/>
                    <a:pt x="5637" y="7732"/>
                  </a:cubicBezTo>
                  <a:cubicBezTo>
                    <a:pt x="5648" y="7686"/>
                    <a:pt x="5621" y="7639"/>
                    <a:pt x="5574" y="7628"/>
                  </a:cubicBezTo>
                  <a:cubicBezTo>
                    <a:pt x="5567" y="7626"/>
                    <a:pt x="5559" y="7625"/>
                    <a:pt x="5551" y="7625"/>
                  </a:cubicBezTo>
                  <a:close/>
                  <a:moveTo>
                    <a:pt x="595" y="8318"/>
                  </a:moveTo>
                  <a:cubicBezTo>
                    <a:pt x="549" y="8318"/>
                    <a:pt x="512" y="8352"/>
                    <a:pt x="509" y="8398"/>
                  </a:cubicBezTo>
                  <a:cubicBezTo>
                    <a:pt x="501" y="8512"/>
                    <a:pt x="495" y="8627"/>
                    <a:pt x="487" y="8741"/>
                  </a:cubicBezTo>
                  <a:cubicBezTo>
                    <a:pt x="484" y="8787"/>
                    <a:pt x="521" y="8829"/>
                    <a:pt x="567" y="8832"/>
                  </a:cubicBezTo>
                  <a:lnTo>
                    <a:pt x="573" y="8832"/>
                  </a:lnTo>
                  <a:cubicBezTo>
                    <a:pt x="618" y="8832"/>
                    <a:pt x="655" y="8797"/>
                    <a:pt x="658" y="8752"/>
                  </a:cubicBezTo>
                  <a:cubicBezTo>
                    <a:pt x="666" y="8637"/>
                    <a:pt x="673" y="8523"/>
                    <a:pt x="681" y="8409"/>
                  </a:cubicBezTo>
                  <a:cubicBezTo>
                    <a:pt x="684" y="8361"/>
                    <a:pt x="647" y="8320"/>
                    <a:pt x="601" y="8318"/>
                  </a:cubicBezTo>
                  <a:cubicBezTo>
                    <a:pt x="599" y="8318"/>
                    <a:pt x="597" y="8318"/>
                    <a:pt x="595" y="8318"/>
                  </a:cubicBezTo>
                  <a:close/>
                  <a:moveTo>
                    <a:pt x="5283" y="8440"/>
                  </a:moveTo>
                  <a:cubicBezTo>
                    <a:pt x="5249" y="8440"/>
                    <a:pt x="5216" y="8461"/>
                    <a:pt x="5203" y="8494"/>
                  </a:cubicBezTo>
                  <a:cubicBezTo>
                    <a:pt x="5163" y="8594"/>
                    <a:pt x="5120" y="8699"/>
                    <a:pt x="5073" y="8807"/>
                  </a:cubicBezTo>
                  <a:cubicBezTo>
                    <a:pt x="5054" y="8847"/>
                    <a:pt x="5068" y="8896"/>
                    <a:pt x="5108" y="8919"/>
                  </a:cubicBezTo>
                  <a:cubicBezTo>
                    <a:pt x="5123" y="8925"/>
                    <a:pt x="5137" y="8930"/>
                    <a:pt x="5150" y="8930"/>
                  </a:cubicBezTo>
                  <a:cubicBezTo>
                    <a:pt x="5180" y="8930"/>
                    <a:pt x="5211" y="8914"/>
                    <a:pt x="5225" y="8885"/>
                  </a:cubicBezTo>
                  <a:lnTo>
                    <a:pt x="5230" y="8877"/>
                  </a:lnTo>
                  <a:cubicBezTo>
                    <a:pt x="5276" y="8768"/>
                    <a:pt x="5321" y="8661"/>
                    <a:pt x="5363" y="8558"/>
                  </a:cubicBezTo>
                  <a:cubicBezTo>
                    <a:pt x="5381" y="8514"/>
                    <a:pt x="5358" y="8464"/>
                    <a:pt x="5315" y="8446"/>
                  </a:cubicBezTo>
                  <a:cubicBezTo>
                    <a:pt x="5304" y="8442"/>
                    <a:pt x="5294" y="8440"/>
                    <a:pt x="5283" y="8440"/>
                  </a:cubicBezTo>
                  <a:close/>
                  <a:moveTo>
                    <a:pt x="539" y="9175"/>
                  </a:moveTo>
                  <a:cubicBezTo>
                    <a:pt x="493" y="9175"/>
                    <a:pt x="456" y="9209"/>
                    <a:pt x="453" y="9255"/>
                  </a:cubicBezTo>
                  <a:lnTo>
                    <a:pt x="429" y="9598"/>
                  </a:lnTo>
                  <a:cubicBezTo>
                    <a:pt x="426" y="9646"/>
                    <a:pt x="461" y="9686"/>
                    <a:pt x="509" y="9689"/>
                  </a:cubicBezTo>
                  <a:lnTo>
                    <a:pt x="514" y="9689"/>
                  </a:lnTo>
                  <a:cubicBezTo>
                    <a:pt x="559" y="9689"/>
                    <a:pt x="597" y="9655"/>
                    <a:pt x="601" y="9610"/>
                  </a:cubicBezTo>
                  <a:lnTo>
                    <a:pt x="625" y="9266"/>
                  </a:lnTo>
                  <a:cubicBezTo>
                    <a:pt x="628" y="9220"/>
                    <a:pt x="591" y="9178"/>
                    <a:pt x="545" y="9175"/>
                  </a:cubicBezTo>
                  <a:cubicBezTo>
                    <a:pt x="543" y="9175"/>
                    <a:pt x="541" y="9175"/>
                    <a:pt x="539" y="9175"/>
                  </a:cubicBezTo>
                  <a:close/>
                  <a:moveTo>
                    <a:pt x="4938" y="9226"/>
                  </a:moveTo>
                  <a:cubicBezTo>
                    <a:pt x="4905" y="9226"/>
                    <a:pt x="4874" y="9244"/>
                    <a:pt x="4860" y="9276"/>
                  </a:cubicBezTo>
                  <a:cubicBezTo>
                    <a:pt x="4815" y="9372"/>
                    <a:pt x="4769" y="9470"/>
                    <a:pt x="4724" y="9566"/>
                  </a:cubicBezTo>
                  <a:lnTo>
                    <a:pt x="4714" y="9586"/>
                  </a:lnTo>
                  <a:cubicBezTo>
                    <a:pt x="4694" y="9630"/>
                    <a:pt x="4711" y="9681"/>
                    <a:pt x="4754" y="9702"/>
                  </a:cubicBezTo>
                  <a:cubicBezTo>
                    <a:pt x="4767" y="9707"/>
                    <a:pt x="4778" y="9710"/>
                    <a:pt x="4791" y="9710"/>
                  </a:cubicBezTo>
                  <a:cubicBezTo>
                    <a:pt x="4823" y="9710"/>
                    <a:pt x="4854" y="9692"/>
                    <a:pt x="4870" y="9660"/>
                  </a:cubicBezTo>
                  <a:lnTo>
                    <a:pt x="4879" y="9639"/>
                  </a:lnTo>
                  <a:cubicBezTo>
                    <a:pt x="4924" y="9542"/>
                    <a:pt x="4971" y="9446"/>
                    <a:pt x="5015" y="9349"/>
                  </a:cubicBezTo>
                  <a:cubicBezTo>
                    <a:pt x="5036" y="9306"/>
                    <a:pt x="5017" y="9255"/>
                    <a:pt x="4974" y="9234"/>
                  </a:cubicBezTo>
                  <a:cubicBezTo>
                    <a:pt x="4962" y="9229"/>
                    <a:pt x="4950" y="9226"/>
                    <a:pt x="4938" y="9226"/>
                  </a:cubicBezTo>
                  <a:close/>
                  <a:moveTo>
                    <a:pt x="4574" y="10005"/>
                  </a:moveTo>
                  <a:cubicBezTo>
                    <a:pt x="4541" y="10005"/>
                    <a:pt x="4509" y="10024"/>
                    <a:pt x="4495" y="10056"/>
                  </a:cubicBezTo>
                  <a:cubicBezTo>
                    <a:pt x="4447" y="10160"/>
                    <a:pt x="4401" y="10265"/>
                    <a:pt x="4356" y="10371"/>
                  </a:cubicBezTo>
                  <a:cubicBezTo>
                    <a:pt x="4337" y="10414"/>
                    <a:pt x="4357" y="10466"/>
                    <a:pt x="4401" y="10485"/>
                  </a:cubicBezTo>
                  <a:cubicBezTo>
                    <a:pt x="4412" y="10490"/>
                    <a:pt x="4423" y="10491"/>
                    <a:pt x="4434" y="10491"/>
                  </a:cubicBezTo>
                  <a:cubicBezTo>
                    <a:pt x="4468" y="10491"/>
                    <a:pt x="4500" y="10472"/>
                    <a:pt x="4513" y="10438"/>
                  </a:cubicBezTo>
                  <a:cubicBezTo>
                    <a:pt x="4557" y="10334"/>
                    <a:pt x="4604" y="10230"/>
                    <a:pt x="4652" y="10126"/>
                  </a:cubicBezTo>
                  <a:cubicBezTo>
                    <a:pt x="4671" y="10083"/>
                    <a:pt x="4652" y="10032"/>
                    <a:pt x="4609" y="10012"/>
                  </a:cubicBezTo>
                  <a:cubicBezTo>
                    <a:pt x="4597" y="10007"/>
                    <a:pt x="4585" y="10005"/>
                    <a:pt x="4574" y="10005"/>
                  </a:cubicBezTo>
                  <a:close/>
                  <a:moveTo>
                    <a:pt x="480" y="10032"/>
                  </a:moveTo>
                  <a:cubicBezTo>
                    <a:pt x="434" y="10032"/>
                    <a:pt x="396" y="10065"/>
                    <a:pt x="392" y="10112"/>
                  </a:cubicBezTo>
                  <a:lnTo>
                    <a:pt x="367" y="10454"/>
                  </a:lnTo>
                  <a:cubicBezTo>
                    <a:pt x="364" y="10502"/>
                    <a:pt x="399" y="10542"/>
                    <a:pt x="447" y="10546"/>
                  </a:cubicBezTo>
                  <a:cubicBezTo>
                    <a:pt x="448" y="10547"/>
                    <a:pt x="452" y="10547"/>
                    <a:pt x="453" y="10547"/>
                  </a:cubicBezTo>
                  <a:cubicBezTo>
                    <a:pt x="498" y="10547"/>
                    <a:pt x="535" y="10512"/>
                    <a:pt x="538" y="10467"/>
                  </a:cubicBezTo>
                  <a:lnTo>
                    <a:pt x="564" y="10124"/>
                  </a:lnTo>
                  <a:cubicBezTo>
                    <a:pt x="567" y="10076"/>
                    <a:pt x="532" y="10036"/>
                    <a:pt x="484" y="10032"/>
                  </a:cubicBezTo>
                  <a:cubicBezTo>
                    <a:pt x="483" y="10032"/>
                    <a:pt x="482" y="10032"/>
                    <a:pt x="480" y="10032"/>
                  </a:cubicBezTo>
                  <a:close/>
                  <a:moveTo>
                    <a:pt x="4244" y="10798"/>
                  </a:moveTo>
                  <a:cubicBezTo>
                    <a:pt x="4209" y="10798"/>
                    <a:pt x="4176" y="10820"/>
                    <a:pt x="4164" y="10855"/>
                  </a:cubicBezTo>
                  <a:cubicBezTo>
                    <a:pt x="4122" y="10967"/>
                    <a:pt x="4085" y="11079"/>
                    <a:pt x="4051" y="11185"/>
                  </a:cubicBezTo>
                  <a:cubicBezTo>
                    <a:pt x="4039" y="11229"/>
                    <a:pt x="4063" y="11277"/>
                    <a:pt x="4109" y="11292"/>
                  </a:cubicBezTo>
                  <a:cubicBezTo>
                    <a:pt x="4117" y="11295"/>
                    <a:pt x="4125" y="11295"/>
                    <a:pt x="4135" y="11295"/>
                  </a:cubicBezTo>
                  <a:cubicBezTo>
                    <a:pt x="4172" y="11295"/>
                    <a:pt x="4205" y="11273"/>
                    <a:pt x="4216" y="11236"/>
                  </a:cubicBezTo>
                  <a:cubicBezTo>
                    <a:pt x="4248" y="11132"/>
                    <a:pt x="4284" y="11023"/>
                    <a:pt x="4324" y="10914"/>
                  </a:cubicBezTo>
                  <a:cubicBezTo>
                    <a:pt x="4341" y="10869"/>
                    <a:pt x="4317" y="10819"/>
                    <a:pt x="4272" y="10803"/>
                  </a:cubicBezTo>
                  <a:cubicBezTo>
                    <a:pt x="4263" y="10800"/>
                    <a:pt x="4253" y="10798"/>
                    <a:pt x="4244" y="10798"/>
                  </a:cubicBezTo>
                  <a:close/>
                  <a:moveTo>
                    <a:pt x="418" y="10888"/>
                  </a:moveTo>
                  <a:cubicBezTo>
                    <a:pt x="371" y="10888"/>
                    <a:pt x="333" y="10923"/>
                    <a:pt x="330" y="10968"/>
                  </a:cubicBezTo>
                  <a:lnTo>
                    <a:pt x="304" y="11311"/>
                  </a:lnTo>
                  <a:cubicBezTo>
                    <a:pt x="301" y="11359"/>
                    <a:pt x="336" y="11399"/>
                    <a:pt x="384" y="11404"/>
                  </a:cubicBezTo>
                  <a:lnTo>
                    <a:pt x="391" y="11404"/>
                  </a:lnTo>
                  <a:cubicBezTo>
                    <a:pt x="434" y="11404"/>
                    <a:pt x="472" y="11369"/>
                    <a:pt x="476" y="11324"/>
                  </a:cubicBezTo>
                  <a:lnTo>
                    <a:pt x="501" y="10981"/>
                  </a:lnTo>
                  <a:cubicBezTo>
                    <a:pt x="505" y="10933"/>
                    <a:pt x="469" y="10893"/>
                    <a:pt x="421" y="10888"/>
                  </a:cubicBezTo>
                  <a:cubicBezTo>
                    <a:pt x="420" y="10888"/>
                    <a:pt x="419" y="10888"/>
                    <a:pt x="418" y="10888"/>
                  </a:cubicBezTo>
                  <a:close/>
                  <a:moveTo>
                    <a:pt x="4003" y="11623"/>
                  </a:moveTo>
                  <a:cubicBezTo>
                    <a:pt x="3964" y="11623"/>
                    <a:pt x="3928" y="11651"/>
                    <a:pt x="3920" y="11691"/>
                  </a:cubicBezTo>
                  <a:cubicBezTo>
                    <a:pt x="3909" y="11750"/>
                    <a:pt x="3898" y="11809"/>
                    <a:pt x="3888" y="11868"/>
                  </a:cubicBezTo>
                  <a:cubicBezTo>
                    <a:pt x="3879" y="11924"/>
                    <a:pt x="3871" y="11980"/>
                    <a:pt x="3864" y="12036"/>
                  </a:cubicBezTo>
                  <a:cubicBezTo>
                    <a:pt x="3858" y="12084"/>
                    <a:pt x="3891" y="12126"/>
                    <a:pt x="3938" y="12133"/>
                  </a:cubicBezTo>
                  <a:lnTo>
                    <a:pt x="3949" y="12133"/>
                  </a:lnTo>
                  <a:cubicBezTo>
                    <a:pt x="3992" y="12133"/>
                    <a:pt x="4029" y="12102"/>
                    <a:pt x="4034" y="12057"/>
                  </a:cubicBezTo>
                  <a:cubicBezTo>
                    <a:pt x="4040" y="12004"/>
                    <a:pt x="4048" y="11950"/>
                    <a:pt x="4058" y="11896"/>
                  </a:cubicBezTo>
                  <a:cubicBezTo>
                    <a:pt x="4067" y="11839"/>
                    <a:pt x="4077" y="11782"/>
                    <a:pt x="4090" y="11726"/>
                  </a:cubicBezTo>
                  <a:cubicBezTo>
                    <a:pt x="4100" y="11679"/>
                    <a:pt x="4069" y="11635"/>
                    <a:pt x="4023" y="11625"/>
                  </a:cubicBezTo>
                  <a:cubicBezTo>
                    <a:pt x="4016" y="11623"/>
                    <a:pt x="4010" y="11623"/>
                    <a:pt x="4003" y="11623"/>
                  </a:cubicBezTo>
                  <a:close/>
                  <a:moveTo>
                    <a:pt x="353" y="11746"/>
                  </a:moveTo>
                  <a:cubicBezTo>
                    <a:pt x="307" y="11746"/>
                    <a:pt x="271" y="11781"/>
                    <a:pt x="266" y="11825"/>
                  </a:cubicBezTo>
                  <a:lnTo>
                    <a:pt x="242" y="12168"/>
                  </a:lnTo>
                  <a:cubicBezTo>
                    <a:pt x="239" y="12216"/>
                    <a:pt x="274" y="12256"/>
                    <a:pt x="322" y="12261"/>
                  </a:cubicBezTo>
                  <a:lnTo>
                    <a:pt x="328" y="12261"/>
                  </a:lnTo>
                  <a:cubicBezTo>
                    <a:pt x="373" y="12261"/>
                    <a:pt x="410" y="12225"/>
                    <a:pt x="413" y="12181"/>
                  </a:cubicBezTo>
                  <a:lnTo>
                    <a:pt x="437" y="11838"/>
                  </a:lnTo>
                  <a:cubicBezTo>
                    <a:pt x="442" y="11791"/>
                    <a:pt x="405" y="11750"/>
                    <a:pt x="359" y="11747"/>
                  </a:cubicBezTo>
                  <a:cubicBezTo>
                    <a:pt x="357" y="11746"/>
                    <a:pt x="355" y="11746"/>
                    <a:pt x="353" y="11746"/>
                  </a:cubicBezTo>
                  <a:close/>
                  <a:moveTo>
                    <a:pt x="3917" y="12475"/>
                  </a:moveTo>
                  <a:cubicBezTo>
                    <a:pt x="3871" y="12475"/>
                    <a:pt x="3832" y="12514"/>
                    <a:pt x="3832" y="12562"/>
                  </a:cubicBezTo>
                  <a:cubicBezTo>
                    <a:pt x="3832" y="12677"/>
                    <a:pt x="3837" y="12795"/>
                    <a:pt x="3846" y="12912"/>
                  </a:cubicBezTo>
                  <a:cubicBezTo>
                    <a:pt x="3851" y="12957"/>
                    <a:pt x="3888" y="12991"/>
                    <a:pt x="3933" y="12991"/>
                  </a:cubicBezTo>
                  <a:lnTo>
                    <a:pt x="3939" y="12991"/>
                  </a:lnTo>
                  <a:cubicBezTo>
                    <a:pt x="3987" y="12986"/>
                    <a:pt x="4023" y="12944"/>
                    <a:pt x="4018" y="12898"/>
                  </a:cubicBezTo>
                  <a:cubicBezTo>
                    <a:pt x="4008" y="12786"/>
                    <a:pt x="4003" y="12672"/>
                    <a:pt x="4003" y="12562"/>
                  </a:cubicBezTo>
                  <a:cubicBezTo>
                    <a:pt x="4003" y="12514"/>
                    <a:pt x="3965" y="12475"/>
                    <a:pt x="3917" y="12475"/>
                  </a:cubicBezTo>
                  <a:close/>
                  <a:moveTo>
                    <a:pt x="292" y="12603"/>
                  </a:moveTo>
                  <a:cubicBezTo>
                    <a:pt x="248" y="12603"/>
                    <a:pt x="210" y="12637"/>
                    <a:pt x="207" y="12682"/>
                  </a:cubicBezTo>
                  <a:lnTo>
                    <a:pt x="183" y="13026"/>
                  </a:lnTo>
                  <a:cubicBezTo>
                    <a:pt x="179" y="13073"/>
                    <a:pt x="215" y="13114"/>
                    <a:pt x="263" y="13117"/>
                  </a:cubicBezTo>
                  <a:lnTo>
                    <a:pt x="268" y="13117"/>
                  </a:lnTo>
                  <a:cubicBezTo>
                    <a:pt x="312" y="13117"/>
                    <a:pt x="351" y="13082"/>
                    <a:pt x="354" y="13037"/>
                  </a:cubicBezTo>
                  <a:lnTo>
                    <a:pt x="378" y="12695"/>
                  </a:lnTo>
                  <a:cubicBezTo>
                    <a:pt x="381" y="12647"/>
                    <a:pt x="344" y="12605"/>
                    <a:pt x="298" y="12603"/>
                  </a:cubicBezTo>
                  <a:cubicBezTo>
                    <a:pt x="296" y="12603"/>
                    <a:pt x="294" y="12603"/>
                    <a:pt x="292" y="12603"/>
                  </a:cubicBezTo>
                  <a:close/>
                  <a:moveTo>
                    <a:pt x="4006" y="13329"/>
                  </a:moveTo>
                  <a:cubicBezTo>
                    <a:pt x="4001" y="13329"/>
                    <a:pt x="3995" y="13329"/>
                    <a:pt x="3989" y="13330"/>
                  </a:cubicBezTo>
                  <a:cubicBezTo>
                    <a:pt x="3943" y="13340"/>
                    <a:pt x="3912" y="13385"/>
                    <a:pt x="3922" y="13431"/>
                  </a:cubicBezTo>
                  <a:cubicBezTo>
                    <a:pt x="3944" y="13545"/>
                    <a:pt x="3971" y="13659"/>
                    <a:pt x="4003" y="13772"/>
                  </a:cubicBezTo>
                  <a:cubicBezTo>
                    <a:pt x="4015" y="13809"/>
                    <a:pt x="4050" y="13835"/>
                    <a:pt x="4087" y="13835"/>
                  </a:cubicBezTo>
                  <a:cubicBezTo>
                    <a:pt x="4095" y="13835"/>
                    <a:pt x="4103" y="13833"/>
                    <a:pt x="4111" y="13832"/>
                  </a:cubicBezTo>
                  <a:cubicBezTo>
                    <a:pt x="4156" y="13819"/>
                    <a:pt x="4183" y="13771"/>
                    <a:pt x="4170" y="13726"/>
                  </a:cubicBezTo>
                  <a:cubicBezTo>
                    <a:pt x="4138" y="13617"/>
                    <a:pt x="4112" y="13506"/>
                    <a:pt x="4090" y="13398"/>
                  </a:cubicBezTo>
                  <a:cubicBezTo>
                    <a:pt x="4081" y="13357"/>
                    <a:pt x="4046" y="13329"/>
                    <a:pt x="4006" y="13329"/>
                  </a:cubicBezTo>
                  <a:close/>
                  <a:moveTo>
                    <a:pt x="234" y="13460"/>
                  </a:moveTo>
                  <a:cubicBezTo>
                    <a:pt x="190" y="13460"/>
                    <a:pt x="152" y="13494"/>
                    <a:pt x="149" y="13540"/>
                  </a:cubicBezTo>
                  <a:cubicBezTo>
                    <a:pt x="141" y="13655"/>
                    <a:pt x="135" y="13769"/>
                    <a:pt x="128" y="13883"/>
                  </a:cubicBezTo>
                  <a:cubicBezTo>
                    <a:pt x="125" y="13931"/>
                    <a:pt x="160" y="13971"/>
                    <a:pt x="208" y="13974"/>
                  </a:cubicBezTo>
                  <a:lnTo>
                    <a:pt x="213" y="13974"/>
                  </a:lnTo>
                  <a:cubicBezTo>
                    <a:pt x="260" y="13974"/>
                    <a:pt x="296" y="13939"/>
                    <a:pt x="300" y="13894"/>
                  </a:cubicBezTo>
                  <a:cubicBezTo>
                    <a:pt x="306" y="13779"/>
                    <a:pt x="312" y="13665"/>
                    <a:pt x="320" y="13551"/>
                  </a:cubicBezTo>
                  <a:cubicBezTo>
                    <a:pt x="324" y="13503"/>
                    <a:pt x="287" y="13463"/>
                    <a:pt x="240" y="13460"/>
                  </a:cubicBezTo>
                  <a:cubicBezTo>
                    <a:pt x="238" y="13460"/>
                    <a:pt x="236" y="13460"/>
                    <a:pt x="234" y="13460"/>
                  </a:cubicBezTo>
                  <a:close/>
                  <a:moveTo>
                    <a:pt x="4255" y="14150"/>
                  </a:moveTo>
                  <a:cubicBezTo>
                    <a:pt x="4244" y="14150"/>
                    <a:pt x="4232" y="14152"/>
                    <a:pt x="4221" y="14157"/>
                  </a:cubicBezTo>
                  <a:cubicBezTo>
                    <a:pt x="4178" y="14174"/>
                    <a:pt x="4157" y="14224"/>
                    <a:pt x="4175" y="14267"/>
                  </a:cubicBezTo>
                  <a:cubicBezTo>
                    <a:pt x="4218" y="14374"/>
                    <a:pt x="4266" y="14483"/>
                    <a:pt x="4317" y="14587"/>
                  </a:cubicBezTo>
                  <a:cubicBezTo>
                    <a:pt x="4332" y="14618"/>
                    <a:pt x="4364" y="14635"/>
                    <a:pt x="4394" y="14635"/>
                  </a:cubicBezTo>
                  <a:cubicBezTo>
                    <a:pt x="4407" y="14635"/>
                    <a:pt x="4420" y="14632"/>
                    <a:pt x="4433" y="14626"/>
                  </a:cubicBezTo>
                  <a:cubicBezTo>
                    <a:pt x="4474" y="14605"/>
                    <a:pt x="4492" y="14554"/>
                    <a:pt x="4471" y="14511"/>
                  </a:cubicBezTo>
                  <a:cubicBezTo>
                    <a:pt x="4421" y="14410"/>
                    <a:pt x="4375" y="14307"/>
                    <a:pt x="4333" y="14203"/>
                  </a:cubicBezTo>
                  <a:cubicBezTo>
                    <a:pt x="4320" y="14170"/>
                    <a:pt x="4289" y="14150"/>
                    <a:pt x="4255" y="14150"/>
                  </a:cubicBezTo>
                  <a:close/>
                  <a:moveTo>
                    <a:pt x="186" y="14317"/>
                  </a:moveTo>
                  <a:cubicBezTo>
                    <a:pt x="139" y="14317"/>
                    <a:pt x="101" y="14351"/>
                    <a:pt x="98" y="14398"/>
                  </a:cubicBezTo>
                  <a:cubicBezTo>
                    <a:pt x="91" y="14514"/>
                    <a:pt x="85" y="14627"/>
                    <a:pt x="80" y="14743"/>
                  </a:cubicBezTo>
                  <a:cubicBezTo>
                    <a:pt x="77" y="14789"/>
                    <a:pt x="114" y="14829"/>
                    <a:pt x="162" y="14832"/>
                  </a:cubicBezTo>
                  <a:lnTo>
                    <a:pt x="167" y="14832"/>
                  </a:lnTo>
                  <a:cubicBezTo>
                    <a:pt x="211" y="14832"/>
                    <a:pt x="250" y="14797"/>
                    <a:pt x="252" y="14751"/>
                  </a:cubicBezTo>
                  <a:cubicBezTo>
                    <a:pt x="258" y="14637"/>
                    <a:pt x="263" y="14522"/>
                    <a:pt x="269" y="14408"/>
                  </a:cubicBezTo>
                  <a:cubicBezTo>
                    <a:pt x="272" y="14360"/>
                    <a:pt x="235" y="14320"/>
                    <a:pt x="189" y="14317"/>
                  </a:cubicBezTo>
                  <a:cubicBezTo>
                    <a:pt x="188" y="14317"/>
                    <a:pt x="187" y="14317"/>
                    <a:pt x="186" y="14317"/>
                  </a:cubicBezTo>
                  <a:close/>
                  <a:moveTo>
                    <a:pt x="4647" y="14913"/>
                  </a:moveTo>
                  <a:cubicBezTo>
                    <a:pt x="4631" y="14913"/>
                    <a:pt x="4615" y="14918"/>
                    <a:pt x="4601" y="14927"/>
                  </a:cubicBezTo>
                  <a:cubicBezTo>
                    <a:pt x="4561" y="14951"/>
                    <a:pt x="4549" y="15005"/>
                    <a:pt x="4575" y="15045"/>
                  </a:cubicBezTo>
                  <a:cubicBezTo>
                    <a:pt x="4638" y="15143"/>
                    <a:pt x="4703" y="15239"/>
                    <a:pt x="4772" y="15334"/>
                  </a:cubicBezTo>
                  <a:cubicBezTo>
                    <a:pt x="4790" y="15356"/>
                    <a:pt x="4815" y="15367"/>
                    <a:pt x="4841" y="15367"/>
                  </a:cubicBezTo>
                  <a:cubicBezTo>
                    <a:pt x="4859" y="15367"/>
                    <a:pt x="4878" y="15362"/>
                    <a:pt x="4892" y="15351"/>
                  </a:cubicBezTo>
                  <a:cubicBezTo>
                    <a:pt x="4931" y="15322"/>
                    <a:pt x="4939" y="15270"/>
                    <a:pt x="4910" y="15231"/>
                  </a:cubicBezTo>
                  <a:cubicBezTo>
                    <a:pt x="4844" y="15141"/>
                    <a:pt x="4780" y="15047"/>
                    <a:pt x="4719" y="14952"/>
                  </a:cubicBezTo>
                  <a:cubicBezTo>
                    <a:pt x="4703" y="14927"/>
                    <a:pt x="4675" y="14913"/>
                    <a:pt x="4647" y="14913"/>
                  </a:cubicBezTo>
                  <a:close/>
                  <a:moveTo>
                    <a:pt x="146" y="15175"/>
                  </a:moveTo>
                  <a:cubicBezTo>
                    <a:pt x="101" y="15175"/>
                    <a:pt x="58" y="15210"/>
                    <a:pt x="56" y="15257"/>
                  </a:cubicBezTo>
                  <a:cubicBezTo>
                    <a:pt x="51" y="15372"/>
                    <a:pt x="47" y="15487"/>
                    <a:pt x="42" y="15601"/>
                  </a:cubicBezTo>
                  <a:cubicBezTo>
                    <a:pt x="40" y="15649"/>
                    <a:pt x="77" y="15689"/>
                    <a:pt x="123" y="15691"/>
                  </a:cubicBezTo>
                  <a:lnTo>
                    <a:pt x="128" y="15691"/>
                  </a:lnTo>
                  <a:cubicBezTo>
                    <a:pt x="173" y="15691"/>
                    <a:pt x="211" y="15654"/>
                    <a:pt x="213" y="15607"/>
                  </a:cubicBezTo>
                  <a:cubicBezTo>
                    <a:pt x="218" y="15494"/>
                    <a:pt x="223" y="15378"/>
                    <a:pt x="227" y="15265"/>
                  </a:cubicBezTo>
                  <a:cubicBezTo>
                    <a:pt x="229" y="15218"/>
                    <a:pt x="192" y="15177"/>
                    <a:pt x="146" y="15175"/>
                  </a:cubicBezTo>
                  <a:close/>
                  <a:moveTo>
                    <a:pt x="5170" y="15593"/>
                  </a:moveTo>
                  <a:cubicBezTo>
                    <a:pt x="5149" y="15593"/>
                    <a:pt x="5128" y="15600"/>
                    <a:pt x="5112" y="15615"/>
                  </a:cubicBezTo>
                  <a:cubicBezTo>
                    <a:pt x="5078" y="15647"/>
                    <a:pt x="5075" y="15702"/>
                    <a:pt x="5107" y="15737"/>
                  </a:cubicBezTo>
                  <a:cubicBezTo>
                    <a:pt x="5187" y="15822"/>
                    <a:pt x="5270" y="15905"/>
                    <a:pt x="5355" y="15984"/>
                  </a:cubicBezTo>
                  <a:cubicBezTo>
                    <a:pt x="5371" y="16000"/>
                    <a:pt x="5393" y="16008"/>
                    <a:pt x="5414" y="16008"/>
                  </a:cubicBezTo>
                  <a:cubicBezTo>
                    <a:pt x="5437" y="16008"/>
                    <a:pt x="5459" y="15998"/>
                    <a:pt x="5477" y="15979"/>
                  </a:cubicBezTo>
                  <a:cubicBezTo>
                    <a:pt x="5509" y="15945"/>
                    <a:pt x="5507" y="15891"/>
                    <a:pt x="5472" y="15859"/>
                  </a:cubicBezTo>
                  <a:cubicBezTo>
                    <a:pt x="5390" y="15782"/>
                    <a:pt x="5310" y="15702"/>
                    <a:pt x="5233" y="15620"/>
                  </a:cubicBezTo>
                  <a:cubicBezTo>
                    <a:pt x="5216" y="15602"/>
                    <a:pt x="5194" y="15593"/>
                    <a:pt x="5170" y="15593"/>
                  </a:cubicBezTo>
                  <a:close/>
                  <a:moveTo>
                    <a:pt x="5812" y="16162"/>
                  </a:moveTo>
                  <a:cubicBezTo>
                    <a:pt x="5785" y="16162"/>
                    <a:pt x="5759" y="16175"/>
                    <a:pt x="5742" y="16198"/>
                  </a:cubicBezTo>
                  <a:cubicBezTo>
                    <a:pt x="5714" y="16237"/>
                    <a:pt x="5722" y="16290"/>
                    <a:pt x="5760" y="16318"/>
                  </a:cubicBezTo>
                  <a:cubicBezTo>
                    <a:pt x="5855" y="16387"/>
                    <a:pt x="5954" y="16453"/>
                    <a:pt x="6052" y="16512"/>
                  </a:cubicBezTo>
                  <a:cubicBezTo>
                    <a:pt x="6066" y="16522"/>
                    <a:pt x="6082" y="16525"/>
                    <a:pt x="6096" y="16525"/>
                  </a:cubicBezTo>
                  <a:cubicBezTo>
                    <a:pt x="6125" y="16525"/>
                    <a:pt x="6154" y="16511"/>
                    <a:pt x="6170" y="16483"/>
                  </a:cubicBezTo>
                  <a:cubicBezTo>
                    <a:pt x="6196" y="16443"/>
                    <a:pt x="6183" y="16390"/>
                    <a:pt x="6141" y="16366"/>
                  </a:cubicBezTo>
                  <a:cubicBezTo>
                    <a:pt x="6047" y="16307"/>
                    <a:pt x="5952" y="16245"/>
                    <a:pt x="5863" y="16179"/>
                  </a:cubicBezTo>
                  <a:cubicBezTo>
                    <a:pt x="5847" y="16168"/>
                    <a:pt x="5830" y="16162"/>
                    <a:pt x="5812" y="16162"/>
                  </a:cubicBezTo>
                  <a:close/>
                  <a:moveTo>
                    <a:pt x="109" y="16033"/>
                  </a:moveTo>
                  <a:cubicBezTo>
                    <a:pt x="61" y="16033"/>
                    <a:pt x="26" y="16071"/>
                    <a:pt x="24" y="16117"/>
                  </a:cubicBezTo>
                  <a:cubicBezTo>
                    <a:pt x="19" y="16232"/>
                    <a:pt x="18" y="16347"/>
                    <a:pt x="15" y="16461"/>
                  </a:cubicBezTo>
                  <a:cubicBezTo>
                    <a:pt x="13" y="16509"/>
                    <a:pt x="51" y="16547"/>
                    <a:pt x="98" y="16549"/>
                  </a:cubicBezTo>
                  <a:lnTo>
                    <a:pt x="101" y="16549"/>
                  </a:lnTo>
                  <a:cubicBezTo>
                    <a:pt x="147" y="16549"/>
                    <a:pt x="184" y="16512"/>
                    <a:pt x="186" y="16466"/>
                  </a:cubicBezTo>
                  <a:cubicBezTo>
                    <a:pt x="189" y="16350"/>
                    <a:pt x="192" y="16237"/>
                    <a:pt x="195" y="16123"/>
                  </a:cubicBezTo>
                  <a:cubicBezTo>
                    <a:pt x="197" y="16075"/>
                    <a:pt x="160" y="16035"/>
                    <a:pt x="112" y="16033"/>
                  </a:cubicBezTo>
                  <a:cubicBezTo>
                    <a:pt x="111" y="16033"/>
                    <a:pt x="110" y="16033"/>
                    <a:pt x="109" y="16033"/>
                  </a:cubicBezTo>
                  <a:close/>
                  <a:moveTo>
                    <a:pt x="6551" y="16594"/>
                  </a:moveTo>
                  <a:cubicBezTo>
                    <a:pt x="6519" y="16594"/>
                    <a:pt x="6488" y="16613"/>
                    <a:pt x="6474" y="16645"/>
                  </a:cubicBezTo>
                  <a:cubicBezTo>
                    <a:pt x="6453" y="16688"/>
                    <a:pt x="6474" y="16738"/>
                    <a:pt x="6518" y="16757"/>
                  </a:cubicBezTo>
                  <a:cubicBezTo>
                    <a:pt x="6550" y="16773"/>
                    <a:pt x="6583" y="16788"/>
                    <a:pt x="6617" y="16800"/>
                  </a:cubicBezTo>
                  <a:cubicBezTo>
                    <a:pt x="6690" y="16831"/>
                    <a:pt x="6764" y="16861"/>
                    <a:pt x="6839" y="16890"/>
                  </a:cubicBezTo>
                  <a:cubicBezTo>
                    <a:pt x="6851" y="16893"/>
                    <a:pt x="6860" y="16895"/>
                    <a:pt x="6870" y="16895"/>
                  </a:cubicBezTo>
                  <a:cubicBezTo>
                    <a:pt x="6905" y="16895"/>
                    <a:pt x="6937" y="16874"/>
                    <a:pt x="6950" y="16840"/>
                  </a:cubicBezTo>
                  <a:cubicBezTo>
                    <a:pt x="6967" y="16796"/>
                    <a:pt x="6945" y="16746"/>
                    <a:pt x="6900" y="16728"/>
                  </a:cubicBezTo>
                  <a:cubicBezTo>
                    <a:pt x="6827" y="16701"/>
                    <a:pt x="6755" y="16672"/>
                    <a:pt x="6682" y="16642"/>
                  </a:cubicBezTo>
                  <a:cubicBezTo>
                    <a:pt x="6650" y="16629"/>
                    <a:pt x="6618" y="16615"/>
                    <a:pt x="6586" y="16602"/>
                  </a:cubicBezTo>
                  <a:cubicBezTo>
                    <a:pt x="6575" y="16596"/>
                    <a:pt x="6563" y="16594"/>
                    <a:pt x="6551" y="16594"/>
                  </a:cubicBezTo>
                  <a:close/>
                  <a:moveTo>
                    <a:pt x="7353" y="16906"/>
                  </a:moveTo>
                  <a:cubicBezTo>
                    <a:pt x="7319" y="16906"/>
                    <a:pt x="7286" y="16927"/>
                    <a:pt x="7272" y="16961"/>
                  </a:cubicBezTo>
                  <a:cubicBezTo>
                    <a:pt x="7256" y="17005"/>
                    <a:pt x="7277" y="17055"/>
                    <a:pt x="7320" y="17073"/>
                  </a:cubicBezTo>
                  <a:cubicBezTo>
                    <a:pt x="7440" y="17119"/>
                    <a:pt x="7541" y="17164"/>
                    <a:pt x="7630" y="17207"/>
                  </a:cubicBezTo>
                  <a:cubicBezTo>
                    <a:pt x="7642" y="17214"/>
                    <a:pt x="7654" y="17217"/>
                    <a:pt x="7667" y="17217"/>
                  </a:cubicBezTo>
                  <a:cubicBezTo>
                    <a:pt x="7699" y="17217"/>
                    <a:pt x="7730" y="17199"/>
                    <a:pt x="7744" y="17167"/>
                  </a:cubicBezTo>
                  <a:cubicBezTo>
                    <a:pt x="7765" y="17125"/>
                    <a:pt x="7747" y="17074"/>
                    <a:pt x="7704" y="17053"/>
                  </a:cubicBezTo>
                  <a:cubicBezTo>
                    <a:pt x="7611" y="17007"/>
                    <a:pt x="7507" y="16962"/>
                    <a:pt x="7384" y="16912"/>
                  </a:cubicBezTo>
                  <a:cubicBezTo>
                    <a:pt x="7374" y="16908"/>
                    <a:pt x="7363" y="16906"/>
                    <a:pt x="7353" y="16906"/>
                  </a:cubicBezTo>
                  <a:close/>
                  <a:moveTo>
                    <a:pt x="90" y="16893"/>
                  </a:moveTo>
                  <a:cubicBezTo>
                    <a:pt x="43" y="16893"/>
                    <a:pt x="5" y="16930"/>
                    <a:pt x="5" y="16978"/>
                  </a:cubicBezTo>
                  <a:cubicBezTo>
                    <a:pt x="3" y="17092"/>
                    <a:pt x="2" y="17207"/>
                    <a:pt x="0" y="17322"/>
                  </a:cubicBezTo>
                  <a:cubicBezTo>
                    <a:pt x="0" y="17369"/>
                    <a:pt x="39" y="17407"/>
                    <a:pt x="87" y="17409"/>
                  </a:cubicBezTo>
                  <a:cubicBezTo>
                    <a:pt x="133" y="17409"/>
                    <a:pt x="171" y="17370"/>
                    <a:pt x="173" y="17322"/>
                  </a:cubicBezTo>
                  <a:cubicBezTo>
                    <a:pt x="173" y="17209"/>
                    <a:pt x="175" y="17093"/>
                    <a:pt x="176" y="16980"/>
                  </a:cubicBezTo>
                  <a:cubicBezTo>
                    <a:pt x="176" y="16932"/>
                    <a:pt x="139" y="16893"/>
                    <a:pt x="91" y="16893"/>
                  </a:cubicBezTo>
                  <a:close/>
                  <a:moveTo>
                    <a:pt x="8104" y="17315"/>
                  </a:moveTo>
                  <a:cubicBezTo>
                    <a:pt x="8079" y="17315"/>
                    <a:pt x="8055" y="17326"/>
                    <a:pt x="8039" y="17346"/>
                  </a:cubicBezTo>
                  <a:cubicBezTo>
                    <a:pt x="8008" y="17383"/>
                    <a:pt x="8013" y="17438"/>
                    <a:pt x="8050" y="17468"/>
                  </a:cubicBezTo>
                  <a:cubicBezTo>
                    <a:pt x="8138" y="17540"/>
                    <a:pt x="8212" y="17615"/>
                    <a:pt x="8273" y="17699"/>
                  </a:cubicBezTo>
                  <a:cubicBezTo>
                    <a:pt x="8289" y="17723"/>
                    <a:pt x="8316" y="17734"/>
                    <a:pt x="8341" y="17734"/>
                  </a:cubicBezTo>
                  <a:cubicBezTo>
                    <a:pt x="8359" y="17734"/>
                    <a:pt x="8377" y="17729"/>
                    <a:pt x="8393" y="17718"/>
                  </a:cubicBezTo>
                  <a:cubicBezTo>
                    <a:pt x="8431" y="17689"/>
                    <a:pt x="8439" y="17636"/>
                    <a:pt x="8410" y="17598"/>
                  </a:cubicBezTo>
                  <a:cubicBezTo>
                    <a:pt x="8341" y="17503"/>
                    <a:pt x="8257" y="17415"/>
                    <a:pt x="8159" y="17335"/>
                  </a:cubicBezTo>
                  <a:cubicBezTo>
                    <a:pt x="8143" y="17322"/>
                    <a:pt x="8123" y="17315"/>
                    <a:pt x="8104" y="17315"/>
                  </a:cubicBezTo>
                  <a:close/>
                  <a:moveTo>
                    <a:pt x="85" y="17752"/>
                  </a:moveTo>
                  <a:cubicBezTo>
                    <a:pt x="39" y="17752"/>
                    <a:pt x="0" y="17790"/>
                    <a:pt x="0" y="17838"/>
                  </a:cubicBezTo>
                  <a:cubicBezTo>
                    <a:pt x="0" y="17953"/>
                    <a:pt x="0" y="18067"/>
                    <a:pt x="2" y="18182"/>
                  </a:cubicBezTo>
                  <a:cubicBezTo>
                    <a:pt x="3" y="18229"/>
                    <a:pt x="42" y="18267"/>
                    <a:pt x="88" y="18267"/>
                  </a:cubicBezTo>
                  <a:lnTo>
                    <a:pt x="90" y="18267"/>
                  </a:lnTo>
                  <a:cubicBezTo>
                    <a:pt x="136" y="18267"/>
                    <a:pt x="175" y="18227"/>
                    <a:pt x="175" y="18181"/>
                  </a:cubicBezTo>
                  <a:cubicBezTo>
                    <a:pt x="173" y="18065"/>
                    <a:pt x="171" y="17952"/>
                    <a:pt x="171" y="17838"/>
                  </a:cubicBezTo>
                  <a:cubicBezTo>
                    <a:pt x="171" y="17790"/>
                    <a:pt x="133" y="17752"/>
                    <a:pt x="85" y="17752"/>
                  </a:cubicBezTo>
                  <a:close/>
                  <a:moveTo>
                    <a:pt x="8549" y="18030"/>
                  </a:moveTo>
                  <a:cubicBezTo>
                    <a:pt x="8544" y="18030"/>
                    <a:pt x="8538" y="18031"/>
                    <a:pt x="8532" y="18032"/>
                  </a:cubicBezTo>
                  <a:cubicBezTo>
                    <a:pt x="8486" y="18041"/>
                    <a:pt x="8455" y="18086"/>
                    <a:pt x="8463" y="18133"/>
                  </a:cubicBezTo>
                  <a:cubicBezTo>
                    <a:pt x="8478" y="18206"/>
                    <a:pt x="8486" y="18283"/>
                    <a:pt x="8486" y="18363"/>
                  </a:cubicBezTo>
                  <a:cubicBezTo>
                    <a:pt x="8486" y="18392"/>
                    <a:pt x="8484" y="18423"/>
                    <a:pt x="8482" y="18453"/>
                  </a:cubicBezTo>
                  <a:cubicBezTo>
                    <a:pt x="8479" y="18499"/>
                    <a:pt x="8514" y="18541"/>
                    <a:pt x="8562" y="18544"/>
                  </a:cubicBezTo>
                  <a:lnTo>
                    <a:pt x="8569" y="18544"/>
                  </a:lnTo>
                  <a:cubicBezTo>
                    <a:pt x="8612" y="18544"/>
                    <a:pt x="8651" y="18509"/>
                    <a:pt x="8654" y="18464"/>
                  </a:cubicBezTo>
                  <a:cubicBezTo>
                    <a:pt x="8655" y="18431"/>
                    <a:pt x="8657" y="18397"/>
                    <a:pt x="8657" y="18363"/>
                  </a:cubicBezTo>
                  <a:cubicBezTo>
                    <a:pt x="8657" y="18274"/>
                    <a:pt x="8649" y="18184"/>
                    <a:pt x="8633" y="18099"/>
                  </a:cubicBezTo>
                  <a:cubicBezTo>
                    <a:pt x="8624" y="18058"/>
                    <a:pt x="8589" y="18030"/>
                    <a:pt x="8549" y="18030"/>
                  </a:cubicBezTo>
                  <a:close/>
                  <a:moveTo>
                    <a:pt x="100" y="18611"/>
                  </a:moveTo>
                  <a:cubicBezTo>
                    <a:pt x="98" y="18611"/>
                    <a:pt x="96" y="18611"/>
                    <a:pt x="95" y="18612"/>
                  </a:cubicBezTo>
                  <a:cubicBezTo>
                    <a:pt x="48" y="18612"/>
                    <a:pt x="10" y="18652"/>
                    <a:pt x="11" y="18700"/>
                  </a:cubicBezTo>
                  <a:cubicBezTo>
                    <a:pt x="15" y="18813"/>
                    <a:pt x="18" y="18929"/>
                    <a:pt x="21" y="19044"/>
                  </a:cubicBezTo>
                  <a:cubicBezTo>
                    <a:pt x="23" y="19090"/>
                    <a:pt x="61" y="19126"/>
                    <a:pt x="107" y="19126"/>
                  </a:cubicBezTo>
                  <a:lnTo>
                    <a:pt x="111" y="19126"/>
                  </a:lnTo>
                  <a:cubicBezTo>
                    <a:pt x="157" y="19124"/>
                    <a:pt x="195" y="19086"/>
                    <a:pt x="194" y="19037"/>
                  </a:cubicBezTo>
                  <a:cubicBezTo>
                    <a:pt x="189" y="18924"/>
                    <a:pt x="186" y="18808"/>
                    <a:pt x="183" y="18695"/>
                  </a:cubicBezTo>
                  <a:cubicBezTo>
                    <a:pt x="183" y="18649"/>
                    <a:pt x="146" y="18611"/>
                    <a:pt x="100" y="18611"/>
                  </a:cubicBezTo>
                  <a:close/>
                  <a:moveTo>
                    <a:pt x="8449" y="18872"/>
                  </a:moveTo>
                  <a:cubicBezTo>
                    <a:pt x="8415" y="18872"/>
                    <a:pt x="8384" y="18893"/>
                    <a:pt x="8370" y="18925"/>
                  </a:cubicBezTo>
                  <a:cubicBezTo>
                    <a:pt x="8335" y="19013"/>
                    <a:pt x="8292" y="19098"/>
                    <a:pt x="8242" y="19178"/>
                  </a:cubicBezTo>
                  <a:cubicBezTo>
                    <a:pt x="8234" y="19190"/>
                    <a:pt x="8226" y="19202"/>
                    <a:pt x="8218" y="19215"/>
                  </a:cubicBezTo>
                  <a:cubicBezTo>
                    <a:pt x="8193" y="19255"/>
                    <a:pt x="8204" y="19308"/>
                    <a:pt x="8244" y="19334"/>
                  </a:cubicBezTo>
                  <a:cubicBezTo>
                    <a:pt x="8258" y="19343"/>
                    <a:pt x="8274" y="19348"/>
                    <a:pt x="8290" y="19348"/>
                  </a:cubicBezTo>
                  <a:cubicBezTo>
                    <a:pt x="8319" y="19348"/>
                    <a:pt x="8346" y="19334"/>
                    <a:pt x="8362" y="19308"/>
                  </a:cubicBezTo>
                  <a:cubicBezTo>
                    <a:pt x="8372" y="19295"/>
                    <a:pt x="8380" y="19282"/>
                    <a:pt x="8388" y="19268"/>
                  </a:cubicBezTo>
                  <a:cubicBezTo>
                    <a:pt x="8442" y="19180"/>
                    <a:pt x="8490" y="19087"/>
                    <a:pt x="8529" y="18989"/>
                  </a:cubicBezTo>
                  <a:cubicBezTo>
                    <a:pt x="8548" y="18946"/>
                    <a:pt x="8526" y="18897"/>
                    <a:pt x="8482" y="18879"/>
                  </a:cubicBezTo>
                  <a:cubicBezTo>
                    <a:pt x="8471" y="18874"/>
                    <a:pt x="8460" y="18872"/>
                    <a:pt x="8449" y="18872"/>
                  </a:cubicBezTo>
                  <a:close/>
                  <a:moveTo>
                    <a:pt x="7963" y="19573"/>
                  </a:moveTo>
                  <a:cubicBezTo>
                    <a:pt x="7941" y="19573"/>
                    <a:pt x="7919" y="19581"/>
                    <a:pt x="7903" y="19596"/>
                  </a:cubicBezTo>
                  <a:cubicBezTo>
                    <a:pt x="7827" y="19672"/>
                    <a:pt x="7746" y="19745"/>
                    <a:pt x="7653" y="19821"/>
                  </a:cubicBezTo>
                  <a:cubicBezTo>
                    <a:pt x="7616" y="19849"/>
                    <a:pt x="7610" y="19904"/>
                    <a:pt x="7640" y="19941"/>
                  </a:cubicBezTo>
                  <a:cubicBezTo>
                    <a:pt x="7656" y="19961"/>
                    <a:pt x="7682" y="19973"/>
                    <a:pt x="7706" y="19973"/>
                  </a:cubicBezTo>
                  <a:cubicBezTo>
                    <a:pt x="7725" y="19973"/>
                    <a:pt x="7744" y="19966"/>
                    <a:pt x="7760" y="19953"/>
                  </a:cubicBezTo>
                  <a:cubicBezTo>
                    <a:pt x="7858" y="19875"/>
                    <a:pt x="7944" y="19798"/>
                    <a:pt x="8024" y="19720"/>
                  </a:cubicBezTo>
                  <a:cubicBezTo>
                    <a:pt x="8058" y="19686"/>
                    <a:pt x="8058" y="19632"/>
                    <a:pt x="8024" y="19598"/>
                  </a:cubicBezTo>
                  <a:cubicBezTo>
                    <a:pt x="8007" y="19581"/>
                    <a:pt x="7985" y="19573"/>
                    <a:pt x="7963" y="19573"/>
                  </a:cubicBezTo>
                  <a:close/>
                  <a:moveTo>
                    <a:pt x="135" y="19469"/>
                  </a:moveTo>
                  <a:cubicBezTo>
                    <a:pt x="132" y="19469"/>
                    <a:pt x="129" y="19470"/>
                    <a:pt x="127" y="19470"/>
                  </a:cubicBezTo>
                  <a:cubicBezTo>
                    <a:pt x="79" y="19473"/>
                    <a:pt x="43" y="19515"/>
                    <a:pt x="47" y="19561"/>
                  </a:cubicBezTo>
                  <a:cubicBezTo>
                    <a:pt x="56" y="19686"/>
                    <a:pt x="67" y="19800"/>
                    <a:pt x="82" y="19909"/>
                  </a:cubicBezTo>
                  <a:cubicBezTo>
                    <a:pt x="87" y="19952"/>
                    <a:pt x="123" y="19984"/>
                    <a:pt x="167" y="19984"/>
                  </a:cubicBezTo>
                  <a:cubicBezTo>
                    <a:pt x="170" y="19984"/>
                    <a:pt x="173" y="19984"/>
                    <a:pt x="178" y="19982"/>
                  </a:cubicBezTo>
                  <a:cubicBezTo>
                    <a:pt x="224" y="19976"/>
                    <a:pt x="258" y="19933"/>
                    <a:pt x="252" y="19886"/>
                  </a:cubicBezTo>
                  <a:cubicBezTo>
                    <a:pt x="239" y="19780"/>
                    <a:pt x="227" y="19670"/>
                    <a:pt x="218" y="19548"/>
                  </a:cubicBezTo>
                  <a:cubicBezTo>
                    <a:pt x="215" y="19505"/>
                    <a:pt x="176" y="19469"/>
                    <a:pt x="135" y="19469"/>
                  </a:cubicBezTo>
                  <a:close/>
                  <a:moveTo>
                    <a:pt x="7290" y="20104"/>
                  </a:moveTo>
                  <a:cubicBezTo>
                    <a:pt x="7274" y="20104"/>
                    <a:pt x="7257" y="20109"/>
                    <a:pt x="7243" y="20118"/>
                  </a:cubicBezTo>
                  <a:lnTo>
                    <a:pt x="7214" y="20138"/>
                  </a:lnTo>
                  <a:cubicBezTo>
                    <a:pt x="7129" y="20194"/>
                    <a:pt x="7043" y="20248"/>
                    <a:pt x="6955" y="20303"/>
                  </a:cubicBezTo>
                  <a:cubicBezTo>
                    <a:pt x="6915" y="20328"/>
                    <a:pt x="6902" y="20381"/>
                    <a:pt x="6927" y="20421"/>
                  </a:cubicBezTo>
                  <a:cubicBezTo>
                    <a:pt x="6943" y="20447"/>
                    <a:pt x="6972" y="20461"/>
                    <a:pt x="7001" y="20461"/>
                  </a:cubicBezTo>
                  <a:cubicBezTo>
                    <a:pt x="7016" y="20461"/>
                    <a:pt x="7032" y="20458"/>
                    <a:pt x="7046" y="20448"/>
                  </a:cubicBezTo>
                  <a:cubicBezTo>
                    <a:pt x="7134" y="20394"/>
                    <a:pt x="7222" y="20338"/>
                    <a:pt x="7309" y="20280"/>
                  </a:cubicBezTo>
                  <a:lnTo>
                    <a:pt x="7337" y="20261"/>
                  </a:lnTo>
                  <a:cubicBezTo>
                    <a:pt x="7377" y="20235"/>
                    <a:pt x="7387" y="20182"/>
                    <a:pt x="7361" y="20142"/>
                  </a:cubicBezTo>
                  <a:cubicBezTo>
                    <a:pt x="7345" y="20117"/>
                    <a:pt x="7318" y="20104"/>
                    <a:pt x="7290" y="20104"/>
                  </a:cubicBezTo>
                  <a:close/>
                  <a:moveTo>
                    <a:pt x="261" y="20318"/>
                  </a:moveTo>
                  <a:cubicBezTo>
                    <a:pt x="254" y="20318"/>
                    <a:pt x="247" y="20318"/>
                    <a:pt x="240" y="20320"/>
                  </a:cubicBezTo>
                  <a:cubicBezTo>
                    <a:pt x="195" y="20333"/>
                    <a:pt x="167" y="20379"/>
                    <a:pt x="179" y="20426"/>
                  </a:cubicBezTo>
                  <a:cubicBezTo>
                    <a:pt x="210" y="20544"/>
                    <a:pt x="248" y="20658"/>
                    <a:pt x="290" y="20762"/>
                  </a:cubicBezTo>
                  <a:cubicBezTo>
                    <a:pt x="303" y="20796"/>
                    <a:pt x="335" y="20815"/>
                    <a:pt x="370" y="20815"/>
                  </a:cubicBezTo>
                  <a:cubicBezTo>
                    <a:pt x="380" y="20815"/>
                    <a:pt x="391" y="20813"/>
                    <a:pt x="402" y="20810"/>
                  </a:cubicBezTo>
                  <a:cubicBezTo>
                    <a:pt x="445" y="20793"/>
                    <a:pt x="466" y="20741"/>
                    <a:pt x="448" y="20698"/>
                  </a:cubicBezTo>
                  <a:cubicBezTo>
                    <a:pt x="410" y="20600"/>
                    <a:pt x="375" y="20495"/>
                    <a:pt x="346" y="20381"/>
                  </a:cubicBezTo>
                  <a:cubicBezTo>
                    <a:pt x="335" y="20343"/>
                    <a:pt x="300" y="20318"/>
                    <a:pt x="261" y="20318"/>
                  </a:cubicBezTo>
                  <a:close/>
                  <a:moveTo>
                    <a:pt x="6556" y="20550"/>
                  </a:moveTo>
                  <a:cubicBezTo>
                    <a:pt x="6542" y="20550"/>
                    <a:pt x="6528" y="20553"/>
                    <a:pt x="6514" y="20560"/>
                  </a:cubicBezTo>
                  <a:cubicBezTo>
                    <a:pt x="6415" y="20615"/>
                    <a:pt x="6314" y="20668"/>
                    <a:pt x="6213" y="20719"/>
                  </a:cubicBezTo>
                  <a:cubicBezTo>
                    <a:pt x="6170" y="20741"/>
                    <a:pt x="6154" y="20793"/>
                    <a:pt x="6175" y="20834"/>
                  </a:cubicBezTo>
                  <a:cubicBezTo>
                    <a:pt x="6191" y="20865"/>
                    <a:pt x="6220" y="20882"/>
                    <a:pt x="6252" y="20882"/>
                  </a:cubicBezTo>
                  <a:cubicBezTo>
                    <a:pt x="6265" y="20882"/>
                    <a:pt x="6277" y="20879"/>
                    <a:pt x="6290" y="20873"/>
                  </a:cubicBezTo>
                  <a:cubicBezTo>
                    <a:pt x="6393" y="20820"/>
                    <a:pt x="6497" y="20765"/>
                    <a:pt x="6598" y="20711"/>
                  </a:cubicBezTo>
                  <a:cubicBezTo>
                    <a:pt x="6639" y="20688"/>
                    <a:pt x="6654" y="20636"/>
                    <a:pt x="6631" y="20594"/>
                  </a:cubicBezTo>
                  <a:cubicBezTo>
                    <a:pt x="6616" y="20566"/>
                    <a:pt x="6586" y="20550"/>
                    <a:pt x="6556" y="20550"/>
                  </a:cubicBezTo>
                  <a:close/>
                  <a:moveTo>
                    <a:pt x="5784" y="20931"/>
                  </a:moveTo>
                  <a:cubicBezTo>
                    <a:pt x="5773" y="20931"/>
                    <a:pt x="5761" y="20933"/>
                    <a:pt x="5750" y="20938"/>
                  </a:cubicBezTo>
                  <a:cubicBezTo>
                    <a:pt x="5648" y="20985"/>
                    <a:pt x="5542" y="21030"/>
                    <a:pt x="5438" y="21073"/>
                  </a:cubicBezTo>
                  <a:cubicBezTo>
                    <a:pt x="5393" y="21090"/>
                    <a:pt x="5373" y="21140"/>
                    <a:pt x="5390" y="21183"/>
                  </a:cubicBezTo>
                  <a:cubicBezTo>
                    <a:pt x="5405" y="21217"/>
                    <a:pt x="5435" y="21238"/>
                    <a:pt x="5470" y="21238"/>
                  </a:cubicBezTo>
                  <a:cubicBezTo>
                    <a:pt x="5480" y="21238"/>
                    <a:pt x="5491" y="21236"/>
                    <a:pt x="5502" y="21231"/>
                  </a:cubicBezTo>
                  <a:cubicBezTo>
                    <a:pt x="5608" y="21188"/>
                    <a:pt x="5715" y="21143"/>
                    <a:pt x="5821" y="21097"/>
                  </a:cubicBezTo>
                  <a:cubicBezTo>
                    <a:pt x="5864" y="21076"/>
                    <a:pt x="5883" y="21026"/>
                    <a:pt x="5864" y="20983"/>
                  </a:cubicBezTo>
                  <a:cubicBezTo>
                    <a:pt x="5850" y="20951"/>
                    <a:pt x="5818" y="20931"/>
                    <a:pt x="5784" y="20931"/>
                  </a:cubicBezTo>
                  <a:close/>
                  <a:moveTo>
                    <a:pt x="619" y="21094"/>
                  </a:moveTo>
                  <a:cubicBezTo>
                    <a:pt x="601" y="21094"/>
                    <a:pt x="583" y="21099"/>
                    <a:pt x="567" y="21111"/>
                  </a:cubicBezTo>
                  <a:cubicBezTo>
                    <a:pt x="529" y="21138"/>
                    <a:pt x="522" y="21193"/>
                    <a:pt x="549" y="21231"/>
                  </a:cubicBezTo>
                  <a:cubicBezTo>
                    <a:pt x="623" y="21329"/>
                    <a:pt x="706" y="21417"/>
                    <a:pt x="796" y="21496"/>
                  </a:cubicBezTo>
                  <a:cubicBezTo>
                    <a:pt x="812" y="21510"/>
                    <a:pt x="833" y="21516"/>
                    <a:pt x="852" y="21516"/>
                  </a:cubicBezTo>
                  <a:cubicBezTo>
                    <a:pt x="876" y="21516"/>
                    <a:pt x="900" y="21507"/>
                    <a:pt x="918" y="21486"/>
                  </a:cubicBezTo>
                  <a:cubicBezTo>
                    <a:pt x="948" y="21451"/>
                    <a:pt x="945" y="21396"/>
                    <a:pt x="908" y="21364"/>
                  </a:cubicBezTo>
                  <a:cubicBezTo>
                    <a:pt x="828" y="21295"/>
                    <a:pt x="753" y="21215"/>
                    <a:pt x="687" y="21127"/>
                  </a:cubicBezTo>
                  <a:cubicBezTo>
                    <a:pt x="670" y="21105"/>
                    <a:pt x="645" y="21094"/>
                    <a:pt x="619" y="21094"/>
                  </a:cubicBezTo>
                  <a:close/>
                  <a:moveTo>
                    <a:pt x="4988" y="21247"/>
                  </a:moveTo>
                  <a:cubicBezTo>
                    <a:pt x="4978" y="21247"/>
                    <a:pt x="4969" y="21249"/>
                    <a:pt x="4959" y="21252"/>
                  </a:cubicBezTo>
                  <a:cubicBezTo>
                    <a:pt x="4852" y="21289"/>
                    <a:pt x="4743" y="21326"/>
                    <a:pt x="4636" y="21358"/>
                  </a:cubicBezTo>
                  <a:cubicBezTo>
                    <a:pt x="4590" y="21372"/>
                    <a:pt x="4565" y="21420"/>
                    <a:pt x="4578" y="21467"/>
                  </a:cubicBezTo>
                  <a:cubicBezTo>
                    <a:pt x="4591" y="21504"/>
                    <a:pt x="4625" y="21526"/>
                    <a:pt x="4662" y="21526"/>
                  </a:cubicBezTo>
                  <a:cubicBezTo>
                    <a:pt x="4670" y="21526"/>
                    <a:pt x="4678" y="21526"/>
                    <a:pt x="4686" y="21523"/>
                  </a:cubicBezTo>
                  <a:cubicBezTo>
                    <a:pt x="4796" y="21489"/>
                    <a:pt x="4907" y="21452"/>
                    <a:pt x="5015" y="21414"/>
                  </a:cubicBezTo>
                  <a:cubicBezTo>
                    <a:pt x="5060" y="21399"/>
                    <a:pt x="5084" y="21350"/>
                    <a:pt x="5068" y="21305"/>
                  </a:cubicBezTo>
                  <a:cubicBezTo>
                    <a:pt x="5056" y="21270"/>
                    <a:pt x="5023" y="21247"/>
                    <a:pt x="4988" y="21247"/>
                  </a:cubicBezTo>
                  <a:close/>
                  <a:moveTo>
                    <a:pt x="4165" y="21495"/>
                  </a:moveTo>
                  <a:cubicBezTo>
                    <a:pt x="4158" y="21495"/>
                    <a:pt x="4151" y="21495"/>
                    <a:pt x="4144" y="21497"/>
                  </a:cubicBezTo>
                  <a:cubicBezTo>
                    <a:pt x="4034" y="21526"/>
                    <a:pt x="3922" y="21553"/>
                    <a:pt x="3813" y="21577"/>
                  </a:cubicBezTo>
                  <a:cubicBezTo>
                    <a:pt x="3766" y="21587"/>
                    <a:pt x="3736" y="21633"/>
                    <a:pt x="3747" y="21680"/>
                  </a:cubicBezTo>
                  <a:cubicBezTo>
                    <a:pt x="3755" y="21720"/>
                    <a:pt x="3792" y="21747"/>
                    <a:pt x="3830" y="21747"/>
                  </a:cubicBezTo>
                  <a:cubicBezTo>
                    <a:pt x="3837" y="21747"/>
                    <a:pt x="3843" y="21745"/>
                    <a:pt x="3850" y="21744"/>
                  </a:cubicBezTo>
                  <a:cubicBezTo>
                    <a:pt x="3960" y="21720"/>
                    <a:pt x="4074" y="21692"/>
                    <a:pt x="4186" y="21664"/>
                  </a:cubicBezTo>
                  <a:cubicBezTo>
                    <a:pt x="4232" y="21652"/>
                    <a:pt x="4260" y="21606"/>
                    <a:pt x="4248" y="21560"/>
                  </a:cubicBezTo>
                  <a:cubicBezTo>
                    <a:pt x="4238" y="21520"/>
                    <a:pt x="4202" y="21495"/>
                    <a:pt x="4165" y="21495"/>
                  </a:cubicBezTo>
                  <a:close/>
                  <a:moveTo>
                    <a:pt x="1288" y="21612"/>
                  </a:moveTo>
                  <a:cubicBezTo>
                    <a:pt x="1255" y="21612"/>
                    <a:pt x="1224" y="21632"/>
                    <a:pt x="1211" y="21665"/>
                  </a:cubicBezTo>
                  <a:cubicBezTo>
                    <a:pt x="1191" y="21708"/>
                    <a:pt x="1212" y="21758"/>
                    <a:pt x="1257" y="21777"/>
                  </a:cubicBezTo>
                  <a:cubicBezTo>
                    <a:pt x="1363" y="21821"/>
                    <a:pt x="1478" y="21857"/>
                    <a:pt x="1598" y="21885"/>
                  </a:cubicBezTo>
                  <a:cubicBezTo>
                    <a:pt x="1605" y="21886"/>
                    <a:pt x="1611" y="21886"/>
                    <a:pt x="1617" y="21886"/>
                  </a:cubicBezTo>
                  <a:cubicBezTo>
                    <a:pt x="1657" y="21886"/>
                    <a:pt x="1693" y="21859"/>
                    <a:pt x="1701" y="21819"/>
                  </a:cubicBezTo>
                  <a:cubicBezTo>
                    <a:pt x="1712" y="21773"/>
                    <a:pt x="1681" y="21726"/>
                    <a:pt x="1637" y="21716"/>
                  </a:cubicBezTo>
                  <a:cubicBezTo>
                    <a:pt x="1525" y="21691"/>
                    <a:pt x="1419" y="21659"/>
                    <a:pt x="1323" y="21619"/>
                  </a:cubicBezTo>
                  <a:cubicBezTo>
                    <a:pt x="1311" y="21614"/>
                    <a:pt x="1300" y="21612"/>
                    <a:pt x="1288" y="21612"/>
                  </a:cubicBezTo>
                  <a:close/>
                  <a:moveTo>
                    <a:pt x="3323" y="21672"/>
                  </a:moveTo>
                  <a:cubicBezTo>
                    <a:pt x="3319" y="21672"/>
                    <a:pt x="3314" y="21673"/>
                    <a:pt x="3310" y="21673"/>
                  </a:cubicBezTo>
                  <a:cubicBezTo>
                    <a:pt x="3198" y="21692"/>
                    <a:pt x="3086" y="21710"/>
                    <a:pt x="2974" y="21724"/>
                  </a:cubicBezTo>
                  <a:cubicBezTo>
                    <a:pt x="2927" y="21731"/>
                    <a:pt x="2894" y="21774"/>
                    <a:pt x="2900" y="21821"/>
                  </a:cubicBezTo>
                  <a:cubicBezTo>
                    <a:pt x="2905" y="21864"/>
                    <a:pt x="2942" y="21896"/>
                    <a:pt x="2985" y="21896"/>
                  </a:cubicBezTo>
                  <a:cubicBezTo>
                    <a:pt x="2988" y="21896"/>
                    <a:pt x="2993" y="21894"/>
                    <a:pt x="2996" y="21894"/>
                  </a:cubicBezTo>
                  <a:cubicBezTo>
                    <a:pt x="3110" y="21880"/>
                    <a:pt x="3225" y="21862"/>
                    <a:pt x="3339" y="21843"/>
                  </a:cubicBezTo>
                  <a:cubicBezTo>
                    <a:pt x="3385" y="21835"/>
                    <a:pt x="3417" y="21792"/>
                    <a:pt x="3409" y="21744"/>
                  </a:cubicBezTo>
                  <a:cubicBezTo>
                    <a:pt x="3402" y="21701"/>
                    <a:pt x="3366" y="21672"/>
                    <a:pt x="3323" y="21672"/>
                  </a:cubicBezTo>
                  <a:close/>
                  <a:moveTo>
                    <a:pt x="2471" y="21772"/>
                  </a:moveTo>
                  <a:cubicBezTo>
                    <a:pt x="2470" y="21772"/>
                    <a:pt x="2469" y="21772"/>
                    <a:pt x="2468" y="21773"/>
                  </a:cubicBezTo>
                  <a:cubicBezTo>
                    <a:pt x="2400" y="21776"/>
                    <a:pt x="2332" y="21779"/>
                    <a:pt x="2264" y="21779"/>
                  </a:cubicBezTo>
                  <a:cubicBezTo>
                    <a:pt x="2220" y="21779"/>
                    <a:pt x="2176" y="21778"/>
                    <a:pt x="2131" y="21776"/>
                  </a:cubicBezTo>
                  <a:cubicBezTo>
                    <a:pt x="2131" y="21776"/>
                    <a:pt x="2130" y="21776"/>
                    <a:pt x="2129" y="21776"/>
                  </a:cubicBezTo>
                  <a:cubicBezTo>
                    <a:pt x="2082" y="21776"/>
                    <a:pt x="2045" y="21814"/>
                    <a:pt x="2043" y="21859"/>
                  </a:cubicBezTo>
                  <a:cubicBezTo>
                    <a:pt x="2042" y="21907"/>
                    <a:pt x="2079" y="21947"/>
                    <a:pt x="2125" y="21949"/>
                  </a:cubicBezTo>
                  <a:cubicBezTo>
                    <a:pt x="2168" y="21950"/>
                    <a:pt x="2213" y="21950"/>
                    <a:pt x="2256" y="21950"/>
                  </a:cubicBezTo>
                  <a:cubicBezTo>
                    <a:pt x="2330" y="21950"/>
                    <a:pt x="2404" y="21949"/>
                    <a:pt x="2476" y="21944"/>
                  </a:cubicBezTo>
                  <a:cubicBezTo>
                    <a:pt x="2524" y="21942"/>
                    <a:pt x="2561" y="21902"/>
                    <a:pt x="2557" y="21854"/>
                  </a:cubicBezTo>
                  <a:cubicBezTo>
                    <a:pt x="2556" y="21809"/>
                    <a:pt x="2517" y="21772"/>
                    <a:pt x="2471" y="2177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05325" y="2304200"/>
              <a:ext cx="716850" cy="313375"/>
            </a:xfrm>
            <a:custGeom>
              <a:avLst/>
              <a:gdLst/>
              <a:ahLst/>
              <a:cxnLst/>
              <a:rect l="l" t="t" r="r" b="b"/>
              <a:pathLst>
                <a:path w="28674" h="12535" extrusionOk="0">
                  <a:moveTo>
                    <a:pt x="17937" y="147"/>
                  </a:moveTo>
                  <a:cubicBezTo>
                    <a:pt x="18420" y="147"/>
                    <a:pt x="18905" y="155"/>
                    <a:pt x="19386" y="182"/>
                  </a:cubicBezTo>
                  <a:cubicBezTo>
                    <a:pt x="19464" y="187"/>
                    <a:pt x="19546" y="190"/>
                    <a:pt x="19631" y="193"/>
                  </a:cubicBezTo>
                  <a:cubicBezTo>
                    <a:pt x="20065" y="209"/>
                    <a:pt x="20558" y="227"/>
                    <a:pt x="20891" y="459"/>
                  </a:cubicBezTo>
                  <a:cubicBezTo>
                    <a:pt x="21650" y="986"/>
                    <a:pt x="21607" y="1942"/>
                    <a:pt x="21565" y="2866"/>
                  </a:cubicBezTo>
                  <a:cubicBezTo>
                    <a:pt x="21541" y="3437"/>
                    <a:pt x="21517" y="3977"/>
                    <a:pt x="21665" y="4433"/>
                  </a:cubicBezTo>
                  <a:cubicBezTo>
                    <a:pt x="22002" y="5473"/>
                    <a:pt x="23032" y="6015"/>
                    <a:pt x="23617" y="6248"/>
                  </a:cubicBezTo>
                  <a:cubicBezTo>
                    <a:pt x="24091" y="6437"/>
                    <a:pt x="24593" y="6563"/>
                    <a:pt x="25079" y="6685"/>
                  </a:cubicBezTo>
                  <a:cubicBezTo>
                    <a:pt x="25450" y="6779"/>
                    <a:pt x="25834" y="6875"/>
                    <a:pt x="26201" y="6999"/>
                  </a:cubicBezTo>
                  <a:cubicBezTo>
                    <a:pt x="27223" y="7343"/>
                    <a:pt x="27916" y="7859"/>
                    <a:pt x="28262" y="8531"/>
                  </a:cubicBezTo>
                  <a:cubicBezTo>
                    <a:pt x="28480" y="8955"/>
                    <a:pt x="28521" y="9506"/>
                    <a:pt x="28368" y="9966"/>
                  </a:cubicBezTo>
                  <a:cubicBezTo>
                    <a:pt x="28244" y="10334"/>
                    <a:pt x="28006" y="10619"/>
                    <a:pt x="27697" y="10770"/>
                  </a:cubicBezTo>
                  <a:cubicBezTo>
                    <a:pt x="27493" y="10868"/>
                    <a:pt x="27275" y="10905"/>
                    <a:pt x="27064" y="10905"/>
                  </a:cubicBezTo>
                  <a:cubicBezTo>
                    <a:pt x="26687" y="10905"/>
                    <a:pt x="26330" y="10788"/>
                    <a:pt x="26105" y="10695"/>
                  </a:cubicBezTo>
                  <a:cubicBezTo>
                    <a:pt x="25852" y="10590"/>
                    <a:pt x="25607" y="10458"/>
                    <a:pt x="25368" y="10329"/>
                  </a:cubicBezTo>
                  <a:cubicBezTo>
                    <a:pt x="25114" y="10192"/>
                    <a:pt x="24851" y="10051"/>
                    <a:pt x="24576" y="9940"/>
                  </a:cubicBezTo>
                  <a:cubicBezTo>
                    <a:pt x="24067" y="9736"/>
                    <a:pt x="23510" y="9634"/>
                    <a:pt x="22907" y="9634"/>
                  </a:cubicBezTo>
                  <a:cubicBezTo>
                    <a:pt x="22022" y="9634"/>
                    <a:pt x="21040" y="9854"/>
                    <a:pt x="19969" y="10293"/>
                  </a:cubicBezTo>
                  <a:cubicBezTo>
                    <a:pt x="19416" y="10518"/>
                    <a:pt x="18869" y="10784"/>
                    <a:pt x="18340" y="11042"/>
                  </a:cubicBezTo>
                  <a:cubicBezTo>
                    <a:pt x="17487" y="11457"/>
                    <a:pt x="16606" y="11884"/>
                    <a:pt x="15685" y="12155"/>
                  </a:cubicBezTo>
                  <a:cubicBezTo>
                    <a:pt x="15154" y="12310"/>
                    <a:pt x="14664" y="12388"/>
                    <a:pt x="14218" y="12388"/>
                  </a:cubicBezTo>
                  <a:cubicBezTo>
                    <a:pt x="13738" y="12388"/>
                    <a:pt x="13309" y="12298"/>
                    <a:pt x="12936" y="12116"/>
                  </a:cubicBezTo>
                  <a:cubicBezTo>
                    <a:pt x="12271" y="11793"/>
                    <a:pt x="11719" y="11157"/>
                    <a:pt x="11249" y="10172"/>
                  </a:cubicBezTo>
                  <a:cubicBezTo>
                    <a:pt x="11113" y="9886"/>
                    <a:pt x="10988" y="9588"/>
                    <a:pt x="10868" y="9300"/>
                  </a:cubicBezTo>
                  <a:cubicBezTo>
                    <a:pt x="10649" y="8776"/>
                    <a:pt x="10425" y="8235"/>
                    <a:pt x="10119" y="7745"/>
                  </a:cubicBezTo>
                  <a:cubicBezTo>
                    <a:pt x="9203" y="6275"/>
                    <a:pt x="7560" y="5309"/>
                    <a:pt x="5831" y="5223"/>
                  </a:cubicBezTo>
                  <a:cubicBezTo>
                    <a:pt x="5710" y="5216"/>
                    <a:pt x="5589" y="5213"/>
                    <a:pt x="5467" y="5212"/>
                  </a:cubicBezTo>
                  <a:cubicBezTo>
                    <a:pt x="4955" y="5200"/>
                    <a:pt x="4426" y="5189"/>
                    <a:pt x="4021" y="4907"/>
                  </a:cubicBezTo>
                  <a:cubicBezTo>
                    <a:pt x="3704" y="4685"/>
                    <a:pt x="3509" y="4324"/>
                    <a:pt x="3321" y="3977"/>
                  </a:cubicBezTo>
                  <a:cubicBezTo>
                    <a:pt x="3265" y="3874"/>
                    <a:pt x="3209" y="3769"/>
                    <a:pt x="3148" y="3668"/>
                  </a:cubicBezTo>
                  <a:cubicBezTo>
                    <a:pt x="2706" y="2915"/>
                    <a:pt x="2029" y="2291"/>
                    <a:pt x="1243" y="1910"/>
                  </a:cubicBezTo>
                  <a:cubicBezTo>
                    <a:pt x="1182" y="1881"/>
                    <a:pt x="1118" y="1852"/>
                    <a:pt x="1055" y="1823"/>
                  </a:cubicBezTo>
                  <a:cubicBezTo>
                    <a:pt x="801" y="1706"/>
                    <a:pt x="537" y="1585"/>
                    <a:pt x="352" y="1383"/>
                  </a:cubicBezTo>
                  <a:cubicBezTo>
                    <a:pt x="223" y="1239"/>
                    <a:pt x="149" y="1027"/>
                    <a:pt x="163" y="843"/>
                  </a:cubicBezTo>
                  <a:cubicBezTo>
                    <a:pt x="171" y="752"/>
                    <a:pt x="203" y="625"/>
                    <a:pt x="317" y="536"/>
                  </a:cubicBezTo>
                  <a:cubicBezTo>
                    <a:pt x="455" y="425"/>
                    <a:pt x="647" y="412"/>
                    <a:pt x="865" y="409"/>
                  </a:cubicBezTo>
                  <a:lnTo>
                    <a:pt x="16673" y="159"/>
                  </a:lnTo>
                  <a:cubicBezTo>
                    <a:pt x="17090" y="153"/>
                    <a:pt x="17512" y="147"/>
                    <a:pt x="17937" y="147"/>
                  </a:cubicBezTo>
                  <a:close/>
                  <a:moveTo>
                    <a:pt x="17940" y="0"/>
                  </a:moveTo>
                  <a:cubicBezTo>
                    <a:pt x="17514" y="0"/>
                    <a:pt x="17089" y="7"/>
                    <a:pt x="16670" y="14"/>
                  </a:cubicBezTo>
                  <a:lnTo>
                    <a:pt x="863" y="263"/>
                  </a:lnTo>
                  <a:cubicBezTo>
                    <a:pt x="674" y="267"/>
                    <a:pt x="415" y="271"/>
                    <a:pt x="226" y="420"/>
                  </a:cubicBezTo>
                  <a:cubicBezTo>
                    <a:pt x="104" y="518"/>
                    <a:pt x="32" y="661"/>
                    <a:pt x="19" y="832"/>
                  </a:cubicBezTo>
                  <a:cubicBezTo>
                    <a:pt x="0" y="1058"/>
                    <a:pt x="87" y="1306"/>
                    <a:pt x="245" y="1480"/>
                  </a:cubicBezTo>
                  <a:cubicBezTo>
                    <a:pt x="448" y="1706"/>
                    <a:pt x="727" y="1833"/>
                    <a:pt x="995" y="1956"/>
                  </a:cubicBezTo>
                  <a:cubicBezTo>
                    <a:pt x="1057" y="1983"/>
                    <a:pt x="1118" y="2012"/>
                    <a:pt x="1179" y="2041"/>
                  </a:cubicBezTo>
                  <a:cubicBezTo>
                    <a:pt x="1939" y="2409"/>
                    <a:pt x="2594" y="3013"/>
                    <a:pt x="3023" y="3742"/>
                  </a:cubicBezTo>
                  <a:cubicBezTo>
                    <a:pt x="3081" y="3841"/>
                    <a:pt x="3139" y="3945"/>
                    <a:pt x="3193" y="4046"/>
                  </a:cubicBezTo>
                  <a:cubicBezTo>
                    <a:pt x="3389" y="4409"/>
                    <a:pt x="3592" y="4786"/>
                    <a:pt x="3938" y="5027"/>
                  </a:cubicBezTo>
                  <a:cubicBezTo>
                    <a:pt x="4378" y="5335"/>
                    <a:pt x="4931" y="5346"/>
                    <a:pt x="5464" y="5357"/>
                  </a:cubicBezTo>
                  <a:cubicBezTo>
                    <a:pt x="5584" y="5359"/>
                    <a:pt x="5704" y="5362"/>
                    <a:pt x="5823" y="5368"/>
                  </a:cubicBezTo>
                  <a:cubicBezTo>
                    <a:pt x="7506" y="5452"/>
                    <a:pt x="9104" y="6392"/>
                    <a:pt x="9994" y="7822"/>
                  </a:cubicBezTo>
                  <a:cubicBezTo>
                    <a:pt x="10293" y="8302"/>
                    <a:pt x="10518" y="8837"/>
                    <a:pt x="10734" y="9356"/>
                  </a:cubicBezTo>
                  <a:cubicBezTo>
                    <a:pt x="10854" y="9646"/>
                    <a:pt x="10980" y="9947"/>
                    <a:pt x="11118" y="10235"/>
                  </a:cubicBezTo>
                  <a:cubicBezTo>
                    <a:pt x="11602" y="11252"/>
                    <a:pt x="12177" y="11908"/>
                    <a:pt x="12872" y="12248"/>
                  </a:cubicBezTo>
                  <a:cubicBezTo>
                    <a:pt x="13266" y="12438"/>
                    <a:pt x="13716" y="12534"/>
                    <a:pt x="14218" y="12534"/>
                  </a:cubicBezTo>
                  <a:cubicBezTo>
                    <a:pt x="14678" y="12534"/>
                    <a:pt x="15182" y="12454"/>
                    <a:pt x="15727" y="12296"/>
                  </a:cubicBezTo>
                  <a:cubicBezTo>
                    <a:pt x="16659" y="12022"/>
                    <a:pt x="17546" y="11591"/>
                    <a:pt x="18403" y="11173"/>
                  </a:cubicBezTo>
                  <a:cubicBezTo>
                    <a:pt x="18929" y="10917"/>
                    <a:pt x="19476" y="10653"/>
                    <a:pt x="20025" y="10427"/>
                  </a:cubicBezTo>
                  <a:cubicBezTo>
                    <a:pt x="21078" y="9996"/>
                    <a:pt x="22041" y="9780"/>
                    <a:pt x="22906" y="9780"/>
                  </a:cubicBezTo>
                  <a:cubicBezTo>
                    <a:pt x="23491" y="9780"/>
                    <a:pt x="24030" y="9879"/>
                    <a:pt x="24521" y="10076"/>
                  </a:cubicBezTo>
                  <a:cubicBezTo>
                    <a:pt x="24789" y="10184"/>
                    <a:pt x="25048" y="10323"/>
                    <a:pt x="25300" y="10459"/>
                  </a:cubicBezTo>
                  <a:cubicBezTo>
                    <a:pt x="25540" y="10589"/>
                    <a:pt x="25790" y="10723"/>
                    <a:pt x="26049" y="10831"/>
                  </a:cubicBezTo>
                  <a:cubicBezTo>
                    <a:pt x="26328" y="10947"/>
                    <a:pt x="26687" y="11054"/>
                    <a:pt x="27059" y="11054"/>
                  </a:cubicBezTo>
                  <a:cubicBezTo>
                    <a:pt x="27293" y="11054"/>
                    <a:pt x="27533" y="11011"/>
                    <a:pt x="27761" y="10901"/>
                  </a:cubicBezTo>
                  <a:cubicBezTo>
                    <a:pt x="28105" y="10735"/>
                    <a:pt x="28369" y="10419"/>
                    <a:pt x="28505" y="10012"/>
                  </a:cubicBezTo>
                  <a:cubicBezTo>
                    <a:pt x="28674" y="9510"/>
                    <a:pt x="28632" y="8930"/>
                    <a:pt x="28392" y="8465"/>
                  </a:cubicBezTo>
                  <a:cubicBezTo>
                    <a:pt x="28028" y="7756"/>
                    <a:pt x="27306" y="7218"/>
                    <a:pt x="26248" y="6861"/>
                  </a:cubicBezTo>
                  <a:cubicBezTo>
                    <a:pt x="25876" y="6736"/>
                    <a:pt x="25489" y="6638"/>
                    <a:pt x="25114" y="6544"/>
                  </a:cubicBezTo>
                  <a:cubicBezTo>
                    <a:pt x="24633" y="6422"/>
                    <a:pt x="24135" y="6297"/>
                    <a:pt x="23669" y="6113"/>
                  </a:cubicBezTo>
                  <a:cubicBezTo>
                    <a:pt x="23111" y="5891"/>
                    <a:pt x="22124" y="5370"/>
                    <a:pt x="21804" y="4388"/>
                  </a:cubicBezTo>
                  <a:cubicBezTo>
                    <a:pt x="21663" y="3958"/>
                    <a:pt x="21687" y="3431"/>
                    <a:pt x="21713" y="2872"/>
                  </a:cubicBezTo>
                  <a:cubicBezTo>
                    <a:pt x="21754" y="1910"/>
                    <a:pt x="21799" y="912"/>
                    <a:pt x="20974" y="339"/>
                  </a:cubicBezTo>
                  <a:cubicBezTo>
                    <a:pt x="20606" y="83"/>
                    <a:pt x="20090" y="63"/>
                    <a:pt x="19637" y="47"/>
                  </a:cubicBezTo>
                  <a:cubicBezTo>
                    <a:pt x="19552" y="44"/>
                    <a:pt x="19472" y="41"/>
                    <a:pt x="19394" y="36"/>
                  </a:cubicBezTo>
                  <a:cubicBezTo>
                    <a:pt x="18911" y="9"/>
                    <a:pt x="18425" y="0"/>
                    <a:pt x="1794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7350" y="2339575"/>
              <a:ext cx="263050" cy="314675"/>
            </a:xfrm>
            <a:custGeom>
              <a:avLst/>
              <a:gdLst/>
              <a:ahLst/>
              <a:cxnLst/>
              <a:rect l="l" t="t" r="r" b="b"/>
              <a:pathLst>
                <a:path w="10522" h="12587" extrusionOk="0">
                  <a:moveTo>
                    <a:pt x="2465" y="148"/>
                  </a:moveTo>
                  <a:cubicBezTo>
                    <a:pt x="2558" y="148"/>
                    <a:pt x="2650" y="161"/>
                    <a:pt x="2742" y="186"/>
                  </a:cubicBezTo>
                  <a:cubicBezTo>
                    <a:pt x="3296" y="338"/>
                    <a:pt x="3834" y="962"/>
                    <a:pt x="4181" y="1854"/>
                  </a:cubicBezTo>
                  <a:cubicBezTo>
                    <a:pt x="4382" y="2370"/>
                    <a:pt x="4609" y="2953"/>
                    <a:pt x="5059" y="3334"/>
                  </a:cubicBezTo>
                  <a:cubicBezTo>
                    <a:pt x="5576" y="3771"/>
                    <a:pt x="6276" y="3864"/>
                    <a:pt x="6938" y="3864"/>
                  </a:cubicBezTo>
                  <a:cubicBezTo>
                    <a:pt x="7047" y="3864"/>
                    <a:pt x="7154" y="3861"/>
                    <a:pt x="7259" y="3857"/>
                  </a:cubicBezTo>
                  <a:cubicBezTo>
                    <a:pt x="7333" y="3856"/>
                    <a:pt x="7408" y="3853"/>
                    <a:pt x="7483" y="3849"/>
                  </a:cubicBezTo>
                  <a:cubicBezTo>
                    <a:pt x="7686" y="3841"/>
                    <a:pt x="7891" y="3833"/>
                    <a:pt x="8094" y="3833"/>
                  </a:cubicBezTo>
                  <a:cubicBezTo>
                    <a:pt x="8567" y="3833"/>
                    <a:pt x="9033" y="3878"/>
                    <a:pt x="9453" y="4074"/>
                  </a:cubicBezTo>
                  <a:cubicBezTo>
                    <a:pt x="9836" y="4251"/>
                    <a:pt x="10161" y="4623"/>
                    <a:pt x="10281" y="5018"/>
                  </a:cubicBezTo>
                  <a:cubicBezTo>
                    <a:pt x="10342" y="5220"/>
                    <a:pt x="10379" y="5524"/>
                    <a:pt x="10202" y="5814"/>
                  </a:cubicBezTo>
                  <a:cubicBezTo>
                    <a:pt x="9935" y="6258"/>
                    <a:pt x="9347" y="6400"/>
                    <a:pt x="8830" y="6525"/>
                  </a:cubicBezTo>
                  <a:lnTo>
                    <a:pt x="8793" y="6535"/>
                  </a:lnTo>
                  <a:cubicBezTo>
                    <a:pt x="7620" y="6820"/>
                    <a:pt x="6667" y="7225"/>
                    <a:pt x="5882" y="7773"/>
                  </a:cubicBezTo>
                  <a:cubicBezTo>
                    <a:pt x="4947" y="8423"/>
                    <a:pt x="4255" y="9300"/>
                    <a:pt x="3932" y="10244"/>
                  </a:cubicBezTo>
                  <a:cubicBezTo>
                    <a:pt x="3874" y="10410"/>
                    <a:pt x="3826" y="10585"/>
                    <a:pt x="3778" y="10753"/>
                  </a:cubicBezTo>
                  <a:cubicBezTo>
                    <a:pt x="3635" y="11262"/>
                    <a:pt x="3488" y="11787"/>
                    <a:pt x="3104" y="12125"/>
                  </a:cubicBezTo>
                  <a:cubicBezTo>
                    <a:pt x="2870" y="12331"/>
                    <a:pt x="2558" y="12440"/>
                    <a:pt x="2215" y="12440"/>
                  </a:cubicBezTo>
                  <a:cubicBezTo>
                    <a:pt x="2171" y="12440"/>
                    <a:pt x="2126" y="12438"/>
                    <a:pt x="2080" y="12434"/>
                  </a:cubicBezTo>
                  <a:cubicBezTo>
                    <a:pt x="1592" y="12394"/>
                    <a:pt x="1118" y="12149"/>
                    <a:pt x="817" y="11781"/>
                  </a:cubicBezTo>
                  <a:cubicBezTo>
                    <a:pt x="151" y="10969"/>
                    <a:pt x="225" y="9862"/>
                    <a:pt x="327" y="9273"/>
                  </a:cubicBezTo>
                  <a:cubicBezTo>
                    <a:pt x="428" y="8698"/>
                    <a:pt x="623" y="8133"/>
                    <a:pt x="812" y="7585"/>
                  </a:cubicBezTo>
                  <a:cubicBezTo>
                    <a:pt x="912" y="7297"/>
                    <a:pt x="1016" y="6999"/>
                    <a:pt x="1104" y="6701"/>
                  </a:cubicBezTo>
                  <a:cubicBezTo>
                    <a:pt x="1427" y="5616"/>
                    <a:pt x="1459" y="4733"/>
                    <a:pt x="1203" y="4005"/>
                  </a:cubicBezTo>
                  <a:cubicBezTo>
                    <a:pt x="1125" y="3781"/>
                    <a:pt x="1009" y="3556"/>
                    <a:pt x="899" y="3340"/>
                  </a:cubicBezTo>
                  <a:cubicBezTo>
                    <a:pt x="683" y="2917"/>
                    <a:pt x="457" y="2479"/>
                    <a:pt x="490" y="2008"/>
                  </a:cubicBezTo>
                  <a:cubicBezTo>
                    <a:pt x="537" y="1324"/>
                    <a:pt x="1142" y="855"/>
                    <a:pt x="1627" y="477"/>
                  </a:cubicBezTo>
                  <a:cubicBezTo>
                    <a:pt x="1909" y="258"/>
                    <a:pt x="2189" y="148"/>
                    <a:pt x="2465" y="148"/>
                  </a:cubicBezTo>
                  <a:close/>
                  <a:moveTo>
                    <a:pt x="2461" y="1"/>
                  </a:moveTo>
                  <a:cubicBezTo>
                    <a:pt x="2154" y="1"/>
                    <a:pt x="1844" y="121"/>
                    <a:pt x="1536" y="360"/>
                  </a:cubicBezTo>
                  <a:cubicBezTo>
                    <a:pt x="1054" y="735"/>
                    <a:pt x="396" y="1249"/>
                    <a:pt x="343" y="1998"/>
                  </a:cubicBezTo>
                  <a:cubicBezTo>
                    <a:pt x="308" y="2509"/>
                    <a:pt x="542" y="2965"/>
                    <a:pt x="769" y="3407"/>
                  </a:cubicBezTo>
                  <a:cubicBezTo>
                    <a:pt x="883" y="3628"/>
                    <a:pt x="990" y="3837"/>
                    <a:pt x="1065" y="4053"/>
                  </a:cubicBezTo>
                  <a:cubicBezTo>
                    <a:pt x="1310" y="4751"/>
                    <a:pt x="1278" y="5604"/>
                    <a:pt x="963" y="6660"/>
                  </a:cubicBezTo>
                  <a:cubicBezTo>
                    <a:pt x="876" y="6954"/>
                    <a:pt x="772" y="7251"/>
                    <a:pt x="673" y="7539"/>
                  </a:cubicBezTo>
                  <a:cubicBezTo>
                    <a:pt x="482" y="8090"/>
                    <a:pt x="285" y="8661"/>
                    <a:pt x="183" y="9247"/>
                  </a:cubicBezTo>
                  <a:cubicBezTo>
                    <a:pt x="76" y="9861"/>
                    <a:pt x="0" y="11017"/>
                    <a:pt x="703" y="11872"/>
                  </a:cubicBezTo>
                  <a:cubicBezTo>
                    <a:pt x="1030" y="12272"/>
                    <a:pt x="1541" y="12537"/>
                    <a:pt x="2068" y="12580"/>
                  </a:cubicBezTo>
                  <a:cubicBezTo>
                    <a:pt x="2117" y="12583"/>
                    <a:pt x="2167" y="12586"/>
                    <a:pt x="2217" y="12586"/>
                  </a:cubicBezTo>
                  <a:cubicBezTo>
                    <a:pt x="2595" y="12586"/>
                    <a:pt x="2939" y="12463"/>
                    <a:pt x="3200" y="12236"/>
                  </a:cubicBezTo>
                  <a:cubicBezTo>
                    <a:pt x="3618" y="11869"/>
                    <a:pt x="3770" y="11321"/>
                    <a:pt x="3919" y="10793"/>
                  </a:cubicBezTo>
                  <a:cubicBezTo>
                    <a:pt x="3965" y="10625"/>
                    <a:pt x="4013" y="10453"/>
                    <a:pt x="4069" y="10290"/>
                  </a:cubicBezTo>
                  <a:cubicBezTo>
                    <a:pt x="4383" y="9377"/>
                    <a:pt x="5056" y="8525"/>
                    <a:pt x="5965" y="7891"/>
                  </a:cubicBezTo>
                  <a:cubicBezTo>
                    <a:pt x="6736" y="7355"/>
                    <a:pt x="7672" y="6958"/>
                    <a:pt x="8829" y="6676"/>
                  </a:cubicBezTo>
                  <a:lnTo>
                    <a:pt x="8864" y="6668"/>
                  </a:lnTo>
                  <a:cubicBezTo>
                    <a:pt x="9410" y="6535"/>
                    <a:pt x="10026" y="6384"/>
                    <a:pt x="10327" y="5889"/>
                  </a:cubicBezTo>
                  <a:cubicBezTo>
                    <a:pt x="10489" y="5624"/>
                    <a:pt x="10521" y="5307"/>
                    <a:pt x="10420" y="4975"/>
                  </a:cubicBezTo>
                  <a:cubicBezTo>
                    <a:pt x="10286" y="4535"/>
                    <a:pt x="9938" y="4139"/>
                    <a:pt x="9514" y="3941"/>
                  </a:cubicBezTo>
                  <a:cubicBezTo>
                    <a:pt x="9070" y="3734"/>
                    <a:pt x="8586" y="3686"/>
                    <a:pt x="8098" y="3686"/>
                  </a:cubicBezTo>
                  <a:cubicBezTo>
                    <a:pt x="7890" y="3686"/>
                    <a:pt x="7682" y="3695"/>
                    <a:pt x="7475" y="3704"/>
                  </a:cubicBezTo>
                  <a:cubicBezTo>
                    <a:pt x="7402" y="3707"/>
                    <a:pt x="7326" y="3708"/>
                    <a:pt x="7253" y="3712"/>
                  </a:cubicBezTo>
                  <a:cubicBezTo>
                    <a:pt x="7151" y="3715"/>
                    <a:pt x="7047" y="3718"/>
                    <a:pt x="6942" y="3718"/>
                  </a:cubicBezTo>
                  <a:cubicBezTo>
                    <a:pt x="6305" y="3718"/>
                    <a:pt x="5637" y="3631"/>
                    <a:pt x="5153" y="3222"/>
                  </a:cubicBezTo>
                  <a:cubicBezTo>
                    <a:pt x="4732" y="2865"/>
                    <a:pt x="4521" y="2323"/>
                    <a:pt x="4318" y="1801"/>
                  </a:cubicBezTo>
                  <a:cubicBezTo>
                    <a:pt x="4180" y="1451"/>
                    <a:pt x="3666" y="288"/>
                    <a:pt x="2780" y="45"/>
                  </a:cubicBezTo>
                  <a:cubicBezTo>
                    <a:pt x="2674" y="15"/>
                    <a:pt x="2568" y="1"/>
                    <a:pt x="246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0200" y="2325300"/>
              <a:ext cx="123250" cy="472975"/>
            </a:xfrm>
            <a:custGeom>
              <a:avLst/>
              <a:gdLst/>
              <a:ahLst/>
              <a:cxnLst/>
              <a:rect l="l" t="t" r="r" b="b"/>
              <a:pathLst>
                <a:path w="4930" h="18919" extrusionOk="0">
                  <a:moveTo>
                    <a:pt x="1220" y="146"/>
                  </a:moveTo>
                  <a:cubicBezTo>
                    <a:pt x="1313" y="146"/>
                    <a:pt x="1425" y="215"/>
                    <a:pt x="1553" y="353"/>
                  </a:cubicBezTo>
                  <a:cubicBezTo>
                    <a:pt x="1734" y="548"/>
                    <a:pt x="1763" y="843"/>
                    <a:pt x="1755" y="1054"/>
                  </a:cubicBezTo>
                  <a:cubicBezTo>
                    <a:pt x="1750" y="1173"/>
                    <a:pt x="1736" y="1293"/>
                    <a:pt x="1722" y="1410"/>
                  </a:cubicBezTo>
                  <a:cubicBezTo>
                    <a:pt x="1702" y="1557"/>
                    <a:pt x="1683" y="1709"/>
                    <a:pt x="1685" y="1861"/>
                  </a:cubicBezTo>
                  <a:cubicBezTo>
                    <a:pt x="1686" y="2449"/>
                    <a:pt x="1963" y="2974"/>
                    <a:pt x="2232" y="3484"/>
                  </a:cubicBezTo>
                  <a:cubicBezTo>
                    <a:pt x="2418" y="3834"/>
                    <a:pt x="2610" y="4198"/>
                    <a:pt x="2708" y="4576"/>
                  </a:cubicBezTo>
                  <a:cubicBezTo>
                    <a:pt x="2900" y="5314"/>
                    <a:pt x="2759" y="6183"/>
                    <a:pt x="2280" y="7232"/>
                  </a:cubicBezTo>
                  <a:cubicBezTo>
                    <a:pt x="2162" y="7492"/>
                    <a:pt x="2031" y="7753"/>
                    <a:pt x="1903" y="8006"/>
                  </a:cubicBezTo>
                  <a:cubicBezTo>
                    <a:pt x="1614" y="8574"/>
                    <a:pt x="1316" y="9164"/>
                    <a:pt x="1145" y="9791"/>
                  </a:cubicBezTo>
                  <a:cubicBezTo>
                    <a:pt x="614" y="11732"/>
                    <a:pt x="1435" y="13963"/>
                    <a:pt x="3099" y="15093"/>
                  </a:cubicBezTo>
                  <a:cubicBezTo>
                    <a:pt x="3230" y="15183"/>
                    <a:pt x="3366" y="15266"/>
                    <a:pt x="3499" y="15348"/>
                  </a:cubicBezTo>
                  <a:cubicBezTo>
                    <a:pt x="3722" y="15482"/>
                    <a:pt x="3951" y="15623"/>
                    <a:pt x="4152" y="15790"/>
                  </a:cubicBezTo>
                  <a:cubicBezTo>
                    <a:pt x="4364" y="15966"/>
                    <a:pt x="4723" y="16329"/>
                    <a:pt x="4753" y="16803"/>
                  </a:cubicBezTo>
                  <a:cubicBezTo>
                    <a:pt x="4779" y="17199"/>
                    <a:pt x="4564" y="17620"/>
                    <a:pt x="4176" y="17931"/>
                  </a:cubicBezTo>
                  <a:cubicBezTo>
                    <a:pt x="3821" y="18214"/>
                    <a:pt x="3384" y="18376"/>
                    <a:pt x="2961" y="18533"/>
                  </a:cubicBezTo>
                  <a:cubicBezTo>
                    <a:pt x="2634" y="18655"/>
                    <a:pt x="2278" y="18772"/>
                    <a:pt x="1945" y="18772"/>
                  </a:cubicBezTo>
                  <a:cubicBezTo>
                    <a:pt x="1757" y="18772"/>
                    <a:pt x="1576" y="18734"/>
                    <a:pt x="1413" y="18639"/>
                  </a:cubicBezTo>
                  <a:cubicBezTo>
                    <a:pt x="959" y="18374"/>
                    <a:pt x="831" y="17783"/>
                    <a:pt x="759" y="17185"/>
                  </a:cubicBezTo>
                  <a:cubicBezTo>
                    <a:pt x="200" y="12464"/>
                    <a:pt x="146" y="7668"/>
                    <a:pt x="599" y="2928"/>
                  </a:cubicBezTo>
                  <a:cubicBezTo>
                    <a:pt x="662" y="2273"/>
                    <a:pt x="735" y="1607"/>
                    <a:pt x="818" y="946"/>
                  </a:cubicBezTo>
                  <a:cubicBezTo>
                    <a:pt x="860" y="619"/>
                    <a:pt x="975" y="217"/>
                    <a:pt x="1166" y="154"/>
                  </a:cubicBezTo>
                  <a:cubicBezTo>
                    <a:pt x="1184" y="150"/>
                    <a:pt x="1201" y="146"/>
                    <a:pt x="1220" y="146"/>
                  </a:cubicBezTo>
                  <a:close/>
                  <a:moveTo>
                    <a:pt x="1220" y="1"/>
                  </a:moveTo>
                  <a:cubicBezTo>
                    <a:pt x="1186" y="1"/>
                    <a:pt x="1153" y="6"/>
                    <a:pt x="1121" y="17"/>
                  </a:cubicBezTo>
                  <a:cubicBezTo>
                    <a:pt x="809" y="118"/>
                    <a:pt x="705" y="686"/>
                    <a:pt x="674" y="926"/>
                  </a:cubicBezTo>
                  <a:cubicBezTo>
                    <a:pt x="591" y="1589"/>
                    <a:pt x="517" y="2259"/>
                    <a:pt x="453" y="2915"/>
                  </a:cubicBezTo>
                  <a:cubicBezTo>
                    <a:pt x="0" y="7665"/>
                    <a:pt x="53" y="12472"/>
                    <a:pt x="615" y="17202"/>
                  </a:cubicBezTo>
                  <a:cubicBezTo>
                    <a:pt x="690" y="17838"/>
                    <a:pt x="830" y="18467"/>
                    <a:pt x="1339" y="18765"/>
                  </a:cubicBezTo>
                  <a:cubicBezTo>
                    <a:pt x="1528" y="18876"/>
                    <a:pt x="1733" y="18919"/>
                    <a:pt x="1944" y="18919"/>
                  </a:cubicBezTo>
                  <a:cubicBezTo>
                    <a:pt x="2300" y="18919"/>
                    <a:pt x="2671" y="18797"/>
                    <a:pt x="3012" y="18671"/>
                  </a:cubicBezTo>
                  <a:cubicBezTo>
                    <a:pt x="3446" y="18510"/>
                    <a:pt x="3895" y="18344"/>
                    <a:pt x="4269" y="18045"/>
                  </a:cubicBezTo>
                  <a:cubicBezTo>
                    <a:pt x="4692" y="17705"/>
                    <a:pt x="4929" y="17237"/>
                    <a:pt x="4899" y="16794"/>
                  </a:cubicBezTo>
                  <a:cubicBezTo>
                    <a:pt x="4873" y="16402"/>
                    <a:pt x="4642" y="16006"/>
                    <a:pt x="4245" y="15678"/>
                  </a:cubicBezTo>
                  <a:cubicBezTo>
                    <a:pt x="4036" y="15505"/>
                    <a:pt x="3802" y="15361"/>
                    <a:pt x="3574" y="15223"/>
                  </a:cubicBezTo>
                  <a:cubicBezTo>
                    <a:pt x="3445" y="15143"/>
                    <a:pt x="3310" y="15060"/>
                    <a:pt x="3182" y="14973"/>
                  </a:cubicBezTo>
                  <a:cubicBezTo>
                    <a:pt x="1568" y="13876"/>
                    <a:pt x="770" y="11713"/>
                    <a:pt x="1286" y="9830"/>
                  </a:cubicBezTo>
                  <a:cubicBezTo>
                    <a:pt x="1454" y="9216"/>
                    <a:pt x="1747" y="8634"/>
                    <a:pt x="2032" y="8071"/>
                  </a:cubicBezTo>
                  <a:cubicBezTo>
                    <a:pt x="2160" y="7817"/>
                    <a:pt x="2293" y="7556"/>
                    <a:pt x="2413" y="7292"/>
                  </a:cubicBezTo>
                  <a:cubicBezTo>
                    <a:pt x="2907" y="6212"/>
                    <a:pt x="3049" y="5312"/>
                    <a:pt x="2849" y="4541"/>
                  </a:cubicBezTo>
                  <a:cubicBezTo>
                    <a:pt x="2746" y="4145"/>
                    <a:pt x="2551" y="3773"/>
                    <a:pt x="2361" y="3415"/>
                  </a:cubicBezTo>
                  <a:cubicBezTo>
                    <a:pt x="2088" y="2899"/>
                    <a:pt x="1832" y="2412"/>
                    <a:pt x="1831" y="1861"/>
                  </a:cubicBezTo>
                  <a:cubicBezTo>
                    <a:pt x="1829" y="1719"/>
                    <a:pt x="1848" y="1572"/>
                    <a:pt x="1866" y="1429"/>
                  </a:cubicBezTo>
                  <a:cubicBezTo>
                    <a:pt x="1880" y="1309"/>
                    <a:pt x="1896" y="1186"/>
                    <a:pt x="1901" y="1061"/>
                  </a:cubicBezTo>
                  <a:cubicBezTo>
                    <a:pt x="1914" y="717"/>
                    <a:pt x="1831" y="438"/>
                    <a:pt x="1659" y="254"/>
                  </a:cubicBezTo>
                  <a:cubicBezTo>
                    <a:pt x="1503" y="86"/>
                    <a:pt x="1356" y="1"/>
                    <a:pt x="122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400" y="2559675"/>
              <a:ext cx="655325" cy="597025"/>
            </a:xfrm>
            <a:custGeom>
              <a:avLst/>
              <a:gdLst/>
              <a:ahLst/>
              <a:cxnLst/>
              <a:rect l="l" t="t" r="r" b="b"/>
              <a:pathLst>
                <a:path w="26213" h="23881" extrusionOk="0">
                  <a:moveTo>
                    <a:pt x="20291" y="150"/>
                  </a:moveTo>
                  <a:cubicBezTo>
                    <a:pt x="20398" y="150"/>
                    <a:pt x="20505" y="171"/>
                    <a:pt x="20611" y="218"/>
                  </a:cubicBezTo>
                  <a:cubicBezTo>
                    <a:pt x="21089" y="427"/>
                    <a:pt x="21214" y="1047"/>
                    <a:pt x="21244" y="1305"/>
                  </a:cubicBezTo>
                  <a:cubicBezTo>
                    <a:pt x="21263" y="1456"/>
                    <a:pt x="21271" y="1612"/>
                    <a:pt x="21279" y="1763"/>
                  </a:cubicBezTo>
                  <a:cubicBezTo>
                    <a:pt x="21297" y="2074"/>
                    <a:pt x="21314" y="2396"/>
                    <a:pt x="21417" y="2698"/>
                  </a:cubicBezTo>
                  <a:cubicBezTo>
                    <a:pt x="21744" y="3649"/>
                    <a:pt x="22736" y="4070"/>
                    <a:pt x="23696" y="4477"/>
                  </a:cubicBezTo>
                  <a:cubicBezTo>
                    <a:pt x="24677" y="4895"/>
                    <a:pt x="25604" y="5288"/>
                    <a:pt x="25888" y="6197"/>
                  </a:cubicBezTo>
                  <a:cubicBezTo>
                    <a:pt x="26059" y="6750"/>
                    <a:pt x="25926" y="7409"/>
                    <a:pt x="25524" y="8010"/>
                  </a:cubicBezTo>
                  <a:cubicBezTo>
                    <a:pt x="25170" y="8537"/>
                    <a:pt x="24664" y="8956"/>
                    <a:pt x="24176" y="9361"/>
                  </a:cubicBezTo>
                  <a:lnTo>
                    <a:pt x="24146" y="9385"/>
                  </a:lnTo>
                  <a:cubicBezTo>
                    <a:pt x="23162" y="10200"/>
                    <a:pt x="22253" y="11027"/>
                    <a:pt x="21915" y="12165"/>
                  </a:cubicBezTo>
                  <a:cubicBezTo>
                    <a:pt x="21561" y="13361"/>
                    <a:pt x="21963" y="14607"/>
                    <a:pt x="22362" y="15442"/>
                  </a:cubicBezTo>
                  <a:cubicBezTo>
                    <a:pt x="22640" y="16026"/>
                    <a:pt x="22989" y="16582"/>
                    <a:pt x="23326" y="17118"/>
                  </a:cubicBezTo>
                  <a:cubicBezTo>
                    <a:pt x="23569" y="17507"/>
                    <a:pt x="23822" y="17909"/>
                    <a:pt x="24045" y="18318"/>
                  </a:cubicBezTo>
                  <a:cubicBezTo>
                    <a:pt x="24688" y="19498"/>
                    <a:pt x="24943" y="20523"/>
                    <a:pt x="24826" y="21451"/>
                  </a:cubicBezTo>
                  <a:cubicBezTo>
                    <a:pt x="24701" y="22433"/>
                    <a:pt x="23965" y="23559"/>
                    <a:pt x="22844" y="23716"/>
                  </a:cubicBezTo>
                  <a:cubicBezTo>
                    <a:pt x="22749" y="23729"/>
                    <a:pt x="22655" y="23735"/>
                    <a:pt x="22563" y="23735"/>
                  </a:cubicBezTo>
                  <a:cubicBezTo>
                    <a:pt x="21679" y="23735"/>
                    <a:pt x="20884" y="23168"/>
                    <a:pt x="20352" y="22664"/>
                  </a:cubicBezTo>
                  <a:cubicBezTo>
                    <a:pt x="20101" y="22427"/>
                    <a:pt x="19862" y="22167"/>
                    <a:pt x="19630" y="21916"/>
                  </a:cubicBezTo>
                  <a:cubicBezTo>
                    <a:pt x="19221" y="21474"/>
                    <a:pt x="18799" y="21014"/>
                    <a:pt x="18296" y="20659"/>
                  </a:cubicBezTo>
                  <a:cubicBezTo>
                    <a:pt x="17370" y="20004"/>
                    <a:pt x="16173" y="19669"/>
                    <a:pt x="14526" y="19605"/>
                  </a:cubicBezTo>
                  <a:cubicBezTo>
                    <a:pt x="14235" y="19594"/>
                    <a:pt x="13942" y="19591"/>
                    <a:pt x="13650" y="19591"/>
                  </a:cubicBezTo>
                  <a:cubicBezTo>
                    <a:pt x="13447" y="19591"/>
                    <a:pt x="13245" y="19592"/>
                    <a:pt x="13045" y="19594"/>
                  </a:cubicBezTo>
                  <a:cubicBezTo>
                    <a:pt x="12846" y="19595"/>
                    <a:pt x="12645" y="19597"/>
                    <a:pt x="12444" y="19597"/>
                  </a:cubicBezTo>
                  <a:cubicBezTo>
                    <a:pt x="11833" y="19597"/>
                    <a:pt x="11213" y="19582"/>
                    <a:pt x="10606" y="19509"/>
                  </a:cubicBezTo>
                  <a:cubicBezTo>
                    <a:pt x="9852" y="19418"/>
                    <a:pt x="9098" y="19233"/>
                    <a:pt x="8369" y="19054"/>
                  </a:cubicBezTo>
                  <a:cubicBezTo>
                    <a:pt x="7834" y="18923"/>
                    <a:pt x="7282" y="18787"/>
                    <a:pt x="6729" y="18687"/>
                  </a:cubicBezTo>
                  <a:cubicBezTo>
                    <a:pt x="6163" y="18587"/>
                    <a:pt x="5638" y="18536"/>
                    <a:pt x="5150" y="18536"/>
                  </a:cubicBezTo>
                  <a:cubicBezTo>
                    <a:pt x="4246" y="18536"/>
                    <a:pt x="3471" y="18710"/>
                    <a:pt x="2806" y="19062"/>
                  </a:cubicBezTo>
                  <a:cubicBezTo>
                    <a:pt x="2700" y="19118"/>
                    <a:pt x="2593" y="19179"/>
                    <a:pt x="2486" y="19240"/>
                  </a:cubicBezTo>
                  <a:cubicBezTo>
                    <a:pt x="2072" y="19475"/>
                    <a:pt x="1649" y="19715"/>
                    <a:pt x="1244" y="19715"/>
                  </a:cubicBezTo>
                  <a:cubicBezTo>
                    <a:pt x="1111" y="19715"/>
                    <a:pt x="980" y="19690"/>
                    <a:pt x="853" y="19629"/>
                  </a:cubicBezTo>
                  <a:cubicBezTo>
                    <a:pt x="193" y="19315"/>
                    <a:pt x="215" y="18350"/>
                    <a:pt x="350" y="17594"/>
                  </a:cubicBezTo>
                  <a:cubicBezTo>
                    <a:pt x="595" y="16229"/>
                    <a:pt x="865" y="15035"/>
                    <a:pt x="1720" y="14220"/>
                  </a:cubicBezTo>
                  <a:cubicBezTo>
                    <a:pt x="2396" y="13574"/>
                    <a:pt x="3347" y="13291"/>
                    <a:pt x="4187" y="13040"/>
                  </a:cubicBezTo>
                  <a:cubicBezTo>
                    <a:pt x="4640" y="12903"/>
                    <a:pt x="5115" y="12785"/>
                    <a:pt x="5620" y="12658"/>
                  </a:cubicBezTo>
                  <a:cubicBezTo>
                    <a:pt x="6896" y="12340"/>
                    <a:pt x="8215" y="12010"/>
                    <a:pt x="9255" y="11373"/>
                  </a:cubicBezTo>
                  <a:cubicBezTo>
                    <a:pt x="10662" y="10509"/>
                    <a:pt x="11602" y="9531"/>
                    <a:pt x="12216" y="8292"/>
                  </a:cubicBezTo>
                  <a:cubicBezTo>
                    <a:pt x="12661" y="7393"/>
                    <a:pt x="12887" y="6621"/>
                    <a:pt x="12887" y="6000"/>
                  </a:cubicBezTo>
                  <a:cubicBezTo>
                    <a:pt x="12901" y="5862"/>
                    <a:pt x="12912" y="5723"/>
                    <a:pt x="12922" y="5589"/>
                  </a:cubicBezTo>
                  <a:cubicBezTo>
                    <a:pt x="12947" y="5238"/>
                    <a:pt x="12975" y="4874"/>
                    <a:pt x="13072" y="4536"/>
                  </a:cubicBezTo>
                  <a:cubicBezTo>
                    <a:pt x="13224" y="4010"/>
                    <a:pt x="13553" y="3617"/>
                    <a:pt x="13948" y="3484"/>
                  </a:cubicBezTo>
                  <a:cubicBezTo>
                    <a:pt x="14081" y="3440"/>
                    <a:pt x="14217" y="3424"/>
                    <a:pt x="14356" y="3424"/>
                  </a:cubicBezTo>
                  <a:cubicBezTo>
                    <a:pt x="14547" y="3424"/>
                    <a:pt x="14744" y="3454"/>
                    <a:pt x="14947" y="3486"/>
                  </a:cubicBezTo>
                  <a:cubicBezTo>
                    <a:pt x="15132" y="3515"/>
                    <a:pt x="15324" y="3544"/>
                    <a:pt x="15513" y="3548"/>
                  </a:cubicBezTo>
                  <a:cubicBezTo>
                    <a:pt x="15535" y="3549"/>
                    <a:pt x="15556" y="3549"/>
                    <a:pt x="15578" y="3549"/>
                  </a:cubicBezTo>
                  <a:cubicBezTo>
                    <a:pt x="16988" y="3549"/>
                    <a:pt x="17978" y="2274"/>
                    <a:pt x="18856" y="1150"/>
                  </a:cubicBezTo>
                  <a:lnTo>
                    <a:pt x="18919" y="1070"/>
                  </a:lnTo>
                  <a:cubicBezTo>
                    <a:pt x="19154" y="768"/>
                    <a:pt x="19709" y="150"/>
                    <a:pt x="20291" y="150"/>
                  </a:cubicBezTo>
                  <a:close/>
                  <a:moveTo>
                    <a:pt x="20285" y="1"/>
                  </a:moveTo>
                  <a:cubicBezTo>
                    <a:pt x="19673" y="1"/>
                    <a:pt x="19114" y="585"/>
                    <a:pt x="18803" y="980"/>
                  </a:cubicBezTo>
                  <a:lnTo>
                    <a:pt x="18743" y="1058"/>
                  </a:lnTo>
                  <a:cubicBezTo>
                    <a:pt x="17882" y="2161"/>
                    <a:pt x="16911" y="3403"/>
                    <a:pt x="15569" y="3403"/>
                  </a:cubicBezTo>
                  <a:cubicBezTo>
                    <a:pt x="15552" y="3403"/>
                    <a:pt x="15535" y="3403"/>
                    <a:pt x="15518" y="3403"/>
                  </a:cubicBezTo>
                  <a:cubicBezTo>
                    <a:pt x="15337" y="3398"/>
                    <a:pt x="15151" y="3369"/>
                    <a:pt x="14970" y="3340"/>
                  </a:cubicBezTo>
                  <a:cubicBezTo>
                    <a:pt x="14769" y="3309"/>
                    <a:pt x="14563" y="3278"/>
                    <a:pt x="14359" y="3278"/>
                  </a:cubicBezTo>
                  <a:cubicBezTo>
                    <a:pt x="14206" y="3278"/>
                    <a:pt x="14053" y="3296"/>
                    <a:pt x="13903" y="3345"/>
                  </a:cubicBezTo>
                  <a:cubicBezTo>
                    <a:pt x="13461" y="3494"/>
                    <a:pt x="13098" y="3923"/>
                    <a:pt x="12933" y="4495"/>
                  </a:cubicBezTo>
                  <a:cubicBezTo>
                    <a:pt x="12832" y="4849"/>
                    <a:pt x="12803" y="5219"/>
                    <a:pt x="12778" y="5577"/>
                  </a:cubicBezTo>
                  <a:cubicBezTo>
                    <a:pt x="12766" y="5712"/>
                    <a:pt x="12757" y="5851"/>
                    <a:pt x="12742" y="5989"/>
                  </a:cubicBezTo>
                  <a:lnTo>
                    <a:pt x="12742" y="5995"/>
                  </a:lnTo>
                  <a:cubicBezTo>
                    <a:pt x="12742" y="6596"/>
                    <a:pt x="12521" y="7347"/>
                    <a:pt x="12086" y="8226"/>
                  </a:cubicBezTo>
                  <a:cubicBezTo>
                    <a:pt x="11485" y="9440"/>
                    <a:pt x="10561" y="10401"/>
                    <a:pt x="9178" y="11248"/>
                  </a:cubicBezTo>
                  <a:cubicBezTo>
                    <a:pt x="8158" y="11874"/>
                    <a:pt x="6850" y="12200"/>
                    <a:pt x="5584" y="12518"/>
                  </a:cubicBezTo>
                  <a:cubicBezTo>
                    <a:pt x="5078" y="12642"/>
                    <a:pt x="4601" y="12763"/>
                    <a:pt x="4145" y="12899"/>
                  </a:cubicBezTo>
                  <a:cubicBezTo>
                    <a:pt x="3290" y="13155"/>
                    <a:pt x="2321" y="13445"/>
                    <a:pt x="1620" y="14114"/>
                  </a:cubicBezTo>
                  <a:cubicBezTo>
                    <a:pt x="734" y="14960"/>
                    <a:pt x="455" y="16178"/>
                    <a:pt x="207" y="17568"/>
                  </a:cubicBezTo>
                  <a:cubicBezTo>
                    <a:pt x="1" y="18723"/>
                    <a:pt x="202" y="19480"/>
                    <a:pt x="790" y="19760"/>
                  </a:cubicBezTo>
                  <a:cubicBezTo>
                    <a:pt x="939" y="19831"/>
                    <a:pt x="1090" y="19861"/>
                    <a:pt x="1242" y="19861"/>
                  </a:cubicBezTo>
                  <a:cubicBezTo>
                    <a:pt x="1690" y="19861"/>
                    <a:pt x="2144" y="19602"/>
                    <a:pt x="2558" y="19368"/>
                  </a:cubicBezTo>
                  <a:cubicBezTo>
                    <a:pt x="2665" y="19306"/>
                    <a:pt x="2771" y="19246"/>
                    <a:pt x="2875" y="19192"/>
                  </a:cubicBezTo>
                  <a:cubicBezTo>
                    <a:pt x="3519" y="18851"/>
                    <a:pt x="4271" y="18682"/>
                    <a:pt x="5153" y="18682"/>
                  </a:cubicBezTo>
                  <a:cubicBezTo>
                    <a:pt x="5631" y="18682"/>
                    <a:pt x="6148" y="18732"/>
                    <a:pt x="6705" y="18832"/>
                  </a:cubicBezTo>
                  <a:cubicBezTo>
                    <a:pt x="7251" y="18929"/>
                    <a:pt x="7802" y="19065"/>
                    <a:pt x="8336" y="19195"/>
                  </a:cubicBezTo>
                  <a:cubicBezTo>
                    <a:pt x="9067" y="19376"/>
                    <a:pt x="9825" y="19562"/>
                    <a:pt x="10589" y="19655"/>
                  </a:cubicBezTo>
                  <a:cubicBezTo>
                    <a:pt x="11204" y="19729"/>
                    <a:pt x="11830" y="19744"/>
                    <a:pt x="12446" y="19744"/>
                  </a:cubicBezTo>
                  <a:cubicBezTo>
                    <a:pt x="12648" y="19744"/>
                    <a:pt x="12848" y="19743"/>
                    <a:pt x="13047" y="19741"/>
                  </a:cubicBezTo>
                  <a:cubicBezTo>
                    <a:pt x="13245" y="19739"/>
                    <a:pt x="13446" y="19737"/>
                    <a:pt x="13647" y="19737"/>
                  </a:cubicBezTo>
                  <a:cubicBezTo>
                    <a:pt x="13938" y="19737"/>
                    <a:pt x="14231" y="19741"/>
                    <a:pt x="14520" y="19752"/>
                  </a:cubicBezTo>
                  <a:cubicBezTo>
                    <a:pt x="16137" y="19815"/>
                    <a:pt x="17309" y="20140"/>
                    <a:pt x="18213" y="20779"/>
                  </a:cubicBezTo>
                  <a:cubicBezTo>
                    <a:pt x="18703" y="21125"/>
                    <a:pt x="19119" y="21578"/>
                    <a:pt x="19522" y="22015"/>
                  </a:cubicBezTo>
                  <a:cubicBezTo>
                    <a:pt x="19756" y="22268"/>
                    <a:pt x="19996" y="22531"/>
                    <a:pt x="20251" y="22771"/>
                  </a:cubicBezTo>
                  <a:cubicBezTo>
                    <a:pt x="20804" y="23293"/>
                    <a:pt x="21631" y="23881"/>
                    <a:pt x="22563" y="23881"/>
                  </a:cubicBezTo>
                  <a:cubicBezTo>
                    <a:pt x="22663" y="23881"/>
                    <a:pt x="22762" y="23874"/>
                    <a:pt x="22864" y="23860"/>
                  </a:cubicBezTo>
                  <a:cubicBezTo>
                    <a:pt x="24069" y="23692"/>
                    <a:pt x="24836" y="22531"/>
                    <a:pt x="24972" y="21471"/>
                  </a:cubicBezTo>
                  <a:cubicBezTo>
                    <a:pt x="25094" y="20510"/>
                    <a:pt x="24833" y="19456"/>
                    <a:pt x="24173" y="18247"/>
                  </a:cubicBezTo>
                  <a:cubicBezTo>
                    <a:pt x="23949" y="17836"/>
                    <a:pt x="23696" y="17432"/>
                    <a:pt x="23451" y="17041"/>
                  </a:cubicBezTo>
                  <a:cubicBezTo>
                    <a:pt x="23116" y="16506"/>
                    <a:pt x="22770" y="15954"/>
                    <a:pt x="22495" y="15379"/>
                  </a:cubicBezTo>
                  <a:cubicBezTo>
                    <a:pt x="22107" y="14567"/>
                    <a:pt x="21716" y="13358"/>
                    <a:pt x="22056" y="12207"/>
                  </a:cubicBezTo>
                  <a:cubicBezTo>
                    <a:pt x="22381" y="11107"/>
                    <a:pt x="23274" y="10298"/>
                    <a:pt x="24238" y="9497"/>
                  </a:cubicBezTo>
                  <a:lnTo>
                    <a:pt x="24269" y="9473"/>
                  </a:lnTo>
                  <a:cubicBezTo>
                    <a:pt x="24767" y="9062"/>
                    <a:pt x="25279" y="8636"/>
                    <a:pt x="25646" y="8090"/>
                  </a:cubicBezTo>
                  <a:cubicBezTo>
                    <a:pt x="26074" y="7454"/>
                    <a:pt x="26213" y="6748"/>
                    <a:pt x="26027" y="6154"/>
                  </a:cubicBezTo>
                  <a:cubicBezTo>
                    <a:pt x="25724" y="5180"/>
                    <a:pt x="24722" y="4754"/>
                    <a:pt x="23753" y="4343"/>
                  </a:cubicBezTo>
                  <a:cubicBezTo>
                    <a:pt x="22823" y="3949"/>
                    <a:pt x="21862" y="3540"/>
                    <a:pt x="21556" y="2650"/>
                  </a:cubicBezTo>
                  <a:cubicBezTo>
                    <a:pt x="21460" y="2367"/>
                    <a:pt x="21444" y="2070"/>
                    <a:pt x="21426" y="1755"/>
                  </a:cubicBezTo>
                  <a:cubicBezTo>
                    <a:pt x="21418" y="1601"/>
                    <a:pt x="21409" y="1443"/>
                    <a:pt x="21390" y="1287"/>
                  </a:cubicBezTo>
                  <a:cubicBezTo>
                    <a:pt x="21318" y="692"/>
                    <a:pt x="21055" y="253"/>
                    <a:pt x="20671" y="83"/>
                  </a:cubicBezTo>
                  <a:cubicBezTo>
                    <a:pt x="20541" y="26"/>
                    <a:pt x="20412" y="1"/>
                    <a:pt x="2028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7225" y="3140700"/>
              <a:ext cx="708200" cy="326750"/>
            </a:xfrm>
            <a:custGeom>
              <a:avLst/>
              <a:gdLst/>
              <a:ahLst/>
              <a:cxnLst/>
              <a:rect l="l" t="t" r="r" b="b"/>
              <a:pathLst>
                <a:path w="28328" h="13070" extrusionOk="0">
                  <a:moveTo>
                    <a:pt x="5293" y="146"/>
                  </a:moveTo>
                  <a:cubicBezTo>
                    <a:pt x="5770" y="146"/>
                    <a:pt x="6281" y="193"/>
                    <a:pt x="6822" y="286"/>
                  </a:cubicBezTo>
                  <a:cubicBezTo>
                    <a:pt x="7456" y="393"/>
                    <a:pt x="8092" y="550"/>
                    <a:pt x="8708" y="704"/>
                  </a:cubicBezTo>
                  <a:cubicBezTo>
                    <a:pt x="9549" y="912"/>
                    <a:pt x="10419" y="1126"/>
                    <a:pt x="11296" y="1219"/>
                  </a:cubicBezTo>
                  <a:cubicBezTo>
                    <a:pt x="11815" y="1274"/>
                    <a:pt x="12358" y="1291"/>
                    <a:pt x="12881" y="1307"/>
                  </a:cubicBezTo>
                  <a:cubicBezTo>
                    <a:pt x="14332" y="1352"/>
                    <a:pt x="15831" y="1399"/>
                    <a:pt x="16966" y="2255"/>
                  </a:cubicBezTo>
                  <a:cubicBezTo>
                    <a:pt x="17453" y="2622"/>
                    <a:pt x="17836" y="3118"/>
                    <a:pt x="18206" y="3599"/>
                  </a:cubicBezTo>
                  <a:cubicBezTo>
                    <a:pt x="18523" y="4010"/>
                    <a:pt x="18851" y="4435"/>
                    <a:pt x="19247" y="4785"/>
                  </a:cubicBezTo>
                  <a:cubicBezTo>
                    <a:pt x="20071" y="5516"/>
                    <a:pt x="21227" y="5915"/>
                    <a:pt x="22426" y="5915"/>
                  </a:cubicBezTo>
                  <a:cubicBezTo>
                    <a:pt x="22786" y="5915"/>
                    <a:pt x="23150" y="5879"/>
                    <a:pt x="23510" y="5805"/>
                  </a:cubicBezTo>
                  <a:cubicBezTo>
                    <a:pt x="25244" y="5448"/>
                    <a:pt x="26547" y="4372"/>
                    <a:pt x="27334" y="3532"/>
                  </a:cubicBezTo>
                  <a:cubicBezTo>
                    <a:pt x="27471" y="3385"/>
                    <a:pt x="27662" y="3207"/>
                    <a:pt x="27845" y="3207"/>
                  </a:cubicBezTo>
                  <a:cubicBezTo>
                    <a:pt x="27880" y="3207"/>
                    <a:pt x="27915" y="3213"/>
                    <a:pt x="27948" y="3227"/>
                  </a:cubicBezTo>
                  <a:cubicBezTo>
                    <a:pt x="28214" y="3341"/>
                    <a:pt x="28121" y="3781"/>
                    <a:pt x="28035" y="3999"/>
                  </a:cubicBezTo>
                  <a:cubicBezTo>
                    <a:pt x="27764" y="4675"/>
                    <a:pt x="27412" y="5328"/>
                    <a:pt x="27069" y="5961"/>
                  </a:cubicBezTo>
                  <a:cubicBezTo>
                    <a:pt x="26728" y="6593"/>
                    <a:pt x="26376" y="7247"/>
                    <a:pt x="26102" y="7927"/>
                  </a:cubicBezTo>
                  <a:cubicBezTo>
                    <a:pt x="25602" y="9176"/>
                    <a:pt x="25495" y="10374"/>
                    <a:pt x="25783" y="11485"/>
                  </a:cubicBezTo>
                  <a:cubicBezTo>
                    <a:pt x="25864" y="11791"/>
                    <a:pt x="25926" y="12035"/>
                    <a:pt x="25835" y="12177"/>
                  </a:cubicBezTo>
                  <a:cubicBezTo>
                    <a:pt x="25775" y="12270"/>
                    <a:pt x="25644" y="12334"/>
                    <a:pt x="25433" y="12371"/>
                  </a:cubicBezTo>
                  <a:cubicBezTo>
                    <a:pt x="25208" y="12411"/>
                    <a:pt x="24971" y="12425"/>
                    <a:pt x="24729" y="12425"/>
                  </a:cubicBezTo>
                  <a:cubicBezTo>
                    <a:pt x="24470" y="12425"/>
                    <a:pt x="24206" y="12409"/>
                    <a:pt x="23947" y="12393"/>
                  </a:cubicBezTo>
                  <a:cubicBezTo>
                    <a:pt x="23724" y="12379"/>
                    <a:pt x="23514" y="12368"/>
                    <a:pt x="23308" y="12363"/>
                  </a:cubicBezTo>
                  <a:cubicBezTo>
                    <a:pt x="23079" y="12359"/>
                    <a:pt x="22851" y="12357"/>
                    <a:pt x="22622" y="12357"/>
                  </a:cubicBezTo>
                  <a:cubicBezTo>
                    <a:pt x="20608" y="12357"/>
                    <a:pt x="18577" y="12500"/>
                    <a:pt x="16606" y="12640"/>
                  </a:cubicBezTo>
                  <a:cubicBezTo>
                    <a:pt x="15437" y="12723"/>
                    <a:pt x="14228" y="12808"/>
                    <a:pt x="13038" y="12862"/>
                  </a:cubicBezTo>
                  <a:cubicBezTo>
                    <a:pt x="12287" y="12897"/>
                    <a:pt x="11476" y="12923"/>
                    <a:pt x="10626" y="12923"/>
                  </a:cubicBezTo>
                  <a:cubicBezTo>
                    <a:pt x="8216" y="12923"/>
                    <a:pt x="5485" y="12714"/>
                    <a:pt x="2881" y="11895"/>
                  </a:cubicBezTo>
                  <a:cubicBezTo>
                    <a:pt x="2137" y="11661"/>
                    <a:pt x="1378" y="11362"/>
                    <a:pt x="875" y="10763"/>
                  </a:cubicBezTo>
                  <a:cubicBezTo>
                    <a:pt x="185" y="9943"/>
                    <a:pt x="146" y="8787"/>
                    <a:pt x="167" y="7578"/>
                  </a:cubicBezTo>
                  <a:cubicBezTo>
                    <a:pt x="188" y="6364"/>
                    <a:pt x="210" y="5109"/>
                    <a:pt x="522" y="3916"/>
                  </a:cubicBezTo>
                  <a:cubicBezTo>
                    <a:pt x="870" y="2596"/>
                    <a:pt x="1558" y="1530"/>
                    <a:pt x="2466" y="915"/>
                  </a:cubicBezTo>
                  <a:cubicBezTo>
                    <a:pt x="3217" y="403"/>
                    <a:pt x="4165" y="146"/>
                    <a:pt x="5293" y="146"/>
                  </a:cubicBezTo>
                  <a:close/>
                  <a:moveTo>
                    <a:pt x="5291" y="1"/>
                  </a:moveTo>
                  <a:cubicBezTo>
                    <a:pt x="4134" y="1"/>
                    <a:pt x="3160" y="266"/>
                    <a:pt x="2383" y="793"/>
                  </a:cubicBezTo>
                  <a:cubicBezTo>
                    <a:pt x="1448" y="1429"/>
                    <a:pt x="737" y="2524"/>
                    <a:pt x="381" y="3879"/>
                  </a:cubicBezTo>
                  <a:cubicBezTo>
                    <a:pt x="64" y="5088"/>
                    <a:pt x="42" y="6353"/>
                    <a:pt x="21" y="7575"/>
                  </a:cubicBezTo>
                  <a:cubicBezTo>
                    <a:pt x="0" y="8814"/>
                    <a:pt x="40" y="9998"/>
                    <a:pt x="764" y="10858"/>
                  </a:cubicBezTo>
                  <a:cubicBezTo>
                    <a:pt x="1291" y="11484"/>
                    <a:pt x="2072" y="11793"/>
                    <a:pt x="2838" y="12035"/>
                  </a:cubicBezTo>
                  <a:cubicBezTo>
                    <a:pt x="5459" y="12859"/>
                    <a:pt x="8206" y="13069"/>
                    <a:pt x="10627" y="13069"/>
                  </a:cubicBezTo>
                  <a:cubicBezTo>
                    <a:pt x="11479" y="13069"/>
                    <a:pt x="12292" y="13043"/>
                    <a:pt x="13043" y="13008"/>
                  </a:cubicBezTo>
                  <a:cubicBezTo>
                    <a:pt x="14236" y="12954"/>
                    <a:pt x="15447" y="12869"/>
                    <a:pt x="16617" y="12786"/>
                  </a:cubicBezTo>
                  <a:cubicBezTo>
                    <a:pt x="18584" y="12646"/>
                    <a:pt x="20612" y="12503"/>
                    <a:pt x="22621" y="12503"/>
                  </a:cubicBezTo>
                  <a:cubicBezTo>
                    <a:pt x="22850" y="12503"/>
                    <a:pt x="23078" y="12505"/>
                    <a:pt x="23306" y="12509"/>
                  </a:cubicBezTo>
                  <a:cubicBezTo>
                    <a:pt x="23508" y="12513"/>
                    <a:pt x="23716" y="12525"/>
                    <a:pt x="23937" y="12539"/>
                  </a:cubicBezTo>
                  <a:cubicBezTo>
                    <a:pt x="24201" y="12555"/>
                    <a:pt x="24469" y="12571"/>
                    <a:pt x="24734" y="12571"/>
                  </a:cubicBezTo>
                  <a:cubicBezTo>
                    <a:pt x="24981" y="12571"/>
                    <a:pt x="25224" y="12557"/>
                    <a:pt x="25457" y="12515"/>
                  </a:cubicBezTo>
                  <a:cubicBezTo>
                    <a:pt x="25715" y="12469"/>
                    <a:pt x="25873" y="12387"/>
                    <a:pt x="25956" y="12257"/>
                  </a:cubicBezTo>
                  <a:cubicBezTo>
                    <a:pt x="26084" y="12059"/>
                    <a:pt x="26014" y="11790"/>
                    <a:pt x="25924" y="11449"/>
                  </a:cubicBezTo>
                  <a:cubicBezTo>
                    <a:pt x="25644" y="10368"/>
                    <a:pt x="25748" y="9202"/>
                    <a:pt x="26238" y="7982"/>
                  </a:cubicBezTo>
                  <a:cubicBezTo>
                    <a:pt x="26507" y="7309"/>
                    <a:pt x="26858" y="6659"/>
                    <a:pt x="27197" y="6030"/>
                  </a:cubicBezTo>
                  <a:cubicBezTo>
                    <a:pt x="27542" y="5394"/>
                    <a:pt x="27897" y="4736"/>
                    <a:pt x="28169" y="4054"/>
                  </a:cubicBezTo>
                  <a:cubicBezTo>
                    <a:pt x="28320" y="3674"/>
                    <a:pt x="28328" y="3230"/>
                    <a:pt x="28006" y="3093"/>
                  </a:cubicBezTo>
                  <a:cubicBezTo>
                    <a:pt x="27952" y="3070"/>
                    <a:pt x="27898" y="3059"/>
                    <a:pt x="27845" y="3059"/>
                  </a:cubicBezTo>
                  <a:cubicBezTo>
                    <a:pt x="27606" y="3059"/>
                    <a:pt x="27383" y="3263"/>
                    <a:pt x="27226" y="3431"/>
                  </a:cubicBezTo>
                  <a:cubicBezTo>
                    <a:pt x="26454" y="4257"/>
                    <a:pt x="25177" y="5314"/>
                    <a:pt x="23479" y="5663"/>
                  </a:cubicBezTo>
                  <a:cubicBezTo>
                    <a:pt x="23129" y="5735"/>
                    <a:pt x="22775" y="5770"/>
                    <a:pt x="22425" y="5770"/>
                  </a:cubicBezTo>
                  <a:cubicBezTo>
                    <a:pt x="21262" y="5770"/>
                    <a:pt x="20142" y="5383"/>
                    <a:pt x="19343" y="4676"/>
                  </a:cubicBezTo>
                  <a:cubicBezTo>
                    <a:pt x="18959" y="4335"/>
                    <a:pt x="18635" y="3916"/>
                    <a:pt x="18321" y="3509"/>
                  </a:cubicBezTo>
                  <a:cubicBezTo>
                    <a:pt x="17945" y="3022"/>
                    <a:pt x="17556" y="2518"/>
                    <a:pt x="17055" y="2140"/>
                  </a:cubicBezTo>
                  <a:cubicBezTo>
                    <a:pt x="15882" y="1254"/>
                    <a:pt x="14360" y="1206"/>
                    <a:pt x="12886" y="1162"/>
                  </a:cubicBezTo>
                  <a:cubicBezTo>
                    <a:pt x="12364" y="1146"/>
                    <a:pt x="11825" y="1128"/>
                    <a:pt x="11311" y="1073"/>
                  </a:cubicBezTo>
                  <a:cubicBezTo>
                    <a:pt x="10444" y="982"/>
                    <a:pt x="9580" y="768"/>
                    <a:pt x="8744" y="561"/>
                  </a:cubicBezTo>
                  <a:cubicBezTo>
                    <a:pt x="8126" y="409"/>
                    <a:pt x="7485" y="250"/>
                    <a:pt x="6846" y="142"/>
                  </a:cubicBezTo>
                  <a:cubicBezTo>
                    <a:pt x="6296" y="48"/>
                    <a:pt x="5777" y="1"/>
                    <a:pt x="529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37900" y="2826550"/>
              <a:ext cx="997900" cy="603500"/>
            </a:xfrm>
            <a:custGeom>
              <a:avLst/>
              <a:gdLst/>
              <a:ahLst/>
              <a:cxnLst/>
              <a:rect l="l" t="t" r="r" b="b"/>
              <a:pathLst>
                <a:path w="39916" h="24140" extrusionOk="0">
                  <a:moveTo>
                    <a:pt x="36167" y="146"/>
                  </a:moveTo>
                  <a:cubicBezTo>
                    <a:pt x="37289" y="146"/>
                    <a:pt x="38289" y="1140"/>
                    <a:pt x="38636" y="2201"/>
                  </a:cubicBezTo>
                  <a:cubicBezTo>
                    <a:pt x="38947" y="3152"/>
                    <a:pt x="38921" y="4184"/>
                    <a:pt x="38899" y="5180"/>
                  </a:cubicBezTo>
                  <a:cubicBezTo>
                    <a:pt x="38888" y="5620"/>
                    <a:pt x="38878" y="6075"/>
                    <a:pt x="38896" y="6518"/>
                  </a:cubicBezTo>
                  <a:cubicBezTo>
                    <a:pt x="38933" y="7454"/>
                    <a:pt x="39101" y="8390"/>
                    <a:pt x="39261" y="9295"/>
                  </a:cubicBezTo>
                  <a:cubicBezTo>
                    <a:pt x="39363" y="9867"/>
                    <a:pt x="39469" y="10458"/>
                    <a:pt x="39541" y="11042"/>
                  </a:cubicBezTo>
                  <a:cubicBezTo>
                    <a:pt x="39767" y="12890"/>
                    <a:pt x="39564" y="14328"/>
                    <a:pt x="38920" y="15436"/>
                  </a:cubicBezTo>
                  <a:cubicBezTo>
                    <a:pt x="38641" y="15918"/>
                    <a:pt x="38268" y="16349"/>
                    <a:pt x="37906" y="16765"/>
                  </a:cubicBezTo>
                  <a:cubicBezTo>
                    <a:pt x="37677" y="17030"/>
                    <a:pt x="37442" y="17303"/>
                    <a:pt x="37229" y="17588"/>
                  </a:cubicBezTo>
                  <a:cubicBezTo>
                    <a:pt x="36750" y="18232"/>
                    <a:pt x="36228" y="19207"/>
                    <a:pt x="36467" y="20200"/>
                  </a:cubicBezTo>
                  <a:cubicBezTo>
                    <a:pt x="36532" y="20469"/>
                    <a:pt x="36649" y="20748"/>
                    <a:pt x="36761" y="21017"/>
                  </a:cubicBezTo>
                  <a:cubicBezTo>
                    <a:pt x="37025" y="21648"/>
                    <a:pt x="37275" y="22243"/>
                    <a:pt x="36891" y="22698"/>
                  </a:cubicBezTo>
                  <a:cubicBezTo>
                    <a:pt x="36622" y="23020"/>
                    <a:pt x="36151" y="23075"/>
                    <a:pt x="35692" y="23103"/>
                  </a:cubicBezTo>
                  <a:cubicBezTo>
                    <a:pt x="26296" y="23694"/>
                    <a:pt x="16772" y="23994"/>
                    <a:pt x="7340" y="23994"/>
                  </a:cubicBezTo>
                  <a:cubicBezTo>
                    <a:pt x="6549" y="23994"/>
                    <a:pt x="5759" y="23991"/>
                    <a:pt x="4970" y="23987"/>
                  </a:cubicBezTo>
                  <a:cubicBezTo>
                    <a:pt x="3748" y="23981"/>
                    <a:pt x="2579" y="23923"/>
                    <a:pt x="1695" y="23288"/>
                  </a:cubicBezTo>
                  <a:cubicBezTo>
                    <a:pt x="219" y="22227"/>
                    <a:pt x="148" y="20077"/>
                    <a:pt x="275" y="18114"/>
                  </a:cubicBezTo>
                  <a:cubicBezTo>
                    <a:pt x="324" y="17350"/>
                    <a:pt x="480" y="16304"/>
                    <a:pt x="1261" y="16027"/>
                  </a:cubicBezTo>
                  <a:cubicBezTo>
                    <a:pt x="1385" y="15982"/>
                    <a:pt x="1509" y="15965"/>
                    <a:pt x="1636" y="15965"/>
                  </a:cubicBezTo>
                  <a:cubicBezTo>
                    <a:pt x="2046" y="15965"/>
                    <a:pt x="2467" y="16165"/>
                    <a:pt x="2877" y="16362"/>
                  </a:cubicBezTo>
                  <a:cubicBezTo>
                    <a:pt x="3023" y="16431"/>
                    <a:pt x="3172" y="16501"/>
                    <a:pt x="3317" y="16564"/>
                  </a:cubicBezTo>
                  <a:cubicBezTo>
                    <a:pt x="3841" y="16783"/>
                    <a:pt x="4382" y="16877"/>
                    <a:pt x="4917" y="16877"/>
                  </a:cubicBezTo>
                  <a:cubicBezTo>
                    <a:pt x="6251" y="16877"/>
                    <a:pt x="7552" y="16292"/>
                    <a:pt x="8475" y="15601"/>
                  </a:cubicBezTo>
                  <a:cubicBezTo>
                    <a:pt x="9809" y="14603"/>
                    <a:pt x="10805" y="13222"/>
                    <a:pt x="11766" y="11886"/>
                  </a:cubicBezTo>
                  <a:cubicBezTo>
                    <a:pt x="11856" y="11763"/>
                    <a:pt x="11944" y="11639"/>
                    <a:pt x="12033" y="11516"/>
                  </a:cubicBezTo>
                  <a:cubicBezTo>
                    <a:pt x="13069" y="10083"/>
                    <a:pt x="14216" y="8610"/>
                    <a:pt x="15795" y="7724"/>
                  </a:cubicBezTo>
                  <a:cubicBezTo>
                    <a:pt x="16523" y="7317"/>
                    <a:pt x="17224" y="7112"/>
                    <a:pt x="17882" y="7112"/>
                  </a:cubicBezTo>
                  <a:cubicBezTo>
                    <a:pt x="17952" y="7112"/>
                    <a:pt x="18021" y="7114"/>
                    <a:pt x="18090" y="7119"/>
                  </a:cubicBezTo>
                  <a:cubicBezTo>
                    <a:pt x="18945" y="7178"/>
                    <a:pt x="19694" y="7623"/>
                    <a:pt x="20046" y="8281"/>
                  </a:cubicBezTo>
                  <a:cubicBezTo>
                    <a:pt x="20394" y="8930"/>
                    <a:pt x="20341" y="9668"/>
                    <a:pt x="20283" y="10450"/>
                  </a:cubicBezTo>
                  <a:cubicBezTo>
                    <a:pt x="20258" y="10818"/>
                    <a:pt x="20231" y="11196"/>
                    <a:pt x="20248" y="11563"/>
                  </a:cubicBezTo>
                  <a:cubicBezTo>
                    <a:pt x="20352" y="13620"/>
                    <a:pt x="22071" y="15494"/>
                    <a:pt x="24244" y="15921"/>
                  </a:cubicBezTo>
                  <a:cubicBezTo>
                    <a:pt x="24590" y="15990"/>
                    <a:pt x="24944" y="16023"/>
                    <a:pt x="25300" y="16023"/>
                  </a:cubicBezTo>
                  <a:cubicBezTo>
                    <a:pt x="26980" y="16023"/>
                    <a:pt x="28710" y="15279"/>
                    <a:pt x="30007" y="13957"/>
                  </a:cubicBezTo>
                  <a:cubicBezTo>
                    <a:pt x="31365" y="12573"/>
                    <a:pt x="32265" y="10560"/>
                    <a:pt x="32543" y="8289"/>
                  </a:cubicBezTo>
                  <a:cubicBezTo>
                    <a:pt x="32764" y="6493"/>
                    <a:pt x="32639" y="4563"/>
                    <a:pt x="32140" y="2033"/>
                  </a:cubicBezTo>
                  <a:cubicBezTo>
                    <a:pt x="32034" y="1501"/>
                    <a:pt x="31957" y="949"/>
                    <a:pt x="32250" y="571"/>
                  </a:cubicBezTo>
                  <a:cubicBezTo>
                    <a:pt x="32471" y="285"/>
                    <a:pt x="32791" y="204"/>
                    <a:pt x="33135" y="204"/>
                  </a:cubicBezTo>
                  <a:cubicBezTo>
                    <a:pt x="33374" y="204"/>
                    <a:pt x="33625" y="243"/>
                    <a:pt x="33863" y="280"/>
                  </a:cubicBezTo>
                  <a:lnTo>
                    <a:pt x="33992" y="300"/>
                  </a:lnTo>
                  <a:cubicBezTo>
                    <a:pt x="34213" y="333"/>
                    <a:pt x="34413" y="348"/>
                    <a:pt x="34604" y="348"/>
                  </a:cubicBezTo>
                  <a:cubicBezTo>
                    <a:pt x="34980" y="348"/>
                    <a:pt x="35325" y="290"/>
                    <a:pt x="35741" y="195"/>
                  </a:cubicBezTo>
                  <a:cubicBezTo>
                    <a:pt x="35884" y="162"/>
                    <a:pt x="36027" y="146"/>
                    <a:pt x="36167" y="146"/>
                  </a:cubicBezTo>
                  <a:close/>
                  <a:moveTo>
                    <a:pt x="36165" y="0"/>
                  </a:moveTo>
                  <a:cubicBezTo>
                    <a:pt x="36015" y="0"/>
                    <a:pt x="35863" y="17"/>
                    <a:pt x="35709" y="52"/>
                  </a:cubicBezTo>
                  <a:cubicBezTo>
                    <a:pt x="35303" y="145"/>
                    <a:pt x="34968" y="201"/>
                    <a:pt x="34604" y="201"/>
                  </a:cubicBezTo>
                  <a:cubicBezTo>
                    <a:pt x="34419" y="201"/>
                    <a:pt x="34226" y="187"/>
                    <a:pt x="34013" y="155"/>
                  </a:cubicBezTo>
                  <a:lnTo>
                    <a:pt x="33885" y="135"/>
                  </a:lnTo>
                  <a:cubicBezTo>
                    <a:pt x="33650" y="99"/>
                    <a:pt x="33391" y="59"/>
                    <a:pt x="33138" y="59"/>
                  </a:cubicBezTo>
                  <a:cubicBezTo>
                    <a:pt x="32759" y="59"/>
                    <a:pt x="32392" y="150"/>
                    <a:pt x="32135" y="481"/>
                  </a:cubicBezTo>
                  <a:cubicBezTo>
                    <a:pt x="31803" y="909"/>
                    <a:pt x="31885" y="1497"/>
                    <a:pt x="31996" y="2062"/>
                  </a:cubicBezTo>
                  <a:cubicBezTo>
                    <a:pt x="32492" y="4574"/>
                    <a:pt x="32617" y="6491"/>
                    <a:pt x="32398" y="8272"/>
                  </a:cubicBezTo>
                  <a:cubicBezTo>
                    <a:pt x="32124" y="10510"/>
                    <a:pt x="31237" y="12493"/>
                    <a:pt x="29903" y="13854"/>
                  </a:cubicBezTo>
                  <a:cubicBezTo>
                    <a:pt x="28633" y="15149"/>
                    <a:pt x="26940" y="15878"/>
                    <a:pt x="25299" y="15878"/>
                  </a:cubicBezTo>
                  <a:cubicBezTo>
                    <a:pt x="24953" y="15878"/>
                    <a:pt x="24609" y="15845"/>
                    <a:pt x="24272" y="15779"/>
                  </a:cubicBezTo>
                  <a:cubicBezTo>
                    <a:pt x="22162" y="15364"/>
                    <a:pt x="20495" y="13548"/>
                    <a:pt x="20394" y="11556"/>
                  </a:cubicBezTo>
                  <a:cubicBezTo>
                    <a:pt x="20376" y="11197"/>
                    <a:pt x="20404" y="10823"/>
                    <a:pt x="20429" y="10461"/>
                  </a:cubicBezTo>
                  <a:cubicBezTo>
                    <a:pt x="20485" y="9692"/>
                    <a:pt x="20543" y="8898"/>
                    <a:pt x="20175" y="8213"/>
                  </a:cubicBezTo>
                  <a:cubicBezTo>
                    <a:pt x="19798" y="7510"/>
                    <a:pt x="19004" y="7036"/>
                    <a:pt x="18099" y="6973"/>
                  </a:cubicBezTo>
                  <a:cubicBezTo>
                    <a:pt x="18026" y="6968"/>
                    <a:pt x="17952" y="6966"/>
                    <a:pt x="17878" y="6966"/>
                  </a:cubicBezTo>
                  <a:cubicBezTo>
                    <a:pt x="17196" y="6966"/>
                    <a:pt x="16472" y="7177"/>
                    <a:pt x="15723" y="7598"/>
                  </a:cubicBezTo>
                  <a:cubicBezTo>
                    <a:pt x="14117" y="8496"/>
                    <a:pt x="12961" y="9984"/>
                    <a:pt x="11913" y="11430"/>
                  </a:cubicBezTo>
                  <a:cubicBezTo>
                    <a:pt x="11825" y="11553"/>
                    <a:pt x="11736" y="11676"/>
                    <a:pt x="11647" y="11800"/>
                  </a:cubicBezTo>
                  <a:cubicBezTo>
                    <a:pt x="10691" y="13127"/>
                    <a:pt x="9703" y="14499"/>
                    <a:pt x="8387" y="15484"/>
                  </a:cubicBezTo>
                  <a:cubicBezTo>
                    <a:pt x="7485" y="16158"/>
                    <a:pt x="6217" y="16730"/>
                    <a:pt x="4919" y="16730"/>
                  </a:cubicBezTo>
                  <a:cubicBezTo>
                    <a:pt x="4401" y="16730"/>
                    <a:pt x="3879" y="16639"/>
                    <a:pt x="3373" y="16427"/>
                  </a:cubicBezTo>
                  <a:cubicBezTo>
                    <a:pt x="3231" y="16368"/>
                    <a:pt x="3084" y="16298"/>
                    <a:pt x="2941" y="16230"/>
                  </a:cubicBezTo>
                  <a:cubicBezTo>
                    <a:pt x="2515" y="16026"/>
                    <a:pt x="2078" y="15817"/>
                    <a:pt x="1638" y="15817"/>
                  </a:cubicBezTo>
                  <a:cubicBezTo>
                    <a:pt x="1496" y="15817"/>
                    <a:pt x="1354" y="15839"/>
                    <a:pt x="1212" y="15889"/>
                  </a:cubicBezTo>
                  <a:cubicBezTo>
                    <a:pt x="350" y="16195"/>
                    <a:pt x="182" y="17300"/>
                    <a:pt x="129" y="18104"/>
                  </a:cubicBezTo>
                  <a:cubicBezTo>
                    <a:pt x="1" y="20107"/>
                    <a:pt x="75" y="22304"/>
                    <a:pt x="1610" y="23406"/>
                  </a:cubicBezTo>
                  <a:cubicBezTo>
                    <a:pt x="2528" y="24066"/>
                    <a:pt x="3724" y="24127"/>
                    <a:pt x="4970" y="24133"/>
                  </a:cubicBezTo>
                  <a:cubicBezTo>
                    <a:pt x="5758" y="24138"/>
                    <a:pt x="6547" y="24139"/>
                    <a:pt x="7337" y="24139"/>
                  </a:cubicBezTo>
                  <a:cubicBezTo>
                    <a:pt x="16772" y="24139"/>
                    <a:pt x="26303" y="23842"/>
                    <a:pt x="35701" y="23249"/>
                  </a:cubicBezTo>
                  <a:cubicBezTo>
                    <a:pt x="36191" y="23219"/>
                    <a:pt x="36697" y="23158"/>
                    <a:pt x="37003" y="22793"/>
                  </a:cubicBezTo>
                  <a:cubicBezTo>
                    <a:pt x="37443" y="22269"/>
                    <a:pt x="37165" y="21603"/>
                    <a:pt x="36896" y="20959"/>
                  </a:cubicBezTo>
                  <a:cubicBezTo>
                    <a:pt x="36785" y="20697"/>
                    <a:pt x="36672" y="20424"/>
                    <a:pt x="36609" y="20167"/>
                  </a:cubicBezTo>
                  <a:cubicBezTo>
                    <a:pt x="36383" y="19228"/>
                    <a:pt x="36884" y="18295"/>
                    <a:pt x="37346" y="17675"/>
                  </a:cubicBezTo>
                  <a:cubicBezTo>
                    <a:pt x="37555" y="17395"/>
                    <a:pt x="37791" y="17124"/>
                    <a:pt x="38017" y="16861"/>
                  </a:cubicBezTo>
                  <a:cubicBezTo>
                    <a:pt x="38383" y="16439"/>
                    <a:pt x="38760" y="16003"/>
                    <a:pt x="39046" y="15510"/>
                  </a:cubicBezTo>
                  <a:cubicBezTo>
                    <a:pt x="39708" y="14373"/>
                    <a:pt x="39916" y="12904"/>
                    <a:pt x="39685" y="11025"/>
                  </a:cubicBezTo>
                  <a:cubicBezTo>
                    <a:pt x="39613" y="10435"/>
                    <a:pt x="39507" y="9843"/>
                    <a:pt x="39405" y="9268"/>
                  </a:cubicBezTo>
                  <a:cubicBezTo>
                    <a:pt x="39245" y="8370"/>
                    <a:pt x="39078" y="7438"/>
                    <a:pt x="39041" y="6514"/>
                  </a:cubicBezTo>
                  <a:cubicBezTo>
                    <a:pt x="39024" y="6073"/>
                    <a:pt x="39035" y="5620"/>
                    <a:pt x="39045" y="5183"/>
                  </a:cubicBezTo>
                  <a:cubicBezTo>
                    <a:pt x="39069" y="4174"/>
                    <a:pt x="39093" y="3130"/>
                    <a:pt x="38774" y="2156"/>
                  </a:cubicBezTo>
                  <a:cubicBezTo>
                    <a:pt x="38410" y="1040"/>
                    <a:pt x="37353" y="0"/>
                    <a:pt x="3616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81025" y="2292400"/>
              <a:ext cx="776350" cy="821375"/>
            </a:xfrm>
            <a:custGeom>
              <a:avLst/>
              <a:gdLst/>
              <a:ahLst/>
              <a:cxnLst/>
              <a:rect l="l" t="t" r="r" b="b"/>
              <a:pathLst>
                <a:path w="31054" h="32855" extrusionOk="0">
                  <a:moveTo>
                    <a:pt x="21404" y="147"/>
                  </a:moveTo>
                  <a:cubicBezTo>
                    <a:pt x="21483" y="147"/>
                    <a:pt x="21560" y="150"/>
                    <a:pt x="21636" y="156"/>
                  </a:cubicBezTo>
                  <a:cubicBezTo>
                    <a:pt x="22566" y="226"/>
                    <a:pt x="23218" y="1200"/>
                    <a:pt x="23361" y="2079"/>
                  </a:cubicBezTo>
                  <a:cubicBezTo>
                    <a:pt x="23441" y="2582"/>
                    <a:pt x="23426" y="3107"/>
                    <a:pt x="23410" y="3615"/>
                  </a:cubicBezTo>
                  <a:cubicBezTo>
                    <a:pt x="23393" y="4204"/>
                    <a:pt x="23375" y="4814"/>
                    <a:pt x="23508" y="5400"/>
                  </a:cubicBezTo>
                  <a:cubicBezTo>
                    <a:pt x="23692" y="6226"/>
                    <a:pt x="24160" y="6952"/>
                    <a:pt x="24611" y="7652"/>
                  </a:cubicBezTo>
                  <a:cubicBezTo>
                    <a:pt x="24983" y="8230"/>
                    <a:pt x="25369" y="8827"/>
                    <a:pt x="25591" y="9477"/>
                  </a:cubicBezTo>
                  <a:cubicBezTo>
                    <a:pt x="26045" y="10798"/>
                    <a:pt x="25806" y="12233"/>
                    <a:pt x="25575" y="13618"/>
                  </a:cubicBezTo>
                  <a:cubicBezTo>
                    <a:pt x="25375" y="14826"/>
                    <a:pt x="25167" y="16073"/>
                    <a:pt x="25399" y="17276"/>
                  </a:cubicBezTo>
                  <a:cubicBezTo>
                    <a:pt x="25734" y="19010"/>
                    <a:pt x="26914" y="20408"/>
                    <a:pt x="28056" y="21761"/>
                  </a:cubicBezTo>
                  <a:cubicBezTo>
                    <a:pt x="28194" y="21924"/>
                    <a:pt x="28331" y="22088"/>
                    <a:pt x="28467" y="22251"/>
                  </a:cubicBezTo>
                  <a:cubicBezTo>
                    <a:pt x="29617" y="23633"/>
                    <a:pt x="30901" y="25473"/>
                    <a:pt x="30639" y="27465"/>
                  </a:cubicBezTo>
                  <a:cubicBezTo>
                    <a:pt x="30515" y="28397"/>
                    <a:pt x="30048" y="29335"/>
                    <a:pt x="29249" y="30256"/>
                  </a:cubicBezTo>
                  <a:cubicBezTo>
                    <a:pt x="28912" y="30644"/>
                    <a:pt x="28418" y="31075"/>
                    <a:pt x="27890" y="31075"/>
                  </a:cubicBezTo>
                  <a:cubicBezTo>
                    <a:pt x="27822" y="31075"/>
                    <a:pt x="27754" y="31068"/>
                    <a:pt x="27686" y="31053"/>
                  </a:cubicBezTo>
                  <a:cubicBezTo>
                    <a:pt x="27196" y="30946"/>
                    <a:pt x="26880" y="30451"/>
                    <a:pt x="26784" y="30006"/>
                  </a:cubicBezTo>
                  <a:cubicBezTo>
                    <a:pt x="26687" y="29563"/>
                    <a:pt x="26741" y="29093"/>
                    <a:pt x="26794" y="28639"/>
                  </a:cubicBezTo>
                  <a:lnTo>
                    <a:pt x="26812" y="28494"/>
                  </a:lnTo>
                  <a:cubicBezTo>
                    <a:pt x="26970" y="27082"/>
                    <a:pt x="26975" y="24536"/>
                    <a:pt x="25228" y="23353"/>
                  </a:cubicBezTo>
                  <a:cubicBezTo>
                    <a:pt x="24377" y="22777"/>
                    <a:pt x="23310" y="22673"/>
                    <a:pt x="22258" y="22673"/>
                  </a:cubicBezTo>
                  <a:cubicBezTo>
                    <a:pt x="22170" y="22673"/>
                    <a:pt x="22081" y="22674"/>
                    <a:pt x="21993" y="22675"/>
                  </a:cubicBezTo>
                  <a:cubicBezTo>
                    <a:pt x="20089" y="22706"/>
                    <a:pt x="18176" y="22907"/>
                    <a:pt x="16307" y="23277"/>
                  </a:cubicBezTo>
                  <a:cubicBezTo>
                    <a:pt x="13434" y="23847"/>
                    <a:pt x="11666" y="24908"/>
                    <a:pt x="10907" y="26520"/>
                  </a:cubicBezTo>
                  <a:cubicBezTo>
                    <a:pt x="10558" y="27260"/>
                    <a:pt x="10448" y="28088"/>
                    <a:pt x="10342" y="28887"/>
                  </a:cubicBezTo>
                  <a:cubicBezTo>
                    <a:pt x="10329" y="28984"/>
                    <a:pt x="10316" y="29082"/>
                    <a:pt x="10303" y="29180"/>
                  </a:cubicBezTo>
                  <a:cubicBezTo>
                    <a:pt x="10190" y="30011"/>
                    <a:pt x="10023" y="30961"/>
                    <a:pt x="9492" y="31708"/>
                  </a:cubicBezTo>
                  <a:cubicBezTo>
                    <a:pt x="9101" y="32255"/>
                    <a:pt x="8412" y="32709"/>
                    <a:pt x="7707" y="32709"/>
                  </a:cubicBezTo>
                  <a:cubicBezTo>
                    <a:pt x="7545" y="32709"/>
                    <a:pt x="7381" y="32685"/>
                    <a:pt x="7221" y="32632"/>
                  </a:cubicBezTo>
                  <a:cubicBezTo>
                    <a:pt x="6443" y="32375"/>
                    <a:pt x="6055" y="31633"/>
                    <a:pt x="5645" y="30848"/>
                  </a:cubicBezTo>
                  <a:cubicBezTo>
                    <a:pt x="5418" y="30411"/>
                    <a:pt x="5182" y="29960"/>
                    <a:pt x="4872" y="29591"/>
                  </a:cubicBezTo>
                  <a:cubicBezTo>
                    <a:pt x="4342" y="28964"/>
                    <a:pt x="3581" y="28570"/>
                    <a:pt x="2846" y="28189"/>
                  </a:cubicBezTo>
                  <a:cubicBezTo>
                    <a:pt x="1914" y="27707"/>
                    <a:pt x="1035" y="27250"/>
                    <a:pt x="604" y="26365"/>
                  </a:cubicBezTo>
                  <a:cubicBezTo>
                    <a:pt x="156" y="25441"/>
                    <a:pt x="364" y="24205"/>
                    <a:pt x="1136" y="23218"/>
                  </a:cubicBezTo>
                  <a:cubicBezTo>
                    <a:pt x="1836" y="22321"/>
                    <a:pt x="2859" y="21721"/>
                    <a:pt x="3848" y="21183"/>
                  </a:cubicBezTo>
                  <a:lnTo>
                    <a:pt x="4074" y="21060"/>
                  </a:lnTo>
                  <a:cubicBezTo>
                    <a:pt x="5006" y="20555"/>
                    <a:pt x="5969" y="20031"/>
                    <a:pt x="6721" y="19266"/>
                  </a:cubicBezTo>
                  <a:cubicBezTo>
                    <a:pt x="7058" y="18922"/>
                    <a:pt x="7360" y="18525"/>
                    <a:pt x="7650" y="18139"/>
                  </a:cubicBezTo>
                  <a:cubicBezTo>
                    <a:pt x="8259" y="17336"/>
                    <a:pt x="8832" y="16577"/>
                    <a:pt x="9721" y="16240"/>
                  </a:cubicBezTo>
                  <a:cubicBezTo>
                    <a:pt x="10023" y="16124"/>
                    <a:pt x="10352" y="16067"/>
                    <a:pt x="10704" y="16067"/>
                  </a:cubicBezTo>
                  <a:cubicBezTo>
                    <a:pt x="11444" y="16067"/>
                    <a:pt x="12291" y="16321"/>
                    <a:pt x="13232" y="16829"/>
                  </a:cubicBezTo>
                  <a:cubicBezTo>
                    <a:pt x="13481" y="16962"/>
                    <a:pt x="13730" y="17106"/>
                    <a:pt x="13972" y="17245"/>
                  </a:cubicBezTo>
                  <a:cubicBezTo>
                    <a:pt x="14806" y="17727"/>
                    <a:pt x="15670" y="18225"/>
                    <a:pt x="16630" y="18395"/>
                  </a:cubicBezTo>
                  <a:cubicBezTo>
                    <a:pt x="16862" y="18436"/>
                    <a:pt x="17099" y="18455"/>
                    <a:pt x="17338" y="18455"/>
                  </a:cubicBezTo>
                  <a:cubicBezTo>
                    <a:pt x="18549" y="18455"/>
                    <a:pt x="19819" y="17946"/>
                    <a:pt x="20786" y="17042"/>
                  </a:cubicBezTo>
                  <a:cubicBezTo>
                    <a:pt x="22073" y="15841"/>
                    <a:pt x="22631" y="14247"/>
                    <a:pt x="22872" y="13123"/>
                  </a:cubicBezTo>
                  <a:cubicBezTo>
                    <a:pt x="23484" y="10283"/>
                    <a:pt x="22791" y="7211"/>
                    <a:pt x="21018" y="4909"/>
                  </a:cubicBezTo>
                  <a:cubicBezTo>
                    <a:pt x="20887" y="4737"/>
                    <a:pt x="20746" y="4566"/>
                    <a:pt x="20610" y="4401"/>
                  </a:cubicBezTo>
                  <a:cubicBezTo>
                    <a:pt x="20289" y="4012"/>
                    <a:pt x="19958" y="3610"/>
                    <a:pt x="19713" y="3165"/>
                  </a:cubicBezTo>
                  <a:cubicBezTo>
                    <a:pt x="19317" y="2444"/>
                    <a:pt x="19228" y="1701"/>
                    <a:pt x="19469" y="1123"/>
                  </a:cubicBezTo>
                  <a:cubicBezTo>
                    <a:pt x="19756" y="438"/>
                    <a:pt x="20631" y="147"/>
                    <a:pt x="21404" y="147"/>
                  </a:cubicBezTo>
                  <a:close/>
                  <a:moveTo>
                    <a:pt x="21396" y="1"/>
                  </a:moveTo>
                  <a:cubicBezTo>
                    <a:pt x="20556" y="1"/>
                    <a:pt x="19648" y="316"/>
                    <a:pt x="19335" y="1067"/>
                  </a:cubicBezTo>
                  <a:cubicBezTo>
                    <a:pt x="19076" y="1685"/>
                    <a:pt x="19167" y="2476"/>
                    <a:pt x="19585" y="3235"/>
                  </a:cubicBezTo>
                  <a:cubicBezTo>
                    <a:pt x="19836" y="3692"/>
                    <a:pt x="20172" y="4100"/>
                    <a:pt x="20496" y="4494"/>
                  </a:cubicBezTo>
                  <a:cubicBezTo>
                    <a:pt x="20632" y="4659"/>
                    <a:pt x="20771" y="4828"/>
                    <a:pt x="20903" y="4998"/>
                  </a:cubicBezTo>
                  <a:cubicBezTo>
                    <a:pt x="22648" y="7267"/>
                    <a:pt x="23332" y="10294"/>
                    <a:pt x="22730" y="13093"/>
                  </a:cubicBezTo>
                  <a:cubicBezTo>
                    <a:pt x="22493" y="14198"/>
                    <a:pt x="21945" y="15759"/>
                    <a:pt x="20687" y="16934"/>
                  </a:cubicBezTo>
                  <a:cubicBezTo>
                    <a:pt x="19745" y="17813"/>
                    <a:pt x="18513" y="18310"/>
                    <a:pt x="17341" y="18310"/>
                  </a:cubicBezTo>
                  <a:cubicBezTo>
                    <a:pt x="17109" y="18310"/>
                    <a:pt x="16880" y="18290"/>
                    <a:pt x="16656" y="18251"/>
                  </a:cubicBezTo>
                  <a:cubicBezTo>
                    <a:pt x="15719" y="18086"/>
                    <a:pt x="14869" y="17594"/>
                    <a:pt x="14046" y="17120"/>
                  </a:cubicBezTo>
                  <a:cubicBezTo>
                    <a:pt x="13802" y="16979"/>
                    <a:pt x="13551" y="16834"/>
                    <a:pt x="13301" y="16699"/>
                  </a:cubicBezTo>
                  <a:cubicBezTo>
                    <a:pt x="12338" y="16181"/>
                    <a:pt x="11469" y="15920"/>
                    <a:pt x="10704" y="15920"/>
                  </a:cubicBezTo>
                  <a:cubicBezTo>
                    <a:pt x="10334" y="15920"/>
                    <a:pt x="9989" y="15981"/>
                    <a:pt x="9669" y="16103"/>
                  </a:cubicBezTo>
                  <a:cubicBezTo>
                    <a:pt x="8741" y="16456"/>
                    <a:pt x="8127" y="17268"/>
                    <a:pt x="7533" y="18051"/>
                  </a:cubicBezTo>
                  <a:cubicBezTo>
                    <a:pt x="7245" y="18432"/>
                    <a:pt x="6947" y="18826"/>
                    <a:pt x="6617" y="19164"/>
                  </a:cubicBezTo>
                  <a:cubicBezTo>
                    <a:pt x="5881" y="19915"/>
                    <a:pt x="4926" y="20432"/>
                    <a:pt x="4004" y="20931"/>
                  </a:cubicBezTo>
                  <a:lnTo>
                    <a:pt x="3778" y="21053"/>
                  </a:lnTo>
                  <a:cubicBezTo>
                    <a:pt x="2776" y="21599"/>
                    <a:pt x="1736" y="22209"/>
                    <a:pt x="1021" y="23128"/>
                  </a:cubicBezTo>
                  <a:cubicBezTo>
                    <a:pt x="215" y="24160"/>
                    <a:pt x="0" y="25455"/>
                    <a:pt x="473" y="26429"/>
                  </a:cubicBezTo>
                  <a:cubicBezTo>
                    <a:pt x="924" y="27358"/>
                    <a:pt x="1868" y="27846"/>
                    <a:pt x="2779" y="28318"/>
                  </a:cubicBezTo>
                  <a:cubicBezTo>
                    <a:pt x="3501" y="28693"/>
                    <a:pt x="4249" y="29081"/>
                    <a:pt x="4760" y="29686"/>
                  </a:cubicBezTo>
                  <a:cubicBezTo>
                    <a:pt x="5059" y="30041"/>
                    <a:pt x="5291" y="30487"/>
                    <a:pt x="5515" y="30916"/>
                  </a:cubicBezTo>
                  <a:cubicBezTo>
                    <a:pt x="5921" y="31692"/>
                    <a:pt x="6340" y="32495"/>
                    <a:pt x="7174" y="32770"/>
                  </a:cubicBezTo>
                  <a:cubicBezTo>
                    <a:pt x="7351" y="32828"/>
                    <a:pt x="7528" y="32855"/>
                    <a:pt x="7706" y="32855"/>
                  </a:cubicBezTo>
                  <a:cubicBezTo>
                    <a:pt x="8462" y="32855"/>
                    <a:pt x="9197" y="32373"/>
                    <a:pt x="9610" y="31793"/>
                  </a:cubicBezTo>
                  <a:cubicBezTo>
                    <a:pt x="10161" y="31018"/>
                    <a:pt x="10331" y="30048"/>
                    <a:pt x="10448" y="29199"/>
                  </a:cubicBezTo>
                  <a:cubicBezTo>
                    <a:pt x="10460" y="29101"/>
                    <a:pt x="10473" y="29004"/>
                    <a:pt x="10486" y="28906"/>
                  </a:cubicBezTo>
                  <a:cubicBezTo>
                    <a:pt x="10590" y="28118"/>
                    <a:pt x="10699" y="27302"/>
                    <a:pt x="11038" y="26583"/>
                  </a:cubicBezTo>
                  <a:cubicBezTo>
                    <a:pt x="11777" y="25015"/>
                    <a:pt x="13509" y="23980"/>
                    <a:pt x="16336" y="23421"/>
                  </a:cubicBezTo>
                  <a:cubicBezTo>
                    <a:pt x="18195" y="23053"/>
                    <a:pt x="20099" y="22851"/>
                    <a:pt x="21995" y="22823"/>
                  </a:cubicBezTo>
                  <a:cubicBezTo>
                    <a:pt x="22089" y="22821"/>
                    <a:pt x="22184" y="22820"/>
                    <a:pt x="22278" y="22820"/>
                  </a:cubicBezTo>
                  <a:cubicBezTo>
                    <a:pt x="23299" y="22820"/>
                    <a:pt x="24331" y="22923"/>
                    <a:pt x="25145" y="23473"/>
                  </a:cubicBezTo>
                  <a:cubicBezTo>
                    <a:pt x="26829" y="24613"/>
                    <a:pt x="26821" y="27098"/>
                    <a:pt x="26666" y="28478"/>
                  </a:cubicBezTo>
                  <a:lnTo>
                    <a:pt x="26648" y="28623"/>
                  </a:lnTo>
                  <a:cubicBezTo>
                    <a:pt x="26595" y="29089"/>
                    <a:pt x="26539" y="29571"/>
                    <a:pt x="26640" y="30038"/>
                  </a:cubicBezTo>
                  <a:cubicBezTo>
                    <a:pt x="26740" y="30491"/>
                    <a:pt x="27063" y="31066"/>
                    <a:pt x="27654" y="31196"/>
                  </a:cubicBezTo>
                  <a:cubicBezTo>
                    <a:pt x="27731" y="31213"/>
                    <a:pt x="27810" y="31222"/>
                    <a:pt x="27889" y="31222"/>
                  </a:cubicBezTo>
                  <a:cubicBezTo>
                    <a:pt x="28358" y="31222"/>
                    <a:pt x="28862" y="30924"/>
                    <a:pt x="29359" y="30350"/>
                  </a:cubicBezTo>
                  <a:cubicBezTo>
                    <a:pt x="30178" y="29409"/>
                    <a:pt x="30656" y="28445"/>
                    <a:pt x="30783" y="27484"/>
                  </a:cubicBezTo>
                  <a:cubicBezTo>
                    <a:pt x="31054" y="25436"/>
                    <a:pt x="29747" y="23561"/>
                    <a:pt x="28579" y="22158"/>
                  </a:cubicBezTo>
                  <a:cubicBezTo>
                    <a:pt x="28443" y="21995"/>
                    <a:pt x="28306" y="21831"/>
                    <a:pt x="28166" y="21666"/>
                  </a:cubicBezTo>
                  <a:cubicBezTo>
                    <a:pt x="27037" y="20328"/>
                    <a:pt x="25870" y="18944"/>
                    <a:pt x="25542" y="17248"/>
                  </a:cubicBezTo>
                  <a:cubicBezTo>
                    <a:pt x="25316" y="16071"/>
                    <a:pt x="25521" y="14837"/>
                    <a:pt x="25720" y="13642"/>
                  </a:cubicBezTo>
                  <a:cubicBezTo>
                    <a:pt x="25953" y="12238"/>
                    <a:pt x="26193" y="10787"/>
                    <a:pt x="25729" y="9429"/>
                  </a:cubicBezTo>
                  <a:cubicBezTo>
                    <a:pt x="25500" y="8763"/>
                    <a:pt x="25111" y="8158"/>
                    <a:pt x="24733" y="7572"/>
                  </a:cubicBezTo>
                  <a:cubicBezTo>
                    <a:pt x="24290" y="6883"/>
                    <a:pt x="23830" y="6170"/>
                    <a:pt x="23649" y="5368"/>
                  </a:cubicBezTo>
                  <a:cubicBezTo>
                    <a:pt x="23522" y="4800"/>
                    <a:pt x="23540" y="4199"/>
                    <a:pt x="23556" y="3618"/>
                  </a:cubicBezTo>
                  <a:cubicBezTo>
                    <a:pt x="23572" y="3104"/>
                    <a:pt x="23588" y="2572"/>
                    <a:pt x="23503" y="2057"/>
                  </a:cubicBezTo>
                  <a:cubicBezTo>
                    <a:pt x="23353" y="1121"/>
                    <a:pt x="22651" y="87"/>
                    <a:pt x="21647" y="10"/>
                  </a:cubicBezTo>
                  <a:cubicBezTo>
                    <a:pt x="21565" y="4"/>
                    <a:pt x="21481" y="1"/>
                    <a:pt x="21396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000" y="2294275"/>
              <a:ext cx="298325" cy="457975"/>
            </a:xfrm>
            <a:custGeom>
              <a:avLst/>
              <a:gdLst/>
              <a:ahLst/>
              <a:cxnLst/>
              <a:rect l="l" t="t" r="r" b="b"/>
              <a:pathLst>
                <a:path w="11933" h="18319" extrusionOk="0">
                  <a:moveTo>
                    <a:pt x="6376" y="171"/>
                  </a:moveTo>
                  <a:cubicBezTo>
                    <a:pt x="6797" y="171"/>
                    <a:pt x="7219" y="191"/>
                    <a:pt x="7636" y="247"/>
                  </a:cubicBezTo>
                  <a:cubicBezTo>
                    <a:pt x="8634" y="380"/>
                    <a:pt x="9455" y="710"/>
                    <a:pt x="10076" y="1226"/>
                  </a:cubicBezTo>
                  <a:cubicBezTo>
                    <a:pt x="10935" y="1938"/>
                    <a:pt x="11500" y="3117"/>
                    <a:pt x="11668" y="4542"/>
                  </a:cubicBezTo>
                  <a:cubicBezTo>
                    <a:pt x="11785" y="5549"/>
                    <a:pt x="11713" y="6584"/>
                    <a:pt x="11642" y="7585"/>
                  </a:cubicBezTo>
                  <a:cubicBezTo>
                    <a:pt x="11625" y="7839"/>
                    <a:pt x="11607" y="8094"/>
                    <a:pt x="11591" y="8348"/>
                  </a:cubicBezTo>
                  <a:cubicBezTo>
                    <a:pt x="11574" y="8648"/>
                    <a:pt x="11559" y="8951"/>
                    <a:pt x="11545" y="9255"/>
                  </a:cubicBezTo>
                  <a:cubicBezTo>
                    <a:pt x="11454" y="11218"/>
                    <a:pt x="11359" y="13249"/>
                    <a:pt x="10307" y="14879"/>
                  </a:cubicBezTo>
                  <a:cubicBezTo>
                    <a:pt x="9724" y="15780"/>
                    <a:pt x="8811" y="16587"/>
                    <a:pt x="7594" y="17277"/>
                  </a:cubicBezTo>
                  <a:cubicBezTo>
                    <a:pt x="6637" y="17819"/>
                    <a:pt x="5826" y="18101"/>
                    <a:pt x="5047" y="18160"/>
                  </a:cubicBezTo>
                  <a:cubicBezTo>
                    <a:pt x="4949" y="18168"/>
                    <a:pt x="4852" y="18171"/>
                    <a:pt x="4756" y="18171"/>
                  </a:cubicBezTo>
                  <a:cubicBezTo>
                    <a:pt x="3895" y="18171"/>
                    <a:pt x="3098" y="17866"/>
                    <a:pt x="2582" y="17332"/>
                  </a:cubicBezTo>
                  <a:cubicBezTo>
                    <a:pt x="1969" y="16698"/>
                    <a:pt x="1687" y="15683"/>
                    <a:pt x="1809" y="14547"/>
                  </a:cubicBezTo>
                  <a:cubicBezTo>
                    <a:pt x="1889" y="13785"/>
                    <a:pt x="2127" y="13036"/>
                    <a:pt x="2356" y="12312"/>
                  </a:cubicBezTo>
                  <a:cubicBezTo>
                    <a:pt x="2430" y="12084"/>
                    <a:pt x="2504" y="11847"/>
                    <a:pt x="2573" y="11615"/>
                  </a:cubicBezTo>
                  <a:cubicBezTo>
                    <a:pt x="3227" y="9404"/>
                    <a:pt x="3144" y="7639"/>
                    <a:pt x="2323" y="6368"/>
                  </a:cubicBezTo>
                  <a:cubicBezTo>
                    <a:pt x="2076" y="5986"/>
                    <a:pt x="1762" y="5650"/>
                    <a:pt x="1458" y="5325"/>
                  </a:cubicBezTo>
                  <a:cubicBezTo>
                    <a:pt x="1288" y="5144"/>
                    <a:pt x="1112" y="4957"/>
                    <a:pt x="952" y="4763"/>
                  </a:cubicBezTo>
                  <a:cubicBezTo>
                    <a:pt x="408" y="4113"/>
                    <a:pt x="150" y="3490"/>
                    <a:pt x="185" y="2917"/>
                  </a:cubicBezTo>
                  <a:cubicBezTo>
                    <a:pt x="249" y="1850"/>
                    <a:pt x="1314" y="1082"/>
                    <a:pt x="2340" y="792"/>
                  </a:cubicBezTo>
                  <a:cubicBezTo>
                    <a:pt x="2816" y="659"/>
                    <a:pt x="3317" y="587"/>
                    <a:pt x="3802" y="516"/>
                  </a:cubicBezTo>
                  <a:cubicBezTo>
                    <a:pt x="4339" y="439"/>
                    <a:pt x="4891" y="361"/>
                    <a:pt x="5420" y="198"/>
                  </a:cubicBezTo>
                  <a:cubicBezTo>
                    <a:pt x="5737" y="182"/>
                    <a:pt x="6056" y="171"/>
                    <a:pt x="6376" y="171"/>
                  </a:cubicBezTo>
                  <a:close/>
                  <a:moveTo>
                    <a:pt x="5548" y="1"/>
                  </a:moveTo>
                  <a:cubicBezTo>
                    <a:pt x="5497" y="18"/>
                    <a:pt x="5445" y="36"/>
                    <a:pt x="5394" y="52"/>
                  </a:cubicBezTo>
                  <a:cubicBezTo>
                    <a:pt x="5242" y="60"/>
                    <a:pt x="5091" y="68"/>
                    <a:pt x="4941" y="74"/>
                  </a:cubicBezTo>
                  <a:lnTo>
                    <a:pt x="4946" y="172"/>
                  </a:lnTo>
                  <a:cubicBezTo>
                    <a:pt x="4561" y="260"/>
                    <a:pt x="4167" y="318"/>
                    <a:pt x="3782" y="372"/>
                  </a:cubicBezTo>
                  <a:cubicBezTo>
                    <a:pt x="3292" y="443"/>
                    <a:pt x="2786" y="515"/>
                    <a:pt x="2300" y="652"/>
                  </a:cubicBezTo>
                  <a:cubicBezTo>
                    <a:pt x="1224" y="955"/>
                    <a:pt x="108" y="1770"/>
                    <a:pt x="39" y="2907"/>
                  </a:cubicBezTo>
                  <a:cubicBezTo>
                    <a:pt x="1" y="3520"/>
                    <a:pt x="271" y="4177"/>
                    <a:pt x="840" y="4858"/>
                  </a:cubicBezTo>
                  <a:cubicBezTo>
                    <a:pt x="1003" y="5053"/>
                    <a:pt x="1179" y="5242"/>
                    <a:pt x="1351" y="5426"/>
                  </a:cubicBezTo>
                  <a:cubicBezTo>
                    <a:pt x="1652" y="5745"/>
                    <a:pt x="1961" y="6076"/>
                    <a:pt x="2201" y="6448"/>
                  </a:cubicBezTo>
                  <a:cubicBezTo>
                    <a:pt x="2997" y="7681"/>
                    <a:pt x="3075" y="9405"/>
                    <a:pt x="2433" y="11574"/>
                  </a:cubicBezTo>
                  <a:cubicBezTo>
                    <a:pt x="2364" y="11806"/>
                    <a:pt x="2291" y="12039"/>
                    <a:pt x="2219" y="12267"/>
                  </a:cubicBezTo>
                  <a:cubicBezTo>
                    <a:pt x="1986" y="12999"/>
                    <a:pt x="1746" y="13755"/>
                    <a:pt x="1663" y="14531"/>
                  </a:cubicBezTo>
                  <a:cubicBezTo>
                    <a:pt x="1536" y="15710"/>
                    <a:pt x="1834" y="16767"/>
                    <a:pt x="2476" y="17433"/>
                  </a:cubicBezTo>
                  <a:cubicBezTo>
                    <a:pt x="3021" y="17996"/>
                    <a:pt x="3858" y="18318"/>
                    <a:pt x="4760" y="18318"/>
                  </a:cubicBezTo>
                  <a:cubicBezTo>
                    <a:pt x="4859" y="18318"/>
                    <a:pt x="4959" y="18314"/>
                    <a:pt x="5058" y="18307"/>
                  </a:cubicBezTo>
                  <a:cubicBezTo>
                    <a:pt x="5860" y="18245"/>
                    <a:pt x="6688" y="17958"/>
                    <a:pt x="7665" y="17404"/>
                  </a:cubicBezTo>
                  <a:cubicBezTo>
                    <a:pt x="8922" y="16693"/>
                    <a:pt x="9825" y="15892"/>
                    <a:pt x="10429" y="14957"/>
                  </a:cubicBezTo>
                  <a:cubicBezTo>
                    <a:pt x="11502" y="13295"/>
                    <a:pt x="11598" y="11245"/>
                    <a:pt x="11691" y="9261"/>
                  </a:cubicBezTo>
                  <a:cubicBezTo>
                    <a:pt x="11705" y="8959"/>
                    <a:pt x="11719" y="8656"/>
                    <a:pt x="11737" y="8356"/>
                  </a:cubicBezTo>
                  <a:cubicBezTo>
                    <a:pt x="11753" y="8103"/>
                    <a:pt x="11771" y="7849"/>
                    <a:pt x="11788" y="7596"/>
                  </a:cubicBezTo>
                  <a:cubicBezTo>
                    <a:pt x="11859" y="6587"/>
                    <a:pt x="11932" y="5546"/>
                    <a:pt x="11812" y="4526"/>
                  </a:cubicBezTo>
                  <a:cubicBezTo>
                    <a:pt x="11641" y="3062"/>
                    <a:pt x="11056" y="1850"/>
                    <a:pt x="10169" y="1114"/>
                  </a:cubicBezTo>
                  <a:cubicBezTo>
                    <a:pt x="9527" y="580"/>
                    <a:pt x="8680" y="239"/>
                    <a:pt x="7655" y="102"/>
                  </a:cubicBezTo>
                  <a:cubicBezTo>
                    <a:pt x="7229" y="45"/>
                    <a:pt x="6799" y="25"/>
                    <a:pt x="6370" y="25"/>
                  </a:cubicBezTo>
                  <a:cubicBezTo>
                    <a:pt x="6100" y="25"/>
                    <a:pt x="5830" y="33"/>
                    <a:pt x="5562" y="44"/>
                  </a:cubicBezTo>
                  <a:lnTo>
                    <a:pt x="5548" y="1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025" y="2610675"/>
              <a:ext cx="592175" cy="498475"/>
            </a:xfrm>
            <a:custGeom>
              <a:avLst/>
              <a:gdLst/>
              <a:ahLst/>
              <a:cxnLst/>
              <a:rect l="l" t="t" r="r" b="b"/>
              <a:pathLst>
                <a:path w="23687" h="19939" extrusionOk="0">
                  <a:moveTo>
                    <a:pt x="19295" y="87"/>
                  </a:moveTo>
                  <a:cubicBezTo>
                    <a:pt x="19383" y="87"/>
                    <a:pt x="19469" y="104"/>
                    <a:pt x="19551" y="144"/>
                  </a:cubicBezTo>
                  <a:cubicBezTo>
                    <a:pt x="19879" y="303"/>
                    <a:pt x="19940" y="684"/>
                    <a:pt x="20005" y="1086"/>
                  </a:cubicBezTo>
                  <a:cubicBezTo>
                    <a:pt x="20041" y="1307"/>
                    <a:pt x="20078" y="1536"/>
                    <a:pt x="20162" y="1734"/>
                  </a:cubicBezTo>
                  <a:cubicBezTo>
                    <a:pt x="20427" y="2357"/>
                    <a:pt x="21107" y="2581"/>
                    <a:pt x="21764" y="2798"/>
                  </a:cubicBezTo>
                  <a:cubicBezTo>
                    <a:pt x="22377" y="2999"/>
                    <a:pt x="23011" y="3209"/>
                    <a:pt x="23307" y="3738"/>
                  </a:cubicBezTo>
                  <a:cubicBezTo>
                    <a:pt x="23594" y="4248"/>
                    <a:pt x="23444" y="4886"/>
                    <a:pt x="23207" y="5310"/>
                  </a:cubicBezTo>
                  <a:cubicBezTo>
                    <a:pt x="22973" y="5731"/>
                    <a:pt x="22620" y="6082"/>
                    <a:pt x="22281" y="6420"/>
                  </a:cubicBezTo>
                  <a:cubicBezTo>
                    <a:pt x="22227" y="6474"/>
                    <a:pt x="22174" y="6527"/>
                    <a:pt x="22121" y="6581"/>
                  </a:cubicBezTo>
                  <a:cubicBezTo>
                    <a:pt x="20691" y="8026"/>
                    <a:pt x="19956" y="9400"/>
                    <a:pt x="19873" y="10782"/>
                  </a:cubicBezTo>
                  <a:cubicBezTo>
                    <a:pt x="19780" y="12353"/>
                    <a:pt x="20547" y="13779"/>
                    <a:pt x="21288" y="15158"/>
                  </a:cubicBezTo>
                  <a:cubicBezTo>
                    <a:pt x="21775" y="16063"/>
                    <a:pt x="22279" y="17000"/>
                    <a:pt x="22547" y="17980"/>
                  </a:cubicBezTo>
                  <a:cubicBezTo>
                    <a:pt x="22646" y="18340"/>
                    <a:pt x="22816" y="19227"/>
                    <a:pt x="22271" y="19656"/>
                  </a:cubicBezTo>
                  <a:cubicBezTo>
                    <a:pt x="22100" y="19792"/>
                    <a:pt x="21898" y="19849"/>
                    <a:pt x="21684" y="19849"/>
                  </a:cubicBezTo>
                  <a:cubicBezTo>
                    <a:pt x="21249" y="19849"/>
                    <a:pt x="20764" y="19612"/>
                    <a:pt x="20382" y="19323"/>
                  </a:cubicBezTo>
                  <a:cubicBezTo>
                    <a:pt x="20012" y="19045"/>
                    <a:pt x="19660" y="18728"/>
                    <a:pt x="19320" y="18422"/>
                  </a:cubicBezTo>
                  <a:cubicBezTo>
                    <a:pt x="18840" y="17989"/>
                    <a:pt x="18345" y="17544"/>
                    <a:pt x="17788" y="17193"/>
                  </a:cubicBezTo>
                  <a:cubicBezTo>
                    <a:pt x="16705" y="16513"/>
                    <a:pt x="15355" y="16149"/>
                    <a:pt x="13543" y="16052"/>
                  </a:cubicBezTo>
                  <a:cubicBezTo>
                    <a:pt x="12889" y="16017"/>
                    <a:pt x="12223" y="16015"/>
                    <a:pt x="11578" y="16015"/>
                  </a:cubicBezTo>
                  <a:cubicBezTo>
                    <a:pt x="10772" y="16013"/>
                    <a:pt x="9940" y="16013"/>
                    <a:pt x="9124" y="15944"/>
                  </a:cubicBezTo>
                  <a:cubicBezTo>
                    <a:pt x="8588" y="15900"/>
                    <a:pt x="8036" y="15824"/>
                    <a:pt x="7501" y="15752"/>
                  </a:cubicBezTo>
                  <a:cubicBezTo>
                    <a:pt x="6623" y="15634"/>
                    <a:pt x="5730" y="15514"/>
                    <a:pt x="4855" y="15514"/>
                  </a:cubicBezTo>
                  <a:cubicBezTo>
                    <a:pt x="3981" y="15514"/>
                    <a:pt x="3126" y="15634"/>
                    <a:pt x="2324" y="15996"/>
                  </a:cubicBezTo>
                  <a:cubicBezTo>
                    <a:pt x="1895" y="16189"/>
                    <a:pt x="1396" y="16328"/>
                    <a:pt x="985" y="16328"/>
                  </a:cubicBezTo>
                  <a:cubicBezTo>
                    <a:pt x="736" y="16328"/>
                    <a:pt x="520" y="16277"/>
                    <a:pt x="372" y="16156"/>
                  </a:cubicBezTo>
                  <a:cubicBezTo>
                    <a:pt x="152" y="15975"/>
                    <a:pt x="93" y="15653"/>
                    <a:pt x="195" y="15197"/>
                  </a:cubicBezTo>
                  <a:cubicBezTo>
                    <a:pt x="490" y="13906"/>
                    <a:pt x="1236" y="12867"/>
                    <a:pt x="2300" y="12273"/>
                  </a:cubicBezTo>
                  <a:cubicBezTo>
                    <a:pt x="3265" y="11733"/>
                    <a:pt x="4376" y="11499"/>
                    <a:pt x="5453" y="11273"/>
                  </a:cubicBezTo>
                  <a:cubicBezTo>
                    <a:pt x="5722" y="11216"/>
                    <a:pt x="6000" y="11156"/>
                    <a:pt x="6272" y="11094"/>
                  </a:cubicBezTo>
                  <a:cubicBezTo>
                    <a:pt x="8216" y="10647"/>
                    <a:pt x="9744" y="9994"/>
                    <a:pt x="10944" y="9097"/>
                  </a:cubicBezTo>
                  <a:cubicBezTo>
                    <a:pt x="12420" y="7995"/>
                    <a:pt x="13408" y="6460"/>
                    <a:pt x="13651" y="4889"/>
                  </a:cubicBezTo>
                  <a:cubicBezTo>
                    <a:pt x="13674" y="4740"/>
                    <a:pt x="13693" y="4585"/>
                    <a:pt x="13711" y="4434"/>
                  </a:cubicBezTo>
                  <a:cubicBezTo>
                    <a:pt x="13775" y="3882"/>
                    <a:pt x="13840" y="3310"/>
                    <a:pt x="14178" y="2882"/>
                  </a:cubicBezTo>
                  <a:cubicBezTo>
                    <a:pt x="14609" y="2335"/>
                    <a:pt x="15307" y="2199"/>
                    <a:pt x="16045" y="2053"/>
                  </a:cubicBezTo>
                  <a:cubicBezTo>
                    <a:pt x="16708" y="1923"/>
                    <a:pt x="17395" y="1789"/>
                    <a:pt x="17873" y="1326"/>
                  </a:cubicBezTo>
                  <a:cubicBezTo>
                    <a:pt x="18020" y="1183"/>
                    <a:pt x="18140" y="1015"/>
                    <a:pt x="18255" y="854"/>
                  </a:cubicBezTo>
                  <a:cubicBezTo>
                    <a:pt x="18356" y="711"/>
                    <a:pt x="18462" y="564"/>
                    <a:pt x="18582" y="437"/>
                  </a:cubicBezTo>
                  <a:cubicBezTo>
                    <a:pt x="18768" y="243"/>
                    <a:pt x="19036" y="87"/>
                    <a:pt x="19295" y="87"/>
                  </a:cubicBezTo>
                  <a:close/>
                  <a:moveTo>
                    <a:pt x="19298" y="0"/>
                  </a:moveTo>
                  <a:cubicBezTo>
                    <a:pt x="19012" y="0"/>
                    <a:pt x="18721" y="168"/>
                    <a:pt x="18519" y="378"/>
                  </a:cubicBezTo>
                  <a:cubicBezTo>
                    <a:pt x="18395" y="509"/>
                    <a:pt x="18289" y="658"/>
                    <a:pt x="18186" y="802"/>
                  </a:cubicBezTo>
                  <a:cubicBezTo>
                    <a:pt x="18073" y="962"/>
                    <a:pt x="17954" y="1127"/>
                    <a:pt x="17813" y="1263"/>
                  </a:cubicBezTo>
                  <a:cubicBezTo>
                    <a:pt x="17354" y="1709"/>
                    <a:pt x="16680" y="1842"/>
                    <a:pt x="16028" y="1968"/>
                  </a:cubicBezTo>
                  <a:cubicBezTo>
                    <a:pt x="15307" y="2111"/>
                    <a:pt x="14563" y="2256"/>
                    <a:pt x="14111" y="2830"/>
                  </a:cubicBezTo>
                  <a:cubicBezTo>
                    <a:pt x="13757" y="3276"/>
                    <a:pt x="13690" y="3859"/>
                    <a:pt x="13624" y="4423"/>
                  </a:cubicBezTo>
                  <a:cubicBezTo>
                    <a:pt x="13608" y="4573"/>
                    <a:pt x="13589" y="4727"/>
                    <a:pt x="13567" y="4876"/>
                  </a:cubicBezTo>
                  <a:cubicBezTo>
                    <a:pt x="13326" y="6425"/>
                    <a:pt x="12351" y="7939"/>
                    <a:pt x="10892" y="9028"/>
                  </a:cubicBezTo>
                  <a:cubicBezTo>
                    <a:pt x="9703" y="9917"/>
                    <a:pt x="8184" y="10566"/>
                    <a:pt x="6253" y="11011"/>
                  </a:cubicBezTo>
                  <a:cubicBezTo>
                    <a:pt x="5983" y="11073"/>
                    <a:pt x="5704" y="11131"/>
                    <a:pt x="5435" y="11188"/>
                  </a:cubicBezTo>
                  <a:cubicBezTo>
                    <a:pt x="4352" y="11416"/>
                    <a:pt x="3235" y="11651"/>
                    <a:pt x="2258" y="12197"/>
                  </a:cubicBezTo>
                  <a:cubicBezTo>
                    <a:pt x="1174" y="12803"/>
                    <a:pt x="412" y="13861"/>
                    <a:pt x="112" y="15177"/>
                  </a:cubicBezTo>
                  <a:cubicBezTo>
                    <a:pt x="0" y="15667"/>
                    <a:pt x="70" y="16020"/>
                    <a:pt x="319" y="16221"/>
                  </a:cubicBezTo>
                  <a:cubicBezTo>
                    <a:pt x="487" y="16360"/>
                    <a:pt x="723" y="16415"/>
                    <a:pt x="987" y="16415"/>
                  </a:cubicBezTo>
                  <a:cubicBezTo>
                    <a:pt x="1428" y="16415"/>
                    <a:pt x="1946" y="16260"/>
                    <a:pt x="2359" y="16074"/>
                  </a:cubicBezTo>
                  <a:cubicBezTo>
                    <a:pt x="3149" y="15717"/>
                    <a:pt x="3993" y="15599"/>
                    <a:pt x="4857" y="15599"/>
                  </a:cubicBezTo>
                  <a:cubicBezTo>
                    <a:pt x="5726" y="15599"/>
                    <a:pt x="6615" y="15719"/>
                    <a:pt x="7489" y="15837"/>
                  </a:cubicBezTo>
                  <a:cubicBezTo>
                    <a:pt x="8026" y="15909"/>
                    <a:pt x="8578" y="15984"/>
                    <a:pt x="9116" y="16029"/>
                  </a:cubicBezTo>
                  <a:cubicBezTo>
                    <a:pt x="9936" y="16098"/>
                    <a:pt x="10771" y="16100"/>
                    <a:pt x="11578" y="16101"/>
                  </a:cubicBezTo>
                  <a:cubicBezTo>
                    <a:pt x="12221" y="16101"/>
                    <a:pt x="12886" y="16101"/>
                    <a:pt x="13538" y="16137"/>
                  </a:cubicBezTo>
                  <a:cubicBezTo>
                    <a:pt x="15336" y="16234"/>
                    <a:pt x="16672" y="16593"/>
                    <a:pt x="17743" y="17267"/>
                  </a:cubicBezTo>
                  <a:cubicBezTo>
                    <a:pt x="18292" y="17611"/>
                    <a:pt x="18785" y="18057"/>
                    <a:pt x="19262" y="18486"/>
                  </a:cubicBezTo>
                  <a:cubicBezTo>
                    <a:pt x="19604" y="18793"/>
                    <a:pt x="19957" y="19110"/>
                    <a:pt x="20331" y="19392"/>
                  </a:cubicBezTo>
                  <a:cubicBezTo>
                    <a:pt x="20539" y="19549"/>
                    <a:pt x="21114" y="19938"/>
                    <a:pt x="21684" y="19938"/>
                  </a:cubicBezTo>
                  <a:cubicBezTo>
                    <a:pt x="21905" y="19938"/>
                    <a:pt x="22127" y="19879"/>
                    <a:pt x="22324" y="19724"/>
                  </a:cubicBezTo>
                  <a:cubicBezTo>
                    <a:pt x="22910" y="19262"/>
                    <a:pt x="22733" y="18334"/>
                    <a:pt x="22630" y="17956"/>
                  </a:cubicBezTo>
                  <a:cubicBezTo>
                    <a:pt x="22359" y="16966"/>
                    <a:pt x="21853" y="16026"/>
                    <a:pt x="21365" y="15117"/>
                  </a:cubicBezTo>
                  <a:cubicBezTo>
                    <a:pt x="20595" y="13685"/>
                    <a:pt x="19866" y="12332"/>
                    <a:pt x="19959" y="10785"/>
                  </a:cubicBezTo>
                  <a:cubicBezTo>
                    <a:pt x="20041" y="9425"/>
                    <a:pt x="20768" y="8071"/>
                    <a:pt x="22182" y="6641"/>
                  </a:cubicBezTo>
                  <a:cubicBezTo>
                    <a:pt x="22235" y="6588"/>
                    <a:pt x="22287" y="6533"/>
                    <a:pt x="22342" y="6481"/>
                  </a:cubicBezTo>
                  <a:cubicBezTo>
                    <a:pt x="22686" y="6138"/>
                    <a:pt x="23042" y="5782"/>
                    <a:pt x="23282" y="5350"/>
                  </a:cubicBezTo>
                  <a:cubicBezTo>
                    <a:pt x="23530" y="4906"/>
                    <a:pt x="23687" y="4237"/>
                    <a:pt x="23383" y="3694"/>
                  </a:cubicBezTo>
                  <a:cubicBezTo>
                    <a:pt x="23070" y="3137"/>
                    <a:pt x="22420" y="2922"/>
                    <a:pt x="21791" y="2716"/>
                  </a:cubicBezTo>
                  <a:cubicBezTo>
                    <a:pt x="21123" y="2495"/>
                    <a:pt x="20491" y="2287"/>
                    <a:pt x="20241" y="1701"/>
                  </a:cubicBezTo>
                  <a:cubicBezTo>
                    <a:pt x="20161" y="1512"/>
                    <a:pt x="20124" y="1287"/>
                    <a:pt x="20090" y="1071"/>
                  </a:cubicBezTo>
                  <a:cubicBezTo>
                    <a:pt x="20025" y="665"/>
                    <a:pt x="19957" y="245"/>
                    <a:pt x="19588" y="66"/>
                  </a:cubicBezTo>
                  <a:cubicBezTo>
                    <a:pt x="19494" y="20"/>
                    <a:pt x="19396" y="0"/>
                    <a:pt x="1929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850" y="2376600"/>
              <a:ext cx="186725" cy="245850"/>
            </a:xfrm>
            <a:custGeom>
              <a:avLst/>
              <a:gdLst/>
              <a:ahLst/>
              <a:cxnLst/>
              <a:rect l="l" t="t" r="r" b="b"/>
              <a:pathLst>
                <a:path w="7469" h="9834" extrusionOk="0">
                  <a:moveTo>
                    <a:pt x="1265" y="87"/>
                  </a:moveTo>
                  <a:cubicBezTo>
                    <a:pt x="1320" y="87"/>
                    <a:pt x="1373" y="91"/>
                    <a:pt x="1421" y="96"/>
                  </a:cubicBezTo>
                  <a:cubicBezTo>
                    <a:pt x="2010" y="170"/>
                    <a:pt x="2638" y="621"/>
                    <a:pt x="2807" y="977"/>
                  </a:cubicBezTo>
                  <a:cubicBezTo>
                    <a:pt x="2883" y="1139"/>
                    <a:pt x="2942" y="1312"/>
                    <a:pt x="3000" y="1480"/>
                  </a:cubicBezTo>
                  <a:cubicBezTo>
                    <a:pt x="3091" y="1749"/>
                    <a:pt x="3185" y="2027"/>
                    <a:pt x="3353" y="2264"/>
                  </a:cubicBezTo>
                  <a:cubicBezTo>
                    <a:pt x="3901" y="3033"/>
                    <a:pt x="4988" y="3108"/>
                    <a:pt x="5964" y="3119"/>
                  </a:cubicBezTo>
                  <a:cubicBezTo>
                    <a:pt x="6402" y="3124"/>
                    <a:pt x="6932" y="3177"/>
                    <a:pt x="7149" y="3555"/>
                  </a:cubicBezTo>
                  <a:cubicBezTo>
                    <a:pt x="7371" y="3941"/>
                    <a:pt x="7110" y="4463"/>
                    <a:pt x="6727" y="4710"/>
                  </a:cubicBezTo>
                  <a:cubicBezTo>
                    <a:pt x="6439" y="4895"/>
                    <a:pt x="6093" y="4979"/>
                    <a:pt x="5760" y="5060"/>
                  </a:cubicBezTo>
                  <a:cubicBezTo>
                    <a:pt x="5640" y="5091"/>
                    <a:pt x="5515" y="5121"/>
                    <a:pt x="5395" y="5155"/>
                  </a:cubicBezTo>
                  <a:cubicBezTo>
                    <a:pt x="4085" y="5534"/>
                    <a:pt x="2969" y="6561"/>
                    <a:pt x="2482" y="7834"/>
                  </a:cubicBezTo>
                  <a:cubicBezTo>
                    <a:pt x="2430" y="7971"/>
                    <a:pt x="2383" y="8114"/>
                    <a:pt x="2338" y="8252"/>
                  </a:cubicBezTo>
                  <a:cubicBezTo>
                    <a:pt x="2241" y="8550"/>
                    <a:pt x="2140" y="8860"/>
                    <a:pt x="1972" y="9128"/>
                  </a:cubicBezTo>
                  <a:cubicBezTo>
                    <a:pt x="1769" y="9454"/>
                    <a:pt x="1405" y="9748"/>
                    <a:pt x="1011" y="9748"/>
                  </a:cubicBezTo>
                  <a:cubicBezTo>
                    <a:pt x="960" y="9748"/>
                    <a:pt x="909" y="9743"/>
                    <a:pt x="857" y="9733"/>
                  </a:cubicBezTo>
                  <a:cubicBezTo>
                    <a:pt x="639" y="9688"/>
                    <a:pt x="457" y="9552"/>
                    <a:pt x="327" y="9339"/>
                  </a:cubicBezTo>
                  <a:cubicBezTo>
                    <a:pt x="141" y="9035"/>
                    <a:pt x="88" y="8601"/>
                    <a:pt x="192" y="8236"/>
                  </a:cubicBezTo>
                  <a:cubicBezTo>
                    <a:pt x="305" y="7837"/>
                    <a:pt x="542" y="7480"/>
                    <a:pt x="771" y="7134"/>
                  </a:cubicBezTo>
                  <a:cubicBezTo>
                    <a:pt x="889" y="6956"/>
                    <a:pt x="1011" y="6772"/>
                    <a:pt x="1116" y="6583"/>
                  </a:cubicBezTo>
                  <a:cubicBezTo>
                    <a:pt x="1760" y="5424"/>
                    <a:pt x="1789" y="3970"/>
                    <a:pt x="1190" y="2786"/>
                  </a:cubicBezTo>
                  <a:cubicBezTo>
                    <a:pt x="1115" y="2636"/>
                    <a:pt x="1027" y="2489"/>
                    <a:pt x="943" y="2344"/>
                  </a:cubicBezTo>
                  <a:cubicBezTo>
                    <a:pt x="803" y="2103"/>
                    <a:pt x="655" y="1853"/>
                    <a:pt x="559" y="1589"/>
                  </a:cubicBezTo>
                  <a:cubicBezTo>
                    <a:pt x="383" y="1103"/>
                    <a:pt x="426" y="634"/>
                    <a:pt x="674" y="336"/>
                  </a:cubicBezTo>
                  <a:cubicBezTo>
                    <a:pt x="836" y="139"/>
                    <a:pt x="1065" y="87"/>
                    <a:pt x="1265" y="87"/>
                  </a:cubicBezTo>
                  <a:close/>
                  <a:moveTo>
                    <a:pt x="1263" y="0"/>
                  </a:moveTo>
                  <a:cubicBezTo>
                    <a:pt x="985" y="0"/>
                    <a:pt x="761" y="95"/>
                    <a:pt x="607" y="280"/>
                  </a:cubicBezTo>
                  <a:cubicBezTo>
                    <a:pt x="340" y="604"/>
                    <a:pt x="292" y="1103"/>
                    <a:pt x="479" y="1617"/>
                  </a:cubicBezTo>
                  <a:cubicBezTo>
                    <a:pt x="577" y="1890"/>
                    <a:pt x="726" y="2143"/>
                    <a:pt x="870" y="2388"/>
                  </a:cubicBezTo>
                  <a:cubicBezTo>
                    <a:pt x="953" y="2530"/>
                    <a:pt x="1038" y="2677"/>
                    <a:pt x="1113" y="2825"/>
                  </a:cubicBezTo>
                  <a:cubicBezTo>
                    <a:pt x="1699" y="3983"/>
                    <a:pt x="1670" y="5408"/>
                    <a:pt x="1041" y="6541"/>
                  </a:cubicBezTo>
                  <a:cubicBezTo>
                    <a:pt x="939" y="6727"/>
                    <a:pt x="817" y="6910"/>
                    <a:pt x="700" y="7088"/>
                  </a:cubicBezTo>
                  <a:cubicBezTo>
                    <a:pt x="466" y="7438"/>
                    <a:pt x="226" y="7800"/>
                    <a:pt x="109" y="8213"/>
                  </a:cubicBezTo>
                  <a:cubicBezTo>
                    <a:pt x="0" y="8599"/>
                    <a:pt x="56" y="9060"/>
                    <a:pt x="253" y="9384"/>
                  </a:cubicBezTo>
                  <a:cubicBezTo>
                    <a:pt x="396" y="9618"/>
                    <a:pt x="598" y="9768"/>
                    <a:pt x="839" y="9816"/>
                  </a:cubicBezTo>
                  <a:cubicBezTo>
                    <a:pt x="897" y="9829"/>
                    <a:pt x="955" y="9834"/>
                    <a:pt x="1012" y="9834"/>
                  </a:cubicBezTo>
                  <a:cubicBezTo>
                    <a:pt x="1440" y="9834"/>
                    <a:pt x="1829" y="9520"/>
                    <a:pt x="2045" y="9174"/>
                  </a:cubicBezTo>
                  <a:cubicBezTo>
                    <a:pt x="2218" y="8897"/>
                    <a:pt x="2321" y="8582"/>
                    <a:pt x="2420" y="8277"/>
                  </a:cubicBezTo>
                  <a:cubicBezTo>
                    <a:pt x="2465" y="8141"/>
                    <a:pt x="2510" y="8000"/>
                    <a:pt x="2562" y="7864"/>
                  </a:cubicBezTo>
                  <a:cubicBezTo>
                    <a:pt x="3040" y="6615"/>
                    <a:pt x="4135" y="5609"/>
                    <a:pt x="5419" y="5238"/>
                  </a:cubicBezTo>
                  <a:cubicBezTo>
                    <a:pt x="5538" y="5204"/>
                    <a:pt x="5661" y="5174"/>
                    <a:pt x="5781" y="5144"/>
                  </a:cubicBezTo>
                  <a:cubicBezTo>
                    <a:pt x="6122" y="5062"/>
                    <a:pt x="6473" y="4975"/>
                    <a:pt x="6774" y="4782"/>
                  </a:cubicBezTo>
                  <a:cubicBezTo>
                    <a:pt x="7189" y="4514"/>
                    <a:pt x="7469" y="3941"/>
                    <a:pt x="7224" y="3512"/>
                  </a:cubicBezTo>
                  <a:cubicBezTo>
                    <a:pt x="6985" y="3097"/>
                    <a:pt x="6425" y="3039"/>
                    <a:pt x="5964" y="3033"/>
                  </a:cubicBezTo>
                  <a:cubicBezTo>
                    <a:pt x="5011" y="3023"/>
                    <a:pt x="3949" y="2951"/>
                    <a:pt x="3424" y="2215"/>
                  </a:cubicBezTo>
                  <a:cubicBezTo>
                    <a:pt x="3262" y="1987"/>
                    <a:pt x="3169" y="1715"/>
                    <a:pt x="3081" y="1452"/>
                  </a:cubicBezTo>
                  <a:cubicBezTo>
                    <a:pt x="3022" y="1283"/>
                    <a:pt x="2963" y="1105"/>
                    <a:pt x="2884" y="940"/>
                  </a:cubicBezTo>
                  <a:cubicBezTo>
                    <a:pt x="2683" y="517"/>
                    <a:pt x="2004" y="83"/>
                    <a:pt x="1432" y="11"/>
                  </a:cubicBezTo>
                  <a:cubicBezTo>
                    <a:pt x="1373" y="4"/>
                    <a:pt x="1317" y="0"/>
                    <a:pt x="12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2825" y="2394675"/>
              <a:ext cx="86175" cy="364175"/>
            </a:xfrm>
            <a:custGeom>
              <a:avLst/>
              <a:gdLst/>
              <a:ahLst/>
              <a:cxnLst/>
              <a:rect l="l" t="t" r="r" b="b"/>
              <a:pathLst>
                <a:path w="3447" h="14567" extrusionOk="0">
                  <a:moveTo>
                    <a:pt x="1326" y="86"/>
                  </a:moveTo>
                  <a:cubicBezTo>
                    <a:pt x="1345" y="86"/>
                    <a:pt x="1363" y="87"/>
                    <a:pt x="1382" y="89"/>
                  </a:cubicBezTo>
                  <a:cubicBezTo>
                    <a:pt x="1758" y="126"/>
                    <a:pt x="2133" y="524"/>
                    <a:pt x="2338" y="856"/>
                  </a:cubicBezTo>
                  <a:cubicBezTo>
                    <a:pt x="2705" y="1445"/>
                    <a:pt x="2791" y="2272"/>
                    <a:pt x="2569" y="3064"/>
                  </a:cubicBezTo>
                  <a:cubicBezTo>
                    <a:pt x="2402" y="3663"/>
                    <a:pt x="2106" y="4225"/>
                    <a:pt x="1819" y="4770"/>
                  </a:cubicBezTo>
                  <a:cubicBezTo>
                    <a:pt x="1608" y="5172"/>
                    <a:pt x="1389" y="5586"/>
                    <a:pt x="1222" y="6015"/>
                  </a:cubicBezTo>
                  <a:cubicBezTo>
                    <a:pt x="402" y="8121"/>
                    <a:pt x="873" y="10656"/>
                    <a:pt x="2394" y="12326"/>
                  </a:cubicBezTo>
                  <a:lnTo>
                    <a:pt x="2449" y="12386"/>
                  </a:lnTo>
                  <a:cubicBezTo>
                    <a:pt x="2870" y="12847"/>
                    <a:pt x="3349" y="13370"/>
                    <a:pt x="3160" y="13926"/>
                  </a:cubicBezTo>
                  <a:cubicBezTo>
                    <a:pt x="3091" y="14129"/>
                    <a:pt x="2937" y="14288"/>
                    <a:pt x="2714" y="14384"/>
                  </a:cubicBezTo>
                  <a:cubicBezTo>
                    <a:pt x="2565" y="14449"/>
                    <a:pt x="2394" y="14481"/>
                    <a:pt x="2221" y="14481"/>
                  </a:cubicBezTo>
                  <a:cubicBezTo>
                    <a:pt x="2034" y="14481"/>
                    <a:pt x="1844" y="14443"/>
                    <a:pt x="1678" y="14368"/>
                  </a:cubicBezTo>
                  <a:cubicBezTo>
                    <a:pt x="1166" y="14137"/>
                    <a:pt x="738" y="13631"/>
                    <a:pt x="508" y="12981"/>
                  </a:cubicBezTo>
                  <a:cubicBezTo>
                    <a:pt x="296" y="12389"/>
                    <a:pt x="253" y="11739"/>
                    <a:pt x="226" y="11122"/>
                  </a:cubicBezTo>
                  <a:cubicBezTo>
                    <a:pt x="85" y="7863"/>
                    <a:pt x="330" y="4555"/>
                    <a:pt x="565" y="1357"/>
                  </a:cubicBezTo>
                  <a:cubicBezTo>
                    <a:pt x="596" y="947"/>
                    <a:pt x="642" y="558"/>
                    <a:pt x="889" y="295"/>
                  </a:cubicBezTo>
                  <a:cubicBezTo>
                    <a:pt x="1020" y="156"/>
                    <a:pt x="1168" y="86"/>
                    <a:pt x="1326" y="86"/>
                  </a:cubicBezTo>
                  <a:close/>
                  <a:moveTo>
                    <a:pt x="1322" y="0"/>
                  </a:moveTo>
                  <a:cubicBezTo>
                    <a:pt x="1140" y="0"/>
                    <a:pt x="973" y="81"/>
                    <a:pt x="827" y="238"/>
                  </a:cubicBezTo>
                  <a:cubicBezTo>
                    <a:pt x="561" y="520"/>
                    <a:pt x="511" y="925"/>
                    <a:pt x="479" y="1351"/>
                  </a:cubicBezTo>
                  <a:cubicBezTo>
                    <a:pt x="244" y="4552"/>
                    <a:pt x="0" y="7862"/>
                    <a:pt x="141" y="11127"/>
                  </a:cubicBezTo>
                  <a:cubicBezTo>
                    <a:pt x="168" y="11748"/>
                    <a:pt x="212" y="12406"/>
                    <a:pt x="426" y="13010"/>
                  </a:cubicBezTo>
                  <a:cubicBezTo>
                    <a:pt x="666" y="13683"/>
                    <a:pt x="1108" y="14206"/>
                    <a:pt x="1643" y="14446"/>
                  </a:cubicBezTo>
                  <a:cubicBezTo>
                    <a:pt x="1819" y="14526"/>
                    <a:pt x="2023" y="14567"/>
                    <a:pt x="2223" y="14567"/>
                  </a:cubicBezTo>
                  <a:cubicBezTo>
                    <a:pt x="2407" y="14567"/>
                    <a:pt x="2590" y="14533"/>
                    <a:pt x="2748" y="14464"/>
                  </a:cubicBezTo>
                  <a:cubicBezTo>
                    <a:pt x="2993" y="14358"/>
                    <a:pt x="3164" y="14182"/>
                    <a:pt x="3241" y="13955"/>
                  </a:cubicBezTo>
                  <a:cubicBezTo>
                    <a:pt x="3446" y="13351"/>
                    <a:pt x="2929" y="12784"/>
                    <a:pt x="2513" y="12328"/>
                  </a:cubicBezTo>
                  <a:lnTo>
                    <a:pt x="2458" y="12270"/>
                  </a:lnTo>
                  <a:cubicBezTo>
                    <a:pt x="959" y="10622"/>
                    <a:pt x="493" y="8123"/>
                    <a:pt x="1302" y="6047"/>
                  </a:cubicBezTo>
                  <a:cubicBezTo>
                    <a:pt x="1469" y="5623"/>
                    <a:pt x="1685" y="5210"/>
                    <a:pt x="1896" y="4811"/>
                  </a:cubicBezTo>
                  <a:cubicBezTo>
                    <a:pt x="2184" y="4262"/>
                    <a:pt x="2482" y="3695"/>
                    <a:pt x="2652" y="3088"/>
                  </a:cubicBezTo>
                  <a:cubicBezTo>
                    <a:pt x="2879" y="2272"/>
                    <a:pt x="2790" y="1420"/>
                    <a:pt x="2410" y="811"/>
                  </a:cubicBezTo>
                  <a:cubicBezTo>
                    <a:pt x="2196" y="464"/>
                    <a:pt x="1799" y="44"/>
                    <a:pt x="1390" y="4"/>
                  </a:cubicBezTo>
                  <a:cubicBezTo>
                    <a:pt x="1367" y="2"/>
                    <a:pt x="1345" y="0"/>
                    <a:pt x="132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92825" y="2315150"/>
              <a:ext cx="585725" cy="269125"/>
            </a:xfrm>
            <a:custGeom>
              <a:avLst/>
              <a:gdLst/>
              <a:ahLst/>
              <a:cxnLst/>
              <a:rect l="l" t="t" r="r" b="b"/>
              <a:pathLst>
                <a:path w="23429" h="10765" extrusionOk="0">
                  <a:moveTo>
                    <a:pt x="14489" y="123"/>
                  </a:moveTo>
                  <a:cubicBezTo>
                    <a:pt x="14790" y="123"/>
                    <a:pt x="15092" y="144"/>
                    <a:pt x="15386" y="215"/>
                  </a:cubicBezTo>
                  <a:cubicBezTo>
                    <a:pt x="15942" y="347"/>
                    <a:pt x="16382" y="657"/>
                    <a:pt x="16595" y="1065"/>
                  </a:cubicBezTo>
                  <a:cubicBezTo>
                    <a:pt x="16843" y="1537"/>
                    <a:pt x="16784" y="2069"/>
                    <a:pt x="16722" y="2631"/>
                  </a:cubicBezTo>
                  <a:cubicBezTo>
                    <a:pt x="16680" y="3009"/>
                    <a:pt x="16637" y="3400"/>
                    <a:pt x="16693" y="3773"/>
                  </a:cubicBezTo>
                  <a:cubicBezTo>
                    <a:pt x="16919" y="5256"/>
                    <a:pt x="18592" y="5978"/>
                    <a:pt x="19301" y="6220"/>
                  </a:cubicBezTo>
                  <a:cubicBezTo>
                    <a:pt x="19606" y="6324"/>
                    <a:pt x="19921" y="6415"/>
                    <a:pt x="20229" y="6505"/>
                  </a:cubicBezTo>
                  <a:cubicBezTo>
                    <a:pt x="21103" y="6758"/>
                    <a:pt x="22006" y="7020"/>
                    <a:pt x="22719" y="7589"/>
                  </a:cubicBezTo>
                  <a:cubicBezTo>
                    <a:pt x="22864" y="7704"/>
                    <a:pt x="23327" y="8119"/>
                    <a:pt x="23175" y="8558"/>
                  </a:cubicBezTo>
                  <a:cubicBezTo>
                    <a:pt x="23060" y="8886"/>
                    <a:pt x="22677" y="8998"/>
                    <a:pt x="22299" y="8998"/>
                  </a:cubicBezTo>
                  <a:cubicBezTo>
                    <a:pt x="22197" y="8998"/>
                    <a:pt x="22096" y="8990"/>
                    <a:pt x="22000" y="8975"/>
                  </a:cubicBezTo>
                  <a:cubicBezTo>
                    <a:pt x="21487" y="8899"/>
                    <a:pt x="20973" y="8745"/>
                    <a:pt x="20475" y="8596"/>
                  </a:cubicBezTo>
                  <a:cubicBezTo>
                    <a:pt x="19770" y="8384"/>
                    <a:pt x="19045" y="8166"/>
                    <a:pt x="18307" y="8166"/>
                  </a:cubicBezTo>
                  <a:cubicBezTo>
                    <a:pt x="18185" y="8166"/>
                    <a:pt x="18063" y="8171"/>
                    <a:pt x="17940" y="8184"/>
                  </a:cubicBezTo>
                  <a:cubicBezTo>
                    <a:pt x="17087" y="8274"/>
                    <a:pt x="16313" y="8690"/>
                    <a:pt x="15564" y="9094"/>
                  </a:cubicBezTo>
                  <a:cubicBezTo>
                    <a:pt x="15389" y="9187"/>
                    <a:pt x="15210" y="9285"/>
                    <a:pt x="15032" y="9376"/>
                  </a:cubicBezTo>
                  <a:cubicBezTo>
                    <a:pt x="13961" y="9922"/>
                    <a:pt x="12822" y="10324"/>
                    <a:pt x="11646" y="10567"/>
                  </a:cubicBezTo>
                  <a:cubicBezTo>
                    <a:pt x="11373" y="10624"/>
                    <a:pt x="11046" y="10678"/>
                    <a:pt x="10715" y="10678"/>
                  </a:cubicBezTo>
                  <a:cubicBezTo>
                    <a:pt x="10312" y="10678"/>
                    <a:pt x="9902" y="10598"/>
                    <a:pt x="9575" y="10345"/>
                  </a:cubicBezTo>
                  <a:cubicBezTo>
                    <a:pt x="9069" y="9954"/>
                    <a:pt x="8909" y="9283"/>
                    <a:pt x="8753" y="8636"/>
                  </a:cubicBezTo>
                  <a:lnTo>
                    <a:pt x="8713" y="8473"/>
                  </a:lnTo>
                  <a:cubicBezTo>
                    <a:pt x="8422" y="7275"/>
                    <a:pt x="7969" y="6268"/>
                    <a:pt x="7370" y="5480"/>
                  </a:cubicBezTo>
                  <a:cubicBezTo>
                    <a:pt x="6653" y="4538"/>
                    <a:pt x="5700" y="3886"/>
                    <a:pt x="4688" y="3645"/>
                  </a:cubicBezTo>
                  <a:cubicBezTo>
                    <a:pt x="4321" y="3558"/>
                    <a:pt x="3941" y="3521"/>
                    <a:pt x="3573" y="3486"/>
                  </a:cubicBezTo>
                  <a:cubicBezTo>
                    <a:pt x="3126" y="3443"/>
                    <a:pt x="2665" y="3400"/>
                    <a:pt x="2233" y="3264"/>
                  </a:cubicBezTo>
                  <a:cubicBezTo>
                    <a:pt x="1327" y="2977"/>
                    <a:pt x="550" y="2247"/>
                    <a:pt x="209" y="1360"/>
                  </a:cubicBezTo>
                  <a:cubicBezTo>
                    <a:pt x="97" y="1068"/>
                    <a:pt x="89" y="849"/>
                    <a:pt x="185" y="689"/>
                  </a:cubicBezTo>
                  <a:cubicBezTo>
                    <a:pt x="330" y="445"/>
                    <a:pt x="670" y="407"/>
                    <a:pt x="985" y="399"/>
                  </a:cubicBezTo>
                  <a:lnTo>
                    <a:pt x="13846" y="123"/>
                  </a:lnTo>
                  <a:lnTo>
                    <a:pt x="13846" y="144"/>
                  </a:lnTo>
                  <a:cubicBezTo>
                    <a:pt x="14058" y="133"/>
                    <a:pt x="14274" y="123"/>
                    <a:pt x="14489" y="123"/>
                  </a:cubicBezTo>
                  <a:close/>
                  <a:moveTo>
                    <a:pt x="15554" y="0"/>
                  </a:moveTo>
                  <a:lnTo>
                    <a:pt x="982" y="314"/>
                  </a:lnTo>
                  <a:cubicBezTo>
                    <a:pt x="646" y="320"/>
                    <a:pt x="278" y="365"/>
                    <a:pt x="111" y="644"/>
                  </a:cubicBezTo>
                  <a:cubicBezTo>
                    <a:pt x="1" y="829"/>
                    <a:pt x="5" y="1073"/>
                    <a:pt x="129" y="1390"/>
                  </a:cubicBezTo>
                  <a:cubicBezTo>
                    <a:pt x="484" y="2316"/>
                    <a:pt x="1262" y="3046"/>
                    <a:pt x="2207" y="3345"/>
                  </a:cubicBezTo>
                  <a:cubicBezTo>
                    <a:pt x="2648" y="3484"/>
                    <a:pt x="3115" y="3529"/>
                    <a:pt x="3565" y="3571"/>
                  </a:cubicBezTo>
                  <a:cubicBezTo>
                    <a:pt x="3930" y="3606"/>
                    <a:pt x="4308" y="3643"/>
                    <a:pt x="4667" y="3728"/>
                  </a:cubicBezTo>
                  <a:cubicBezTo>
                    <a:pt x="5661" y="3966"/>
                    <a:pt x="6597" y="4607"/>
                    <a:pt x="7301" y="5533"/>
                  </a:cubicBezTo>
                  <a:cubicBezTo>
                    <a:pt x="7894" y="6311"/>
                    <a:pt x="8342" y="7307"/>
                    <a:pt x="8630" y="8492"/>
                  </a:cubicBezTo>
                  <a:lnTo>
                    <a:pt x="8670" y="8657"/>
                  </a:lnTo>
                  <a:cubicBezTo>
                    <a:pt x="8829" y="9318"/>
                    <a:pt x="8992" y="10004"/>
                    <a:pt x="9524" y="10413"/>
                  </a:cubicBezTo>
                  <a:cubicBezTo>
                    <a:pt x="9868" y="10679"/>
                    <a:pt x="10296" y="10764"/>
                    <a:pt x="10715" y="10764"/>
                  </a:cubicBezTo>
                  <a:cubicBezTo>
                    <a:pt x="11053" y="10764"/>
                    <a:pt x="11386" y="10708"/>
                    <a:pt x="11663" y="10650"/>
                  </a:cubicBezTo>
                  <a:cubicBezTo>
                    <a:pt x="12848" y="10405"/>
                    <a:pt x="13995" y="10002"/>
                    <a:pt x="15071" y="9451"/>
                  </a:cubicBezTo>
                  <a:cubicBezTo>
                    <a:pt x="15250" y="9360"/>
                    <a:pt x="15431" y="9264"/>
                    <a:pt x="15606" y="9169"/>
                  </a:cubicBezTo>
                  <a:cubicBezTo>
                    <a:pt x="16347" y="8770"/>
                    <a:pt x="17112" y="8357"/>
                    <a:pt x="17948" y="8271"/>
                  </a:cubicBezTo>
                  <a:cubicBezTo>
                    <a:pt x="18069" y="8258"/>
                    <a:pt x="18189" y="8252"/>
                    <a:pt x="18309" y="8252"/>
                  </a:cubicBezTo>
                  <a:cubicBezTo>
                    <a:pt x="19035" y="8252"/>
                    <a:pt x="19753" y="8467"/>
                    <a:pt x="20451" y="8678"/>
                  </a:cubicBezTo>
                  <a:cubicBezTo>
                    <a:pt x="20951" y="8828"/>
                    <a:pt x="21468" y="8983"/>
                    <a:pt x="21987" y="9060"/>
                  </a:cubicBezTo>
                  <a:cubicBezTo>
                    <a:pt x="22086" y="9075"/>
                    <a:pt x="22191" y="9083"/>
                    <a:pt x="22297" y="9083"/>
                  </a:cubicBezTo>
                  <a:cubicBezTo>
                    <a:pt x="22707" y="9083"/>
                    <a:pt x="23127" y="8957"/>
                    <a:pt x="23257" y="8586"/>
                  </a:cubicBezTo>
                  <a:cubicBezTo>
                    <a:pt x="23428" y="8093"/>
                    <a:pt x="22929" y="7646"/>
                    <a:pt x="22772" y="7521"/>
                  </a:cubicBezTo>
                  <a:cubicBezTo>
                    <a:pt x="22048" y="6942"/>
                    <a:pt x="21135" y="6678"/>
                    <a:pt x="20253" y="6421"/>
                  </a:cubicBezTo>
                  <a:cubicBezTo>
                    <a:pt x="19947" y="6333"/>
                    <a:pt x="19631" y="6242"/>
                    <a:pt x="19330" y="6138"/>
                  </a:cubicBezTo>
                  <a:cubicBezTo>
                    <a:pt x="18635" y="5902"/>
                    <a:pt x="16997" y="5196"/>
                    <a:pt x="16778" y="3760"/>
                  </a:cubicBezTo>
                  <a:cubicBezTo>
                    <a:pt x="16723" y="3398"/>
                    <a:pt x="16767" y="3014"/>
                    <a:pt x="16808" y="2641"/>
                  </a:cubicBezTo>
                  <a:cubicBezTo>
                    <a:pt x="16869" y="2090"/>
                    <a:pt x="16933" y="1520"/>
                    <a:pt x="16672" y="1025"/>
                  </a:cubicBezTo>
                  <a:cubicBezTo>
                    <a:pt x="16446" y="596"/>
                    <a:pt x="15987" y="271"/>
                    <a:pt x="15407" y="131"/>
                  </a:cubicBezTo>
                  <a:cubicBezTo>
                    <a:pt x="15346" y="117"/>
                    <a:pt x="15285" y="104"/>
                    <a:pt x="15224" y="93"/>
                  </a:cubicBezTo>
                  <a:lnTo>
                    <a:pt x="15556" y="86"/>
                  </a:lnTo>
                  <a:lnTo>
                    <a:pt x="15554" y="0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28375" y="2314325"/>
              <a:ext cx="223525" cy="410375"/>
            </a:xfrm>
            <a:custGeom>
              <a:avLst/>
              <a:gdLst/>
              <a:ahLst/>
              <a:cxnLst/>
              <a:rect l="l" t="t" r="r" b="b"/>
              <a:pathLst>
                <a:path w="8941" h="16415" extrusionOk="0">
                  <a:moveTo>
                    <a:pt x="5962" y="86"/>
                  </a:moveTo>
                  <a:cubicBezTo>
                    <a:pt x="6726" y="86"/>
                    <a:pt x="7470" y="217"/>
                    <a:pt x="7932" y="752"/>
                  </a:cubicBezTo>
                  <a:cubicBezTo>
                    <a:pt x="8257" y="1128"/>
                    <a:pt x="8358" y="1657"/>
                    <a:pt x="8431" y="2166"/>
                  </a:cubicBezTo>
                  <a:cubicBezTo>
                    <a:pt x="8727" y="4185"/>
                    <a:pt x="8854" y="6243"/>
                    <a:pt x="8806" y="8283"/>
                  </a:cubicBezTo>
                  <a:cubicBezTo>
                    <a:pt x="8759" y="10270"/>
                    <a:pt x="8495" y="13129"/>
                    <a:pt x="6732" y="14993"/>
                  </a:cubicBezTo>
                  <a:cubicBezTo>
                    <a:pt x="5962" y="15808"/>
                    <a:pt x="5030" y="16282"/>
                    <a:pt x="4108" y="16325"/>
                  </a:cubicBezTo>
                  <a:cubicBezTo>
                    <a:pt x="4065" y="16327"/>
                    <a:pt x="4023" y="16328"/>
                    <a:pt x="3981" y="16328"/>
                  </a:cubicBezTo>
                  <a:cubicBezTo>
                    <a:pt x="2975" y="16328"/>
                    <a:pt x="2019" y="15747"/>
                    <a:pt x="1675" y="14916"/>
                  </a:cubicBezTo>
                  <a:cubicBezTo>
                    <a:pt x="1371" y="14182"/>
                    <a:pt x="1531" y="13385"/>
                    <a:pt x="1720" y="12844"/>
                  </a:cubicBezTo>
                  <a:cubicBezTo>
                    <a:pt x="1891" y="12355"/>
                    <a:pt x="2141" y="11889"/>
                    <a:pt x="2383" y="11439"/>
                  </a:cubicBezTo>
                  <a:cubicBezTo>
                    <a:pt x="2474" y="11268"/>
                    <a:pt x="2570" y="11092"/>
                    <a:pt x="2658" y="10917"/>
                  </a:cubicBezTo>
                  <a:cubicBezTo>
                    <a:pt x="3315" y="9627"/>
                    <a:pt x="3618" y="8477"/>
                    <a:pt x="3586" y="7399"/>
                  </a:cubicBezTo>
                  <a:cubicBezTo>
                    <a:pt x="3546" y="6076"/>
                    <a:pt x="2929" y="4859"/>
                    <a:pt x="1979" y="4225"/>
                  </a:cubicBezTo>
                  <a:cubicBezTo>
                    <a:pt x="1816" y="4116"/>
                    <a:pt x="1638" y="4019"/>
                    <a:pt x="1467" y="3926"/>
                  </a:cubicBezTo>
                  <a:cubicBezTo>
                    <a:pt x="1068" y="3708"/>
                    <a:pt x="694" y="3503"/>
                    <a:pt x="453" y="3149"/>
                  </a:cubicBezTo>
                  <a:cubicBezTo>
                    <a:pt x="91" y="2616"/>
                    <a:pt x="160" y="1818"/>
                    <a:pt x="615" y="1252"/>
                  </a:cubicBezTo>
                  <a:cubicBezTo>
                    <a:pt x="1353" y="331"/>
                    <a:pt x="2633" y="273"/>
                    <a:pt x="3762" y="222"/>
                  </a:cubicBezTo>
                  <a:cubicBezTo>
                    <a:pt x="3951" y="214"/>
                    <a:pt x="4128" y="206"/>
                    <a:pt x="4305" y="195"/>
                  </a:cubicBezTo>
                  <a:cubicBezTo>
                    <a:pt x="4453" y="185"/>
                    <a:pt x="4612" y="171"/>
                    <a:pt x="4779" y="156"/>
                  </a:cubicBezTo>
                  <a:cubicBezTo>
                    <a:pt x="5153" y="123"/>
                    <a:pt x="5560" y="86"/>
                    <a:pt x="5962" y="86"/>
                  </a:cubicBezTo>
                  <a:close/>
                  <a:moveTo>
                    <a:pt x="5962" y="0"/>
                  </a:moveTo>
                  <a:cubicBezTo>
                    <a:pt x="5558" y="0"/>
                    <a:pt x="5149" y="37"/>
                    <a:pt x="4772" y="70"/>
                  </a:cubicBezTo>
                  <a:cubicBezTo>
                    <a:pt x="4606" y="84"/>
                    <a:pt x="4447" y="99"/>
                    <a:pt x="4298" y="108"/>
                  </a:cubicBezTo>
                  <a:cubicBezTo>
                    <a:pt x="4124" y="121"/>
                    <a:pt x="3946" y="129"/>
                    <a:pt x="3759" y="137"/>
                  </a:cubicBezTo>
                  <a:cubicBezTo>
                    <a:pt x="2612" y="188"/>
                    <a:pt x="1312" y="248"/>
                    <a:pt x="548" y="1197"/>
                  </a:cubicBezTo>
                  <a:cubicBezTo>
                    <a:pt x="71" y="1793"/>
                    <a:pt x="0" y="2634"/>
                    <a:pt x="381" y="3197"/>
                  </a:cubicBezTo>
                  <a:cubicBezTo>
                    <a:pt x="634" y="3569"/>
                    <a:pt x="1036" y="3788"/>
                    <a:pt x="1425" y="4001"/>
                  </a:cubicBezTo>
                  <a:cubicBezTo>
                    <a:pt x="1595" y="4094"/>
                    <a:pt x="1771" y="4190"/>
                    <a:pt x="1931" y="4296"/>
                  </a:cubicBezTo>
                  <a:cubicBezTo>
                    <a:pt x="2860" y="4917"/>
                    <a:pt x="3461" y="6107"/>
                    <a:pt x="3499" y="7402"/>
                  </a:cubicBezTo>
                  <a:cubicBezTo>
                    <a:pt x="3533" y="8464"/>
                    <a:pt x="3232" y="9603"/>
                    <a:pt x="2583" y="10879"/>
                  </a:cubicBezTo>
                  <a:cubicBezTo>
                    <a:pt x="2493" y="11053"/>
                    <a:pt x="2399" y="11228"/>
                    <a:pt x="2308" y="11399"/>
                  </a:cubicBezTo>
                  <a:cubicBezTo>
                    <a:pt x="2064" y="11852"/>
                    <a:pt x="1813" y="12320"/>
                    <a:pt x="1640" y="12815"/>
                  </a:cubicBezTo>
                  <a:cubicBezTo>
                    <a:pt x="1446" y="13370"/>
                    <a:pt x="1281" y="14190"/>
                    <a:pt x="1595" y="14949"/>
                  </a:cubicBezTo>
                  <a:cubicBezTo>
                    <a:pt x="1959" y="15825"/>
                    <a:pt x="2926" y="16415"/>
                    <a:pt x="3978" y="16415"/>
                  </a:cubicBezTo>
                  <a:cubicBezTo>
                    <a:pt x="4023" y="16415"/>
                    <a:pt x="4068" y="16413"/>
                    <a:pt x="4112" y="16411"/>
                  </a:cubicBezTo>
                  <a:cubicBezTo>
                    <a:pt x="5057" y="16367"/>
                    <a:pt x="6010" y="15883"/>
                    <a:pt x="6795" y="15052"/>
                  </a:cubicBezTo>
                  <a:cubicBezTo>
                    <a:pt x="8579" y="13165"/>
                    <a:pt x="8846" y="10286"/>
                    <a:pt x="8892" y="8285"/>
                  </a:cubicBezTo>
                  <a:cubicBezTo>
                    <a:pt x="8940" y="6241"/>
                    <a:pt x="8814" y="4177"/>
                    <a:pt x="8518" y="2155"/>
                  </a:cubicBezTo>
                  <a:cubicBezTo>
                    <a:pt x="8441" y="1633"/>
                    <a:pt x="8337" y="1090"/>
                    <a:pt x="7997" y="696"/>
                  </a:cubicBezTo>
                  <a:cubicBezTo>
                    <a:pt x="7513" y="137"/>
                    <a:pt x="6746" y="0"/>
                    <a:pt x="5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62825" y="2456850"/>
              <a:ext cx="35950" cy="68925"/>
            </a:xfrm>
            <a:custGeom>
              <a:avLst/>
              <a:gdLst/>
              <a:ahLst/>
              <a:cxnLst/>
              <a:rect l="l" t="t" r="r" b="b"/>
              <a:pathLst>
                <a:path w="1438" h="2757" extrusionOk="0">
                  <a:moveTo>
                    <a:pt x="784" y="85"/>
                  </a:moveTo>
                  <a:cubicBezTo>
                    <a:pt x="803" y="85"/>
                    <a:pt x="822" y="88"/>
                    <a:pt x="840" y="92"/>
                  </a:cubicBezTo>
                  <a:cubicBezTo>
                    <a:pt x="1024" y="137"/>
                    <a:pt x="1199" y="409"/>
                    <a:pt x="1266" y="753"/>
                  </a:cubicBezTo>
                  <a:cubicBezTo>
                    <a:pt x="1346" y="1174"/>
                    <a:pt x="1351" y="1600"/>
                    <a:pt x="1277" y="2023"/>
                  </a:cubicBezTo>
                  <a:cubicBezTo>
                    <a:pt x="1252" y="2177"/>
                    <a:pt x="1210" y="2353"/>
                    <a:pt x="1106" y="2488"/>
                  </a:cubicBezTo>
                  <a:cubicBezTo>
                    <a:pt x="1032" y="2585"/>
                    <a:pt x="905" y="2670"/>
                    <a:pt x="771" y="2670"/>
                  </a:cubicBezTo>
                  <a:cubicBezTo>
                    <a:pt x="746" y="2670"/>
                    <a:pt x="721" y="2667"/>
                    <a:pt x="696" y="2661"/>
                  </a:cubicBezTo>
                  <a:cubicBezTo>
                    <a:pt x="480" y="2608"/>
                    <a:pt x="385" y="2343"/>
                    <a:pt x="344" y="2134"/>
                  </a:cubicBezTo>
                  <a:cubicBezTo>
                    <a:pt x="246" y="1634"/>
                    <a:pt x="163" y="684"/>
                    <a:pt x="465" y="292"/>
                  </a:cubicBezTo>
                  <a:cubicBezTo>
                    <a:pt x="573" y="155"/>
                    <a:pt x="679" y="85"/>
                    <a:pt x="784" y="85"/>
                  </a:cubicBezTo>
                  <a:close/>
                  <a:moveTo>
                    <a:pt x="785" y="0"/>
                  </a:moveTo>
                  <a:cubicBezTo>
                    <a:pt x="681" y="0"/>
                    <a:pt x="544" y="51"/>
                    <a:pt x="398" y="239"/>
                  </a:cubicBezTo>
                  <a:cubicBezTo>
                    <a:pt x="1" y="753"/>
                    <a:pt x="232" y="2007"/>
                    <a:pt x="259" y="2150"/>
                  </a:cubicBezTo>
                  <a:cubicBezTo>
                    <a:pt x="326" y="2488"/>
                    <a:pt x="470" y="2693"/>
                    <a:pt x="675" y="2744"/>
                  </a:cubicBezTo>
                  <a:cubicBezTo>
                    <a:pt x="707" y="2752"/>
                    <a:pt x="739" y="2757"/>
                    <a:pt x="770" y="2757"/>
                  </a:cubicBezTo>
                  <a:cubicBezTo>
                    <a:pt x="935" y="2757"/>
                    <a:pt x="1087" y="2656"/>
                    <a:pt x="1175" y="2540"/>
                  </a:cubicBezTo>
                  <a:cubicBezTo>
                    <a:pt x="1290" y="2390"/>
                    <a:pt x="1335" y="2201"/>
                    <a:pt x="1362" y="2038"/>
                  </a:cubicBezTo>
                  <a:cubicBezTo>
                    <a:pt x="1437" y="1605"/>
                    <a:pt x="1433" y="1168"/>
                    <a:pt x="1349" y="737"/>
                  </a:cubicBezTo>
                  <a:cubicBezTo>
                    <a:pt x="1288" y="419"/>
                    <a:pt x="1114" y="70"/>
                    <a:pt x="859" y="9"/>
                  </a:cubicBezTo>
                  <a:cubicBezTo>
                    <a:pt x="837" y="3"/>
                    <a:pt x="812" y="0"/>
                    <a:pt x="78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03450" y="2707975"/>
              <a:ext cx="70475" cy="69325"/>
            </a:xfrm>
            <a:custGeom>
              <a:avLst/>
              <a:gdLst/>
              <a:ahLst/>
              <a:cxnLst/>
              <a:rect l="l" t="t" r="r" b="b"/>
              <a:pathLst>
                <a:path w="2819" h="2773" extrusionOk="0">
                  <a:moveTo>
                    <a:pt x="1864" y="86"/>
                  </a:moveTo>
                  <a:cubicBezTo>
                    <a:pt x="2100" y="86"/>
                    <a:pt x="2298" y="179"/>
                    <a:pt x="2439" y="358"/>
                  </a:cubicBezTo>
                  <a:cubicBezTo>
                    <a:pt x="2728" y="725"/>
                    <a:pt x="2728" y="1376"/>
                    <a:pt x="2439" y="1841"/>
                  </a:cubicBezTo>
                  <a:cubicBezTo>
                    <a:pt x="2167" y="2281"/>
                    <a:pt x="1775" y="2582"/>
                    <a:pt x="1363" y="2665"/>
                  </a:cubicBezTo>
                  <a:cubicBezTo>
                    <a:pt x="1289" y="2680"/>
                    <a:pt x="1214" y="2688"/>
                    <a:pt x="1139" y="2688"/>
                  </a:cubicBezTo>
                  <a:cubicBezTo>
                    <a:pt x="737" y="2688"/>
                    <a:pt x="358" y="2476"/>
                    <a:pt x="204" y="2143"/>
                  </a:cubicBezTo>
                  <a:cubicBezTo>
                    <a:pt x="87" y="1889"/>
                    <a:pt x="93" y="1607"/>
                    <a:pt x="225" y="1306"/>
                  </a:cubicBezTo>
                  <a:cubicBezTo>
                    <a:pt x="468" y="749"/>
                    <a:pt x="1069" y="292"/>
                    <a:pt x="1509" y="148"/>
                  </a:cubicBezTo>
                  <a:cubicBezTo>
                    <a:pt x="1635" y="107"/>
                    <a:pt x="1754" y="86"/>
                    <a:pt x="1864" y="86"/>
                  </a:cubicBezTo>
                  <a:close/>
                  <a:moveTo>
                    <a:pt x="1867" y="0"/>
                  </a:moveTo>
                  <a:cubicBezTo>
                    <a:pt x="1747" y="0"/>
                    <a:pt x="1618" y="22"/>
                    <a:pt x="1483" y="66"/>
                  </a:cubicBezTo>
                  <a:cubicBezTo>
                    <a:pt x="1024" y="217"/>
                    <a:pt x="399" y="691"/>
                    <a:pt x="146" y="1272"/>
                  </a:cubicBezTo>
                  <a:cubicBezTo>
                    <a:pt x="7" y="1593"/>
                    <a:pt x="0" y="1906"/>
                    <a:pt x="127" y="2180"/>
                  </a:cubicBezTo>
                  <a:cubicBezTo>
                    <a:pt x="294" y="2542"/>
                    <a:pt x="703" y="2773"/>
                    <a:pt x="1139" y="2773"/>
                  </a:cubicBezTo>
                  <a:cubicBezTo>
                    <a:pt x="1219" y="2773"/>
                    <a:pt x="1301" y="2765"/>
                    <a:pt x="1381" y="2749"/>
                  </a:cubicBezTo>
                  <a:cubicBezTo>
                    <a:pt x="1815" y="2661"/>
                    <a:pt x="2228" y="2347"/>
                    <a:pt x="2513" y="1887"/>
                  </a:cubicBezTo>
                  <a:cubicBezTo>
                    <a:pt x="2819" y="1392"/>
                    <a:pt x="2817" y="697"/>
                    <a:pt x="2507" y="305"/>
                  </a:cubicBezTo>
                  <a:cubicBezTo>
                    <a:pt x="2348" y="103"/>
                    <a:pt x="2127" y="0"/>
                    <a:pt x="186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28075" y="2695850"/>
              <a:ext cx="624625" cy="354125"/>
            </a:xfrm>
            <a:custGeom>
              <a:avLst/>
              <a:gdLst/>
              <a:ahLst/>
              <a:cxnLst/>
              <a:rect l="l" t="t" r="r" b="b"/>
              <a:pathLst>
                <a:path w="24985" h="14165" extrusionOk="0">
                  <a:moveTo>
                    <a:pt x="21276" y="85"/>
                  </a:moveTo>
                  <a:cubicBezTo>
                    <a:pt x="21350" y="85"/>
                    <a:pt x="21424" y="97"/>
                    <a:pt x="21496" y="122"/>
                  </a:cubicBezTo>
                  <a:cubicBezTo>
                    <a:pt x="22017" y="303"/>
                    <a:pt x="22086" y="976"/>
                    <a:pt x="22146" y="1570"/>
                  </a:cubicBezTo>
                  <a:lnTo>
                    <a:pt x="22155" y="1656"/>
                  </a:lnTo>
                  <a:cubicBezTo>
                    <a:pt x="22299" y="3035"/>
                    <a:pt x="23062" y="4334"/>
                    <a:pt x="24199" y="5128"/>
                  </a:cubicBezTo>
                  <a:cubicBezTo>
                    <a:pt x="24227" y="5147"/>
                    <a:pt x="24255" y="5167"/>
                    <a:pt x="24283" y="5186"/>
                  </a:cubicBezTo>
                  <a:cubicBezTo>
                    <a:pt x="24441" y="5293"/>
                    <a:pt x="24606" y="5405"/>
                    <a:pt x="24717" y="5559"/>
                  </a:cubicBezTo>
                  <a:cubicBezTo>
                    <a:pt x="24837" y="5727"/>
                    <a:pt x="24890" y="5983"/>
                    <a:pt x="24757" y="6151"/>
                  </a:cubicBezTo>
                  <a:cubicBezTo>
                    <a:pt x="24678" y="6251"/>
                    <a:pt x="24570" y="6290"/>
                    <a:pt x="24447" y="6290"/>
                  </a:cubicBezTo>
                  <a:cubicBezTo>
                    <a:pt x="24220" y="6290"/>
                    <a:pt x="23943" y="6154"/>
                    <a:pt x="23714" y="6010"/>
                  </a:cubicBezTo>
                  <a:cubicBezTo>
                    <a:pt x="22566" y="5288"/>
                    <a:pt x="21086" y="4908"/>
                    <a:pt x="19421" y="4908"/>
                  </a:cubicBezTo>
                  <a:cubicBezTo>
                    <a:pt x="19328" y="4908"/>
                    <a:pt x="19235" y="4910"/>
                    <a:pt x="19141" y="4912"/>
                  </a:cubicBezTo>
                  <a:cubicBezTo>
                    <a:pt x="17549" y="4950"/>
                    <a:pt x="15975" y="5303"/>
                    <a:pt x="14450" y="5644"/>
                  </a:cubicBezTo>
                  <a:cubicBezTo>
                    <a:pt x="12974" y="5975"/>
                    <a:pt x="11445" y="6316"/>
                    <a:pt x="10100" y="7085"/>
                  </a:cubicBezTo>
                  <a:cubicBezTo>
                    <a:pt x="8590" y="7946"/>
                    <a:pt x="7598" y="9242"/>
                    <a:pt x="7381" y="10635"/>
                  </a:cubicBezTo>
                  <a:cubicBezTo>
                    <a:pt x="7331" y="10946"/>
                    <a:pt x="7321" y="11263"/>
                    <a:pt x="7310" y="11570"/>
                  </a:cubicBezTo>
                  <a:cubicBezTo>
                    <a:pt x="7302" y="11820"/>
                    <a:pt x="7293" y="12078"/>
                    <a:pt x="7264" y="12331"/>
                  </a:cubicBezTo>
                  <a:cubicBezTo>
                    <a:pt x="7211" y="12794"/>
                    <a:pt x="7049" y="13426"/>
                    <a:pt x="6588" y="13807"/>
                  </a:cubicBezTo>
                  <a:cubicBezTo>
                    <a:pt x="6383" y="13977"/>
                    <a:pt x="6098" y="14075"/>
                    <a:pt x="5821" y="14075"/>
                  </a:cubicBezTo>
                  <a:cubicBezTo>
                    <a:pt x="5553" y="14075"/>
                    <a:pt x="5293" y="13983"/>
                    <a:pt x="5121" y="13775"/>
                  </a:cubicBezTo>
                  <a:cubicBezTo>
                    <a:pt x="4916" y="13529"/>
                    <a:pt x="4879" y="13205"/>
                    <a:pt x="4839" y="12864"/>
                  </a:cubicBezTo>
                  <a:cubicBezTo>
                    <a:pt x="4822" y="12726"/>
                    <a:pt x="4806" y="12584"/>
                    <a:pt x="4777" y="12448"/>
                  </a:cubicBezTo>
                  <a:cubicBezTo>
                    <a:pt x="4630" y="11753"/>
                    <a:pt x="4106" y="11141"/>
                    <a:pt x="3441" y="10890"/>
                  </a:cubicBezTo>
                  <a:cubicBezTo>
                    <a:pt x="3075" y="10750"/>
                    <a:pt x="2665" y="10710"/>
                    <a:pt x="2269" y="10670"/>
                  </a:cubicBezTo>
                  <a:cubicBezTo>
                    <a:pt x="1645" y="10608"/>
                    <a:pt x="1054" y="10549"/>
                    <a:pt x="637" y="10134"/>
                  </a:cubicBezTo>
                  <a:cubicBezTo>
                    <a:pt x="115" y="9613"/>
                    <a:pt x="162" y="8729"/>
                    <a:pt x="476" y="8124"/>
                  </a:cubicBezTo>
                  <a:cubicBezTo>
                    <a:pt x="823" y="7455"/>
                    <a:pt x="1465" y="6955"/>
                    <a:pt x="1982" y="6555"/>
                  </a:cubicBezTo>
                  <a:cubicBezTo>
                    <a:pt x="3188" y="5618"/>
                    <a:pt x="4425" y="4686"/>
                    <a:pt x="5659" y="3785"/>
                  </a:cubicBezTo>
                  <a:cubicBezTo>
                    <a:pt x="5816" y="3669"/>
                    <a:pt x="5925" y="3615"/>
                    <a:pt x="5999" y="3615"/>
                  </a:cubicBezTo>
                  <a:cubicBezTo>
                    <a:pt x="6008" y="3615"/>
                    <a:pt x="6018" y="3615"/>
                    <a:pt x="6026" y="3616"/>
                  </a:cubicBezTo>
                  <a:cubicBezTo>
                    <a:pt x="6092" y="3631"/>
                    <a:pt x="6132" y="3705"/>
                    <a:pt x="6189" y="3807"/>
                  </a:cubicBezTo>
                  <a:cubicBezTo>
                    <a:pt x="6224" y="3871"/>
                    <a:pt x="6263" y="3943"/>
                    <a:pt x="6317" y="4015"/>
                  </a:cubicBezTo>
                  <a:cubicBezTo>
                    <a:pt x="6346" y="4054"/>
                    <a:pt x="6372" y="4090"/>
                    <a:pt x="6397" y="4126"/>
                  </a:cubicBezTo>
                  <a:cubicBezTo>
                    <a:pt x="6564" y="4358"/>
                    <a:pt x="6674" y="4512"/>
                    <a:pt x="7054" y="4635"/>
                  </a:cubicBezTo>
                  <a:cubicBezTo>
                    <a:pt x="7269" y="4705"/>
                    <a:pt x="7491" y="4739"/>
                    <a:pt x="7711" y="4739"/>
                  </a:cubicBezTo>
                  <a:cubicBezTo>
                    <a:pt x="8251" y="4739"/>
                    <a:pt x="8776" y="4534"/>
                    <a:pt x="9132" y="4161"/>
                  </a:cubicBezTo>
                  <a:cubicBezTo>
                    <a:pt x="9373" y="3908"/>
                    <a:pt x="9555" y="3584"/>
                    <a:pt x="9731" y="3272"/>
                  </a:cubicBezTo>
                  <a:cubicBezTo>
                    <a:pt x="10032" y="2739"/>
                    <a:pt x="10316" y="2234"/>
                    <a:pt x="10863" y="2084"/>
                  </a:cubicBezTo>
                  <a:cubicBezTo>
                    <a:pt x="10967" y="2055"/>
                    <a:pt x="11069" y="2042"/>
                    <a:pt x="11170" y="2042"/>
                  </a:cubicBezTo>
                  <a:cubicBezTo>
                    <a:pt x="11734" y="2042"/>
                    <a:pt x="12256" y="2457"/>
                    <a:pt x="12763" y="2861"/>
                  </a:cubicBezTo>
                  <a:cubicBezTo>
                    <a:pt x="12886" y="2958"/>
                    <a:pt x="13012" y="3059"/>
                    <a:pt x="13136" y="3150"/>
                  </a:cubicBezTo>
                  <a:cubicBezTo>
                    <a:pt x="13925" y="3734"/>
                    <a:pt x="14900" y="4044"/>
                    <a:pt x="15877" y="4044"/>
                  </a:cubicBezTo>
                  <a:cubicBezTo>
                    <a:pt x="16230" y="4044"/>
                    <a:pt x="16584" y="4004"/>
                    <a:pt x="16929" y="3921"/>
                  </a:cubicBezTo>
                  <a:cubicBezTo>
                    <a:pt x="18230" y="3608"/>
                    <a:pt x="19362" y="2707"/>
                    <a:pt x="19959" y="1511"/>
                  </a:cubicBezTo>
                  <a:cubicBezTo>
                    <a:pt x="20006" y="1418"/>
                    <a:pt x="20049" y="1323"/>
                    <a:pt x="20092" y="1229"/>
                  </a:cubicBezTo>
                  <a:cubicBezTo>
                    <a:pt x="20209" y="973"/>
                    <a:pt x="20331" y="708"/>
                    <a:pt x="20512" y="491"/>
                  </a:cubicBezTo>
                  <a:cubicBezTo>
                    <a:pt x="20695" y="270"/>
                    <a:pt x="20983" y="85"/>
                    <a:pt x="21276" y="85"/>
                  </a:cubicBezTo>
                  <a:close/>
                  <a:moveTo>
                    <a:pt x="21278" y="1"/>
                  </a:moveTo>
                  <a:cubicBezTo>
                    <a:pt x="20955" y="1"/>
                    <a:pt x="20642" y="199"/>
                    <a:pt x="20446" y="436"/>
                  </a:cubicBezTo>
                  <a:cubicBezTo>
                    <a:pt x="20257" y="662"/>
                    <a:pt x="20134" y="933"/>
                    <a:pt x="20014" y="1195"/>
                  </a:cubicBezTo>
                  <a:cubicBezTo>
                    <a:pt x="19970" y="1288"/>
                    <a:pt x="19929" y="1381"/>
                    <a:pt x="19882" y="1474"/>
                  </a:cubicBezTo>
                  <a:cubicBezTo>
                    <a:pt x="19296" y="2648"/>
                    <a:pt x="18185" y="3532"/>
                    <a:pt x="16910" y="3839"/>
                  </a:cubicBezTo>
                  <a:cubicBezTo>
                    <a:pt x="16572" y="3920"/>
                    <a:pt x="16225" y="3960"/>
                    <a:pt x="15879" y="3960"/>
                  </a:cubicBezTo>
                  <a:cubicBezTo>
                    <a:pt x="14920" y="3960"/>
                    <a:pt x="13963" y="3655"/>
                    <a:pt x="13187" y="3082"/>
                  </a:cubicBezTo>
                  <a:cubicBezTo>
                    <a:pt x="13065" y="2992"/>
                    <a:pt x="12944" y="2896"/>
                    <a:pt x="12816" y="2793"/>
                  </a:cubicBezTo>
                  <a:cubicBezTo>
                    <a:pt x="12297" y="2380"/>
                    <a:pt x="11762" y="1956"/>
                    <a:pt x="11171" y="1956"/>
                  </a:cubicBezTo>
                  <a:cubicBezTo>
                    <a:pt x="11063" y="1956"/>
                    <a:pt x="10953" y="1970"/>
                    <a:pt x="10841" y="2001"/>
                  </a:cubicBezTo>
                  <a:cubicBezTo>
                    <a:pt x="10260" y="2162"/>
                    <a:pt x="9952" y="2705"/>
                    <a:pt x="9656" y="3231"/>
                  </a:cubicBezTo>
                  <a:cubicBezTo>
                    <a:pt x="9483" y="3538"/>
                    <a:pt x="9304" y="3857"/>
                    <a:pt x="9070" y="4102"/>
                  </a:cubicBezTo>
                  <a:cubicBezTo>
                    <a:pt x="8730" y="4458"/>
                    <a:pt x="8229" y="4653"/>
                    <a:pt x="7713" y="4653"/>
                  </a:cubicBezTo>
                  <a:cubicBezTo>
                    <a:pt x="7501" y="4653"/>
                    <a:pt x="7288" y="4621"/>
                    <a:pt x="7081" y="4553"/>
                  </a:cubicBezTo>
                  <a:cubicBezTo>
                    <a:pt x="6729" y="4438"/>
                    <a:pt x="6630" y="4302"/>
                    <a:pt x="6466" y="4076"/>
                  </a:cubicBezTo>
                  <a:cubicBezTo>
                    <a:pt x="6442" y="4041"/>
                    <a:pt x="6415" y="4004"/>
                    <a:pt x="6386" y="3966"/>
                  </a:cubicBezTo>
                  <a:cubicBezTo>
                    <a:pt x="6335" y="3897"/>
                    <a:pt x="6298" y="3828"/>
                    <a:pt x="6264" y="3767"/>
                  </a:cubicBezTo>
                  <a:cubicBezTo>
                    <a:pt x="6202" y="3653"/>
                    <a:pt x="6148" y="3556"/>
                    <a:pt x="6045" y="3533"/>
                  </a:cubicBezTo>
                  <a:cubicBezTo>
                    <a:pt x="6030" y="3530"/>
                    <a:pt x="6015" y="3528"/>
                    <a:pt x="5999" y="3528"/>
                  </a:cubicBezTo>
                  <a:cubicBezTo>
                    <a:pt x="5904" y="3528"/>
                    <a:pt x="5783" y="3587"/>
                    <a:pt x="5608" y="3714"/>
                  </a:cubicBezTo>
                  <a:cubicBezTo>
                    <a:pt x="4373" y="4617"/>
                    <a:pt x="3135" y="5549"/>
                    <a:pt x="1930" y="6486"/>
                  </a:cubicBezTo>
                  <a:cubicBezTo>
                    <a:pt x="1406" y="6893"/>
                    <a:pt x="754" y="7399"/>
                    <a:pt x="399" y="8084"/>
                  </a:cubicBezTo>
                  <a:cubicBezTo>
                    <a:pt x="80" y="8697"/>
                    <a:pt x="0" y="9618"/>
                    <a:pt x="577" y="10193"/>
                  </a:cubicBezTo>
                  <a:cubicBezTo>
                    <a:pt x="1015" y="10630"/>
                    <a:pt x="1648" y="10694"/>
                    <a:pt x="2261" y="10755"/>
                  </a:cubicBezTo>
                  <a:cubicBezTo>
                    <a:pt x="2650" y="10794"/>
                    <a:pt x="3054" y="10835"/>
                    <a:pt x="3411" y="10970"/>
                  </a:cubicBezTo>
                  <a:cubicBezTo>
                    <a:pt x="4048" y="11212"/>
                    <a:pt x="4551" y="11799"/>
                    <a:pt x="4694" y="12465"/>
                  </a:cubicBezTo>
                  <a:cubicBezTo>
                    <a:pt x="4721" y="12598"/>
                    <a:pt x="4737" y="12738"/>
                    <a:pt x="4753" y="12874"/>
                  </a:cubicBezTo>
                  <a:cubicBezTo>
                    <a:pt x="4793" y="13213"/>
                    <a:pt x="4834" y="13564"/>
                    <a:pt x="5055" y="13830"/>
                  </a:cubicBezTo>
                  <a:cubicBezTo>
                    <a:pt x="5248" y="14064"/>
                    <a:pt x="5529" y="14164"/>
                    <a:pt x="5819" y="14164"/>
                  </a:cubicBezTo>
                  <a:cubicBezTo>
                    <a:pt x="6117" y="14164"/>
                    <a:pt x="6421" y="14057"/>
                    <a:pt x="6644" y="13875"/>
                  </a:cubicBezTo>
                  <a:cubicBezTo>
                    <a:pt x="7025" y="13557"/>
                    <a:pt x="7270" y="13027"/>
                    <a:pt x="7350" y="12340"/>
                  </a:cubicBezTo>
                  <a:cubicBezTo>
                    <a:pt x="7379" y="12086"/>
                    <a:pt x="7389" y="11825"/>
                    <a:pt x="7397" y="11573"/>
                  </a:cubicBezTo>
                  <a:cubicBezTo>
                    <a:pt x="7406" y="11268"/>
                    <a:pt x="7417" y="10954"/>
                    <a:pt x="7465" y="10649"/>
                  </a:cubicBezTo>
                  <a:cubicBezTo>
                    <a:pt x="7680" y="9280"/>
                    <a:pt x="8655" y="8009"/>
                    <a:pt x="10143" y="7160"/>
                  </a:cubicBezTo>
                  <a:cubicBezTo>
                    <a:pt x="11477" y="6398"/>
                    <a:pt x="12998" y="6057"/>
                    <a:pt x="14470" y="5729"/>
                  </a:cubicBezTo>
                  <a:cubicBezTo>
                    <a:pt x="15989" y="5388"/>
                    <a:pt x="17560" y="5037"/>
                    <a:pt x="19144" y="4998"/>
                  </a:cubicBezTo>
                  <a:cubicBezTo>
                    <a:pt x="19235" y="4996"/>
                    <a:pt x="19326" y="4995"/>
                    <a:pt x="19416" y="4995"/>
                  </a:cubicBezTo>
                  <a:cubicBezTo>
                    <a:pt x="21067" y="4995"/>
                    <a:pt x="22534" y="5369"/>
                    <a:pt x="23669" y="6084"/>
                  </a:cubicBezTo>
                  <a:cubicBezTo>
                    <a:pt x="23979" y="6279"/>
                    <a:pt x="24241" y="6377"/>
                    <a:pt x="24448" y="6377"/>
                  </a:cubicBezTo>
                  <a:cubicBezTo>
                    <a:pt x="24607" y="6377"/>
                    <a:pt x="24734" y="6319"/>
                    <a:pt x="24824" y="6204"/>
                  </a:cubicBezTo>
                  <a:cubicBezTo>
                    <a:pt x="24984" y="6004"/>
                    <a:pt x="24926" y="5703"/>
                    <a:pt x="24787" y="5509"/>
                  </a:cubicBezTo>
                  <a:cubicBezTo>
                    <a:pt x="24667" y="5344"/>
                    <a:pt x="24496" y="5227"/>
                    <a:pt x="24332" y="5115"/>
                  </a:cubicBezTo>
                  <a:cubicBezTo>
                    <a:pt x="24303" y="5096"/>
                    <a:pt x="24276" y="5077"/>
                    <a:pt x="24249" y="5058"/>
                  </a:cubicBezTo>
                  <a:cubicBezTo>
                    <a:pt x="23131" y="4278"/>
                    <a:pt x="22382" y="3003"/>
                    <a:pt x="22239" y="1648"/>
                  </a:cubicBezTo>
                  <a:lnTo>
                    <a:pt x="22231" y="1562"/>
                  </a:lnTo>
                  <a:cubicBezTo>
                    <a:pt x="22172" y="973"/>
                    <a:pt x="22097" y="241"/>
                    <a:pt x="21525" y="42"/>
                  </a:cubicBezTo>
                  <a:cubicBezTo>
                    <a:pt x="21443" y="14"/>
                    <a:pt x="21360" y="1"/>
                    <a:pt x="2127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49450" y="2880075"/>
              <a:ext cx="76775" cy="151600"/>
            </a:xfrm>
            <a:custGeom>
              <a:avLst/>
              <a:gdLst/>
              <a:ahLst/>
              <a:cxnLst/>
              <a:rect l="l" t="t" r="r" b="b"/>
              <a:pathLst>
                <a:path w="3071" h="6064" extrusionOk="0">
                  <a:moveTo>
                    <a:pt x="662" y="86"/>
                  </a:moveTo>
                  <a:cubicBezTo>
                    <a:pt x="731" y="86"/>
                    <a:pt x="802" y="99"/>
                    <a:pt x="875" y="124"/>
                  </a:cubicBezTo>
                  <a:cubicBezTo>
                    <a:pt x="1742" y="417"/>
                    <a:pt x="2699" y="2313"/>
                    <a:pt x="2795" y="2827"/>
                  </a:cubicBezTo>
                  <a:cubicBezTo>
                    <a:pt x="2983" y="3825"/>
                    <a:pt x="2730" y="4904"/>
                    <a:pt x="2120" y="5716"/>
                  </a:cubicBezTo>
                  <a:cubicBezTo>
                    <a:pt x="2047" y="5812"/>
                    <a:pt x="1966" y="5908"/>
                    <a:pt x="1860" y="5951"/>
                  </a:cubicBezTo>
                  <a:cubicBezTo>
                    <a:pt x="1816" y="5970"/>
                    <a:pt x="1771" y="5978"/>
                    <a:pt x="1726" y="5978"/>
                  </a:cubicBezTo>
                  <a:cubicBezTo>
                    <a:pt x="1517" y="5978"/>
                    <a:pt x="1305" y="5800"/>
                    <a:pt x="1183" y="5590"/>
                  </a:cubicBezTo>
                  <a:cubicBezTo>
                    <a:pt x="851" y="5018"/>
                    <a:pt x="911" y="4312"/>
                    <a:pt x="968" y="3630"/>
                  </a:cubicBezTo>
                  <a:cubicBezTo>
                    <a:pt x="1027" y="2912"/>
                    <a:pt x="1090" y="2171"/>
                    <a:pt x="701" y="1572"/>
                  </a:cubicBezTo>
                  <a:cubicBezTo>
                    <a:pt x="640" y="1477"/>
                    <a:pt x="566" y="1388"/>
                    <a:pt x="496" y="1301"/>
                  </a:cubicBezTo>
                  <a:cubicBezTo>
                    <a:pt x="401" y="1184"/>
                    <a:pt x="304" y="1064"/>
                    <a:pt x="235" y="930"/>
                  </a:cubicBezTo>
                  <a:cubicBezTo>
                    <a:pt x="121" y="710"/>
                    <a:pt x="102" y="404"/>
                    <a:pt x="283" y="243"/>
                  </a:cubicBezTo>
                  <a:cubicBezTo>
                    <a:pt x="400" y="137"/>
                    <a:pt x="525" y="86"/>
                    <a:pt x="662" y="86"/>
                  </a:cubicBezTo>
                  <a:close/>
                  <a:moveTo>
                    <a:pt x="663" y="0"/>
                  </a:moveTo>
                  <a:cubicBezTo>
                    <a:pt x="504" y="0"/>
                    <a:pt x="358" y="60"/>
                    <a:pt x="225" y="179"/>
                  </a:cubicBezTo>
                  <a:cubicBezTo>
                    <a:pt x="1" y="379"/>
                    <a:pt x="33" y="730"/>
                    <a:pt x="158" y="970"/>
                  </a:cubicBezTo>
                  <a:cubicBezTo>
                    <a:pt x="232" y="1111"/>
                    <a:pt x="332" y="1236"/>
                    <a:pt x="430" y="1356"/>
                  </a:cubicBezTo>
                  <a:cubicBezTo>
                    <a:pt x="499" y="1441"/>
                    <a:pt x="569" y="1527"/>
                    <a:pt x="629" y="1620"/>
                  </a:cubicBezTo>
                  <a:cubicBezTo>
                    <a:pt x="1002" y="2193"/>
                    <a:pt x="941" y="2920"/>
                    <a:pt x="882" y="3623"/>
                  </a:cubicBezTo>
                  <a:cubicBezTo>
                    <a:pt x="824" y="4318"/>
                    <a:pt x="763" y="5037"/>
                    <a:pt x="1109" y="5633"/>
                  </a:cubicBezTo>
                  <a:cubicBezTo>
                    <a:pt x="1245" y="5868"/>
                    <a:pt x="1485" y="6064"/>
                    <a:pt x="1727" y="6064"/>
                  </a:cubicBezTo>
                  <a:cubicBezTo>
                    <a:pt x="1783" y="6064"/>
                    <a:pt x="1839" y="6054"/>
                    <a:pt x="1894" y="6032"/>
                  </a:cubicBezTo>
                  <a:cubicBezTo>
                    <a:pt x="2019" y="5979"/>
                    <a:pt x="2108" y="5875"/>
                    <a:pt x="2188" y="5767"/>
                  </a:cubicBezTo>
                  <a:cubicBezTo>
                    <a:pt x="2813" y="4938"/>
                    <a:pt x="3071" y="3831"/>
                    <a:pt x="2880" y="2811"/>
                  </a:cubicBezTo>
                  <a:cubicBezTo>
                    <a:pt x="2781" y="2286"/>
                    <a:pt x="1796" y="345"/>
                    <a:pt x="903" y="43"/>
                  </a:cubicBezTo>
                  <a:cubicBezTo>
                    <a:pt x="820" y="14"/>
                    <a:pt x="740" y="0"/>
                    <a:pt x="6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81950" y="2311800"/>
              <a:ext cx="142750" cy="369950"/>
            </a:xfrm>
            <a:custGeom>
              <a:avLst/>
              <a:gdLst/>
              <a:ahLst/>
              <a:cxnLst/>
              <a:rect l="l" t="t" r="r" b="b"/>
              <a:pathLst>
                <a:path w="5710" h="14798" extrusionOk="0">
                  <a:moveTo>
                    <a:pt x="1220" y="86"/>
                  </a:moveTo>
                  <a:cubicBezTo>
                    <a:pt x="1931" y="104"/>
                    <a:pt x="2465" y="971"/>
                    <a:pt x="2603" y="1551"/>
                  </a:cubicBezTo>
                  <a:cubicBezTo>
                    <a:pt x="2709" y="1992"/>
                    <a:pt x="2714" y="2458"/>
                    <a:pt x="2718" y="2906"/>
                  </a:cubicBezTo>
                  <a:cubicBezTo>
                    <a:pt x="2722" y="3229"/>
                    <a:pt x="2726" y="3562"/>
                    <a:pt x="2766" y="3888"/>
                  </a:cubicBezTo>
                  <a:cubicBezTo>
                    <a:pt x="2906" y="5020"/>
                    <a:pt x="3476" y="6036"/>
                    <a:pt x="4028" y="7021"/>
                  </a:cubicBezTo>
                  <a:cubicBezTo>
                    <a:pt x="4456" y="7784"/>
                    <a:pt x="4898" y="8571"/>
                    <a:pt x="5140" y="9412"/>
                  </a:cubicBezTo>
                  <a:cubicBezTo>
                    <a:pt x="5620" y="11074"/>
                    <a:pt x="5271" y="12964"/>
                    <a:pt x="4230" y="14344"/>
                  </a:cubicBezTo>
                  <a:cubicBezTo>
                    <a:pt x="4044" y="14591"/>
                    <a:pt x="3871" y="14711"/>
                    <a:pt x="3702" y="14711"/>
                  </a:cubicBezTo>
                  <a:cubicBezTo>
                    <a:pt x="3686" y="14711"/>
                    <a:pt x="3671" y="14710"/>
                    <a:pt x="3655" y="14708"/>
                  </a:cubicBezTo>
                  <a:cubicBezTo>
                    <a:pt x="3453" y="14682"/>
                    <a:pt x="3314" y="14476"/>
                    <a:pt x="3282" y="14283"/>
                  </a:cubicBezTo>
                  <a:cubicBezTo>
                    <a:pt x="3250" y="14086"/>
                    <a:pt x="3297" y="13881"/>
                    <a:pt x="3341" y="13681"/>
                  </a:cubicBezTo>
                  <a:lnTo>
                    <a:pt x="3349" y="13649"/>
                  </a:lnTo>
                  <a:cubicBezTo>
                    <a:pt x="4145" y="10138"/>
                    <a:pt x="3335" y="6320"/>
                    <a:pt x="1178" y="3436"/>
                  </a:cubicBezTo>
                  <a:cubicBezTo>
                    <a:pt x="1127" y="3367"/>
                    <a:pt x="1074" y="3297"/>
                    <a:pt x="1021" y="3228"/>
                  </a:cubicBezTo>
                  <a:cubicBezTo>
                    <a:pt x="637" y="2722"/>
                    <a:pt x="238" y="2198"/>
                    <a:pt x="147" y="1578"/>
                  </a:cubicBezTo>
                  <a:cubicBezTo>
                    <a:pt x="89" y="1196"/>
                    <a:pt x="233" y="731"/>
                    <a:pt x="505" y="425"/>
                  </a:cubicBezTo>
                  <a:cubicBezTo>
                    <a:pt x="643" y="270"/>
                    <a:pt x="874" y="86"/>
                    <a:pt x="1199" y="86"/>
                  </a:cubicBezTo>
                  <a:close/>
                  <a:moveTo>
                    <a:pt x="1200" y="1"/>
                  </a:moveTo>
                  <a:cubicBezTo>
                    <a:pt x="917" y="1"/>
                    <a:pt x="654" y="127"/>
                    <a:pt x="440" y="368"/>
                  </a:cubicBezTo>
                  <a:cubicBezTo>
                    <a:pt x="153" y="693"/>
                    <a:pt x="1" y="1184"/>
                    <a:pt x="60" y="1591"/>
                  </a:cubicBezTo>
                  <a:cubicBezTo>
                    <a:pt x="156" y="2232"/>
                    <a:pt x="561" y="2765"/>
                    <a:pt x="954" y="3281"/>
                  </a:cubicBezTo>
                  <a:cubicBezTo>
                    <a:pt x="1005" y="3349"/>
                    <a:pt x="1058" y="3418"/>
                    <a:pt x="1109" y="3487"/>
                  </a:cubicBezTo>
                  <a:cubicBezTo>
                    <a:pt x="3250" y="6350"/>
                    <a:pt x="4057" y="10142"/>
                    <a:pt x="3266" y="13630"/>
                  </a:cubicBezTo>
                  <a:lnTo>
                    <a:pt x="3258" y="13662"/>
                  </a:lnTo>
                  <a:cubicBezTo>
                    <a:pt x="3210" y="13870"/>
                    <a:pt x="3162" y="14083"/>
                    <a:pt x="3197" y="14298"/>
                  </a:cubicBezTo>
                  <a:cubicBezTo>
                    <a:pt x="3234" y="14514"/>
                    <a:pt x="3389" y="14761"/>
                    <a:pt x="3644" y="14793"/>
                  </a:cubicBezTo>
                  <a:cubicBezTo>
                    <a:pt x="3663" y="14796"/>
                    <a:pt x="3682" y="14797"/>
                    <a:pt x="3703" y="14797"/>
                  </a:cubicBezTo>
                  <a:cubicBezTo>
                    <a:pt x="3900" y="14797"/>
                    <a:pt x="4096" y="14666"/>
                    <a:pt x="4299" y="14397"/>
                  </a:cubicBezTo>
                  <a:cubicBezTo>
                    <a:pt x="5356" y="12994"/>
                    <a:pt x="5710" y="11076"/>
                    <a:pt x="5223" y="9388"/>
                  </a:cubicBezTo>
                  <a:cubicBezTo>
                    <a:pt x="4978" y="8538"/>
                    <a:pt x="4533" y="7745"/>
                    <a:pt x="4104" y="6978"/>
                  </a:cubicBezTo>
                  <a:cubicBezTo>
                    <a:pt x="3556" y="6003"/>
                    <a:pt x="2989" y="4992"/>
                    <a:pt x="2851" y="3876"/>
                  </a:cubicBezTo>
                  <a:cubicBezTo>
                    <a:pt x="2811" y="3556"/>
                    <a:pt x="2808" y="3225"/>
                    <a:pt x="2805" y="2906"/>
                  </a:cubicBezTo>
                  <a:cubicBezTo>
                    <a:pt x="2800" y="2451"/>
                    <a:pt x="2794" y="1982"/>
                    <a:pt x="2686" y="1530"/>
                  </a:cubicBezTo>
                  <a:cubicBezTo>
                    <a:pt x="2542" y="925"/>
                    <a:pt x="1977" y="19"/>
                    <a:pt x="1221" y="1"/>
                  </a:cubicBezTo>
                  <a:cubicBezTo>
                    <a:pt x="1214" y="1"/>
                    <a:pt x="1207" y="1"/>
                    <a:pt x="120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58450" y="2853825"/>
              <a:ext cx="909950" cy="679300"/>
            </a:xfrm>
            <a:custGeom>
              <a:avLst/>
              <a:gdLst/>
              <a:ahLst/>
              <a:cxnLst/>
              <a:rect l="l" t="t" r="r" b="b"/>
              <a:pathLst>
                <a:path w="36398" h="27172" extrusionOk="0">
                  <a:moveTo>
                    <a:pt x="34552" y="86"/>
                  </a:moveTo>
                  <a:cubicBezTo>
                    <a:pt x="34651" y="86"/>
                    <a:pt x="34749" y="97"/>
                    <a:pt x="34845" y="121"/>
                  </a:cubicBezTo>
                  <a:cubicBezTo>
                    <a:pt x="35279" y="229"/>
                    <a:pt x="35569" y="571"/>
                    <a:pt x="35643" y="1059"/>
                  </a:cubicBezTo>
                  <a:cubicBezTo>
                    <a:pt x="35808" y="2156"/>
                    <a:pt x="35832" y="3318"/>
                    <a:pt x="35854" y="4443"/>
                  </a:cubicBezTo>
                  <a:cubicBezTo>
                    <a:pt x="35864" y="4995"/>
                    <a:pt x="35877" y="5565"/>
                    <a:pt x="35904" y="6114"/>
                  </a:cubicBezTo>
                  <a:cubicBezTo>
                    <a:pt x="36104" y="9993"/>
                    <a:pt x="36309" y="14003"/>
                    <a:pt x="36050" y="17945"/>
                  </a:cubicBezTo>
                  <a:cubicBezTo>
                    <a:pt x="35917" y="19980"/>
                    <a:pt x="35529" y="22477"/>
                    <a:pt x="33702" y="23731"/>
                  </a:cubicBezTo>
                  <a:cubicBezTo>
                    <a:pt x="32549" y="24523"/>
                    <a:pt x="31094" y="24629"/>
                    <a:pt x="29579" y="24674"/>
                  </a:cubicBezTo>
                  <a:cubicBezTo>
                    <a:pt x="28865" y="24695"/>
                    <a:pt x="28136" y="24711"/>
                    <a:pt x="27433" y="24725"/>
                  </a:cubicBezTo>
                  <a:cubicBezTo>
                    <a:pt x="24541" y="24786"/>
                    <a:pt x="21550" y="24850"/>
                    <a:pt x="18648" y="25316"/>
                  </a:cubicBezTo>
                  <a:cubicBezTo>
                    <a:pt x="17423" y="25513"/>
                    <a:pt x="16176" y="25785"/>
                    <a:pt x="14970" y="26049"/>
                  </a:cubicBezTo>
                  <a:cubicBezTo>
                    <a:pt x="12630" y="26561"/>
                    <a:pt x="10233" y="27085"/>
                    <a:pt x="7856" y="27085"/>
                  </a:cubicBezTo>
                  <a:cubicBezTo>
                    <a:pt x="6912" y="27085"/>
                    <a:pt x="5972" y="27002"/>
                    <a:pt x="5040" y="26804"/>
                  </a:cubicBezTo>
                  <a:cubicBezTo>
                    <a:pt x="4053" y="26594"/>
                    <a:pt x="2305" y="26025"/>
                    <a:pt x="1690" y="24576"/>
                  </a:cubicBezTo>
                  <a:cubicBezTo>
                    <a:pt x="1466" y="24046"/>
                    <a:pt x="1419" y="23454"/>
                    <a:pt x="1373" y="22882"/>
                  </a:cubicBezTo>
                  <a:cubicBezTo>
                    <a:pt x="1342" y="22494"/>
                    <a:pt x="1312" y="22092"/>
                    <a:pt x="1224" y="21706"/>
                  </a:cubicBezTo>
                  <a:cubicBezTo>
                    <a:pt x="1121" y="21249"/>
                    <a:pt x="937" y="20807"/>
                    <a:pt x="759" y="20381"/>
                  </a:cubicBezTo>
                  <a:cubicBezTo>
                    <a:pt x="569" y="19918"/>
                    <a:pt x="369" y="19441"/>
                    <a:pt x="274" y="18944"/>
                  </a:cubicBezTo>
                  <a:cubicBezTo>
                    <a:pt x="92" y="17979"/>
                    <a:pt x="498" y="16814"/>
                    <a:pt x="1398" y="16619"/>
                  </a:cubicBezTo>
                  <a:cubicBezTo>
                    <a:pt x="1496" y="16598"/>
                    <a:pt x="1594" y="16589"/>
                    <a:pt x="1693" y="16589"/>
                  </a:cubicBezTo>
                  <a:cubicBezTo>
                    <a:pt x="2005" y="16589"/>
                    <a:pt x="2319" y="16683"/>
                    <a:pt x="2646" y="16782"/>
                  </a:cubicBezTo>
                  <a:cubicBezTo>
                    <a:pt x="2972" y="16882"/>
                    <a:pt x="3309" y="16983"/>
                    <a:pt x="3650" y="16983"/>
                  </a:cubicBezTo>
                  <a:cubicBezTo>
                    <a:pt x="3689" y="16983"/>
                    <a:pt x="3728" y="16982"/>
                    <a:pt x="3767" y="16979"/>
                  </a:cubicBezTo>
                  <a:cubicBezTo>
                    <a:pt x="4316" y="16938"/>
                    <a:pt x="4804" y="16608"/>
                    <a:pt x="5275" y="16291"/>
                  </a:cubicBezTo>
                  <a:cubicBezTo>
                    <a:pt x="5760" y="15963"/>
                    <a:pt x="6223" y="15651"/>
                    <a:pt x="6731" y="15651"/>
                  </a:cubicBezTo>
                  <a:cubicBezTo>
                    <a:pt x="6823" y="15651"/>
                    <a:pt x="6917" y="15661"/>
                    <a:pt x="7013" y="15684"/>
                  </a:cubicBezTo>
                  <a:cubicBezTo>
                    <a:pt x="7652" y="15833"/>
                    <a:pt x="8023" y="16504"/>
                    <a:pt x="8095" y="17066"/>
                  </a:cubicBezTo>
                  <a:cubicBezTo>
                    <a:pt x="8178" y="17702"/>
                    <a:pt x="7994" y="18357"/>
                    <a:pt x="7831" y="18936"/>
                  </a:cubicBezTo>
                  <a:lnTo>
                    <a:pt x="6830" y="22493"/>
                  </a:lnTo>
                  <a:cubicBezTo>
                    <a:pt x="6729" y="22850"/>
                    <a:pt x="6616" y="23255"/>
                    <a:pt x="6694" y="23652"/>
                  </a:cubicBezTo>
                  <a:cubicBezTo>
                    <a:pt x="6770" y="24033"/>
                    <a:pt x="7087" y="24413"/>
                    <a:pt x="7498" y="24413"/>
                  </a:cubicBezTo>
                  <a:cubicBezTo>
                    <a:pt x="7504" y="24413"/>
                    <a:pt x="7510" y="24413"/>
                    <a:pt x="7516" y="24413"/>
                  </a:cubicBezTo>
                  <a:cubicBezTo>
                    <a:pt x="7817" y="24402"/>
                    <a:pt x="8100" y="24190"/>
                    <a:pt x="8358" y="23785"/>
                  </a:cubicBezTo>
                  <a:cubicBezTo>
                    <a:pt x="9275" y="22345"/>
                    <a:pt x="9319" y="20587"/>
                    <a:pt x="9359" y="18888"/>
                  </a:cubicBezTo>
                  <a:cubicBezTo>
                    <a:pt x="9384" y="17879"/>
                    <a:pt x="9410" y="16837"/>
                    <a:pt x="9613" y="15858"/>
                  </a:cubicBezTo>
                  <a:cubicBezTo>
                    <a:pt x="10182" y="13138"/>
                    <a:pt x="12115" y="10934"/>
                    <a:pt x="13881" y="9082"/>
                  </a:cubicBezTo>
                  <a:cubicBezTo>
                    <a:pt x="14366" y="8572"/>
                    <a:pt x="14813" y="8132"/>
                    <a:pt x="15384" y="7898"/>
                  </a:cubicBezTo>
                  <a:cubicBezTo>
                    <a:pt x="15600" y="7810"/>
                    <a:pt x="15857" y="7756"/>
                    <a:pt x="16116" y="7756"/>
                  </a:cubicBezTo>
                  <a:cubicBezTo>
                    <a:pt x="16494" y="7756"/>
                    <a:pt x="16876" y="7871"/>
                    <a:pt x="17144" y="8164"/>
                  </a:cubicBezTo>
                  <a:cubicBezTo>
                    <a:pt x="17650" y="8715"/>
                    <a:pt x="17495" y="9484"/>
                    <a:pt x="17333" y="10295"/>
                  </a:cubicBezTo>
                  <a:cubicBezTo>
                    <a:pt x="17183" y="11037"/>
                    <a:pt x="17029" y="11804"/>
                    <a:pt x="17405" y="12422"/>
                  </a:cubicBezTo>
                  <a:cubicBezTo>
                    <a:pt x="17545" y="12649"/>
                    <a:pt x="17753" y="12850"/>
                    <a:pt x="17953" y="13042"/>
                  </a:cubicBezTo>
                  <a:cubicBezTo>
                    <a:pt x="18304" y="13376"/>
                    <a:pt x="18635" y="13693"/>
                    <a:pt x="18584" y="14131"/>
                  </a:cubicBezTo>
                  <a:cubicBezTo>
                    <a:pt x="18521" y="14661"/>
                    <a:pt x="17959" y="14893"/>
                    <a:pt x="17415" y="15117"/>
                  </a:cubicBezTo>
                  <a:cubicBezTo>
                    <a:pt x="17296" y="15167"/>
                    <a:pt x="17173" y="15216"/>
                    <a:pt x="17061" y="15269"/>
                  </a:cubicBezTo>
                  <a:cubicBezTo>
                    <a:pt x="15947" y="15786"/>
                    <a:pt x="15303" y="16923"/>
                    <a:pt x="14686" y="18144"/>
                  </a:cubicBezTo>
                  <a:lnTo>
                    <a:pt x="12512" y="22456"/>
                  </a:lnTo>
                  <a:cubicBezTo>
                    <a:pt x="12340" y="22797"/>
                    <a:pt x="12169" y="23189"/>
                    <a:pt x="12310" y="23545"/>
                  </a:cubicBezTo>
                  <a:cubicBezTo>
                    <a:pt x="12388" y="23745"/>
                    <a:pt x="12545" y="23889"/>
                    <a:pt x="12766" y="23963"/>
                  </a:cubicBezTo>
                  <a:cubicBezTo>
                    <a:pt x="12880" y="24002"/>
                    <a:pt x="13009" y="24021"/>
                    <a:pt x="13142" y="24021"/>
                  </a:cubicBezTo>
                  <a:cubicBezTo>
                    <a:pt x="13420" y="24021"/>
                    <a:pt x="13721" y="23939"/>
                    <a:pt x="13972" y="23788"/>
                  </a:cubicBezTo>
                  <a:cubicBezTo>
                    <a:pt x="15332" y="22968"/>
                    <a:pt x="15737" y="21221"/>
                    <a:pt x="16063" y="19819"/>
                  </a:cubicBezTo>
                  <a:cubicBezTo>
                    <a:pt x="16413" y="18307"/>
                    <a:pt x="16955" y="16677"/>
                    <a:pt x="18312" y="16059"/>
                  </a:cubicBezTo>
                  <a:cubicBezTo>
                    <a:pt x="18710" y="15877"/>
                    <a:pt x="19117" y="15804"/>
                    <a:pt x="19531" y="15804"/>
                  </a:cubicBezTo>
                  <a:cubicBezTo>
                    <a:pt x="20332" y="15804"/>
                    <a:pt x="21162" y="16077"/>
                    <a:pt x="22024" y="16360"/>
                  </a:cubicBezTo>
                  <a:cubicBezTo>
                    <a:pt x="22635" y="16560"/>
                    <a:pt x="23268" y="16768"/>
                    <a:pt x="23889" y="16867"/>
                  </a:cubicBezTo>
                  <a:cubicBezTo>
                    <a:pt x="24170" y="16913"/>
                    <a:pt x="24456" y="16935"/>
                    <a:pt x="24744" y="16935"/>
                  </a:cubicBezTo>
                  <a:cubicBezTo>
                    <a:pt x="26436" y="16935"/>
                    <a:pt x="28210" y="16168"/>
                    <a:pt x="29542" y="14824"/>
                  </a:cubicBezTo>
                  <a:cubicBezTo>
                    <a:pt x="30857" y="13498"/>
                    <a:pt x="31806" y="11599"/>
                    <a:pt x="32290" y="9331"/>
                  </a:cubicBezTo>
                  <a:cubicBezTo>
                    <a:pt x="32725" y="7279"/>
                    <a:pt x="32762" y="5181"/>
                    <a:pt x="32796" y="3150"/>
                  </a:cubicBezTo>
                  <a:cubicBezTo>
                    <a:pt x="32812" y="2209"/>
                    <a:pt x="32863" y="1376"/>
                    <a:pt x="33340" y="731"/>
                  </a:cubicBezTo>
                  <a:cubicBezTo>
                    <a:pt x="33640" y="324"/>
                    <a:pt x="34101" y="86"/>
                    <a:pt x="34552" y="86"/>
                  </a:cubicBezTo>
                  <a:close/>
                  <a:moveTo>
                    <a:pt x="34551" y="1"/>
                  </a:moveTo>
                  <a:cubicBezTo>
                    <a:pt x="34074" y="1"/>
                    <a:pt x="33588" y="251"/>
                    <a:pt x="33271" y="679"/>
                  </a:cubicBezTo>
                  <a:cubicBezTo>
                    <a:pt x="32780" y="1346"/>
                    <a:pt x="32727" y="2193"/>
                    <a:pt x="32711" y="3150"/>
                  </a:cubicBezTo>
                  <a:cubicBezTo>
                    <a:pt x="32676" y="5174"/>
                    <a:pt x="32640" y="7269"/>
                    <a:pt x="32206" y="9314"/>
                  </a:cubicBezTo>
                  <a:cubicBezTo>
                    <a:pt x="31726" y="11565"/>
                    <a:pt x="30785" y="13450"/>
                    <a:pt x="29481" y="14765"/>
                  </a:cubicBezTo>
                  <a:cubicBezTo>
                    <a:pt x="28165" y="16092"/>
                    <a:pt x="26411" y="16850"/>
                    <a:pt x="24740" y="16850"/>
                  </a:cubicBezTo>
                  <a:cubicBezTo>
                    <a:pt x="24457" y="16850"/>
                    <a:pt x="24177" y="16828"/>
                    <a:pt x="23902" y="16784"/>
                  </a:cubicBezTo>
                  <a:cubicBezTo>
                    <a:pt x="23289" y="16685"/>
                    <a:pt x="22659" y="16478"/>
                    <a:pt x="22051" y="16278"/>
                  </a:cubicBezTo>
                  <a:cubicBezTo>
                    <a:pt x="21214" y="16004"/>
                    <a:pt x="20358" y="15723"/>
                    <a:pt x="19527" y="15723"/>
                  </a:cubicBezTo>
                  <a:cubicBezTo>
                    <a:pt x="19102" y="15723"/>
                    <a:pt x="18683" y="15796"/>
                    <a:pt x="18276" y="15982"/>
                  </a:cubicBezTo>
                  <a:cubicBezTo>
                    <a:pt x="16885" y="16614"/>
                    <a:pt x="16334" y="18267"/>
                    <a:pt x="15979" y="19799"/>
                  </a:cubicBezTo>
                  <a:cubicBezTo>
                    <a:pt x="15657" y="21188"/>
                    <a:pt x="15256" y="22916"/>
                    <a:pt x="13927" y="23716"/>
                  </a:cubicBezTo>
                  <a:cubicBezTo>
                    <a:pt x="13689" y="23859"/>
                    <a:pt x="13403" y="23935"/>
                    <a:pt x="13141" y="23935"/>
                  </a:cubicBezTo>
                  <a:cubicBezTo>
                    <a:pt x="13017" y="23935"/>
                    <a:pt x="12899" y="23918"/>
                    <a:pt x="12794" y="23883"/>
                  </a:cubicBezTo>
                  <a:cubicBezTo>
                    <a:pt x="12595" y="23815"/>
                    <a:pt x="12460" y="23692"/>
                    <a:pt x="12390" y="23514"/>
                  </a:cubicBezTo>
                  <a:cubicBezTo>
                    <a:pt x="12262" y="23191"/>
                    <a:pt x="12417" y="22834"/>
                    <a:pt x="12589" y="22496"/>
                  </a:cubicBezTo>
                  <a:lnTo>
                    <a:pt x="14763" y="18182"/>
                  </a:lnTo>
                  <a:cubicBezTo>
                    <a:pt x="15372" y="16976"/>
                    <a:pt x="16007" y="15852"/>
                    <a:pt x="17096" y="15348"/>
                  </a:cubicBezTo>
                  <a:cubicBezTo>
                    <a:pt x="17208" y="15296"/>
                    <a:pt x="17325" y="15248"/>
                    <a:pt x="17449" y="15197"/>
                  </a:cubicBezTo>
                  <a:cubicBezTo>
                    <a:pt x="18015" y="14963"/>
                    <a:pt x="18602" y="14721"/>
                    <a:pt x="18669" y="14142"/>
                  </a:cubicBezTo>
                  <a:cubicBezTo>
                    <a:pt x="18725" y="13661"/>
                    <a:pt x="18363" y="13316"/>
                    <a:pt x="18012" y="12979"/>
                  </a:cubicBezTo>
                  <a:cubicBezTo>
                    <a:pt x="17817" y="12792"/>
                    <a:pt x="17612" y="12597"/>
                    <a:pt x="17479" y="12377"/>
                  </a:cubicBezTo>
                  <a:cubicBezTo>
                    <a:pt x="17120" y="11789"/>
                    <a:pt x="17271" y="11038"/>
                    <a:pt x="17418" y="10313"/>
                  </a:cubicBezTo>
                  <a:cubicBezTo>
                    <a:pt x="17578" y="9516"/>
                    <a:pt x="17743" y="8691"/>
                    <a:pt x="17208" y="8106"/>
                  </a:cubicBezTo>
                  <a:cubicBezTo>
                    <a:pt x="16922" y="7794"/>
                    <a:pt x="16515" y="7671"/>
                    <a:pt x="16115" y="7671"/>
                  </a:cubicBezTo>
                  <a:cubicBezTo>
                    <a:pt x="15845" y="7671"/>
                    <a:pt x="15579" y="7727"/>
                    <a:pt x="15354" y="7818"/>
                  </a:cubicBezTo>
                  <a:cubicBezTo>
                    <a:pt x="14766" y="8060"/>
                    <a:pt x="14310" y="8507"/>
                    <a:pt x="13818" y="9022"/>
                  </a:cubicBezTo>
                  <a:cubicBezTo>
                    <a:pt x="12044" y="10883"/>
                    <a:pt x="10103" y="13099"/>
                    <a:pt x="9530" y="15842"/>
                  </a:cubicBezTo>
                  <a:cubicBezTo>
                    <a:pt x="9325" y="16827"/>
                    <a:pt x="9299" y="17875"/>
                    <a:pt x="9274" y="18887"/>
                  </a:cubicBezTo>
                  <a:cubicBezTo>
                    <a:pt x="9231" y="20651"/>
                    <a:pt x="9191" y="22320"/>
                    <a:pt x="8286" y="23740"/>
                  </a:cubicBezTo>
                  <a:cubicBezTo>
                    <a:pt x="8044" y="24120"/>
                    <a:pt x="7783" y="24318"/>
                    <a:pt x="7514" y="24328"/>
                  </a:cubicBezTo>
                  <a:cubicBezTo>
                    <a:pt x="7506" y="24328"/>
                    <a:pt x="7498" y="24328"/>
                    <a:pt x="7490" y="24328"/>
                  </a:cubicBezTo>
                  <a:cubicBezTo>
                    <a:pt x="7128" y="24328"/>
                    <a:pt x="6846" y="23979"/>
                    <a:pt x="6779" y="23636"/>
                  </a:cubicBezTo>
                  <a:cubicBezTo>
                    <a:pt x="6704" y="23260"/>
                    <a:pt x="6814" y="22866"/>
                    <a:pt x="6913" y="22517"/>
                  </a:cubicBezTo>
                  <a:lnTo>
                    <a:pt x="7914" y="18960"/>
                  </a:lnTo>
                  <a:cubicBezTo>
                    <a:pt x="8079" y="18373"/>
                    <a:pt x="8267" y="17708"/>
                    <a:pt x="8182" y="17055"/>
                  </a:cubicBezTo>
                  <a:cubicBezTo>
                    <a:pt x="8105" y="16465"/>
                    <a:pt x="7712" y="15759"/>
                    <a:pt x="7034" y="15601"/>
                  </a:cubicBezTo>
                  <a:cubicBezTo>
                    <a:pt x="6933" y="15577"/>
                    <a:pt x="6834" y="15566"/>
                    <a:pt x="6737" y="15566"/>
                  </a:cubicBezTo>
                  <a:cubicBezTo>
                    <a:pt x="6196" y="15566"/>
                    <a:pt x="5705" y="15897"/>
                    <a:pt x="5227" y="16220"/>
                  </a:cubicBezTo>
                  <a:cubicBezTo>
                    <a:pt x="4766" y="16531"/>
                    <a:pt x="4287" y="16854"/>
                    <a:pt x="3760" y="16893"/>
                  </a:cubicBezTo>
                  <a:cubicBezTo>
                    <a:pt x="3721" y="16896"/>
                    <a:pt x="3681" y="16897"/>
                    <a:pt x="3642" y="16897"/>
                  </a:cubicBezTo>
                  <a:cubicBezTo>
                    <a:pt x="3316" y="16897"/>
                    <a:pt x="2988" y="16798"/>
                    <a:pt x="2670" y="16701"/>
                  </a:cubicBezTo>
                  <a:cubicBezTo>
                    <a:pt x="2350" y="16603"/>
                    <a:pt x="2021" y="16504"/>
                    <a:pt x="1691" y="16504"/>
                  </a:cubicBezTo>
                  <a:cubicBezTo>
                    <a:pt x="1587" y="16504"/>
                    <a:pt x="1484" y="16513"/>
                    <a:pt x="1381" y="16536"/>
                  </a:cubicBezTo>
                  <a:cubicBezTo>
                    <a:pt x="401" y="16747"/>
                    <a:pt x="0" y="17959"/>
                    <a:pt x="191" y="18960"/>
                  </a:cubicBezTo>
                  <a:cubicBezTo>
                    <a:pt x="287" y="19465"/>
                    <a:pt x="487" y="19947"/>
                    <a:pt x="681" y="20413"/>
                  </a:cubicBezTo>
                  <a:cubicBezTo>
                    <a:pt x="857" y="20837"/>
                    <a:pt x="1040" y="21274"/>
                    <a:pt x="1141" y="21726"/>
                  </a:cubicBezTo>
                  <a:cubicBezTo>
                    <a:pt x="1227" y="22105"/>
                    <a:pt x="1258" y="22504"/>
                    <a:pt x="1288" y="22890"/>
                  </a:cubicBezTo>
                  <a:cubicBezTo>
                    <a:pt x="1334" y="23468"/>
                    <a:pt x="1381" y="24065"/>
                    <a:pt x="1611" y="24610"/>
                  </a:cubicBezTo>
                  <a:cubicBezTo>
                    <a:pt x="2241" y="26094"/>
                    <a:pt x="4020" y="26674"/>
                    <a:pt x="5022" y="26888"/>
                  </a:cubicBezTo>
                  <a:cubicBezTo>
                    <a:pt x="5961" y="27089"/>
                    <a:pt x="6907" y="27172"/>
                    <a:pt x="7855" y="27172"/>
                  </a:cubicBezTo>
                  <a:cubicBezTo>
                    <a:pt x="10241" y="27172"/>
                    <a:pt x="12643" y="26645"/>
                    <a:pt x="14989" y="26133"/>
                  </a:cubicBezTo>
                  <a:cubicBezTo>
                    <a:pt x="16195" y="25870"/>
                    <a:pt x="17439" y="25598"/>
                    <a:pt x="18662" y="25401"/>
                  </a:cubicBezTo>
                  <a:cubicBezTo>
                    <a:pt x="21558" y="24936"/>
                    <a:pt x="24546" y="24872"/>
                    <a:pt x="27435" y="24811"/>
                  </a:cubicBezTo>
                  <a:cubicBezTo>
                    <a:pt x="28139" y="24797"/>
                    <a:pt x="28868" y="24781"/>
                    <a:pt x="29582" y="24760"/>
                  </a:cubicBezTo>
                  <a:cubicBezTo>
                    <a:pt x="31110" y="24715"/>
                    <a:pt x="32580" y="24608"/>
                    <a:pt x="33752" y="23803"/>
                  </a:cubicBezTo>
                  <a:cubicBezTo>
                    <a:pt x="35609" y="22526"/>
                    <a:pt x="36002" y="20004"/>
                    <a:pt x="36138" y="17951"/>
                  </a:cubicBezTo>
                  <a:cubicBezTo>
                    <a:pt x="36397" y="14003"/>
                    <a:pt x="36191" y="9991"/>
                    <a:pt x="35990" y="6110"/>
                  </a:cubicBezTo>
                  <a:cubicBezTo>
                    <a:pt x="35963" y="5562"/>
                    <a:pt x="35952" y="4992"/>
                    <a:pt x="35941" y="4441"/>
                  </a:cubicBezTo>
                  <a:cubicBezTo>
                    <a:pt x="35918" y="3314"/>
                    <a:pt x="35894" y="2148"/>
                    <a:pt x="35729" y="1046"/>
                  </a:cubicBezTo>
                  <a:cubicBezTo>
                    <a:pt x="35651" y="523"/>
                    <a:pt x="35335" y="154"/>
                    <a:pt x="34866" y="39"/>
                  </a:cubicBezTo>
                  <a:cubicBezTo>
                    <a:pt x="34763" y="13"/>
                    <a:pt x="34657" y="1"/>
                    <a:pt x="345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35050" y="3180075"/>
              <a:ext cx="649400" cy="323425"/>
            </a:xfrm>
            <a:custGeom>
              <a:avLst/>
              <a:gdLst/>
              <a:ahLst/>
              <a:cxnLst/>
              <a:rect l="l" t="t" r="r" b="b"/>
              <a:pathLst>
                <a:path w="25976" h="12937" extrusionOk="0">
                  <a:moveTo>
                    <a:pt x="5253" y="86"/>
                  </a:moveTo>
                  <a:cubicBezTo>
                    <a:pt x="6314" y="86"/>
                    <a:pt x="7320" y="621"/>
                    <a:pt x="7780" y="1483"/>
                  </a:cubicBezTo>
                  <a:cubicBezTo>
                    <a:pt x="7834" y="1585"/>
                    <a:pt x="7882" y="1696"/>
                    <a:pt x="7930" y="1801"/>
                  </a:cubicBezTo>
                  <a:cubicBezTo>
                    <a:pt x="8029" y="2025"/>
                    <a:pt x="8133" y="2258"/>
                    <a:pt x="8300" y="2445"/>
                  </a:cubicBezTo>
                  <a:cubicBezTo>
                    <a:pt x="8505" y="2674"/>
                    <a:pt x="8816" y="2816"/>
                    <a:pt x="9150" y="2834"/>
                  </a:cubicBezTo>
                  <a:cubicBezTo>
                    <a:pt x="9176" y="2836"/>
                    <a:pt x="9201" y="2836"/>
                    <a:pt x="9226" y="2836"/>
                  </a:cubicBezTo>
                  <a:cubicBezTo>
                    <a:pt x="9533" y="2836"/>
                    <a:pt x="9826" y="2729"/>
                    <a:pt x="10037" y="2538"/>
                  </a:cubicBezTo>
                  <a:cubicBezTo>
                    <a:pt x="10228" y="2366"/>
                    <a:pt x="10362" y="2136"/>
                    <a:pt x="10492" y="1913"/>
                  </a:cubicBezTo>
                  <a:cubicBezTo>
                    <a:pt x="10675" y="1604"/>
                    <a:pt x="10846" y="1311"/>
                    <a:pt x="11154" y="1177"/>
                  </a:cubicBezTo>
                  <a:cubicBezTo>
                    <a:pt x="11260" y="1130"/>
                    <a:pt x="11380" y="1106"/>
                    <a:pt x="11507" y="1106"/>
                  </a:cubicBezTo>
                  <a:cubicBezTo>
                    <a:pt x="11700" y="1106"/>
                    <a:pt x="11911" y="1160"/>
                    <a:pt x="12121" y="1265"/>
                  </a:cubicBezTo>
                  <a:cubicBezTo>
                    <a:pt x="13307" y="1862"/>
                    <a:pt x="13583" y="3459"/>
                    <a:pt x="13238" y="4656"/>
                  </a:cubicBezTo>
                  <a:cubicBezTo>
                    <a:pt x="12953" y="5648"/>
                    <a:pt x="12342" y="6517"/>
                    <a:pt x="11749" y="7358"/>
                  </a:cubicBezTo>
                  <a:cubicBezTo>
                    <a:pt x="11594" y="7577"/>
                    <a:pt x="11434" y="7806"/>
                    <a:pt x="11282" y="8032"/>
                  </a:cubicBezTo>
                  <a:cubicBezTo>
                    <a:pt x="11040" y="8391"/>
                    <a:pt x="10776" y="8813"/>
                    <a:pt x="10684" y="9287"/>
                  </a:cubicBezTo>
                  <a:cubicBezTo>
                    <a:pt x="10583" y="9805"/>
                    <a:pt x="10724" y="10307"/>
                    <a:pt x="11053" y="10599"/>
                  </a:cubicBezTo>
                  <a:cubicBezTo>
                    <a:pt x="11252" y="10775"/>
                    <a:pt x="11507" y="10868"/>
                    <a:pt x="11795" y="10868"/>
                  </a:cubicBezTo>
                  <a:cubicBezTo>
                    <a:pt x="11827" y="10868"/>
                    <a:pt x="11858" y="10867"/>
                    <a:pt x="11890" y="10865"/>
                  </a:cubicBezTo>
                  <a:cubicBezTo>
                    <a:pt x="12358" y="10833"/>
                    <a:pt x="12857" y="10572"/>
                    <a:pt x="13192" y="10184"/>
                  </a:cubicBezTo>
                  <a:cubicBezTo>
                    <a:pt x="13914" y="9345"/>
                    <a:pt x="14078" y="8195"/>
                    <a:pt x="14146" y="7078"/>
                  </a:cubicBezTo>
                  <a:cubicBezTo>
                    <a:pt x="14153" y="6964"/>
                    <a:pt x="14159" y="6849"/>
                    <a:pt x="14166" y="6733"/>
                  </a:cubicBezTo>
                  <a:cubicBezTo>
                    <a:pt x="14220" y="5761"/>
                    <a:pt x="14276" y="4754"/>
                    <a:pt x="14716" y="3889"/>
                  </a:cubicBezTo>
                  <a:cubicBezTo>
                    <a:pt x="15103" y="3131"/>
                    <a:pt x="15932" y="2484"/>
                    <a:pt x="16776" y="2484"/>
                  </a:cubicBezTo>
                  <a:cubicBezTo>
                    <a:pt x="16967" y="2484"/>
                    <a:pt x="17159" y="2518"/>
                    <a:pt x="17347" y="2591"/>
                  </a:cubicBezTo>
                  <a:cubicBezTo>
                    <a:pt x="17975" y="2834"/>
                    <a:pt x="18342" y="3399"/>
                    <a:pt x="18733" y="3997"/>
                  </a:cubicBezTo>
                  <a:cubicBezTo>
                    <a:pt x="19021" y="4442"/>
                    <a:pt x="19320" y="4901"/>
                    <a:pt x="19737" y="5220"/>
                  </a:cubicBezTo>
                  <a:cubicBezTo>
                    <a:pt x="20220" y="5591"/>
                    <a:pt x="20889" y="5785"/>
                    <a:pt x="21684" y="5785"/>
                  </a:cubicBezTo>
                  <a:cubicBezTo>
                    <a:pt x="21767" y="5785"/>
                    <a:pt x="21851" y="5783"/>
                    <a:pt x="21937" y="5779"/>
                  </a:cubicBezTo>
                  <a:cubicBezTo>
                    <a:pt x="22377" y="5756"/>
                    <a:pt x="22819" y="5686"/>
                    <a:pt x="23247" y="5619"/>
                  </a:cubicBezTo>
                  <a:cubicBezTo>
                    <a:pt x="23561" y="5568"/>
                    <a:pt x="23887" y="5516"/>
                    <a:pt x="24208" y="5484"/>
                  </a:cubicBezTo>
                  <a:cubicBezTo>
                    <a:pt x="24285" y="5476"/>
                    <a:pt x="24387" y="5469"/>
                    <a:pt x="24502" y="5469"/>
                  </a:cubicBezTo>
                  <a:cubicBezTo>
                    <a:pt x="24905" y="5469"/>
                    <a:pt x="25461" y="5557"/>
                    <a:pt x="25658" y="6003"/>
                  </a:cubicBezTo>
                  <a:cubicBezTo>
                    <a:pt x="25878" y="6498"/>
                    <a:pt x="25484" y="7017"/>
                    <a:pt x="25138" y="7475"/>
                  </a:cubicBezTo>
                  <a:cubicBezTo>
                    <a:pt x="25087" y="7542"/>
                    <a:pt x="25037" y="7608"/>
                    <a:pt x="24991" y="7672"/>
                  </a:cubicBezTo>
                  <a:cubicBezTo>
                    <a:pt x="24347" y="8554"/>
                    <a:pt x="24144" y="9739"/>
                    <a:pt x="24401" y="10799"/>
                  </a:cubicBezTo>
                  <a:cubicBezTo>
                    <a:pt x="20673" y="12163"/>
                    <a:pt x="16701" y="12851"/>
                    <a:pt x="12730" y="12851"/>
                  </a:cubicBezTo>
                  <a:cubicBezTo>
                    <a:pt x="9863" y="12851"/>
                    <a:pt x="6998" y="12492"/>
                    <a:pt x="4225" y="11769"/>
                  </a:cubicBezTo>
                  <a:cubicBezTo>
                    <a:pt x="2976" y="11443"/>
                    <a:pt x="1718" y="11002"/>
                    <a:pt x="988" y="9992"/>
                  </a:cubicBezTo>
                  <a:cubicBezTo>
                    <a:pt x="88" y="8746"/>
                    <a:pt x="290" y="7046"/>
                    <a:pt x="565" y="5702"/>
                  </a:cubicBezTo>
                  <a:cubicBezTo>
                    <a:pt x="790" y="4615"/>
                    <a:pt x="1110" y="3354"/>
                    <a:pt x="1800" y="2261"/>
                  </a:cubicBezTo>
                  <a:cubicBezTo>
                    <a:pt x="2516" y="1127"/>
                    <a:pt x="3558" y="355"/>
                    <a:pt x="4657" y="142"/>
                  </a:cubicBezTo>
                  <a:cubicBezTo>
                    <a:pt x="4855" y="105"/>
                    <a:pt x="5056" y="86"/>
                    <a:pt x="5253" y="86"/>
                  </a:cubicBezTo>
                  <a:close/>
                  <a:moveTo>
                    <a:pt x="5251" y="1"/>
                  </a:moveTo>
                  <a:cubicBezTo>
                    <a:pt x="5048" y="1"/>
                    <a:pt x="4844" y="20"/>
                    <a:pt x="4641" y="59"/>
                  </a:cubicBezTo>
                  <a:cubicBezTo>
                    <a:pt x="3518" y="275"/>
                    <a:pt x="2457" y="1061"/>
                    <a:pt x="1728" y="2216"/>
                  </a:cubicBezTo>
                  <a:cubicBezTo>
                    <a:pt x="1030" y="3321"/>
                    <a:pt x="706" y="4589"/>
                    <a:pt x="481" y="5686"/>
                  </a:cubicBezTo>
                  <a:cubicBezTo>
                    <a:pt x="202" y="7046"/>
                    <a:pt x="0" y="8770"/>
                    <a:pt x="919" y="10042"/>
                  </a:cubicBezTo>
                  <a:cubicBezTo>
                    <a:pt x="1666" y="11075"/>
                    <a:pt x="2939" y="11523"/>
                    <a:pt x="4202" y="11851"/>
                  </a:cubicBezTo>
                  <a:cubicBezTo>
                    <a:pt x="6984" y="12577"/>
                    <a:pt x="9856" y="12937"/>
                    <a:pt x="12732" y="12937"/>
                  </a:cubicBezTo>
                  <a:cubicBezTo>
                    <a:pt x="16709" y="12937"/>
                    <a:pt x="20688" y="12248"/>
                    <a:pt x="24422" y="10884"/>
                  </a:cubicBezTo>
                  <a:cubicBezTo>
                    <a:pt x="24501" y="11175"/>
                    <a:pt x="24614" y="11457"/>
                    <a:pt x="24763" y="11720"/>
                  </a:cubicBezTo>
                  <a:lnTo>
                    <a:pt x="24839" y="11677"/>
                  </a:lnTo>
                  <a:cubicBezTo>
                    <a:pt x="24691" y="11419"/>
                    <a:pt x="24579" y="11142"/>
                    <a:pt x="24504" y="10854"/>
                  </a:cubicBezTo>
                  <a:cubicBezTo>
                    <a:pt x="24659" y="10796"/>
                    <a:pt x="24816" y="10738"/>
                    <a:pt x="24971" y="10677"/>
                  </a:cubicBezTo>
                  <a:lnTo>
                    <a:pt x="24941" y="10597"/>
                  </a:lnTo>
                  <a:cubicBezTo>
                    <a:pt x="24789" y="10657"/>
                    <a:pt x="24635" y="10714"/>
                    <a:pt x="24481" y="10770"/>
                  </a:cubicBezTo>
                  <a:cubicBezTo>
                    <a:pt x="24233" y="9736"/>
                    <a:pt x="24433" y="8581"/>
                    <a:pt x="25059" y="7723"/>
                  </a:cubicBezTo>
                  <a:cubicBezTo>
                    <a:pt x="25106" y="7659"/>
                    <a:pt x="25156" y="7593"/>
                    <a:pt x="25207" y="7528"/>
                  </a:cubicBezTo>
                  <a:cubicBezTo>
                    <a:pt x="25567" y="7050"/>
                    <a:pt x="25975" y="6509"/>
                    <a:pt x="25737" y="5968"/>
                  </a:cubicBezTo>
                  <a:cubicBezTo>
                    <a:pt x="25521" y="5479"/>
                    <a:pt x="24924" y="5384"/>
                    <a:pt x="24498" y="5384"/>
                  </a:cubicBezTo>
                  <a:cubicBezTo>
                    <a:pt x="24382" y="5384"/>
                    <a:pt x="24279" y="5391"/>
                    <a:pt x="24200" y="5399"/>
                  </a:cubicBezTo>
                  <a:cubicBezTo>
                    <a:pt x="23875" y="5431"/>
                    <a:pt x="23549" y="5483"/>
                    <a:pt x="23232" y="5534"/>
                  </a:cubicBezTo>
                  <a:cubicBezTo>
                    <a:pt x="22808" y="5601"/>
                    <a:pt x="22368" y="5672"/>
                    <a:pt x="21932" y="5692"/>
                  </a:cubicBezTo>
                  <a:cubicBezTo>
                    <a:pt x="21846" y="5697"/>
                    <a:pt x="21762" y="5699"/>
                    <a:pt x="21679" y="5699"/>
                  </a:cubicBezTo>
                  <a:cubicBezTo>
                    <a:pt x="20906" y="5699"/>
                    <a:pt x="20256" y="5511"/>
                    <a:pt x="19788" y="5153"/>
                  </a:cubicBezTo>
                  <a:cubicBezTo>
                    <a:pt x="19384" y="4842"/>
                    <a:pt x="19090" y="4389"/>
                    <a:pt x="18805" y="3950"/>
                  </a:cubicBezTo>
                  <a:cubicBezTo>
                    <a:pt x="18424" y="3367"/>
                    <a:pt x="18031" y="2764"/>
                    <a:pt x="17378" y="2511"/>
                  </a:cubicBezTo>
                  <a:cubicBezTo>
                    <a:pt x="17180" y="2434"/>
                    <a:pt x="16978" y="2399"/>
                    <a:pt x="16777" y="2399"/>
                  </a:cubicBezTo>
                  <a:cubicBezTo>
                    <a:pt x="15900" y="2399"/>
                    <a:pt x="15040" y="3067"/>
                    <a:pt x="14640" y="3851"/>
                  </a:cubicBezTo>
                  <a:cubicBezTo>
                    <a:pt x="14191" y="4732"/>
                    <a:pt x="14135" y="5747"/>
                    <a:pt x="14081" y="6728"/>
                  </a:cubicBezTo>
                  <a:cubicBezTo>
                    <a:pt x="14074" y="6844"/>
                    <a:pt x="14066" y="6957"/>
                    <a:pt x="14060" y="7073"/>
                  </a:cubicBezTo>
                  <a:cubicBezTo>
                    <a:pt x="13993" y="8174"/>
                    <a:pt x="13833" y="9308"/>
                    <a:pt x="13128" y="10127"/>
                  </a:cubicBezTo>
                  <a:cubicBezTo>
                    <a:pt x="12811" y="10493"/>
                    <a:pt x="12324" y="10749"/>
                    <a:pt x="11884" y="10778"/>
                  </a:cubicBezTo>
                  <a:cubicBezTo>
                    <a:pt x="11854" y="10780"/>
                    <a:pt x="11824" y="10781"/>
                    <a:pt x="11795" y="10781"/>
                  </a:cubicBezTo>
                  <a:cubicBezTo>
                    <a:pt x="11529" y="10781"/>
                    <a:pt x="11294" y="10696"/>
                    <a:pt x="11110" y="10535"/>
                  </a:cubicBezTo>
                  <a:cubicBezTo>
                    <a:pt x="10744" y="10211"/>
                    <a:pt x="10694" y="9686"/>
                    <a:pt x="10768" y="9303"/>
                  </a:cubicBezTo>
                  <a:cubicBezTo>
                    <a:pt x="10857" y="8845"/>
                    <a:pt x="11117" y="8432"/>
                    <a:pt x="11352" y="8080"/>
                  </a:cubicBezTo>
                  <a:cubicBezTo>
                    <a:pt x="11504" y="7854"/>
                    <a:pt x="11664" y="7627"/>
                    <a:pt x="11820" y="7407"/>
                  </a:cubicBezTo>
                  <a:cubicBezTo>
                    <a:pt x="12415" y="6560"/>
                    <a:pt x="13032" y="5686"/>
                    <a:pt x="13320" y="4679"/>
                  </a:cubicBezTo>
                  <a:cubicBezTo>
                    <a:pt x="13674" y="3449"/>
                    <a:pt x="13387" y="1806"/>
                    <a:pt x="12159" y="1188"/>
                  </a:cubicBezTo>
                  <a:cubicBezTo>
                    <a:pt x="11938" y="1077"/>
                    <a:pt x="11712" y="1020"/>
                    <a:pt x="11505" y="1020"/>
                  </a:cubicBezTo>
                  <a:cubicBezTo>
                    <a:pt x="11366" y="1020"/>
                    <a:pt x="11235" y="1045"/>
                    <a:pt x="11118" y="1097"/>
                  </a:cubicBezTo>
                  <a:cubicBezTo>
                    <a:pt x="10785" y="1244"/>
                    <a:pt x="10598" y="1563"/>
                    <a:pt x="10419" y="1870"/>
                  </a:cubicBezTo>
                  <a:cubicBezTo>
                    <a:pt x="10290" y="2086"/>
                    <a:pt x="10159" y="2310"/>
                    <a:pt x="9978" y="2474"/>
                  </a:cubicBezTo>
                  <a:cubicBezTo>
                    <a:pt x="9782" y="2652"/>
                    <a:pt x="9507" y="2751"/>
                    <a:pt x="9220" y="2751"/>
                  </a:cubicBezTo>
                  <a:cubicBezTo>
                    <a:pt x="9198" y="2751"/>
                    <a:pt x="9177" y="2750"/>
                    <a:pt x="9155" y="2749"/>
                  </a:cubicBezTo>
                  <a:cubicBezTo>
                    <a:pt x="8841" y="2732"/>
                    <a:pt x="8553" y="2600"/>
                    <a:pt x="8364" y="2387"/>
                  </a:cubicBezTo>
                  <a:cubicBezTo>
                    <a:pt x="8205" y="2210"/>
                    <a:pt x="8105" y="1984"/>
                    <a:pt x="8008" y="1766"/>
                  </a:cubicBezTo>
                  <a:cubicBezTo>
                    <a:pt x="7960" y="1659"/>
                    <a:pt x="7911" y="1548"/>
                    <a:pt x="7855" y="1443"/>
                  </a:cubicBezTo>
                  <a:cubicBezTo>
                    <a:pt x="7381" y="553"/>
                    <a:pt x="6344" y="1"/>
                    <a:pt x="52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5175" y="3165525"/>
              <a:ext cx="59300" cy="52025"/>
            </a:xfrm>
            <a:custGeom>
              <a:avLst/>
              <a:gdLst/>
              <a:ahLst/>
              <a:cxnLst/>
              <a:rect l="l" t="t" r="r" b="b"/>
              <a:pathLst>
                <a:path w="2372" h="2081" extrusionOk="0">
                  <a:moveTo>
                    <a:pt x="1159" y="1"/>
                  </a:moveTo>
                  <a:cubicBezTo>
                    <a:pt x="981" y="1"/>
                    <a:pt x="804" y="44"/>
                    <a:pt x="650" y="135"/>
                  </a:cubicBezTo>
                  <a:lnTo>
                    <a:pt x="694" y="209"/>
                  </a:lnTo>
                  <a:cubicBezTo>
                    <a:pt x="835" y="125"/>
                    <a:pt x="997" y="86"/>
                    <a:pt x="1161" y="86"/>
                  </a:cubicBezTo>
                  <a:cubicBezTo>
                    <a:pt x="1499" y="86"/>
                    <a:pt x="1843" y="254"/>
                    <a:pt x="2016" y="546"/>
                  </a:cubicBezTo>
                  <a:cubicBezTo>
                    <a:pt x="2274" y="980"/>
                    <a:pt x="2116" y="1611"/>
                    <a:pt x="1682" y="1871"/>
                  </a:cubicBezTo>
                  <a:cubicBezTo>
                    <a:pt x="1539" y="1956"/>
                    <a:pt x="1375" y="1996"/>
                    <a:pt x="1210" y="1996"/>
                  </a:cubicBezTo>
                  <a:cubicBezTo>
                    <a:pt x="873" y="1996"/>
                    <a:pt x="531" y="1829"/>
                    <a:pt x="357" y="1539"/>
                  </a:cubicBezTo>
                  <a:cubicBezTo>
                    <a:pt x="98" y="1105"/>
                    <a:pt x="253" y="474"/>
                    <a:pt x="686" y="213"/>
                  </a:cubicBezTo>
                  <a:lnTo>
                    <a:pt x="641" y="140"/>
                  </a:lnTo>
                  <a:cubicBezTo>
                    <a:pt x="172" y="425"/>
                    <a:pt x="0" y="1112"/>
                    <a:pt x="284" y="1583"/>
                  </a:cubicBezTo>
                  <a:cubicBezTo>
                    <a:pt x="474" y="1900"/>
                    <a:pt x="846" y="2081"/>
                    <a:pt x="1213" y="2081"/>
                  </a:cubicBezTo>
                  <a:cubicBezTo>
                    <a:pt x="1392" y="2081"/>
                    <a:pt x="1571" y="2037"/>
                    <a:pt x="1727" y="1944"/>
                  </a:cubicBezTo>
                  <a:cubicBezTo>
                    <a:pt x="2197" y="1663"/>
                    <a:pt x="2372" y="976"/>
                    <a:pt x="2090" y="503"/>
                  </a:cubicBezTo>
                  <a:cubicBezTo>
                    <a:pt x="1901" y="185"/>
                    <a:pt x="1527" y="1"/>
                    <a:pt x="115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4075" y="2396425"/>
              <a:ext cx="122850" cy="189400"/>
            </a:xfrm>
            <a:custGeom>
              <a:avLst/>
              <a:gdLst/>
              <a:ahLst/>
              <a:cxnLst/>
              <a:rect l="l" t="t" r="r" b="b"/>
              <a:pathLst>
                <a:path w="4914" h="7576" extrusionOk="0">
                  <a:moveTo>
                    <a:pt x="826" y="86"/>
                  </a:moveTo>
                  <a:cubicBezTo>
                    <a:pt x="918" y="86"/>
                    <a:pt x="1009" y="107"/>
                    <a:pt x="1089" y="152"/>
                  </a:cubicBezTo>
                  <a:cubicBezTo>
                    <a:pt x="1342" y="291"/>
                    <a:pt x="1448" y="589"/>
                    <a:pt x="1552" y="876"/>
                  </a:cubicBezTo>
                  <a:cubicBezTo>
                    <a:pt x="1577" y="948"/>
                    <a:pt x="1601" y="1018"/>
                    <a:pt x="1630" y="1087"/>
                  </a:cubicBezTo>
                  <a:cubicBezTo>
                    <a:pt x="1978" y="1952"/>
                    <a:pt x="2871" y="2584"/>
                    <a:pt x="3803" y="2624"/>
                  </a:cubicBezTo>
                  <a:cubicBezTo>
                    <a:pt x="3861" y="2626"/>
                    <a:pt x="3919" y="2627"/>
                    <a:pt x="3975" y="2627"/>
                  </a:cubicBezTo>
                  <a:cubicBezTo>
                    <a:pt x="4135" y="2629"/>
                    <a:pt x="4285" y="2629"/>
                    <a:pt x="4429" y="2671"/>
                  </a:cubicBezTo>
                  <a:cubicBezTo>
                    <a:pt x="4606" y="2722"/>
                    <a:pt x="4801" y="2866"/>
                    <a:pt x="4812" y="3066"/>
                  </a:cubicBezTo>
                  <a:cubicBezTo>
                    <a:pt x="4830" y="3358"/>
                    <a:pt x="4471" y="3539"/>
                    <a:pt x="4256" y="3620"/>
                  </a:cubicBezTo>
                  <a:cubicBezTo>
                    <a:pt x="4116" y="3673"/>
                    <a:pt x="3970" y="3724"/>
                    <a:pt x="3824" y="3776"/>
                  </a:cubicBezTo>
                  <a:cubicBezTo>
                    <a:pt x="3156" y="4011"/>
                    <a:pt x="2465" y="4254"/>
                    <a:pt x="2002" y="4792"/>
                  </a:cubicBezTo>
                  <a:cubicBezTo>
                    <a:pt x="1677" y="5172"/>
                    <a:pt x="1509" y="5651"/>
                    <a:pt x="1345" y="6114"/>
                  </a:cubicBezTo>
                  <a:cubicBezTo>
                    <a:pt x="1217" y="6480"/>
                    <a:pt x="1084" y="6858"/>
                    <a:pt x="874" y="7185"/>
                  </a:cubicBezTo>
                  <a:cubicBezTo>
                    <a:pt x="827" y="7260"/>
                    <a:pt x="663" y="7489"/>
                    <a:pt x="465" y="7489"/>
                  </a:cubicBezTo>
                  <a:cubicBezTo>
                    <a:pt x="445" y="7489"/>
                    <a:pt x="423" y="7487"/>
                    <a:pt x="402" y="7481"/>
                  </a:cubicBezTo>
                  <a:cubicBezTo>
                    <a:pt x="224" y="7438"/>
                    <a:pt x="147" y="7207"/>
                    <a:pt x="189" y="7030"/>
                  </a:cubicBezTo>
                  <a:cubicBezTo>
                    <a:pt x="229" y="6861"/>
                    <a:pt x="343" y="6716"/>
                    <a:pt x="452" y="6575"/>
                  </a:cubicBezTo>
                  <a:lnTo>
                    <a:pt x="497" y="6517"/>
                  </a:lnTo>
                  <a:cubicBezTo>
                    <a:pt x="1095" y="5732"/>
                    <a:pt x="1416" y="4759"/>
                    <a:pt x="1400" y="3772"/>
                  </a:cubicBezTo>
                  <a:cubicBezTo>
                    <a:pt x="1388" y="3093"/>
                    <a:pt x="1214" y="2413"/>
                    <a:pt x="894" y="1803"/>
                  </a:cubicBezTo>
                  <a:cubicBezTo>
                    <a:pt x="831" y="1684"/>
                    <a:pt x="737" y="1559"/>
                    <a:pt x="636" y="1428"/>
                  </a:cubicBezTo>
                  <a:cubicBezTo>
                    <a:pt x="373" y="1085"/>
                    <a:pt x="103" y="730"/>
                    <a:pt x="311" y="368"/>
                  </a:cubicBezTo>
                  <a:cubicBezTo>
                    <a:pt x="413" y="190"/>
                    <a:pt x="621" y="86"/>
                    <a:pt x="826" y="86"/>
                  </a:cubicBezTo>
                  <a:close/>
                  <a:moveTo>
                    <a:pt x="828" y="1"/>
                  </a:moveTo>
                  <a:cubicBezTo>
                    <a:pt x="592" y="1"/>
                    <a:pt x="353" y="120"/>
                    <a:pt x="236" y="325"/>
                  </a:cubicBezTo>
                  <a:cubicBezTo>
                    <a:pt x="0" y="736"/>
                    <a:pt x="301" y="1132"/>
                    <a:pt x="569" y="1481"/>
                  </a:cubicBezTo>
                  <a:cubicBezTo>
                    <a:pt x="666" y="1609"/>
                    <a:pt x="759" y="1731"/>
                    <a:pt x="818" y="1843"/>
                  </a:cubicBezTo>
                  <a:cubicBezTo>
                    <a:pt x="1131" y="2442"/>
                    <a:pt x="1302" y="3109"/>
                    <a:pt x="1313" y="3774"/>
                  </a:cubicBezTo>
                  <a:cubicBezTo>
                    <a:pt x="1331" y="4741"/>
                    <a:pt x="1015" y="5696"/>
                    <a:pt x="428" y="6464"/>
                  </a:cubicBezTo>
                  <a:lnTo>
                    <a:pt x="383" y="6522"/>
                  </a:lnTo>
                  <a:cubicBezTo>
                    <a:pt x="269" y="6669"/>
                    <a:pt x="149" y="6823"/>
                    <a:pt x="106" y="7010"/>
                  </a:cubicBezTo>
                  <a:cubicBezTo>
                    <a:pt x="55" y="7231"/>
                    <a:pt x="152" y="7508"/>
                    <a:pt x="380" y="7564"/>
                  </a:cubicBezTo>
                  <a:cubicBezTo>
                    <a:pt x="410" y="7572"/>
                    <a:pt x="439" y="7576"/>
                    <a:pt x="466" y="7576"/>
                  </a:cubicBezTo>
                  <a:cubicBezTo>
                    <a:pt x="698" y="7576"/>
                    <a:pt x="876" y="7342"/>
                    <a:pt x="948" y="7231"/>
                  </a:cubicBezTo>
                  <a:cubicBezTo>
                    <a:pt x="1163" y="6897"/>
                    <a:pt x="1297" y="6514"/>
                    <a:pt x="1427" y="6142"/>
                  </a:cubicBezTo>
                  <a:cubicBezTo>
                    <a:pt x="1587" y="5686"/>
                    <a:pt x="1752" y="5215"/>
                    <a:pt x="2067" y="4849"/>
                  </a:cubicBezTo>
                  <a:cubicBezTo>
                    <a:pt x="2514" y="4328"/>
                    <a:pt x="3195" y="4088"/>
                    <a:pt x="3853" y="3857"/>
                  </a:cubicBezTo>
                  <a:cubicBezTo>
                    <a:pt x="3999" y="3806"/>
                    <a:pt x="4144" y="3755"/>
                    <a:pt x="4287" y="3700"/>
                  </a:cubicBezTo>
                  <a:cubicBezTo>
                    <a:pt x="4697" y="3545"/>
                    <a:pt x="4913" y="3318"/>
                    <a:pt x="4899" y="3061"/>
                  </a:cubicBezTo>
                  <a:cubicBezTo>
                    <a:pt x="4884" y="2818"/>
                    <a:pt x="4665" y="2648"/>
                    <a:pt x="4453" y="2587"/>
                  </a:cubicBezTo>
                  <a:cubicBezTo>
                    <a:pt x="4298" y="2544"/>
                    <a:pt x="4135" y="2543"/>
                    <a:pt x="3976" y="2541"/>
                  </a:cubicBezTo>
                  <a:cubicBezTo>
                    <a:pt x="3920" y="2541"/>
                    <a:pt x="3864" y="2541"/>
                    <a:pt x="3808" y="2538"/>
                  </a:cubicBezTo>
                  <a:cubicBezTo>
                    <a:pt x="2908" y="2499"/>
                    <a:pt x="2045" y="1889"/>
                    <a:pt x="1709" y="1053"/>
                  </a:cubicBezTo>
                  <a:cubicBezTo>
                    <a:pt x="1683" y="988"/>
                    <a:pt x="1658" y="917"/>
                    <a:pt x="1632" y="847"/>
                  </a:cubicBezTo>
                  <a:cubicBezTo>
                    <a:pt x="1525" y="544"/>
                    <a:pt x="1412" y="232"/>
                    <a:pt x="1131" y="77"/>
                  </a:cubicBezTo>
                  <a:cubicBezTo>
                    <a:pt x="1038" y="25"/>
                    <a:pt x="933" y="1"/>
                    <a:pt x="82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63250" y="2290175"/>
              <a:ext cx="475950" cy="274025"/>
            </a:xfrm>
            <a:custGeom>
              <a:avLst/>
              <a:gdLst/>
              <a:ahLst/>
              <a:cxnLst/>
              <a:rect l="l" t="t" r="r" b="b"/>
              <a:pathLst>
                <a:path w="19038" h="10961" extrusionOk="0">
                  <a:moveTo>
                    <a:pt x="8151" y="86"/>
                  </a:moveTo>
                  <a:cubicBezTo>
                    <a:pt x="8463" y="86"/>
                    <a:pt x="8776" y="110"/>
                    <a:pt x="9083" y="176"/>
                  </a:cubicBezTo>
                  <a:cubicBezTo>
                    <a:pt x="9515" y="267"/>
                    <a:pt x="9909" y="447"/>
                    <a:pt x="10220" y="695"/>
                  </a:cubicBezTo>
                  <a:cubicBezTo>
                    <a:pt x="10323" y="776"/>
                    <a:pt x="10415" y="872"/>
                    <a:pt x="10507" y="965"/>
                  </a:cubicBezTo>
                  <a:cubicBezTo>
                    <a:pt x="10635" y="1098"/>
                    <a:pt x="10769" y="1236"/>
                    <a:pt x="10933" y="1337"/>
                  </a:cubicBezTo>
                  <a:cubicBezTo>
                    <a:pt x="11000" y="1379"/>
                    <a:pt x="11069" y="1420"/>
                    <a:pt x="11134" y="1460"/>
                  </a:cubicBezTo>
                  <a:cubicBezTo>
                    <a:pt x="11721" y="1814"/>
                    <a:pt x="12227" y="2118"/>
                    <a:pt x="12359" y="2877"/>
                  </a:cubicBezTo>
                  <a:cubicBezTo>
                    <a:pt x="12407" y="3153"/>
                    <a:pt x="12393" y="3439"/>
                    <a:pt x="12379" y="3718"/>
                  </a:cubicBezTo>
                  <a:cubicBezTo>
                    <a:pt x="12367" y="3944"/>
                    <a:pt x="12356" y="4176"/>
                    <a:pt x="12377" y="4405"/>
                  </a:cubicBezTo>
                  <a:cubicBezTo>
                    <a:pt x="12499" y="5736"/>
                    <a:pt x="13681" y="6692"/>
                    <a:pt x="14744" y="7142"/>
                  </a:cubicBezTo>
                  <a:cubicBezTo>
                    <a:pt x="15440" y="7438"/>
                    <a:pt x="16190" y="7608"/>
                    <a:pt x="16914" y="7773"/>
                  </a:cubicBezTo>
                  <a:cubicBezTo>
                    <a:pt x="17392" y="7883"/>
                    <a:pt x="17889" y="7995"/>
                    <a:pt x="18366" y="8144"/>
                  </a:cubicBezTo>
                  <a:cubicBezTo>
                    <a:pt x="18653" y="8234"/>
                    <a:pt x="18944" y="8416"/>
                    <a:pt x="18898" y="8665"/>
                  </a:cubicBezTo>
                  <a:cubicBezTo>
                    <a:pt x="18866" y="8839"/>
                    <a:pt x="18675" y="8942"/>
                    <a:pt x="18520" y="8998"/>
                  </a:cubicBezTo>
                  <a:cubicBezTo>
                    <a:pt x="18231" y="9101"/>
                    <a:pt x="17938" y="9141"/>
                    <a:pt x="17641" y="9141"/>
                  </a:cubicBezTo>
                  <a:cubicBezTo>
                    <a:pt x="17140" y="9141"/>
                    <a:pt x="16625" y="9027"/>
                    <a:pt x="16092" y="8908"/>
                  </a:cubicBezTo>
                  <a:cubicBezTo>
                    <a:pt x="15562" y="8790"/>
                    <a:pt x="15015" y="8668"/>
                    <a:pt x="14477" y="8668"/>
                  </a:cubicBezTo>
                  <a:cubicBezTo>
                    <a:pt x="14450" y="8668"/>
                    <a:pt x="14424" y="8669"/>
                    <a:pt x="14398" y="8669"/>
                  </a:cubicBezTo>
                  <a:cubicBezTo>
                    <a:pt x="13288" y="8693"/>
                    <a:pt x="12295" y="9249"/>
                    <a:pt x="11335" y="9785"/>
                  </a:cubicBezTo>
                  <a:cubicBezTo>
                    <a:pt x="10697" y="10141"/>
                    <a:pt x="10039" y="10509"/>
                    <a:pt x="9346" y="10725"/>
                  </a:cubicBezTo>
                  <a:cubicBezTo>
                    <a:pt x="9024" y="10826"/>
                    <a:pt x="8729" y="10876"/>
                    <a:pt x="8462" y="10876"/>
                  </a:cubicBezTo>
                  <a:cubicBezTo>
                    <a:pt x="8183" y="10876"/>
                    <a:pt x="7935" y="10821"/>
                    <a:pt x="7719" y="10713"/>
                  </a:cubicBezTo>
                  <a:cubicBezTo>
                    <a:pt x="7349" y="10525"/>
                    <a:pt x="7043" y="10149"/>
                    <a:pt x="6856" y="9654"/>
                  </a:cubicBezTo>
                  <a:cubicBezTo>
                    <a:pt x="6715" y="9281"/>
                    <a:pt x="6647" y="8876"/>
                    <a:pt x="6583" y="8485"/>
                  </a:cubicBezTo>
                  <a:cubicBezTo>
                    <a:pt x="6571" y="8413"/>
                    <a:pt x="6559" y="8341"/>
                    <a:pt x="6547" y="8269"/>
                  </a:cubicBezTo>
                  <a:cubicBezTo>
                    <a:pt x="6348" y="7124"/>
                    <a:pt x="6063" y="6261"/>
                    <a:pt x="5650" y="5553"/>
                  </a:cubicBezTo>
                  <a:cubicBezTo>
                    <a:pt x="5115" y="4642"/>
                    <a:pt x="4350" y="3992"/>
                    <a:pt x="3494" y="3723"/>
                  </a:cubicBezTo>
                  <a:cubicBezTo>
                    <a:pt x="3155" y="3617"/>
                    <a:pt x="2798" y="3569"/>
                    <a:pt x="2454" y="3521"/>
                  </a:cubicBezTo>
                  <a:cubicBezTo>
                    <a:pt x="2100" y="3475"/>
                    <a:pt x="1735" y="3425"/>
                    <a:pt x="1394" y="3313"/>
                  </a:cubicBezTo>
                  <a:cubicBezTo>
                    <a:pt x="732" y="3097"/>
                    <a:pt x="93" y="2498"/>
                    <a:pt x="209" y="1814"/>
                  </a:cubicBezTo>
                  <a:cubicBezTo>
                    <a:pt x="274" y="1433"/>
                    <a:pt x="574" y="1087"/>
                    <a:pt x="1011" y="890"/>
                  </a:cubicBezTo>
                  <a:cubicBezTo>
                    <a:pt x="1408" y="711"/>
                    <a:pt x="1850" y="666"/>
                    <a:pt x="2277" y="624"/>
                  </a:cubicBezTo>
                  <a:lnTo>
                    <a:pt x="6926" y="168"/>
                  </a:lnTo>
                  <a:cubicBezTo>
                    <a:pt x="7330" y="128"/>
                    <a:pt x="7741" y="86"/>
                    <a:pt x="8151" y="86"/>
                  </a:cubicBezTo>
                  <a:close/>
                  <a:moveTo>
                    <a:pt x="8153" y="1"/>
                  </a:moveTo>
                  <a:cubicBezTo>
                    <a:pt x="7738" y="1"/>
                    <a:pt x="7323" y="42"/>
                    <a:pt x="6917" y="81"/>
                  </a:cubicBezTo>
                  <a:lnTo>
                    <a:pt x="2269" y="539"/>
                  </a:lnTo>
                  <a:cubicBezTo>
                    <a:pt x="1834" y="583"/>
                    <a:pt x="1384" y="626"/>
                    <a:pt x="974" y="812"/>
                  </a:cubicBezTo>
                  <a:cubicBezTo>
                    <a:pt x="511" y="1021"/>
                    <a:pt x="193" y="1390"/>
                    <a:pt x="124" y="1800"/>
                  </a:cubicBezTo>
                  <a:cubicBezTo>
                    <a:pt x="0" y="2531"/>
                    <a:pt x="671" y="3167"/>
                    <a:pt x="1366" y="3395"/>
                  </a:cubicBezTo>
                  <a:cubicBezTo>
                    <a:pt x="1715" y="3508"/>
                    <a:pt x="2084" y="3558"/>
                    <a:pt x="2441" y="3606"/>
                  </a:cubicBezTo>
                  <a:cubicBezTo>
                    <a:pt x="2783" y="3652"/>
                    <a:pt x="3136" y="3700"/>
                    <a:pt x="3469" y="3805"/>
                  </a:cubicBezTo>
                  <a:cubicBezTo>
                    <a:pt x="4303" y="4067"/>
                    <a:pt x="5051" y="4704"/>
                    <a:pt x="5575" y="5596"/>
                  </a:cubicBezTo>
                  <a:cubicBezTo>
                    <a:pt x="5983" y="6295"/>
                    <a:pt x="6265" y="7148"/>
                    <a:pt x="6462" y="8283"/>
                  </a:cubicBezTo>
                  <a:cubicBezTo>
                    <a:pt x="6475" y="8356"/>
                    <a:pt x="6486" y="8428"/>
                    <a:pt x="6499" y="8500"/>
                  </a:cubicBezTo>
                  <a:cubicBezTo>
                    <a:pt x="6563" y="8895"/>
                    <a:pt x="6631" y="9302"/>
                    <a:pt x="6776" y="9685"/>
                  </a:cubicBezTo>
                  <a:cubicBezTo>
                    <a:pt x="6969" y="10200"/>
                    <a:pt x="7291" y="10593"/>
                    <a:pt x="7680" y="10790"/>
                  </a:cubicBezTo>
                  <a:cubicBezTo>
                    <a:pt x="7908" y="10903"/>
                    <a:pt x="8169" y="10961"/>
                    <a:pt x="8460" y="10961"/>
                  </a:cubicBezTo>
                  <a:cubicBezTo>
                    <a:pt x="8737" y="10961"/>
                    <a:pt x="9041" y="10910"/>
                    <a:pt x="9371" y="10807"/>
                  </a:cubicBezTo>
                  <a:cubicBezTo>
                    <a:pt x="10073" y="10588"/>
                    <a:pt x="10734" y="10218"/>
                    <a:pt x="11375" y="9859"/>
                  </a:cubicBezTo>
                  <a:cubicBezTo>
                    <a:pt x="12371" y="9303"/>
                    <a:pt x="13311" y="8778"/>
                    <a:pt x="14398" y="8754"/>
                  </a:cubicBezTo>
                  <a:cubicBezTo>
                    <a:pt x="14424" y="8754"/>
                    <a:pt x="14450" y="8753"/>
                    <a:pt x="14477" y="8753"/>
                  </a:cubicBezTo>
                  <a:cubicBezTo>
                    <a:pt x="15009" y="8753"/>
                    <a:pt x="15548" y="8874"/>
                    <a:pt x="16073" y="8991"/>
                  </a:cubicBezTo>
                  <a:cubicBezTo>
                    <a:pt x="16592" y="9106"/>
                    <a:pt x="17122" y="9224"/>
                    <a:pt x="17643" y="9224"/>
                  </a:cubicBezTo>
                  <a:cubicBezTo>
                    <a:pt x="17949" y="9224"/>
                    <a:pt x="18252" y="9184"/>
                    <a:pt x="18549" y="9078"/>
                  </a:cubicBezTo>
                  <a:cubicBezTo>
                    <a:pt x="18800" y="8986"/>
                    <a:pt x="18951" y="8849"/>
                    <a:pt x="18981" y="8681"/>
                  </a:cubicBezTo>
                  <a:cubicBezTo>
                    <a:pt x="19037" y="8376"/>
                    <a:pt x="18714" y="8162"/>
                    <a:pt x="18390" y="8061"/>
                  </a:cubicBezTo>
                  <a:cubicBezTo>
                    <a:pt x="17911" y="7912"/>
                    <a:pt x="17413" y="7798"/>
                    <a:pt x="16931" y="7688"/>
                  </a:cubicBezTo>
                  <a:cubicBezTo>
                    <a:pt x="16211" y="7524"/>
                    <a:pt x="15466" y="7355"/>
                    <a:pt x="14777" y="7063"/>
                  </a:cubicBezTo>
                  <a:cubicBezTo>
                    <a:pt x="13737" y="6621"/>
                    <a:pt x="12580" y="5689"/>
                    <a:pt x="12462" y="4397"/>
                  </a:cubicBezTo>
                  <a:cubicBezTo>
                    <a:pt x="12441" y="4174"/>
                    <a:pt x="12452" y="3944"/>
                    <a:pt x="12464" y="3721"/>
                  </a:cubicBezTo>
                  <a:cubicBezTo>
                    <a:pt x="12478" y="3439"/>
                    <a:pt x="12492" y="3148"/>
                    <a:pt x="12443" y="2863"/>
                  </a:cubicBezTo>
                  <a:cubicBezTo>
                    <a:pt x="12303" y="2065"/>
                    <a:pt x="11757" y="1736"/>
                    <a:pt x="11179" y="1387"/>
                  </a:cubicBezTo>
                  <a:cubicBezTo>
                    <a:pt x="11112" y="1346"/>
                    <a:pt x="11045" y="1305"/>
                    <a:pt x="10977" y="1263"/>
                  </a:cubicBezTo>
                  <a:cubicBezTo>
                    <a:pt x="10822" y="1169"/>
                    <a:pt x="10699" y="1041"/>
                    <a:pt x="10568" y="906"/>
                  </a:cubicBezTo>
                  <a:cubicBezTo>
                    <a:pt x="10475" y="810"/>
                    <a:pt x="10379" y="712"/>
                    <a:pt x="10273" y="626"/>
                  </a:cubicBezTo>
                  <a:cubicBezTo>
                    <a:pt x="9951" y="371"/>
                    <a:pt x="9546" y="186"/>
                    <a:pt x="9101" y="91"/>
                  </a:cubicBezTo>
                  <a:cubicBezTo>
                    <a:pt x="8787" y="24"/>
                    <a:pt x="8470" y="1"/>
                    <a:pt x="81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02700" y="2332075"/>
              <a:ext cx="37175" cy="47750"/>
            </a:xfrm>
            <a:custGeom>
              <a:avLst/>
              <a:gdLst/>
              <a:ahLst/>
              <a:cxnLst/>
              <a:rect l="l" t="t" r="r" b="b"/>
              <a:pathLst>
                <a:path w="1487" h="1910" extrusionOk="0">
                  <a:moveTo>
                    <a:pt x="588" y="87"/>
                  </a:moveTo>
                  <a:cubicBezTo>
                    <a:pt x="665" y="87"/>
                    <a:pt x="742" y="108"/>
                    <a:pt x="822" y="151"/>
                  </a:cubicBezTo>
                  <a:cubicBezTo>
                    <a:pt x="1149" y="330"/>
                    <a:pt x="1400" y="835"/>
                    <a:pt x="1389" y="1134"/>
                  </a:cubicBezTo>
                  <a:cubicBezTo>
                    <a:pt x="1381" y="1381"/>
                    <a:pt x="1259" y="1610"/>
                    <a:pt x="1072" y="1731"/>
                  </a:cubicBezTo>
                  <a:cubicBezTo>
                    <a:pt x="976" y="1793"/>
                    <a:pt x="864" y="1824"/>
                    <a:pt x="755" y="1824"/>
                  </a:cubicBezTo>
                  <a:cubicBezTo>
                    <a:pt x="634" y="1824"/>
                    <a:pt x="517" y="1787"/>
                    <a:pt x="426" y="1714"/>
                  </a:cubicBezTo>
                  <a:cubicBezTo>
                    <a:pt x="234" y="1558"/>
                    <a:pt x="89" y="1116"/>
                    <a:pt x="101" y="727"/>
                  </a:cubicBezTo>
                  <a:cubicBezTo>
                    <a:pt x="111" y="465"/>
                    <a:pt x="191" y="268"/>
                    <a:pt x="329" y="173"/>
                  </a:cubicBezTo>
                  <a:cubicBezTo>
                    <a:pt x="412" y="116"/>
                    <a:pt x="498" y="87"/>
                    <a:pt x="588" y="87"/>
                  </a:cubicBezTo>
                  <a:close/>
                  <a:moveTo>
                    <a:pt x="588" y="0"/>
                  </a:moveTo>
                  <a:cubicBezTo>
                    <a:pt x="482" y="0"/>
                    <a:pt x="378" y="35"/>
                    <a:pt x="279" y="103"/>
                  </a:cubicBezTo>
                  <a:cubicBezTo>
                    <a:pt x="119" y="213"/>
                    <a:pt x="26" y="434"/>
                    <a:pt x="16" y="724"/>
                  </a:cubicBezTo>
                  <a:cubicBezTo>
                    <a:pt x="0" y="1144"/>
                    <a:pt x="157" y="1608"/>
                    <a:pt x="372" y="1781"/>
                  </a:cubicBezTo>
                  <a:cubicBezTo>
                    <a:pt x="478" y="1866"/>
                    <a:pt x="614" y="1909"/>
                    <a:pt x="753" y="1909"/>
                  </a:cubicBezTo>
                  <a:cubicBezTo>
                    <a:pt x="880" y="1909"/>
                    <a:pt x="1008" y="1874"/>
                    <a:pt x="1118" y="1802"/>
                  </a:cubicBezTo>
                  <a:cubicBezTo>
                    <a:pt x="1328" y="1666"/>
                    <a:pt x="1466" y="1411"/>
                    <a:pt x="1475" y="1137"/>
                  </a:cubicBezTo>
                  <a:cubicBezTo>
                    <a:pt x="1486" y="807"/>
                    <a:pt x="1221" y="271"/>
                    <a:pt x="862" y="76"/>
                  </a:cubicBezTo>
                  <a:cubicBezTo>
                    <a:pt x="770" y="25"/>
                    <a:pt x="678" y="0"/>
                    <a:pt x="58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80000" y="2543575"/>
              <a:ext cx="27300" cy="90125"/>
            </a:xfrm>
            <a:custGeom>
              <a:avLst/>
              <a:gdLst/>
              <a:ahLst/>
              <a:cxnLst/>
              <a:rect l="l" t="t" r="r" b="b"/>
              <a:pathLst>
                <a:path w="1092" h="3605" extrusionOk="0">
                  <a:moveTo>
                    <a:pt x="372" y="87"/>
                  </a:moveTo>
                  <a:cubicBezTo>
                    <a:pt x="420" y="87"/>
                    <a:pt x="475" y="131"/>
                    <a:pt x="515" y="173"/>
                  </a:cubicBezTo>
                  <a:cubicBezTo>
                    <a:pt x="590" y="250"/>
                    <a:pt x="624" y="364"/>
                    <a:pt x="654" y="465"/>
                  </a:cubicBezTo>
                  <a:cubicBezTo>
                    <a:pt x="798" y="939"/>
                    <a:pt x="945" y="1429"/>
                    <a:pt x="979" y="1930"/>
                  </a:cubicBezTo>
                  <a:cubicBezTo>
                    <a:pt x="1005" y="2321"/>
                    <a:pt x="966" y="2883"/>
                    <a:pt x="638" y="3347"/>
                  </a:cubicBezTo>
                  <a:cubicBezTo>
                    <a:pt x="574" y="3438"/>
                    <a:pt x="478" y="3518"/>
                    <a:pt x="391" y="3518"/>
                  </a:cubicBezTo>
                  <a:cubicBezTo>
                    <a:pt x="369" y="3518"/>
                    <a:pt x="347" y="3513"/>
                    <a:pt x="327" y="3501"/>
                  </a:cubicBezTo>
                  <a:cubicBezTo>
                    <a:pt x="258" y="3461"/>
                    <a:pt x="239" y="3365"/>
                    <a:pt x="228" y="3267"/>
                  </a:cubicBezTo>
                  <a:cubicBezTo>
                    <a:pt x="158" y="2607"/>
                    <a:pt x="87" y="1843"/>
                    <a:pt x="135" y="1115"/>
                  </a:cubicBezTo>
                  <a:cubicBezTo>
                    <a:pt x="137" y="1092"/>
                    <a:pt x="138" y="1062"/>
                    <a:pt x="140" y="1027"/>
                  </a:cubicBezTo>
                  <a:cubicBezTo>
                    <a:pt x="150" y="810"/>
                    <a:pt x="178" y="156"/>
                    <a:pt x="348" y="90"/>
                  </a:cubicBezTo>
                  <a:cubicBezTo>
                    <a:pt x="356" y="88"/>
                    <a:pt x="364" y="87"/>
                    <a:pt x="372" y="87"/>
                  </a:cubicBezTo>
                  <a:close/>
                  <a:moveTo>
                    <a:pt x="371" y="0"/>
                  </a:moveTo>
                  <a:cubicBezTo>
                    <a:pt x="353" y="0"/>
                    <a:pt x="335" y="3"/>
                    <a:pt x="318" y="10"/>
                  </a:cubicBezTo>
                  <a:cubicBezTo>
                    <a:pt x="122" y="85"/>
                    <a:pt x="76" y="540"/>
                    <a:pt x="53" y="1022"/>
                  </a:cubicBezTo>
                  <a:cubicBezTo>
                    <a:pt x="52" y="1059"/>
                    <a:pt x="50" y="1087"/>
                    <a:pt x="49" y="1108"/>
                  </a:cubicBezTo>
                  <a:cubicBezTo>
                    <a:pt x="1" y="1845"/>
                    <a:pt x="73" y="2614"/>
                    <a:pt x="143" y="3275"/>
                  </a:cubicBezTo>
                  <a:cubicBezTo>
                    <a:pt x="156" y="3397"/>
                    <a:pt x="182" y="3515"/>
                    <a:pt x="282" y="3574"/>
                  </a:cubicBezTo>
                  <a:cubicBezTo>
                    <a:pt x="318" y="3595"/>
                    <a:pt x="355" y="3605"/>
                    <a:pt x="391" y="3605"/>
                  </a:cubicBezTo>
                  <a:cubicBezTo>
                    <a:pt x="508" y="3605"/>
                    <a:pt x="627" y="3512"/>
                    <a:pt x="708" y="3397"/>
                  </a:cubicBezTo>
                  <a:cubicBezTo>
                    <a:pt x="1051" y="2911"/>
                    <a:pt x="1091" y="2329"/>
                    <a:pt x="1064" y="1925"/>
                  </a:cubicBezTo>
                  <a:cubicBezTo>
                    <a:pt x="1030" y="1413"/>
                    <a:pt x="881" y="918"/>
                    <a:pt x="736" y="439"/>
                  </a:cubicBezTo>
                  <a:cubicBezTo>
                    <a:pt x="704" y="330"/>
                    <a:pt x="665" y="205"/>
                    <a:pt x="577" y="114"/>
                  </a:cubicBezTo>
                  <a:cubicBezTo>
                    <a:pt x="504" y="38"/>
                    <a:pt x="435" y="0"/>
                    <a:pt x="37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69650" y="2312100"/>
              <a:ext cx="173475" cy="318725"/>
            </a:xfrm>
            <a:custGeom>
              <a:avLst/>
              <a:gdLst/>
              <a:ahLst/>
              <a:cxnLst/>
              <a:rect l="l" t="t" r="r" b="b"/>
              <a:pathLst>
                <a:path w="6939" h="12749" extrusionOk="0">
                  <a:moveTo>
                    <a:pt x="4558" y="86"/>
                  </a:moveTo>
                  <a:cubicBezTo>
                    <a:pt x="4865" y="86"/>
                    <a:pt x="5172" y="111"/>
                    <a:pt x="5475" y="162"/>
                  </a:cubicBezTo>
                  <a:cubicBezTo>
                    <a:pt x="5731" y="207"/>
                    <a:pt x="6018" y="279"/>
                    <a:pt x="6196" y="486"/>
                  </a:cubicBezTo>
                  <a:cubicBezTo>
                    <a:pt x="6364" y="681"/>
                    <a:pt x="6399" y="951"/>
                    <a:pt x="6425" y="1259"/>
                  </a:cubicBezTo>
                  <a:cubicBezTo>
                    <a:pt x="6634" y="3757"/>
                    <a:pt x="6852" y="6342"/>
                    <a:pt x="6633" y="8884"/>
                  </a:cubicBezTo>
                  <a:cubicBezTo>
                    <a:pt x="6598" y="9294"/>
                    <a:pt x="6534" y="9756"/>
                    <a:pt x="6229" y="10044"/>
                  </a:cubicBezTo>
                  <a:cubicBezTo>
                    <a:pt x="6096" y="10169"/>
                    <a:pt x="5923" y="10252"/>
                    <a:pt x="5757" y="10332"/>
                  </a:cubicBezTo>
                  <a:cubicBezTo>
                    <a:pt x="5579" y="10419"/>
                    <a:pt x="5395" y="10508"/>
                    <a:pt x="5251" y="10649"/>
                  </a:cubicBezTo>
                  <a:cubicBezTo>
                    <a:pt x="5011" y="10886"/>
                    <a:pt x="4924" y="11219"/>
                    <a:pt x="4841" y="11541"/>
                  </a:cubicBezTo>
                  <a:cubicBezTo>
                    <a:pt x="4763" y="11839"/>
                    <a:pt x="4684" y="12148"/>
                    <a:pt x="4481" y="12369"/>
                  </a:cubicBezTo>
                  <a:cubicBezTo>
                    <a:pt x="4292" y="12574"/>
                    <a:pt x="4030" y="12663"/>
                    <a:pt x="3764" y="12663"/>
                  </a:cubicBezTo>
                  <a:cubicBezTo>
                    <a:pt x="3482" y="12663"/>
                    <a:pt x="3195" y="12563"/>
                    <a:pt x="2985" y="12393"/>
                  </a:cubicBezTo>
                  <a:cubicBezTo>
                    <a:pt x="2598" y="12081"/>
                    <a:pt x="2362" y="11538"/>
                    <a:pt x="2343" y="10902"/>
                  </a:cubicBezTo>
                  <a:cubicBezTo>
                    <a:pt x="2328" y="10430"/>
                    <a:pt x="2421" y="9954"/>
                    <a:pt x="2511" y="9493"/>
                  </a:cubicBezTo>
                  <a:cubicBezTo>
                    <a:pt x="2529" y="9402"/>
                    <a:pt x="2546" y="9309"/>
                    <a:pt x="2564" y="9216"/>
                  </a:cubicBezTo>
                  <a:cubicBezTo>
                    <a:pt x="2761" y="8161"/>
                    <a:pt x="2799" y="7314"/>
                    <a:pt x="2687" y="6550"/>
                  </a:cubicBezTo>
                  <a:cubicBezTo>
                    <a:pt x="2545" y="5586"/>
                    <a:pt x="2135" y="4740"/>
                    <a:pt x="1534" y="4167"/>
                  </a:cubicBezTo>
                  <a:cubicBezTo>
                    <a:pt x="1413" y="4050"/>
                    <a:pt x="1276" y="3936"/>
                    <a:pt x="1145" y="3829"/>
                  </a:cubicBezTo>
                  <a:cubicBezTo>
                    <a:pt x="790" y="3534"/>
                    <a:pt x="421" y="3232"/>
                    <a:pt x="288" y="2799"/>
                  </a:cubicBezTo>
                  <a:cubicBezTo>
                    <a:pt x="95" y="2167"/>
                    <a:pt x="497" y="1510"/>
                    <a:pt x="955" y="1169"/>
                  </a:cubicBezTo>
                  <a:cubicBezTo>
                    <a:pt x="1304" y="908"/>
                    <a:pt x="1720" y="753"/>
                    <a:pt x="2136" y="636"/>
                  </a:cubicBezTo>
                  <a:lnTo>
                    <a:pt x="2136" y="638"/>
                  </a:lnTo>
                  <a:cubicBezTo>
                    <a:pt x="2141" y="636"/>
                    <a:pt x="2146" y="633"/>
                    <a:pt x="2149" y="631"/>
                  </a:cubicBezTo>
                  <a:cubicBezTo>
                    <a:pt x="2345" y="577"/>
                    <a:pt x="2540" y="530"/>
                    <a:pt x="2726" y="487"/>
                  </a:cubicBezTo>
                  <a:lnTo>
                    <a:pt x="2706" y="402"/>
                  </a:lnTo>
                  <a:lnTo>
                    <a:pt x="2686" y="407"/>
                  </a:lnTo>
                  <a:cubicBezTo>
                    <a:pt x="3285" y="194"/>
                    <a:pt x="3922" y="86"/>
                    <a:pt x="4558" y="86"/>
                  </a:cubicBezTo>
                  <a:close/>
                  <a:moveTo>
                    <a:pt x="4558" y="0"/>
                  </a:moveTo>
                  <a:cubicBezTo>
                    <a:pt x="3717" y="0"/>
                    <a:pt x="2876" y="188"/>
                    <a:pt x="2119" y="551"/>
                  </a:cubicBezTo>
                  <a:cubicBezTo>
                    <a:pt x="1694" y="670"/>
                    <a:pt x="1265" y="830"/>
                    <a:pt x="903" y="1100"/>
                  </a:cubicBezTo>
                  <a:cubicBezTo>
                    <a:pt x="423" y="1459"/>
                    <a:pt x="0" y="2152"/>
                    <a:pt x="207" y="2825"/>
                  </a:cubicBezTo>
                  <a:cubicBezTo>
                    <a:pt x="346" y="3281"/>
                    <a:pt x="724" y="3594"/>
                    <a:pt x="1091" y="3896"/>
                  </a:cubicBezTo>
                  <a:cubicBezTo>
                    <a:pt x="1220" y="4002"/>
                    <a:pt x="1355" y="4114"/>
                    <a:pt x="1475" y="4229"/>
                  </a:cubicBezTo>
                  <a:cubicBezTo>
                    <a:pt x="2063" y="4790"/>
                    <a:pt x="2461" y="5618"/>
                    <a:pt x="2602" y="6563"/>
                  </a:cubicBezTo>
                  <a:cubicBezTo>
                    <a:pt x="2713" y="7317"/>
                    <a:pt x="2674" y="8154"/>
                    <a:pt x="2479" y="9202"/>
                  </a:cubicBezTo>
                  <a:cubicBezTo>
                    <a:pt x="2461" y="9293"/>
                    <a:pt x="2444" y="9386"/>
                    <a:pt x="2426" y="9477"/>
                  </a:cubicBezTo>
                  <a:cubicBezTo>
                    <a:pt x="2335" y="9941"/>
                    <a:pt x="2242" y="10423"/>
                    <a:pt x="2256" y="10905"/>
                  </a:cubicBezTo>
                  <a:cubicBezTo>
                    <a:pt x="2277" y="11565"/>
                    <a:pt x="2524" y="12132"/>
                    <a:pt x="2931" y="12460"/>
                  </a:cubicBezTo>
                  <a:cubicBezTo>
                    <a:pt x="3155" y="12641"/>
                    <a:pt x="3462" y="12748"/>
                    <a:pt x="3765" y="12748"/>
                  </a:cubicBezTo>
                  <a:cubicBezTo>
                    <a:pt x="4053" y="12748"/>
                    <a:pt x="4338" y="12651"/>
                    <a:pt x="4543" y="12427"/>
                  </a:cubicBezTo>
                  <a:cubicBezTo>
                    <a:pt x="4761" y="12191"/>
                    <a:pt x="4844" y="11871"/>
                    <a:pt x="4924" y="11563"/>
                  </a:cubicBezTo>
                  <a:cubicBezTo>
                    <a:pt x="5008" y="11238"/>
                    <a:pt x="5088" y="10931"/>
                    <a:pt x="5310" y="10712"/>
                  </a:cubicBezTo>
                  <a:cubicBezTo>
                    <a:pt x="5445" y="10579"/>
                    <a:pt x="5614" y="10497"/>
                    <a:pt x="5794" y="10411"/>
                  </a:cubicBezTo>
                  <a:cubicBezTo>
                    <a:pt x="5967" y="10327"/>
                    <a:pt x="6146" y="10241"/>
                    <a:pt x="6289" y="10106"/>
                  </a:cubicBezTo>
                  <a:cubicBezTo>
                    <a:pt x="6615" y="9799"/>
                    <a:pt x="6681" y="9318"/>
                    <a:pt x="6718" y="8892"/>
                  </a:cubicBezTo>
                  <a:cubicBezTo>
                    <a:pt x="6939" y="6343"/>
                    <a:pt x="6721" y="3755"/>
                    <a:pt x="6511" y="1253"/>
                  </a:cubicBezTo>
                  <a:cubicBezTo>
                    <a:pt x="6484" y="929"/>
                    <a:pt x="6446" y="646"/>
                    <a:pt x="6260" y="429"/>
                  </a:cubicBezTo>
                  <a:cubicBezTo>
                    <a:pt x="6066" y="204"/>
                    <a:pt x="5762" y="125"/>
                    <a:pt x="5490" y="79"/>
                  </a:cubicBezTo>
                  <a:cubicBezTo>
                    <a:pt x="5182" y="26"/>
                    <a:pt x="4870" y="0"/>
                    <a:pt x="455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82925" y="2608550"/>
              <a:ext cx="137975" cy="99900"/>
            </a:xfrm>
            <a:custGeom>
              <a:avLst/>
              <a:gdLst/>
              <a:ahLst/>
              <a:cxnLst/>
              <a:rect l="l" t="t" r="r" b="b"/>
              <a:pathLst>
                <a:path w="5519" h="3996" extrusionOk="0">
                  <a:moveTo>
                    <a:pt x="5146" y="87"/>
                  </a:moveTo>
                  <a:cubicBezTo>
                    <a:pt x="5192" y="87"/>
                    <a:pt x="5236" y="97"/>
                    <a:pt x="5276" y="120"/>
                  </a:cubicBezTo>
                  <a:cubicBezTo>
                    <a:pt x="5389" y="186"/>
                    <a:pt x="5428" y="335"/>
                    <a:pt x="5417" y="452"/>
                  </a:cubicBezTo>
                  <a:cubicBezTo>
                    <a:pt x="5404" y="591"/>
                    <a:pt x="5336" y="722"/>
                    <a:pt x="5276" y="838"/>
                  </a:cubicBezTo>
                  <a:cubicBezTo>
                    <a:pt x="4939" y="1485"/>
                    <a:pt x="4657" y="1967"/>
                    <a:pt x="4363" y="2399"/>
                  </a:cubicBezTo>
                  <a:cubicBezTo>
                    <a:pt x="3793" y="3236"/>
                    <a:pt x="3237" y="3701"/>
                    <a:pt x="2613" y="3858"/>
                  </a:cubicBezTo>
                  <a:cubicBezTo>
                    <a:pt x="2472" y="3893"/>
                    <a:pt x="2327" y="3910"/>
                    <a:pt x="2183" y="3910"/>
                  </a:cubicBezTo>
                  <a:cubicBezTo>
                    <a:pt x="1395" y="3910"/>
                    <a:pt x="604" y="3405"/>
                    <a:pt x="292" y="2646"/>
                  </a:cubicBezTo>
                  <a:cubicBezTo>
                    <a:pt x="124" y="2234"/>
                    <a:pt x="87" y="1092"/>
                    <a:pt x="475" y="548"/>
                  </a:cubicBezTo>
                  <a:cubicBezTo>
                    <a:pt x="609" y="359"/>
                    <a:pt x="784" y="263"/>
                    <a:pt x="992" y="263"/>
                  </a:cubicBezTo>
                  <a:cubicBezTo>
                    <a:pt x="1005" y="263"/>
                    <a:pt x="1018" y="263"/>
                    <a:pt x="1030" y="264"/>
                  </a:cubicBezTo>
                  <a:cubicBezTo>
                    <a:pt x="1234" y="276"/>
                    <a:pt x="1348" y="525"/>
                    <a:pt x="1458" y="766"/>
                  </a:cubicBezTo>
                  <a:cubicBezTo>
                    <a:pt x="1530" y="923"/>
                    <a:pt x="1599" y="1070"/>
                    <a:pt x="1692" y="1166"/>
                  </a:cubicBezTo>
                  <a:cubicBezTo>
                    <a:pt x="2010" y="1494"/>
                    <a:pt x="2468" y="1691"/>
                    <a:pt x="2917" y="1691"/>
                  </a:cubicBezTo>
                  <a:lnTo>
                    <a:pt x="2918" y="1691"/>
                  </a:lnTo>
                  <a:cubicBezTo>
                    <a:pt x="3581" y="1691"/>
                    <a:pt x="4249" y="1281"/>
                    <a:pt x="4581" y="671"/>
                  </a:cubicBezTo>
                  <a:cubicBezTo>
                    <a:pt x="4601" y="631"/>
                    <a:pt x="4622" y="591"/>
                    <a:pt x="4641" y="551"/>
                  </a:cubicBezTo>
                  <a:cubicBezTo>
                    <a:pt x="4702" y="431"/>
                    <a:pt x="4760" y="317"/>
                    <a:pt x="4848" y="224"/>
                  </a:cubicBezTo>
                  <a:cubicBezTo>
                    <a:pt x="4923" y="146"/>
                    <a:pt x="5037" y="87"/>
                    <a:pt x="5146" y="87"/>
                  </a:cubicBezTo>
                  <a:close/>
                  <a:moveTo>
                    <a:pt x="5147" y="0"/>
                  </a:moveTo>
                  <a:cubicBezTo>
                    <a:pt x="5013" y="0"/>
                    <a:pt x="4877" y="70"/>
                    <a:pt x="4786" y="165"/>
                  </a:cubicBezTo>
                  <a:cubicBezTo>
                    <a:pt x="4688" y="266"/>
                    <a:pt x="4625" y="391"/>
                    <a:pt x="4565" y="513"/>
                  </a:cubicBezTo>
                  <a:cubicBezTo>
                    <a:pt x="4545" y="553"/>
                    <a:pt x="4525" y="591"/>
                    <a:pt x="4504" y="629"/>
                  </a:cubicBezTo>
                  <a:cubicBezTo>
                    <a:pt x="4188" y="1212"/>
                    <a:pt x="3551" y="1605"/>
                    <a:pt x="2918" y="1605"/>
                  </a:cubicBezTo>
                  <a:lnTo>
                    <a:pt x="2917" y="1605"/>
                  </a:lnTo>
                  <a:cubicBezTo>
                    <a:pt x="2491" y="1605"/>
                    <a:pt x="2057" y="1417"/>
                    <a:pt x="1754" y="1107"/>
                  </a:cubicBezTo>
                  <a:cubicBezTo>
                    <a:pt x="1671" y="1020"/>
                    <a:pt x="1605" y="879"/>
                    <a:pt x="1536" y="729"/>
                  </a:cubicBezTo>
                  <a:cubicBezTo>
                    <a:pt x="1415" y="465"/>
                    <a:pt x="1290" y="192"/>
                    <a:pt x="1035" y="178"/>
                  </a:cubicBezTo>
                  <a:cubicBezTo>
                    <a:pt x="1020" y="177"/>
                    <a:pt x="1005" y="177"/>
                    <a:pt x="990" y="177"/>
                  </a:cubicBezTo>
                  <a:cubicBezTo>
                    <a:pt x="754" y="177"/>
                    <a:pt x="557" y="284"/>
                    <a:pt x="406" y="498"/>
                  </a:cubicBezTo>
                  <a:cubicBezTo>
                    <a:pt x="1" y="1065"/>
                    <a:pt x="39" y="2252"/>
                    <a:pt x="214" y="2678"/>
                  </a:cubicBezTo>
                  <a:cubicBezTo>
                    <a:pt x="537" y="3469"/>
                    <a:pt x="1362" y="3995"/>
                    <a:pt x="2183" y="3995"/>
                  </a:cubicBezTo>
                  <a:cubicBezTo>
                    <a:pt x="2336" y="3995"/>
                    <a:pt x="2486" y="3978"/>
                    <a:pt x="2633" y="3941"/>
                  </a:cubicBezTo>
                  <a:cubicBezTo>
                    <a:pt x="3279" y="3778"/>
                    <a:pt x="3850" y="3304"/>
                    <a:pt x="4435" y="2447"/>
                  </a:cubicBezTo>
                  <a:cubicBezTo>
                    <a:pt x="4730" y="2011"/>
                    <a:pt x="5013" y="1528"/>
                    <a:pt x="5352" y="876"/>
                  </a:cubicBezTo>
                  <a:cubicBezTo>
                    <a:pt x="5413" y="761"/>
                    <a:pt x="5489" y="615"/>
                    <a:pt x="5503" y="460"/>
                  </a:cubicBezTo>
                  <a:cubicBezTo>
                    <a:pt x="5519" y="284"/>
                    <a:pt x="5447" y="120"/>
                    <a:pt x="5320" y="47"/>
                  </a:cubicBezTo>
                  <a:cubicBezTo>
                    <a:pt x="5266" y="14"/>
                    <a:pt x="5206" y="0"/>
                    <a:pt x="514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72500" y="2736250"/>
              <a:ext cx="516775" cy="280175"/>
            </a:xfrm>
            <a:custGeom>
              <a:avLst/>
              <a:gdLst/>
              <a:ahLst/>
              <a:cxnLst/>
              <a:rect l="l" t="t" r="r" b="b"/>
              <a:pathLst>
                <a:path w="20671" h="11207" extrusionOk="0">
                  <a:moveTo>
                    <a:pt x="19331" y="87"/>
                  </a:moveTo>
                  <a:cubicBezTo>
                    <a:pt x="19388" y="87"/>
                    <a:pt x="19483" y="149"/>
                    <a:pt x="19618" y="426"/>
                  </a:cubicBezTo>
                  <a:cubicBezTo>
                    <a:pt x="19817" y="839"/>
                    <a:pt x="20003" y="1267"/>
                    <a:pt x="20184" y="1682"/>
                  </a:cubicBezTo>
                  <a:cubicBezTo>
                    <a:pt x="20275" y="1893"/>
                    <a:pt x="20368" y="2105"/>
                    <a:pt x="20461" y="2316"/>
                  </a:cubicBezTo>
                  <a:cubicBezTo>
                    <a:pt x="20538" y="2489"/>
                    <a:pt x="20602" y="2718"/>
                    <a:pt x="20470" y="2828"/>
                  </a:cubicBezTo>
                  <a:cubicBezTo>
                    <a:pt x="20422" y="2869"/>
                    <a:pt x="20360" y="2882"/>
                    <a:pt x="20292" y="2882"/>
                  </a:cubicBezTo>
                  <a:cubicBezTo>
                    <a:pt x="20230" y="2882"/>
                    <a:pt x="20161" y="2871"/>
                    <a:pt x="20091" y="2857"/>
                  </a:cubicBezTo>
                  <a:cubicBezTo>
                    <a:pt x="19626" y="2768"/>
                    <a:pt x="19157" y="2730"/>
                    <a:pt x="18688" y="2730"/>
                  </a:cubicBezTo>
                  <a:cubicBezTo>
                    <a:pt x="17364" y="2730"/>
                    <a:pt x="16033" y="3032"/>
                    <a:pt x="14734" y="3326"/>
                  </a:cubicBezTo>
                  <a:cubicBezTo>
                    <a:pt x="14321" y="3421"/>
                    <a:pt x="13895" y="3517"/>
                    <a:pt x="13477" y="3603"/>
                  </a:cubicBezTo>
                  <a:cubicBezTo>
                    <a:pt x="13024" y="3695"/>
                    <a:pt x="12560" y="3776"/>
                    <a:pt x="12111" y="3856"/>
                  </a:cubicBezTo>
                  <a:cubicBezTo>
                    <a:pt x="11284" y="4002"/>
                    <a:pt x="10428" y="4153"/>
                    <a:pt x="9604" y="4375"/>
                  </a:cubicBezTo>
                  <a:cubicBezTo>
                    <a:pt x="8103" y="4779"/>
                    <a:pt x="6957" y="5360"/>
                    <a:pt x="6100" y="6153"/>
                  </a:cubicBezTo>
                  <a:cubicBezTo>
                    <a:pt x="5045" y="7128"/>
                    <a:pt x="4473" y="8449"/>
                    <a:pt x="4571" y="9687"/>
                  </a:cubicBezTo>
                  <a:cubicBezTo>
                    <a:pt x="4577" y="9757"/>
                    <a:pt x="4584" y="9828"/>
                    <a:pt x="4592" y="9898"/>
                  </a:cubicBezTo>
                  <a:cubicBezTo>
                    <a:pt x="4620" y="10177"/>
                    <a:pt x="4651" y="10463"/>
                    <a:pt x="4555" y="10720"/>
                  </a:cubicBezTo>
                  <a:cubicBezTo>
                    <a:pt x="4487" y="10899"/>
                    <a:pt x="4308" y="11058"/>
                    <a:pt x="4122" y="11106"/>
                  </a:cubicBezTo>
                  <a:cubicBezTo>
                    <a:pt x="4089" y="11114"/>
                    <a:pt x="4050" y="11121"/>
                    <a:pt x="4009" y="11121"/>
                  </a:cubicBezTo>
                  <a:cubicBezTo>
                    <a:pt x="3936" y="11121"/>
                    <a:pt x="3855" y="11101"/>
                    <a:pt x="3783" y="11038"/>
                  </a:cubicBezTo>
                  <a:cubicBezTo>
                    <a:pt x="3652" y="10925"/>
                    <a:pt x="3618" y="10736"/>
                    <a:pt x="3586" y="10552"/>
                  </a:cubicBezTo>
                  <a:lnTo>
                    <a:pt x="3576" y="10499"/>
                  </a:lnTo>
                  <a:cubicBezTo>
                    <a:pt x="3405" y="9573"/>
                    <a:pt x="2811" y="8750"/>
                    <a:pt x="1986" y="8297"/>
                  </a:cubicBezTo>
                  <a:cubicBezTo>
                    <a:pt x="1820" y="8206"/>
                    <a:pt x="1642" y="8129"/>
                    <a:pt x="1471" y="8053"/>
                  </a:cubicBezTo>
                  <a:cubicBezTo>
                    <a:pt x="1269" y="7965"/>
                    <a:pt x="1061" y="7873"/>
                    <a:pt x="870" y="7759"/>
                  </a:cubicBezTo>
                  <a:cubicBezTo>
                    <a:pt x="465" y="7514"/>
                    <a:pt x="209" y="7178"/>
                    <a:pt x="167" y="6835"/>
                  </a:cubicBezTo>
                  <a:cubicBezTo>
                    <a:pt x="92" y="6193"/>
                    <a:pt x="700" y="5685"/>
                    <a:pt x="1240" y="5315"/>
                  </a:cubicBezTo>
                  <a:lnTo>
                    <a:pt x="2961" y="4135"/>
                  </a:lnTo>
                  <a:cubicBezTo>
                    <a:pt x="3312" y="3895"/>
                    <a:pt x="3709" y="3624"/>
                    <a:pt x="4159" y="3587"/>
                  </a:cubicBezTo>
                  <a:cubicBezTo>
                    <a:pt x="4194" y="3584"/>
                    <a:pt x="4230" y="3584"/>
                    <a:pt x="4265" y="3584"/>
                  </a:cubicBezTo>
                  <a:cubicBezTo>
                    <a:pt x="4502" y="3584"/>
                    <a:pt x="4739" y="3642"/>
                    <a:pt x="4969" y="3699"/>
                  </a:cubicBezTo>
                  <a:cubicBezTo>
                    <a:pt x="5206" y="3757"/>
                    <a:pt x="5450" y="3818"/>
                    <a:pt x="5698" y="3818"/>
                  </a:cubicBezTo>
                  <a:lnTo>
                    <a:pt x="5712" y="3818"/>
                  </a:lnTo>
                  <a:cubicBezTo>
                    <a:pt x="6436" y="3812"/>
                    <a:pt x="7008" y="3312"/>
                    <a:pt x="7560" y="2828"/>
                  </a:cubicBezTo>
                  <a:cubicBezTo>
                    <a:pt x="8087" y="2369"/>
                    <a:pt x="8630" y="1895"/>
                    <a:pt x="9298" y="1852"/>
                  </a:cubicBezTo>
                  <a:cubicBezTo>
                    <a:pt x="9330" y="1849"/>
                    <a:pt x="9362" y="1849"/>
                    <a:pt x="9394" y="1849"/>
                  </a:cubicBezTo>
                  <a:cubicBezTo>
                    <a:pt x="9895" y="1849"/>
                    <a:pt x="10370" y="2087"/>
                    <a:pt x="10829" y="2319"/>
                  </a:cubicBezTo>
                  <a:cubicBezTo>
                    <a:pt x="10995" y="2404"/>
                    <a:pt x="11167" y="2490"/>
                    <a:pt x="11336" y="2564"/>
                  </a:cubicBezTo>
                  <a:cubicBezTo>
                    <a:pt x="12016" y="2861"/>
                    <a:pt x="12728" y="2978"/>
                    <a:pt x="13436" y="2978"/>
                  </a:cubicBezTo>
                  <a:cubicBezTo>
                    <a:pt x="14899" y="2978"/>
                    <a:pt x="16342" y="2476"/>
                    <a:pt x="17433" y="2026"/>
                  </a:cubicBezTo>
                  <a:cubicBezTo>
                    <a:pt x="18052" y="1771"/>
                    <a:pt x="18659" y="1456"/>
                    <a:pt x="18899" y="878"/>
                  </a:cubicBezTo>
                  <a:cubicBezTo>
                    <a:pt x="18927" y="811"/>
                    <a:pt x="18956" y="737"/>
                    <a:pt x="18984" y="662"/>
                  </a:cubicBezTo>
                  <a:cubicBezTo>
                    <a:pt x="19079" y="407"/>
                    <a:pt x="19197" y="92"/>
                    <a:pt x="19327" y="87"/>
                  </a:cubicBezTo>
                  <a:cubicBezTo>
                    <a:pt x="19328" y="87"/>
                    <a:pt x="19330" y="87"/>
                    <a:pt x="19331" y="87"/>
                  </a:cubicBezTo>
                  <a:close/>
                  <a:moveTo>
                    <a:pt x="19333" y="0"/>
                  </a:moveTo>
                  <a:cubicBezTo>
                    <a:pt x="19330" y="0"/>
                    <a:pt x="19327" y="0"/>
                    <a:pt x="19324" y="0"/>
                  </a:cubicBezTo>
                  <a:cubicBezTo>
                    <a:pt x="19138" y="8"/>
                    <a:pt x="19018" y="324"/>
                    <a:pt x="18904" y="630"/>
                  </a:cubicBezTo>
                  <a:cubicBezTo>
                    <a:pt x="18875" y="705"/>
                    <a:pt x="18848" y="779"/>
                    <a:pt x="18821" y="844"/>
                  </a:cubicBezTo>
                  <a:cubicBezTo>
                    <a:pt x="18592" y="1394"/>
                    <a:pt x="18003" y="1698"/>
                    <a:pt x="17401" y="1948"/>
                  </a:cubicBezTo>
                  <a:cubicBezTo>
                    <a:pt x="15866" y="2580"/>
                    <a:pt x="14560" y="2894"/>
                    <a:pt x="13422" y="2894"/>
                  </a:cubicBezTo>
                  <a:cubicBezTo>
                    <a:pt x="12671" y="2894"/>
                    <a:pt x="11994" y="2758"/>
                    <a:pt x="11372" y="2486"/>
                  </a:cubicBezTo>
                  <a:cubicBezTo>
                    <a:pt x="11203" y="2412"/>
                    <a:pt x="11032" y="2326"/>
                    <a:pt x="10869" y="2242"/>
                  </a:cubicBezTo>
                  <a:cubicBezTo>
                    <a:pt x="10400" y="2006"/>
                    <a:pt x="9917" y="1762"/>
                    <a:pt x="9396" y="1762"/>
                  </a:cubicBezTo>
                  <a:cubicBezTo>
                    <a:pt x="9362" y="1762"/>
                    <a:pt x="9327" y="1763"/>
                    <a:pt x="9293" y="1765"/>
                  </a:cubicBezTo>
                  <a:cubicBezTo>
                    <a:pt x="8596" y="1810"/>
                    <a:pt x="8041" y="2295"/>
                    <a:pt x="7506" y="2764"/>
                  </a:cubicBezTo>
                  <a:cubicBezTo>
                    <a:pt x="6939" y="3259"/>
                    <a:pt x="6404" y="3725"/>
                    <a:pt x="5712" y="3731"/>
                  </a:cubicBezTo>
                  <a:cubicBezTo>
                    <a:pt x="5709" y="3731"/>
                    <a:pt x="5706" y="3732"/>
                    <a:pt x="5703" y="3732"/>
                  </a:cubicBezTo>
                  <a:cubicBezTo>
                    <a:pt x="5464" y="3732"/>
                    <a:pt x="5223" y="3673"/>
                    <a:pt x="4990" y="3616"/>
                  </a:cubicBezTo>
                  <a:cubicBezTo>
                    <a:pt x="4755" y="3558"/>
                    <a:pt x="4512" y="3498"/>
                    <a:pt x="4265" y="3498"/>
                  </a:cubicBezTo>
                  <a:cubicBezTo>
                    <a:pt x="4228" y="3498"/>
                    <a:pt x="4190" y="3500"/>
                    <a:pt x="4153" y="3502"/>
                  </a:cubicBezTo>
                  <a:cubicBezTo>
                    <a:pt x="3679" y="3539"/>
                    <a:pt x="3254" y="3831"/>
                    <a:pt x="2913" y="4065"/>
                  </a:cubicBezTo>
                  <a:lnTo>
                    <a:pt x="1192" y="5245"/>
                  </a:lnTo>
                  <a:cubicBezTo>
                    <a:pt x="633" y="5629"/>
                    <a:pt x="1" y="6157"/>
                    <a:pt x="82" y="6844"/>
                  </a:cubicBezTo>
                  <a:cubicBezTo>
                    <a:pt x="143" y="7350"/>
                    <a:pt x="574" y="7680"/>
                    <a:pt x="825" y="7832"/>
                  </a:cubicBezTo>
                  <a:cubicBezTo>
                    <a:pt x="1022" y="7949"/>
                    <a:pt x="1234" y="8042"/>
                    <a:pt x="1437" y="8132"/>
                  </a:cubicBezTo>
                  <a:cubicBezTo>
                    <a:pt x="1607" y="8206"/>
                    <a:pt x="1781" y="8282"/>
                    <a:pt x="1945" y="8372"/>
                  </a:cubicBezTo>
                  <a:cubicBezTo>
                    <a:pt x="2747" y="8814"/>
                    <a:pt x="3325" y="9615"/>
                    <a:pt x="3491" y="10513"/>
                  </a:cubicBezTo>
                  <a:lnTo>
                    <a:pt x="3501" y="10568"/>
                  </a:lnTo>
                  <a:cubicBezTo>
                    <a:pt x="3535" y="10757"/>
                    <a:pt x="3573" y="10971"/>
                    <a:pt x="3728" y="11104"/>
                  </a:cubicBezTo>
                  <a:cubicBezTo>
                    <a:pt x="3807" y="11171"/>
                    <a:pt x="3905" y="11206"/>
                    <a:pt x="4010" y="11206"/>
                  </a:cubicBezTo>
                  <a:cubicBezTo>
                    <a:pt x="4054" y="11206"/>
                    <a:pt x="4098" y="11200"/>
                    <a:pt x="4143" y="11189"/>
                  </a:cubicBezTo>
                  <a:cubicBezTo>
                    <a:pt x="4359" y="11134"/>
                    <a:pt x="4558" y="10957"/>
                    <a:pt x="4636" y="10750"/>
                  </a:cubicBezTo>
                  <a:cubicBezTo>
                    <a:pt x="4740" y="10475"/>
                    <a:pt x="4708" y="10177"/>
                    <a:pt x="4678" y="9890"/>
                  </a:cubicBezTo>
                  <a:cubicBezTo>
                    <a:pt x="4670" y="9820"/>
                    <a:pt x="4662" y="9749"/>
                    <a:pt x="4657" y="9680"/>
                  </a:cubicBezTo>
                  <a:cubicBezTo>
                    <a:pt x="4561" y="8468"/>
                    <a:pt x="5123" y="7173"/>
                    <a:pt x="6159" y="6215"/>
                  </a:cubicBezTo>
                  <a:cubicBezTo>
                    <a:pt x="7006" y="5432"/>
                    <a:pt x="8140" y="4857"/>
                    <a:pt x="9628" y="4457"/>
                  </a:cubicBezTo>
                  <a:cubicBezTo>
                    <a:pt x="10449" y="4236"/>
                    <a:pt x="11301" y="4085"/>
                    <a:pt x="12126" y="3940"/>
                  </a:cubicBezTo>
                  <a:cubicBezTo>
                    <a:pt x="12576" y="3861"/>
                    <a:pt x="13040" y="3780"/>
                    <a:pt x="13495" y="3687"/>
                  </a:cubicBezTo>
                  <a:cubicBezTo>
                    <a:pt x="13913" y="3602"/>
                    <a:pt x="14340" y="3504"/>
                    <a:pt x="14755" y="3410"/>
                  </a:cubicBezTo>
                  <a:cubicBezTo>
                    <a:pt x="16048" y="3116"/>
                    <a:pt x="17374" y="2814"/>
                    <a:pt x="18690" y="2814"/>
                  </a:cubicBezTo>
                  <a:cubicBezTo>
                    <a:pt x="19153" y="2814"/>
                    <a:pt x="19616" y="2852"/>
                    <a:pt x="20075" y="2940"/>
                  </a:cubicBezTo>
                  <a:cubicBezTo>
                    <a:pt x="20137" y="2953"/>
                    <a:pt x="20213" y="2968"/>
                    <a:pt x="20290" y="2968"/>
                  </a:cubicBezTo>
                  <a:cubicBezTo>
                    <a:pt x="20374" y="2968"/>
                    <a:pt x="20458" y="2950"/>
                    <a:pt x="20525" y="2894"/>
                  </a:cubicBezTo>
                  <a:cubicBezTo>
                    <a:pt x="20664" y="2777"/>
                    <a:pt x="20671" y="2571"/>
                    <a:pt x="20541" y="2281"/>
                  </a:cubicBezTo>
                  <a:cubicBezTo>
                    <a:pt x="20446" y="2069"/>
                    <a:pt x="20355" y="1860"/>
                    <a:pt x="20262" y="1648"/>
                  </a:cubicBezTo>
                  <a:cubicBezTo>
                    <a:pt x="20083" y="1232"/>
                    <a:pt x="19895" y="803"/>
                    <a:pt x="19695" y="388"/>
                  </a:cubicBezTo>
                  <a:cubicBezTo>
                    <a:pt x="19567" y="124"/>
                    <a:pt x="19450" y="0"/>
                    <a:pt x="1933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08100" y="3073475"/>
              <a:ext cx="181225" cy="339000"/>
            </a:xfrm>
            <a:custGeom>
              <a:avLst/>
              <a:gdLst/>
              <a:ahLst/>
              <a:cxnLst/>
              <a:rect l="l" t="t" r="r" b="b"/>
              <a:pathLst>
                <a:path w="7249" h="13560" extrusionOk="0">
                  <a:moveTo>
                    <a:pt x="5948" y="89"/>
                  </a:moveTo>
                  <a:cubicBezTo>
                    <a:pt x="6101" y="89"/>
                    <a:pt x="6249" y="139"/>
                    <a:pt x="6383" y="257"/>
                  </a:cubicBezTo>
                  <a:cubicBezTo>
                    <a:pt x="6814" y="637"/>
                    <a:pt x="6772" y="1236"/>
                    <a:pt x="6664" y="1826"/>
                  </a:cubicBezTo>
                  <a:lnTo>
                    <a:pt x="6654" y="1875"/>
                  </a:lnTo>
                  <a:cubicBezTo>
                    <a:pt x="6585" y="2246"/>
                    <a:pt x="6515" y="2629"/>
                    <a:pt x="6599" y="3000"/>
                  </a:cubicBezTo>
                  <a:cubicBezTo>
                    <a:pt x="6651" y="3226"/>
                    <a:pt x="6760" y="3439"/>
                    <a:pt x="6862" y="3646"/>
                  </a:cubicBezTo>
                  <a:cubicBezTo>
                    <a:pt x="7016" y="3947"/>
                    <a:pt x="7160" y="4232"/>
                    <a:pt x="7138" y="4549"/>
                  </a:cubicBezTo>
                  <a:cubicBezTo>
                    <a:pt x="7099" y="5093"/>
                    <a:pt x="6588" y="5466"/>
                    <a:pt x="6138" y="5796"/>
                  </a:cubicBezTo>
                  <a:lnTo>
                    <a:pt x="6044" y="5865"/>
                  </a:lnTo>
                  <a:cubicBezTo>
                    <a:pt x="4591" y="6936"/>
                    <a:pt x="3445" y="8631"/>
                    <a:pt x="2812" y="10632"/>
                  </a:cubicBezTo>
                  <a:cubicBezTo>
                    <a:pt x="2777" y="10746"/>
                    <a:pt x="2742" y="10861"/>
                    <a:pt x="2707" y="10976"/>
                  </a:cubicBezTo>
                  <a:cubicBezTo>
                    <a:pt x="2441" y="11856"/>
                    <a:pt x="2165" y="12765"/>
                    <a:pt x="1429" y="13262"/>
                  </a:cubicBezTo>
                  <a:cubicBezTo>
                    <a:pt x="1246" y="13385"/>
                    <a:pt x="1009" y="13474"/>
                    <a:pt x="785" y="13474"/>
                  </a:cubicBezTo>
                  <a:cubicBezTo>
                    <a:pt x="628" y="13474"/>
                    <a:pt x="478" y="13430"/>
                    <a:pt x="357" y="13324"/>
                  </a:cubicBezTo>
                  <a:cubicBezTo>
                    <a:pt x="165" y="13154"/>
                    <a:pt x="87" y="12860"/>
                    <a:pt x="127" y="12447"/>
                  </a:cubicBezTo>
                  <a:cubicBezTo>
                    <a:pt x="175" y="11918"/>
                    <a:pt x="338" y="11399"/>
                    <a:pt x="497" y="10896"/>
                  </a:cubicBezTo>
                  <a:cubicBezTo>
                    <a:pt x="667" y="10355"/>
                    <a:pt x="841" y="9796"/>
                    <a:pt x="878" y="9221"/>
                  </a:cubicBezTo>
                  <a:cubicBezTo>
                    <a:pt x="905" y="8789"/>
                    <a:pt x="854" y="8350"/>
                    <a:pt x="803" y="7926"/>
                  </a:cubicBezTo>
                  <a:cubicBezTo>
                    <a:pt x="748" y="7468"/>
                    <a:pt x="692" y="6992"/>
                    <a:pt x="739" y="6530"/>
                  </a:cubicBezTo>
                  <a:cubicBezTo>
                    <a:pt x="843" y="5484"/>
                    <a:pt x="1461" y="4547"/>
                    <a:pt x="2052" y="3769"/>
                  </a:cubicBezTo>
                  <a:cubicBezTo>
                    <a:pt x="2718" y="2891"/>
                    <a:pt x="3453" y="2055"/>
                    <a:pt x="4239" y="1282"/>
                  </a:cubicBezTo>
                  <a:cubicBezTo>
                    <a:pt x="4287" y="1236"/>
                    <a:pt x="4340" y="1180"/>
                    <a:pt x="4399" y="1120"/>
                  </a:cubicBezTo>
                  <a:cubicBezTo>
                    <a:pt x="4800" y="712"/>
                    <a:pt x="5408" y="89"/>
                    <a:pt x="5948" y="89"/>
                  </a:cubicBezTo>
                  <a:close/>
                  <a:moveTo>
                    <a:pt x="5949" y="1"/>
                  </a:moveTo>
                  <a:cubicBezTo>
                    <a:pt x="5375" y="1"/>
                    <a:pt x="4749" y="640"/>
                    <a:pt x="4338" y="1061"/>
                  </a:cubicBezTo>
                  <a:cubicBezTo>
                    <a:pt x="4279" y="1120"/>
                    <a:pt x="4226" y="1175"/>
                    <a:pt x="4180" y="1221"/>
                  </a:cubicBezTo>
                  <a:cubicBezTo>
                    <a:pt x="3390" y="1996"/>
                    <a:pt x="2652" y="2837"/>
                    <a:pt x="1983" y="3718"/>
                  </a:cubicBezTo>
                  <a:cubicBezTo>
                    <a:pt x="1386" y="4506"/>
                    <a:pt x="759" y="5455"/>
                    <a:pt x="654" y="6520"/>
                  </a:cubicBezTo>
                  <a:cubicBezTo>
                    <a:pt x="606" y="6994"/>
                    <a:pt x="663" y="7473"/>
                    <a:pt x="718" y="7937"/>
                  </a:cubicBezTo>
                  <a:cubicBezTo>
                    <a:pt x="767" y="8357"/>
                    <a:pt x="819" y="8791"/>
                    <a:pt x="791" y="9217"/>
                  </a:cubicBezTo>
                  <a:cubicBezTo>
                    <a:pt x="756" y="9780"/>
                    <a:pt x="583" y="10334"/>
                    <a:pt x="415" y="10871"/>
                  </a:cubicBezTo>
                  <a:cubicBezTo>
                    <a:pt x="255" y="11377"/>
                    <a:pt x="92" y="11900"/>
                    <a:pt x="40" y="12438"/>
                  </a:cubicBezTo>
                  <a:cubicBezTo>
                    <a:pt x="0" y="12880"/>
                    <a:pt x="87" y="13199"/>
                    <a:pt x="300" y="13388"/>
                  </a:cubicBezTo>
                  <a:cubicBezTo>
                    <a:pt x="438" y="13510"/>
                    <a:pt x="607" y="13559"/>
                    <a:pt x="783" y="13559"/>
                  </a:cubicBezTo>
                  <a:cubicBezTo>
                    <a:pt x="1027" y="13559"/>
                    <a:pt x="1281" y="13465"/>
                    <a:pt x="1478" y="13332"/>
                  </a:cubicBezTo>
                  <a:cubicBezTo>
                    <a:pt x="2239" y="12820"/>
                    <a:pt x="2519" y="11896"/>
                    <a:pt x="2790" y="11002"/>
                  </a:cubicBezTo>
                  <a:cubicBezTo>
                    <a:pt x="2825" y="10887"/>
                    <a:pt x="2860" y="10772"/>
                    <a:pt x="2896" y="10659"/>
                  </a:cubicBezTo>
                  <a:cubicBezTo>
                    <a:pt x="3522" y="8672"/>
                    <a:pt x="4659" y="6996"/>
                    <a:pt x="6095" y="5935"/>
                  </a:cubicBezTo>
                  <a:lnTo>
                    <a:pt x="6190" y="5867"/>
                  </a:lnTo>
                  <a:cubicBezTo>
                    <a:pt x="6656" y="5524"/>
                    <a:pt x="7184" y="5138"/>
                    <a:pt x="7224" y="4555"/>
                  </a:cubicBezTo>
                  <a:cubicBezTo>
                    <a:pt x="7248" y="4214"/>
                    <a:pt x="7091" y="3905"/>
                    <a:pt x="6941" y="3606"/>
                  </a:cubicBezTo>
                  <a:cubicBezTo>
                    <a:pt x="6838" y="3405"/>
                    <a:pt x="6732" y="3197"/>
                    <a:pt x="6684" y="2981"/>
                  </a:cubicBezTo>
                  <a:cubicBezTo>
                    <a:pt x="6603" y="2626"/>
                    <a:pt x="6672" y="2252"/>
                    <a:pt x="6739" y="1891"/>
                  </a:cubicBezTo>
                  <a:lnTo>
                    <a:pt x="6748" y="1843"/>
                  </a:lnTo>
                  <a:cubicBezTo>
                    <a:pt x="6862" y="1226"/>
                    <a:pt x="6902" y="600"/>
                    <a:pt x="6439" y="193"/>
                  </a:cubicBezTo>
                  <a:cubicBezTo>
                    <a:pt x="6285" y="57"/>
                    <a:pt x="6119" y="1"/>
                    <a:pt x="594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94400" y="3277675"/>
              <a:ext cx="146375" cy="201375"/>
            </a:xfrm>
            <a:custGeom>
              <a:avLst/>
              <a:gdLst/>
              <a:ahLst/>
              <a:cxnLst/>
              <a:rect l="l" t="t" r="r" b="b"/>
              <a:pathLst>
                <a:path w="5855" h="8055" extrusionOk="0">
                  <a:moveTo>
                    <a:pt x="4789" y="87"/>
                  </a:moveTo>
                  <a:cubicBezTo>
                    <a:pt x="4891" y="87"/>
                    <a:pt x="4987" y="102"/>
                    <a:pt x="5077" y="133"/>
                  </a:cubicBezTo>
                  <a:cubicBezTo>
                    <a:pt x="5378" y="235"/>
                    <a:pt x="5616" y="527"/>
                    <a:pt x="5701" y="893"/>
                  </a:cubicBezTo>
                  <a:cubicBezTo>
                    <a:pt x="5768" y="1186"/>
                    <a:pt x="5746" y="1516"/>
                    <a:pt x="5634" y="1931"/>
                  </a:cubicBezTo>
                  <a:cubicBezTo>
                    <a:pt x="5490" y="2461"/>
                    <a:pt x="5250" y="2970"/>
                    <a:pt x="5017" y="3460"/>
                  </a:cubicBezTo>
                  <a:cubicBezTo>
                    <a:pt x="4902" y="3705"/>
                    <a:pt x="4782" y="3960"/>
                    <a:pt x="4676" y="4213"/>
                  </a:cubicBezTo>
                  <a:cubicBezTo>
                    <a:pt x="4321" y="5060"/>
                    <a:pt x="4226" y="5769"/>
                    <a:pt x="4362" y="6589"/>
                  </a:cubicBezTo>
                  <a:cubicBezTo>
                    <a:pt x="4459" y="7174"/>
                    <a:pt x="3876" y="7776"/>
                    <a:pt x="3290" y="7925"/>
                  </a:cubicBezTo>
                  <a:cubicBezTo>
                    <a:pt x="3177" y="7953"/>
                    <a:pt x="3061" y="7967"/>
                    <a:pt x="2944" y="7967"/>
                  </a:cubicBezTo>
                  <a:cubicBezTo>
                    <a:pt x="2424" y="7967"/>
                    <a:pt x="1896" y="7693"/>
                    <a:pt x="1623" y="7251"/>
                  </a:cubicBezTo>
                  <a:cubicBezTo>
                    <a:pt x="1368" y="6839"/>
                    <a:pt x="1330" y="6360"/>
                    <a:pt x="1288" y="5853"/>
                  </a:cubicBezTo>
                  <a:cubicBezTo>
                    <a:pt x="1261" y="5523"/>
                    <a:pt x="1232" y="5180"/>
                    <a:pt x="1139" y="4860"/>
                  </a:cubicBezTo>
                  <a:cubicBezTo>
                    <a:pt x="1040" y="4522"/>
                    <a:pt x="867" y="4210"/>
                    <a:pt x="699" y="3907"/>
                  </a:cubicBezTo>
                  <a:cubicBezTo>
                    <a:pt x="564" y="3664"/>
                    <a:pt x="423" y="3411"/>
                    <a:pt x="326" y="3146"/>
                  </a:cubicBezTo>
                  <a:cubicBezTo>
                    <a:pt x="97" y="2533"/>
                    <a:pt x="89" y="1827"/>
                    <a:pt x="303" y="1210"/>
                  </a:cubicBezTo>
                  <a:cubicBezTo>
                    <a:pt x="374" y="1007"/>
                    <a:pt x="582" y="531"/>
                    <a:pt x="1000" y="485"/>
                  </a:cubicBezTo>
                  <a:cubicBezTo>
                    <a:pt x="1021" y="482"/>
                    <a:pt x="1043" y="480"/>
                    <a:pt x="1064" y="480"/>
                  </a:cubicBezTo>
                  <a:cubicBezTo>
                    <a:pt x="1225" y="480"/>
                    <a:pt x="1387" y="544"/>
                    <a:pt x="1544" y="607"/>
                  </a:cubicBezTo>
                  <a:cubicBezTo>
                    <a:pt x="1591" y="624"/>
                    <a:pt x="1637" y="642"/>
                    <a:pt x="1683" y="660"/>
                  </a:cubicBezTo>
                  <a:cubicBezTo>
                    <a:pt x="1940" y="752"/>
                    <a:pt x="2214" y="799"/>
                    <a:pt x="2487" y="799"/>
                  </a:cubicBezTo>
                  <a:cubicBezTo>
                    <a:pt x="2789" y="799"/>
                    <a:pt x="3092" y="742"/>
                    <a:pt x="3371" y="631"/>
                  </a:cubicBezTo>
                  <a:cubicBezTo>
                    <a:pt x="3525" y="568"/>
                    <a:pt x="3674" y="490"/>
                    <a:pt x="3816" y="414"/>
                  </a:cubicBezTo>
                  <a:cubicBezTo>
                    <a:pt x="3943" y="349"/>
                    <a:pt x="4073" y="278"/>
                    <a:pt x="4206" y="222"/>
                  </a:cubicBezTo>
                  <a:cubicBezTo>
                    <a:pt x="4417" y="132"/>
                    <a:pt x="4612" y="87"/>
                    <a:pt x="4789" y="87"/>
                  </a:cubicBezTo>
                  <a:close/>
                  <a:moveTo>
                    <a:pt x="4788" y="1"/>
                  </a:moveTo>
                  <a:cubicBezTo>
                    <a:pt x="4600" y="1"/>
                    <a:pt x="4393" y="48"/>
                    <a:pt x="4170" y="144"/>
                  </a:cubicBezTo>
                  <a:cubicBezTo>
                    <a:pt x="4036" y="202"/>
                    <a:pt x="3905" y="270"/>
                    <a:pt x="3776" y="338"/>
                  </a:cubicBezTo>
                  <a:cubicBezTo>
                    <a:pt x="3635" y="413"/>
                    <a:pt x="3488" y="490"/>
                    <a:pt x="3339" y="551"/>
                  </a:cubicBezTo>
                  <a:cubicBezTo>
                    <a:pt x="3070" y="659"/>
                    <a:pt x="2780" y="713"/>
                    <a:pt x="2489" y="713"/>
                  </a:cubicBezTo>
                  <a:cubicBezTo>
                    <a:pt x="2225" y="713"/>
                    <a:pt x="1960" y="668"/>
                    <a:pt x="1712" y="578"/>
                  </a:cubicBezTo>
                  <a:cubicBezTo>
                    <a:pt x="1666" y="562"/>
                    <a:pt x="1621" y="544"/>
                    <a:pt x="1576" y="527"/>
                  </a:cubicBezTo>
                  <a:cubicBezTo>
                    <a:pt x="1412" y="461"/>
                    <a:pt x="1242" y="394"/>
                    <a:pt x="1065" y="394"/>
                  </a:cubicBezTo>
                  <a:cubicBezTo>
                    <a:pt x="1040" y="394"/>
                    <a:pt x="1015" y="396"/>
                    <a:pt x="990" y="398"/>
                  </a:cubicBezTo>
                  <a:cubicBezTo>
                    <a:pt x="524" y="451"/>
                    <a:pt x="297" y="964"/>
                    <a:pt x="221" y="1182"/>
                  </a:cubicBezTo>
                  <a:cubicBezTo>
                    <a:pt x="0" y="1817"/>
                    <a:pt x="8" y="2544"/>
                    <a:pt x="244" y="3175"/>
                  </a:cubicBezTo>
                  <a:cubicBezTo>
                    <a:pt x="346" y="3446"/>
                    <a:pt x="487" y="3702"/>
                    <a:pt x="625" y="3949"/>
                  </a:cubicBezTo>
                  <a:cubicBezTo>
                    <a:pt x="788" y="4246"/>
                    <a:pt x="960" y="4554"/>
                    <a:pt x="1056" y="4884"/>
                  </a:cubicBezTo>
                  <a:cubicBezTo>
                    <a:pt x="1147" y="5196"/>
                    <a:pt x="1176" y="5534"/>
                    <a:pt x="1201" y="5861"/>
                  </a:cubicBezTo>
                  <a:cubicBezTo>
                    <a:pt x="1243" y="6355"/>
                    <a:pt x="1285" y="6866"/>
                    <a:pt x="1551" y="7295"/>
                  </a:cubicBezTo>
                  <a:cubicBezTo>
                    <a:pt x="1842" y="7768"/>
                    <a:pt x="2386" y="8054"/>
                    <a:pt x="2936" y="8054"/>
                  </a:cubicBezTo>
                  <a:cubicBezTo>
                    <a:pt x="3062" y="8054"/>
                    <a:pt x="3187" y="8038"/>
                    <a:pt x="3310" y="8008"/>
                  </a:cubicBezTo>
                  <a:cubicBezTo>
                    <a:pt x="3933" y="7849"/>
                    <a:pt x="4553" y="7222"/>
                    <a:pt x="4446" y="6575"/>
                  </a:cubicBezTo>
                  <a:cubicBezTo>
                    <a:pt x="4313" y="5773"/>
                    <a:pt x="4406" y="5076"/>
                    <a:pt x="4755" y="4246"/>
                  </a:cubicBezTo>
                  <a:cubicBezTo>
                    <a:pt x="4861" y="3993"/>
                    <a:pt x="4979" y="3740"/>
                    <a:pt x="5094" y="3497"/>
                  </a:cubicBezTo>
                  <a:cubicBezTo>
                    <a:pt x="5328" y="3002"/>
                    <a:pt x="5570" y="2491"/>
                    <a:pt x="5716" y="1953"/>
                  </a:cubicBezTo>
                  <a:cubicBezTo>
                    <a:pt x="5833" y="1523"/>
                    <a:pt x="5855" y="1180"/>
                    <a:pt x="5784" y="874"/>
                  </a:cubicBezTo>
                  <a:cubicBezTo>
                    <a:pt x="5693" y="479"/>
                    <a:pt x="5434" y="163"/>
                    <a:pt x="5104" y="51"/>
                  </a:cubicBezTo>
                  <a:cubicBezTo>
                    <a:pt x="5006" y="18"/>
                    <a:pt x="4900" y="1"/>
                    <a:pt x="478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66875" y="3220800"/>
              <a:ext cx="575025" cy="271850"/>
            </a:xfrm>
            <a:custGeom>
              <a:avLst/>
              <a:gdLst/>
              <a:ahLst/>
              <a:cxnLst/>
              <a:rect l="l" t="t" r="r" b="b"/>
              <a:pathLst>
                <a:path w="23001" h="10874" extrusionOk="0">
                  <a:moveTo>
                    <a:pt x="3996" y="86"/>
                  </a:moveTo>
                  <a:cubicBezTo>
                    <a:pt x="4809" y="86"/>
                    <a:pt x="5629" y="412"/>
                    <a:pt x="6058" y="1128"/>
                  </a:cubicBezTo>
                  <a:cubicBezTo>
                    <a:pt x="6135" y="1260"/>
                    <a:pt x="6204" y="1405"/>
                    <a:pt x="6271" y="1546"/>
                  </a:cubicBezTo>
                  <a:cubicBezTo>
                    <a:pt x="6446" y="1921"/>
                    <a:pt x="6628" y="2307"/>
                    <a:pt x="7008" y="2472"/>
                  </a:cubicBezTo>
                  <a:cubicBezTo>
                    <a:pt x="7130" y="2525"/>
                    <a:pt x="7253" y="2548"/>
                    <a:pt x="7377" y="2548"/>
                  </a:cubicBezTo>
                  <a:cubicBezTo>
                    <a:pt x="7739" y="2548"/>
                    <a:pt x="8103" y="2352"/>
                    <a:pt x="8459" y="2161"/>
                  </a:cubicBezTo>
                  <a:cubicBezTo>
                    <a:pt x="8809" y="1973"/>
                    <a:pt x="9169" y="1780"/>
                    <a:pt x="9521" y="1780"/>
                  </a:cubicBezTo>
                  <a:cubicBezTo>
                    <a:pt x="9620" y="1780"/>
                    <a:pt x="9718" y="1795"/>
                    <a:pt x="9815" y="1830"/>
                  </a:cubicBezTo>
                  <a:cubicBezTo>
                    <a:pt x="10257" y="1987"/>
                    <a:pt x="10455" y="2488"/>
                    <a:pt x="10492" y="2869"/>
                  </a:cubicBezTo>
                  <a:cubicBezTo>
                    <a:pt x="10584" y="3844"/>
                    <a:pt x="9983" y="4710"/>
                    <a:pt x="9403" y="5546"/>
                  </a:cubicBezTo>
                  <a:cubicBezTo>
                    <a:pt x="9358" y="5612"/>
                    <a:pt x="9314" y="5678"/>
                    <a:pt x="9269" y="5743"/>
                  </a:cubicBezTo>
                  <a:cubicBezTo>
                    <a:pt x="8430" y="6965"/>
                    <a:pt x="8199" y="7987"/>
                    <a:pt x="8583" y="8781"/>
                  </a:cubicBezTo>
                  <a:cubicBezTo>
                    <a:pt x="8870" y="9373"/>
                    <a:pt x="9535" y="9803"/>
                    <a:pt x="10274" y="9875"/>
                  </a:cubicBezTo>
                  <a:cubicBezTo>
                    <a:pt x="10358" y="9883"/>
                    <a:pt x="10442" y="9887"/>
                    <a:pt x="10528" y="9887"/>
                  </a:cubicBezTo>
                  <a:cubicBezTo>
                    <a:pt x="11082" y="9887"/>
                    <a:pt x="11679" y="9717"/>
                    <a:pt x="12273" y="9389"/>
                  </a:cubicBezTo>
                  <a:cubicBezTo>
                    <a:pt x="12918" y="9031"/>
                    <a:pt x="13381" y="8590"/>
                    <a:pt x="13645" y="8076"/>
                  </a:cubicBezTo>
                  <a:cubicBezTo>
                    <a:pt x="14012" y="7369"/>
                    <a:pt x="13993" y="6550"/>
                    <a:pt x="13975" y="5761"/>
                  </a:cubicBezTo>
                  <a:cubicBezTo>
                    <a:pt x="13959" y="5112"/>
                    <a:pt x="13943" y="4443"/>
                    <a:pt x="14138" y="3833"/>
                  </a:cubicBezTo>
                  <a:cubicBezTo>
                    <a:pt x="14235" y="3529"/>
                    <a:pt x="14430" y="3109"/>
                    <a:pt x="14811" y="2840"/>
                  </a:cubicBezTo>
                  <a:cubicBezTo>
                    <a:pt x="15025" y="2688"/>
                    <a:pt x="15275" y="2610"/>
                    <a:pt x="15515" y="2610"/>
                  </a:cubicBezTo>
                  <a:cubicBezTo>
                    <a:pt x="15667" y="2610"/>
                    <a:pt x="15816" y="2642"/>
                    <a:pt x="15948" y="2707"/>
                  </a:cubicBezTo>
                  <a:cubicBezTo>
                    <a:pt x="16308" y="2885"/>
                    <a:pt x="16492" y="3245"/>
                    <a:pt x="16689" y="3628"/>
                  </a:cubicBezTo>
                  <a:cubicBezTo>
                    <a:pt x="16819" y="3881"/>
                    <a:pt x="16954" y="4144"/>
                    <a:pt x="17144" y="4352"/>
                  </a:cubicBezTo>
                  <a:cubicBezTo>
                    <a:pt x="17570" y="4816"/>
                    <a:pt x="18203" y="4948"/>
                    <a:pt x="18784" y="4948"/>
                  </a:cubicBezTo>
                  <a:cubicBezTo>
                    <a:pt x="18984" y="4948"/>
                    <a:pt x="19178" y="4932"/>
                    <a:pt x="19356" y="4909"/>
                  </a:cubicBezTo>
                  <a:cubicBezTo>
                    <a:pt x="19570" y="4880"/>
                    <a:pt x="19790" y="4842"/>
                    <a:pt x="19999" y="4803"/>
                  </a:cubicBezTo>
                  <a:cubicBezTo>
                    <a:pt x="20405" y="4732"/>
                    <a:pt x="20821" y="4657"/>
                    <a:pt x="21234" y="4657"/>
                  </a:cubicBezTo>
                  <a:cubicBezTo>
                    <a:pt x="21375" y="4657"/>
                    <a:pt x="21515" y="4666"/>
                    <a:pt x="21655" y="4686"/>
                  </a:cubicBezTo>
                  <a:cubicBezTo>
                    <a:pt x="22097" y="4750"/>
                    <a:pt x="22658" y="5003"/>
                    <a:pt x="22779" y="5508"/>
                  </a:cubicBezTo>
                  <a:cubicBezTo>
                    <a:pt x="22906" y="6028"/>
                    <a:pt x="22512" y="6518"/>
                    <a:pt x="22164" y="6949"/>
                  </a:cubicBezTo>
                  <a:lnTo>
                    <a:pt x="22079" y="7055"/>
                  </a:lnTo>
                  <a:cubicBezTo>
                    <a:pt x="21609" y="7646"/>
                    <a:pt x="21620" y="8104"/>
                    <a:pt x="21796" y="8694"/>
                  </a:cubicBezTo>
                  <a:cubicBezTo>
                    <a:pt x="21964" y="9260"/>
                    <a:pt x="21364" y="9793"/>
                    <a:pt x="20947" y="9996"/>
                  </a:cubicBezTo>
                  <a:cubicBezTo>
                    <a:pt x="20385" y="10269"/>
                    <a:pt x="19737" y="10296"/>
                    <a:pt x="19109" y="10323"/>
                  </a:cubicBezTo>
                  <a:lnTo>
                    <a:pt x="19045" y="10325"/>
                  </a:lnTo>
                  <a:cubicBezTo>
                    <a:pt x="17953" y="10371"/>
                    <a:pt x="16843" y="10456"/>
                    <a:pt x="15770" y="10538"/>
                  </a:cubicBezTo>
                  <a:cubicBezTo>
                    <a:pt x="14339" y="10648"/>
                    <a:pt x="12859" y="10760"/>
                    <a:pt x="11400" y="10784"/>
                  </a:cubicBezTo>
                  <a:cubicBezTo>
                    <a:pt x="11226" y="10787"/>
                    <a:pt x="11053" y="10788"/>
                    <a:pt x="10883" y="10788"/>
                  </a:cubicBezTo>
                  <a:cubicBezTo>
                    <a:pt x="8081" y="10788"/>
                    <a:pt x="5848" y="10414"/>
                    <a:pt x="3896" y="9626"/>
                  </a:cubicBezTo>
                  <a:cubicBezTo>
                    <a:pt x="2274" y="8972"/>
                    <a:pt x="1188" y="8084"/>
                    <a:pt x="666" y="6987"/>
                  </a:cubicBezTo>
                  <a:cubicBezTo>
                    <a:pt x="90" y="5772"/>
                    <a:pt x="256" y="4419"/>
                    <a:pt x="498" y="3498"/>
                  </a:cubicBezTo>
                  <a:cubicBezTo>
                    <a:pt x="719" y="2656"/>
                    <a:pt x="1294" y="1135"/>
                    <a:pt x="2650" y="408"/>
                  </a:cubicBezTo>
                  <a:cubicBezTo>
                    <a:pt x="3044" y="198"/>
                    <a:pt x="3518" y="86"/>
                    <a:pt x="3996" y="86"/>
                  </a:cubicBezTo>
                  <a:close/>
                  <a:moveTo>
                    <a:pt x="3993" y="1"/>
                  </a:moveTo>
                  <a:cubicBezTo>
                    <a:pt x="3503" y="1"/>
                    <a:pt x="3014" y="116"/>
                    <a:pt x="2609" y="332"/>
                  </a:cubicBezTo>
                  <a:cubicBezTo>
                    <a:pt x="1224" y="1074"/>
                    <a:pt x="641" y="2621"/>
                    <a:pt x="415" y="3476"/>
                  </a:cubicBezTo>
                  <a:cubicBezTo>
                    <a:pt x="170" y="4411"/>
                    <a:pt x="0" y="5786"/>
                    <a:pt x="590" y="7024"/>
                  </a:cubicBezTo>
                  <a:cubicBezTo>
                    <a:pt x="1120" y="8140"/>
                    <a:pt x="2221" y="9044"/>
                    <a:pt x="3864" y="9707"/>
                  </a:cubicBezTo>
                  <a:cubicBezTo>
                    <a:pt x="5829" y="10499"/>
                    <a:pt x="8071" y="10874"/>
                    <a:pt x="10888" y="10874"/>
                  </a:cubicBezTo>
                  <a:cubicBezTo>
                    <a:pt x="11057" y="10874"/>
                    <a:pt x="11229" y="10872"/>
                    <a:pt x="11402" y="10869"/>
                  </a:cubicBezTo>
                  <a:cubicBezTo>
                    <a:pt x="12862" y="10847"/>
                    <a:pt x="14345" y="10733"/>
                    <a:pt x="15778" y="10624"/>
                  </a:cubicBezTo>
                  <a:cubicBezTo>
                    <a:pt x="16850" y="10542"/>
                    <a:pt x="17958" y="10458"/>
                    <a:pt x="19048" y="10411"/>
                  </a:cubicBezTo>
                  <a:lnTo>
                    <a:pt x="19112" y="10408"/>
                  </a:lnTo>
                  <a:cubicBezTo>
                    <a:pt x="19750" y="10382"/>
                    <a:pt x="20408" y="10353"/>
                    <a:pt x="20984" y="10073"/>
                  </a:cubicBezTo>
                  <a:cubicBezTo>
                    <a:pt x="21428" y="9857"/>
                    <a:pt x="22062" y="9285"/>
                    <a:pt x="21878" y="8670"/>
                  </a:cubicBezTo>
                  <a:cubicBezTo>
                    <a:pt x="21706" y="8092"/>
                    <a:pt x="21697" y="7673"/>
                    <a:pt x="22147" y="7109"/>
                  </a:cubicBezTo>
                  <a:lnTo>
                    <a:pt x="22232" y="7003"/>
                  </a:lnTo>
                  <a:cubicBezTo>
                    <a:pt x="22592" y="6557"/>
                    <a:pt x="23000" y="6049"/>
                    <a:pt x="22864" y="5489"/>
                  </a:cubicBezTo>
                  <a:cubicBezTo>
                    <a:pt x="22731" y="4941"/>
                    <a:pt x="22136" y="4669"/>
                    <a:pt x="21666" y="4601"/>
                  </a:cubicBezTo>
                  <a:cubicBezTo>
                    <a:pt x="21522" y="4580"/>
                    <a:pt x="21377" y="4572"/>
                    <a:pt x="21232" y="4572"/>
                  </a:cubicBezTo>
                  <a:cubicBezTo>
                    <a:pt x="20813" y="4572"/>
                    <a:pt x="20394" y="4646"/>
                    <a:pt x="19985" y="4720"/>
                  </a:cubicBezTo>
                  <a:cubicBezTo>
                    <a:pt x="19775" y="4757"/>
                    <a:pt x="19557" y="4795"/>
                    <a:pt x="19344" y="4822"/>
                  </a:cubicBezTo>
                  <a:cubicBezTo>
                    <a:pt x="19170" y="4845"/>
                    <a:pt x="18978" y="4861"/>
                    <a:pt x="18781" y="4861"/>
                  </a:cubicBezTo>
                  <a:cubicBezTo>
                    <a:pt x="18221" y="4861"/>
                    <a:pt x="17614" y="4735"/>
                    <a:pt x="17208" y="4294"/>
                  </a:cubicBezTo>
                  <a:cubicBezTo>
                    <a:pt x="17024" y="4094"/>
                    <a:pt x="16893" y="3836"/>
                    <a:pt x="16765" y="3588"/>
                  </a:cubicBezTo>
                  <a:cubicBezTo>
                    <a:pt x="16571" y="3210"/>
                    <a:pt x="16372" y="2819"/>
                    <a:pt x="15986" y="2630"/>
                  </a:cubicBezTo>
                  <a:cubicBezTo>
                    <a:pt x="15842" y="2559"/>
                    <a:pt x="15681" y="2524"/>
                    <a:pt x="15515" y="2524"/>
                  </a:cubicBezTo>
                  <a:cubicBezTo>
                    <a:pt x="15258" y="2524"/>
                    <a:pt x="14990" y="2608"/>
                    <a:pt x="14761" y="2770"/>
                  </a:cubicBezTo>
                  <a:cubicBezTo>
                    <a:pt x="14361" y="3051"/>
                    <a:pt x="14158" y="3490"/>
                    <a:pt x="14057" y="3807"/>
                  </a:cubicBezTo>
                  <a:cubicBezTo>
                    <a:pt x="13857" y="4430"/>
                    <a:pt x="13873" y="5108"/>
                    <a:pt x="13889" y="5762"/>
                  </a:cubicBezTo>
                  <a:cubicBezTo>
                    <a:pt x="13908" y="6578"/>
                    <a:pt x="13925" y="7348"/>
                    <a:pt x="13570" y="8036"/>
                  </a:cubicBezTo>
                  <a:cubicBezTo>
                    <a:pt x="13312" y="8534"/>
                    <a:pt x="12862" y="8964"/>
                    <a:pt x="12231" y="9314"/>
                  </a:cubicBezTo>
                  <a:cubicBezTo>
                    <a:pt x="11653" y="9634"/>
                    <a:pt x="11072" y="9801"/>
                    <a:pt x="10533" y="9801"/>
                  </a:cubicBezTo>
                  <a:cubicBezTo>
                    <a:pt x="10448" y="9801"/>
                    <a:pt x="10365" y="9796"/>
                    <a:pt x="10282" y="9788"/>
                  </a:cubicBezTo>
                  <a:cubicBezTo>
                    <a:pt x="9571" y="9719"/>
                    <a:pt x="8934" y="9308"/>
                    <a:pt x="8660" y="8743"/>
                  </a:cubicBezTo>
                  <a:cubicBezTo>
                    <a:pt x="8290" y="7979"/>
                    <a:pt x="8519" y="6986"/>
                    <a:pt x="9339" y="5791"/>
                  </a:cubicBezTo>
                  <a:cubicBezTo>
                    <a:pt x="9384" y="5726"/>
                    <a:pt x="9429" y="5662"/>
                    <a:pt x="9474" y="5596"/>
                  </a:cubicBezTo>
                  <a:cubicBezTo>
                    <a:pt x="10063" y="4746"/>
                    <a:pt x="10672" y="3866"/>
                    <a:pt x="10577" y="2861"/>
                  </a:cubicBezTo>
                  <a:cubicBezTo>
                    <a:pt x="10539" y="2454"/>
                    <a:pt x="10324" y="1919"/>
                    <a:pt x="9844" y="1748"/>
                  </a:cubicBezTo>
                  <a:cubicBezTo>
                    <a:pt x="9736" y="1709"/>
                    <a:pt x="9628" y="1693"/>
                    <a:pt x="9520" y="1693"/>
                  </a:cubicBezTo>
                  <a:cubicBezTo>
                    <a:pt x="9148" y="1693"/>
                    <a:pt x="8778" y="1892"/>
                    <a:pt x="8417" y="2086"/>
                  </a:cubicBezTo>
                  <a:cubicBezTo>
                    <a:pt x="8059" y="2279"/>
                    <a:pt x="7715" y="2463"/>
                    <a:pt x="7379" y="2463"/>
                  </a:cubicBezTo>
                  <a:cubicBezTo>
                    <a:pt x="7266" y="2463"/>
                    <a:pt x="7153" y="2442"/>
                    <a:pt x="7041" y="2393"/>
                  </a:cubicBezTo>
                  <a:cubicBezTo>
                    <a:pt x="6692" y="2241"/>
                    <a:pt x="6524" y="1886"/>
                    <a:pt x="6348" y="1509"/>
                  </a:cubicBezTo>
                  <a:cubicBezTo>
                    <a:pt x="6281" y="1367"/>
                    <a:pt x="6210" y="1218"/>
                    <a:pt x="6130" y="1085"/>
                  </a:cubicBezTo>
                  <a:cubicBezTo>
                    <a:pt x="5686" y="340"/>
                    <a:pt x="4836" y="1"/>
                    <a:pt x="399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3325" y="2812850"/>
              <a:ext cx="354475" cy="178000"/>
            </a:xfrm>
            <a:custGeom>
              <a:avLst/>
              <a:gdLst/>
              <a:ahLst/>
              <a:cxnLst/>
              <a:rect l="l" t="t" r="r" b="b"/>
              <a:pathLst>
                <a:path w="14179" h="7120" extrusionOk="0">
                  <a:moveTo>
                    <a:pt x="12061" y="87"/>
                  </a:moveTo>
                  <a:cubicBezTo>
                    <a:pt x="12246" y="87"/>
                    <a:pt x="12424" y="137"/>
                    <a:pt x="12569" y="256"/>
                  </a:cubicBezTo>
                  <a:cubicBezTo>
                    <a:pt x="12902" y="528"/>
                    <a:pt x="12917" y="1020"/>
                    <a:pt x="12826" y="1356"/>
                  </a:cubicBezTo>
                  <a:cubicBezTo>
                    <a:pt x="12750" y="1641"/>
                    <a:pt x="12603" y="1907"/>
                    <a:pt x="12460" y="2165"/>
                  </a:cubicBezTo>
                  <a:cubicBezTo>
                    <a:pt x="12406" y="2264"/>
                    <a:pt x="12348" y="2366"/>
                    <a:pt x="12297" y="2471"/>
                  </a:cubicBezTo>
                  <a:cubicBezTo>
                    <a:pt x="12054" y="2949"/>
                    <a:pt x="11978" y="3351"/>
                    <a:pt x="12070" y="3697"/>
                  </a:cubicBezTo>
                  <a:cubicBezTo>
                    <a:pt x="12215" y="4250"/>
                    <a:pt x="12657" y="4507"/>
                    <a:pt x="13085" y="4759"/>
                  </a:cubicBezTo>
                  <a:cubicBezTo>
                    <a:pt x="13365" y="4922"/>
                    <a:pt x="13655" y="5092"/>
                    <a:pt x="13852" y="5342"/>
                  </a:cubicBezTo>
                  <a:cubicBezTo>
                    <a:pt x="14036" y="5576"/>
                    <a:pt x="14087" y="5811"/>
                    <a:pt x="14004" y="6042"/>
                  </a:cubicBezTo>
                  <a:cubicBezTo>
                    <a:pt x="13857" y="6453"/>
                    <a:pt x="13295" y="6778"/>
                    <a:pt x="12842" y="6876"/>
                  </a:cubicBezTo>
                  <a:cubicBezTo>
                    <a:pt x="12322" y="6988"/>
                    <a:pt x="11797" y="7033"/>
                    <a:pt x="11274" y="7033"/>
                  </a:cubicBezTo>
                  <a:cubicBezTo>
                    <a:pt x="10404" y="7033"/>
                    <a:pt x="9538" y="6909"/>
                    <a:pt x="8707" y="6761"/>
                  </a:cubicBezTo>
                  <a:cubicBezTo>
                    <a:pt x="8428" y="6711"/>
                    <a:pt x="8150" y="6658"/>
                    <a:pt x="7869" y="6605"/>
                  </a:cubicBezTo>
                  <a:cubicBezTo>
                    <a:pt x="6793" y="6402"/>
                    <a:pt x="5680" y="6190"/>
                    <a:pt x="4568" y="6176"/>
                  </a:cubicBezTo>
                  <a:lnTo>
                    <a:pt x="4446" y="6176"/>
                  </a:lnTo>
                  <a:cubicBezTo>
                    <a:pt x="3490" y="6176"/>
                    <a:pt x="2543" y="6319"/>
                    <a:pt x="1629" y="6600"/>
                  </a:cubicBezTo>
                  <a:lnTo>
                    <a:pt x="1547" y="6626"/>
                  </a:lnTo>
                  <a:cubicBezTo>
                    <a:pt x="1319" y="6698"/>
                    <a:pt x="1082" y="6772"/>
                    <a:pt x="846" y="6772"/>
                  </a:cubicBezTo>
                  <a:cubicBezTo>
                    <a:pt x="826" y="6772"/>
                    <a:pt x="806" y="6771"/>
                    <a:pt x="785" y="6770"/>
                  </a:cubicBezTo>
                  <a:cubicBezTo>
                    <a:pt x="531" y="6756"/>
                    <a:pt x="221" y="6612"/>
                    <a:pt x="148" y="6331"/>
                  </a:cubicBezTo>
                  <a:cubicBezTo>
                    <a:pt x="76" y="6054"/>
                    <a:pt x="265" y="5771"/>
                    <a:pt x="438" y="5580"/>
                  </a:cubicBezTo>
                  <a:cubicBezTo>
                    <a:pt x="921" y="5049"/>
                    <a:pt x="1618" y="4652"/>
                    <a:pt x="2510" y="4403"/>
                  </a:cubicBezTo>
                  <a:cubicBezTo>
                    <a:pt x="3147" y="4226"/>
                    <a:pt x="3815" y="4138"/>
                    <a:pt x="4460" y="4053"/>
                  </a:cubicBezTo>
                  <a:cubicBezTo>
                    <a:pt x="4611" y="4033"/>
                    <a:pt x="4760" y="4014"/>
                    <a:pt x="4909" y="3993"/>
                  </a:cubicBezTo>
                  <a:cubicBezTo>
                    <a:pt x="5807" y="3869"/>
                    <a:pt x="6862" y="3688"/>
                    <a:pt x="7869" y="3284"/>
                  </a:cubicBezTo>
                  <a:cubicBezTo>
                    <a:pt x="8907" y="2871"/>
                    <a:pt x="9759" y="2261"/>
                    <a:pt x="10332" y="1521"/>
                  </a:cubicBezTo>
                  <a:cubicBezTo>
                    <a:pt x="10422" y="1407"/>
                    <a:pt x="10507" y="1286"/>
                    <a:pt x="10589" y="1169"/>
                  </a:cubicBezTo>
                  <a:cubicBezTo>
                    <a:pt x="10787" y="888"/>
                    <a:pt x="10990" y="597"/>
                    <a:pt x="11259" y="382"/>
                  </a:cubicBezTo>
                  <a:cubicBezTo>
                    <a:pt x="11477" y="207"/>
                    <a:pt x="11777" y="87"/>
                    <a:pt x="12061" y="87"/>
                  </a:cubicBezTo>
                  <a:close/>
                  <a:moveTo>
                    <a:pt x="12063" y="1"/>
                  </a:moveTo>
                  <a:cubicBezTo>
                    <a:pt x="11756" y="1"/>
                    <a:pt x="11436" y="129"/>
                    <a:pt x="11205" y="315"/>
                  </a:cubicBezTo>
                  <a:cubicBezTo>
                    <a:pt x="10928" y="538"/>
                    <a:pt x="10720" y="832"/>
                    <a:pt x="10518" y="1119"/>
                  </a:cubicBezTo>
                  <a:cubicBezTo>
                    <a:pt x="10436" y="1234"/>
                    <a:pt x="10352" y="1354"/>
                    <a:pt x="10265" y="1468"/>
                  </a:cubicBezTo>
                  <a:cubicBezTo>
                    <a:pt x="9700" y="2195"/>
                    <a:pt x="8861" y="2796"/>
                    <a:pt x="7837" y="3204"/>
                  </a:cubicBezTo>
                  <a:cubicBezTo>
                    <a:pt x="6838" y="3604"/>
                    <a:pt x="5789" y="3784"/>
                    <a:pt x="4897" y="3909"/>
                  </a:cubicBezTo>
                  <a:cubicBezTo>
                    <a:pt x="4748" y="3928"/>
                    <a:pt x="4598" y="3949"/>
                    <a:pt x="4449" y="3968"/>
                  </a:cubicBezTo>
                  <a:cubicBezTo>
                    <a:pt x="3800" y="4053"/>
                    <a:pt x="3130" y="4141"/>
                    <a:pt x="2487" y="4320"/>
                  </a:cubicBezTo>
                  <a:cubicBezTo>
                    <a:pt x="1579" y="4573"/>
                    <a:pt x="868" y="4978"/>
                    <a:pt x="374" y="5523"/>
                  </a:cubicBezTo>
                  <a:cubicBezTo>
                    <a:pt x="106" y="5816"/>
                    <a:pt x="0" y="6104"/>
                    <a:pt x="65" y="6352"/>
                  </a:cubicBezTo>
                  <a:cubicBezTo>
                    <a:pt x="149" y="6674"/>
                    <a:pt x="495" y="6839"/>
                    <a:pt x="780" y="6855"/>
                  </a:cubicBezTo>
                  <a:cubicBezTo>
                    <a:pt x="803" y="6856"/>
                    <a:pt x="826" y="6857"/>
                    <a:pt x="849" y="6857"/>
                  </a:cubicBezTo>
                  <a:cubicBezTo>
                    <a:pt x="1097" y="6857"/>
                    <a:pt x="1338" y="6781"/>
                    <a:pt x="1573" y="6708"/>
                  </a:cubicBezTo>
                  <a:lnTo>
                    <a:pt x="1653" y="6682"/>
                  </a:lnTo>
                  <a:cubicBezTo>
                    <a:pt x="2558" y="6403"/>
                    <a:pt x="3496" y="6262"/>
                    <a:pt x="4442" y="6262"/>
                  </a:cubicBezTo>
                  <a:cubicBezTo>
                    <a:pt x="4484" y="6262"/>
                    <a:pt x="4525" y="6262"/>
                    <a:pt x="4566" y="6263"/>
                  </a:cubicBezTo>
                  <a:cubicBezTo>
                    <a:pt x="5671" y="6275"/>
                    <a:pt x="6781" y="6487"/>
                    <a:pt x="7853" y="6690"/>
                  </a:cubicBezTo>
                  <a:cubicBezTo>
                    <a:pt x="8134" y="6743"/>
                    <a:pt x="8412" y="6796"/>
                    <a:pt x="8693" y="6845"/>
                  </a:cubicBezTo>
                  <a:cubicBezTo>
                    <a:pt x="9527" y="6994"/>
                    <a:pt x="10398" y="7119"/>
                    <a:pt x="11274" y="7119"/>
                  </a:cubicBezTo>
                  <a:cubicBezTo>
                    <a:pt x="11802" y="7119"/>
                    <a:pt x="12334" y="7073"/>
                    <a:pt x="12859" y="6959"/>
                  </a:cubicBezTo>
                  <a:cubicBezTo>
                    <a:pt x="13348" y="6853"/>
                    <a:pt x="13926" y="6514"/>
                    <a:pt x="14086" y="6069"/>
                  </a:cubicBezTo>
                  <a:cubicBezTo>
                    <a:pt x="14179" y="5809"/>
                    <a:pt x="14123" y="5545"/>
                    <a:pt x="13919" y="5287"/>
                  </a:cubicBezTo>
                  <a:cubicBezTo>
                    <a:pt x="13713" y="5025"/>
                    <a:pt x="13415" y="4852"/>
                    <a:pt x="13128" y="4684"/>
                  </a:cubicBezTo>
                  <a:cubicBezTo>
                    <a:pt x="12697" y="4431"/>
                    <a:pt x="12289" y="4192"/>
                    <a:pt x="12153" y="3673"/>
                  </a:cubicBezTo>
                  <a:cubicBezTo>
                    <a:pt x="12068" y="3350"/>
                    <a:pt x="12139" y="2969"/>
                    <a:pt x="12372" y="2507"/>
                  </a:cubicBezTo>
                  <a:cubicBezTo>
                    <a:pt x="12425" y="2407"/>
                    <a:pt x="12481" y="2304"/>
                    <a:pt x="12536" y="2205"/>
                  </a:cubicBezTo>
                  <a:cubicBezTo>
                    <a:pt x="12681" y="1944"/>
                    <a:pt x="12830" y="1673"/>
                    <a:pt x="12909" y="1378"/>
                  </a:cubicBezTo>
                  <a:cubicBezTo>
                    <a:pt x="13005" y="1017"/>
                    <a:pt x="12989" y="487"/>
                    <a:pt x="12624" y="189"/>
                  </a:cubicBezTo>
                  <a:cubicBezTo>
                    <a:pt x="12462" y="57"/>
                    <a:pt x="12265" y="1"/>
                    <a:pt x="1206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93900" y="3019825"/>
              <a:ext cx="48550" cy="64650"/>
            </a:xfrm>
            <a:custGeom>
              <a:avLst/>
              <a:gdLst/>
              <a:ahLst/>
              <a:cxnLst/>
              <a:rect l="l" t="t" r="r" b="b"/>
              <a:pathLst>
                <a:path w="1942" h="2586" extrusionOk="0">
                  <a:moveTo>
                    <a:pt x="799" y="87"/>
                  </a:moveTo>
                  <a:cubicBezTo>
                    <a:pt x="853" y="87"/>
                    <a:pt x="909" y="96"/>
                    <a:pt x="966" y="113"/>
                  </a:cubicBezTo>
                  <a:cubicBezTo>
                    <a:pt x="1255" y="201"/>
                    <a:pt x="1530" y="494"/>
                    <a:pt x="1652" y="738"/>
                  </a:cubicBezTo>
                  <a:cubicBezTo>
                    <a:pt x="1849" y="1133"/>
                    <a:pt x="1828" y="1646"/>
                    <a:pt x="1599" y="2043"/>
                  </a:cubicBezTo>
                  <a:cubicBezTo>
                    <a:pt x="1461" y="2279"/>
                    <a:pt x="1210" y="2500"/>
                    <a:pt x="935" y="2500"/>
                  </a:cubicBezTo>
                  <a:cubicBezTo>
                    <a:pt x="907" y="2500"/>
                    <a:pt x="878" y="2498"/>
                    <a:pt x="850" y="2493"/>
                  </a:cubicBezTo>
                  <a:cubicBezTo>
                    <a:pt x="681" y="2464"/>
                    <a:pt x="521" y="2347"/>
                    <a:pt x="409" y="2171"/>
                  </a:cubicBezTo>
                  <a:cubicBezTo>
                    <a:pt x="305" y="2004"/>
                    <a:pt x="252" y="1812"/>
                    <a:pt x="212" y="1627"/>
                  </a:cubicBezTo>
                  <a:cubicBezTo>
                    <a:pt x="97" y="1103"/>
                    <a:pt x="124" y="400"/>
                    <a:pt x="579" y="144"/>
                  </a:cubicBezTo>
                  <a:cubicBezTo>
                    <a:pt x="647" y="106"/>
                    <a:pt x="721" y="87"/>
                    <a:pt x="799" y="87"/>
                  </a:cubicBezTo>
                  <a:close/>
                  <a:moveTo>
                    <a:pt x="801" y="1"/>
                  </a:moveTo>
                  <a:cubicBezTo>
                    <a:pt x="708" y="1"/>
                    <a:pt x="620" y="24"/>
                    <a:pt x="537" y="70"/>
                  </a:cubicBezTo>
                  <a:cubicBezTo>
                    <a:pt x="42" y="347"/>
                    <a:pt x="1" y="1066"/>
                    <a:pt x="129" y="1646"/>
                  </a:cubicBezTo>
                  <a:cubicBezTo>
                    <a:pt x="171" y="1838"/>
                    <a:pt x="225" y="2040"/>
                    <a:pt x="337" y="2217"/>
                  </a:cubicBezTo>
                  <a:cubicBezTo>
                    <a:pt x="462" y="2413"/>
                    <a:pt x="643" y="2544"/>
                    <a:pt x="835" y="2578"/>
                  </a:cubicBezTo>
                  <a:cubicBezTo>
                    <a:pt x="869" y="2583"/>
                    <a:pt x="902" y="2586"/>
                    <a:pt x="934" y="2586"/>
                  </a:cubicBezTo>
                  <a:cubicBezTo>
                    <a:pt x="1245" y="2586"/>
                    <a:pt x="1524" y="2346"/>
                    <a:pt x="1673" y="2086"/>
                  </a:cubicBezTo>
                  <a:cubicBezTo>
                    <a:pt x="1921" y="1659"/>
                    <a:pt x="1942" y="1127"/>
                    <a:pt x="1729" y="699"/>
                  </a:cubicBezTo>
                  <a:cubicBezTo>
                    <a:pt x="1599" y="440"/>
                    <a:pt x="1304" y="126"/>
                    <a:pt x="990" y="30"/>
                  </a:cubicBezTo>
                  <a:cubicBezTo>
                    <a:pt x="925" y="1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2150" y="2635825"/>
              <a:ext cx="212150" cy="404250"/>
            </a:xfrm>
            <a:custGeom>
              <a:avLst/>
              <a:gdLst/>
              <a:ahLst/>
              <a:cxnLst/>
              <a:rect l="l" t="t" r="r" b="b"/>
              <a:pathLst>
                <a:path w="8486" h="16170" extrusionOk="0">
                  <a:moveTo>
                    <a:pt x="5357" y="88"/>
                  </a:moveTo>
                  <a:cubicBezTo>
                    <a:pt x="5411" y="88"/>
                    <a:pt x="5467" y="97"/>
                    <a:pt x="5522" y="118"/>
                  </a:cubicBezTo>
                  <a:cubicBezTo>
                    <a:pt x="5759" y="213"/>
                    <a:pt x="5863" y="502"/>
                    <a:pt x="5880" y="739"/>
                  </a:cubicBezTo>
                  <a:cubicBezTo>
                    <a:pt x="5890" y="852"/>
                    <a:pt x="5885" y="967"/>
                    <a:pt x="5882" y="1079"/>
                  </a:cubicBezTo>
                  <a:cubicBezTo>
                    <a:pt x="5877" y="1233"/>
                    <a:pt x="5871" y="1393"/>
                    <a:pt x="5898" y="1548"/>
                  </a:cubicBezTo>
                  <a:cubicBezTo>
                    <a:pt x="5967" y="1969"/>
                    <a:pt x="6285" y="2349"/>
                    <a:pt x="6689" y="2491"/>
                  </a:cubicBezTo>
                  <a:cubicBezTo>
                    <a:pt x="6854" y="2551"/>
                    <a:pt x="7030" y="2571"/>
                    <a:pt x="7201" y="2592"/>
                  </a:cubicBezTo>
                  <a:cubicBezTo>
                    <a:pt x="7421" y="2619"/>
                    <a:pt x="7629" y="2645"/>
                    <a:pt x="7816" y="2743"/>
                  </a:cubicBezTo>
                  <a:cubicBezTo>
                    <a:pt x="8247" y="2967"/>
                    <a:pt x="8396" y="3513"/>
                    <a:pt x="8322" y="3937"/>
                  </a:cubicBezTo>
                  <a:cubicBezTo>
                    <a:pt x="8252" y="4338"/>
                    <a:pt x="8018" y="4728"/>
                    <a:pt x="7607" y="5130"/>
                  </a:cubicBezTo>
                  <a:cubicBezTo>
                    <a:pt x="7445" y="5289"/>
                    <a:pt x="7270" y="5436"/>
                    <a:pt x="7101" y="5580"/>
                  </a:cubicBezTo>
                  <a:cubicBezTo>
                    <a:pt x="6908" y="5744"/>
                    <a:pt x="6711" y="5910"/>
                    <a:pt x="6532" y="6093"/>
                  </a:cubicBezTo>
                  <a:cubicBezTo>
                    <a:pt x="5333" y="7310"/>
                    <a:pt x="4854" y="9260"/>
                    <a:pt x="5221" y="11443"/>
                  </a:cubicBezTo>
                  <a:cubicBezTo>
                    <a:pt x="5320" y="12043"/>
                    <a:pt x="5506" y="12794"/>
                    <a:pt x="6055" y="13275"/>
                  </a:cubicBezTo>
                  <a:cubicBezTo>
                    <a:pt x="6140" y="13348"/>
                    <a:pt x="6233" y="13416"/>
                    <a:pt x="6322" y="13480"/>
                  </a:cubicBezTo>
                  <a:cubicBezTo>
                    <a:pt x="6489" y="13598"/>
                    <a:pt x="6646" y="13712"/>
                    <a:pt x="6759" y="13869"/>
                  </a:cubicBezTo>
                  <a:cubicBezTo>
                    <a:pt x="6864" y="14011"/>
                    <a:pt x="6905" y="14218"/>
                    <a:pt x="6864" y="14381"/>
                  </a:cubicBezTo>
                  <a:cubicBezTo>
                    <a:pt x="6844" y="14458"/>
                    <a:pt x="6796" y="14562"/>
                    <a:pt x="6681" y="14617"/>
                  </a:cubicBezTo>
                  <a:cubicBezTo>
                    <a:pt x="6614" y="14647"/>
                    <a:pt x="6538" y="14657"/>
                    <a:pt x="6458" y="14665"/>
                  </a:cubicBezTo>
                  <a:cubicBezTo>
                    <a:pt x="6396" y="14671"/>
                    <a:pt x="6332" y="14679"/>
                    <a:pt x="6269" y="14698"/>
                  </a:cubicBezTo>
                  <a:cubicBezTo>
                    <a:pt x="6026" y="14770"/>
                    <a:pt x="5879" y="15001"/>
                    <a:pt x="5797" y="15182"/>
                  </a:cubicBezTo>
                  <a:cubicBezTo>
                    <a:pt x="5762" y="15260"/>
                    <a:pt x="5731" y="15342"/>
                    <a:pt x="5703" y="15420"/>
                  </a:cubicBezTo>
                  <a:cubicBezTo>
                    <a:pt x="5656" y="15545"/>
                    <a:pt x="5610" y="15673"/>
                    <a:pt x="5541" y="15786"/>
                  </a:cubicBezTo>
                  <a:cubicBezTo>
                    <a:pt x="5427" y="15978"/>
                    <a:pt x="5299" y="16079"/>
                    <a:pt x="5163" y="16083"/>
                  </a:cubicBezTo>
                  <a:cubicBezTo>
                    <a:pt x="5158" y="16084"/>
                    <a:pt x="5153" y="16084"/>
                    <a:pt x="5149" y="16084"/>
                  </a:cubicBezTo>
                  <a:cubicBezTo>
                    <a:pt x="4989" y="16084"/>
                    <a:pt x="4809" y="15955"/>
                    <a:pt x="4639" y="15720"/>
                  </a:cubicBezTo>
                  <a:cubicBezTo>
                    <a:pt x="4335" y="15299"/>
                    <a:pt x="3893" y="15140"/>
                    <a:pt x="3425" y="14972"/>
                  </a:cubicBezTo>
                  <a:lnTo>
                    <a:pt x="3389" y="14959"/>
                  </a:lnTo>
                  <a:cubicBezTo>
                    <a:pt x="2988" y="14815"/>
                    <a:pt x="2439" y="14567"/>
                    <a:pt x="2303" y="14079"/>
                  </a:cubicBezTo>
                  <a:cubicBezTo>
                    <a:pt x="2228" y="13805"/>
                    <a:pt x="2298" y="13524"/>
                    <a:pt x="2375" y="13228"/>
                  </a:cubicBezTo>
                  <a:cubicBezTo>
                    <a:pt x="2444" y="12961"/>
                    <a:pt x="2514" y="12682"/>
                    <a:pt x="2465" y="12407"/>
                  </a:cubicBezTo>
                  <a:cubicBezTo>
                    <a:pt x="2383" y="11952"/>
                    <a:pt x="2013" y="11648"/>
                    <a:pt x="1654" y="11353"/>
                  </a:cubicBezTo>
                  <a:cubicBezTo>
                    <a:pt x="1324" y="11081"/>
                    <a:pt x="983" y="10801"/>
                    <a:pt x="878" y="10407"/>
                  </a:cubicBezTo>
                  <a:cubicBezTo>
                    <a:pt x="772" y="10011"/>
                    <a:pt x="919" y="9625"/>
                    <a:pt x="1078" y="9217"/>
                  </a:cubicBezTo>
                  <a:cubicBezTo>
                    <a:pt x="1160" y="9007"/>
                    <a:pt x="1243" y="8789"/>
                    <a:pt x="1289" y="8572"/>
                  </a:cubicBezTo>
                  <a:cubicBezTo>
                    <a:pt x="1416" y="7969"/>
                    <a:pt x="1241" y="7311"/>
                    <a:pt x="833" y="6852"/>
                  </a:cubicBezTo>
                  <a:cubicBezTo>
                    <a:pt x="762" y="6773"/>
                    <a:pt x="684" y="6696"/>
                    <a:pt x="609" y="6621"/>
                  </a:cubicBezTo>
                  <a:cubicBezTo>
                    <a:pt x="383" y="6403"/>
                    <a:pt x="172" y="6195"/>
                    <a:pt x="130" y="5910"/>
                  </a:cubicBezTo>
                  <a:cubicBezTo>
                    <a:pt x="90" y="5620"/>
                    <a:pt x="244" y="5361"/>
                    <a:pt x="405" y="5087"/>
                  </a:cubicBezTo>
                  <a:cubicBezTo>
                    <a:pt x="482" y="4959"/>
                    <a:pt x="561" y="4826"/>
                    <a:pt x="618" y="4688"/>
                  </a:cubicBezTo>
                  <a:cubicBezTo>
                    <a:pt x="754" y="4360"/>
                    <a:pt x="772" y="3992"/>
                    <a:pt x="790" y="3635"/>
                  </a:cubicBezTo>
                  <a:cubicBezTo>
                    <a:pt x="810" y="3173"/>
                    <a:pt x="831" y="2738"/>
                    <a:pt x="1091" y="2392"/>
                  </a:cubicBezTo>
                  <a:cubicBezTo>
                    <a:pt x="1419" y="1956"/>
                    <a:pt x="2019" y="1830"/>
                    <a:pt x="2618" y="1758"/>
                  </a:cubicBezTo>
                  <a:cubicBezTo>
                    <a:pt x="3190" y="1689"/>
                    <a:pt x="3837" y="1612"/>
                    <a:pt x="4249" y="1178"/>
                  </a:cubicBezTo>
                  <a:cubicBezTo>
                    <a:pt x="4370" y="1050"/>
                    <a:pt x="4462" y="898"/>
                    <a:pt x="4551" y="751"/>
                  </a:cubicBezTo>
                  <a:cubicBezTo>
                    <a:pt x="4618" y="639"/>
                    <a:pt x="4689" y="522"/>
                    <a:pt x="4772" y="419"/>
                  </a:cubicBezTo>
                  <a:cubicBezTo>
                    <a:pt x="4916" y="238"/>
                    <a:pt x="5137" y="88"/>
                    <a:pt x="5357" y="88"/>
                  </a:cubicBezTo>
                  <a:close/>
                  <a:moveTo>
                    <a:pt x="5357" y="0"/>
                  </a:moveTo>
                  <a:cubicBezTo>
                    <a:pt x="5109" y="0"/>
                    <a:pt x="4863" y="166"/>
                    <a:pt x="4705" y="365"/>
                  </a:cubicBezTo>
                  <a:cubicBezTo>
                    <a:pt x="4618" y="472"/>
                    <a:pt x="4546" y="591"/>
                    <a:pt x="4478" y="706"/>
                  </a:cubicBezTo>
                  <a:cubicBezTo>
                    <a:pt x="4391" y="850"/>
                    <a:pt x="4301" y="997"/>
                    <a:pt x="4186" y="1119"/>
                  </a:cubicBezTo>
                  <a:cubicBezTo>
                    <a:pt x="3795" y="1531"/>
                    <a:pt x="3166" y="1606"/>
                    <a:pt x="2609" y="1671"/>
                  </a:cubicBezTo>
                  <a:cubicBezTo>
                    <a:pt x="1991" y="1747"/>
                    <a:pt x="1369" y="1878"/>
                    <a:pt x="1022" y="2341"/>
                  </a:cubicBezTo>
                  <a:cubicBezTo>
                    <a:pt x="746" y="2707"/>
                    <a:pt x="724" y="3177"/>
                    <a:pt x="703" y="3631"/>
                  </a:cubicBezTo>
                  <a:cubicBezTo>
                    <a:pt x="687" y="3981"/>
                    <a:pt x="670" y="4341"/>
                    <a:pt x="538" y="4655"/>
                  </a:cubicBezTo>
                  <a:cubicBezTo>
                    <a:pt x="484" y="4786"/>
                    <a:pt x="407" y="4917"/>
                    <a:pt x="332" y="5042"/>
                  </a:cubicBezTo>
                  <a:cubicBezTo>
                    <a:pt x="168" y="5318"/>
                    <a:pt x="0" y="5601"/>
                    <a:pt x="45" y="5923"/>
                  </a:cubicBezTo>
                  <a:cubicBezTo>
                    <a:pt x="90" y="6237"/>
                    <a:pt x="324" y="6464"/>
                    <a:pt x="548" y="6684"/>
                  </a:cubicBezTo>
                  <a:cubicBezTo>
                    <a:pt x="623" y="6756"/>
                    <a:pt x="700" y="6833"/>
                    <a:pt x="769" y="6909"/>
                  </a:cubicBezTo>
                  <a:cubicBezTo>
                    <a:pt x="1160" y="7348"/>
                    <a:pt x="1326" y="7977"/>
                    <a:pt x="1204" y="8552"/>
                  </a:cubicBezTo>
                  <a:cubicBezTo>
                    <a:pt x="1160" y="8765"/>
                    <a:pt x="1078" y="8980"/>
                    <a:pt x="998" y="9186"/>
                  </a:cubicBezTo>
                  <a:cubicBezTo>
                    <a:pt x="842" y="9590"/>
                    <a:pt x="681" y="10006"/>
                    <a:pt x="794" y="10429"/>
                  </a:cubicBezTo>
                  <a:cubicBezTo>
                    <a:pt x="908" y="10849"/>
                    <a:pt x="1260" y="11138"/>
                    <a:pt x="1600" y="11419"/>
                  </a:cubicBezTo>
                  <a:cubicBezTo>
                    <a:pt x="1962" y="11717"/>
                    <a:pt x="2305" y="11998"/>
                    <a:pt x="2380" y="12421"/>
                  </a:cubicBezTo>
                  <a:cubicBezTo>
                    <a:pt x="2426" y="12679"/>
                    <a:pt x="2357" y="12948"/>
                    <a:pt x="2292" y="13207"/>
                  </a:cubicBezTo>
                  <a:cubicBezTo>
                    <a:pt x="2216" y="13502"/>
                    <a:pt x="2138" y="13805"/>
                    <a:pt x="2221" y="14103"/>
                  </a:cubicBezTo>
                  <a:cubicBezTo>
                    <a:pt x="2367" y="14628"/>
                    <a:pt x="2940" y="14889"/>
                    <a:pt x="3360" y="15039"/>
                  </a:cubicBezTo>
                  <a:lnTo>
                    <a:pt x="3397" y="15054"/>
                  </a:lnTo>
                  <a:cubicBezTo>
                    <a:pt x="3851" y="15215"/>
                    <a:pt x="4281" y="15371"/>
                    <a:pt x="4570" y="15771"/>
                  </a:cubicBezTo>
                  <a:cubicBezTo>
                    <a:pt x="4703" y="15954"/>
                    <a:pt x="4910" y="16170"/>
                    <a:pt x="5148" y="16170"/>
                  </a:cubicBezTo>
                  <a:lnTo>
                    <a:pt x="5166" y="16170"/>
                  </a:lnTo>
                  <a:cubicBezTo>
                    <a:pt x="5334" y="16162"/>
                    <a:pt x="5485" y="16048"/>
                    <a:pt x="5614" y="15830"/>
                  </a:cubicBezTo>
                  <a:cubicBezTo>
                    <a:pt x="5687" y="15710"/>
                    <a:pt x="5736" y="15579"/>
                    <a:pt x="5783" y="15451"/>
                  </a:cubicBezTo>
                  <a:cubicBezTo>
                    <a:pt x="5811" y="15372"/>
                    <a:pt x="5842" y="15292"/>
                    <a:pt x="5875" y="15217"/>
                  </a:cubicBezTo>
                  <a:cubicBezTo>
                    <a:pt x="5949" y="15054"/>
                    <a:pt x="6084" y="14844"/>
                    <a:pt x="6295" y="14780"/>
                  </a:cubicBezTo>
                  <a:cubicBezTo>
                    <a:pt x="6349" y="14764"/>
                    <a:pt x="6407" y="14757"/>
                    <a:pt x="6468" y="14749"/>
                  </a:cubicBezTo>
                  <a:cubicBezTo>
                    <a:pt x="6551" y="14741"/>
                    <a:pt x="6638" y="14732"/>
                    <a:pt x="6718" y="14693"/>
                  </a:cubicBezTo>
                  <a:cubicBezTo>
                    <a:pt x="6833" y="14639"/>
                    <a:pt x="6912" y="14538"/>
                    <a:pt x="6947" y="14404"/>
                  </a:cubicBezTo>
                  <a:cubicBezTo>
                    <a:pt x="6995" y="14213"/>
                    <a:pt x="6950" y="13984"/>
                    <a:pt x="6828" y="13818"/>
                  </a:cubicBezTo>
                  <a:cubicBezTo>
                    <a:pt x="6707" y="13649"/>
                    <a:pt x="6537" y="13528"/>
                    <a:pt x="6373" y="13409"/>
                  </a:cubicBezTo>
                  <a:cubicBezTo>
                    <a:pt x="6284" y="13347"/>
                    <a:pt x="6194" y="13281"/>
                    <a:pt x="6112" y="13209"/>
                  </a:cubicBezTo>
                  <a:cubicBezTo>
                    <a:pt x="5584" y="12748"/>
                    <a:pt x="5403" y="12016"/>
                    <a:pt x="5305" y="11430"/>
                  </a:cubicBezTo>
                  <a:cubicBezTo>
                    <a:pt x="4944" y="9273"/>
                    <a:pt x="5414" y="7350"/>
                    <a:pt x="6593" y="6154"/>
                  </a:cubicBezTo>
                  <a:cubicBezTo>
                    <a:pt x="6771" y="5974"/>
                    <a:pt x="6966" y="5808"/>
                    <a:pt x="7157" y="5646"/>
                  </a:cubicBezTo>
                  <a:cubicBezTo>
                    <a:pt x="7326" y="5502"/>
                    <a:pt x="7504" y="5353"/>
                    <a:pt x="7666" y="5193"/>
                  </a:cubicBezTo>
                  <a:cubicBezTo>
                    <a:pt x="8090" y="4778"/>
                    <a:pt x="8334" y="4373"/>
                    <a:pt x="8407" y="3952"/>
                  </a:cubicBezTo>
                  <a:cubicBezTo>
                    <a:pt x="8486" y="3499"/>
                    <a:pt x="8322" y="2911"/>
                    <a:pt x="7856" y="2667"/>
                  </a:cubicBezTo>
                  <a:cubicBezTo>
                    <a:pt x="7656" y="2563"/>
                    <a:pt x="7430" y="2535"/>
                    <a:pt x="7213" y="2507"/>
                  </a:cubicBezTo>
                  <a:cubicBezTo>
                    <a:pt x="7046" y="2488"/>
                    <a:pt x="6873" y="2466"/>
                    <a:pt x="6718" y="2411"/>
                  </a:cubicBezTo>
                  <a:cubicBezTo>
                    <a:pt x="6343" y="2278"/>
                    <a:pt x="6047" y="1926"/>
                    <a:pt x="5983" y="1535"/>
                  </a:cubicBezTo>
                  <a:cubicBezTo>
                    <a:pt x="5957" y="1386"/>
                    <a:pt x="5962" y="1233"/>
                    <a:pt x="5968" y="1082"/>
                  </a:cubicBezTo>
                  <a:cubicBezTo>
                    <a:pt x="5972" y="968"/>
                    <a:pt x="5975" y="852"/>
                    <a:pt x="5967" y="735"/>
                  </a:cubicBezTo>
                  <a:cubicBezTo>
                    <a:pt x="5940" y="392"/>
                    <a:pt x="5786" y="133"/>
                    <a:pt x="5554" y="38"/>
                  </a:cubicBezTo>
                  <a:cubicBezTo>
                    <a:pt x="5489" y="12"/>
                    <a:pt x="5423" y="0"/>
                    <a:pt x="535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92375" y="2927425"/>
              <a:ext cx="468400" cy="592700"/>
            </a:xfrm>
            <a:custGeom>
              <a:avLst/>
              <a:gdLst/>
              <a:ahLst/>
              <a:cxnLst/>
              <a:rect l="l" t="t" r="r" b="b"/>
              <a:pathLst>
                <a:path w="18736" h="23708" extrusionOk="0">
                  <a:moveTo>
                    <a:pt x="16944" y="86"/>
                  </a:moveTo>
                  <a:cubicBezTo>
                    <a:pt x="17064" y="86"/>
                    <a:pt x="17172" y="122"/>
                    <a:pt x="17271" y="193"/>
                  </a:cubicBezTo>
                  <a:cubicBezTo>
                    <a:pt x="17810" y="583"/>
                    <a:pt x="17898" y="1913"/>
                    <a:pt x="17946" y="2628"/>
                  </a:cubicBezTo>
                  <a:cubicBezTo>
                    <a:pt x="17956" y="2772"/>
                    <a:pt x="17964" y="2884"/>
                    <a:pt x="17974" y="2964"/>
                  </a:cubicBezTo>
                  <a:cubicBezTo>
                    <a:pt x="18340" y="6078"/>
                    <a:pt x="18557" y="9247"/>
                    <a:pt x="18616" y="12384"/>
                  </a:cubicBezTo>
                  <a:cubicBezTo>
                    <a:pt x="18649" y="14207"/>
                    <a:pt x="18646" y="16602"/>
                    <a:pt x="18323" y="18972"/>
                  </a:cubicBezTo>
                  <a:cubicBezTo>
                    <a:pt x="18198" y="19879"/>
                    <a:pt x="18011" y="20817"/>
                    <a:pt x="17482" y="21549"/>
                  </a:cubicBezTo>
                  <a:cubicBezTo>
                    <a:pt x="16528" y="22868"/>
                    <a:pt x="14737" y="23230"/>
                    <a:pt x="13110" y="23411"/>
                  </a:cubicBezTo>
                  <a:cubicBezTo>
                    <a:pt x="12088" y="23524"/>
                    <a:pt x="10933" y="23621"/>
                    <a:pt x="9719" y="23621"/>
                  </a:cubicBezTo>
                  <a:cubicBezTo>
                    <a:pt x="8083" y="23621"/>
                    <a:pt x="6340" y="23444"/>
                    <a:pt x="4668" y="22889"/>
                  </a:cubicBezTo>
                  <a:cubicBezTo>
                    <a:pt x="3294" y="22431"/>
                    <a:pt x="2212" y="21784"/>
                    <a:pt x="1453" y="20961"/>
                  </a:cubicBezTo>
                  <a:cubicBezTo>
                    <a:pt x="534" y="19967"/>
                    <a:pt x="90" y="18678"/>
                    <a:pt x="265" y="17513"/>
                  </a:cubicBezTo>
                  <a:cubicBezTo>
                    <a:pt x="458" y="16224"/>
                    <a:pt x="1494" y="15132"/>
                    <a:pt x="2673" y="14972"/>
                  </a:cubicBezTo>
                  <a:cubicBezTo>
                    <a:pt x="2796" y="14955"/>
                    <a:pt x="2918" y="14948"/>
                    <a:pt x="3041" y="14948"/>
                  </a:cubicBezTo>
                  <a:cubicBezTo>
                    <a:pt x="3651" y="14948"/>
                    <a:pt x="4260" y="15135"/>
                    <a:pt x="4852" y="15320"/>
                  </a:cubicBezTo>
                  <a:cubicBezTo>
                    <a:pt x="5123" y="15403"/>
                    <a:pt x="5402" y="15489"/>
                    <a:pt x="5679" y="15557"/>
                  </a:cubicBezTo>
                  <a:cubicBezTo>
                    <a:pt x="6210" y="15686"/>
                    <a:pt x="6759" y="15750"/>
                    <a:pt x="7313" y="15750"/>
                  </a:cubicBezTo>
                  <a:cubicBezTo>
                    <a:pt x="8969" y="15750"/>
                    <a:pt x="10675" y="15184"/>
                    <a:pt x="12103" y="14125"/>
                  </a:cubicBezTo>
                  <a:cubicBezTo>
                    <a:pt x="13812" y="12860"/>
                    <a:pt x="15139" y="10897"/>
                    <a:pt x="15841" y="8599"/>
                  </a:cubicBezTo>
                  <a:cubicBezTo>
                    <a:pt x="16287" y="7137"/>
                    <a:pt x="16500" y="5505"/>
                    <a:pt x="16475" y="3745"/>
                  </a:cubicBezTo>
                  <a:cubicBezTo>
                    <a:pt x="16472" y="3585"/>
                    <a:pt x="16440" y="3326"/>
                    <a:pt x="16401" y="3023"/>
                  </a:cubicBezTo>
                  <a:cubicBezTo>
                    <a:pt x="16273" y="2003"/>
                    <a:pt x="16057" y="294"/>
                    <a:pt x="16758" y="112"/>
                  </a:cubicBezTo>
                  <a:cubicBezTo>
                    <a:pt x="16823" y="95"/>
                    <a:pt x="16885" y="86"/>
                    <a:pt x="16944" y="86"/>
                  </a:cubicBezTo>
                  <a:close/>
                  <a:moveTo>
                    <a:pt x="16942" y="1"/>
                  </a:moveTo>
                  <a:cubicBezTo>
                    <a:pt x="16876" y="1"/>
                    <a:pt x="16807" y="10"/>
                    <a:pt x="16736" y="29"/>
                  </a:cubicBezTo>
                  <a:cubicBezTo>
                    <a:pt x="15962" y="230"/>
                    <a:pt x="16175" y="1918"/>
                    <a:pt x="16316" y="3034"/>
                  </a:cubicBezTo>
                  <a:cubicBezTo>
                    <a:pt x="16353" y="3334"/>
                    <a:pt x="16387" y="3592"/>
                    <a:pt x="16388" y="3747"/>
                  </a:cubicBezTo>
                  <a:cubicBezTo>
                    <a:pt x="16414" y="5497"/>
                    <a:pt x="16203" y="7121"/>
                    <a:pt x="15759" y="8573"/>
                  </a:cubicBezTo>
                  <a:cubicBezTo>
                    <a:pt x="15062" y="10854"/>
                    <a:pt x="13746" y="12801"/>
                    <a:pt x="12052" y="14056"/>
                  </a:cubicBezTo>
                  <a:cubicBezTo>
                    <a:pt x="10638" y="15104"/>
                    <a:pt x="8950" y="15664"/>
                    <a:pt x="7313" y="15664"/>
                  </a:cubicBezTo>
                  <a:cubicBezTo>
                    <a:pt x="6765" y="15664"/>
                    <a:pt x="6224" y="15601"/>
                    <a:pt x="5699" y="15473"/>
                  </a:cubicBezTo>
                  <a:cubicBezTo>
                    <a:pt x="5426" y="15406"/>
                    <a:pt x="5147" y="15320"/>
                    <a:pt x="4876" y="15236"/>
                  </a:cubicBezTo>
                  <a:cubicBezTo>
                    <a:pt x="4278" y="15053"/>
                    <a:pt x="3664" y="14862"/>
                    <a:pt x="3041" y="14862"/>
                  </a:cubicBezTo>
                  <a:cubicBezTo>
                    <a:pt x="2915" y="14862"/>
                    <a:pt x="2789" y="14870"/>
                    <a:pt x="2662" y="14887"/>
                  </a:cubicBezTo>
                  <a:cubicBezTo>
                    <a:pt x="1446" y="15052"/>
                    <a:pt x="380" y="16175"/>
                    <a:pt x="180" y="17501"/>
                  </a:cubicBezTo>
                  <a:cubicBezTo>
                    <a:pt x="0" y="18690"/>
                    <a:pt x="453" y="20007"/>
                    <a:pt x="1390" y="21020"/>
                  </a:cubicBezTo>
                  <a:cubicBezTo>
                    <a:pt x="2159" y="21853"/>
                    <a:pt x="3253" y="22510"/>
                    <a:pt x="4641" y="22971"/>
                  </a:cubicBezTo>
                  <a:cubicBezTo>
                    <a:pt x="6322" y="23530"/>
                    <a:pt x="8074" y="23707"/>
                    <a:pt x="9717" y="23707"/>
                  </a:cubicBezTo>
                  <a:cubicBezTo>
                    <a:pt x="10936" y="23707"/>
                    <a:pt x="12094" y="23610"/>
                    <a:pt x="13120" y="23496"/>
                  </a:cubicBezTo>
                  <a:cubicBezTo>
                    <a:pt x="14765" y="23315"/>
                    <a:pt x="16579" y="22947"/>
                    <a:pt x="17551" y="21600"/>
                  </a:cubicBezTo>
                  <a:cubicBezTo>
                    <a:pt x="18091" y="20852"/>
                    <a:pt x="18281" y="19901"/>
                    <a:pt x="18408" y="18983"/>
                  </a:cubicBezTo>
                  <a:cubicBezTo>
                    <a:pt x="18733" y="16609"/>
                    <a:pt x="18736" y="14208"/>
                    <a:pt x="18701" y="12383"/>
                  </a:cubicBezTo>
                  <a:cubicBezTo>
                    <a:pt x="18643" y="9244"/>
                    <a:pt x="18427" y="6072"/>
                    <a:pt x="18059" y="2954"/>
                  </a:cubicBezTo>
                  <a:cubicBezTo>
                    <a:pt x="18049" y="2877"/>
                    <a:pt x="18041" y="2765"/>
                    <a:pt x="18033" y="2623"/>
                  </a:cubicBezTo>
                  <a:cubicBezTo>
                    <a:pt x="17983" y="1894"/>
                    <a:pt x="17894" y="536"/>
                    <a:pt x="17320" y="123"/>
                  </a:cubicBezTo>
                  <a:cubicBezTo>
                    <a:pt x="17207" y="42"/>
                    <a:pt x="17081" y="1"/>
                    <a:pt x="16942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13450" y="2277925"/>
              <a:ext cx="278450" cy="248975"/>
            </a:xfrm>
            <a:custGeom>
              <a:avLst/>
              <a:gdLst/>
              <a:ahLst/>
              <a:cxnLst/>
              <a:rect l="l" t="t" r="r" b="b"/>
              <a:pathLst>
                <a:path w="11138" h="9959" extrusionOk="0">
                  <a:moveTo>
                    <a:pt x="3392" y="86"/>
                  </a:moveTo>
                  <a:cubicBezTo>
                    <a:pt x="3594" y="86"/>
                    <a:pt x="3793" y="90"/>
                    <a:pt x="3986" y="94"/>
                  </a:cubicBezTo>
                  <a:cubicBezTo>
                    <a:pt x="4559" y="107"/>
                    <a:pt x="5274" y="123"/>
                    <a:pt x="5812" y="483"/>
                  </a:cubicBezTo>
                  <a:cubicBezTo>
                    <a:pt x="6098" y="674"/>
                    <a:pt x="6321" y="953"/>
                    <a:pt x="6534" y="1223"/>
                  </a:cubicBezTo>
                  <a:cubicBezTo>
                    <a:pt x="6678" y="1404"/>
                    <a:pt x="6827" y="1591"/>
                    <a:pt x="6997" y="1755"/>
                  </a:cubicBezTo>
                  <a:cubicBezTo>
                    <a:pt x="7248" y="1995"/>
                    <a:pt x="7544" y="2184"/>
                    <a:pt x="7831" y="2367"/>
                  </a:cubicBezTo>
                  <a:cubicBezTo>
                    <a:pt x="7975" y="2458"/>
                    <a:pt x="8124" y="2552"/>
                    <a:pt x="8263" y="2652"/>
                  </a:cubicBezTo>
                  <a:cubicBezTo>
                    <a:pt x="8777" y="3017"/>
                    <a:pt x="9080" y="3411"/>
                    <a:pt x="9163" y="3825"/>
                  </a:cubicBezTo>
                  <a:cubicBezTo>
                    <a:pt x="9211" y="4058"/>
                    <a:pt x="9190" y="4301"/>
                    <a:pt x="9171" y="4538"/>
                  </a:cubicBezTo>
                  <a:cubicBezTo>
                    <a:pt x="9155" y="4716"/>
                    <a:pt x="9141" y="4898"/>
                    <a:pt x="9152" y="5079"/>
                  </a:cubicBezTo>
                  <a:cubicBezTo>
                    <a:pt x="9195" y="5717"/>
                    <a:pt x="9580" y="6354"/>
                    <a:pt x="10294" y="6975"/>
                  </a:cubicBezTo>
                  <a:lnTo>
                    <a:pt x="10374" y="7046"/>
                  </a:lnTo>
                  <a:cubicBezTo>
                    <a:pt x="10560" y="7206"/>
                    <a:pt x="10753" y="7371"/>
                    <a:pt x="10873" y="7582"/>
                  </a:cubicBezTo>
                  <a:cubicBezTo>
                    <a:pt x="10997" y="7797"/>
                    <a:pt x="11045" y="8125"/>
                    <a:pt x="10861" y="8336"/>
                  </a:cubicBezTo>
                  <a:cubicBezTo>
                    <a:pt x="10686" y="8535"/>
                    <a:pt x="10407" y="8546"/>
                    <a:pt x="10111" y="8557"/>
                  </a:cubicBezTo>
                  <a:cubicBezTo>
                    <a:pt x="10012" y="8560"/>
                    <a:pt x="9909" y="8564"/>
                    <a:pt x="9813" y="8576"/>
                  </a:cubicBezTo>
                  <a:cubicBezTo>
                    <a:pt x="9311" y="8637"/>
                    <a:pt x="8877" y="8943"/>
                    <a:pt x="8457" y="9239"/>
                  </a:cubicBezTo>
                  <a:cubicBezTo>
                    <a:pt x="7996" y="9563"/>
                    <a:pt x="7558" y="9872"/>
                    <a:pt x="7047" y="9872"/>
                  </a:cubicBezTo>
                  <a:cubicBezTo>
                    <a:pt x="7010" y="9872"/>
                    <a:pt x="6972" y="9871"/>
                    <a:pt x="6934" y="9867"/>
                  </a:cubicBezTo>
                  <a:cubicBezTo>
                    <a:pt x="6180" y="9801"/>
                    <a:pt x="5664" y="9034"/>
                    <a:pt x="5488" y="8303"/>
                  </a:cubicBezTo>
                  <a:cubicBezTo>
                    <a:pt x="5405" y="7960"/>
                    <a:pt x="5368" y="7600"/>
                    <a:pt x="5333" y="7252"/>
                  </a:cubicBezTo>
                  <a:cubicBezTo>
                    <a:pt x="5291" y="6836"/>
                    <a:pt x="5248" y="6407"/>
                    <a:pt x="5126" y="6000"/>
                  </a:cubicBezTo>
                  <a:cubicBezTo>
                    <a:pt x="4732" y="4685"/>
                    <a:pt x="3450" y="3683"/>
                    <a:pt x="2077" y="3620"/>
                  </a:cubicBezTo>
                  <a:cubicBezTo>
                    <a:pt x="2005" y="3616"/>
                    <a:pt x="1932" y="3616"/>
                    <a:pt x="1858" y="3616"/>
                  </a:cubicBezTo>
                  <a:lnTo>
                    <a:pt x="1698" y="3616"/>
                  </a:lnTo>
                  <a:cubicBezTo>
                    <a:pt x="1643" y="3616"/>
                    <a:pt x="1588" y="3617"/>
                    <a:pt x="1533" y="3617"/>
                  </a:cubicBezTo>
                  <a:cubicBezTo>
                    <a:pt x="1355" y="3617"/>
                    <a:pt x="1177" y="3610"/>
                    <a:pt x="1004" y="3577"/>
                  </a:cubicBezTo>
                  <a:cubicBezTo>
                    <a:pt x="694" y="3518"/>
                    <a:pt x="325" y="3331"/>
                    <a:pt x="218" y="2981"/>
                  </a:cubicBezTo>
                  <a:cubicBezTo>
                    <a:pt x="93" y="2573"/>
                    <a:pt x="378" y="2160"/>
                    <a:pt x="628" y="1796"/>
                  </a:cubicBezTo>
                  <a:cubicBezTo>
                    <a:pt x="795" y="1555"/>
                    <a:pt x="862" y="1316"/>
                    <a:pt x="921" y="1106"/>
                  </a:cubicBezTo>
                  <a:cubicBezTo>
                    <a:pt x="1020" y="752"/>
                    <a:pt x="1099" y="474"/>
                    <a:pt x="1583" y="314"/>
                  </a:cubicBezTo>
                  <a:cubicBezTo>
                    <a:pt x="2162" y="123"/>
                    <a:pt x="2792" y="86"/>
                    <a:pt x="3392" y="86"/>
                  </a:cubicBezTo>
                  <a:close/>
                  <a:moveTo>
                    <a:pt x="3380" y="0"/>
                  </a:moveTo>
                  <a:cubicBezTo>
                    <a:pt x="2777" y="0"/>
                    <a:pt x="2143" y="39"/>
                    <a:pt x="1555" y="234"/>
                  </a:cubicBezTo>
                  <a:cubicBezTo>
                    <a:pt x="1030" y="407"/>
                    <a:pt x="940" y="720"/>
                    <a:pt x="838" y="1082"/>
                  </a:cubicBezTo>
                  <a:cubicBezTo>
                    <a:pt x="777" y="1297"/>
                    <a:pt x="715" y="1518"/>
                    <a:pt x="558" y="1747"/>
                  </a:cubicBezTo>
                  <a:cubicBezTo>
                    <a:pt x="308" y="2109"/>
                    <a:pt x="0" y="2559"/>
                    <a:pt x="137" y="3007"/>
                  </a:cubicBezTo>
                  <a:cubicBezTo>
                    <a:pt x="253" y="3391"/>
                    <a:pt x="654" y="3598"/>
                    <a:pt x="988" y="3662"/>
                  </a:cubicBezTo>
                  <a:cubicBezTo>
                    <a:pt x="1168" y="3696"/>
                    <a:pt x="1352" y="3703"/>
                    <a:pt x="1533" y="3703"/>
                  </a:cubicBezTo>
                  <a:cubicBezTo>
                    <a:pt x="1589" y="3703"/>
                    <a:pt x="1644" y="3703"/>
                    <a:pt x="1698" y="3702"/>
                  </a:cubicBezTo>
                  <a:cubicBezTo>
                    <a:pt x="1753" y="3701"/>
                    <a:pt x="1809" y="3701"/>
                    <a:pt x="1865" y="3701"/>
                  </a:cubicBezTo>
                  <a:cubicBezTo>
                    <a:pt x="1935" y="3701"/>
                    <a:pt x="2005" y="3702"/>
                    <a:pt x="2074" y="3705"/>
                  </a:cubicBezTo>
                  <a:cubicBezTo>
                    <a:pt x="3410" y="3768"/>
                    <a:pt x="4660" y="4743"/>
                    <a:pt x="5045" y="6024"/>
                  </a:cubicBezTo>
                  <a:cubicBezTo>
                    <a:pt x="5165" y="6424"/>
                    <a:pt x="5206" y="6849"/>
                    <a:pt x="5248" y="7260"/>
                  </a:cubicBezTo>
                  <a:cubicBezTo>
                    <a:pt x="5283" y="7611"/>
                    <a:pt x="5320" y="7974"/>
                    <a:pt x="5405" y="8323"/>
                  </a:cubicBezTo>
                  <a:cubicBezTo>
                    <a:pt x="5587" y="9084"/>
                    <a:pt x="6130" y="9885"/>
                    <a:pt x="6928" y="9954"/>
                  </a:cubicBezTo>
                  <a:cubicBezTo>
                    <a:pt x="6966" y="9957"/>
                    <a:pt x="7005" y="9958"/>
                    <a:pt x="7043" y="9958"/>
                  </a:cubicBezTo>
                  <a:cubicBezTo>
                    <a:pt x="7584" y="9958"/>
                    <a:pt x="8054" y="9629"/>
                    <a:pt x="8507" y="9310"/>
                  </a:cubicBezTo>
                  <a:cubicBezTo>
                    <a:pt x="8918" y="9020"/>
                    <a:pt x="9343" y="8721"/>
                    <a:pt x="9823" y="8661"/>
                  </a:cubicBezTo>
                  <a:cubicBezTo>
                    <a:pt x="9917" y="8650"/>
                    <a:pt x="10018" y="8647"/>
                    <a:pt x="10114" y="8642"/>
                  </a:cubicBezTo>
                  <a:cubicBezTo>
                    <a:pt x="10416" y="8631"/>
                    <a:pt x="10726" y="8620"/>
                    <a:pt x="10925" y="8392"/>
                  </a:cubicBezTo>
                  <a:cubicBezTo>
                    <a:pt x="11138" y="8151"/>
                    <a:pt x="11086" y="7781"/>
                    <a:pt x="10949" y="7539"/>
                  </a:cubicBezTo>
                  <a:cubicBezTo>
                    <a:pt x="10821" y="7315"/>
                    <a:pt x="10622" y="7145"/>
                    <a:pt x="10430" y="6980"/>
                  </a:cubicBezTo>
                  <a:lnTo>
                    <a:pt x="10350" y="6911"/>
                  </a:lnTo>
                  <a:cubicBezTo>
                    <a:pt x="9653" y="6306"/>
                    <a:pt x="9279" y="5688"/>
                    <a:pt x="9239" y="5074"/>
                  </a:cubicBezTo>
                  <a:cubicBezTo>
                    <a:pt x="9227" y="4900"/>
                    <a:pt x="9242" y="4719"/>
                    <a:pt x="9256" y="4546"/>
                  </a:cubicBezTo>
                  <a:cubicBezTo>
                    <a:pt x="9277" y="4303"/>
                    <a:pt x="9298" y="4053"/>
                    <a:pt x="9248" y="3808"/>
                  </a:cubicBezTo>
                  <a:cubicBezTo>
                    <a:pt x="9160" y="3372"/>
                    <a:pt x="8845" y="2959"/>
                    <a:pt x="8313" y="2583"/>
                  </a:cubicBezTo>
                  <a:cubicBezTo>
                    <a:pt x="8172" y="2482"/>
                    <a:pt x="8022" y="2386"/>
                    <a:pt x="7877" y="2294"/>
                  </a:cubicBezTo>
                  <a:cubicBezTo>
                    <a:pt x="7594" y="2115"/>
                    <a:pt x="7301" y="1928"/>
                    <a:pt x="7058" y="1694"/>
                  </a:cubicBezTo>
                  <a:cubicBezTo>
                    <a:pt x="6891" y="1534"/>
                    <a:pt x="6744" y="1348"/>
                    <a:pt x="6601" y="1170"/>
                  </a:cubicBezTo>
                  <a:cubicBezTo>
                    <a:pt x="6383" y="895"/>
                    <a:pt x="6158" y="610"/>
                    <a:pt x="5860" y="411"/>
                  </a:cubicBezTo>
                  <a:cubicBezTo>
                    <a:pt x="5301" y="38"/>
                    <a:pt x="4572" y="22"/>
                    <a:pt x="3988" y="9"/>
                  </a:cubicBezTo>
                  <a:cubicBezTo>
                    <a:pt x="3791" y="5"/>
                    <a:pt x="3587" y="0"/>
                    <a:pt x="338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497650" y="2800050"/>
              <a:ext cx="235300" cy="151750"/>
            </a:xfrm>
            <a:custGeom>
              <a:avLst/>
              <a:gdLst/>
              <a:ahLst/>
              <a:cxnLst/>
              <a:rect l="l" t="t" r="r" b="b"/>
              <a:pathLst>
                <a:path w="9412" h="6070" extrusionOk="0">
                  <a:moveTo>
                    <a:pt x="8654" y="86"/>
                  </a:moveTo>
                  <a:cubicBezTo>
                    <a:pt x="8918" y="86"/>
                    <a:pt x="9176" y="188"/>
                    <a:pt x="9225" y="406"/>
                  </a:cubicBezTo>
                  <a:cubicBezTo>
                    <a:pt x="9310" y="778"/>
                    <a:pt x="8763" y="994"/>
                    <a:pt x="8593" y="1051"/>
                  </a:cubicBezTo>
                  <a:cubicBezTo>
                    <a:pt x="8463" y="1096"/>
                    <a:pt x="8334" y="1139"/>
                    <a:pt x="8204" y="1183"/>
                  </a:cubicBezTo>
                  <a:cubicBezTo>
                    <a:pt x="7221" y="1514"/>
                    <a:pt x="6204" y="1855"/>
                    <a:pt x="5307" y="2404"/>
                  </a:cubicBezTo>
                  <a:cubicBezTo>
                    <a:pt x="4146" y="3114"/>
                    <a:pt x="3374" y="4084"/>
                    <a:pt x="3136" y="5140"/>
                  </a:cubicBezTo>
                  <a:cubicBezTo>
                    <a:pt x="3126" y="5178"/>
                    <a:pt x="3118" y="5218"/>
                    <a:pt x="3110" y="5256"/>
                  </a:cubicBezTo>
                  <a:cubicBezTo>
                    <a:pt x="3073" y="5436"/>
                    <a:pt x="3035" y="5620"/>
                    <a:pt x="2934" y="5767"/>
                  </a:cubicBezTo>
                  <a:cubicBezTo>
                    <a:pt x="2849" y="5892"/>
                    <a:pt x="2699" y="5986"/>
                    <a:pt x="2557" y="5986"/>
                  </a:cubicBezTo>
                  <a:cubicBezTo>
                    <a:pt x="2504" y="5986"/>
                    <a:pt x="2452" y="5973"/>
                    <a:pt x="2405" y="5943"/>
                  </a:cubicBezTo>
                  <a:cubicBezTo>
                    <a:pt x="2229" y="5833"/>
                    <a:pt x="2244" y="5617"/>
                    <a:pt x="2260" y="5367"/>
                  </a:cubicBezTo>
                  <a:cubicBezTo>
                    <a:pt x="2272" y="5160"/>
                    <a:pt x="2285" y="4949"/>
                    <a:pt x="2188" y="4776"/>
                  </a:cubicBezTo>
                  <a:cubicBezTo>
                    <a:pt x="2063" y="4558"/>
                    <a:pt x="1818" y="4497"/>
                    <a:pt x="1565" y="4497"/>
                  </a:cubicBezTo>
                  <a:cubicBezTo>
                    <a:pt x="1421" y="4497"/>
                    <a:pt x="1273" y="4517"/>
                    <a:pt x="1145" y="4539"/>
                  </a:cubicBezTo>
                  <a:cubicBezTo>
                    <a:pt x="1081" y="4550"/>
                    <a:pt x="965" y="4567"/>
                    <a:pt x="836" y="4567"/>
                  </a:cubicBezTo>
                  <a:cubicBezTo>
                    <a:pt x="601" y="4567"/>
                    <a:pt x="322" y="4512"/>
                    <a:pt x="236" y="4272"/>
                  </a:cubicBezTo>
                  <a:cubicBezTo>
                    <a:pt x="104" y="3907"/>
                    <a:pt x="545" y="3634"/>
                    <a:pt x="932" y="3394"/>
                  </a:cubicBezTo>
                  <a:cubicBezTo>
                    <a:pt x="1078" y="3303"/>
                    <a:pt x="1216" y="3218"/>
                    <a:pt x="1307" y="3136"/>
                  </a:cubicBezTo>
                  <a:cubicBezTo>
                    <a:pt x="1872" y="2624"/>
                    <a:pt x="2441" y="2156"/>
                    <a:pt x="3182" y="2051"/>
                  </a:cubicBezTo>
                  <a:cubicBezTo>
                    <a:pt x="3314" y="2032"/>
                    <a:pt x="3448" y="2025"/>
                    <a:pt x="3583" y="2025"/>
                  </a:cubicBezTo>
                  <a:cubicBezTo>
                    <a:pt x="3722" y="2025"/>
                    <a:pt x="3861" y="2032"/>
                    <a:pt x="3997" y="2039"/>
                  </a:cubicBezTo>
                  <a:cubicBezTo>
                    <a:pt x="4135" y="2046"/>
                    <a:pt x="4275" y="2052"/>
                    <a:pt x="4415" y="2052"/>
                  </a:cubicBezTo>
                  <a:cubicBezTo>
                    <a:pt x="4564" y="2052"/>
                    <a:pt x="4713" y="2045"/>
                    <a:pt x="4860" y="2022"/>
                  </a:cubicBezTo>
                  <a:cubicBezTo>
                    <a:pt x="5550" y="1911"/>
                    <a:pt x="6128" y="1474"/>
                    <a:pt x="6686" y="1051"/>
                  </a:cubicBezTo>
                  <a:cubicBezTo>
                    <a:pt x="7251" y="624"/>
                    <a:pt x="7835" y="180"/>
                    <a:pt x="8529" y="94"/>
                  </a:cubicBezTo>
                  <a:cubicBezTo>
                    <a:pt x="8570" y="89"/>
                    <a:pt x="8612" y="86"/>
                    <a:pt x="8654" y="86"/>
                  </a:cubicBezTo>
                  <a:close/>
                  <a:moveTo>
                    <a:pt x="8653" y="1"/>
                  </a:moveTo>
                  <a:cubicBezTo>
                    <a:pt x="8608" y="1"/>
                    <a:pt x="8563" y="3"/>
                    <a:pt x="8519" y="9"/>
                  </a:cubicBezTo>
                  <a:cubicBezTo>
                    <a:pt x="7802" y="99"/>
                    <a:pt x="7208" y="549"/>
                    <a:pt x="6634" y="984"/>
                  </a:cubicBezTo>
                  <a:cubicBezTo>
                    <a:pt x="6085" y="1400"/>
                    <a:pt x="5517" y="1831"/>
                    <a:pt x="4847" y="1937"/>
                  </a:cubicBezTo>
                  <a:cubicBezTo>
                    <a:pt x="4704" y="1959"/>
                    <a:pt x="4558" y="1967"/>
                    <a:pt x="4413" y="1967"/>
                  </a:cubicBezTo>
                  <a:cubicBezTo>
                    <a:pt x="4275" y="1967"/>
                    <a:pt x="4137" y="1960"/>
                    <a:pt x="4002" y="1953"/>
                  </a:cubicBezTo>
                  <a:cubicBezTo>
                    <a:pt x="3863" y="1946"/>
                    <a:pt x="3722" y="1940"/>
                    <a:pt x="3580" y="1940"/>
                  </a:cubicBezTo>
                  <a:cubicBezTo>
                    <a:pt x="3443" y="1940"/>
                    <a:pt x="3306" y="1946"/>
                    <a:pt x="3169" y="1966"/>
                  </a:cubicBezTo>
                  <a:cubicBezTo>
                    <a:pt x="2405" y="2075"/>
                    <a:pt x="1824" y="2552"/>
                    <a:pt x="1249" y="3072"/>
                  </a:cubicBezTo>
                  <a:cubicBezTo>
                    <a:pt x="1164" y="3149"/>
                    <a:pt x="1030" y="3232"/>
                    <a:pt x="887" y="3320"/>
                  </a:cubicBezTo>
                  <a:cubicBezTo>
                    <a:pt x="492" y="3565"/>
                    <a:pt x="0" y="3870"/>
                    <a:pt x="155" y="4302"/>
                  </a:cubicBezTo>
                  <a:cubicBezTo>
                    <a:pt x="258" y="4589"/>
                    <a:pt x="577" y="4653"/>
                    <a:pt x="838" y="4653"/>
                  </a:cubicBezTo>
                  <a:cubicBezTo>
                    <a:pt x="973" y="4653"/>
                    <a:pt x="1093" y="4636"/>
                    <a:pt x="1160" y="4624"/>
                  </a:cubicBezTo>
                  <a:cubicBezTo>
                    <a:pt x="1283" y="4602"/>
                    <a:pt x="1425" y="4583"/>
                    <a:pt x="1563" y="4583"/>
                  </a:cubicBezTo>
                  <a:cubicBezTo>
                    <a:pt x="1790" y="4583"/>
                    <a:pt x="2007" y="4636"/>
                    <a:pt x="2112" y="4819"/>
                  </a:cubicBezTo>
                  <a:cubicBezTo>
                    <a:pt x="2199" y="4968"/>
                    <a:pt x="2186" y="5168"/>
                    <a:pt x="2173" y="5361"/>
                  </a:cubicBezTo>
                  <a:cubicBezTo>
                    <a:pt x="2157" y="5615"/>
                    <a:pt x="2140" y="5879"/>
                    <a:pt x="2361" y="6015"/>
                  </a:cubicBezTo>
                  <a:cubicBezTo>
                    <a:pt x="2421" y="6054"/>
                    <a:pt x="2487" y="6070"/>
                    <a:pt x="2556" y="6070"/>
                  </a:cubicBezTo>
                  <a:cubicBezTo>
                    <a:pt x="2727" y="6070"/>
                    <a:pt x="2905" y="5963"/>
                    <a:pt x="3004" y="5817"/>
                  </a:cubicBezTo>
                  <a:cubicBezTo>
                    <a:pt x="3115" y="5655"/>
                    <a:pt x="3155" y="5461"/>
                    <a:pt x="3193" y="5274"/>
                  </a:cubicBezTo>
                  <a:cubicBezTo>
                    <a:pt x="3203" y="5236"/>
                    <a:pt x="3211" y="5197"/>
                    <a:pt x="3219" y="5159"/>
                  </a:cubicBezTo>
                  <a:cubicBezTo>
                    <a:pt x="3534" y="3767"/>
                    <a:pt x="4690" y="2882"/>
                    <a:pt x="5350" y="2478"/>
                  </a:cubicBezTo>
                  <a:cubicBezTo>
                    <a:pt x="6241" y="1934"/>
                    <a:pt x="7253" y="1594"/>
                    <a:pt x="8231" y="1266"/>
                  </a:cubicBezTo>
                  <a:cubicBezTo>
                    <a:pt x="8361" y="1221"/>
                    <a:pt x="8492" y="1178"/>
                    <a:pt x="8622" y="1133"/>
                  </a:cubicBezTo>
                  <a:cubicBezTo>
                    <a:pt x="8808" y="1071"/>
                    <a:pt x="9411" y="829"/>
                    <a:pt x="9309" y="387"/>
                  </a:cubicBezTo>
                  <a:cubicBezTo>
                    <a:pt x="9249" y="123"/>
                    <a:pt x="8952" y="1"/>
                    <a:pt x="86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71125" y="2677125"/>
              <a:ext cx="140500" cy="312950"/>
            </a:xfrm>
            <a:custGeom>
              <a:avLst/>
              <a:gdLst/>
              <a:ahLst/>
              <a:cxnLst/>
              <a:rect l="l" t="t" r="r" b="b"/>
              <a:pathLst>
                <a:path w="5620" h="12518" extrusionOk="0">
                  <a:moveTo>
                    <a:pt x="3641" y="88"/>
                  </a:moveTo>
                  <a:cubicBezTo>
                    <a:pt x="3742" y="88"/>
                    <a:pt x="3839" y="127"/>
                    <a:pt x="3922" y="228"/>
                  </a:cubicBezTo>
                  <a:cubicBezTo>
                    <a:pt x="4025" y="351"/>
                    <a:pt x="4028" y="521"/>
                    <a:pt x="4033" y="698"/>
                  </a:cubicBezTo>
                  <a:cubicBezTo>
                    <a:pt x="4036" y="867"/>
                    <a:pt x="4039" y="1038"/>
                    <a:pt x="4127" y="1184"/>
                  </a:cubicBezTo>
                  <a:cubicBezTo>
                    <a:pt x="4263" y="1406"/>
                    <a:pt x="4524" y="1459"/>
                    <a:pt x="4776" y="1512"/>
                  </a:cubicBezTo>
                  <a:cubicBezTo>
                    <a:pt x="4989" y="1555"/>
                    <a:pt x="5210" y="1602"/>
                    <a:pt x="5347" y="1749"/>
                  </a:cubicBezTo>
                  <a:cubicBezTo>
                    <a:pt x="5528" y="1944"/>
                    <a:pt x="5498" y="2263"/>
                    <a:pt x="5392" y="2476"/>
                  </a:cubicBezTo>
                  <a:cubicBezTo>
                    <a:pt x="5290" y="2682"/>
                    <a:pt x="5118" y="2852"/>
                    <a:pt x="4953" y="3016"/>
                  </a:cubicBezTo>
                  <a:cubicBezTo>
                    <a:pt x="4926" y="3043"/>
                    <a:pt x="4899" y="3070"/>
                    <a:pt x="4873" y="3096"/>
                  </a:cubicBezTo>
                  <a:cubicBezTo>
                    <a:pt x="3877" y="4101"/>
                    <a:pt x="3216" y="5426"/>
                    <a:pt x="3011" y="6827"/>
                  </a:cubicBezTo>
                  <a:cubicBezTo>
                    <a:pt x="2806" y="8226"/>
                    <a:pt x="3061" y="9685"/>
                    <a:pt x="3727" y="10934"/>
                  </a:cubicBezTo>
                  <a:cubicBezTo>
                    <a:pt x="3744" y="10968"/>
                    <a:pt x="3764" y="11003"/>
                    <a:pt x="3783" y="11038"/>
                  </a:cubicBezTo>
                  <a:cubicBezTo>
                    <a:pt x="3885" y="11226"/>
                    <a:pt x="3991" y="11421"/>
                    <a:pt x="4039" y="11629"/>
                  </a:cubicBezTo>
                  <a:cubicBezTo>
                    <a:pt x="4087" y="11840"/>
                    <a:pt x="4073" y="12132"/>
                    <a:pt x="3887" y="12313"/>
                  </a:cubicBezTo>
                  <a:cubicBezTo>
                    <a:pt x="3809" y="12388"/>
                    <a:pt x="3696" y="12432"/>
                    <a:pt x="3581" y="12432"/>
                  </a:cubicBezTo>
                  <a:cubicBezTo>
                    <a:pt x="3562" y="12432"/>
                    <a:pt x="3543" y="12431"/>
                    <a:pt x="3523" y="12428"/>
                  </a:cubicBezTo>
                  <a:cubicBezTo>
                    <a:pt x="3415" y="12414"/>
                    <a:pt x="3328" y="12362"/>
                    <a:pt x="3278" y="12282"/>
                  </a:cubicBezTo>
                  <a:cubicBezTo>
                    <a:pt x="3246" y="12231"/>
                    <a:pt x="3229" y="12172"/>
                    <a:pt x="3210" y="12108"/>
                  </a:cubicBezTo>
                  <a:cubicBezTo>
                    <a:pt x="3178" y="12002"/>
                    <a:pt x="3146" y="11895"/>
                    <a:pt x="3049" y="11828"/>
                  </a:cubicBezTo>
                  <a:cubicBezTo>
                    <a:pt x="2990" y="11788"/>
                    <a:pt x="2926" y="11775"/>
                    <a:pt x="2859" y="11775"/>
                  </a:cubicBezTo>
                  <a:cubicBezTo>
                    <a:pt x="2801" y="11775"/>
                    <a:pt x="2744" y="11784"/>
                    <a:pt x="2686" y="11794"/>
                  </a:cubicBezTo>
                  <a:cubicBezTo>
                    <a:pt x="2635" y="11802"/>
                    <a:pt x="2579" y="11810"/>
                    <a:pt x="2529" y="11812"/>
                  </a:cubicBezTo>
                  <a:cubicBezTo>
                    <a:pt x="2401" y="11812"/>
                    <a:pt x="2282" y="11762"/>
                    <a:pt x="2185" y="11661"/>
                  </a:cubicBezTo>
                  <a:cubicBezTo>
                    <a:pt x="2015" y="11488"/>
                    <a:pt x="1909" y="11165"/>
                    <a:pt x="1919" y="10857"/>
                  </a:cubicBezTo>
                  <a:cubicBezTo>
                    <a:pt x="1922" y="10761"/>
                    <a:pt x="1930" y="10660"/>
                    <a:pt x="1938" y="10564"/>
                  </a:cubicBezTo>
                  <a:cubicBezTo>
                    <a:pt x="1967" y="10202"/>
                    <a:pt x="1997" y="9828"/>
                    <a:pt x="1797" y="9523"/>
                  </a:cubicBezTo>
                  <a:cubicBezTo>
                    <a:pt x="1684" y="9350"/>
                    <a:pt x="1512" y="9232"/>
                    <a:pt x="1346" y="9117"/>
                  </a:cubicBezTo>
                  <a:cubicBezTo>
                    <a:pt x="1176" y="8998"/>
                    <a:pt x="1016" y="8888"/>
                    <a:pt x="912" y="8724"/>
                  </a:cubicBezTo>
                  <a:cubicBezTo>
                    <a:pt x="745" y="8463"/>
                    <a:pt x="744" y="8095"/>
                    <a:pt x="910" y="7634"/>
                  </a:cubicBezTo>
                  <a:cubicBezTo>
                    <a:pt x="941" y="7550"/>
                    <a:pt x="973" y="7467"/>
                    <a:pt x="1006" y="7384"/>
                  </a:cubicBezTo>
                  <a:cubicBezTo>
                    <a:pt x="1117" y="7102"/>
                    <a:pt x="1232" y="6811"/>
                    <a:pt x="1235" y="6502"/>
                  </a:cubicBezTo>
                  <a:cubicBezTo>
                    <a:pt x="1238" y="6024"/>
                    <a:pt x="977" y="5611"/>
                    <a:pt x="726" y="5213"/>
                  </a:cubicBezTo>
                  <a:cubicBezTo>
                    <a:pt x="585" y="4990"/>
                    <a:pt x="439" y="4759"/>
                    <a:pt x="340" y="4519"/>
                  </a:cubicBezTo>
                  <a:cubicBezTo>
                    <a:pt x="89" y="3904"/>
                    <a:pt x="135" y="3200"/>
                    <a:pt x="177" y="2578"/>
                  </a:cubicBezTo>
                  <a:cubicBezTo>
                    <a:pt x="262" y="1341"/>
                    <a:pt x="803" y="1062"/>
                    <a:pt x="1913" y="934"/>
                  </a:cubicBezTo>
                  <a:cubicBezTo>
                    <a:pt x="2297" y="889"/>
                    <a:pt x="2518" y="794"/>
                    <a:pt x="2857" y="529"/>
                  </a:cubicBezTo>
                  <a:cubicBezTo>
                    <a:pt x="2883" y="508"/>
                    <a:pt x="2912" y="485"/>
                    <a:pt x="2941" y="461"/>
                  </a:cubicBezTo>
                  <a:cubicBezTo>
                    <a:pt x="3137" y="303"/>
                    <a:pt x="3403" y="88"/>
                    <a:pt x="3641" y="88"/>
                  </a:cubicBezTo>
                  <a:close/>
                  <a:moveTo>
                    <a:pt x="3644" y="0"/>
                  </a:moveTo>
                  <a:cubicBezTo>
                    <a:pt x="3374" y="0"/>
                    <a:pt x="3085" y="234"/>
                    <a:pt x="2886" y="394"/>
                  </a:cubicBezTo>
                  <a:cubicBezTo>
                    <a:pt x="2857" y="418"/>
                    <a:pt x="2830" y="441"/>
                    <a:pt x="2804" y="461"/>
                  </a:cubicBezTo>
                  <a:cubicBezTo>
                    <a:pt x="2479" y="716"/>
                    <a:pt x="2268" y="806"/>
                    <a:pt x="1901" y="849"/>
                  </a:cubicBezTo>
                  <a:cubicBezTo>
                    <a:pt x="745" y="982"/>
                    <a:pt x="178" y="1275"/>
                    <a:pt x="92" y="2574"/>
                  </a:cubicBezTo>
                  <a:cubicBezTo>
                    <a:pt x="49" y="3203"/>
                    <a:pt x="1" y="3919"/>
                    <a:pt x="260" y="4551"/>
                  </a:cubicBezTo>
                  <a:cubicBezTo>
                    <a:pt x="362" y="4799"/>
                    <a:pt x="510" y="5033"/>
                    <a:pt x="652" y="5259"/>
                  </a:cubicBezTo>
                  <a:cubicBezTo>
                    <a:pt x="909" y="5666"/>
                    <a:pt x="1152" y="6048"/>
                    <a:pt x="1149" y="6502"/>
                  </a:cubicBezTo>
                  <a:cubicBezTo>
                    <a:pt x="1146" y="6795"/>
                    <a:pt x="1033" y="7078"/>
                    <a:pt x="925" y="7352"/>
                  </a:cubicBezTo>
                  <a:cubicBezTo>
                    <a:pt x="892" y="7437"/>
                    <a:pt x="859" y="7520"/>
                    <a:pt x="828" y="7605"/>
                  </a:cubicBezTo>
                  <a:cubicBezTo>
                    <a:pt x="652" y="8092"/>
                    <a:pt x="657" y="8484"/>
                    <a:pt x="840" y="8771"/>
                  </a:cubicBezTo>
                  <a:cubicBezTo>
                    <a:pt x="952" y="8948"/>
                    <a:pt x="1126" y="9070"/>
                    <a:pt x="1296" y="9187"/>
                  </a:cubicBezTo>
                  <a:cubicBezTo>
                    <a:pt x="1463" y="9302"/>
                    <a:pt x="1621" y="9411"/>
                    <a:pt x="1725" y="9571"/>
                  </a:cubicBezTo>
                  <a:cubicBezTo>
                    <a:pt x="1909" y="9850"/>
                    <a:pt x="1879" y="10209"/>
                    <a:pt x="1852" y="10556"/>
                  </a:cubicBezTo>
                  <a:cubicBezTo>
                    <a:pt x="1844" y="10654"/>
                    <a:pt x="1836" y="10755"/>
                    <a:pt x="1832" y="10854"/>
                  </a:cubicBezTo>
                  <a:cubicBezTo>
                    <a:pt x="1821" y="11189"/>
                    <a:pt x="1935" y="11528"/>
                    <a:pt x="2122" y="11720"/>
                  </a:cubicBezTo>
                  <a:cubicBezTo>
                    <a:pt x="2238" y="11839"/>
                    <a:pt x="2372" y="11896"/>
                    <a:pt x="2529" y="11896"/>
                  </a:cubicBezTo>
                  <a:cubicBezTo>
                    <a:pt x="2587" y="11896"/>
                    <a:pt x="2644" y="11887"/>
                    <a:pt x="2699" y="11877"/>
                  </a:cubicBezTo>
                  <a:cubicBezTo>
                    <a:pt x="2754" y="11869"/>
                    <a:pt x="2808" y="11860"/>
                    <a:pt x="2859" y="11860"/>
                  </a:cubicBezTo>
                  <a:cubicBezTo>
                    <a:pt x="2911" y="11860"/>
                    <a:pt x="2959" y="11869"/>
                    <a:pt x="3000" y="11898"/>
                  </a:cubicBezTo>
                  <a:cubicBezTo>
                    <a:pt x="3072" y="11948"/>
                    <a:pt x="3099" y="12037"/>
                    <a:pt x="3128" y="12132"/>
                  </a:cubicBezTo>
                  <a:cubicBezTo>
                    <a:pt x="3147" y="12198"/>
                    <a:pt x="3168" y="12266"/>
                    <a:pt x="3205" y="12327"/>
                  </a:cubicBezTo>
                  <a:cubicBezTo>
                    <a:pt x="3269" y="12430"/>
                    <a:pt x="3378" y="12497"/>
                    <a:pt x="3512" y="12513"/>
                  </a:cubicBezTo>
                  <a:cubicBezTo>
                    <a:pt x="3535" y="12516"/>
                    <a:pt x="3557" y="12518"/>
                    <a:pt x="3580" y="12518"/>
                  </a:cubicBezTo>
                  <a:cubicBezTo>
                    <a:pt x="3716" y="12518"/>
                    <a:pt x="3853" y="12465"/>
                    <a:pt x="3946" y="12375"/>
                  </a:cubicBezTo>
                  <a:cubicBezTo>
                    <a:pt x="4159" y="12169"/>
                    <a:pt x="4177" y="11845"/>
                    <a:pt x="4122" y="11610"/>
                  </a:cubicBezTo>
                  <a:cubicBezTo>
                    <a:pt x="4071" y="11390"/>
                    <a:pt x="3962" y="11190"/>
                    <a:pt x="3858" y="10997"/>
                  </a:cubicBezTo>
                  <a:cubicBezTo>
                    <a:pt x="3839" y="10963"/>
                    <a:pt x="3820" y="10928"/>
                    <a:pt x="3802" y="10894"/>
                  </a:cubicBezTo>
                  <a:cubicBezTo>
                    <a:pt x="3144" y="9661"/>
                    <a:pt x="2893" y="8221"/>
                    <a:pt x="3096" y="6839"/>
                  </a:cubicBezTo>
                  <a:cubicBezTo>
                    <a:pt x="3298" y="5458"/>
                    <a:pt x="3951" y="4149"/>
                    <a:pt x="4934" y="3156"/>
                  </a:cubicBezTo>
                  <a:cubicBezTo>
                    <a:pt x="4960" y="3131"/>
                    <a:pt x="4987" y="3104"/>
                    <a:pt x="5014" y="3078"/>
                  </a:cubicBezTo>
                  <a:cubicBezTo>
                    <a:pt x="5184" y="2908"/>
                    <a:pt x="5360" y="2734"/>
                    <a:pt x="5469" y="2514"/>
                  </a:cubicBezTo>
                  <a:cubicBezTo>
                    <a:pt x="5591" y="2268"/>
                    <a:pt x="5620" y="1919"/>
                    <a:pt x="5410" y="1691"/>
                  </a:cubicBezTo>
                  <a:cubicBezTo>
                    <a:pt x="5255" y="1523"/>
                    <a:pt x="5019" y="1473"/>
                    <a:pt x="4793" y="1427"/>
                  </a:cubicBezTo>
                  <a:cubicBezTo>
                    <a:pt x="4548" y="1377"/>
                    <a:pt x="4316" y="1329"/>
                    <a:pt x="4199" y="1139"/>
                  </a:cubicBezTo>
                  <a:cubicBezTo>
                    <a:pt x="4124" y="1014"/>
                    <a:pt x="4121" y="860"/>
                    <a:pt x="4118" y="697"/>
                  </a:cubicBezTo>
                  <a:cubicBezTo>
                    <a:pt x="4114" y="511"/>
                    <a:pt x="4110" y="320"/>
                    <a:pt x="3988" y="173"/>
                  </a:cubicBezTo>
                  <a:cubicBezTo>
                    <a:pt x="3884" y="48"/>
                    <a:pt x="3766" y="0"/>
                    <a:pt x="364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1375" y="2838750"/>
              <a:ext cx="152575" cy="124275"/>
            </a:xfrm>
            <a:custGeom>
              <a:avLst/>
              <a:gdLst/>
              <a:ahLst/>
              <a:cxnLst/>
              <a:rect l="l" t="t" r="r" b="b"/>
              <a:pathLst>
                <a:path w="6103" h="4971" extrusionOk="0">
                  <a:moveTo>
                    <a:pt x="5454" y="87"/>
                  </a:moveTo>
                  <a:cubicBezTo>
                    <a:pt x="5600" y="87"/>
                    <a:pt x="5731" y="223"/>
                    <a:pt x="5767" y="366"/>
                  </a:cubicBezTo>
                  <a:cubicBezTo>
                    <a:pt x="5808" y="535"/>
                    <a:pt x="5762" y="714"/>
                    <a:pt x="5704" y="884"/>
                  </a:cubicBezTo>
                  <a:cubicBezTo>
                    <a:pt x="5667" y="996"/>
                    <a:pt x="5624" y="1110"/>
                    <a:pt x="5582" y="1225"/>
                  </a:cubicBezTo>
                  <a:cubicBezTo>
                    <a:pt x="5368" y="1804"/>
                    <a:pt x="5145" y="2405"/>
                    <a:pt x="5405" y="2953"/>
                  </a:cubicBezTo>
                  <a:cubicBezTo>
                    <a:pt x="5474" y="3098"/>
                    <a:pt x="5574" y="3228"/>
                    <a:pt x="5671" y="3355"/>
                  </a:cubicBezTo>
                  <a:cubicBezTo>
                    <a:pt x="5821" y="3548"/>
                    <a:pt x="5962" y="3731"/>
                    <a:pt x="5991" y="3958"/>
                  </a:cubicBezTo>
                  <a:cubicBezTo>
                    <a:pt x="6015" y="4133"/>
                    <a:pt x="5964" y="4307"/>
                    <a:pt x="5842" y="4464"/>
                  </a:cubicBezTo>
                  <a:cubicBezTo>
                    <a:pt x="5677" y="4679"/>
                    <a:pt x="5400" y="4836"/>
                    <a:pt x="5120" y="4871"/>
                  </a:cubicBezTo>
                  <a:cubicBezTo>
                    <a:pt x="5052" y="4880"/>
                    <a:pt x="4985" y="4884"/>
                    <a:pt x="4918" y="4884"/>
                  </a:cubicBezTo>
                  <a:cubicBezTo>
                    <a:pt x="4578" y="4884"/>
                    <a:pt x="4237" y="4783"/>
                    <a:pt x="3906" y="4684"/>
                  </a:cubicBezTo>
                  <a:cubicBezTo>
                    <a:pt x="3835" y="4663"/>
                    <a:pt x="3767" y="4644"/>
                    <a:pt x="3698" y="4623"/>
                  </a:cubicBezTo>
                  <a:cubicBezTo>
                    <a:pt x="2959" y="4413"/>
                    <a:pt x="2180" y="4306"/>
                    <a:pt x="1403" y="4306"/>
                  </a:cubicBezTo>
                  <a:cubicBezTo>
                    <a:pt x="1136" y="4306"/>
                    <a:pt x="868" y="4319"/>
                    <a:pt x="604" y="4344"/>
                  </a:cubicBezTo>
                  <a:cubicBezTo>
                    <a:pt x="553" y="4349"/>
                    <a:pt x="501" y="4354"/>
                    <a:pt x="451" y="4354"/>
                  </a:cubicBezTo>
                  <a:cubicBezTo>
                    <a:pt x="387" y="4354"/>
                    <a:pt x="325" y="4346"/>
                    <a:pt x="271" y="4320"/>
                  </a:cubicBezTo>
                  <a:cubicBezTo>
                    <a:pt x="188" y="4280"/>
                    <a:pt x="132" y="4200"/>
                    <a:pt x="116" y="4094"/>
                  </a:cubicBezTo>
                  <a:cubicBezTo>
                    <a:pt x="90" y="3944"/>
                    <a:pt x="146" y="3773"/>
                    <a:pt x="253" y="3668"/>
                  </a:cubicBezTo>
                  <a:cubicBezTo>
                    <a:pt x="433" y="3495"/>
                    <a:pt x="695" y="3439"/>
                    <a:pt x="948" y="3387"/>
                  </a:cubicBezTo>
                  <a:lnTo>
                    <a:pt x="1011" y="3372"/>
                  </a:lnTo>
                  <a:cubicBezTo>
                    <a:pt x="1864" y="3190"/>
                    <a:pt x="2697" y="2828"/>
                    <a:pt x="3419" y="2328"/>
                  </a:cubicBezTo>
                  <a:cubicBezTo>
                    <a:pt x="4098" y="1859"/>
                    <a:pt x="4506" y="1249"/>
                    <a:pt x="4939" y="605"/>
                  </a:cubicBezTo>
                  <a:cubicBezTo>
                    <a:pt x="4992" y="527"/>
                    <a:pt x="5046" y="445"/>
                    <a:pt x="5100" y="363"/>
                  </a:cubicBezTo>
                  <a:cubicBezTo>
                    <a:pt x="5187" y="237"/>
                    <a:pt x="5283" y="110"/>
                    <a:pt x="5418" y="89"/>
                  </a:cubicBezTo>
                  <a:cubicBezTo>
                    <a:pt x="5430" y="87"/>
                    <a:pt x="5442" y="87"/>
                    <a:pt x="5454" y="87"/>
                  </a:cubicBezTo>
                  <a:close/>
                  <a:moveTo>
                    <a:pt x="5455" y="1"/>
                  </a:moveTo>
                  <a:cubicBezTo>
                    <a:pt x="5439" y="1"/>
                    <a:pt x="5422" y="2"/>
                    <a:pt x="5405" y="5"/>
                  </a:cubicBezTo>
                  <a:cubicBezTo>
                    <a:pt x="5235" y="30"/>
                    <a:pt x="5123" y="179"/>
                    <a:pt x="5028" y="317"/>
                  </a:cubicBezTo>
                  <a:cubicBezTo>
                    <a:pt x="4974" y="397"/>
                    <a:pt x="4920" y="479"/>
                    <a:pt x="4867" y="559"/>
                  </a:cubicBezTo>
                  <a:cubicBezTo>
                    <a:pt x="4420" y="1223"/>
                    <a:pt x="4036" y="1796"/>
                    <a:pt x="3369" y="2258"/>
                  </a:cubicBezTo>
                  <a:cubicBezTo>
                    <a:pt x="2657" y="2751"/>
                    <a:pt x="1834" y="3108"/>
                    <a:pt x="991" y="3289"/>
                  </a:cubicBezTo>
                  <a:lnTo>
                    <a:pt x="931" y="3302"/>
                  </a:lnTo>
                  <a:cubicBezTo>
                    <a:pt x="665" y="3358"/>
                    <a:pt x="391" y="3417"/>
                    <a:pt x="194" y="3608"/>
                  </a:cubicBezTo>
                  <a:cubicBezTo>
                    <a:pt x="66" y="3729"/>
                    <a:pt x="0" y="3933"/>
                    <a:pt x="29" y="4109"/>
                  </a:cubicBezTo>
                  <a:cubicBezTo>
                    <a:pt x="51" y="4243"/>
                    <a:pt x="124" y="4346"/>
                    <a:pt x="234" y="4399"/>
                  </a:cubicBezTo>
                  <a:cubicBezTo>
                    <a:pt x="302" y="4431"/>
                    <a:pt x="376" y="4440"/>
                    <a:pt x="450" y="4440"/>
                  </a:cubicBezTo>
                  <a:cubicBezTo>
                    <a:pt x="506" y="4440"/>
                    <a:pt x="562" y="4435"/>
                    <a:pt x="617" y="4429"/>
                  </a:cubicBezTo>
                  <a:cubicBezTo>
                    <a:pt x="877" y="4404"/>
                    <a:pt x="1140" y="4391"/>
                    <a:pt x="1404" y="4391"/>
                  </a:cubicBezTo>
                  <a:cubicBezTo>
                    <a:pt x="2170" y="4391"/>
                    <a:pt x="2942" y="4498"/>
                    <a:pt x="3674" y="4706"/>
                  </a:cubicBezTo>
                  <a:cubicBezTo>
                    <a:pt x="3743" y="4725"/>
                    <a:pt x="3811" y="4746"/>
                    <a:pt x="3880" y="4767"/>
                  </a:cubicBezTo>
                  <a:cubicBezTo>
                    <a:pt x="4218" y="4868"/>
                    <a:pt x="4566" y="4970"/>
                    <a:pt x="4918" y="4970"/>
                  </a:cubicBezTo>
                  <a:cubicBezTo>
                    <a:pt x="4988" y="4970"/>
                    <a:pt x="5059" y="4966"/>
                    <a:pt x="5129" y="4956"/>
                  </a:cubicBezTo>
                  <a:cubicBezTo>
                    <a:pt x="5432" y="4917"/>
                    <a:pt x="5731" y="4749"/>
                    <a:pt x="5909" y="4517"/>
                  </a:cubicBezTo>
                  <a:cubicBezTo>
                    <a:pt x="6045" y="4341"/>
                    <a:pt x="6103" y="4144"/>
                    <a:pt x="6076" y="3945"/>
                  </a:cubicBezTo>
                  <a:cubicBezTo>
                    <a:pt x="6044" y="3697"/>
                    <a:pt x="5888" y="3495"/>
                    <a:pt x="5739" y="3302"/>
                  </a:cubicBezTo>
                  <a:cubicBezTo>
                    <a:pt x="5645" y="3180"/>
                    <a:pt x="5547" y="3052"/>
                    <a:pt x="5482" y="2916"/>
                  </a:cubicBezTo>
                  <a:cubicBezTo>
                    <a:pt x="5238" y="2402"/>
                    <a:pt x="5453" y="1819"/>
                    <a:pt x="5663" y="1255"/>
                  </a:cubicBezTo>
                  <a:cubicBezTo>
                    <a:pt x="5706" y="1138"/>
                    <a:pt x="5747" y="1025"/>
                    <a:pt x="5786" y="911"/>
                  </a:cubicBezTo>
                  <a:cubicBezTo>
                    <a:pt x="5847" y="730"/>
                    <a:pt x="5898" y="535"/>
                    <a:pt x="5850" y="346"/>
                  </a:cubicBezTo>
                  <a:cubicBezTo>
                    <a:pt x="5806" y="170"/>
                    <a:pt x="5646" y="1"/>
                    <a:pt x="5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2075" y="2923325"/>
              <a:ext cx="93875" cy="36050"/>
            </a:xfrm>
            <a:custGeom>
              <a:avLst/>
              <a:gdLst/>
              <a:ahLst/>
              <a:cxnLst/>
              <a:rect l="l" t="t" r="r" b="b"/>
              <a:pathLst>
                <a:path w="3755" h="1442" extrusionOk="0">
                  <a:moveTo>
                    <a:pt x="2968" y="85"/>
                  </a:moveTo>
                  <a:cubicBezTo>
                    <a:pt x="3195" y="85"/>
                    <a:pt x="3399" y="130"/>
                    <a:pt x="3511" y="268"/>
                  </a:cubicBezTo>
                  <a:cubicBezTo>
                    <a:pt x="3658" y="450"/>
                    <a:pt x="3645" y="750"/>
                    <a:pt x="3483" y="920"/>
                  </a:cubicBezTo>
                  <a:cubicBezTo>
                    <a:pt x="3320" y="1091"/>
                    <a:pt x="3064" y="1126"/>
                    <a:pt x="2793" y="1150"/>
                  </a:cubicBezTo>
                  <a:lnTo>
                    <a:pt x="531" y="1350"/>
                  </a:lnTo>
                  <a:cubicBezTo>
                    <a:pt x="515" y="1352"/>
                    <a:pt x="485" y="1354"/>
                    <a:pt x="447" y="1354"/>
                  </a:cubicBezTo>
                  <a:cubicBezTo>
                    <a:pt x="327" y="1354"/>
                    <a:pt x="135" y="1331"/>
                    <a:pt x="109" y="1192"/>
                  </a:cubicBezTo>
                  <a:cubicBezTo>
                    <a:pt x="92" y="1097"/>
                    <a:pt x="162" y="1000"/>
                    <a:pt x="318" y="900"/>
                  </a:cubicBezTo>
                  <a:cubicBezTo>
                    <a:pt x="843" y="566"/>
                    <a:pt x="1448" y="327"/>
                    <a:pt x="2070" y="212"/>
                  </a:cubicBezTo>
                  <a:cubicBezTo>
                    <a:pt x="2110" y="205"/>
                    <a:pt x="2156" y="196"/>
                    <a:pt x="2206" y="186"/>
                  </a:cubicBezTo>
                  <a:cubicBezTo>
                    <a:pt x="2418" y="143"/>
                    <a:pt x="2708" y="85"/>
                    <a:pt x="2968" y="85"/>
                  </a:cubicBezTo>
                  <a:close/>
                  <a:moveTo>
                    <a:pt x="2962" y="0"/>
                  </a:moveTo>
                  <a:cubicBezTo>
                    <a:pt x="2694" y="0"/>
                    <a:pt x="2404" y="58"/>
                    <a:pt x="2188" y="101"/>
                  </a:cubicBezTo>
                  <a:cubicBezTo>
                    <a:pt x="2138" y="111"/>
                    <a:pt x="2094" y="120"/>
                    <a:pt x="2054" y="128"/>
                  </a:cubicBezTo>
                  <a:cubicBezTo>
                    <a:pt x="1423" y="245"/>
                    <a:pt x="806" y="487"/>
                    <a:pt x="271" y="827"/>
                  </a:cubicBezTo>
                  <a:cubicBezTo>
                    <a:pt x="84" y="947"/>
                    <a:pt x="1" y="1075"/>
                    <a:pt x="25" y="1206"/>
                  </a:cubicBezTo>
                  <a:cubicBezTo>
                    <a:pt x="52" y="1357"/>
                    <a:pt x="204" y="1442"/>
                    <a:pt x="441" y="1442"/>
                  </a:cubicBezTo>
                  <a:cubicBezTo>
                    <a:pt x="471" y="1442"/>
                    <a:pt x="505" y="1440"/>
                    <a:pt x="539" y="1437"/>
                  </a:cubicBezTo>
                  <a:lnTo>
                    <a:pt x="2801" y="1235"/>
                  </a:lnTo>
                  <a:cubicBezTo>
                    <a:pt x="3090" y="1211"/>
                    <a:pt x="3362" y="1171"/>
                    <a:pt x="3546" y="979"/>
                  </a:cubicBezTo>
                  <a:cubicBezTo>
                    <a:pt x="3740" y="775"/>
                    <a:pt x="3754" y="433"/>
                    <a:pt x="3578" y="215"/>
                  </a:cubicBezTo>
                  <a:cubicBezTo>
                    <a:pt x="3446" y="51"/>
                    <a:pt x="3214" y="0"/>
                    <a:pt x="2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08225" y="2308800"/>
              <a:ext cx="134700" cy="257900"/>
            </a:xfrm>
            <a:custGeom>
              <a:avLst/>
              <a:gdLst/>
              <a:ahLst/>
              <a:cxnLst/>
              <a:rect l="l" t="t" r="r" b="b"/>
              <a:pathLst>
                <a:path w="5388" h="10316" extrusionOk="0">
                  <a:moveTo>
                    <a:pt x="3236" y="94"/>
                  </a:moveTo>
                  <a:cubicBezTo>
                    <a:pt x="3903" y="94"/>
                    <a:pt x="4509" y="302"/>
                    <a:pt x="4834" y="776"/>
                  </a:cubicBezTo>
                  <a:cubicBezTo>
                    <a:pt x="5080" y="1136"/>
                    <a:pt x="5125" y="1594"/>
                    <a:pt x="5148" y="1995"/>
                  </a:cubicBezTo>
                  <a:cubicBezTo>
                    <a:pt x="5301" y="4701"/>
                    <a:pt x="4598" y="7458"/>
                    <a:pt x="3170" y="9761"/>
                  </a:cubicBezTo>
                  <a:cubicBezTo>
                    <a:pt x="3031" y="9984"/>
                    <a:pt x="2870" y="10195"/>
                    <a:pt x="2638" y="10225"/>
                  </a:cubicBezTo>
                  <a:cubicBezTo>
                    <a:pt x="2622" y="10228"/>
                    <a:pt x="2605" y="10229"/>
                    <a:pt x="2589" y="10229"/>
                  </a:cubicBezTo>
                  <a:cubicBezTo>
                    <a:pt x="2359" y="10229"/>
                    <a:pt x="2151" y="10023"/>
                    <a:pt x="2079" y="9808"/>
                  </a:cubicBezTo>
                  <a:cubicBezTo>
                    <a:pt x="1996" y="9567"/>
                    <a:pt x="2028" y="9298"/>
                    <a:pt x="2070" y="9020"/>
                  </a:cubicBezTo>
                  <a:cubicBezTo>
                    <a:pt x="2094" y="8856"/>
                    <a:pt x="2121" y="8690"/>
                    <a:pt x="2147" y="8526"/>
                  </a:cubicBezTo>
                  <a:cubicBezTo>
                    <a:pt x="2270" y="7761"/>
                    <a:pt x="2396" y="6970"/>
                    <a:pt x="2368" y="6182"/>
                  </a:cubicBezTo>
                  <a:cubicBezTo>
                    <a:pt x="2326" y="5090"/>
                    <a:pt x="1961" y="4160"/>
                    <a:pt x="1338" y="3566"/>
                  </a:cubicBezTo>
                  <a:cubicBezTo>
                    <a:pt x="1250" y="3481"/>
                    <a:pt x="1154" y="3401"/>
                    <a:pt x="1061" y="3322"/>
                  </a:cubicBezTo>
                  <a:cubicBezTo>
                    <a:pt x="834" y="3132"/>
                    <a:pt x="598" y="2935"/>
                    <a:pt x="470" y="2672"/>
                  </a:cubicBezTo>
                  <a:cubicBezTo>
                    <a:pt x="100" y="1919"/>
                    <a:pt x="436" y="1144"/>
                    <a:pt x="1372" y="600"/>
                  </a:cubicBezTo>
                  <a:cubicBezTo>
                    <a:pt x="1921" y="280"/>
                    <a:pt x="2606" y="94"/>
                    <a:pt x="3236" y="94"/>
                  </a:cubicBezTo>
                  <a:close/>
                  <a:moveTo>
                    <a:pt x="3241" y="0"/>
                  </a:moveTo>
                  <a:cubicBezTo>
                    <a:pt x="2598" y="0"/>
                    <a:pt x="1902" y="193"/>
                    <a:pt x="1328" y="526"/>
                  </a:cubicBezTo>
                  <a:cubicBezTo>
                    <a:pt x="350" y="1096"/>
                    <a:pt x="1" y="1911"/>
                    <a:pt x="392" y="2709"/>
                  </a:cubicBezTo>
                  <a:cubicBezTo>
                    <a:pt x="529" y="2989"/>
                    <a:pt x="771" y="3191"/>
                    <a:pt x="1005" y="3388"/>
                  </a:cubicBezTo>
                  <a:cubicBezTo>
                    <a:pt x="1098" y="3465"/>
                    <a:pt x="1192" y="3545"/>
                    <a:pt x="1279" y="3628"/>
                  </a:cubicBezTo>
                  <a:cubicBezTo>
                    <a:pt x="1884" y="4206"/>
                    <a:pt x="2241" y="5116"/>
                    <a:pt x="2281" y="6185"/>
                  </a:cubicBezTo>
                  <a:cubicBezTo>
                    <a:pt x="2310" y="6964"/>
                    <a:pt x="2185" y="7751"/>
                    <a:pt x="2062" y="8512"/>
                  </a:cubicBezTo>
                  <a:cubicBezTo>
                    <a:pt x="2036" y="8677"/>
                    <a:pt x="2009" y="8842"/>
                    <a:pt x="1985" y="9007"/>
                  </a:cubicBezTo>
                  <a:cubicBezTo>
                    <a:pt x="1942" y="9295"/>
                    <a:pt x="1910" y="9575"/>
                    <a:pt x="1998" y="9836"/>
                  </a:cubicBezTo>
                  <a:cubicBezTo>
                    <a:pt x="2079" y="10078"/>
                    <a:pt x="2308" y="10315"/>
                    <a:pt x="2587" y="10315"/>
                  </a:cubicBezTo>
                  <a:cubicBezTo>
                    <a:pt x="2608" y="10315"/>
                    <a:pt x="2629" y="10314"/>
                    <a:pt x="2649" y="10310"/>
                  </a:cubicBezTo>
                  <a:cubicBezTo>
                    <a:pt x="2918" y="10275"/>
                    <a:pt x="3099" y="10037"/>
                    <a:pt x="3242" y="9806"/>
                  </a:cubicBezTo>
                  <a:cubicBezTo>
                    <a:pt x="4682" y="7489"/>
                    <a:pt x="5388" y="4714"/>
                    <a:pt x="5232" y="1991"/>
                  </a:cubicBezTo>
                  <a:cubicBezTo>
                    <a:pt x="5210" y="1578"/>
                    <a:pt x="5164" y="1108"/>
                    <a:pt x="4904" y="728"/>
                  </a:cubicBezTo>
                  <a:cubicBezTo>
                    <a:pt x="4559" y="222"/>
                    <a:pt x="3931" y="0"/>
                    <a:pt x="324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37325" y="3115975"/>
              <a:ext cx="434150" cy="388025"/>
            </a:xfrm>
            <a:custGeom>
              <a:avLst/>
              <a:gdLst/>
              <a:ahLst/>
              <a:cxnLst/>
              <a:rect l="l" t="t" r="r" b="b"/>
              <a:pathLst>
                <a:path w="17366" h="15521" extrusionOk="0">
                  <a:moveTo>
                    <a:pt x="15892" y="86"/>
                  </a:moveTo>
                  <a:cubicBezTo>
                    <a:pt x="16103" y="86"/>
                    <a:pt x="16320" y="241"/>
                    <a:pt x="16541" y="546"/>
                  </a:cubicBezTo>
                  <a:cubicBezTo>
                    <a:pt x="16802" y="908"/>
                    <a:pt x="16874" y="1371"/>
                    <a:pt x="16930" y="1853"/>
                  </a:cubicBezTo>
                  <a:cubicBezTo>
                    <a:pt x="17225" y="4352"/>
                    <a:pt x="17279" y="6583"/>
                    <a:pt x="17096" y="8671"/>
                  </a:cubicBezTo>
                  <a:cubicBezTo>
                    <a:pt x="17028" y="9472"/>
                    <a:pt x="16927" y="10130"/>
                    <a:pt x="16661" y="10745"/>
                  </a:cubicBezTo>
                  <a:cubicBezTo>
                    <a:pt x="16353" y="11457"/>
                    <a:pt x="15836" y="11996"/>
                    <a:pt x="15239" y="12225"/>
                  </a:cubicBezTo>
                  <a:cubicBezTo>
                    <a:pt x="15066" y="12290"/>
                    <a:pt x="14879" y="12333"/>
                    <a:pt x="14696" y="12377"/>
                  </a:cubicBezTo>
                  <a:cubicBezTo>
                    <a:pt x="14400" y="12446"/>
                    <a:pt x="14094" y="12518"/>
                    <a:pt x="13835" y="12691"/>
                  </a:cubicBezTo>
                  <a:cubicBezTo>
                    <a:pt x="13588" y="12854"/>
                    <a:pt x="13409" y="13091"/>
                    <a:pt x="13234" y="13323"/>
                  </a:cubicBezTo>
                  <a:cubicBezTo>
                    <a:pt x="13186" y="13385"/>
                    <a:pt x="13136" y="13450"/>
                    <a:pt x="13087" y="13512"/>
                  </a:cubicBezTo>
                  <a:cubicBezTo>
                    <a:pt x="12115" y="14731"/>
                    <a:pt x="10439" y="15434"/>
                    <a:pt x="8627" y="15434"/>
                  </a:cubicBezTo>
                  <a:cubicBezTo>
                    <a:pt x="8258" y="15434"/>
                    <a:pt x="7884" y="15405"/>
                    <a:pt x="7509" y="15346"/>
                  </a:cubicBezTo>
                  <a:cubicBezTo>
                    <a:pt x="5396" y="15009"/>
                    <a:pt x="3509" y="13859"/>
                    <a:pt x="1941" y="12780"/>
                  </a:cubicBezTo>
                  <a:cubicBezTo>
                    <a:pt x="1082" y="12188"/>
                    <a:pt x="92" y="11368"/>
                    <a:pt x="89" y="10281"/>
                  </a:cubicBezTo>
                  <a:cubicBezTo>
                    <a:pt x="85" y="9547"/>
                    <a:pt x="584" y="8839"/>
                    <a:pt x="1299" y="8557"/>
                  </a:cubicBezTo>
                  <a:cubicBezTo>
                    <a:pt x="1536" y="8463"/>
                    <a:pt x="1794" y="8418"/>
                    <a:pt x="2054" y="8418"/>
                  </a:cubicBezTo>
                  <a:cubicBezTo>
                    <a:pt x="2536" y="8418"/>
                    <a:pt x="3029" y="8574"/>
                    <a:pt x="3429" y="8870"/>
                  </a:cubicBezTo>
                  <a:cubicBezTo>
                    <a:pt x="3881" y="9200"/>
                    <a:pt x="4134" y="9654"/>
                    <a:pt x="4108" y="10085"/>
                  </a:cubicBezTo>
                  <a:cubicBezTo>
                    <a:pt x="4092" y="10375"/>
                    <a:pt x="3951" y="10649"/>
                    <a:pt x="3815" y="10915"/>
                  </a:cubicBezTo>
                  <a:cubicBezTo>
                    <a:pt x="3666" y="11204"/>
                    <a:pt x="3512" y="11506"/>
                    <a:pt x="3514" y="11835"/>
                  </a:cubicBezTo>
                  <a:cubicBezTo>
                    <a:pt x="3516" y="12446"/>
                    <a:pt x="4006" y="12958"/>
                    <a:pt x="5011" y="13403"/>
                  </a:cubicBezTo>
                  <a:cubicBezTo>
                    <a:pt x="6397" y="14018"/>
                    <a:pt x="7876" y="14575"/>
                    <a:pt x="9376" y="14575"/>
                  </a:cubicBezTo>
                  <a:cubicBezTo>
                    <a:pt x="9547" y="14575"/>
                    <a:pt x="9719" y="14568"/>
                    <a:pt x="9890" y="14553"/>
                  </a:cubicBezTo>
                  <a:cubicBezTo>
                    <a:pt x="10305" y="14516"/>
                    <a:pt x="10718" y="14317"/>
                    <a:pt x="10709" y="13957"/>
                  </a:cubicBezTo>
                  <a:cubicBezTo>
                    <a:pt x="10699" y="13685"/>
                    <a:pt x="10448" y="13509"/>
                    <a:pt x="10203" y="13371"/>
                  </a:cubicBezTo>
                  <a:lnTo>
                    <a:pt x="7072" y="11621"/>
                  </a:lnTo>
                  <a:cubicBezTo>
                    <a:pt x="6568" y="11339"/>
                    <a:pt x="5991" y="10942"/>
                    <a:pt x="6012" y="10373"/>
                  </a:cubicBezTo>
                  <a:cubicBezTo>
                    <a:pt x="6030" y="9893"/>
                    <a:pt x="6459" y="9509"/>
                    <a:pt x="7324" y="9200"/>
                  </a:cubicBezTo>
                  <a:lnTo>
                    <a:pt x="11346" y="7760"/>
                  </a:lnTo>
                  <a:cubicBezTo>
                    <a:pt x="12020" y="7520"/>
                    <a:pt x="12784" y="7246"/>
                    <a:pt x="13303" y="6666"/>
                  </a:cubicBezTo>
                  <a:cubicBezTo>
                    <a:pt x="13910" y="5986"/>
                    <a:pt x="14048" y="5047"/>
                    <a:pt x="14180" y="4141"/>
                  </a:cubicBezTo>
                  <a:cubicBezTo>
                    <a:pt x="14204" y="3978"/>
                    <a:pt x="14227" y="3816"/>
                    <a:pt x="14254" y="3657"/>
                  </a:cubicBezTo>
                  <a:cubicBezTo>
                    <a:pt x="14406" y="2732"/>
                    <a:pt x="14978" y="288"/>
                    <a:pt x="15791" y="98"/>
                  </a:cubicBezTo>
                  <a:cubicBezTo>
                    <a:pt x="15825" y="90"/>
                    <a:pt x="15858" y="86"/>
                    <a:pt x="15892" y="86"/>
                  </a:cubicBezTo>
                  <a:close/>
                  <a:moveTo>
                    <a:pt x="15893" y="0"/>
                  </a:moveTo>
                  <a:cubicBezTo>
                    <a:pt x="15853" y="0"/>
                    <a:pt x="15812" y="5"/>
                    <a:pt x="15772" y="14"/>
                  </a:cubicBezTo>
                  <a:cubicBezTo>
                    <a:pt x="14736" y="258"/>
                    <a:pt x="14174" y="3609"/>
                    <a:pt x="14169" y="3643"/>
                  </a:cubicBezTo>
                  <a:cubicBezTo>
                    <a:pt x="14142" y="3803"/>
                    <a:pt x="14118" y="3965"/>
                    <a:pt x="14096" y="4128"/>
                  </a:cubicBezTo>
                  <a:cubicBezTo>
                    <a:pt x="13964" y="5023"/>
                    <a:pt x="13830" y="5949"/>
                    <a:pt x="13239" y="6609"/>
                  </a:cubicBezTo>
                  <a:cubicBezTo>
                    <a:pt x="12736" y="7172"/>
                    <a:pt x="11982" y="7441"/>
                    <a:pt x="11317" y="7680"/>
                  </a:cubicBezTo>
                  <a:lnTo>
                    <a:pt x="7295" y="9118"/>
                  </a:lnTo>
                  <a:cubicBezTo>
                    <a:pt x="6393" y="9441"/>
                    <a:pt x="5945" y="9850"/>
                    <a:pt x="5926" y="10370"/>
                  </a:cubicBezTo>
                  <a:cubicBezTo>
                    <a:pt x="5903" y="10985"/>
                    <a:pt x="6504" y="11401"/>
                    <a:pt x="7030" y="11696"/>
                  </a:cubicBezTo>
                  <a:lnTo>
                    <a:pt x="10161" y="13446"/>
                  </a:lnTo>
                  <a:cubicBezTo>
                    <a:pt x="10385" y="13571"/>
                    <a:pt x="10616" y="13730"/>
                    <a:pt x="10622" y="13960"/>
                  </a:cubicBezTo>
                  <a:cubicBezTo>
                    <a:pt x="10633" y="14306"/>
                    <a:pt x="10163" y="14441"/>
                    <a:pt x="9882" y="14466"/>
                  </a:cubicBezTo>
                  <a:cubicBezTo>
                    <a:pt x="9713" y="14481"/>
                    <a:pt x="9544" y="14489"/>
                    <a:pt x="9375" y="14489"/>
                  </a:cubicBezTo>
                  <a:cubicBezTo>
                    <a:pt x="7891" y="14489"/>
                    <a:pt x="6424" y="13936"/>
                    <a:pt x="5046" y="13325"/>
                  </a:cubicBezTo>
                  <a:cubicBezTo>
                    <a:pt x="4074" y="12894"/>
                    <a:pt x="3602" y="12407"/>
                    <a:pt x="3599" y="11835"/>
                  </a:cubicBezTo>
                  <a:cubicBezTo>
                    <a:pt x="3599" y="11525"/>
                    <a:pt x="3741" y="11248"/>
                    <a:pt x="3892" y="10953"/>
                  </a:cubicBezTo>
                  <a:cubicBezTo>
                    <a:pt x="4031" y="10681"/>
                    <a:pt x="4177" y="10399"/>
                    <a:pt x="4195" y="10090"/>
                  </a:cubicBezTo>
                  <a:cubicBezTo>
                    <a:pt x="4222" y="9629"/>
                    <a:pt x="3954" y="9147"/>
                    <a:pt x="3480" y="8799"/>
                  </a:cubicBezTo>
                  <a:cubicBezTo>
                    <a:pt x="3064" y="8493"/>
                    <a:pt x="2553" y="8332"/>
                    <a:pt x="2054" y="8332"/>
                  </a:cubicBezTo>
                  <a:cubicBezTo>
                    <a:pt x="1783" y="8332"/>
                    <a:pt x="1515" y="8380"/>
                    <a:pt x="1269" y="8477"/>
                  </a:cubicBezTo>
                  <a:cubicBezTo>
                    <a:pt x="521" y="8772"/>
                    <a:pt x="1" y="9513"/>
                    <a:pt x="2" y="10281"/>
                  </a:cubicBezTo>
                  <a:cubicBezTo>
                    <a:pt x="5" y="11408"/>
                    <a:pt x="1014" y="12247"/>
                    <a:pt x="1893" y="12852"/>
                  </a:cubicBezTo>
                  <a:cubicBezTo>
                    <a:pt x="3469" y="13936"/>
                    <a:pt x="5365" y="15091"/>
                    <a:pt x="7495" y="15430"/>
                  </a:cubicBezTo>
                  <a:cubicBezTo>
                    <a:pt x="7874" y="15491"/>
                    <a:pt x="8252" y="15520"/>
                    <a:pt x="8625" y="15520"/>
                  </a:cubicBezTo>
                  <a:cubicBezTo>
                    <a:pt x="10464" y="15520"/>
                    <a:pt x="12166" y="14804"/>
                    <a:pt x="13154" y="13565"/>
                  </a:cubicBezTo>
                  <a:cubicBezTo>
                    <a:pt x="13205" y="13502"/>
                    <a:pt x="13253" y="13438"/>
                    <a:pt x="13301" y="13374"/>
                  </a:cubicBezTo>
                  <a:cubicBezTo>
                    <a:pt x="13473" y="13148"/>
                    <a:pt x="13649" y="12916"/>
                    <a:pt x="13883" y="12761"/>
                  </a:cubicBezTo>
                  <a:cubicBezTo>
                    <a:pt x="14129" y="12598"/>
                    <a:pt x="14414" y="12530"/>
                    <a:pt x="14717" y="12460"/>
                  </a:cubicBezTo>
                  <a:cubicBezTo>
                    <a:pt x="14901" y="12417"/>
                    <a:pt x="15090" y="12372"/>
                    <a:pt x="15269" y="12305"/>
                  </a:cubicBezTo>
                  <a:cubicBezTo>
                    <a:pt x="15887" y="12068"/>
                    <a:pt x="16424" y="11512"/>
                    <a:pt x="16739" y="10779"/>
                  </a:cubicBezTo>
                  <a:cubicBezTo>
                    <a:pt x="17010" y="10154"/>
                    <a:pt x="17112" y="9488"/>
                    <a:pt x="17183" y="8679"/>
                  </a:cubicBezTo>
                  <a:cubicBezTo>
                    <a:pt x="17365" y="6585"/>
                    <a:pt x="17311" y="4348"/>
                    <a:pt x="17016" y="1843"/>
                  </a:cubicBezTo>
                  <a:cubicBezTo>
                    <a:pt x="16957" y="1348"/>
                    <a:pt x="16883" y="874"/>
                    <a:pt x="16610" y="496"/>
                  </a:cubicBezTo>
                  <a:cubicBezTo>
                    <a:pt x="16373" y="166"/>
                    <a:pt x="16132" y="0"/>
                    <a:pt x="1589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744075" y="3130675"/>
              <a:ext cx="117375" cy="209900"/>
            </a:xfrm>
            <a:custGeom>
              <a:avLst/>
              <a:gdLst/>
              <a:ahLst/>
              <a:cxnLst/>
              <a:rect l="l" t="t" r="r" b="b"/>
              <a:pathLst>
                <a:path w="4695" h="8396" extrusionOk="0">
                  <a:moveTo>
                    <a:pt x="3522" y="86"/>
                  </a:moveTo>
                  <a:cubicBezTo>
                    <a:pt x="3625" y="86"/>
                    <a:pt x="3726" y="112"/>
                    <a:pt x="3811" y="182"/>
                  </a:cubicBezTo>
                  <a:cubicBezTo>
                    <a:pt x="4000" y="336"/>
                    <a:pt x="3996" y="594"/>
                    <a:pt x="3992" y="864"/>
                  </a:cubicBezTo>
                  <a:cubicBezTo>
                    <a:pt x="3988" y="1074"/>
                    <a:pt x="3985" y="1290"/>
                    <a:pt x="4070" y="1478"/>
                  </a:cubicBezTo>
                  <a:cubicBezTo>
                    <a:pt x="4121" y="1590"/>
                    <a:pt x="4201" y="1683"/>
                    <a:pt x="4278" y="1772"/>
                  </a:cubicBezTo>
                  <a:cubicBezTo>
                    <a:pt x="4357" y="1862"/>
                    <a:pt x="4429" y="1947"/>
                    <a:pt x="4475" y="2048"/>
                  </a:cubicBezTo>
                  <a:cubicBezTo>
                    <a:pt x="4602" y="2328"/>
                    <a:pt x="4483" y="2645"/>
                    <a:pt x="4329" y="2850"/>
                  </a:cubicBezTo>
                  <a:cubicBezTo>
                    <a:pt x="4177" y="3053"/>
                    <a:pt x="3966" y="3209"/>
                    <a:pt x="3761" y="3361"/>
                  </a:cubicBezTo>
                  <a:lnTo>
                    <a:pt x="3663" y="3433"/>
                  </a:lnTo>
                  <a:cubicBezTo>
                    <a:pt x="2179" y="4544"/>
                    <a:pt x="1093" y="6141"/>
                    <a:pt x="605" y="7929"/>
                  </a:cubicBezTo>
                  <a:cubicBezTo>
                    <a:pt x="587" y="7995"/>
                    <a:pt x="491" y="8309"/>
                    <a:pt x="312" y="8309"/>
                  </a:cubicBezTo>
                  <a:cubicBezTo>
                    <a:pt x="300" y="8309"/>
                    <a:pt x="288" y="8307"/>
                    <a:pt x="275" y="8304"/>
                  </a:cubicBezTo>
                  <a:cubicBezTo>
                    <a:pt x="89" y="8263"/>
                    <a:pt x="111" y="7953"/>
                    <a:pt x="124" y="7859"/>
                  </a:cubicBezTo>
                  <a:cubicBezTo>
                    <a:pt x="182" y="7395"/>
                    <a:pt x="217" y="6908"/>
                    <a:pt x="257" y="6394"/>
                  </a:cubicBezTo>
                  <a:cubicBezTo>
                    <a:pt x="432" y="4070"/>
                    <a:pt x="630" y="1436"/>
                    <a:pt x="2943" y="280"/>
                  </a:cubicBezTo>
                  <a:lnTo>
                    <a:pt x="2946" y="278"/>
                  </a:lnTo>
                  <a:cubicBezTo>
                    <a:pt x="3088" y="195"/>
                    <a:pt x="3313" y="86"/>
                    <a:pt x="3522" y="86"/>
                  </a:cubicBezTo>
                  <a:close/>
                  <a:moveTo>
                    <a:pt x="3524" y="0"/>
                  </a:moveTo>
                  <a:cubicBezTo>
                    <a:pt x="3294" y="0"/>
                    <a:pt x="3055" y="114"/>
                    <a:pt x="2903" y="205"/>
                  </a:cubicBezTo>
                  <a:cubicBezTo>
                    <a:pt x="549" y="1382"/>
                    <a:pt x="348" y="4041"/>
                    <a:pt x="171" y="6387"/>
                  </a:cubicBezTo>
                  <a:cubicBezTo>
                    <a:pt x="132" y="6901"/>
                    <a:pt x="95" y="7385"/>
                    <a:pt x="38" y="7848"/>
                  </a:cubicBezTo>
                  <a:cubicBezTo>
                    <a:pt x="1" y="8146"/>
                    <a:pt x="83" y="8347"/>
                    <a:pt x="256" y="8387"/>
                  </a:cubicBezTo>
                  <a:cubicBezTo>
                    <a:pt x="275" y="8394"/>
                    <a:pt x="296" y="8395"/>
                    <a:pt x="315" y="8395"/>
                  </a:cubicBezTo>
                  <a:cubicBezTo>
                    <a:pt x="547" y="8395"/>
                    <a:pt x="658" y="8061"/>
                    <a:pt x="688" y="7952"/>
                  </a:cubicBezTo>
                  <a:cubicBezTo>
                    <a:pt x="1172" y="6182"/>
                    <a:pt x="2246" y="4602"/>
                    <a:pt x="3714" y="3502"/>
                  </a:cubicBezTo>
                  <a:lnTo>
                    <a:pt x="3812" y="3430"/>
                  </a:lnTo>
                  <a:cubicBezTo>
                    <a:pt x="4022" y="3274"/>
                    <a:pt x="4238" y="3114"/>
                    <a:pt x="4398" y="2901"/>
                  </a:cubicBezTo>
                  <a:cubicBezTo>
                    <a:pt x="4566" y="2677"/>
                    <a:pt x="4694" y="2326"/>
                    <a:pt x="4552" y="2013"/>
                  </a:cubicBezTo>
                  <a:cubicBezTo>
                    <a:pt x="4502" y="1900"/>
                    <a:pt x="4422" y="1808"/>
                    <a:pt x="4344" y="1718"/>
                  </a:cubicBezTo>
                  <a:cubicBezTo>
                    <a:pt x="4267" y="1628"/>
                    <a:pt x="4195" y="1543"/>
                    <a:pt x="4148" y="1442"/>
                  </a:cubicBezTo>
                  <a:cubicBezTo>
                    <a:pt x="4072" y="1273"/>
                    <a:pt x="4075" y="1066"/>
                    <a:pt x="4078" y="866"/>
                  </a:cubicBezTo>
                  <a:cubicBezTo>
                    <a:pt x="4083" y="586"/>
                    <a:pt x="4086" y="296"/>
                    <a:pt x="3865" y="115"/>
                  </a:cubicBezTo>
                  <a:cubicBezTo>
                    <a:pt x="3763" y="32"/>
                    <a:pt x="3644" y="0"/>
                    <a:pt x="352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17250" y="3316100"/>
              <a:ext cx="90200" cy="111975"/>
            </a:xfrm>
            <a:custGeom>
              <a:avLst/>
              <a:gdLst/>
              <a:ahLst/>
              <a:cxnLst/>
              <a:rect l="l" t="t" r="r" b="b"/>
              <a:pathLst>
                <a:path w="3608" h="4479" extrusionOk="0">
                  <a:moveTo>
                    <a:pt x="3017" y="88"/>
                  </a:moveTo>
                  <a:cubicBezTo>
                    <a:pt x="3042" y="88"/>
                    <a:pt x="3067" y="90"/>
                    <a:pt x="3091" y="96"/>
                  </a:cubicBezTo>
                  <a:cubicBezTo>
                    <a:pt x="3288" y="141"/>
                    <a:pt x="3394" y="359"/>
                    <a:pt x="3428" y="546"/>
                  </a:cubicBezTo>
                  <a:cubicBezTo>
                    <a:pt x="3517" y="1042"/>
                    <a:pt x="3280" y="1545"/>
                    <a:pt x="3095" y="1878"/>
                  </a:cubicBezTo>
                  <a:cubicBezTo>
                    <a:pt x="3042" y="1973"/>
                    <a:pt x="2986" y="2067"/>
                    <a:pt x="2931" y="2160"/>
                  </a:cubicBezTo>
                  <a:cubicBezTo>
                    <a:pt x="2744" y="2477"/>
                    <a:pt x="2552" y="2806"/>
                    <a:pt x="2457" y="3167"/>
                  </a:cubicBezTo>
                  <a:cubicBezTo>
                    <a:pt x="2435" y="3254"/>
                    <a:pt x="2419" y="3348"/>
                    <a:pt x="2400" y="3446"/>
                  </a:cubicBezTo>
                  <a:cubicBezTo>
                    <a:pt x="2344" y="3758"/>
                    <a:pt x="2278" y="4112"/>
                    <a:pt x="2020" y="4284"/>
                  </a:cubicBezTo>
                  <a:cubicBezTo>
                    <a:pt x="1910" y="4356"/>
                    <a:pt x="1799" y="4393"/>
                    <a:pt x="1695" y="4393"/>
                  </a:cubicBezTo>
                  <a:cubicBezTo>
                    <a:pt x="1649" y="4393"/>
                    <a:pt x="1605" y="4386"/>
                    <a:pt x="1562" y="4372"/>
                  </a:cubicBezTo>
                  <a:cubicBezTo>
                    <a:pt x="1416" y="4322"/>
                    <a:pt x="1301" y="4197"/>
                    <a:pt x="1239" y="4018"/>
                  </a:cubicBezTo>
                  <a:cubicBezTo>
                    <a:pt x="1175" y="3837"/>
                    <a:pt x="1165" y="3645"/>
                    <a:pt x="1154" y="3440"/>
                  </a:cubicBezTo>
                  <a:cubicBezTo>
                    <a:pt x="1143" y="3227"/>
                    <a:pt x="1130" y="3006"/>
                    <a:pt x="1053" y="2798"/>
                  </a:cubicBezTo>
                  <a:cubicBezTo>
                    <a:pt x="950" y="2519"/>
                    <a:pt x="777" y="2276"/>
                    <a:pt x="611" y="2040"/>
                  </a:cubicBezTo>
                  <a:cubicBezTo>
                    <a:pt x="436" y="1792"/>
                    <a:pt x="270" y="1557"/>
                    <a:pt x="177" y="1283"/>
                  </a:cubicBezTo>
                  <a:cubicBezTo>
                    <a:pt x="90" y="1030"/>
                    <a:pt x="119" y="690"/>
                    <a:pt x="345" y="530"/>
                  </a:cubicBezTo>
                  <a:cubicBezTo>
                    <a:pt x="440" y="462"/>
                    <a:pt x="551" y="437"/>
                    <a:pt x="666" y="437"/>
                  </a:cubicBezTo>
                  <a:cubicBezTo>
                    <a:pt x="850" y="437"/>
                    <a:pt x="1043" y="503"/>
                    <a:pt x="1195" y="564"/>
                  </a:cubicBezTo>
                  <a:lnTo>
                    <a:pt x="1210" y="570"/>
                  </a:lnTo>
                  <a:cubicBezTo>
                    <a:pt x="1417" y="654"/>
                    <a:pt x="1644" y="745"/>
                    <a:pt x="1866" y="745"/>
                  </a:cubicBezTo>
                  <a:cubicBezTo>
                    <a:pt x="1954" y="745"/>
                    <a:pt x="2041" y="731"/>
                    <a:pt x="2126" y="697"/>
                  </a:cubicBezTo>
                  <a:cubicBezTo>
                    <a:pt x="2278" y="634"/>
                    <a:pt x="2393" y="514"/>
                    <a:pt x="2505" y="399"/>
                  </a:cubicBezTo>
                  <a:cubicBezTo>
                    <a:pt x="2536" y="367"/>
                    <a:pt x="2566" y="335"/>
                    <a:pt x="2598" y="304"/>
                  </a:cubicBezTo>
                  <a:cubicBezTo>
                    <a:pt x="2704" y="201"/>
                    <a:pt x="2856" y="88"/>
                    <a:pt x="3017" y="88"/>
                  </a:cubicBezTo>
                  <a:close/>
                  <a:moveTo>
                    <a:pt x="3018" y="1"/>
                  </a:moveTo>
                  <a:cubicBezTo>
                    <a:pt x="2828" y="1"/>
                    <a:pt x="2656" y="127"/>
                    <a:pt x="2537" y="242"/>
                  </a:cubicBezTo>
                  <a:cubicBezTo>
                    <a:pt x="2505" y="274"/>
                    <a:pt x="2473" y="306"/>
                    <a:pt x="2443" y="338"/>
                  </a:cubicBezTo>
                  <a:cubicBezTo>
                    <a:pt x="2332" y="453"/>
                    <a:pt x="2228" y="560"/>
                    <a:pt x="2092" y="617"/>
                  </a:cubicBezTo>
                  <a:cubicBezTo>
                    <a:pt x="2019" y="647"/>
                    <a:pt x="1943" y="659"/>
                    <a:pt x="1866" y="659"/>
                  </a:cubicBezTo>
                  <a:cubicBezTo>
                    <a:pt x="1659" y="659"/>
                    <a:pt x="1441" y="570"/>
                    <a:pt x="1242" y="490"/>
                  </a:cubicBezTo>
                  <a:lnTo>
                    <a:pt x="1227" y="485"/>
                  </a:lnTo>
                  <a:cubicBezTo>
                    <a:pt x="1067" y="420"/>
                    <a:pt x="862" y="351"/>
                    <a:pt x="663" y="351"/>
                  </a:cubicBezTo>
                  <a:cubicBezTo>
                    <a:pt x="533" y="351"/>
                    <a:pt x="406" y="381"/>
                    <a:pt x="294" y="460"/>
                  </a:cubicBezTo>
                  <a:cubicBezTo>
                    <a:pt x="23" y="652"/>
                    <a:pt x="1" y="1036"/>
                    <a:pt x="95" y="1310"/>
                  </a:cubicBezTo>
                  <a:cubicBezTo>
                    <a:pt x="193" y="1597"/>
                    <a:pt x="371" y="1846"/>
                    <a:pt x="542" y="2088"/>
                  </a:cubicBezTo>
                  <a:cubicBezTo>
                    <a:pt x="705" y="2320"/>
                    <a:pt x="874" y="2559"/>
                    <a:pt x="973" y="2826"/>
                  </a:cubicBezTo>
                  <a:cubicBezTo>
                    <a:pt x="1045" y="3023"/>
                    <a:pt x="1056" y="3238"/>
                    <a:pt x="1067" y="3444"/>
                  </a:cubicBezTo>
                  <a:cubicBezTo>
                    <a:pt x="1079" y="3646"/>
                    <a:pt x="1090" y="3854"/>
                    <a:pt x="1157" y="4047"/>
                  </a:cubicBezTo>
                  <a:cubicBezTo>
                    <a:pt x="1231" y="4252"/>
                    <a:pt x="1364" y="4396"/>
                    <a:pt x="1535" y="4452"/>
                  </a:cubicBezTo>
                  <a:cubicBezTo>
                    <a:pt x="1588" y="4469"/>
                    <a:pt x="1642" y="4479"/>
                    <a:pt x="1697" y="4479"/>
                  </a:cubicBezTo>
                  <a:cubicBezTo>
                    <a:pt x="1818" y="4479"/>
                    <a:pt x="1943" y="4437"/>
                    <a:pt x="2067" y="4354"/>
                  </a:cubicBezTo>
                  <a:cubicBezTo>
                    <a:pt x="2356" y="4163"/>
                    <a:pt x="2424" y="3790"/>
                    <a:pt x="2484" y="3462"/>
                  </a:cubicBezTo>
                  <a:cubicBezTo>
                    <a:pt x="2502" y="3364"/>
                    <a:pt x="2520" y="3273"/>
                    <a:pt x="2541" y="3188"/>
                  </a:cubicBezTo>
                  <a:cubicBezTo>
                    <a:pt x="2632" y="2838"/>
                    <a:pt x="2821" y="2516"/>
                    <a:pt x="3005" y="2203"/>
                  </a:cubicBezTo>
                  <a:cubicBezTo>
                    <a:pt x="3059" y="2109"/>
                    <a:pt x="3115" y="2016"/>
                    <a:pt x="3168" y="1920"/>
                  </a:cubicBezTo>
                  <a:cubicBezTo>
                    <a:pt x="3360" y="1574"/>
                    <a:pt x="3607" y="1054"/>
                    <a:pt x="3513" y="532"/>
                  </a:cubicBezTo>
                  <a:cubicBezTo>
                    <a:pt x="3474" y="315"/>
                    <a:pt x="3348" y="66"/>
                    <a:pt x="3111" y="11"/>
                  </a:cubicBezTo>
                  <a:cubicBezTo>
                    <a:pt x="3079" y="4"/>
                    <a:pt x="3048" y="1"/>
                    <a:pt x="301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93800" y="3299900"/>
              <a:ext cx="496500" cy="188600"/>
            </a:xfrm>
            <a:custGeom>
              <a:avLst/>
              <a:gdLst/>
              <a:ahLst/>
              <a:cxnLst/>
              <a:rect l="l" t="t" r="r" b="b"/>
              <a:pathLst>
                <a:path w="19860" h="7544" extrusionOk="0">
                  <a:moveTo>
                    <a:pt x="14580" y="1815"/>
                  </a:moveTo>
                  <a:cubicBezTo>
                    <a:pt x="14765" y="1815"/>
                    <a:pt x="14964" y="1886"/>
                    <a:pt x="15146" y="2024"/>
                  </a:cubicBezTo>
                  <a:cubicBezTo>
                    <a:pt x="15311" y="2148"/>
                    <a:pt x="15454" y="2309"/>
                    <a:pt x="15592" y="2464"/>
                  </a:cubicBezTo>
                  <a:cubicBezTo>
                    <a:pt x="15697" y="2582"/>
                    <a:pt x="15808" y="2707"/>
                    <a:pt x="15929" y="2816"/>
                  </a:cubicBezTo>
                  <a:cubicBezTo>
                    <a:pt x="16329" y="3175"/>
                    <a:pt x="16867" y="3370"/>
                    <a:pt x="17403" y="3370"/>
                  </a:cubicBezTo>
                  <a:cubicBezTo>
                    <a:pt x="17607" y="3370"/>
                    <a:pt x="17811" y="3342"/>
                    <a:pt x="18006" y="3284"/>
                  </a:cubicBezTo>
                  <a:cubicBezTo>
                    <a:pt x="18109" y="3253"/>
                    <a:pt x="18215" y="3217"/>
                    <a:pt x="18315" y="3180"/>
                  </a:cubicBezTo>
                  <a:cubicBezTo>
                    <a:pt x="18555" y="3093"/>
                    <a:pt x="18800" y="3005"/>
                    <a:pt x="19028" y="3005"/>
                  </a:cubicBezTo>
                  <a:cubicBezTo>
                    <a:pt x="19149" y="3005"/>
                    <a:pt x="19265" y="3030"/>
                    <a:pt x="19374" y="3093"/>
                  </a:cubicBezTo>
                  <a:cubicBezTo>
                    <a:pt x="19723" y="3298"/>
                    <a:pt x="19766" y="3809"/>
                    <a:pt x="19629" y="4184"/>
                  </a:cubicBezTo>
                  <a:cubicBezTo>
                    <a:pt x="19350" y="4946"/>
                    <a:pt x="18573" y="5388"/>
                    <a:pt x="17849" y="5719"/>
                  </a:cubicBezTo>
                  <a:cubicBezTo>
                    <a:pt x="16314" y="6426"/>
                    <a:pt x="14688" y="6919"/>
                    <a:pt x="13028" y="7196"/>
                  </a:cubicBezTo>
                  <a:cubicBezTo>
                    <a:pt x="14150" y="6874"/>
                    <a:pt x="14709" y="5916"/>
                    <a:pt x="14573" y="4512"/>
                  </a:cubicBezTo>
                  <a:cubicBezTo>
                    <a:pt x="14539" y="4152"/>
                    <a:pt x="14389" y="3833"/>
                    <a:pt x="14243" y="3524"/>
                  </a:cubicBezTo>
                  <a:cubicBezTo>
                    <a:pt x="14126" y="3273"/>
                    <a:pt x="14005" y="3015"/>
                    <a:pt x="13949" y="2741"/>
                  </a:cubicBezTo>
                  <a:cubicBezTo>
                    <a:pt x="13877" y="2379"/>
                    <a:pt x="13982" y="2070"/>
                    <a:pt x="14232" y="1911"/>
                  </a:cubicBezTo>
                  <a:cubicBezTo>
                    <a:pt x="14336" y="1847"/>
                    <a:pt x="14455" y="1815"/>
                    <a:pt x="14580" y="1815"/>
                  </a:cubicBezTo>
                  <a:close/>
                  <a:moveTo>
                    <a:pt x="1642" y="86"/>
                  </a:moveTo>
                  <a:cubicBezTo>
                    <a:pt x="1780" y="86"/>
                    <a:pt x="1915" y="115"/>
                    <a:pt x="2035" y="172"/>
                  </a:cubicBezTo>
                  <a:cubicBezTo>
                    <a:pt x="2312" y="309"/>
                    <a:pt x="2481" y="566"/>
                    <a:pt x="2664" y="839"/>
                  </a:cubicBezTo>
                  <a:cubicBezTo>
                    <a:pt x="2791" y="1031"/>
                    <a:pt x="2923" y="1228"/>
                    <a:pt x="3095" y="1383"/>
                  </a:cubicBezTo>
                  <a:cubicBezTo>
                    <a:pt x="3402" y="1657"/>
                    <a:pt x="3804" y="1757"/>
                    <a:pt x="4188" y="1757"/>
                  </a:cubicBezTo>
                  <a:cubicBezTo>
                    <a:pt x="4415" y="1757"/>
                    <a:pt x="4635" y="1723"/>
                    <a:pt x="4826" y="1668"/>
                  </a:cubicBezTo>
                  <a:cubicBezTo>
                    <a:pt x="5325" y="1526"/>
                    <a:pt x="5775" y="1249"/>
                    <a:pt x="6209" y="980"/>
                  </a:cubicBezTo>
                  <a:cubicBezTo>
                    <a:pt x="6281" y="936"/>
                    <a:pt x="6352" y="893"/>
                    <a:pt x="6422" y="850"/>
                  </a:cubicBezTo>
                  <a:cubicBezTo>
                    <a:pt x="6658" y="707"/>
                    <a:pt x="6859" y="636"/>
                    <a:pt x="7021" y="636"/>
                  </a:cubicBezTo>
                  <a:cubicBezTo>
                    <a:pt x="7126" y="636"/>
                    <a:pt x="7215" y="665"/>
                    <a:pt x="7289" y="725"/>
                  </a:cubicBezTo>
                  <a:cubicBezTo>
                    <a:pt x="7518" y="909"/>
                    <a:pt x="7447" y="1285"/>
                    <a:pt x="7420" y="1397"/>
                  </a:cubicBezTo>
                  <a:cubicBezTo>
                    <a:pt x="7281" y="1972"/>
                    <a:pt x="6888" y="2446"/>
                    <a:pt x="6509" y="2906"/>
                  </a:cubicBezTo>
                  <a:cubicBezTo>
                    <a:pt x="6386" y="3055"/>
                    <a:pt x="6257" y="3210"/>
                    <a:pt x="6140" y="3365"/>
                  </a:cubicBezTo>
                  <a:cubicBezTo>
                    <a:pt x="5908" y="3673"/>
                    <a:pt x="5194" y="4746"/>
                    <a:pt x="5726" y="5617"/>
                  </a:cubicBezTo>
                  <a:cubicBezTo>
                    <a:pt x="5947" y="5980"/>
                    <a:pt x="6331" y="6198"/>
                    <a:pt x="6711" y="6379"/>
                  </a:cubicBezTo>
                  <a:cubicBezTo>
                    <a:pt x="8095" y="7038"/>
                    <a:pt x="9640" y="7381"/>
                    <a:pt x="11178" y="7381"/>
                  </a:cubicBezTo>
                  <a:cubicBezTo>
                    <a:pt x="11357" y="7381"/>
                    <a:pt x="11536" y="7377"/>
                    <a:pt x="11715" y="7367"/>
                  </a:cubicBezTo>
                  <a:lnTo>
                    <a:pt x="11715" y="7367"/>
                  </a:lnTo>
                  <a:cubicBezTo>
                    <a:pt x="11098" y="7427"/>
                    <a:pt x="10479" y="7457"/>
                    <a:pt x="9859" y="7457"/>
                  </a:cubicBezTo>
                  <a:cubicBezTo>
                    <a:pt x="8463" y="7457"/>
                    <a:pt x="7066" y="7305"/>
                    <a:pt x="5699" y="6999"/>
                  </a:cubicBezTo>
                  <a:cubicBezTo>
                    <a:pt x="3996" y="6616"/>
                    <a:pt x="2776" y="6070"/>
                    <a:pt x="1857" y="5279"/>
                  </a:cubicBezTo>
                  <a:cubicBezTo>
                    <a:pt x="686" y="4270"/>
                    <a:pt x="91" y="2837"/>
                    <a:pt x="305" y="1542"/>
                  </a:cubicBezTo>
                  <a:cubicBezTo>
                    <a:pt x="363" y="1200"/>
                    <a:pt x="505" y="725"/>
                    <a:pt x="859" y="400"/>
                  </a:cubicBezTo>
                  <a:cubicBezTo>
                    <a:pt x="1082" y="195"/>
                    <a:pt x="1370" y="86"/>
                    <a:pt x="1642" y="86"/>
                  </a:cubicBezTo>
                  <a:close/>
                  <a:moveTo>
                    <a:pt x="1644" y="1"/>
                  </a:moveTo>
                  <a:cubicBezTo>
                    <a:pt x="1350" y="1"/>
                    <a:pt x="1041" y="118"/>
                    <a:pt x="802" y="336"/>
                  </a:cubicBezTo>
                  <a:cubicBezTo>
                    <a:pt x="429" y="677"/>
                    <a:pt x="280" y="1173"/>
                    <a:pt x="220" y="1529"/>
                  </a:cubicBezTo>
                  <a:cubicBezTo>
                    <a:pt x="1" y="2853"/>
                    <a:pt x="606" y="4315"/>
                    <a:pt x="1801" y="5343"/>
                  </a:cubicBezTo>
                  <a:cubicBezTo>
                    <a:pt x="2731" y="6145"/>
                    <a:pt x="3963" y="6698"/>
                    <a:pt x="5679" y="7082"/>
                  </a:cubicBezTo>
                  <a:cubicBezTo>
                    <a:pt x="7053" y="7391"/>
                    <a:pt x="8456" y="7543"/>
                    <a:pt x="9859" y="7543"/>
                  </a:cubicBezTo>
                  <a:cubicBezTo>
                    <a:pt x="12616" y="7543"/>
                    <a:pt x="15369" y="6952"/>
                    <a:pt x="17885" y="5798"/>
                  </a:cubicBezTo>
                  <a:cubicBezTo>
                    <a:pt x="18624" y="5458"/>
                    <a:pt x="19419" y="5004"/>
                    <a:pt x="19709" y="4213"/>
                  </a:cubicBezTo>
                  <a:cubicBezTo>
                    <a:pt x="19859" y="3806"/>
                    <a:pt x="19806" y="3249"/>
                    <a:pt x="19417" y="3020"/>
                  </a:cubicBezTo>
                  <a:cubicBezTo>
                    <a:pt x="19292" y="2947"/>
                    <a:pt x="19161" y="2918"/>
                    <a:pt x="19026" y="2918"/>
                  </a:cubicBezTo>
                  <a:cubicBezTo>
                    <a:pt x="18785" y="2918"/>
                    <a:pt x="18533" y="3009"/>
                    <a:pt x="18287" y="3098"/>
                  </a:cubicBezTo>
                  <a:cubicBezTo>
                    <a:pt x="18186" y="3135"/>
                    <a:pt x="18082" y="3172"/>
                    <a:pt x="17982" y="3202"/>
                  </a:cubicBezTo>
                  <a:cubicBezTo>
                    <a:pt x="17794" y="3258"/>
                    <a:pt x="17599" y="3285"/>
                    <a:pt x="17404" y="3285"/>
                  </a:cubicBezTo>
                  <a:cubicBezTo>
                    <a:pt x="16887" y="3285"/>
                    <a:pt x="16370" y="3097"/>
                    <a:pt x="15985" y="2752"/>
                  </a:cubicBezTo>
                  <a:cubicBezTo>
                    <a:pt x="15869" y="2645"/>
                    <a:pt x="15760" y="2525"/>
                    <a:pt x="15656" y="2406"/>
                  </a:cubicBezTo>
                  <a:cubicBezTo>
                    <a:pt x="15515" y="2248"/>
                    <a:pt x="15371" y="2084"/>
                    <a:pt x="15198" y="1955"/>
                  </a:cubicBezTo>
                  <a:cubicBezTo>
                    <a:pt x="15000" y="1805"/>
                    <a:pt x="14784" y="1729"/>
                    <a:pt x="14580" y="1729"/>
                  </a:cubicBezTo>
                  <a:cubicBezTo>
                    <a:pt x="14440" y="1729"/>
                    <a:pt x="14305" y="1765"/>
                    <a:pt x="14187" y="1839"/>
                  </a:cubicBezTo>
                  <a:cubicBezTo>
                    <a:pt x="13905" y="2017"/>
                    <a:pt x="13785" y="2360"/>
                    <a:pt x="13865" y="2757"/>
                  </a:cubicBezTo>
                  <a:cubicBezTo>
                    <a:pt x="13923" y="3042"/>
                    <a:pt x="14046" y="3305"/>
                    <a:pt x="14166" y="3559"/>
                  </a:cubicBezTo>
                  <a:cubicBezTo>
                    <a:pt x="14309" y="3862"/>
                    <a:pt x="14455" y="4174"/>
                    <a:pt x="14488" y="4520"/>
                  </a:cubicBezTo>
                  <a:cubicBezTo>
                    <a:pt x="14632" y="6027"/>
                    <a:pt x="13955" y="7001"/>
                    <a:pt x="12629" y="7193"/>
                  </a:cubicBezTo>
                  <a:cubicBezTo>
                    <a:pt x="12152" y="7262"/>
                    <a:pt x="11670" y="7296"/>
                    <a:pt x="11186" y="7296"/>
                  </a:cubicBezTo>
                  <a:cubicBezTo>
                    <a:pt x="9658" y="7296"/>
                    <a:pt x="8122" y="6956"/>
                    <a:pt x="6747" y="6302"/>
                  </a:cubicBezTo>
                  <a:cubicBezTo>
                    <a:pt x="6379" y="6126"/>
                    <a:pt x="6009" y="5916"/>
                    <a:pt x="5799" y="5572"/>
                  </a:cubicBezTo>
                  <a:cubicBezTo>
                    <a:pt x="5295" y="4747"/>
                    <a:pt x="5985" y="3715"/>
                    <a:pt x="6209" y="3417"/>
                  </a:cubicBezTo>
                  <a:cubicBezTo>
                    <a:pt x="6325" y="3263"/>
                    <a:pt x="6453" y="3109"/>
                    <a:pt x="6574" y="2960"/>
                  </a:cubicBezTo>
                  <a:cubicBezTo>
                    <a:pt x="6960" y="2494"/>
                    <a:pt x="7359" y="2011"/>
                    <a:pt x="7503" y="1417"/>
                  </a:cubicBezTo>
                  <a:cubicBezTo>
                    <a:pt x="7542" y="1258"/>
                    <a:pt x="7603" y="867"/>
                    <a:pt x="7343" y="658"/>
                  </a:cubicBezTo>
                  <a:cubicBezTo>
                    <a:pt x="7254" y="586"/>
                    <a:pt x="7147" y="550"/>
                    <a:pt x="7023" y="550"/>
                  </a:cubicBezTo>
                  <a:cubicBezTo>
                    <a:pt x="6843" y="550"/>
                    <a:pt x="6628" y="625"/>
                    <a:pt x="6379" y="776"/>
                  </a:cubicBezTo>
                  <a:cubicBezTo>
                    <a:pt x="6307" y="819"/>
                    <a:pt x="6237" y="863"/>
                    <a:pt x="6165" y="907"/>
                  </a:cubicBezTo>
                  <a:cubicBezTo>
                    <a:pt x="5735" y="1172"/>
                    <a:pt x="5290" y="1445"/>
                    <a:pt x="4803" y="1586"/>
                  </a:cubicBezTo>
                  <a:cubicBezTo>
                    <a:pt x="4619" y="1639"/>
                    <a:pt x="4406" y="1673"/>
                    <a:pt x="4188" y="1673"/>
                  </a:cubicBezTo>
                  <a:cubicBezTo>
                    <a:pt x="3823" y="1673"/>
                    <a:pt x="3442" y="1578"/>
                    <a:pt x="3152" y="1319"/>
                  </a:cubicBezTo>
                  <a:cubicBezTo>
                    <a:pt x="2989" y="1172"/>
                    <a:pt x="2859" y="978"/>
                    <a:pt x="2736" y="791"/>
                  </a:cubicBezTo>
                  <a:cubicBezTo>
                    <a:pt x="2557" y="522"/>
                    <a:pt x="2369" y="241"/>
                    <a:pt x="2073" y="96"/>
                  </a:cubicBezTo>
                  <a:cubicBezTo>
                    <a:pt x="1942" y="31"/>
                    <a:pt x="1795" y="1"/>
                    <a:pt x="1644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7025" y="3234900"/>
              <a:ext cx="136850" cy="91375"/>
            </a:xfrm>
            <a:custGeom>
              <a:avLst/>
              <a:gdLst/>
              <a:ahLst/>
              <a:cxnLst/>
              <a:rect l="l" t="t" r="r" b="b"/>
              <a:pathLst>
                <a:path w="5474" h="3655" extrusionOk="0">
                  <a:moveTo>
                    <a:pt x="2437" y="87"/>
                  </a:moveTo>
                  <a:cubicBezTo>
                    <a:pt x="2442" y="87"/>
                    <a:pt x="2448" y="87"/>
                    <a:pt x="2454" y="87"/>
                  </a:cubicBezTo>
                  <a:cubicBezTo>
                    <a:pt x="2995" y="93"/>
                    <a:pt x="3512" y="348"/>
                    <a:pt x="3807" y="752"/>
                  </a:cubicBezTo>
                  <a:cubicBezTo>
                    <a:pt x="3935" y="929"/>
                    <a:pt x="4004" y="1099"/>
                    <a:pt x="4071" y="1264"/>
                  </a:cubicBezTo>
                  <a:cubicBezTo>
                    <a:pt x="4186" y="1551"/>
                    <a:pt x="4295" y="1821"/>
                    <a:pt x="4699" y="2037"/>
                  </a:cubicBezTo>
                  <a:cubicBezTo>
                    <a:pt x="5171" y="2290"/>
                    <a:pt x="5379" y="2555"/>
                    <a:pt x="5320" y="2824"/>
                  </a:cubicBezTo>
                  <a:cubicBezTo>
                    <a:pt x="5262" y="3083"/>
                    <a:pt x="4971" y="3219"/>
                    <a:pt x="4692" y="3318"/>
                  </a:cubicBezTo>
                  <a:cubicBezTo>
                    <a:pt x="4336" y="3446"/>
                    <a:pt x="3947" y="3569"/>
                    <a:pt x="3581" y="3569"/>
                  </a:cubicBezTo>
                  <a:cubicBezTo>
                    <a:pt x="3376" y="3569"/>
                    <a:pt x="3178" y="3530"/>
                    <a:pt x="2997" y="3431"/>
                  </a:cubicBezTo>
                  <a:cubicBezTo>
                    <a:pt x="2716" y="3277"/>
                    <a:pt x="2524" y="3001"/>
                    <a:pt x="2337" y="2736"/>
                  </a:cubicBezTo>
                  <a:cubicBezTo>
                    <a:pt x="2292" y="2672"/>
                    <a:pt x="2247" y="2607"/>
                    <a:pt x="2201" y="2545"/>
                  </a:cubicBezTo>
                  <a:cubicBezTo>
                    <a:pt x="1892" y="2124"/>
                    <a:pt x="1551" y="1905"/>
                    <a:pt x="1216" y="1905"/>
                  </a:cubicBezTo>
                  <a:lnTo>
                    <a:pt x="1173" y="1905"/>
                  </a:lnTo>
                  <a:cubicBezTo>
                    <a:pt x="1065" y="1911"/>
                    <a:pt x="958" y="1940"/>
                    <a:pt x="856" y="1967"/>
                  </a:cubicBezTo>
                  <a:cubicBezTo>
                    <a:pt x="743" y="1996"/>
                    <a:pt x="634" y="2024"/>
                    <a:pt x="532" y="2024"/>
                  </a:cubicBezTo>
                  <a:cubicBezTo>
                    <a:pt x="469" y="2024"/>
                    <a:pt x="408" y="2013"/>
                    <a:pt x="350" y="1985"/>
                  </a:cubicBezTo>
                  <a:cubicBezTo>
                    <a:pt x="151" y="1887"/>
                    <a:pt x="95" y="1615"/>
                    <a:pt x="156" y="1416"/>
                  </a:cubicBezTo>
                  <a:cubicBezTo>
                    <a:pt x="225" y="1195"/>
                    <a:pt x="406" y="1021"/>
                    <a:pt x="572" y="878"/>
                  </a:cubicBezTo>
                  <a:cubicBezTo>
                    <a:pt x="1000" y="516"/>
                    <a:pt x="1667" y="87"/>
                    <a:pt x="2437" y="87"/>
                  </a:cubicBezTo>
                  <a:close/>
                  <a:moveTo>
                    <a:pt x="2431" y="1"/>
                  </a:moveTo>
                  <a:cubicBezTo>
                    <a:pt x="1640" y="1"/>
                    <a:pt x="955" y="441"/>
                    <a:pt x="516" y="812"/>
                  </a:cubicBezTo>
                  <a:cubicBezTo>
                    <a:pt x="340" y="963"/>
                    <a:pt x="149" y="1149"/>
                    <a:pt x="74" y="1390"/>
                  </a:cubicBezTo>
                  <a:cubicBezTo>
                    <a:pt x="0" y="1627"/>
                    <a:pt x="69" y="1943"/>
                    <a:pt x="311" y="2061"/>
                  </a:cubicBezTo>
                  <a:cubicBezTo>
                    <a:pt x="383" y="2096"/>
                    <a:pt x="456" y="2109"/>
                    <a:pt x="531" y="2109"/>
                  </a:cubicBezTo>
                  <a:cubicBezTo>
                    <a:pt x="645" y="2109"/>
                    <a:pt x="762" y="2079"/>
                    <a:pt x="876" y="2049"/>
                  </a:cubicBezTo>
                  <a:cubicBezTo>
                    <a:pt x="976" y="2023"/>
                    <a:pt x="1080" y="1996"/>
                    <a:pt x="1177" y="1991"/>
                  </a:cubicBezTo>
                  <a:cubicBezTo>
                    <a:pt x="1191" y="1990"/>
                    <a:pt x="1205" y="1990"/>
                    <a:pt x="1218" y="1990"/>
                  </a:cubicBezTo>
                  <a:cubicBezTo>
                    <a:pt x="1604" y="1990"/>
                    <a:pt x="1926" y="2316"/>
                    <a:pt x="2132" y="2595"/>
                  </a:cubicBezTo>
                  <a:cubicBezTo>
                    <a:pt x="2177" y="2657"/>
                    <a:pt x="2221" y="2721"/>
                    <a:pt x="2266" y="2785"/>
                  </a:cubicBezTo>
                  <a:cubicBezTo>
                    <a:pt x="2458" y="3059"/>
                    <a:pt x="2657" y="3343"/>
                    <a:pt x="2955" y="3506"/>
                  </a:cubicBezTo>
                  <a:cubicBezTo>
                    <a:pt x="3150" y="3613"/>
                    <a:pt x="3363" y="3655"/>
                    <a:pt x="3581" y="3655"/>
                  </a:cubicBezTo>
                  <a:cubicBezTo>
                    <a:pt x="3959" y="3655"/>
                    <a:pt x="4358" y="3530"/>
                    <a:pt x="4721" y="3399"/>
                  </a:cubicBezTo>
                  <a:cubicBezTo>
                    <a:pt x="5022" y="3293"/>
                    <a:pt x="5338" y="3142"/>
                    <a:pt x="5405" y="2843"/>
                  </a:cubicBezTo>
                  <a:cubicBezTo>
                    <a:pt x="5474" y="2531"/>
                    <a:pt x="5250" y="2234"/>
                    <a:pt x="4740" y="1961"/>
                  </a:cubicBezTo>
                  <a:cubicBezTo>
                    <a:pt x="4364" y="1760"/>
                    <a:pt x="4265" y="1515"/>
                    <a:pt x="4151" y="1232"/>
                  </a:cubicBezTo>
                  <a:cubicBezTo>
                    <a:pt x="4082" y="1062"/>
                    <a:pt x="4012" y="886"/>
                    <a:pt x="3876" y="700"/>
                  </a:cubicBezTo>
                  <a:cubicBezTo>
                    <a:pt x="3567" y="276"/>
                    <a:pt x="3022" y="7"/>
                    <a:pt x="2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4221850" y="758763"/>
            <a:ext cx="4122000" cy="307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73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4221850" y="3914938"/>
            <a:ext cx="4122000" cy="4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600"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 Medium"/>
              <a:buNone/>
              <a:defRPr sz="18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5400000">
            <a:off x="8463522" y="408821"/>
            <a:ext cx="626930" cy="272729"/>
            <a:chOff x="5577125" y="1349900"/>
            <a:chExt cx="429375" cy="186775"/>
          </a:xfrm>
        </p:grpSpPr>
        <p:sp>
          <p:nvSpPr>
            <p:cNvPr id="67" name="Google Shape;67;p2"/>
            <p:cNvSpPr/>
            <p:nvPr/>
          </p:nvSpPr>
          <p:spPr>
            <a:xfrm>
              <a:off x="55771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7008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1"/>
                    <a:pt x="0" y="1165"/>
                  </a:cubicBezTo>
                  <a:cubicBezTo>
                    <a:pt x="0" y="1807"/>
                    <a:pt x="522" y="2329"/>
                    <a:pt x="1165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245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6" y="2329"/>
                    <a:pt x="2328" y="1807"/>
                    <a:pt x="2328" y="1165"/>
                  </a:cubicBezTo>
                  <a:cubicBezTo>
                    <a:pt x="2328" y="521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482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5771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008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2"/>
                    <a:pt x="0" y="1164"/>
                  </a:cubicBezTo>
                  <a:cubicBezTo>
                    <a:pt x="0" y="1808"/>
                    <a:pt x="522" y="2329"/>
                    <a:pt x="1165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245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6" y="2329"/>
                    <a:pt x="2328" y="1808"/>
                    <a:pt x="2328" y="1164"/>
                  </a:cubicBezTo>
                  <a:cubicBezTo>
                    <a:pt x="2328" y="522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482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8605788" y="4650898"/>
            <a:ext cx="322193" cy="310249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2"/>
          <p:cNvSpPr>
            <a:spLocks noGrp="1"/>
          </p:cNvSpPr>
          <p:nvPr>
            <p:ph type="pic" idx="2"/>
          </p:nvPr>
        </p:nvSpPr>
        <p:spPr>
          <a:xfrm>
            <a:off x="0" y="0"/>
            <a:ext cx="3935100" cy="5143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7"/>
          <p:cNvGrpSpPr/>
          <p:nvPr/>
        </p:nvGrpSpPr>
        <p:grpSpPr>
          <a:xfrm>
            <a:off x="-80689" y="-394707"/>
            <a:ext cx="9518854" cy="6433726"/>
            <a:chOff x="625125" y="2260975"/>
            <a:chExt cx="1915725" cy="1294825"/>
          </a:xfrm>
        </p:grpSpPr>
        <p:sp>
          <p:nvSpPr>
            <p:cNvPr id="425" name="Google Shape;425;p7"/>
            <p:cNvSpPr/>
            <p:nvPr/>
          </p:nvSpPr>
          <p:spPr>
            <a:xfrm>
              <a:off x="777675" y="2320775"/>
              <a:ext cx="329625" cy="359375"/>
            </a:xfrm>
            <a:custGeom>
              <a:avLst/>
              <a:gdLst/>
              <a:ahLst/>
              <a:cxnLst/>
              <a:rect l="l" t="t" r="r" b="b"/>
              <a:pathLst>
                <a:path w="13185" h="14375" extrusionOk="0">
                  <a:moveTo>
                    <a:pt x="3813" y="1"/>
                  </a:moveTo>
                  <a:cubicBezTo>
                    <a:pt x="3812" y="1"/>
                    <a:pt x="3811" y="1"/>
                    <a:pt x="3810" y="1"/>
                  </a:cubicBezTo>
                  <a:cubicBezTo>
                    <a:pt x="3693" y="7"/>
                    <a:pt x="3573" y="20"/>
                    <a:pt x="3458" y="41"/>
                  </a:cubicBezTo>
                  <a:cubicBezTo>
                    <a:pt x="3412" y="50"/>
                    <a:pt x="3381" y="95"/>
                    <a:pt x="3389" y="142"/>
                  </a:cubicBezTo>
                  <a:cubicBezTo>
                    <a:pt x="3397" y="183"/>
                    <a:pt x="3432" y="212"/>
                    <a:pt x="3474" y="212"/>
                  </a:cubicBezTo>
                  <a:cubicBezTo>
                    <a:pt x="3479" y="212"/>
                    <a:pt x="3484" y="212"/>
                    <a:pt x="3488" y="211"/>
                  </a:cubicBezTo>
                  <a:cubicBezTo>
                    <a:pt x="3597" y="191"/>
                    <a:pt x="3708" y="179"/>
                    <a:pt x="3818" y="174"/>
                  </a:cubicBezTo>
                  <a:cubicBezTo>
                    <a:pt x="3866" y="171"/>
                    <a:pt x="3903" y="130"/>
                    <a:pt x="3900" y="84"/>
                  </a:cubicBezTo>
                  <a:cubicBezTo>
                    <a:pt x="3898" y="37"/>
                    <a:pt x="3860" y="1"/>
                    <a:pt x="3813" y="1"/>
                  </a:cubicBezTo>
                  <a:close/>
                  <a:moveTo>
                    <a:pt x="4330" y="29"/>
                  </a:moveTo>
                  <a:cubicBezTo>
                    <a:pt x="4288" y="29"/>
                    <a:pt x="4250" y="59"/>
                    <a:pt x="4244" y="102"/>
                  </a:cubicBezTo>
                  <a:cubicBezTo>
                    <a:pt x="4236" y="148"/>
                    <a:pt x="4268" y="193"/>
                    <a:pt x="4315" y="199"/>
                  </a:cubicBezTo>
                  <a:cubicBezTo>
                    <a:pt x="4425" y="217"/>
                    <a:pt x="4534" y="241"/>
                    <a:pt x="4638" y="273"/>
                  </a:cubicBezTo>
                  <a:cubicBezTo>
                    <a:pt x="4646" y="276"/>
                    <a:pt x="4656" y="276"/>
                    <a:pt x="4664" y="276"/>
                  </a:cubicBezTo>
                  <a:cubicBezTo>
                    <a:pt x="4701" y="276"/>
                    <a:pt x="4734" y="252"/>
                    <a:pt x="4746" y="215"/>
                  </a:cubicBezTo>
                  <a:cubicBezTo>
                    <a:pt x="4760" y="171"/>
                    <a:pt x="4734" y="122"/>
                    <a:pt x="4688" y="108"/>
                  </a:cubicBezTo>
                  <a:cubicBezTo>
                    <a:pt x="4576" y="74"/>
                    <a:pt x="4460" y="49"/>
                    <a:pt x="4342" y="30"/>
                  </a:cubicBezTo>
                  <a:cubicBezTo>
                    <a:pt x="4338" y="29"/>
                    <a:pt x="4334" y="29"/>
                    <a:pt x="4330" y="29"/>
                  </a:cubicBezTo>
                  <a:close/>
                  <a:moveTo>
                    <a:pt x="2977" y="180"/>
                  </a:moveTo>
                  <a:cubicBezTo>
                    <a:pt x="2967" y="180"/>
                    <a:pt x="2957" y="181"/>
                    <a:pt x="2947" y="185"/>
                  </a:cubicBezTo>
                  <a:cubicBezTo>
                    <a:pt x="2840" y="227"/>
                    <a:pt x="2731" y="273"/>
                    <a:pt x="2625" y="326"/>
                  </a:cubicBezTo>
                  <a:cubicBezTo>
                    <a:pt x="2582" y="348"/>
                    <a:pt x="2565" y="400"/>
                    <a:pt x="2587" y="441"/>
                  </a:cubicBezTo>
                  <a:cubicBezTo>
                    <a:pt x="2601" y="472"/>
                    <a:pt x="2632" y="489"/>
                    <a:pt x="2664" y="489"/>
                  </a:cubicBezTo>
                  <a:cubicBezTo>
                    <a:pt x="2677" y="489"/>
                    <a:pt x="2689" y="486"/>
                    <a:pt x="2702" y="481"/>
                  </a:cubicBezTo>
                  <a:cubicBezTo>
                    <a:pt x="2803" y="430"/>
                    <a:pt x="2906" y="385"/>
                    <a:pt x="3008" y="347"/>
                  </a:cubicBezTo>
                  <a:cubicBezTo>
                    <a:pt x="3053" y="329"/>
                    <a:pt x="3075" y="279"/>
                    <a:pt x="3058" y="235"/>
                  </a:cubicBezTo>
                  <a:cubicBezTo>
                    <a:pt x="3045" y="201"/>
                    <a:pt x="3012" y="180"/>
                    <a:pt x="2977" y="180"/>
                  </a:cubicBezTo>
                  <a:close/>
                  <a:moveTo>
                    <a:pt x="5136" y="309"/>
                  </a:moveTo>
                  <a:cubicBezTo>
                    <a:pt x="5106" y="309"/>
                    <a:pt x="5077" y="323"/>
                    <a:pt x="5061" y="351"/>
                  </a:cubicBezTo>
                  <a:cubicBezTo>
                    <a:pt x="5039" y="393"/>
                    <a:pt x="5051" y="446"/>
                    <a:pt x="5093" y="468"/>
                  </a:cubicBezTo>
                  <a:cubicBezTo>
                    <a:pt x="5189" y="524"/>
                    <a:pt x="5280" y="587"/>
                    <a:pt x="5364" y="656"/>
                  </a:cubicBezTo>
                  <a:cubicBezTo>
                    <a:pt x="5380" y="670"/>
                    <a:pt x="5399" y="677"/>
                    <a:pt x="5418" y="677"/>
                  </a:cubicBezTo>
                  <a:cubicBezTo>
                    <a:pt x="5442" y="677"/>
                    <a:pt x="5468" y="665"/>
                    <a:pt x="5484" y="645"/>
                  </a:cubicBezTo>
                  <a:cubicBezTo>
                    <a:pt x="5514" y="608"/>
                    <a:pt x="5509" y="555"/>
                    <a:pt x="5473" y="524"/>
                  </a:cubicBezTo>
                  <a:cubicBezTo>
                    <a:pt x="5381" y="449"/>
                    <a:pt x="5284" y="380"/>
                    <a:pt x="5179" y="319"/>
                  </a:cubicBezTo>
                  <a:cubicBezTo>
                    <a:pt x="5166" y="312"/>
                    <a:pt x="5151" y="309"/>
                    <a:pt x="5136" y="309"/>
                  </a:cubicBezTo>
                  <a:close/>
                  <a:moveTo>
                    <a:pt x="2219" y="580"/>
                  </a:moveTo>
                  <a:cubicBezTo>
                    <a:pt x="2202" y="580"/>
                    <a:pt x="2186" y="585"/>
                    <a:pt x="2171" y="595"/>
                  </a:cubicBezTo>
                  <a:cubicBezTo>
                    <a:pt x="2075" y="662"/>
                    <a:pt x="1982" y="734"/>
                    <a:pt x="1892" y="809"/>
                  </a:cubicBezTo>
                  <a:cubicBezTo>
                    <a:pt x="1855" y="840"/>
                    <a:pt x="1850" y="893"/>
                    <a:pt x="1881" y="930"/>
                  </a:cubicBezTo>
                  <a:cubicBezTo>
                    <a:pt x="1898" y="950"/>
                    <a:pt x="1922" y="960"/>
                    <a:pt x="1946" y="960"/>
                  </a:cubicBezTo>
                  <a:cubicBezTo>
                    <a:pt x="1967" y="960"/>
                    <a:pt x="1986" y="954"/>
                    <a:pt x="2002" y="941"/>
                  </a:cubicBezTo>
                  <a:cubicBezTo>
                    <a:pt x="2087" y="869"/>
                    <a:pt x="2177" y="800"/>
                    <a:pt x="2268" y="737"/>
                  </a:cubicBezTo>
                  <a:cubicBezTo>
                    <a:pt x="2308" y="710"/>
                    <a:pt x="2318" y="656"/>
                    <a:pt x="2291" y="617"/>
                  </a:cubicBezTo>
                  <a:cubicBezTo>
                    <a:pt x="2274" y="593"/>
                    <a:pt x="2247" y="580"/>
                    <a:pt x="2219" y="580"/>
                  </a:cubicBezTo>
                  <a:close/>
                  <a:moveTo>
                    <a:pt x="5772" y="878"/>
                  </a:moveTo>
                  <a:cubicBezTo>
                    <a:pt x="5754" y="878"/>
                    <a:pt x="5735" y="884"/>
                    <a:pt x="5719" y="896"/>
                  </a:cubicBezTo>
                  <a:cubicBezTo>
                    <a:pt x="5681" y="925"/>
                    <a:pt x="5674" y="978"/>
                    <a:pt x="5703" y="1016"/>
                  </a:cubicBezTo>
                  <a:cubicBezTo>
                    <a:pt x="5766" y="1099"/>
                    <a:pt x="5826" y="1191"/>
                    <a:pt x="5889" y="1293"/>
                  </a:cubicBezTo>
                  <a:cubicBezTo>
                    <a:pt x="5905" y="1320"/>
                    <a:pt x="5934" y="1335"/>
                    <a:pt x="5963" y="1335"/>
                  </a:cubicBezTo>
                  <a:cubicBezTo>
                    <a:pt x="5977" y="1335"/>
                    <a:pt x="5993" y="1331"/>
                    <a:pt x="6006" y="1323"/>
                  </a:cubicBezTo>
                  <a:cubicBezTo>
                    <a:pt x="6047" y="1299"/>
                    <a:pt x="6060" y="1247"/>
                    <a:pt x="6036" y="1205"/>
                  </a:cubicBezTo>
                  <a:cubicBezTo>
                    <a:pt x="5971" y="1098"/>
                    <a:pt x="5906" y="1002"/>
                    <a:pt x="5839" y="912"/>
                  </a:cubicBezTo>
                  <a:cubicBezTo>
                    <a:pt x="5822" y="890"/>
                    <a:pt x="5797" y="878"/>
                    <a:pt x="5772" y="878"/>
                  </a:cubicBezTo>
                  <a:close/>
                  <a:moveTo>
                    <a:pt x="1577" y="1148"/>
                  </a:moveTo>
                  <a:cubicBezTo>
                    <a:pt x="1553" y="1148"/>
                    <a:pt x="1530" y="1157"/>
                    <a:pt x="1512" y="1176"/>
                  </a:cubicBezTo>
                  <a:cubicBezTo>
                    <a:pt x="1434" y="1264"/>
                    <a:pt x="1359" y="1357"/>
                    <a:pt x="1293" y="1452"/>
                  </a:cubicBezTo>
                  <a:cubicBezTo>
                    <a:pt x="1264" y="1490"/>
                    <a:pt x="1274" y="1543"/>
                    <a:pt x="1312" y="1572"/>
                  </a:cubicBezTo>
                  <a:cubicBezTo>
                    <a:pt x="1327" y="1583"/>
                    <a:pt x="1344" y="1588"/>
                    <a:pt x="1362" y="1588"/>
                  </a:cubicBezTo>
                  <a:cubicBezTo>
                    <a:pt x="1389" y="1588"/>
                    <a:pt x="1415" y="1575"/>
                    <a:pt x="1432" y="1551"/>
                  </a:cubicBezTo>
                  <a:cubicBezTo>
                    <a:pt x="1496" y="1463"/>
                    <a:pt x="1565" y="1375"/>
                    <a:pt x="1641" y="1290"/>
                  </a:cubicBezTo>
                  <a:cubicBezTo>
                    <a:pt x="1673" y="1255"/>
                    <a:pt x="1669" y="1200"/>
                    <a:pt x="1634" y="1170"/>
                  </a:cubicBezTo>
                  <a:cubicBezTo>
                    <a:pt x="1618" y="1155"/>
                    <a:pt x="1597" y="1148"/>
                    <a:pt x="1577" y="1148"/>
                  </a:cubicBezTo>
                  <a:close/>
                  <a:moveTo>
                    <a:pt x="6204" y="1619"/>
                  </a:moveTo>
                  <a:cubicBezTo>
                    <a:pt x="6191" y="1619"/>
                    <a:pt x="6178" y="1622"/>
                    <a:pt x="6166" y="1628"/>
                  </a:cubicBezTo>
                  <a:cubicBezTo>
                    <a:pt x="6124" y="1649"/>
                    <a:pt x="6107" y="1700"/>
                    <a:pt x="6126" y="1741"/>
                  </a:cubicBezTo>
                  <a:cubicBezTo>
                    <a:pt x="6176" y="1844"/>
                    <a:pt x="6224" y="1948"/>
                    <a:pt x="6272" y="2052"/>
                  </a:cubicBezTo>
                  <a:cubicBezTo>
                    <a:pt x="6286" y="2084"/>
                    <a:pt x="6318" y="2102"/>
                    <a:pt x="6350" y="2102"/>
                  </a:cubicBezTo>
                  <a:cubicBezTo>
                    <a:pt x="6361" y="2102"/>
                    <a:pt x="6374" y="2100"/>
                    <a:pt x="6385" y="2094"/>
                  </a:cubicBezTo>
                  <a:cubicBezTo>
                    <a:pt x="6429" y="2075"/>
                    <a:pt x="6448" y="2023"/>
                    <a:pt x="6427" y="1980"/>
                  </a:cubicBezTo>
                  <a:cubicBezTo>
                    <a:pt x="6379" y="1876"/>
                    <a:pt x="6331" y="1770"/>
                    <a:pt x="6281" y="1668"/>
                  </a:cubicBezTo>
                  <a:cubicBezTo>
                    <a:pt x="6266" y="1637"/>
                    <a:pt x="6236" y="1619"/>
                    <a:pt x="6204" y="1619"/>
                  </a:cubicBezTo>
                  <a:close/>
                  <a:moveTo>
                    <a:pt x="1100" y="1859"/>
                  </a:moveTo>
                  <a:cubicBezTo>
                    <a:pt x="1067" y="1859"/>
                    <a:pt x="1036" y="1877"/>
                    <a:pt x="1022" y="1908"/>
                  </a:cubicBezTo>
                  <a:cubicBezTo>
                    <a:pt x="970" y="2015"/>
                    <a:pt x="926" y="2126"/>
                    <a:pt x="891" y="2236"/>
                  </a:cubicBezTo>
                  <a:cubicBezTo>
                    <a:pt x="875" y="2283"/>
                    <a:pt x="901" y="2331"/>
                    <a:pt x="946" y="2345"/>
                  </a:cubicBezTo>
                  <a:cubicBezTo>
                    <a:pt x="954" y="2348"/>
                    <a:pt x="963" y="2350"/>
                    <a:pt x="973" y="2350"/>
                  </a:cubicBezTo>
                  <a:cubicBezTo>
                    <a:pt x="1008" y="2350"/>
                    <a:pt x="1042" y="2326"/>
                    <a:pt x="1054" y="2289"/>
                  </a:cubicBezTo>
                  <a:cubicBezTo>
                    <a:pt x="1086" y="2187"/>
                    <a:pt x="1128" y="2083"/>
                    <a:pt x="1176" y="1982"/>
                  </a:cubicBezTo>
                  <a:cubicBezTo>
                    <a:pt x="1197" y="1938"/>
                    <a:pt x="1179" y="1887"/>
                    <a:pt x="1136" y="1866"/>
                  </a:cubicBezTo>
                  <a:cubicBezTo>
                    <a:pt x="1124" y="1861"/>
                    <a:pt x="1112" y="1859"/>
                    <a:pt x="1100" y="1859"/>
                  </a:cubicBezTo>
                  <a:close/>
                  <a:moveTo>
                    <a:pt x="6571" y="2396"/>
                  </a:moveTo>
                  <a:cubicBezTo>
                    <a:pt x="6557" y="2396"/>
                    <a:pt x="6544" y="2399"/>
                    <a:pt x="6531" y="2406"/>
                  </a:cubicBezTo>
                  <a:cubicBezTo>
                    <a:pt x="6489" y="2427"/>
                    <a:pt x="6472" y="2478"/>
                    <a:pt x="6493" y="2521"/>
                  </a:cubicBezTo>
                  <a:cubicBezTo>
                    <a:pt x="6550" y="2637"/>
                    <a:pt x="6605" y="2736"/>
                    <a:pt x="6659" y="2829"/>
                  </a:cubicBezTo>
                  <a:cubicBezTo>
                    <a:pt x="6675" y="2856"/>
                    <a:pt x="6704" y="2870"/>
                    <a:pt x="6734" y="2870"/>
                  </a:cubicBezTo>
                  <a:cubicBezTo>
                    <a:pt x="6749" y="2870"/>
                    <a:pt x="6763" y="2867"/>
                    <a:pt x="6778" y="2858"/>
                  </a:cubicBezTo>
                  <a:cubicBezTo>
                    <a:pt x="6818" y="2834"/>
                    <a:pt x="6832" y="2781"/>
                    <a:pt x="6808" y="2741"/>
                  </a:cubicBezTo>
                  <a:cubicBezTo>
                    <a:pt x="6755" y="2653"/>
                    <a:pt x="6702" y="2555"/>
                    <a:pt x="6646" y="2443"/>
                  </a:cubicBezTo>
                  <a:cubicBezTo>
                    <a:pt x="6632" y="2414"/>
                    <a:pt x="6602" y="2396"/>
                    <a:pt x="6571" y="2396"/>
                  </a:cubicBezTo>
                  <a:close/>
                  <a:moveTo>
                    <a:pt x="868" y="2681"/>
                  </a:moveTo>
                  <a:cubicBezTo>
                    <a:pt x="825" y="2681"/>
                    <a:pt x="788" y="2715"/>
                    <a:pt x="784" y="2760"/>
                  </a:cubicBezTo>
                  <a:cubicBezTo>
                    <a:pt x="779" y="2822"/>
                    <a:pt x="776" y="2885"/>
                    <a:pt x="776" y="2947"/>
                  </a:cubicBezTo>
                  <a:cubicBezTo>
                    <a:pt x="776" y="3003"/>
                    <a:pt x="779" y="3061"/>
                    <a:pt x="782" y="3117"/>
                  </a:cubicBezTo>
                  <a:cubicBezTo>
                    <a:pt x="787" y="3162"/>
                    <a:pt x="824" y="3195"/>
                    <a:pt x="869" y="3195"/>
                  </a:cubicBezTo>
                  <a:lnTo>
                    <a:pt x="875" y="3195"/>
                  </a:lnTo>
                  <a:cubicBezTo>
                    <a:pt x="923" y="3192"/>
                    <a:pt x="958" y="3151"/>
                    <a:pt x="954" y="3104"/>
                  </a:cubicBezTo>
                  <a:cubicBezTo>
                    <a:pt x="950" y="3051"/>
                    <a:pt x="949" y="2998"/>
                    <a:pt x="949" y="2947"/>
                  </a:cubicBezTo>
                  <a:cubicBezTo>
                    <a:pt x="949" y="2890"/>
                    <a:pt x="950" y="2832"/>
                    <a:pt x="955" y="2774"/>
                  </a:cubicBezTo>
                  <a:cubicBezTo>
                    <a:pt x="960" y="2728"/>
                    <a:pt x="925" y="2686"/>
                    <a:pt x="877" y="2681"/>
                  </a:cubicBezTo>
                  <a:cubicBezTo>
                    <a:pt x="874" y="2681"/>
                    <a:pt x="871" y="2681"/>
                    <a:pt x="868" y="2681"/>
                  </a:cubicBezTo>
                  <a:close/>
                  <a:moveTo>
                    <a:pt x="7031" y="3119"/>
                  </a:moveTo>
                  <a:cubicBezTo>
                    <a:pt x="7011" y="3119"/>
                    <a:pt x="6991" y="3125"/>
                    <a:pt x="6975" y="3139"/>
                  </a:cubicBezTo>
                  <a:cubicBezTo>
                    <a:pt x="6939" y="3171"/>
                    <a:pt x="6935" y="3224"/>
                    <a:pt x="6967" y="3261"/>
                  </a:cubicBezTo>
                  <a:cubicBezTo>
                    <a:pt x="7048" y="3354"/>
                    <a:pt x="7135" y="3437"/>
                    <a:pt x="7224" y="3509"/>
                  </a:cubicBezTo>
                  <a:cubicBezTo>
                    <a:pt x="7240" y="3522"/>
                    <a:pt x="7258" y="3529"/>
                    <a:pt x="7277" y="3529"/>
                  </a:cubicBezTo>
                  <a:cubicBezTo>
                    <a:pt x="7303" y="3529"/>
                    <a:pt x="7327" y="3517"/>
                    <a:pt x="7344" y="3496"/>
                  </a:cubicBezTo>
                  <a:cubicBezTo>
                    <a:pt x="7375" y="3460"/>
                    <a:pt x="7369" y="3405"/>
                    <a:pt x="7332" y="3375"/>
                  </a:cubicBezTo>
                  <a:cubicBezTo>
                    <a:pt x="7250" y="3309"/>
                    <a:pt x="7170" y="3234"/>
                    <a:pt x="7096" y="3147"/>
                  </a:cubicBezTo>
                  <a:cubicBezTo>
                    <a:pt x="7079" y="3128"/>
                    <a:pt x="7055" y="3119"/>
                    <a:pt x="7031" y="3119"/>
                  </a:cubicBezTo>
                  <a:close/>
                  <a:moveTo>
                    <a:pt x="10604" y="3459"/>
                  </a:moveTo>
                  <a:cubicBezTo>
                    <a:pt x="10602" y="3459"/>
                    <a:pt x="10600" y="3460"/>
                    <a:pt x="10598" y="3460"/>
                  </a:cubicBezTo>
                  <a:cubicBezTo>
                    <a:pt x="10491" y="3468"/>
                    <a:pt x="10377" y="3480"/>
                    <a:pt x="10251" y="3498"/>
                  </a:cubicBezTo>
                  <a:cubicBezTo>
                    <a:pt x="10204" y="3504"/>
                    <a:pt x="10172" y="3549"/>
                    <a:pt x="10179" y="3596"/>
                  </a:cubicBezTo>
                  <a:cubicBezTo>
                    <a:pt x="10185" y="3639"/>
                    <a:pt x="10222" y="3669"/>
                    <a:pt x="10264" y="3669"/>
                  </a:cubicBezTo>
                  <a:lnTo>
                    <a:pt x="10275" y="3669"/>
                  </a:lnTo>
                  <a:cubicBezTo>
                    <a:pt x="10398" y="3652"/>
                    <a:pt x="10507" y="3639"/>
                    <a:pt x="10611" y="3631"/>
                  </a:cubicBezTo>
                  <a:cubicBezTo>
                    <a:pt x="10659" y="3628"/>
                    <a:pt x="10694" y="3586"/>
                    <a:pt x="10691" y="3538"/>
                  </a:cubicBezTo>
                  <a:cubicBezTo>
                    <a:pt x="10687" y="3494"/>
                    <a:pt x="10648" y="3459"/>
                    <a:pt x="10604" y="3459"/>
                  </a:cubicBezTo>
                  <a:close/>
                  <a:moveTo>
                    <a:pt x="11121" y="3456"/>
                  </a:moveTo>
                  <a:cubicBezTo>
                    <a:pt x="11075" y="3456"/>
                    <a:pt x="11039" y="3491"/>
                    <a:pt x="11034" y="3537"/>
                  </a:cubicBezTo>
                  <a:cubicBezTo>
                    <a:pt x="11031" y="3583"/>
                    <a:pt x="11066" y="3625"/>
                    <a:pt x="11112" y="3628"/>
                  </a:cubicBezTo>
                  <a:cubicBezTo>
                    <a:pt x="11207" y="3636"/>
                    <a:pt x="11300" y="3649"/>
                    <a:pt x="11386" y="3666"/>
                  </a:cubicBezTo>
                  <a:cubicBezTo>
                    <a:pt x="11404" y="3669"/>
                    <a:pt x="11421" y="3674"/>
                    <a:pt x="11439" y="3677"/>
                  </a:cubicBezTo>
                  <a:cubicBezTo>
                    <a:pt x="11446" y="3679"/>
                    <a:pt x="11454" y="3681"/>
                    <a:pt x="11460" y="3681"/>
                  </a:cubicBezTo>
                  <a:cubicBezTo>
                    <a:pt x="11498" y="3681"/>
                    <a:pt x="11534" y="3653"/>
                    <a:pt x="11543" y="3615"/>
                  </a:cubicBezTo>
                  <a:cubicBezTo>
                    <a:pt x="11554" y="3569"/>
                    <a:pt x="11526" y="3522"/>
                    <a:pt x="11479" y="3511"/>
                  </a:cubicBezTo>
                  <a:cubicBezTo>
                    <a:pt x="11460" y="3506"/>
                    <a:pt x="11439" y="3503"/>
                    <a:pt x="11420" y="3498"/>
                  </a:cubicBezTo>
                  <a:cubicBezTo>
                    <a:pt x="11327" y="3479"/>
                    <a:pt x="11228" y="3466"/>
                    <a:pt x="11127" y="3456"/>
                  </a:cubicBezTo>
                  <a:cubicBezTo>
                    <a:pt x="11125" y="3456"/>
                    <a:pt x="11123" y="3456"/>
                    <a:pt x="11121" y="3456"/>
                  </a:cubicBezTo>
                  <a:close/>
                  <a:moveTo>
                    <a:pt x="9755" y="3583"/>
                  </a:moveTo>
                  <a:cubicBezTo>
                    <a:pt x="9750" y="3583"/>
                    <a:pt x="9745" y="3584"/>
                    <a:pt x="9740" y="3585"/>
                  </a:cubicBezTo>
                  <a:lnTo>
                    <a:pt x="9649" y="3602"/>
                  </a:lnTo>
                  <a:cubicBezTo>
                    <a:pt x="9567" y="3617"/>
                    <a:pt x="9484" y="3633"/>
                    <a:pt x="9402" y="3647"/>
                  </a:cubicBezTo>
                  <a:cubicBezTo>
                    <a:pt x="9356" y="3655"/>
                    <a:pt x="9324" y="3700"/>
                    <a:pt x="9332" y="3746"/>
                  </a:cubicBezTo>
                  <a:cubicBezTo>
                    <a:pt x="9340" y="3788"/>
                    <a:pt x="9377" y="3817"/>
                    <a:pt x="9417" y="3817"/>
                  </a:cubicBezTo>
                  <a:cubicBezTo>
                    <a:pt x="9421" y="3817"/>
                    <a:pt x="9426" y="3817"/>
                    <a:pt x="9433" y="3815"/>
                  </a:cubicBezTo>
                  <a:cubicBezTo>
                    <a:pt x="9514" y="3801"/>
                    <a:pt x="9598" y="3786"/>
                    <a:pt x="9681" y="3770"/>
                  </a:cubicBezTo>
                  <a:lnTo>
                    <a:pt x="9771" y="3754"/>
                  </a:lnTo>
                  <a:cubicBezTo>
                    <a:pt x="9817" y="3745"/>
                    <a:pt x="9849" y="3700"/>
                    <a:pt x="9839" y="3653"/>
                  </a:cubicBezTo>
                  <a:cubicBezTo>
                    <a:pt x="9832" y="3612"/>
                    <a:pt x="9796" y="3583"/>
                    <a:pt x="9755" y="3583"/>
                  </a:cubicBezTo>
                  <a:close/>
                  <a:moveTo>
                    <a:pt x="7722" y="3614"/>
                  </a:moveTo>
                  <a:cubicBezTo>
                    <a:pt x="7688" y="3614"/>
                    <a:pt x="7655" y="3635"/>
                    <a:pt x="7642" y="3668"/>
                  </a:cubicBezTo>
                  <a:cubicBezTo>
                    <a:pt x="7625" y="3713"/>
                    <a:pt x="7646" y="3762"/>
                    <a:pt x="7690" y="3780"/>
                  </a:cubicBezTo>
                  <a:cubicBezTo>
                    <a:pt x="7799" y="3823"/>
                    <a:pt x="7915" y="3855"/>
                    <a:pt x="8035" y="3879"/>
                  </a:cubicBezTo>
                  <a:lnTo>
                    <a:pt x="8051" y="3879"/>
                  </a:lnTo>
                  <a:cubicBezTo>
                    <a:pt x="8092" y="3879"/>
                    <a:pt x="8128" y="3852"/>
                    <a:pt x="8136" y="3810"/>
                  </a:cubicBezTo>
                  <a:cubicBezTo>
                    <a:pt x="8145" y="3764"/>
                    <a:pt x="8115" y="3719"/>
                    <a:pt x="8067" y="3709"/>
                  </a:cubicBezTo>
                  <a:cubicBezTo>
                    <a:pt x="7958" y="3689"/>
                    <a:pt x="7852" y="3658"/>
                    <a:pt x="7753" y="3620"/>
                  </a:cubicBezTo>
                  <a:cubicBezTo>
                    <a:pt x="7743" y="3616"/>
                    <a:pt x="7732" y="3614"/>
                    <a:pt x="7722" y="3614"/>
                  </a:cubicBezTo>
                  <a:close/>
                  <a:moveTo>
                    <a:pt x="935" y="3407"/>
                  </a:moveTo>
                  <a:cubicBezTo>
                    <a:pt x="927" y="3407"/>
                    <a:pt x="920" y="3408"/>
                    <a:pt x="912" y="3410"/>
                  </a:cubicBezTo>
                  <a:cubicBezTo>
                    <a:pt x="867" y="3423"/>
                    <a:pt x="840" y="3469"/>
                    <a:pt x="851" y="3516"/>
                  </a:cubicBezTo>
                  <a:cubicBezTo>
                    <a:pt x="880" y="3620"/>
                    <a:pt x="914" y="3729"/>
                    <a:pt x="957" y="3849"/>
                  </a:cubicBezTo>
                  <a:cubicBezTo>
                    <a:pt x="968" y="3884"/>
                    <a:pt x="1002" y="3906"/>
                    <a:pt x="1037" y="3906"/>
                  </a:cubicBezTo>
                  <a:cubicBezTo>
                    <a:pt x="1046" y="3906"/>
                    <a:pt x="1056" y="3905"/>
                    <a:pt x="1066" y="3902"/>
                  </a:cubicBezTo>
                  <a:cubicBezTo>
                    <a:pt x="1111" y="3886"/>
                    <a:pt x="1133" y="3838"/>
                    <a:pt x="1119" y="3793"/>
                  </a:cubicBezTo>
                  <a:cubicBezTo>
                    <a:pt x="1077" y="3676"/>
                    <a:pt x="1045" y="3570"/>
                    <a:pt x="1018" y="3471"/>
                  </a:cubicBezTo>
                  <a:cubicBezTo>
                    <a:pt x="1007" y="3432"/>
                    <a:pt x="973" y="3407"/>
                    <a:pt x="935" y="3407"/>
                  </a:cubicBezTo>
                  <a:close/>
                  <a:moveTo>
                    <a:pt x="8907" y="3722"/>
                  </a:moveTo>
                  <a:cubicBezTo>
                    <a:pt x="8904" y="3722"/>
                    <a:pt x="8901" y="3722"/>
                    <a:pt x="8898" y="3722"/>
                  </a:cubicBezTo>
                  <a:cubicBezTo>
                    <a:pt x="8776" y="3735"/>
                    <a:pt x="8667" y="3743"/>
                    <a:pt x="8563" y="3746"/>
                  </a:cubicBezTo>
                  <a:cubicBezTo>
                    <a:pt x="8515" y="3746"/>
                    <a:pt x="8477" y="3786"/>
                    <a:pt x="8478" y="3834"/>
                  </a:cubicBezTo>
                  <a:cubicBezTo>
                    <a:pt x="8480" y="3881"/>
                    <a:pt x="8518" y="3918"/>
                    <a:pt x="8565" y="3918"/>
                  </a:cubicBezTo>
                  <a:lnTo>
                    <a:pt x="8566" y="3918"/>
                  </a:lnTo>
                  <a:cubicBezTo>
                    <a:pt x="8675" y="3914"/>
                    <a:pt x="8790" y="3906"/>
                    <a:pt x="8917" y="3894"/>
                  </a:cubicBezTo>
                  <a:cubicBezTo>
                    <a:pt x="8963" y="3887"/>
                    <a:pt x="8997" y="3846"/>
                    <a:pt x="8992" y="3798"/>
                  </a:cubicBezTo>
                  <a:cubicBezTo>
                    <a:pt x="8988" y="3754"/>
                    <a:pt x="8950" y="3722"/>
                    <a:pt x="8907" y="3722"/>
                  </a:cubicBezTo>
                  <a:close/>
                  <a:moveTo>
                    <a:pt x="11938" y="3695"/>
                  </a:moveTo>
                  <a:cubicBezTo>
                    <a:pt x="11908" y="3695"/>
                    <a:pt x="11879" y="3712"/>
                    <a:pt x="11863" y="3740"/>
                  </a:cubicBezTo>
                  <a:cubicBezTo>
                    <a:pt x="11839" y="3780"/>
                    <a:pt x="11855" y="3833"/>
                    <a:pt x="11897" y="3855"/>
                  </a:cubicBezTo>
                  <a:cubicBezTo>
                    <a:pt x="11992" y="3908"/>
                    <a:pt x="12083" y="3969"/>
                    <a:pt x="12169" y="4039"/>
                  </a:cubicBezTo>
                  <a:cubicBezTo>
                    <a:pt x="12185" y="4051"/>
                    <a:pt x="12205" y="4057"/>
                    <a:pt x="12224" y="4057"/>
                  </a:cubicBezTo>
                  <a:cubicBezTo>
                    <a:pt x="12249" y="4057"/>
                    <a:pt x="12273" y="4046"/>
                    <a:pt x="12291" y="4025"/>
                  </a:cubicBezTo>
                  <a:cubicBezTo>
                    <a:pt x="12320" y="3988"/>
                    <a:pt x="12313" y="3934"/>
                    <a:pt x="12277" y="3905"/>
                  </a:cubicBezTo>
                  <a:cubicBezTo>
                    <a:pt x="12182" y="3830"/>
                    <a:pt x="12083" y="3762"/>
                    <a:pt x="11979" y="3706"/>
                  </a:cubicBezTo>
                  <a:cubicBezTo>
                    <a:pt x="11966" y="3699"/>
                    <a:pt x="11952" y="3695"/>
                    <a:pt x="11938" y="3695"/>
                  </a:cubicBezTo>
                  <a:close/>
                  <a:moveTo>
                    <a:pt x="12586" y="4249"/>
                  </a:moveTo>
                  <a:cubicBezTo>
                    <a:pt x="12567" y="4249"/>
                    <a:pt x="12548" y="4255"/>
                    <a:pt x="12533" y="4268"/>
                  </a:cubicBezTo>
                  <a:cubicBezTo>
                    <a:pt x="12496" y="4297"/>
                    <a:pt x="12490" y="4352"/>
                    <a:pt x="12520" y="4388"/>
                  </a:cubicBezTo>
                  <a:cubicBezTo>
                    <a:pt x="12587" y="4475"/>
                    <a:pt x="12650" y="4566"/>
                    <a:pt x="12706" y="4662"/>
                  </a:cubicBezTo>
                  <a:cubicBezTo>
                    <a:pt x="12722" y="4689"/>
                    <a:pt x="12751" y="4705"/>
                    <a:pt x="12781" y="4705"/>
                  </a:cubicBezTo>
                  <a:cubicBezTo>
                    <a:pt x="12795" y="4705"/>
                    <a:pt x="12810" y="4701"/>
                    <a:pt x="12824" y="4693"/>
                  </a:cubicBezTo>
                  <a:cubicBezTo>
                    <a:pt x="12864" y="4669"/>
                    <a:pt x="12879" y="4617"/>
                    <a:pt x="12855" y="4576"/>
                  </a:cubicBezTo>
                  <a:cubicBezTo>
                    <a:pt x="12795" y="4473"/>
                    <a:pt x="12727" y="4374"/>
                    <a:pt x="12655" y="4283"/>
                  </a:cubicBezTo>
                  <a:cubicBezTo>
                    <a:pt x="12637" y="4261"/>
                    <a:pt x="12612" y="4249"/>
                    <a:pt x="12586" y="4249"/>
                  </a:cubicBezTo>
                  <a:close/>
                  <a:moveTo>
                    <a:pt x="1222" y="4217"/>
                  </a:moveTo>
                  <a:cubicBezTo>
                    <a:pt x="1211" y="4217"/>
                    <a:pt x="1200" y="4219"/>
                    <a:pt x="1189" y="4223"/>
                  </a:cubicBezTo>
                  <a:cubicBezTo>
                    <a:pt x="1146" y="4241"/>
                    <a:pt x="1123" y="4291"/>
                    <a:pt x="1141" y="4334"/>
                  </a:cubicBezTo>
                  <a:lnTo>
                    <a:pt x="1146" y="4348"/>
                  </a:lnTo>
                  <a:cubicBezTo>
                    <a:pt x="1187" y="4449"/>
                    <a:pt x="1227" y="4552"/>
                    <a:pt x="1266" y="4653"/>
                  </a:cubicBezTo>
                  <a:cubicBezTo>
                    <a:pt x="1279" y="4688"/>
                    <a:pt x="1311" y="4709"/>
                    <a:pt x="1346" y="4709"/>
                  </a:cubicBezTo>
                  <a:cubicBezTo>
                    <a:pt x="1356" y="4709"/>
                    <a:pt x="1367" y="4707"/>
                    <a:pt x="1376" y="4704"/>
                  </a:cubicBezTo>
                  <a:cubicBezTo>
                    <a:pt x="1421" y="4686"/>
                    <a:pt x="1444" y="4637"/>
                    <a:pt x="1426" y="4592"/>
                  </a:cubicBezTo>
                  <a:cubicBezTo>
                    <a:pt x="1388" y="4489"/>
                    <a:pt x="1347" y="4387"/>
                    <a:pt x="1306" y="4284"/>
                  </a:cubicBezTo>
                  <a:lnTo>
                    <a:pt x="1301" y="4272"/>
                  </a:lnTo>
                  <a:cubicBezTo>
                    <a:pt x="1288" y="4237"/>
                    <a:pt x="1256" y="4217"/>
                    <a:pt x="1222" y="4217"/>
                  </a:cubicBezTo>
                  <a:close/>
                  <a:moveTo>
                    <a:pt x="12991" y="5003"/>
                  </a:moveTo>
                  <a:cubicBezTo>
                    <a:pt x="12982" y="5003"/>
                    <a:pt x="12974" y="5004"/>
                    <a:pt x="12965" y="5007"/>
                  </a:cubicBezTo>
                  <a:cubicBezTo>
                    <a:pt x="12919" y="5021"/>
                    <a:pt x="12895" y="5069"/>
                    <a:pt x="12909" y="5115"/>
                  </a:cubicBezTo>
                  <a:cubicBezTo>
                    <a:pt x="12943" y="5221"/>
                    <a:pt x="12970" y="5328"/>
                    <a:pt x="12988" y="5436"/>
                  </a:cubicBezTo>
                  <a:cubicBezTo>
                    <a:pt x="12994" y="5479"/>
                    <a:pt x="13031" y="5508"/>
                    <a:pt x="13072" y="5508"/>
                  </a:cubicBezTo>
                  <a:cubicBezTo>
                    <a:pt x="13077" y="5508"/>
                    <a:pt x="13082" y="5508"/>
                    <a:pt x="13087" y="5506"/>
                  </a:cubicBezTo>
                  <a:cubicBezTo>
                    <a:pt x="13133" y="5500"/>
                    <a:pt x="13165" y="5455"/>
                    <a:pt x="13157" y="5408"/>
                  </a:cubicBezTo>
                  <a:cubicBezTo>
                    <a:pt x="13138" y="5292"/>
                    <a:pt x="13109" y="5176"/>
                    <a:pt x="13072" y="5063"/>
                  </a:cubicBezTo>
                  <a:cubicBezTo>
                    <a:pt x="13061" y="5026"/>
                    <a:pt x="13027" y="5003"/>
                    <a:pt x="12991" y="5003"/>
                  </a:cubicBezTo>
                  <a:close/>
                  <a:moveTo>
                    <a:pt x="1510" y="5026"/>
                  </a:moveTo>
                  <a:cubicBezTo>
                    <a:pt x="1502" y="5026"/>
                    <a:pt x="1495" y="5027"/>
                    <a:pt x="1487" y="5029"/>
                  </a:cubicBezTo>
                  <a:cubicBezTo>
                    <a:pt x="1440" y="5042"/>
                    <a:pt x="1413" y="5088"/>
                    <a:pt x="1426" y="5135"/>
                  </a:cubicBezTo>
                  <a:cubicBezTo>
                    <a:pt x="1458" y="5250"/>
                    <a:pt x="1482" y="5356"/>
                    <a:pt x="1498" y="5460"/>
                  </a:cubicBezTo>
                  <a:cubicBezTo>
                    <a:pt x="1504" y="5503"/>
                    <a:pt x="1541" y="5533"/>
                    <a:pt x="1583" y="5533"/>
                  </a:cubicBezTo>
                  <a:cubicBezTo>
                    <a:pt x="1588" y="5533"/>
                    <a:pt x="1593" y="5533"/>
                    <a:pt x="1597" y="5532"/>
                  </a:cubicBezTo>
                  <a:cubicBezTo>
                    <a:pt x="1644" y="5524"/>
                    <a:pt x="1676" y="5481"/>
                    <a:pt x="1668" y="5434"/>
                  </a:cubicBezTo>
                  <a:cubicBezTo>
                    <a:pt x="1650" y="5324"/>
                    <a:pt x="1626" y="5210"/>
                    <a:pt x="1593" y="5088"/>
                  </a:cubicBezTo>
                  <a:cubicBezTo>
                    <a:pt x="1582" y="5051"/>
                    <a:pt x="1548" y="5026"/>
                    <a:pt x="1510" y="5026"/>
                  </a:cubicBezTo>
                  <a:close/>
                  <a:moveTo>
                    <a:pt x="13093" y="5850"/>
                  </a:moveTo>
                  <a:cubicBezTo>
                    <a:pt x="13048" y="5850"/>
                    <a:pt x="13013" y="5884"/>
                    <a:pt x="13008" y="5929"/>
                  </a:cubicBezTo>
                  <a:cubicBezTo>
                    <a:pt x="13000" y="6039"/>
                    <a:pt x="12981" y="6147"/>
                    <a:pt x="12952" y="6252"/>
                  </a:cubicBezTo>
                  <a:cubicBezTo>
                    <a:pt x="12941" y="6297"/>
                    <a:pt x="12968" y="6345"/>
                    <a:pt x="13013" y="6356"/>
                  </a:cubicBezTo>
                  <a:cubicBezTo>
                    <a:pt x="13021" y="6360"/>
                    <a:pt x="13029" y="6360"/>
                    <a:pt x="13036" y="6360"/>
                  </a:cubicBezTo>
                  <a:cubicBezTo>
                    <a:pt x="13074" y="6360"/>
                    <a:pt x="13109" y="6334"/>
                    <a:pt x="13119" y="6296"/>
                  </a:cubicBezTo>
                  <a:cubicBezTo>
                    <a:pt x="13149" y="6182"/>
                    <a:pt x="13170" y="6063"/>
                    <a:pt x="13180" y="5943"/>
                  </a:cubicBezTo>
                  <a:cubicBezTo>
                    <a:pt x="13185" y="5895"/>
                    <a:pt x="13149" y="5854"/>
                    <a:pt x="13101" y="5850"/>
                  </a:cubicBezTo>
                  <a:cubicBezTo>
                    <a:pt x="13098" y="5850"/>
                    <a:pt x="13095" y="5850"/>
                    <a:pt x="13093" y="5850"/>
                  </a:cubicBezTo>
                  <a:close/>
                  <a:moveTo>
                    <a:pt x="1608" y="5874"/>
                  </a:moveTo>
                  <a:cubicBezTo>
                    <a:pt x="1562" y="5874"/>
                    <a:pt x="1525" y="5910"/>
                    <a:pt x="1522" y="5955"/>
                  </a:cubicBezTo>
                  <a:cubicBezTo>
                    <a:pt x="1514" y="6062"/>
                    <a:pt x="1500" y="6172"/>
                    <a:pt x="1476" y="6283"/>
                  </a:cubicBezTo>
                  <a:cubicBezTo>
                    <a:pt x="1466" y="6329"/>
                    <a:pt x="1495" y="6374"/>
                    <a:pt x="1541" y="6385"/>
                  </a:cubicBezTo>
                  <a:cubicBezTo>
                    <a:pt x="1548" y="6385"/>
                    <a:pt x="1554" y="6387"/>
                    <a:pt x="1559" y="6387"/>
                  </a:cubicBezTo>
                  <a:cubicBezTo>
                    <a:pt x="1599" y="6387"/>
                    <a:pt x="1636" y="6358"/>
                    <a:pt x="1644" y="6318"/>
                  </a:cubicBezTo>
                  <a:cubicBezTo>
                    <a:pt x="1668" y="6200"/>
                    <a:pt x="1685" y="6081"/>
                    <a:pt x="1693" y="5966"/>
                  </a:cubicBezTo>
                  <a:cubicBezTo>
                    <a:pt x="1697" y="5919"/>
                    <a:pt x="1660" y="5878"/>
                    <a:pt x="1613" y="5874"/>
                  </a:cubicBezTo>
                  <a:cubicBezTo>
                    <a:pt x="1611" y="5874"/>
                    <a:pt x="1609" y="5874"/>
                    <a:pt x="1608" y="5874"/>
                  </a:cubicBezTo>
                  <a:close/>
                  <a:moveTo>
                    <a:pt x="12840" y="6662"/>
                  </a:moveTo>
                  <a:cubicBezTo>
                    <a:pt x="12810" y="6662"/>
                    <a:pt x="12780" y="6679"/>
                    <a:pt x="12765" y="6707"/>
                  </a:cubicBezTo>
                  <a:cubicBezTo>
                    <a:pt x="12711" y="6802"/>
                    <a:pt x="12650" y="6895"/>
                    <a:pt x="12581" y="6981"/>
                  </a:cubicBezTo>
                  <a:cubicBezTo>
                    <a:pt x="12552" y="7019"/>
                    <a:pt x="12558" y="7072"/>
                    <a:pt x="12595" y="7101"/>
                  </a:cubicBezTo>
                  <a:cubicBezTo>
                    <a:pt x="12611" y="7114"/>
                    <a:pt x="12630" y="7120"/>
                    <a:pt x="12648" y="7120"/>
                  </a:cubicBezTo>
                  <a:cubicBezTo>
                    <a:pt x="12674" y="7120"/>
                    <a:pt x="12699" y="7109"/>
                    <a:pt x="12717" y="7087"/>
                  </a:cubicBezTo>
                  <a:cubicBezTo>
                    <a:pt x="12791" y="6992"/>
                    <a:pt x="12856" y="6893"/>
                    <a:pt x="12914" y="6790"/>
                  </a:cubicBezTo>
                  <a:cubicBezTo>
                    <a:pt x="12936" y="6749"/>
                    <a:pt x="12922" y="6698"/>
                    <a:pt x="12880" y="6674"/>
                  </a:cubicBezTo>
                  <a:cubicBezTo>
                    <a:pt x="12868" y="6666"/>
                    <a:pt x="12854" y="6662"/>
                    <a:pt x="12840" y="6662"/>
                  </a:cubicBezTo>
                  <a:close/>
                  <a:moveTo>
                    <a:pt x="1410" y="6708"/>
                  </a:moveTo>
                  <a:cubicBezTo>
                    <a:pt x="1376" y="6708"/>
                    <a:pt x="1344" y="6729"/>
                    <a:pt x="1331" y="6763"/>
                  </a:cubicBezTo>
                  <a:cubicBezTo>
                    <a:pt x="1293" y="6861"/>
                    <a:pt x="1250" y="6963"/>
                    <a:pt x="1199" y="7074"/>
                  </a:cubicBezTo>
                  <a:cubicBezTo>
                    <a:pt x="1179" y="7117"/>
                    <a:pt x="1199" y="7167"/>
                    <a:pt x="1240" y="7188"/>
                  </a:cubicBezTo>
                  <a:cubicBezTo>
                    <a:pt x="1253" y="7192"/>
                    <a:pt x="1264" y="7196"/>
                    <a:pt x="1277" y="7196"/>
                  </a:cubicBezTo>
                  <a:cubicBezTo>
                    <a:pt x="1309" y="7196"/>
                    <a:pt x="1341" y="7176"/>
                    <a:pt x="1356" y="7146"/>
                  </a:cubicBezTo>
                  <a:cubicBezTo>
                    <a:pt x="1408" y="7032"/>
                    <a:pt x="1453" y="6927"/>
                    <a:pt x="1492" y="6824"/>
                  </a:cubicBezTo>
                  <a:cubicBezTo>
                    <a:pt x="1509" y="6779"/>
                    <a:pt x="1487" y="6730"/>
                    <a:pt x="1442" y="6714"/>
                  </a:cubicBezTo>
                  <a:cubicBezTo>
                    <a:pt x="1432" y="6709"/>
                    <a:pt x="1421" y="6708"/>
                    <a:pt x="1410" y="6708"/>
                  </a:cubicBezTo>
                  <a:close/>
                  <a:moveTo>
                    <a:pt x="12294" y="7320"/>
                  </a:moveTo>
                  <a:cubicBezTo>
                    <a:pt x="12274" y="7320"/>
                    <a:pt x="12253" y="7327"/>
                    <a:pt x="12237" y="7341"/>
                  </a:cubicBezTo>
                  <a:cubicBezTo>
                    <a:pt x="12155" y="7410"/>
                    <a:pt x="12067" y="7479"/>
                    <a:pt x="11972" y="7545"/>
                  </a:cubicBezTo>
                  <a:cubicBezTo>
                    <a:pt x="11934" y="7572"/>
                    <a:pt x="11923" y="7625"/>
                    <a:pt x="11950" y="7665"/>
                  </a:cubicBezTo>
                  <a:cubicBezTo>
                    <a:pt x="11968" y="7689"/>
                    <a:pt x="11993" y="7702"/>
                    <a:pt x="12020" y="7702"/>
                  </a:cubicBezTo>
                  <a:cubicBezTo>
                    <a:pt x="12038" y="7702"/>
                    <a:pt x="12054" y="7697"/>
                    <a:pt x="12070" y="7686"/>
                  </a:cubicBezTo>
                  <a:cubicBezTo>
                    <a:pt x="12169" y="7617"/>
                    <a:pt x="12264" y="7545"/>
                    <a:pt x="12349" y="7471"/>
                  </a:cubicBezTo>
                  <a:cubicBezTo>
                    <a:pt x="12385" y="7439"/>
                    <a:pt x="12389" y="7385"/>
                    <a:pt x="12358" y="7349"/>
                  </a:cubicBezTo>
                  <a:cubicBezTo>
                    <a:pt x="12342" y="7330"/>
                    <a:pt x="12318" y="7320"/>
                    <a:pt x="12294" y="7320"/>
                  </a:cubicBezTo>
                  <a:close/>
                  <a:moveTo>
                    <a:pt x="1045" y="7485"/>
                  </a:moveTo>
                  <a:cubicBezTo>
                    <a:pt x="1014" y="7485"/>
                    <a:pt x="985" y="7501"/>
                    <a:pt x="970" y="7530"/>
                  </a:cubicBezTo>
                  <a:cubicBezTo>
                    <a:pt x="930" y="7607"/>
                    <a:pt x="888" y="7682"/>
                    <a:pt x="848" y="7758"/>
                  </a:cubicBezTo>
                  <a:lnTo>
                    <a:pt x="808" y="7833"/>
                  </a:lnTo>
                  <a:cubicBezTo>
                    <a:pt x="785" y="7875"/>
                    <a:pt x="801" y="7927"/>
                    <a:pt x="843" y="7948"/>
                  </a:cubicBezTo>
                  <a:cubicBezTo>
                    <a:pt x="856" y="7956"/>
                    <a:pt x="870" y="7959"/>
                    <a:pt x="883" y="7959"/>
                  </a:cubicBezTo>
                  <a:cubicBezTo>
                    <a:pt x="914" y="7959"/>
                    <a:pt x="944" y="7943"/>
                    <a:pt x="958" y="7915"/>
                  </a:cubicBezTo>
                  <a:lnTo>
                    <a:pt x="998" y="7839"/>
                  </a:lnTo>
                  <a:cubicBezTo>
                    <a:pt x="1040" y="7764"/>
                    <a:pt x="1082" y="7687"/>
                    <a:pt x="1122" y="7610"/>
                  </a:cubicBezTo>
                  <a:cubicBezTo>
                    <a:pt x="1144" y="7569"/>
                    <a:pt x="1128" y="7517"/>
                    <a:pt x="1086" y="7495"/>
                  </a:cubicBezTo>
                  <a:cubicBezTo>
                    <a:pt x="1073" y="7488"/>
                    <a:pt x="1059" y="7485"/>
                    <a:pt x="1045" y="7485"/>
                  </a:cubicBezTo>
                  <a:close/>
                  <a:moveTo>
                    <a:pt x="11577" y="7793"/>
                  </a:moveTo>
                  <a:cubicBezTo>
                    <a:pt x="11564" y="7793"/>
                    <a:pt x="11551" y="7796"/>
                    <a:pt x="11538" y="7802"/>
                  </a:cubicBezTo>
                  <a:cubicBezTo>
                    <a:pt x="11442" y="7852"/>
                    <a:pt x="11340" y="7900"/>
                    <a:pt x="11233" y="7947"/>
                  </a:cubicBezTo>
                  <a:cubicBezTo>
                    <a:pt x="11189" y="7966"/>
                    <a:pt x="11170" y="8015"/>
                    <a:pt x="11188" y="8059"/>
                  </a:cubicBezTo>
                  <a:cubicBezTo>
                    <a:pt x="11202" y="8092"/>
                    <a:pt x="11234" y="8112"/>
                    <a:pt x="11268" y="8112"/>
                  </a:cubicBezTo>
                  <a:cubicBezTo>
                    <a:pt x="11279" y="8112"/>
                    <a:pt x="11290" y="8108"/>
                    <a:pt x="11301" y="8104"/>
                  </a:cubicBezTo>
                  <a:cubicBezTo>
                    <a:pt x="11412" y="8057"/>
                    <a:pt x="11518" y="8006"/>
                    <a:pt x="11617" y="7955"/>
                  </a:cubicBezTo>
                  <a:cubicBezTo>
                    <a:pt x="11660" y="7934"/>
                    <a:pt x="11676" y="7881"/>
                    <a:pt x="11654" y="7839"/>
                  </a:cubicBezTo>
                  <a:cubicBezTo>
                    <a:pt x="11639" y="7810"/>
                    <a:pt x="11609" y="7793"/>
                    <a:pt x="11577" y="7793"/>
                  </a:cubicBezTo>
                  <a:close/>
                  <a:moveTo>
                    <a:pt x="10786" y="8125"/>
                  </a:moveTo>
                  <a:cubicBezTo>
                    <a:pt x="10777" y="8125"/>
                    <a:pt x="10768" y="8126"/>
                    <a:pt x="10759" y="8129"/>
                  </a:cubicBezTo>
                  <a:cubicBezTo>
                    <a:pt x="10656" y="8164"/>
                    <a:pt x="10547" y="8200"/>
                    <a:pt x="10433" y="8233"/>
                  </a:cubicBezTo>
                  <a:cubicBezTo>
                    <a:pt x="10389" y="8248"/>
                    <a:pt x="10363" y="8296"/>
                    <a:pt x="10377" y="8341"/>
                  </a:cubicBezTo>
                  <a:cubicBezTo>
                    <a:pt x="10389" y="8377"/>
                    <a:pt x="10422" y="8401"/>
                    <a:pt x="10459" y="8401"/>
                  </a:cubicBezTo>
                  <a:cubicBezTo>
                    <a:pt x="10467" y="8401"/>
                    <a:pt x="10475" y="8401"/>
                    <a:pt x="10483" y="8398"/>
                  </a:cubicBezTo>
                  <a:cubicBezTo>
                    <a:pt x="10598" y="8365"/>
                    <a:pt x="10710" y="8328"/>
                    <a:pt x="10815" y="8292"/>
                  </a:cubicBezTo>
                  <a:cubicBezTo>
                    <a:pt x="10859" y="8276"/>
                    <a:pt x="10883" y="8227"/>
                    <a:pt x="10867" y="8182"/>
                  </a:cubicBezTo>
                  <a:cubicBezTo>
                    <a:pt x="10855" y="8146"/>
                    <a:pt x="10822" y="8125"/>
                    <a:pt x="10786" y="8125"/>
                  </a:cubicBezTo>
                  <a:close/>
                  <a:moveTo>
                    <a:pt x="9963" y="8368"/>
                  </a:moveTo>
                  <a:cubicBezTo>
                    <a:pt x="9955" y="8368"/>
                    <a:pt x="9948" y="8369"/>
                    <a:pt x="9940" y="8371"/>
                  </a:cubicBezTo>
                  <a:cubicBezTo>
                    <a:pt x="9831" y="8398"/>
                    <a:pt x="9721" y="8425"/>
                    <a:pt x="9614" y="8451"/>
                  </a:cubicBezTo>
                  <a:cubicBezTo>
                    <a:pt x="9614" y="8451"/>
                    <a:pt x="9609" y="8453"/>
                    <a:pt x="9609" y="8453"/>
                  </a:cubicBezTo>
                  <a:lnTo>
                    <a:pt x="9628" y="8536"/>
                  </a:lnTo>
                  <a:lnTo>
                    <a:pt x="9652" y="8618"/>
                  </a:lnTo>
                  <a:cubicBezTo>
                    <a:pt x="9761" y="8592"/>
                    <a:pt x="9873" y="8565"/>
                    <a:pt x="9983" y="8537"/>
                  </a:cubicBezTo>
                  <a:cubicBezTo>
                    <a:pt x="10030" y="8525"/>
                    <a:pt x="10057" y="8478"/>
                    <a:pt x="10046" y="8432"/>
                  </a:cubicBezTo>
                  <a:cubicBezTo>
                    <a:pt x="10035" y="8394"/>
                    <a:pt x="10001" y="8368"/>
                    <a:pt x="9963" y="8368"/>
                  </a:cubicBezTo>
                  <a:close/>
                  <a:moveTo>
                    <a:pt x="645" y="8245"/>
                  </a:moveTo>
                  <a:cubicBezTo>
                    <a:pt x="614" y="8245"/>
                    <a:pt x="583" y="8263"/>
                    <a:pt x="568" y="8292"/>
                  </a:cubicBezTo>
                  <a:cubicBezTo>
                    <a:pt x="542" y="8347"/>
                    <a:pt x="516" y="8400"/>
                    <a:pt x="492" y="8453"/>
                  </a:cubicBezTo>
                  <a:cubicBezTo>
                    <a:pt x="468" y="8505"/>
                    <a:pt x="444" y="8557"/>
                    <a:pt x="424" y="8610"/>
                  </a:cubicBezTo>
                  <a:cubicBezTo>
                    <a:pt x="404" y="8653"/>
                    <a:pt x="425" y="8704"/>
                    <a:pt x="468" y="8722"/>
                  </a:cubicBezTo>
                  <a:cubicBezTo>
                    <a:pt x="480" y="8726"/>
                    <a:pt x="491" y="8730"/>
                    <a:pt x="502" y="8730"/>
                  </a:cubicBezTo>
                  <a:cubicBezTo>
                    <a:pt x="536" y="8730"/>
                    <a:pt x="568" y="8709"/>
                    <a:pt x="580" y="8677"/>
                  </a:cubicBezTo>
                  <a:cubicBezTo>
                    <a:pt x="603" y="8626"/>
                    <a:pt x="625" y="8574"/>
                    <a:pt x="648" y="8525"/>
                  </a:cubicBezTo>
                  <a:cubicBezTo>
                    <a:pt x="672" y="8472"/>
                    <a:pt x="697" y="8421"/>
                    <a:pt x="723" y="8368"/>
                  </a:cubicBezTo>
                  <a:cubicBezTo>
                    <a:pt x="744" y="8326"/>
                    <a:pt x="726" y="8275"/>
                    <a:pt x="683" y="8254"/>
                  </a:cubicBezTo>
                  <a:cubicBezTo>
                    <a:pt x="671" y="8248"/>
                    <a:pt x="658" y="8245"/>
                    <a:pt x="645" y="8245"/>
                  </a:cubicBezTo>
                  <a:close/>
                  <a:moveTo>
                    <a:pt x="9129" y="8574"/>
                  </a:moveTo>
                  <a:cubicBezTo>
                    <a:pt x="9121" y="8574"/>
                    <a:pt x="9114" y="8575"/>
                    <a:pt x="9106" y="8578"/>
                  </a:cubicBezTo>
                  <a:cubicBezTo>
                    <a:pt x="8995" y="8606"/>
                    <a:pt x="8883" y="8637"/>
                    <a:pt x="8773" y="8669"/>
                  </a:cubicBezTo>
                  <a:cubicBezTo>
                    <a:pt x="8726" y="8683"/>
                    <a:pt x="8701" y="8731"/>
                    <a:pt x="8714" y="8776"/>
                  </a:cubicBezTo>
                  <a:cubicBezTo>
                    <a:pt x="8725" y="8813"/>
                    <a:pt x="8758" y="8839"/>
                    <a:pt x="8797" y="8839"/>
                  </a:cubicBezTo>
                  <a:cubicBezTo>
                    <a:pt x="8805" y="8839"/>
                    <a:pt x="8813" y="8837"/>
                    <a:pt x="8821" y="8834"/>
                  </a:cubicBezTo>
                  <a:cubicBezTo>
                    <a:pt x="8930" y="8802"/>
                    <a:pt x="9040" y="8771"/>
                    <a:pt x="9149" y="8742"/>
                  </a:cubicBezTo>
                  <a:cubicBezTo>
                    <a:pt x="9196" y="8731"/>
                    <a:pt x="9223" y="8683"/>
                    <a:pt x="9212" y="8638"/>
                  </a:cubicBezTo>
                  <a:cubicBezTo>
                    <a:pt x="9201" y="8600"/>
                    <a:pt x="9167" y="8574"/>
                    <a:pt x="9129" y="8574"/>
                  </a:cubicBezTo>
                  <a:close/>
                  <a:moveTo>
                    <a:pt x="8305" y="8824"/>
                  </a:moveTo>
                  <a:cubicBezTo>
                    <a:pt x="8296" y="8824"/>
                    <a:pt x="8286" y="8826"/>
                    <a:pt x="8276" y="8829"/>
                  </a:cubicBezTo>
                  <a:cubicBezTo>
                    <a:pt x="8164" y="8869"/>
                    <a:pt x="8054" y="8912"/>
                    <a:pt x="7951" y="8954"/>
                  </a:cubicBezTo>
                  <a:cubicBezTo>
                    <a:pt x="7908" y="8973"/>
                    <a:pt x="7887" y="9023"/>
                    <a:pt x="7905" y="9066"/>
                  </a:cubicBezTo>
                  <a:cubicBezTo>
                    <a:pt x="7919" y="9100"/>
                    <a:pt x="7951" y="9119"/>
                    <a:pt x="7985" y="9119"/>
                  </a:cubicBezTo>
                  <a:cubicBezTo>
                    <a:pt x="7996" y="9119"/>
                    <a:pt x="8007" y="9117"/>
                    <a:pt x="8017" y="9112"/>
                  </a:cubicBezTo>
                  <a:cubicBezTo>
                    <a:pt x="8118" y="9071"/>
                    <a:pt x="8224" y="9031"/>
                    <a:pt x="8334" y="8991"/>
                  </a:cubicBezTo>
                  <a:cubicBezTo>
                    <a:pt x="8379" y="8975"/>
                    <a:pt x="8401" y="8927"/>
                    <a:pt x="8387" y="8882"/>
                  </a:cubicBezTo>
                  <a:cubicBezTo>
                    <a:pt x="8374" y="8846"/>
                    <a:pt x="8341" y="8824"/>
                    <a:pt x="8305" y="8824"/>
                  </a:cubicBezTo>
                  <a:close/>
                  <a:moveTo>
                    <a:pt x="7519" y="9168"/>
                  </a:moveTo>
                  <a:cubicBezTo>
                    <a:pt x="7506" y="9168"/>
                    <a:pt x="7492" y="9171"/>
                    <a:pt x="7479" y="9178"/>
                  </a:cubicBezTo>
                  <a:cubicBezTo>
                    <a:pt x="7373" y="9236"/>
                    <a:pt x="7271" y="9297"/>
                    <a:pt x="7176" y="9359"/>
                  </a:cubicBezTo>
                  <a:cubicBezTo>
                    <a:pt x="7138" y="9385"/>
                    <a:pt x="7127" y="9437"/>
                    <a:pt x="7152" y="9477"/>
                  </a:cubicBezTo>
                  <a:cubicBezTo>
                    <a:pt x="7168" y="9503"/>
                    <a:pt x="7196" y="9516"/>
                    <a:pt x="7224" y="9516"/>
                  </a:cubicBezTo>
                  <a:cubicBezTo>
                    <a:pt x="7240" y="9516"/>
                    <a:pt x="7256" y="9511"/>
                    <a:pt x="7271" y="9501"/>
                  </a:cubicBezTo>
                  <a:cubicBezTo>
                    <a:pt x="7362" y="9442"/>
                    <a:pt x="7458" y="9385"/>
                    <a:pt x="7561" y="9330"/>
                  </a:cubicBezTo>
                  <a:cubicBezTo>
                    <a:pt x="7602" y="9308"/>
                    <a:pt x="7617" y="9255"/>
                    <a:pt x="7594" y="9213"/>
                  </a:cubicBezTo>
                  <a:cubicBezTo>
                    <a:pt x="7579" y="9184"/>
                    <a:pt x="7549" y="9168"/>
                    <a:pt x="7519" y="9168"/>
                  </a:cubicBezTo>
                  <a:close/>
                  <a:moveTo>
                    <a:pt x="323" y="9041"/>
                  </a:moveTo>
                  <a:cubicBezTo>
                    <a:pt x="286" y="9041"/>
                    <a:pt x="253" y="9064"/>
                    <a:pt x="241" y="9101"/>
                  </a:cubicBezTo>
                  <a:cubicBezTo>
                    <a:pt x="207" y="9212"/>
                    <a:pt x="175" y="9324"/>
                    <a:pt x="146" y="9436"/>
                  </a:cubicBezTo>
                  <a:cubicBezTo>
                    <a:pt x="135" y="9482"/>
                    <a:pt x="164" y="9529"/>
                    <a:pt x="211" y="9540"/>
                  </a:cubicBezTo>
                  <a:cubicBezTo>
                    <a:pt x="217" y="9542"/>
                    <a:pt x="223" y="9543"/>
                    <a:pt x="231" y="9543"/>
                  </a:cubicBezTo>
                  <a:cubicBezTo>
                    <a:pt x="270" y="9543"/>
                    <a:pt x="305" y="9517"/>
                    <a:pt x="315" y="9477"/>
                  </a:cubicBezTo>
                  <a:cubicBezTo>
                    <a:pt x="340" y="9369"/>
                    <a:pt x="372" y="9260"/>
                    <a:pt x="406" y="9152"/>
                  </a:cubicBezTo>
                  <a:cubicBezTo>
                    <a:pt x="420" y="9108"/>
                    <a:pt x="395" y="9058"/>
                    <a:pt x="350" y="9045"/>
                  </a:cubicBezTo>
                  <a:cubicBezTo>
                    <a:pt x="341" y="9042"/>
                    <a:pt x="332" y="9041"/>
                    <a:pt x="323" y="9041"/>
                  </a:cubicBezTo>
                  <a:close/>
                  <a:moveTo>
                    <a:pt x="6819" y="9661"/>
                  </a:moveTo>
                  <a:cubicBezTo>
                    <a:pt x="6798" y="9661"/>
                    <a:pt x="6777" y="9669"/>
                    <a:pt x="6760" y="9684"/>
                  </a:cubicBezTo>
                  <a:cubicBezTo>
                    <a:pt x="6672" y="9766"/>
                    <a:pt x="6590" y="9852"/>
                    <a:pt x="6517" y="9942"/>
                  </a:cubicBezTo>
                  <a:cubicBezTo>
                    <a:pt x="6486" y="9979"/>
                    <a:pt x="6491" y="10032"/>
                    <a:pt x="6528" y="10062"/>
                  </a:cubicBezTo>
                  <a:cubicBezTo>
                    <a:pt x="6544" y="10076"/>
                    <a:pt x="6563" y="10083"/>
                    <a:pt x="6582" y="10083"/>
                  </a:cubicBezTo>
                  <a:cubicBezTo>
                    <a:pt x="6608" y="10083"/>
                    <a:pt x="6632" y="10072"/>
                    <a:pt x="6650" y="10051"/>
                  </a:cubicBezTo>
                  <a:cubicBezTo>
                    <a:pt x="6718" y="9967"/>
                    <a:pt x="6794" y="9886"/>
                    <a:pt x="6877" y="9811"/>
                  </a:cubicBezTo>
                  <a:cubicBezTo>
                    <a:pt x="6912" y="9777"/>
                    <a:pt x="6914" y="9722"/>
                    <a:pt x="6882" y="9689"/>
                  </a:cubicBezTo>
                  <a:cubicBezTo>
                    <a:pt x="6865" y="9670"/>
                    <a:pt x="6842" y="9661"/>
                    <a:pt x="6819" y="9661"/>
                  </a:cubicBezTo>
                  <a:close/>
                  <a:moveTo>
                    <a:pt x="133" y="9877"/>
                  </a:moveTo>
                  <a:cubicBezTo>
                    <a:pt x="90" y="9877"/>
                    <a:pt x="53" y="9908"/>
                    <a:pt x="47" y="9951"/>
                  </a:cubicBezTo>
                  <a:cubicBezTo>
                    <a:pt x="31" y="10067"/>
                    <a:pt x="18" y="10184"/>
                    <a:pt x="10" y="10299"/>
                  </a:cubicBezTo>
                  <a:cubicBezTo>
                    <a:pt x="7" y="10345"/>
                    <a:pt x="42" y="10387"/>
                    <a:pt x="90" y="10390"/>
                  </a:cubicBezTo>
                  <a:lnTo>
                    <a:pt x="97" y="10390"/>
                  </a:lnTo>
                  <a:cubicBezTo>
                    <a:pt x="140" y="10390"/>
                    <a:pt x="179" y="10357"/>
                    <a:pt x="182" y="10310"/>
                  </a:cubicBezTo>
                  <a:cubicBezTo>
                    <a:pt x="190" y="10200"/>
                    <a:pt x="201" y="10088"/>
                    <a:pt x="217" y="9975"/>
                  </a:cubicBezTo>
                  <a:cubicBezTo>
                    <a:pt x="223" y="9929"/>
                    <a:pt x="191" y="9884"/>
                    <a:pt x="145" y="9878"/>
                  </a:cubicBezTo>
                  <a:cubicBezTo>
                    <a:pt x="141" y="9877"/>
                    <a:pt x="137" y="9877"/>
                    <a:pt x="133" y="9877"/>
                  </a:cubicBezTo>
                  <a:close/>
                  <a:moveTo>
                    <a:pt x="6301" y="10340"/>
                  </a:moveTo>
                  <a:cubicBezTo>
                    <a:pt x="6269" y="10340"/>
                    <a:pt x="6240" y="10358"/>
                    <a:pt x="6225" y="10387"/>
                  </a:cubicBezTo>
                  <a:cubicBezTo>
                    <a:pt x="6204" y="10425"/>
                    <a:pt x="6187" y="10465"/>
                    <a:pt x="6168" y="10506"/>
                  </a:cubicBezTo>
                  <a:cubicBezTo>
                    <a:pt x="6139" y="10573"/>
                    <a:pt x="6111" y="10643"/>
                    <a:pt x="6087" y="10715"/>
                  </a:cubicBezTo>
                  <a:cubicBezTo>
                    <a:pt x="6073" y="10760"/>
                    <a:pt x="6097" y="10810"/>
                    <a:pt x="6142" y="10824"/>
                  </a:cubicBezTo>
                  <a:cubicBezTo>
                    <a:pt x="6152" y="10827"/>
                    <a:pt x="6160" y="10829"/>
                    <a:pt x="6169" y="10829"/>
                  </a:cubicBezTo>
                  <a:cubicBezTo>
                    <a:pt x="6204" y="10829"/>
                    <a:pt x="6238" y="10807"/>
                    <a:pt x="6251" y="10770"/>
                  </a:cubicBezTo>
                  <a:cubicBezTo>
                    <a:pt x="6273" y="10702"/>
                    <a:pt x="6299" y="10637"/>
                    <a:pt x="6326" y="10576"/>
                  </a:cubicBezTo>
                  <a:cubicBezTo>
                    <a:pt x="6342" y="10538"/>
                    <a:pt x="6360" y="10501"/>
                    <a:pt x="6377" y="10465"/>
                  </a:cubicBezTo>
                  <a:cubicBezTo>
                    <a:pt x="6400" y="10422"/>
                    <a:pt x="6382" y="10371"/>
                    <a:pt x="6340" y="10350"/>
                  </a:cubicBezTo>
                  <a:cubicBezTo>
                    <a:pt x="6328" y="10344"/>
                    <a:pt x="6314" y="10340"/>
                    <a:pt x="6301" y="10340"/>
                  </a:cubicBezTo>
                  <a:close/>
                  <a:moveTo>
                    <a:pt x="89" y="10734"/>
                  </a:moveTo>
                  <a:cubicBezTo>
                    <a:pt x="88" y="10734"/>
                    <a:pt x="87" y="10734"/>
                    <a:pt x="86" y="10734"/>
                  </a:cubicBezTo>
                  <a:cubicBezTo>
                    <a:pt x="38" y="10736"/>
                    <a:pt x="1" y="10776"/>
                    <a:pt x="2" y="10824"/>
                  </a:cubicBezTo>
                  <a:cubicBezTo>
                    <a:pt x="7" y="10941"/>
                    <a:pt x="17" y="11058"/>
                    <a:pt x="31" y="11173"/>
                  </a:cubicBezTo>
                  <a:cubicBezTo>
                    <a:pt x="36" y="11216"/>
                    <a:pt x="73" y="11249"/>
                    <a:pt x="116" y="11249"/>
                  </a:cubicBezTo>
                  <a:cubicBezTo>
                    <a:pt x="119" y="11249"/>
                    <a:pt x="122" y="11249"/>
                    <a:pt x="127" y="11247"/>
                  </a:cubicBezTo>
                  <a:cubicBezTo>
                    <a:pt x="174" y="11242"/>
                    <a:pt x="207" y="11199"/>
                    <a:pt x="203" y="11152"/>
                  </a:cubicBezTo>
                  <a:cubicBezTo>
                    <a:pt x="188" y="11042"/>
                    <a:pt x="179" y="10928"/>
                    <a:pt x="174" y="10816"/>
                  </a:cubicBezTo>
                  <a:cubicBezTo>
                    <a:pt x="172" y="10769"/>
                    <a:pt x="132" y="10734"/>
                    <a:pt x="89" y="10734"/>
                  </a:cubicBezTo>
                  <a:close/>
                  <a:moveTo>
                    <a:pt x="6043" y="11157"/>
                  </a:moveTo>
                  <a:cubicBezTo>
                    <a:pt x="6003" y="11157"/>
                    <a:pt x="5968" y="11185"/>
                    <a:pt x="5959" y="11226"/>
                  </a:cubicBezTo>
                  <a:cubicBezTo>
                    <a:pt x="5939" y="11343"/>
                    <a:pt x="5919" y="11460"/>
                    <a:pt x="5903" y="11569"/>
                  </a:cubicBezTo>
                  <a:cubicBezTo>
                    <a:pt x="5895" y="11615"/>
                    <a:pt x="5929" y="11660"/>
                    <a:pt x="5975" y="11666"/>
                  </a:cubicBezTo>
                  <a:cubicBezTo>
                    <a:pt x="5980" y="11668"/>
                    <a:pt x="5985" y="11668"/>
                    <a:pt x="5988" y="11668"/>
                  </a:cubicBezTo>
                  <a:cubicBezTo>
                    <a:pt x="6030" y="11668"/>
                    <a:pt x="6067" y="11638"/>
                    <a:pt x="6073" y="11594"/>
                  </a:cubicBezTo>
                  <a:cubicBezTo>
                    <a:pt x="6089" y="11487"/>
                    <a:pt x="6107" y="11372"/>
                    <a:pt x="6129" y="11258"/>
                  </a:cubicBezTo>
                  <a:cubicBezTo>
                    <a:pt x="6137" y="11212"/>
                    <a:pt x="6107" y="11167"/>
                    <a:pt x="6060" y="11159"/>
                  </a:cubicBezTo>
                  <a:cubicBezTo>
                    <a:pt x="6054" y="11158"/>
                    <a:pt x="6049" y="11157"/>
                    <a:pt x="6043" y="11157"/>
                  </a:cubicBezTo>
                  <a:close/>
                  <a:moveTo>
                    <a:pt x="211" y="11582"/>
                  </a:moveTo>
                  <a:cubicBezTo>
                    <a:pt x="204" y="11582"/>
                    <a:pt x="197" y="11583"/>
                    <a:pt x="190" y="11585"/>
                  </a:cubicBezTo>
                  <a:cubicBezTo>
                    <a:pt x="143" y="11596"/>
                    <a:pt x="116" y="11644"/>
                    <a:pt x="127" y="11689"/>
                  </a:cubicBezTo>
                  <a:cubicBezTo>
                    <a:pt x="153" y="11790"/>
                    <a:pt x="182" y="11889"/>
                    <a:pt x="215" y="11985"/>
                  </a:cubicBezTo>
                  <a:lnTo>
                    <a:pt x="228" y="12027"/>
                  </a:lnTo>
                  <a:cubicBezTo>
                    <a:pt x="241" y="12062"/>
                    <a:pt x="275" y="12083"/>
                    <a:pt x="310" y="12083"/>
                  </a:cubicBezTo>
                  <a:cubicBezTo>
                    <a:pt x="319" y="12083"/>
                    <a:pt x="329" y="12081"/>
                    <a:pt x="339" y="12078"/>
                  </a:cubicBezTo>
                  <a:cubicBezTo>
                    <a:pt x="383" y="12062"/>
                    <a:pt x="406" y="12014"/>
                    <a:pt x="390" y="11969"/>
                  </a:cubicBezTo>
                  <a:lnTo>
                    <a:pt x="377" y="11931"/>
                  </a:lnTo>
                  <a:cubicBezTo>
                    <a:pt x="347" y="11838"/>
                    <a:pt x="318" y="11743"/>
                    <a:pt x="294" y="11647"/>
                  </a:cubicBezTo>
                  <a:cubicBezTo>
                    <a:pt x="284" y="11608"/>
                    <a:pt x="249" y="11582"/>
                    <a:pt x="211" y="11582"/>
                  </a:cubicBezTo>
                  <a:close/>
                  <a:moveTo>
                    <a:pt x="5908" y="12005"/>
                  </a:moveTo>
                  <a:cubicBezTo>
                    <a:pt x="5867" y="12005"/>
                    <a:pt x="5830" y="12033"/>
                    <a:pt x="5823" y="12075"/>
                  </a:cubicBezTo>
                  <a:cubicBezTo>
                    <a:pt x="5801" y="12198"/>
                    <a:pt x="5777" y="12305"/>
                    <a:pt x="5750" y="12403"/>
                  </a:cubicBezTo>
                  <a:cubicBezTo>
                    <a:pt x="5737" y="12450"/>
                    <a:pt x="5764" y="12496"/>
                    <a:pt x="5810" y="12509"/>
                  </a:cubicBezTo>
                  <a:cubicBezTo>
                    <a:pt x="5818" y="12510"/>
                    <a:pt x="5825" y="12512"/>
                    <a:pt x="5833" y="12512"/>
                  </a:cubicBezTo>
                  <a:cubicBezTo>
                    <a:pt x="5871" y="12512"/>
                    <a:pt x="5905" y="12486"/>
                    <a:pt x="5916" y="12448"/>
                  </a:cubicBezTo>
                  <a:cubicBezTo>
                    <a:pt x="5943" y="12345"/>
                    <a:pt x="5967" y="12233"/>
                    <a:pt x="5991" y="12105"/>
                  </a:cubicBezTo>
                  <a:cubicBezTo>
                    <a:pt x="6001" y="12059"/>
                    <a:pt x="5969" y="12014"/>
                    <a:pt x="5923" y="12006"/>
                  </a:cubicBezTo>
                  <a:cubicBezTo>
                    <a:pt x="5918" y="12005"/>
                    <a:pt x="5913" y="12005"/>
                    <a:pt x="5908" y="12005"/>
                  </a:cubicBezTo>
                  <a:close/>
                  <a:moveTo>
                    <a:pt x="515" y="12384"/>
                  </a:moveTo>
                  <a:cubicBezTo>
                    <a:pt x="501" y="12384"/>
                    <a:pt x="488" y="12387"/>
                    <a:pt x="475" y="12393"/>
                  </a:cubicBezTo>
                  <a:cubicBezTo>
                    <a:pt x="433" y="12416"/>
                    <a:pt x="417" y="12467"/>
                    <a:pt x="440" y="12510"/>
                  </a:cubicBezTo>
                  <a:cubicBezTo>
                    <a:pt x="492" y="12613"/>
                    <a:pt x="553" y="12715"/>
                    <a:pt x="617" y="12813"/>
                  </a:cubicBezTo>
                  <a:cubicBezTo>
                    <a:pt x="633" y="12839"/>
                    <a:pt x="661" y="12853"/>
                    <a:pt x="688" y="12853"/>
                  </a:cubicBezTo>
                  <a:cubicBezTo>
                    <a:pt x="705" y="12853"/>
                    <a:pt x="721" y="12848"/>
                    <a:pt x="736" y="12839"/>
                  </a:cubicBezTo>
                  <a:cubicBezTo>
                    <a:pt x="776" y="12813"/>
                    <a:pt x="787" y="12760"/>
                    <a:pt x="761" y="12720"/>
                  </a:cubicBezTo>
                  <a:cubicBezTo>
                    <a:pt x="701" y="12626"/>
                    <a:pt x="643" y="12530"/>
                    <a:pt x="592" y="12430"/>
                  </a:cubicBezTo>
                  <a:cubicBezTo>
                    <a:pt x="576" y="12401"/>
                    <a:pt x="546" y="12384"/>
                    <a:pt x="515" y="12384"/>
                  </a:cubicBezTo>
                  <a:close/>
                  <a:moveTo>
                    <a:pt x="5652" y="12822"/>
                  </a:moveTo>
                  <a:cubicBezTo>
                    <a:pt x="5621" y="12822"/>
                    <a:pt x="5591" y="12839"/>
                    <a:pt x="5575" y="12869"/>
                  </a:cubicBezTo>
                  <a:cubicBezTo>
                    <a:pt x="5527" y="12965"/>
                    <a:pt x="5468" y="13061"/>
                    <a:pt x="5404" y="13151"/>
                  </a:cubicBezTo>
                  <a:cubicBezTo>
                    <a:pt x="5376" y="13189"/>
                    <a:pt x="5384" y="13242"/>
                    <a:pt x="5423" y="13271"/>
                  </a:cubicBezTo>
                  <a:cubicBezTo>
                    <a:pt x="5439" y="13281"/>
                    <a:pt x="5457" y="13287"/>
                    <a:pt x="5474" y="13287"/>
                  </a:cubicBezTo>
                  <a:cubicBezTo>
                    <a:pt x="5500" y="13287"/>
                    <a:pt x="5527" y="13274"/>
                    <a:pt x="5543" y="13250"/>
                  </a:cubicBezTo>
                  <a:cubicBezTo>
                    <a:pt x="5613" y="13154"/>
                    <a:pt x="5676" y="13052"/>
                    <a:pt x="5729" y="12946"/>
                  </a:cubicBezTo>
                  <a:cubicBezTo>
                    <a:pt x="5750" y="12904"/>
                    <a:pt x="5734" y="12853"/>
                    <a:pt x="5690" y="12831"/>
                  </a:cubicBezTo>
                  <a:cubicBezTo>
                    <a:pt x="5678" y="12825"/>
                    <a:pt x="5665" y="12822"/>
                    <a:pt x="5652" y="12822"/>
                  </a:cubicBezTo>
                  <a:close/>
                  <a:moveTo>
                    <a:pt x="998" y="13092"/>
                  </a:moveTo>
                  <a:cubicBezTo>
                    <a:pt x="978" y="13092"/>
                    <a:pt x="958" y="13099"/>
                    <a:pt x="942" y="13112"/>
                  </a:cubicBezTo>
                  <a:cubicBezTo>
                    <a:pt x="907" y="13144"/>
                    <a:pt x="902" y="13199"/>
                    <a:pt x="934" y="13234"/>
                  </a:cubicBezTo>
                  <a:cubicBezTo>
                    <a:pt x="1011" y="13322"/>
                    <a:pt x="1093" y="13407"/>
                    <a:pt x="1178" y="13489"/>
                  </a:cubicBezTo>
                  <a:cubicBezTo>
                    <a:pt x="1194" y="13503"/>
                    <a:pt x="1215" y="13511"/>
                    <a:pt x="1237" y="13511"/>
                  </a:cubicBezTo>
                  <a:cubicBezTo>
                    <a:pt x="1259" y="13511"/>
                    <a:pt x="1282" y="13503"/>
                    <a:pt x="1299" y="13486"/>
                  </a:cubicBezTo>
                  <a:cubicBezTo>
                    <a:pt x="1331" y="13450"/>
                    <a:pt x="1330" y="13396"/>
                    <a:pt x="1296" y="13364"/>
                  </a:cubicBezTo>
                  <a:cubicBezTo>
                    <a:pt x="1215" y="13287"/>
                    <a:pt x="1138" y="13205"/>
                    <a:pt x="1064" y="13122"/>
                  </a:cubicBezTo>
                  <a:cubicBezTo>
                    <a:pt x="1047" y="13102"/>
                    <a:pt x="1022" y="13092"/>
                    <a:pt x="998" y="13092"/>
                  </a:cubicBezTo>
                  <a:close/>
                  <a:moveTo>
                    <a:pt x="5130" y="13497"/>
                  </a:moveTo>
                  <a:cubicBezTo>
                    <a:pt x="5109" y="13497"/>
                    <a:pt x="5089" y="13504"/>
                    <a:pt x="5072" y="13519"/>
                  </a:cubicBezTo>
                  <a:cubicBezTo>
                    <a:pt x="4991" y="13593"/>
                    <a:pt x="4902" y="13662"/>
                    <a:pt x="4811" y="13724"/>
                  </a:cubicBezTo>
                  <a:cubicBezTo>
                    <a:pt x="4773" y="13751"/>
                    <a:pt x="4762" y="13806"/>
                    <a:pt x="4789" y="13844"/>
                  </a:cubicBezTo>
                  <a:cubicBezTo>
                    <a:pt x="4806" y="13868"/>
                    <a:pt x="4832" y="13881"/>
                    <a:pt x="4859" y="13881"/>
                  </a:cubicBezTo>
                  <a:cubicBezTo>
                    <a:pt x="4877" y="13881"/>
                    <a:pt x="4893" y="13876"/>
                    <a:pt x="4909" y="13867"/>
                  </a:cubicBezTo>
                  <a:cubicBezTo>
                    <a:pt x="5007" y="13799"/>
                    <a:pt x="5101" y="13726"/>
                    <a:pt x="5187" y="13647"/>
                  </a:cubicBezTo>
                  <a:cubicBezTo>
                    <a:pt x="5223" y="13615"/>
                    <a:pt x="5226" y="13561"/>
                    <a:pt x="5194" y="13526"/>
                  </a:cubicBezTo>
                  <a:cubicBezTo>
                    <a:pt x="5177" y="13507"/>
                    <a:pt x="5153" y="13497"/>
                    <a:pt x="5130" y="13497"/>
                  </a:cubicBezTo>
                  <a:close/>
                  <a:moveTo>
                    <a:pt x="1636" y="13665"/>
                  </a:moveTo>
                  <a:cubicBezTo>
                    <a:pt x="1608" y="13665"/>
                    <a:pt x="1582" y="13678"/>
                    <a:pt x="1565" y="13702"/>
                  </a:cubicBezTo>
                  <a:cubicBezTo>
                    <a:pt x="1538" y="13740"/>
                    <a:pt x="1548" y="13795"/>
                    <a:pt x="1588" y="13822"/>
                  </a:cubicBezTo>
                  <a:cubicBezTo>
                    <a:pt x="1684" y="13889"/>
                    <a:pt x="1785" y="13952"/>
                    <a:pt x="1887" y="14008"/>
                  </a:cubicBezTo>
                  <a:cubicBezTo>
                    <a:pt x="1900" y="14014"/>
                    <a:pt x="1914" y="14017"/>
                    <a:pt x="1929" y="14017"/>
                  </a:cubicBezTo>
                  <a:cubicBezTo>
                    <a:pt x="1959" y="14017"/>
                    <a:pt x="1988" y="14001"/>
                    <a:pt x="2004" y="13972"/>
                  </a:cubicBezTo>
                  <a:cubicBezTo>
                    <a:pt x="2026" y="13931"/>
                    <a:pt x="2010" y="13880"/>
                    <a:pt x="1969" y="13857"/>
                  </a:cubicBezTo>
                  <a:cubicBezTo>
                    <a:pt x="1873" y="13804"/>
                    <a:pt x="1777" y="13745"/>
                    <a:pt x="1685" y="13681"/>
                  </a:cubicBezTo>
                  <a:cubicBezTo>
                    <a:pt x="1670" y="13670"/>
                    <a:pt x="1653" y="13665"/>
                    <a:pt x="1636" y="13665"/>
                  </a:cubicBezTo>
                  <a:close/>
                  <a:moveTo>
                    <a:pt x="4410" y="13960"/>
                  </a:moveTo>
                  <a:cubicBezTo>
                    <a:pt x="4399" y="13960"/>
                    <a:pt x="4387" y="13963"/>
                    <a:pt x="4376" y="13968"/>
                  </a:cubicBezTo>
                  <a:cubicBezTo>
                    <a:pt x="4275" y="14012"/>
                    <a:pt x="4169" y="14051"/>
                    <a:pt x="4063" y="14084"/>
                  </a:cubicBezTo>
                  <a:cubicBezTo>
                    <a:pt x="4017" y="14097"/>
                    <a:pt x="3991" y="14145"/>
                    <a:pt x="4006" y="14192"/>
                  </a:cubicBezTo>
                  <a:cubicBezTo>
                    <a:pt x="4017" y="14229"/>
                    <a:pt x="4051" y="14253"/>
                    <a:pt x="4087" y="14253"/>
                  </a:cubicBezTo>
                  <a:cubicBezTo>
                    <a:pt x="4095" y="14253"/>
                    <a:pt x="4105" y="14251"/>
                    <a:pt x="4113" y="14248"/>
                  </a:cubicBezTo>
                  <a:cubicBezTo>
                    <a:pt x="4225" y="14214"/>
                    <a:pt x="4337" y="14173"/>
                    <a:pt x="4444" y="14125"/>
                  </a:cubicBezTo>
                  <a:cubicBezTo>
                    <a:pt x="4488" y="14105"/>
                    <a:pt x="4507" y="14056"/>
                    <a:pt x="4488" y="14011"/>
                  </a:cubicBezTo>
                  <a:cubicBezTo>
                    <a:pt x="4474" y="13979"/>
                    <a:pt x="4443" y="13960"/>
                    <a:pt x="4410" y="13960"/>
                  </a:cubicBezTo>
                  <a:close/>
                  <a:moveTo>
                    <a:pt x="2398" y="14054"/>
                  </a:moveTo>
                  <a:cubicBezTo>
                    <a:pt x="2363" y="14054"/>
                    <a:pt x="2329" y="14076"/>
                    <a:pt x="2318" y="14112"/>
                  </a:cubicBezTo>
                  <a:cubicBezTo>
                    <a:pt x="2302" y="14157"/>
                    <a:pt x="2326" y="14206"/>
                    <a:pt x="2371" y="14221"/>
                  </a:cubicBezTo>
                  <a:cubicBezTo>
                    <a:pt x="2483" y="14259"/>
                    <a:pt x="2597" y="14291"/>
                    <a:pt x="2712" y="14315"/>
                  </a:cubicBezTo>
                  <a:cubicBezTo>
                    <a:pt x="2718" y="14317"/>
                    <a:pt x="2723" y="14317"/>
                    <a:pt x="2729" y="14317"/>
                  </a:cubicBezTo>
                  <a:cubicBezTo>
                    <a:pt x="2769" y="14317"/>
                    <a:pt x="2805" y="14289"/>
                    <a:pt x="2813" y="14249"/>
                  </a:cubicBezTo>
                  <a:cubicBezTo>
                    <a:pt x="2824" y="14203"/>
                    <a:pt x="2794" y="14158"/>
                    <a:pt x="2747" y="14147"/>
                  </a:cubicBezTo>
                  <a:cubicBezTo>
                    <a:pt x="2640" y="14125"/>
                    <a:pt x="2531" y="14094"/>
                    <a:pt x="2427" y="14059"/>
                  </a:cubicBezTo>
                  <a:cubicBezTo>
                    <a:pt x="2417" y="14055"/>
                    <a:pt x="2408" y="14054"/>
                    <a:pt x="2398" y="14054"/>
                  </a:cubicBezTo>
                  <a:close/>
                  <a:moveTo>
                    <a:pt x="3582" y="14185"/>
                  </a:moveTo>
                  <a:cubicBezTo>
                    <a:pt x="3579" y="14185"/>
                    <a:pt x="3576" y="14185"/>
                    <a:pt x="3573" y="14185"/>
                  </a:cubicBezTo>
                  <a:cubicBezTo>
                    <a:pt x="3474" y="14197"/>
                    <a:pt x="3372" y="14203"/>
                    <a:pt x="3272" y="14203"/>
                  </a:cubicBezTo>
                  <a:lnTo>
                    <a:pt x="3242" y="14203"/>
                  </a:lnTo>
                  <a:cubicBezTo>
                    <a:pt x="3241" y="14203"/>
                    <a:pt x="3240" y="14203"/>
                    <a:pt x="3239" y="14203"/>
                  </a:cubicBezTo>
                  <a:cubicBezTo>
                    <a:pt x="3192" y="14203"/>
                    <a:pt x="3155" y="14241"/>
                    <a:pt x="3155" y="14288"/>
                  </a:cubicBezTo>
                  <a:cubicBezTo>
                    <a:pt x="3154" y="14334"/>
                    <a:pt x="3192" y="14374"/>
                    <a:pt x="3240" y="14374"/>
                  </a:cubicBezTo>
                  <a:lnTo>
                    <a:pt x="3272" y="14374"/>
                  </a:lnTo>
                  <a:cubicBezTo>
                    <a:pt x="3380" y="14374"/>
                    <a:pt x="3487" y="14368"/>
                    <a:pt x="3594" y="14357"/>
                  </a:cubicBezTo>
                  <a:cubicBezTo>
                    <a:pt x="3641" y="14350"/>
                    <a:pt x="3674" y="14309"/>
                    <a:pt x="3669" y="14261"/>
                  </a:cubicBezTo>
                  <a:cubicBezTo>
                    <a:pt x="3663" y="14217"/>
                    <a:pt x="3627" y="14185"/>
                    <a:pt x="3582" y="1418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635575" y="2511925"/>
              <a:ext cx="762900" cy="692975"/>
            </a:xfrm>
            <a:custGeom>
              <a:avLst/>
              <a:gdLst/>
              <a:ahLst/>
              <a:cxnLst/>
              <a:rect l="l" t="t" r="r" b="b"/>
              <a:pathLst>
                <a:path w="30516" h="27719" extrusionOk="0">
                  <a:moveTo>
                    <a:pt x="22809" y="0"/>
                  </a:moveTo>
                  <a:cubicBezTo>
                    <a:pt x="22709" y="0"/>
                    <a:pt x="22605" y="9"/>
                    <a:pt x="22500" y="25"/>
                  </a:cubicBezTo>
                  <a:cubicBezTo>
                    <a:pt x="22454" y="33"/>
                    <a:pt x="22422" y="76"/>
                    <a:pt x="22430" y="123"/>
                  </a:cubicBezTo>
                  <a:cubicBezTo>
                    <a:pt x="22436" y="166"/>
                    <a:pt x="22473" y="196"/>
                    <a:pt x="22515" y="196"/>
                  </a:cubicBezTo>
                  <a:cubicBezTo>
                    <a:pt x="22518" y="196"/>
                    <a:pt x="22523" y="195"/>
                    <a:pt x="22528" y="195"/>
                  </a:cubicBezTo>
                  <a:cubicBezTo>
                    <a:pt x="22621" y="180"/>
                    <a:pt x="22713" y="173"/>
                    <a:pt x="22802" y="173"/>
                  </a:cubicBezTo>
                  <a:cubicBezTo>
                    <a:pt x="22819" y="173"/>
                    <a:pt x="22837" y="174"/>
                    <a:pt x="22854" y="174"/>
                  </a:cubicBezTo>
                  <a:cubicBezTo>
                    <a:pt x="22855" y="174"/>
                    <a:pt x="22856" y="174"/>
                    <a:pt x="22857" y="174"/>
                  </a:cubicBezTo>
                  <a:cubicBezTo>
                    <a:pt x="22905" y="174"/>
                    <a:pt x="22941" y="136"/>
                    <a:pt x="22942" y="91"/>
                  </a:cubicBezTo>
                  <a:cubicBezTo>
                    <a:pt x="22944" y="43"/>
                    <a:pt x="22907" y="3"/>
                    <a:pt x="22859" y="1"/>
                  </a:cubicBezTo>
                  <a:cubicBezTo>
                    <a:pt x="22843" y="1"/>
                    <a:pt x="22826" y="0"/>
                    <a:pt x="22809" y="0"/>
                  </a:cubicBezTo>
                  <a:close/>
                  <a:moveTo>
                    <a:pt x="23361" y="100"/>
                  </a:moveTo>
                  <a:cubicBezTo>
                    <a:pt x="23326" y="100"/>
                    <a:pt x="23293" y="121"/>
                    <a:pt x="23280" y="155"/>
                  </a:cubicBezTo>
                  <a:cubicBezTo>
                    <a:pt x="23263" y="200"/>
                    <a:pt x="23285" y="249"/>
                    <a:pt x="23330" y="267"/>
                  </a:cubicBezTo>
                  <a:cubicBezTo>
                    <a:pt x="23360" y="278"/>
                    <a:pt x="23392" y="291"/>
                    <a:pt x="23423" y="305"/>
                  </a:cubicBezTo>
                  <a:cubicBezTo>
                    <a:pt x="23490" y="336"/>
                    <a:pt x="23556" y="373"/>
                    <a:pt x="23617" y="414"/>
                  </a:cubicBezTo>
                  <a:cubicBezTo>
                    <a:pt x="23631" y="424"/>
                    <a:pt x="23649" y="429"/>
                    <a:pt x="23665" y="429"/>
                  </a:cubicBezTo>
                  <a:cubicBezTo>
                    <a:pt x="23692" y="429"/>
                    <a:pt x="23719" y="416"/>
                    <a:pt x="23737" y="390"/>
                  </a:cubicBezTo>
                  <a:cubicBezTo>
                    <a:pt x="23762" y="352"/>
                    <a:pt x="23753" y="297"/>
                    <a:pt x="23713" y="272"/>
                  </a:cubicBezTo>
                  <a:cubicBezTo>
                    <a:pt x="23644" y="225"/>
                    <a:pt x="23570" y="184"/>
                    <a:pt x="23495" y="150"/>
                  </a:cubicBezTo>
                  <a:cubicBezTo>
                    <a:pt x="23460" y="132"/>
                    <a:pt x="23426" y="118"/>
                    <a:pt x="23391" y="105"/>
                  </a:cubicBezTo>
                  <a:cubicBezTo>
                    <a:pt x="23381" y="102"/>
                    <a:pt x="23371" y="100"/>
                    <a:pt x="23361" y="100"/>
                  </a:cubicBezTo>
                  <a:close/>
                  <a:moveTo>
                    <a:pt x="22020" y="163"/>
                  </a:moveTo>
                  <a:cubicBezTo>
                    <a:pt x="22009" y="163"/>
                    <a:pt x="21998" y="165"/>
                    <a:pt x="21988" y="169"/>
                  </a:cubicBezTo>
                  <a:cubicBezTo>
                    <a:pt x="21881" y="211"/>
                    <a:pt x="21773" y="262"/>
                    <a:pt x="21668" y="321"/>
                  </a:cubicBezTo>
                  <a:cubicBezTo>
                    <a:pt x="21626" y="344"/>
                    <a:pt x="21610" y="397"/>
                    <a:pt x="21634" y="438"/>
                  </a:cubicBezTo>
                  <a:cubicBezTo>
                    <a:pt x="21650" y="466"/>
                    <a:pt x="21679" y="482"/>
                    <a:pt x="21709" y="482"/>
                  </a:cubicBezTo>
                  <a:cubicBezTo>
                    <a:pt x="21722" y="482"/>
                    <a:pt x="21737" y="478"/>
                    <a:pt x="21751" y="472"/>
                  </a:cubicBezTo>
                  <a:cubicBezTo>
                    <a:pt x="21850" y="417"/>
                    <a:pt x="21951" y="369"/>
                    <a:pt x="22050" y="328"/>
                  </a:cubicBezTo>
                  <a:cubicBezTo>
                    <a:pt x="22095" y="310"/>
                    <a:pt x="22116" y="261"/>
                    <a:pt x="22098" y="217"/>
                  </a:cubicBezTo>
                  <a:cubicBezTo>
                    <a:pt x="22085" y="183"/>
                    <a:pt x="22053" y="163"/>
                    <a:pt x="22020" y="163"/>
                  </a:cubicBezTo>
                  <a:close/>
                  <a:moveTo>
                    <a:pt x="21280" y="596"/>
                  </a:moveTo>
                  <a:cubicBezTo>
                    <a:pt x="21261" y="596"/>
                    <a:pt x="21243" y="602"/>
                    <a:pt x="21227" y="614"/>
                  </a:cubicBezTo>
                  <a:cubicBezTo>
                    <a:pt x="21179" y="653"/>
                    <a:pt x="21133" y="693"/>
                    <a:pt x="21088" y="733"/>
                  </a:cubicBezTo>
                  <a:cubicBezTo>
                    <a:pt x="21046" y="770"/>
                    <a:pt x="21005" y="808"/>
                    <a:pt x="20963" y="848"/>
                  </a:cubicBezTo>
                  <a:cubicBezTo>
                    <a:pt x="20929" y="882"/>
                    <a:pt x="20928" y="935"/>
                    <a:pt x="20962" y="970"/>
                  </a:cubicBezTo>
                  <a:cubicBezTo>
                    <a:pt x="20978" y="988"/>
                    <a:pt x="21002" y="996"/>
                    <a:pt x="21024" y="996"/>
                  </a:cubicBezTo>
                  <a:cubicBezTo>
                    <a:pt x="21045" y="996"/>
                    <a:pt x="21066" y="988"/>
                    <a:pt x="21083" y="972"/>
                  </a:cubicBezTo>
                  <a:cubicBezTo>
                    <a:pt x="21122" y="933"/>
                    <a:pt x="21162" y="896"/>
                    <a:pt x="21203" y="861"/>
                  </a:cubicBezTo>
                  <a:cubicBezTo>
                    <a:pt x="21245" y="823"/>
                    <a:pt x="21288" y="786"/>
                    <a:pt x="21335" y="749"/>
                  </a:cubicBezTo>
                  <a:cubicBezTo>
                    <a:pt x="21371" y="720"/>
                    <a:pt x="21378" y="666"/>
                    <a:pt x="21347" y="629"/>
                  </a:cubicBezTo>
                  <a:cubicBezTo>
                    <a:pt x="21331" y="608"/>
                    <a:pt x="21305" y="596"/>
                    <a:pt x="21280" y="596"/>
                  </a:cubicBezTo>
                  <a:close/>
                  <a:moveTo>
                    <a:pt x="24041" y="606"/>
                  </a:moveTo>
                  <a:cubicBezTo>
                    <a:pt x="24023" y="606"/>
                    <a:pt x="24004" y="613"/>
                    <a:pt x="23988" y="626"/>
                  </a:cubicBezTo>
                  <a:cubicBezTo>
                    <a:pt x="23950" y="654"/>
                    <a:pt x="23943" y="709"/>
                    <a:pt x="23974" y="746"/>
                  </a:cubicBezTo>
                  <a:cubicBezTo>
                    <a:pt x="24039" y="827"/>
                    <a:pt x="24100" y="920"/>
                    <a:pt x="24156" y="1020"/>
                  </a:cubicBezTo>
                  <a:cubicBezTo>
                    <a:pt x="24172" y="1047"/>
                    <a:pt x="24201" y="1063"/>
                    <a:pt x="24231" y="1063"/>
                  </a:cubicBezTo>
                  <a:cubicBezTo>
                    <a:pt x="24246" y="1063"/>
                    <a:pt x="24260" y="1060"/>
                    <a:pt x="24273" y="1052"/>
                  </a:cubicBezTo>
                  <a:cubicBezTo>
                    <a:pt x="24315" y="1029"/>
                    <a:pt x="24329" y="976"/>
                    <a:pt x="24307" y="935"/>
                  </a:cubicBezTo>
                  <a:cubicBezTo>
                    <a:pt x="24246" y="827"/>
                    <a:pt x="24179" y="728"/>
                    <a:pt x="24108" y="638"/>
                  </a:cubicBezTo>
                  <a:cubicBezTo>
                    <a:pt x="24091" y="617"/>
                    <a:pt x="24066" y="606"/>
                    <a:pt x="24041" y="606"/>
                  </a:cubicBezTo>
                  <a:close/>
                  <a:moveTo>
                    <a:pt x="20670" y="1199"/>
                  </a:moveTo>
                  <a:cubicBezTo>
                    <a:pt x="20646" y="1199"/>
                    <a:pt x="20622" y="1209"/>
                    <a:pt x="20604" y="1228"/>
                  </a:cubicBezTo>
                  <a:cubicBezTo>
                    <a:pt x="20529" y="1316"/>
                    <a:pt x="20455" y="1404"/>
                    <a:pt x="20382" y="1494"/>
                  </a:cubicBezTo>
                  <a:cubicBezTo>
                    <a:pt x="20351" y="1530"/>
                    <a:pt x="20358" y="1585"/>
                    <a:pt x="20395" y="1614"/>
                  </a:cubicBezTo>
                  <a:cubicBezTo>
                    <a:pt x="20411" y="1626"/>
                    <a:pt x="20430" y="1633"/>
                    <a:pt x="20449" y="1633"/>
                  </a:cubicBezTo>
                  <a:cubicBezTo>
                    <a:pt x="20473" y="1633"/>
                    <a:pt x="20499" y="1623"/>
                    <a:pt x="20515" y="1602"/>
                  </a:cubicBezTo>
                  <a:cubicBezTo>
                    <a:pt x="20587" y="1514"/>
                    <a:pt x="20660" y="1426"/>
                    <a:pt x="20734" y="1341"/>
                  </a:cubicBezTo>
                  <a:cubicBezTo>
                    <a:pt x="20766" y="1305"/>
                    <a:pt x="20761" y="1250"/>
                    <a:pt x="20726" y="1220"/>
                  </a:cubicBezTo>
                  <a:cubicBezTo>
                    <a:pt x="20710" y="1206"/>
                    <a:pt x="20690" y="1199"/>
                    <a:pt x="20670" y="1199"/>
                  </a:cubicBezTo>
                  <a:close/>
                  <a:moveTo>
                    <a:pt x="24441" y="1362"/>
                  </a:moveTo>
                  <a:cubicBezTo>
                    <a:pt x="24431" y="1362"/>
                    <a:pt x="24422" y="1364"/>
                    <a:pt x="24412" y="1367"/>
                  </a:cubicBezTo>
                  <a:cubicBezTo>
                    <a:pt x="24368" y="1383"/>
                    <a:pt x="24344" y="1431"/>
                    <a:pt x="24360" y="1476"/>
                  </a:cubicBezTo>
                  <a:cubicBezTo>
                    <a:pt x="24395" y="1577"/>
                    <a:pt x="24427" y="1686"/>
                    <a:pt x="24456" y="1798"/>
                  </a:cubicBezTo>
                  <a:cubicBezTo>
                    <a:pt x="24465" y="1838"/>
                    <a:pt x="24500" y="1863"/>
                    <a:pt x="24539" y="1863"/>
                  </a:cubicBezTo>
                  <a:cubicBezTo>
                    <a:pt x="24545" y="1863"/>
                    <a:pt x="24553" y="1862"/>
                    <a:pt x="24560" y="1860"/>
                  </a:cubicBezTo>
                  <a:cubicBezTo>
                    <a:pt x="24606" y="1849"/>
                    <a:pt x="24633" y="1803"/>
                    <a:pt x="24622" y="1756"/>
                  </a:cubicBezTo>
                  <a:cubicBezTo>
                    <a:pt x="24592" y="1639"/>
                    <a:pt x="24558" y="1526"/>
                    <a:pt x="24521" y="1420"/>
                  </a:cubicBezTo>
                  <a:cubicBezTo>
                    <a:pt x="24509" y="1385"/>
                    <a:pt x="24476" y="1362"/>
                    <a:pt x="24441" y="1362"/>
                  </a:cubicBezTo>
                  <a:close/>
                  <a:moveTo>
                    <a:pt x="20126" y="1864"/>
                  </a:moveTo>
                  <a:cubicBezTo>
                    <a:pt x="20101" y="1864"/>
                    <a:pt x="20076" y="1875"/>
                    <a:pt x="20058" y="1897"/>
                  </a:cubicBezTo>
                  <a:cubicBezTo>
                    <a:pt x="19988" y="1985"/>
                    <a:pt x="19916" y="2075"/>
                    <a:pt x="19844" y="2161"/>
                  </a:cubicBezTo>
                  <a:cubicBezTo>
                    <a:pt x="19813" y="2198"/>
                    <a:pt x="19818" y="2253"/>
                    <a:pt x="19855" y="2283"/>
                  </a:cubicBezTo>
                  <a:cubicBezTo>
                    <a:pt x="19869" y="2296"/>
                    <a:pt x="19890" y="2302"/>
                    <a:pt x="19909" y="2302"/>
                  </a:cubicBezTo>
                  <a:cubicBezTo>
                    <a:pt x="19933" y="2302"/>
                    <a:pt x="19959" y="2293"/>
                    <a:pt x="19975" y="2272"/>
                  </a:cubicBezTo>
                  <a:cubicBezTo>
                    <a:pt x="20049" y="2184"/>
                    <a:pt x="20121" y="2094"/>
                    <a:pt x="20193" y="2004"/>
                  </a:cubicBezTo>
                  <a:cubicBezTo>
                    <a:pt x="20223" y="1966"/>
                    <a:pt x="20217" y="1913"/>
                    <a:pt x="20180" y="1883"/>
                  </a:cubicBezTo>
                  <a:cubicBezTo>
                    <a:pt x="20164" y="1870"/>
                    <a:pt x="20145" y="1864"/>
                    <a:pt x="20126" y="1864"/>
                  </a:cubicBezTo>
                  <a:close/>
                  <a:moveTo>
                    <a:pt x="24639" y="2196"/>
                  </a:moveTo>
                  <a:cubicBezTo>
                    <a:pt x="24635" y="2196"/>
                    <a:pt x="24631" y="2196"/>
                    <a:pt x="24627" y="2197"/>
                  </a:cubicBezTo>
                  <a:cubicBezTo>
                    <a:pt x="24581" y="2205"/>
                    <a:pt x="24548" y="2248"/>
                    <a:pt x="24556" y="2296"/>
                  </a:cubicBezTo>
                  <a:cubicBezTo>
                    <a:pt x="24569" y="2381"/>
                    <a:pt x="24581" y="2466"/>
                    <a:pt x="24590" y="2550"/>
                  </a:cubicBezTo>
                  <a:lnTo>
                    <a:pt x="24600" y="2634"/>
                  </a:lnTo>
                  <a:cubicBezTo>
                    <a:pt x="24606" y="2677"/>
                    <a:pt x="24643" y="2709"/>
                    <a:pt x="24686" y="2709"/>
                  </a:cubicBezTo>
                  <a:lnTo>
                    <a:pt x="24696" y="2709"/>
                  </a:lnTo>
                  <a:cubicBezTo>
                    <a:pt x="24742" y="2703"/>
                    <a:pt x="24776" y="2661"/>
                    <a:pt x="24771" y="2613"/>
                  </a:cubicBezTo>
                  <a:lnTo>
                    <a:pt x="24761" y="2530"/>
                  </a:lnTo>
                  <a:cubicBezTo>
                    <a:pt x="24752" y="2445"/>
                    <a:pt x="24739" y="2357"/>
                    <a:pt x="24726" y="2269"/>
                  </a:cubicBezTo>
                  <a:cubicBezTo>
                    <a:pt x="24719" y="2226"/>
                    <a:pt x="24682" y="2196"/>
                    <a:pt x="24639" y="2196"/>
                  </a:cubicBezTo>
                  <a:close/>
                  <a:moveTo>
                    <a:pt x="19568" y="2517"/>
                  </a:moveTo>
                  <a:cubicBezTo>
                    <a:pt x="19545" y="2517"/>
                    <a:pt x="19522" y="2526"/>
                    <a:pt x="19506" y="2544"/>
                  </a:cubicBezTo>
                  <a:cubicBezTo>
                    <a:pt x="19479" y="2573"/>
                    <a:pt x="19450" y="2602"/>
                    <a:pt x="19421" y="2631"/>
                  </a:cubicBezTo>
                  <a:cubicBezTo>
                    <a:pt x="19371" y="2682"/>
                    <a:pt x="19319" y="2731"/>
                    <a:pt x="19266" y="2779"/>
                  </a:cubicBezTo>
                  <a:cubicBezTo>
                    <a:pt x="19230" y="2811"/>
                    <a:pt x="19227" y="2866"/>
                    <a:pt x="19259" y="2901"/>
                  </a:cubicBezTo>
                  <a:cubicBezTo>
                    <a:pt x="19275" y="2920"/>
                    <a:pt x="19299" y="2930"/>
                    <a:pt x="19323" y="2930"/>
                  </a:cubicBezTo>
                  <a:cubicBezTo>
                    <a:pt x="19344" y="2930"/>
                    <a:pt x="19363" y="2922"/>
                    <a:pt x="19379" y="2908"/>
                  </a:cubicBezTo>
                  <a:cubicBezTo>
                    <a:pt x="19435" y="2856"/>
                    <a:pt x="19490" y="2805"/>
                    <a:pt x="19543" y="2752"/>
                  </a:cubicBezTo>
                  <a:cubicBezTo>
                    <a:pt x="19573" y="2722"/>
                    <a:pt x="19602" y="2693"/>
                    <a:pt x="19631" y="2663"/>
                  </a:cubicBezTo>
                  <a:cubicBezTo>
                    <a:pt x="19663" y="2627"/>
                    <a:pt x="19661" y="2573"/>
                    <a:pt x="19628" y="2541"/>
                  </a:cubicBezTo>
                  <a:cubicBezTo>
                    <a:pt x="19611" y="2525"/>
                    <a:pt x="19589" y="2517"/>
                    <a:pt x="19568" y="2517"/>
                  </a:cubicBezTo>
                  <a:close/>
                  <a:moveTo>
                    <a:pt x="15682" y="2904"/>
                  </a:moveTo>
                  <a:cubicBezTo>
                    <a:pt x="15559" y="2904"/>
                    <a:pt x="15437" y="2925"/>
                    <a:pt x="15322" y="2965"/>
                  </a:cubicBezTo>
                  <a:cubicBezTo>
                    <a:pt x="15277" y="2980"/>
                    <a:pt x="15253" y="3029"/>
                    <a:pt x="15269" y="3074"/>
                  </a:cubicBezTo>
                  <a:cubicBezTo>
                    <a:pt x="15280" y="3109"/>
                    <a:pt x="15314" y="3132"/>
                    <a:pt x="15349" y="3132"/>
                  </a:cubicBezTo>
                  <a:cubicBezTo>
                    <a:pt x="15358" y="3132"/>
                    <a:pt x="15368" y="3130"/>
                    <a:pt x="15378" y="3127"/>
                  </a:cubicBezTo>
                  <a:cubicBezTo>
                    <a:pt x="15475" y="3093"/>
                    <a:pt x="15578" y="3076"/>
                    <a:pt x="15684" y="3076"/>
                  </a:cubicBezTo>
                  <a:cubicBezTo>
                    <a:pt x="15732" y="3076"/>
                    <a:pt x="15770" y="3037"/>
                    <a:pt x="15768" y="2989"/>
                  </a:cubicBezTo>
                  <a:cubicBezTo>
                    <a:pt x="15768" y="2941"/>
                    <a:pt x="15730" y="2904"/>
                    <a:pt x="15684" y="2904"/>
                  </a:cubicBezTo>
                  <a:close/>
                  <a:moveTo>
                    <a:pt x="16187" y="3002"/>
                  </a:moveTo>
                  <a:cubicBezTo>
                    <a:pt x="16152" y="3002"/>
                    <a:pt x="16119" y="3023"/>
                    <a:pt x="16106" y="3058"/>
                  </a:cubicBezTo>
                  <a:cubicBezTo>
                    <a:pt x="16089" y="3103"/>
                    <a:pt x="16111" y="3153"/>
                    <a:pt x="16156" y="3169"/>
                  </a:cubicBezTo>
                  <a:cubicBezTo>
                    <a:pt x="16268" y="3210"/>
                    <a:pt x="16374" y="3260"/>
                    <a:pt x="16462" y="3305"/>
                  </a:cubicBezTo>
                  <a:cubicBezTo>
                    <a:pt x="16475" y="3309"/>
                    <a:pt x="16487" y="3313"/>
                    <a:pt x="16500" y="3313"/>
                  </a:cubicBezTo>
                  <a:cubicBezTo>
                    <a:pt x="16532" y="3313"/>
                    <a:pt x="16563" y="3295"/>
                    <a:pt x="16577" y="3265"/>
                  </a:cubicBezTo>
                  <a:cubicBezTo>
                    <a:pt x="16598" y="3223"/>
                    <a:pt x="16580" y="3170"/>
                    <a:pt x="16537" y="3149"/>
                  </a:cubicBezTo>
                  <a:cubicBezTo>
                    <a:pt x="16446" y="3105"/>
                    <a:pt x="16334" y="3052"/>
                    <a:pt x="16217" y="3007"/>
                  </a:cubicBezTo>
                  <a:cubicBezTo>
                    <a:pt x="16207" y="3003"/>
                    <a:pt x="16197" y="3002"/>
                    <a:pt x="16187" y="3002"/>
                  </a:cubicBezTo>
                  <a:close/>
                  <a:moveTo>
                    <a:pt x="18916" y="3074"/>
                  </a:moveTo>
                  <a:cubicBezTo>
                    <a:pt x="18900" y="3074"/>
                    <a:pt x="18883" y="3078"/>
                    <a:pt x="18869" y="3088"/>
                  </a:cubicBezTo>
                  <a:cubicBezTo>
                    <a:pt x="18774" y="3151"/>
                    <a:pt x="18676" y="3209"/>
                    <a:pt x="18580" y="3258"/>
                  </a:cubicBezTo>
                  <a:cubicBezTo>
                    <a:pt x="18539" y="3279"/>
                    <a:pt x="18523" y="3332"/>
                    <a:pt x="18543" y="3374"/>
                  </a:cubicBezTo>
                  <a:cubicBezTo>
                    <a:pt x="18560" y="3402"/>
                    <a:pt x="18588" y="3420"/>
                    <a:pt x="18620" y="3420"/>
                  </a:cubicBezTo>
                  <a:cubicBezTo>
                    <a:pt x="18633" y="3420"/>
                    <a:pt x="18648" y="3417"/>
                    <a:pt x="18659" y="3410"/>
                  </a:cubicBezTo>
                  <a:cubicBezTo>
                    <a:pt x="18761" y="3358"/>
                    <a:pt x="18864" y="3298"/>
                    <a:pt x="18963" y="3231"/>
                  </a:cubicBezTo>
                  <a:cubicBezTo>
                    <a:pt x="19003" y="3205"/>
                    <a:pt x="19014" y="3151"/>
                    <a:pt x="18987" y="3113"/>
                  </a:cubicBezTo>
                  <a:cubicBezTo>
                    <a:pt x="18971" y="3087"/>
                    <a:pt x="18944" y="3074"/>
                    <a:pt x="18916" y="3074"/>
                  </a:cubicBezTo>
                  <a:close/>
                  <a:moveTo>
                    <a:pt x="24746" y="3049"/>
                  </a:moveTo>
                  <a:cubicBezTo>
                    <a:pt x="24742" y="3049"/>
                    <a:pt x="24738" y="3050"/>
                    <a:pt x="24734" y="3050"/>
                  </a:cubicBezTo>
                  <a:cubicBezTo>
                    <a:pt x="24688" y="3056"/>
                    <a:pt x="24654" y="3100"/>
                    <a:pt x="24661" y="3146"/>
                  </a:cubicBezTo>
                  <a:cubicBezTo>
                    <a:pt x="24677" y="3274"/>
                    <a:pt x="24693" y="3386"/>
                    <a:pt x="24709" y="3489"/>
                  </a:cubicBezTo>
                  <a:cubicBezTo>
                    <a:pt x="24717" y="3532"/>
                    <a:pt x="24752" y="3561"/>
                    <a:pt x="24793" y="3561"/>
                  </a:cubicBezTo>
                  <a:cubicBezTo>
                    <a:pt x="24798" y="3561"/>
                    <a:pt x="24803" y="3561"/>
                    <a:pt x="24808" y="3559"/>
                  </a:cubicBezTo>
                  <a:cubicBezTo>
                    <a:pt x="24854" y="3553"/>
                    <a:pt x="24886" y="3508"/>
                    <a:pt x="24878" y="3462"/>
                  </a:cubicBezTo>
                  <a:cubicBezTo>
                    <a:pt x="24862" y="3361"/>
                    <a:pt x="24846" y="3250"/>
                    <a:pt x="24830" y="3124"/>
                  </a:cubicBezTo>
                  <a:cubicBezTo>
                    <a:pt x="24826" y="3081"/>
                    <a:pt x="24789" y="3049"/>
                    <a:pt x="24746" y="3049"/>
                  </a:cubicBezTo>
                  <a:close/>
                  <a:moveTo>
                    <a:pt x="16966" y="3364"/>
                  </a:moveTo>
                  <a:cubicBezTo>
                    <a:pt x="16932" y="3364"/>
                    <a:pt x="16899" y="3384"/>
                    <a:pt x="16886" y="3417"/>
                  </a:cubicBezTo>
                  <a:cubicBezTo>
                    <a:pt x="16867" y="3460"/>
                    <a:pt x="16888" y="3511"/>
                    <a:pt x="16933" y="3529"/>
                  </a:cubicBezTo>
                  <a:cubicBezTo>
                    <a:pt x="17030" y="3570"/>
                    <a:pt x="17120" y="3601"/>
                    <a:pt x="17206" y="3623"/>
                  </a:cubicBezTo>
                  <a:cubicBezTo>
                    <a:pt x="17229" y="3630"/>
                    <a:pt x="17251" y="3635"/>
                    <a:pt x="17274" y="3639"/>
                  </a:cubicBezTo>
                  <a:cubicBezTo>
                    <a:pt x="17280" y="3641"/>
                    <a:pt x="17285" y="3641"/>
                    <a:pt x="17291" y="3641"/>
                  </a:cubicBezTo>
                  <a:cubicBezTo>
                    <a:pt x="17331" y="3641"/>
                    <a:pt x="17367" y="3614"/>
                    <a:pt x="17376" y="3574"/>
                  </a:cubicBezTo>
                  <a:cubicBezTo>
                    <a:pt x="17386" y="3527"/>
                    <a:pt x="17357" y="3482"/>
                    <a:pt x="17310" y="3471"/>
                  </a:cubicBezTo>
                  <a:cubicBezTo>
                    <a:pt x="17290" y="3468"/>
                    <a:pt x="17270" y="3463"/>
                    <a:pt x="17250" y="3457"/>
                  </a:cubicBezTo>
                  <a:cubicBezTo>
                    <a:pt x="17171" y="3436"/>
                    <a:pt x="17088" y="3409"/>
                    <a:pt x="16998" y="3370"/>
                  </a:cubicBezTo>
                  <a:cubicBezTo>
                    <a:pt x="16988" y="3366"/>
                    <a:pt x="16977" y="3364"/>
                    <a:pt x="16966" y="3364"/>
                  </a:cubicBezTo>
                  <a:close/>
                  <a:moveTo>
                    <a:pt x="14916" y="3227"/>
                  </a:moveTo>
                  <a:cubicBezTo>
                    <a:pt x="14896" y="3227"/>
                    <a:pt x="14875" y="3234"/>
                    <a:pt x="14859" y="3250"/>
                  </a:cubicBezTo>
                  <a:cubicBezTo>
                    <a:pt x="14776" y="3325"/>
                    <a:pt x="14695" y="3415"/>
                    <a:pt x="14620" y="3518"/>
                  </a:cubicBezTo>
                  <a:cubicBezTo>
                    <a:pt x="14593" y="3556"/>
                    <a:pt x="14599" y="3609"/>
                    <a:pt x="14638" y="3638"/>
                  </a:cubicBezTo>
                  <a:cubicBezTo>
                    <a:pt x="14654" y="3649"/>
                    <a:pt x="14671" y="3655"/>
                    <a:pt x="14689" y="3655"/>
                  </a:cubicBezTo>
                  <a:cubicBezTo>
                    <a:pt x="14716" y="3655"/>
                    <a:pt x="14742" y="3643"/>
                    <a:pt x="14758" y="3620"/>
                  </a:cubicBezTo>
                  <a:cubicBezTo>
                    <a:pt x="14828" y="3527"/>
                    <a:pt x="14900" y="3444"/>
                    <a:pt x="14976" y="3375"/>
                  </a:cubicBezTo>
                  <a:cubicBezTo>
                    <a:pt x="15009" y="3343"/>
                    <a:pt x="15011" y="3289"/>
                    <a:pt x="14979" y="3253"/>
                  </a:cubicBezTo>
                  <a:cubicBezTo>
                    <a:pt x="14962" y="3236"/>
                    <a:pt x="14939" y="3227"/>
                    <a:pt x="14916" y="3227"/>
                  </a:cubicBezTo>
                  <a:close/>
                  <a:moveTo>
                    <a:pt x="18142" y="3438"/>
                  </a:moveTo>
                  <a:cubicBezTo>
                    <a:pt x="18135" y="3438"/>
                    <a:pt x="18127" y="3439"/>
                    <a:pt x="18119" y="3441"/>
                  </a:cubicBezTo>
                  <a:cubicBezTo>
                    <a:pt x="18010" y="3470"/>
                    <a:pt x="17901" y="3490"/>
                    <a:pt x="17796" y="3500"/>
                  </a:cubicBezTo>
                  <a:cubicBezTo>
                    <a:pt x="17749" y="3505"/>
                    <a:pt x="17714" y="3546"/>
                    <a:pt x="17719" y="3593"/>
                  </a:cubicBezTo>
                  <a:cubicBezTo>
                    <a:pt x="17722" y="3638"/>
                    <a:pt x="17760" y="3671"/>
                    <a:pt x="17804" y="3671"/>
                  </a:cubicBezTo>
                  <a:lnTo>
                    <a:pt x="17812" y="3671"/>
                  </a:lnTo>
                  <a:cubicBezTo>
                    <a:pt x="17927" y="3660"/>
                    <a:pt x="18045" y="3638"/>
                    <a:pt x="18164" y="3606"/>
                  </a:cubicBezTo>
                  <a:cubicBezTo>
                    <a:pt x="18210" y="3593"/>
                    <a:pt x="18238" y="3546"/>
                    <a:pt x="18225" y="3500"/>
                  </a:cubicBezTo>
                  <a:cubicBezTo>
                    <a:pt x="18214" y="3463"/>
                    <a:pt x="18180" y="3438"/>
                    <a:pt x="18142" y="3438"/>
                  </a:cubicBezTo>
                  <a:close/>
                  <a:moveTo>
                    <a:pt x="24898" y="3895"/>
                  </a:moveTo>
                  <a:cubicBezTo>
                    <a:pt x="24891" y="3895"/>
                    <a:pt x="24884" y="3895"/>
                    <a:pt x="24877" y="3897"/>
                  </a:cubicBezTo>
                  <a:cubicBezTo>
                    <a:pt x="24830" y="3910"/>
                    <a:pt x="24803" y="3956"/>
                    <a:pt x="24816" y="4003"/>
                  </a:cubicBezTo>
                  <a:cubicBezTo>
                    <a:pt x="24846" y="4121"/>
                    <a:pt x="24882" y="4233"/>
                    <a:pt x="24922" y="4338"/>
                  </a:cubicBezTo>
                  <a:cubicBezTo>
                    <a:pt x="24934" y="4373"/>
                    <a:pt x="24966" y="4394"/>
                    <a:pt x="25002" y="4394"/>
                  </a:cubicBezTo>
                  <a:cubicBezTo>
                    <a:pt x="25011" y="4394"/>
                    <a:pt x="25021" y="4392"/>
                    <a:pt x="25032" y="4389"/>
                  </a:cubicBezTo>
                  <a:cubicBezTo>
                    <a:pt x="25075" y="4373"/>
                    <a:pt x="25098" y="4323"/>
                    <a:pt x="25082" y="4278"/>
                  </a:cubicBezTo>
                  <a:cubicBezTo>
                    <a:pt x="25045" y="4179"/>
                    <a:pt x="25011" y="4072"/>
                    <a:pt x="24981" y="3958"/>
                  </a:cubicBezTo>
                  <a:cubicBezTo>
                    <a:pt x="24971" y="3920"/>
                    <a:pt x="24937" y="3895"/>
                    <a:pt x="24898" y="3895"/>
                  </a:cubicBezTo>
                  <a:close/>
                  <a:moveTo>
                    <a:pt x="14421" y="3923"/>
                  </a:moveTo>
                  <a:cubicBezTo>
                    <a:pt x="14390" y="3923"/>
                    <a:pt x="14359" y="3940"/>
                    <a:pt x="14345" y="3969"/>
                  </a:cubicBezTo>
                  <a:cubicBezTo>
                    <a:pt x="14295" y="4067"/>
                    <a:pt x="14246" y="4174"/>
                    <a:pt x="14199" y="4288"/>
                  </a:cubicBezTo>
                  <a:cubicBezTo>
                    <a:pt x="14180" y="4331"/>
                    <a:pt x="14201" y="4382"/>
                    <a:pt x="14244" y="4400"/>
                  </a:cubicBezTo>
                  <a:cubicBezTo>
                    <a:pt x="14255" y="4405"/>
                    <a:pt x="14266" y="4406"/>
                    <a:pt x="14278" y="4406"/>
                  </a:cubicBezTo>
                  <a:cubicBezTo>
                    <a:pt x="14311" y="4406"/>
                    <a:pt x="14343" y="4387"/>
                    <a:pt x="14358" y="4354"/>
                  </a:cubicBezTo>
                  <a:cubicBezTo>
                    <a:pt x="14402" y="4245"/>
                    <a:pt x="14450" y="4142"/>
                    <a:pt x="14499" y="4048"/>
                  </a:cubicBezTo>
                  <a:cubicBezTo>
                    <a:pt x="14519" y="4004"/>
                    <a:pt x="14502" y="3953"/>
                    <a:pt x="14460" y="3932"/>
                  </a:cubicBezTo>
                  <a:cubicBezTo>
                    <a:pt x="14448" y="3926"/>
                    <a:pt x="14434" y="3923"/>
                    <a:pt x="14421" y="3923"/>
                  </a:cubicBezTo>
                  <a:close/>
                  <a:moveTo>
                    <a:pt x="25229" y="4684"/>
                  </a:moveTo>
                  <a:cubicBezTo>
                    <a:pt x="25213" y="4684"/>
                    <a:pt x="25197" y="4689"/>
                    <a:pt x="25183" y="4698"/>
                  </a:cubicBezTo>
                  <a:cubicBezTo>
                    <a:pt x="25143" y="4723"/>
                    <a:pt x="25130" y="4776"/>
                    <a:pt x="25155" y="4816"/>
                  </a:cubicBezTo>
                  <a:cubicBezTo>
                    <a:pt x="25221" y="4919"/>
                    <a:pt x="25293" y="5013"/>
                    <a:pt x="25373" y="5100"/>
                  </a:cubicBezTo>
                  <a:cubicBezTo>
                    <a:pt x="25389" y="5119"/>
                    <a:pt x="25413" y="5129"/>
                    <a:pt x="25436" y="5129"/>
                  </a:cubicBezTo>
                  <a:cubicBezTo>
                    <a:pt x="25456" y="5129"/>
                    <a:pt x="25477" y="5121"/>
                    <a:pt x="25495" y="5106"/>
                  </a:cubicBezTo>
                  <a:cubicBezTo>
                    <a:pt x="25530" y="5074"/>
                    <a:pt x="25532" y="5020"/>
                    <a:pt x="25500" y="4984"/>
                  </a:cubicBezTo>
                  <a:cubicBezTo>
                    <a:pt x="25428" y="4904"/>
                    <a:pt x="25360" y="4818"/>
                    <a:pt x="25301" y="4723"/>
                  </a:cubicBezTo>
                  <a:cubicBezTo>
                    <a:pt x="25285" y="4698"/>
                    <a:pt x="25257" y="4684"/>
                    <a:pt x="25229" y="4684"/>
                  </a:cubicBezTo>
                  <a:close/>
                  <a:moveTo>
                    <a:pt x="14099" y="4719"/>
                  </a:moveTo>
                  <a:cubicBezTo>
                    <a:pt x="14062" y="4719"/>
                    <a:pt x="14028" y="4742"/>
                    <a:pt x="14017" y="4778"/>
                  </a:cubicBezTo>
                  <a:cubicBezTo>
                    <a:pt x="13981" y="4884"/>
                    <a:pt x="13948" y="4994"/>
                    <a:pt x="13914" y="5109"/>
                  </a:cubicBezTo>
                  <a:cubicBezTo>
                    <a:pt x="13901" y="5156"/>
                    <a:pt x="13927" y="5204"/>
                    <a:pt x="13973" y="5217"/>
                  </a:cubicBezTo>
                  <a:cubicBezTo>
                    <a:pt x="13981" y="5218"/>
                    <a:pt x="13989" y="5220"/>
                    <a:pt x="13997" y="5220"/>
                  </a:cubicBezTo>
                  <a:cubicBezTo>
                    <a:pt x="14034" y="5220"/>
                    <a:pt x="14068" y="5196"/>
                    <a:pt x="14079" y="5157"/>
                  </a:cubicBezTo>
                  <a:cubicBezTo>
                    <a:pt x="14111" y="5044"/>
                    <a:pt x="14146" y="4935"/>
                    <a:pt x="14180" y="4832"/>
                  </a:cubicBezTo>
                  <a:cubicBezTo>
                    <a:pt x="14194" y="4788"/>
                    <a:pt x="14170" y="4738"/>
                    <a:pt x="14125" y="4723"/>
                  </a:cubicBezTo>
                  <a:cubicBezTo>
                    <a:pt x="14117" y="4721"/>
                    <a:pt x="14108" y="4719"/>
                    <a:pt x="14099" y="4719"/>
                  </a:cubicBezTo>
                  <a:close/>
                  <a:moveTo>
                    <a:pt x="25829" y="5286"/>
                  </a:moveTo>
                  <a:cubicBezTo>
                    <a:pt x="25801" y="5286"/>
                    <a:pt x="25774" y="5300"/>
                    <a:pt x="25757" y="5326"/>
                  </a:cubicBezTo>
                  <a:cubicBezTo>
                    <a:pt x="25732" y="5366"/>
                    <a:pt x="25743" y="5418"/>
                    <a:pt x="25783" y="5444"/>
                  </a:cubicBezTo>
                  <a:cubicBezTo>
                    <a:pt x="25878" y="5507"/>
                    <a:pt x="25983" y="5563"/>
                    <a:pt x="26094" y="5615"/>
                  </a:cubicBezTo>
                  <a:cubicBezTo>
                    <a:pt x="26107" y="5620"/>
                    <a:pt x="26119" y="5623"/>
                    <a:pt x="26131" y="5623"/>
                  </a:cubicBezTo>
                  <a:cubicBezTo>
                    <a:pt x="26163" y="5623"/>
                    <a:pt x="26195" y="5604"/>
                    <a:pt x="26209" y="5572"/>
                  </a:cubicBezTo>
                  <a:cubicBezTo>
                    <a:pt x="26228" y="5529"/>
                    <a:pt x="26209" y="5478"/>
                    <a:pt x="26166" y="5458"/>
                  </a:cubicBezTo>
                  <a:cubicBezTo>
                    <a:pt x="26062" y="5410"/>
                    <a:pt x="25964" y="5358"/>
                    <a:pt x="25876" y="5300"/>
                  </a:cubicBezTo>
                  <a:cubicBezTo>
                    <a:pt x="25862" y="5291"/>
                    <a:pt x="25845" y="5286"/>
                    <a:pt x="25829" y="5286"/>
                  </a:cubicBezTo>
                  <a:close/>
                  <a:moveTo>
                    <a:pt x="26615" y="5630"/>
                  </a:moveTo>
                  <a:cubicBezTo>
                    <a:pt x="26578" y="5630"/>
                    <a:pt x="26543" y="5654"/>
                    <a:pt x="26531" y="5691"/>
                  </a:cubicBezTo>
                  <a:cubicBezTo>
                    <a:pt x="26518" y="5737"/>
                    <a:pt x="26544" y="5785"/>
                    <a:pt x="26589" y="5798"/>
                  </a:cubicBezTo>
                  <a:cubicBezTo>
                    <a:pt x="26689" y="5828"/>
                    <a:pt x="26800" y="5859"/>
                    <a:pt x="26925" y="5889"/>
                  </a:cubicBezTo>
                  <a:cubicBezTo>
                    <a:pt x="26931" y="5891"/>
                    <a:pt x="26939" y="5892"/>
                    <a:pt x="26946" y="5892"/>
                  </a:cubicBezTo>
                  <a:cubicBezTo>
                    <a:pt x="26984" y="5892"/>
                    <a:pt x="27019" y="5865"/>
                    <a:pt x="27029" y="5827"/>
                  </a:cubicBezTo>
                  <a:cubicBezTo>
                    <a:pt x="27040" y="5780"/>
                    <a:pt x="27011" y="5734"/>
                    <a:pt x="26967" y="5723"/>
                  </a:cubicBezTo>
                  <a:cubicBezTo>
                    <a:pt x="26843" y="5692"/>
                    <a:pt x="26736" y="5663"/>
                    <a:pt x="26638" y="5633"/>
                  </a:cubicBezTo>
                  <a:cubicBezTo>
                    <a:pt x="26630" y="5631"/>
                    <a:pt x="26623" y="5630"/>
                    <a:pt x="26615" y="5630"/>
                  </a:cubicBezTo>
                  <a:close/>
                  <a:moveTo>
                    <a:pt x="13864" y="5547"/>
                  </a:moveTo>
                  <a:cubicBezTo>
                    <a:pt x="13826" y="5547"/>
                    <a:pt x="13791" y="5573"/>
                    <a:pt x="13781" y="5612"/>
                  </a:cubicBezTo>
                  <a:cubicBezTo>
                    <a:pt x="13754" y="5724"/>
                    <a:pt x="13727" y="5836"/>
                    <a:pt x="13701" y="5950"/>
                  </a:cubicBezTo>
                  <a:cubicBezTo>
                    <a:pt x="13691" y="5997"/>
                    <a:pt x="13720" y="6041"/>
                    <a:pt x="13767" y="6053"/>
                  </a:cubicBezTo>
                  <a:cubicBezTo>
                    <a:pt x="13773" y="6054"/>
                    <a:pt x="13780" y="6054"/>
                    <a:pt x="13786" y="6054"/>
                  </a:cubicBezTo>
                  <a:cubicBezTo>
                    <a:pt x="13824" y="6054"/>
                    <a:pt x="13861" y="6027"/>
                    <a:pt x="13869" y="5987"/>
                  </a:cubicBezTo>
                  <a:cubicBezTo>
                    <a:pt x="13895" y="5875"/>
                    <a:pt x="13920" y="5763"/>
                    <a:pt x="13948" y="5654"/>
                  </a:cubicBezTo>
                  <a:cubicBezTo>
                    <a:pt x="13959" y="5607"/>
                    <a:pt x="13930" y="5561"/>
                    <a:pt x="13885" y="5550"/>
                  </a:cubicBezTo>
                  <a:cubicBezTo>
                    <a:pt x="13878" y="5548"/>
                    <a:pt x="13871" y="5547"/>
                    <a:pt x="13864" y="5547"/>
                  </a:cubicBezTo>
                  <a:close/>
                  <a:moveTo>
                    <a:pt x="27448" y="5836"/>
                  </a:moveTo>
                  <a:cubicBezTo>
                    <a:pt x="27409" y="5836"/>
                    <a:pt x="27373" y="5864"/>
                    <a:pt x="27365" y="5904"/>
                  </a:cubicBezTo>
                  <a:cubicBezTo>
                    <a:pt x="27354" y="5948"/>
                    <a:pt x="27383" y="5995"/>
                    <a:pt x="27429" y="6006"/>
                  </a:cubicBezTo>
                  <a:cubicBezTo>
                    <a:pt x="27541" y="6030"/>
                    <a:pt x="27652" y="6056"/>
                    <a:pt x="27762" y="6083"/>
                  </a:cubicBezTo>
                  <a:cubicBezTo>
                    <a:pt x="27769" y="6085"/>
                    <a:pt x="27777" y="6086"/>
                    <a:pt x="27783" y="6086"/>
                  </a:cubicBezTo>
                  <a:cubicBezTo>
                    <a:pt x="27822" y="6086"/>
                    <a:pt x="27857" y="6059"/>
                    <a:pt x="27866" y="6021"/>
                  </a:cubicBezTo>
                  <a:cubicBezTo>
                    <a:pt x="27878" y="5974"/>
                    <a:pt x="27850" y="5928"/>
                    <a:pt x="27804" y="5916"/>
                  </a:cubicBezTo>
                  <a:cubicBezTo>
                    <a:pt x="27692" y="5889"/>
                    <a:pt x="27580" y="5864"/>
                    <a:pt x="27468" y="5838"/>
                  </a:cubicBezTo>
                  <a:cubicBezTo>
                    <a:pt x="27461" y="5836"/>
                    <a:pt x="27455" y="5836"/>
                    <a:pt x="27448" y="5836"/>
                  </a:cubicBezTo>
                  <a:close/>
                  <a:moveTo>
                    <a:pt x="28277" y="6056"/>
                  </a:moveTo>
                  <a:cubicBezTo>
                    <a:pt x="28242" y="6056"/>
                    <a:pt x="28209" y="6078"/>
                    <a:pt x="28196" y="6113"/>
                  </a:cubicBezTo>
                  <a:cubicBezTo>
                    <a:pt x="28182" y="6158"/>
                    <a:pt x="28206" y="6208"/>
                    <a:pt x="28251" y="6222"/>
                  </a:cubicBezTo>
                  <a:cubicBezTo>
                    <a:pt x="28355" y="6258"/>
                    <a:pt x="28449" y="6294"/>
                    <a:pt x="28539" y="6334"/>
                  </a:cubicBezTo>
                  <a:lnTo>
                    <a:pt x="28563" y="6344"/>
                  </a:lnTo>
                  <a:cubicBezTo>
                    <a:pt x="28574" y="6350"/>
                    <a:pt x="28585" y="6352"/>
                    <a:pt x="28598" y="6352"/>
                  </a:cubicBezTo>
                  <a:cubicBezTo>
                    <a:pt x="28630" y="6352"/>
                    <a:pt x="28662" y="6333"/>
                    <a:pt x="28677" y="6301"/>
                  </a:cubicBezTo>
                  <a:cubicBezTo>
                    <a:pt x="28696" y="6258"/>
                    <a:pt x="28677" y="6206"/>
                    <a:pt x="28633" y="6187"/>
                  </a:cubicBezTo>
                  <a:lnTo>
                    <a:pt x="28609" y="6176"/>
                  </a:lnTo>
                  <a:cubicBezTo>
                    <a:pt x="28513" y="6134"/>
                    <a:pt x="28414" y="6097"/>
                    <a:pt x="28305" y="6061"/>
                  </a:cubicBezTo>
                  <a:cubicBezTo>
                    <a:pt x="28296" y="6057"/>
                    <a:pt x="28286" y="6056"/>
                    <a:pt x="28277" y="6056"/>
                  </a:cubicBezTo>
                  <a:close/>
                  <a:moveTo>
                    <a:pt x="29048" y="6431"/>
                  </a:moveTo>
                  <a:cubicBezTo>
                    <a:pt x="29020" y="6431"/>
                    <a:pt x="28993" y="6445"/>
                    <a:pt x="28976" y="6469"/>
                  </a:cubicBezTo>
                  <a:cubicBezTo>
                    <a:pt x="28951" y="6509"/>
                    <a:pt x="28960" y="6562"/>
                    <a:pt x="29000" y="6589"/>
                  </a:cubicBezTo>
                  <a:cubicBezTo>
                    <a:pt x="29091" y="6650"/>
                    <a:pt x="29181" y="6717"/>
                    <a:pt x="29266" y="6791"/>
                  </a:cubicBezTo>
                  <a:cubicBezTo>
                    <a:pt x="29282" y="6804"/>
                    <a:pt x="29301" y="6810"/>
                    <a:pt x="29320" y="6810"/>
                  </a:cubicBezTo>
                  <a:cubicBezTo>
                    <a:pt x="29346" y="6810"/>
                    <a:pt x="29370" y="6800"/>
                    <a:pt x="29386" y="6781"/>
                  </a:cubicBezTo>
                  <a:cubicBezTo>
                    <a:pt x="29417" y="6744"/>
                    <a:pt x="29413" y="6690"/>
                    <a:pt x="29377" y="6659"/>
                  </a:cubicBezTo>
                  <a:cubicBezTo>
                    <a:pt x="29287" y="6583"/>
                    <a:pt x="29192" y="6511"/>
                    <a:pt x="29096" y="6446"/>
                  </a:cubicBezTo>
                  <a:cubicBezTo>
                    <a:pt x="29081" y="6436"/>
                    <a:pt x="29064" y="6431"/>
                    <a:pt x="29048" y="6431"/>
                  </a:cubicBezTo>
                  <a:close/>
                  <a:moveTo>
                    <a:pt x="13679" y="6387"/>
                  </a:moveTo>
                  <a:cubicBezTo>
                    <a:pt x="13639" y="6387"/>
                    <a:pt x="13602" y="6415"/>
                    <a:pt x="13595" y="6456"/>
                  </a:cubicBezTo>
                  <a:cubicBezTo>
                    <a:pt x="13571" y="6570"/>
                    <a:pt x="13551" y="6682"/>
                    <a:pt x="13528" y="6796"/>
                  </a:cubicBezTo>
                  <a:cubicBezTo>
                    <a:pt x="13520" y="6842"/>
                    <a:pt x="13551" y="6887"/>
                    <a:pt x="13597" y="6895"/>
                  </a:cubicBezTo>
                  <a:cubicBezTo>
                    <a:pt x="13603" y="6896"/>
                    <a:pt x="13608" y="6896"/>
                    <a:pt x="13613" y="6896"/>
                  </a:cubicBezTo>
                  <a:cubicBezTo>
                    <a:pt x="13653" y="6896"/>
                    <a:pt x="13690" y="6869"/>
                    <a:pt x="13698" y="6828"/>
                  </a:cubicBezTo>
                  <a:cubicBezTo>
                    <a:pt x="13719" y="6716"/>
                    <a:pt x="13741" y="6602"/>
                    <a:pt x="13764" y="6490"/>
                  </a:cubicBezTo>
                  <a:cubicBezTo>
                    <a:pt x="13772" y="6443"/>
                    <a:pt x="13743" y="6398"/>
                    <a:pt x="13696" y="6389"/>
                  </a:cubicBezTo>
                  <a:cubicBezTo>
                    <a:pt x="13690" y="6388"/>
                    <a:pt x="13685" y="6387"/>
                    <a:pt x="13679" y="6387"/>
                  </a:cubicBezTo>
                  <a:close/>
                  <a:moveTo>
                    <a:pt x="29684" y="7003"/>
                  </a:moveTo>
                  <a:cubicBezTo>
                    <a:pt x="29665" y="7003"/>
                    <a:pt x="29645" y="7009"/>
                    <a:pt x="29630" y="7023"/>
                  </a:cubicBezTo>
                  <a:cubicBezTo>
                    <a:pt x="29593" y="7055"/>
                    <a:pt x="29589" y="7108"/>
                    <a:pt x="29620" y="7145"/>
                  </a:cubicBezTo>
                  <a:cubicBezTo>
                    <a:pt x="29692" y="7230"/>
                    <a:pt x="29761" y="7319"/>
                    <a:pt x="29823" y="7410"/>
                  </a:cubicBezTo>
                  <a:cubicBezTo>
                    <a:pt x="29839" y="7435"/>
                    <a:pt x="29867" y="7447"/>
                    <a:pt x="29894" y="7447"/>
                  </a:cubicBezTo>
                  <a:cubicBezTo>
                    <a:pt x="29910" y="7447"/>
                    <a:pt x="29927" y="7443"/>
                    <a:pt x="29942" y="7433"/>
                  </a:cubicBezTo>
                  <a:cubicBezTo>
                    <a:pt x="29980" y="7407"/>
                    <a:pt x="29991" y="7353"/>
                    <a:pt x="29964" y="7314"/>
                  </a:cubicBezTo>
                  <a:cubicBezTo>
                    <a:pt x="29899" y="7217"/>
                    <a:pt x="29826" y="7122"/>
                    <a:pt x="29751" y="7033"/>
                  </a:cubicBezTo>
                  <a:cubicBezTo>
                    <a:pt x="29733" y="7013"/>
                    <a:pt x="29709" y="7003"/>
                    <a:pt x="29684" y="7003"/>
                  </a:cubicBezTo>
                  <a:close/>
                  <a:moveTo>
                    <a:pt x="13520" y="7233"/>
                  </a:moveTo>
                  <a:cubicBezTo>
                    <a:pt x="13479" y="7233"/>
                    <a:pt x="13442" y="7263"/>
                    <a:pt x="13435" y="7305"/>
                  </a:cubicBezTo>
                  <a:lnTo>
                    <a:pt x="13374" y="7644"/>
                  </a:lnTo>
                  <a:cubicBezTo>
                    <a:pt x="13366" y="7691"/>
                    <a:pt x="13398" y="7734"/>
                    <a:pt x="13445" y="7744"/>
                  </a:cubicBezTo>
                  <a:cubicBezTo>
                    <a:pt x="13450" y="7744"/>
                    <a:pt x="13454" y="7745"/>
                    <a:pt x="13459" y="7745"/>
                  </a:cubicBezTo>
                  <a:cubicBezTo>
                    <a:pt x="13501" y="7745"/>
                    <a:pt x="13536" y="7715"/>
                    <a:pt x="13544" y="7673"/>
                  </a:cubicBezTo>
                  <a:lnTo>
                    <a:pt x="13605" y="7335"/>
                  </a:lnTo>
                  <a:cubicBezTo>
                    <a:pt x="13613" y="7287"/>
                    <a:pt x="13583" y="7244"/>
                    <a:pt x="13535" y="7234"/>
                  </a:cubicBezTo>
                  <a:cubicBezTo>
                    <a:pt x="13530" y="7234"/>
                    <a:pt x="13525" y="7233"/>
                    <a:pt x="13520" y="7233"/>
                  </a:cubicBezTo>
                  <a:close/>
                  <a:moveTo>
                    <a:pt x="30148" y="7724"/>
                  </a:moveTo>
                  <a:cubicBezTo>
                    <a:pt x="30136" y="7724"/>
                    <a:pt x="30123" y="7727"/>
                    <a:pt x="30112" y="7732"/>
                  </a:cubicBezTo>
                  <a:cubicBezTo>
                    <a:pt x="30068" y="7752"/>
                    <a:pt x="30051" y="7803"/>
                    <a:pt x="30070" y="7846"/>
                  </a:cubicBezTo>
                  <a:cubicBezTo>
                    <a:pt x="30118" y="7947"/>
                    <a:pt x="30160" y="8051"/>
                    <a:pt x="30195" y="8155"/>
                  </a:cubicBezTo>
                  <a:cubicBezTo>
                    <a:pt x="30206" y="8192"/>
                    <a:pt x="30240" y="8214"/>
                    <a:pt x="30276" y="8214"/>
                  </a:cubicBezTo>
                  <a:cubicBezTo>
                    <a:pt x="30284" y="8214"/>
                    <a:pt x="30294" y="8213"/>
                    <a:pt x="30304" y="8210"/>
                  </a:cubicBezTo>
                  <a:cubicBezTo>
                    <a:pt x="30349" y="8195"/>
                    <a:pt x="30373" y="8145"/>
                    <a:pt x="30357" y="8101"/>
                  </a:cubicBezTo>
                  <a:cubicBezTo>
                    <a:pt x="30320" y="7990"/>
                    <a:pt x="30276" y="7880"/>
                    <a:pt x="30225" y="7774"/>
                  </a:cubicBezTo>
                  <a:cubicBezTo>
                    <a:pt x="30211" y="7743"/>
                    <a:pt x="30181" y="7724"/>
                    <a:pt x="30148" y="7724"/>
                  </a:cubicBezTo>
                  <a:close/>
                  <a:moveTo>
                    <a:pt x="13367" y="8081"/>
                  </a:moveTo>
                  <a:cubicBezTo>
                    <a:pt x="13327" y="8081"/>
                    <a:pt x="13292" y="8111"/>
                    <a:pt x="13285" y="8152"/>
                  </a:cubicBezTo>
                  <a:cubicBezTo>
                    <a:pt x="13262" y="8267"/>
                    <a:pt x="13241" y="8381"/>
                    <a:pt x="13221" y="8490"/>
                  </a:cubicBezTo>
                  <a:cubicBezTo>
                    <a:pt x="13213" y="8536"/>
                    <a:pt x="13243" y="8581"/>
                    <a:pt x="13290" y="8589"/>
                  </a:cubicBezTo>
                  <a:cubicBezTo>
                    <a:pt x="13294" y="8591"/>
                    <a:pt x="13301" y="8591"/>
                    <a:pt x="13306" y="8591"/>
                  </a:cubicBezTo>
                  <a:cubicBezTo>
                    <a:pt x="13346" y="8591"/>
                    <a:pt x="13382" y="8563"/>
                    <a:pt x="13390" y="8522"/>
                  </a:cubicBezTo>
                  <a:cubicBezTo>
                    <a:pt x="13411" y="8411"/>
                    <a:pt x="13432" y="8299"/>
                    <a:pt x="13453" y="8182"/>
                  </a:cubicBezTo>
                  <a:cubicBezTo>
                    <a:pt x="13462" y="8136"/>
                    <a:pt x="13430" y="8091"/>
                    <a:pt x="13384" y="8083"/>
                  </a:cubicBezTo>
                  <a:cubicBezTo>
                    <a:pt x="13378" y="8082"/>
                    <a:pt x="13373" y="8081"/>
                    <a:pt x="13367" y="8081"/>
                  </a:cubicBezTo>
                  <a:close/>
                  <a:moveTo>
                    <a:pt x="30398" y="8543"/>
                  </a:moveTo>
                  <a:cubicBezTo>
                    <a:pt x="30393" y="8543"/>
                    <a:pt x="30388" y="8543"/>
                    <a:pt x="30384" y="8544"/>
                  </a:cubicBezTo>
                  <a:cubicBezTo>
                    <a:pt x="30337" y="8551"/>
                    <a:pt x="30305" y="8595"/>
                    <a:pt x="30312" y="8642"/>
                  </a:cubicBezTo>
                  <a:cubicBezTo>
                    <a:pt x="30328" y="8751"/>
                    <a:pt x="30339" y="8863"/>
                    <a:pt x="30342" y="8973"/>
                  </a:cubicBezTo>
                  <a:cubicBezTo>
                    <a:pt x="30344" y="9020"/>
                    <a:pt x="30382" y="9057"/>
                    <a:pt x="30429" y="9057"/>
                  </a:cubicBezTo>
                  <a:lnTo>
                    <a:pt x="30432" y="9057"/>
                  </a:lnTo>
                  <a:cubicBezTo>
                    <a:pt x="30478" y="9055"/>
                    <a:pt x="30515" y="9015"/>
                    <a:pt x="30513" y="8969"/>
                  </a:cubicBezTo>
                  <a:cubicBezTo>
                    <a:pt x="30510" y="8850"/>
                    <a:pt x="30499" y="8732"/>
                    <a:pt x="30481" y="8616"/>
                  </a:cubicBezTo>
                  <a:cubicBezTo>
                    <a:pt x="30476" y="8574"/>
                    <a:pt x="30439" y="8543"/>
                    <a:pt x="30398" y="8543"/>
                  </a:cubicBezTo>
                  <a:close/>
                  <a:moveTo>
                    <a:pt x="13201" y="8925"/>
                  </a:moveTo>
                  <a:cubicBezTo>
                    <a:pt x="13161" y="8925"/>
                    <a:pt x="13125" y="8952"/>
                    <a:pt x="13117" y="8993"/>
                  </a:cubicBezTo>
                  <a:cubicBezTo>
                    <a:pt x="13088" y="9116"/>
                    <a:pt x="13061" y="9223"/>
                    <a:pt x="13033" y="9322"/>
                  </a:cubicBezTo>
                  <a:cubicBezTo>
                    <a:pt x="13020" y="9367"/>
                    <a:pt x="13046" y="9415"/>
                    <a:pt x="13093" y="9428"/>
                  </a:cubicBezTo>
                  <a:cubicBezTo>
                    <a:pt x="13101" y="9430"/>
                    <a:pt x="13109" y="9431"/>
                    <a:pt x="13115" y="9431"/>
                  </a:cubicBezTo>
                  <a:cubicBezTo>
                    <a:pt x="13153" y="9431"/>
                    <a:pt x="13187" y="9406"/>
                    <a:pt x="13198" y="9369"/>
                  </a:cubicBezTo>
                  <a:cubicBezTo>
                    <a:pt x="13227" y="9268"/>
                    <a:pt x="13254" y="9158"/>
                    <a:pt x="13283" y="9031"/>
                  </a:cubicBezTo>
                  <a:cubicBezTo>
                    <a:pt x="13294" y="8985"/>
                    <a:pt x="13265" y="8938"/>
                    <a:pt x="13219" y="8927"/>
                  </a:cubicBezTo>
                  <a:cubicBezTo>
                    <a:pt x="13213" y="8926"/>
                    <a:pt x="13207" y="8925"/>
                    <a:pt x="13201" y="8925"/>
                  </a:cubicBezTo>
                  <a:close/>
                  <a:moveTo>
                    <a:pt x="30405" y="9399"/>
                  </a:moveTo>
                  <a:cubicBezTo>
                    <a:pt x="30361" y="9399"/>
                    <a:pt x="30324" y="9430"/>
                    <a:pt x="30318" y="9475"/>
                  </a:cubicBezTo>
                  <a:cubicBezTo>
                    <a:pt x="30304" y="9583"/>
                    <a:pt x="30283" y="9694"/>
                    <a:pt x="30257" y="9803"/>
                  </a:cubicBezTo>
                  <a:cubicBezTo>
                    <a:pt x="30246" y="9849"/>
                    <a:pt x="30273" y="9896"/>
                    <a:pt x="30320" y="9907"/>
                  </a:cubicBezTo>
                  <a:cubicBezTo>
                    <a:pt x="30326" y="9909"/>
                    <a:pt x="30334" y="9909"/>
                    <a:pt x="30341" y="9909"/>
                  </a:cubicBezTo>
                  <a:cubicBezTo>
                    <a:pt x="30379" y="9909"/>
                    <a:pt x="30414" y="9883"/>
                    <a:pt x="30424" y="9843"/>
                  </a:cubicBezTo>
                  <a:cubicBezTo>
                    <a:pt x="30451" y="9729"/>
                    <a:pt x="30473" y="9612"/>
                    <a:pt x="30488" y="9497"/>
                  </a:cubicBezTo>
                  <a:cubicBezTo>
                    <a:pt x="30494" y="9449"/>
                    <a:pt x="30461" y="9406"/>
                    <a:pt x="30414" y="9399"/>
                  </a:cubicBezTo>
                  <a:cubicBezTo>
                    <a:pt x="30411" y="9399"/>
                    <a:pt x="30408" y="9399"/>
                    <a:pt x="30405" y="9399"/>
                  </a:cubicBezTo>
                  <a:close/>
                  <a:moveTo>
                    <a:pt x="12937" y="9743"/>
                  </a:moveTo>
                  <a:cubicBezTo>
                    <a:pt x="12906" y="9743"/>
                    <a:pt x="12876" y="9760"/>
                    <a:pt x="12860" y="9788"/>
                  </a:cubicBezTo>
                  <a:cubicBezTo>
                    <a:pt x="12856" y="9798"/>
                    <a:pt x="12851" y="9808"/>
                    <a:pt x="12846" y="9817"/>
                  </a:cubicBezTo>
                  <a:cubicBezTo>
                    <a:pt x="12790" y="9913"/>
                    <a:pt x="12729" y="10009"/>
                    <a:pt x="12667" y="10101"/>
                  </a:cubicBezTo>
                  <a:cubicBezTo>
                    <a:pt x="12639" y="10139"/>
                    <a:pt x="12649" y="10194"/>
                    <a:pt x="12687" y="10219"/>
                  </a:cubicBezTo>
                  <a:cubicBezTo>
                    <a:pt x="12702" y="10230"/>
                    <a:pt x="12719" y="10235"/>
                    <a:pt x="12737" y="10235"/>
                  </a:cubicBezTo>
                  <a:cubicBezTo>
                    <a:pt x="12764" y="10235"/>
                    <a:pt x="12790" y="10222"/>
                    <a:pt x="12808" y="10198"/>
                  </a:cubicBezTo>
                  <a:cubicBezTo>
                    <a:pt x="12873" y="10102"/>
                    <a:pt x="12937" y="10003"/>
                    <a:pt x="12995" y="9902"/>
                  </a:cubicBezTo>
                  <a:cubicBezTo>
                    <a:pt x="13001" y="9891"/>
                    <a:pt x="13006" y="9880"/>
                    <a:pt x="13012" y="9869"/>
                  </a:cubicBezTo>
                  <a:cubicBezTo>
                    <a:pt x="13035" y="9827"/>
                    <a:pt x="13019" y="9776"/>
                    <a:pt x="12977" y="9753"/>
                  </a:cubicBezTo>
                  <a:cubicBezTo>
                    <a:pt x="12964" y="9746"/>
                    <a:pt x="12951" y="9743"/>
                    <a:pt x="12937" y="9743"/>
                  </a:cubicBezTo>
                  <a:close/>
                  <a:moveTo>
                    <a:pt x="30180" y="10226"/>
                  </a:moveTo>
                  <a:cubicBezTo>
                    <a:pt x="30146" y="10226"/>
                    <a:pt x="30114" y="10246"/>
                    <a:pt x="30100" y="10278"/>
                  </a:cubicBezTo>
                  <a:cubicBezTo>
                    <a:pt x="30057" y="10381"/>
                    <a:pt x="30007" y="10482"/>
                    <a:pt x="29953" y="10580"/>
                  </a:cubicBezTo>
                  <a:cubicBezTo>
                    <a:pt x="29931" y="10621"/>
                    <a:pt x="29945" y="10672"/>
                    <a:pt x="29987" y="10696"/>
                  </a:cubicBezTo>
                  <a:cubicBezTo>
                    <a:pt x="30001" y="10703"/>
                    <a:pt x="30015" y="10708"/>
                    <a:pt x="30028" y="10708"/>
                  </a:cubicBezTo>
                  <a:cubicBezTo>
                    <a:pt x="30059" y="10708"/>
                    <a:pt x="30089" y="10690"/>
                    <a:pt x="30104" y="10663"/>
                  </a:cubicBezTo>
                  <a:cubicBezTo>
                    <a:pt x="30161" y="10560"/>
                    <a:pt x="30212" y="10453"/>
                    <a:pt x="30257" y="10346"/>
                  </a:cubicBezTo>
                  <a:cubicBezTo>
                    <a:pt x="30276" y="10301"/>
                    <a:pt x="30256" y="10251"/>
                    <a:pt x="30212" y="10232"/>
                  </a:cubicBezTo>
                  <a:cubicBezTo>
                    <a:pt x="30202" y="10228"/>
                    <a:pt x="30191" y="10226"/>
                    <a:pt x="30180" y="10226"/>
                  </a:cubicBezTo>
                  <a:close/>
                  <a:moveTo>
                    <a:pt x="12416" y="10466"/>
                  </a:moveTo>
                  <a:cubicBezTo>
                    <a:pt x="12392" y="10466"/>
                    <a:pt x="12369" y="10476"/>
                    <a:pt x="12353" y="10495"/>
                  </a:cubicBezTo>
                  <a:cubicBezTo>
                    <a:pt x="12277" y="10576"/>
                    <a:pt x="12199" y="10656"/>
                    <a:pt x="12116" y="10735"/>
                  </a:cubicBezTo>
                  <a:cubicBezTo>
                    <a:pt x="12082" y="10767"/>
                    <a:pt x="12079" y="10821"/>
                    <a:pt x="12113" y="10855"/>
                  </a:cubicBezTo>
                  <a:cubicBezTo>
                    <a:pt x="12129" y="10874"/>
                    <a:pt x="12153" y="10882"/>
                    <a:pt x="12175" y="10882"/>
                  </a:cubicBezTo>
                  <a:cubicBezTo>
                    <a:pt x="12196" y="10882"/>
                    <a:pt x="12217" y="10876"/>
                    <a:pt x="12234" y="10860"/>
                  </a:cubicBezTo>
                  <a:cubicBezTo>
                    <a:pt x="12319" y="10780"/>
                    <a:pt x="12402" y="10695"/>
                    <a:pt x="12479" y="10610"/>
                  </a:cubicBezTo>
                  <a:cubicBezTo>
                    <a:pt x="12511" y="10575"/>
                    <a:pt x="12508" y="10520"/>
                    <a:pt x="12473" y="10488"/>
                  </a:cubicBezTo>
                  <a:cubicBezTo>
                    <a:pt x="12456" y="10473"/>
                    <a:pt x="12436" y="10466"/>
                    <a:pt x="12416" y="10466"/>
                  </a:cubicBezTo>
                  <a:close/>
                  <a:moveTo>
                    <a:pt x="29742" y="10963"/>
                  </a:moveTo>
                  <a:cubicBezTo>
                    <a:pt x="29717" y="10963"/>
                    <a:pt x="29692" y="10974"/>
                    <a:pt x="29676" y="10996"/>
                  </a:cubicBezTo>
                  <a:cubicBezTo>
                    <a:pt x="29618" y="11066"/>
                    <a:pt x="29557" y="11137"/>
                    <a:pt x="29493" y="11201"/>
                  </a:cubicBezTo>
                  <a:cubicBezTo>
                    <a:pt x="29481" y="11215"/>
                    <a:pt x="29466" y="11230"/>
                    <a:pt x="29452" y="11242"/>
                  </a:cubicBezTo>
                  <a:cubicBezTo>
                    <a:pt x="29418" y="11276"/>
                    <a:pt x="29418" y="11331"/>
                    <a:pt x="29452" y="11364"/>
                  </a:cubicBezTo>
                  <a:cubicBezTo>
                    <a:pt x="29469" y="11382"/>
                    <a:pt x="29490" y="11390"/>
                    <a:pt x="29513" y="11390"/>
                  </a:cubicBezTo>
                  <a:cubicBezTo>
                    <a:pt x="29535" y="11390"/>
                    <a:pt x="29556" y="11382"/>
                    <a:pt x="29573" y="11366"/>
                  </a:cubicBezTo>
                  <a:cubicBezTo>
                    <a:pt x="29588" y="11350"/>
                    <a:pt x="29602" y="11335"/>
                    <a:pt x="29617" y="11321"/>
                  </a:cubicBezTo>
                  <a:cubicBezTo>
                    <a:pt x="29684" y="11252"/>
                    <a:pt x="29750" y="11178"/>
                    <a:pt x="29809" y="11103"/>
                  </a:cubicBezTo>
                  <a:cubicBezTo>
                    <a:pt x="29839" y="11065"/>
                    <a:pt x="29833" y="11012"/>
                    <a:pt x="29796" y="10981"/>
                  </a:cubicBezTo>
                  <a:cubicBezTo>
                    <a:pt x="29780" y="10969"/>
                    <a:pt x="29761" y="10963"/>
                    <a:pt x="29742" y="10963"/>
                  </a:cubicBezTo>
                  <a:close/>
                  <a:moveTo>
                    <a:pt x="11780" y="11041"/>
                  </a:moveTo>
                  <a:cubicBezTo>
                    <a:pt x="11762" y="11041"/>
                    <a:pt x="11744" y="11047"/>
                    <a:pt x="11728" y="11058"/>
                  </a:cubicBezTo>
                  <a:cubicBezTo>
                    <a:pt x="11640" y="11124"/>
                    <a:pt x="11547" y="11190"/>
                    <a:pt x="11451" y="11252"/>
                  </a:cubicBezTo>
                  <a:cubicBezTo>
                    <a:pt x="11413" y="11278"/>
                    <a:pt x="11402" y="11331"/>
                    <a:pt x="11427" y="11371"/>
                  </a:cubicBezTo>
                  <a:cubicBezTo>
                    <a:pt x="11443" y="11396"/>
                    <a:pt x="11470" y="11411"/>
                    <a:pt x="11499" y="11411"/>
                  </a:cubicBezTo>
                  <a:cubicBezTo>
                    <a:pt x="11515" y="11411"/>
                    <a:pt x="11531" y="11406"/>
                    <a:pt x="11546" y="11396"/>
                  </a:cubicBezTo>
                  <a:cubicBezTo>
                    <a:pt x="11645" y="11332"/>
                    <a:pt x="11741" y="11265"/>
                    <a:pt x="11832" y="11196"/>
                  </a:cubicBezTo>
                  <a:cubicBezTo>
                    <a:pt x="11869" y="11167"/>
                    <a:pt x="11877" y="11114"/>
                    <a:pt x="11848" y="11076"/>
                  </a:cubicBezTo>
                  <a:cubicBezTo>
                    <a:pt x="11832" y="11053"/>
                    <a:pt x="11806" y="11041"/>
                    <a:pt x="11780" y="11041"/>
                  </a:cubicBezTo>
                  <a:close/>
                  <a:moveTo>
                    <a:pt x="11054" y="11500"/>
                  </a:moveTo>
                  <a:cubicBezTo>
                    <a:pt x="11041" y="11500"/>
                    <a:pt x="11027" y="11503"/>
                    <a:pt x="11014" y="11510"/>
                  </a:cubicBezTo>
                  <a:cubicBezTo>
                    <a:pt x="10916" y="11563"/>
                    <a:pt x="10815" y="11614"/>
                    <a:pt x="10711" y="11664"/>
                  </a:cubicBezTo>
                  <a:cubicBezTo>
                    <a:pt x="10668" y="11683"/>
                    <a:pt x="10651" y="11734"/>
                    <a:pt x="10671" y="11777"/>
                  </a:cubicBezTo>
                  <a:cubicBezTo>
                    <a:pt x="10686" y="11808"/>
                    <a:pt x="10716" y="11827"/>
                    <a:pt x="10748" y="11827"/>
                  </a:cubicBezTo>
                  <a:cubicBezTo>
                    <a:pt x="10761" y="11827"/>
                    <a:pt x="10774" y="11824"/>
                    <a:pt x="10785" y="11819"/>
                  </a:cubicBezTo>
                  <a:cubicBezTo>
                    <a:pt x="10891" y="11768"/>
                    <a:pt x="10996" y="11715"/>
                    <a:pt x="11096" y="11662"/>
                  </a:cubicBezTo>
                  <a:cubicBezTo>
                    <a:pt x="11137" y="11640"/>
                    <a:pt x="11153" y="11587"/>
                    <a:pt x="11131" y="11545"/>
                  </a:cubicBezTo>
                  <a:cubicBezTo>
                    <a:pt x="11115" y="11516"/>
                    <a:pt x="11085" y="11500"/>
                    <a:pt x="11054" y="11500"/>
                  </a:cubicBezTo>
                  <a:close/>
                  <a:moveTo>
                    <a:pt x="29122" y="11553"/>
                  </a:moveTo>
                  <a:cubicBezTo>
                    <a:pt x="29105" y="11553"/>
                    <a:pt x="29086" y="11559"/>
                    <a:pt x="29071" y="11571"/>
                  </a:cubicBezTo>
                  <a:cubicBezTo>
                    <a:pt x="28984" y="11635"/>
                    <a:pt x="28895" y="11697"/>
                    <a:pt x="28794" y="11763"/>
                  </a:cubicBezTo>
                  <a:cubicBezTo>
                    <a:pt x="28754" y="11789"/>
                    <a:pt x="28742" y="11843"/>
                    <a:pt x="28768" y="11881"/>
                  </a:cubicBezTo>
                  <a:cubicBezTo>
                    <a:pt x="28784" y="11907"/>
                    <a:pt x="28811" y="11921"/>
                    <a:pt x="28840" y="11921"/>
                  </a:cubicBezTo>
                  <a:cubicBezTo>
                    <a:pt x="28856" y="11921"/>
                    <a:pt x="28872" y="11917"/>
                    <a:pt x="28887" y="11907"/>
                  </a:cubicBezTo>
                  <a:cubicBezTo>
                    <a:pt x="28991" y="11840"/>
                    <a:pt x="29085" y="11774"/>
                    <a:pt x="29173" y="11708"/>
                  </a:cubicBezTo>
                  <a:cubicBezTo>
                    <a:pt x="29212" y="11680"/>
                    <a:pt x="29220" y="11625"/>
                    <a:pt x="29191" y="11587"/>
                  </a:cubicBezTo>
                  <a:cubicBezTo>
                    <a:pt x="29174" y="11565"/>
                    <a:pt x="29148" y="11553"/>
                    <a:pt x="29122" y="11553"/>
                  </a:cubicBezTo>
                  <a:close/>
                  <a:moveTo>
                    <a:pt x="10275" y="11860"/>
                  </a:moveTo>
                  <a:cubicBezTo>
                    <a:pt x="10264" y="11860"/>
                    <a:pt x="10254" y="11862"/>
                    <a:pt x="10244" y="11865"/>
                  </a:cubicBezTo>
                  <a:cubicBezTo>
                    <a:pt x="10141" y="11907"/>
                    <a:pt x="10034" y="11947"/>
                    <a:pt x="9925" y="11987"/>
                  </a:cubicBezTo>
                  <a:cubicBezTo>
                    <a:pt x="9880" y="12003"/>
                    <a:pt x="9858" y="12051"/>
                    <a:pt x="9874" y="12096"/>
                  </a:cubicBezTo>
                  <a:cubicBezTo>
                    <a:pt x="9887" y="12131"/>
                    <a:pt x="9919" y="12154"/>
                    <a:pt x="9954" y="12154"/>
                  </a:cubicBezTo>
                  <a:cubicBezTo>
                    <a:pt x="9964" y="12154"/>
                    <a:pt x="9973" y="12152"/>
                    <a:pt x="9983" y="12149"/>
                  </a:cubicBezTo>
                  <a:cubicBezTo>
                    <a:pt x="10095" y="12109"/>
                    <a:pt x="10204" y="12067"/>
                    <a:pt x="10308" y="12026"/>
                  </a:cubicBezTo>
                  <a:cubicBezTo>
                    <a:pt x="10351" y="12008"/>
                    <a:pt x="10373" y="11958"/>
                    <a:pt x="10356" y="11913"/>
                  </a:cubicBezTo>
                  <a:cubicBezTo>
                    <a:pt x="10342" y="11880"/>
                    <a:pt x="10310" y="11860"/>
                    <a:pt x="10275" y="11860"/>
                  </a:cubicBezTo>
                  <a:close/>
                  <a:moveTo>
                    <a:pt x="28399" y="12015"/>
                  </a:moveTo>
                  <a:cubicBezTo>
                    <a:pt x="28384" y="12015"/>
                    <a:pt x="28370" y="12019"/>
                    <a:pt x="28356" y="12027"/>
                  </a:cubicBezTo>
                  <a:cubicBezTo>
                    <a:pt x="28257" y="12083"/>
                    <a:pt x="28156" y="12139"/>
                    <a:pt x="28057" y="12194"/>
                  </a:cubicBezTo>
                  <a:cubicBezTo>
                    <a:pt x="28015" y="12218"/>
                    <a:pt x="27999" y="12269"/>
                    <a:pt x="28023" y="12311"/>
                  </a:cubicBezTo>
                  <a:cubicBezTo>
                    <a:pt x="28039" y="12339"/>
                    <a:pt x="28068" y="12355"/>
                    <a:pt x="28099" y="12355"/>
                  </a:cubicBezTo>
                  <a:cubicBezTo>
                    <a:pt x="28113" y="12355"/>
                    <a:pt x="28127" y="12352"/>
                    <a:pt x="28140" y="12344"/>
                  </a:cubicBezTo>
                  <a:cubicBezTo>
                    <a:pt x="28241" y="12290"/>
                    <a:pt x="28340" y="12234"/>
                    <a:pt x="28441" y="12176"/>
                  </a:cubicBezTo>
                  <a:cubicBezTo>
                    <a:pt x="28481" y="12154"/>
                    <a:pt x="28496" y="12101"/>
                    <a:pt x="28473" y="12059"/>
                  </a:cubicBezTo>
                  <a:cubicBezTo>
                    <a:pt x="28457" y="12031"/>
                    <a:pt x="28428" y="12015"/>
                    <a:pt x="28399" y="12015"/>
                  </a:cubicBezTo>
                  <a:close/>
                  <a:moveTo>
                    <a:pt x="9465" y="12143"/>
                  </a:moveTo>
                  <a:cubicBezTo>
                    <a:pt x="9457" y="12143"/>
                    <a:pt x="9448" y="12144"/>
                    <a:pt x="9440" y="12147"/>
                  </a:cubicBezTo>
                  <a:cubicBezTo>
                    <a:pt x="9331" y="12181"/>
                    <a:pt x="9222" y="12213"/>
                    <a:pt x="9112" y="12243"/>
                  </a:cubicBezTo>
                  <a:cubicBezTo>
                    <a:pt x="9067" y="12256"/>
                    <a:pt x="9040" y="12304"/>
                    <a:pt x="9052" y="12349"/>
                  </a:cubicBezTo>
                  <a:cubicBezTo>
                    <a:pt x="9064" y="12387"/>
                    <a:pt x="9097" y="12411"/>
                    <a:pt x="9136" y="12411"/>
                  </a:cubicBezTo>
                  <a:cubicBezTo>
                    <a:pt x="9142" y="12411"/>
                    <a:pt x="9150" y="12411"/>
                    <a:pt x="9158" y="12408"/>
                  </a:cubicBezTo>
                  <a:cubicBezTo>
                    <a:pt x="9270" y="12378"/>
                    <a:pt x="9381" y="12346"/>
                    <a:pt x="9490" y="12312"/>
                  </a:cubicBezTo>
                  <a:cubicBezTo>
                    <a:pt x="9536" y="12298"/>
                    <a:pt x="9562" y="12250"/>
                    <a:pt x="9547" y="12205"/>
                  </a:cubicBezTo>
                  <a:cubicBezTo>
                    <a:pt x="9536" y="12167"/>
                    <a:pt x="9502" y="12143"/>
                    <a:pt x="9465" y="12143"/>
                  </a:cubicBezTo>
                  <a:close/>
                  <a:moveTo>
                    <a:pt x="8635" y="12371"/>
                  </a:moveTo>
                  <a:cubicBezTo>
                    <a:pt x="8629" y="12371"/>
                    <a:pt x="8622" y="12371"/>
                    <a:pt x="8615" y="12373"/>
                  </a:cubicBezTo>
                  <a:cubicBezTo>
                    <a:pt x="8505" y="12402"/>
                    <a:pt x="8394" y="12427"/>
                    <a:pt x="8282" y="12453"/>
                  </a:cubicBezTo>
                  <a:cubicBezTo>
                    <a:pt x="8236" y="12463"/>
                    <a:pt x="8207" y="12509"/>
                    <a:pt x="8218" y="12556"/>
                  </a:cubicBezTo>
                  <a:cubicBezTo>
                    <a:pt x="8228" y="12596"/>
                    <a:pt x="8263" y="12623"/>
                    <a:pt x="8301" y="12623"/>
                  </a:cubicBezTo>
                  <a:cubicBezTo>
                    <a:pt x="8308" y="12623"/>
                    <a:pt x="8314" y="12621"/>
                    <a:pt x="8321" y="12620"/>
                  </a:cubicBezTo>
                  <a:cubicBezTo>
                    <a:pt x="8433" y="12594"/>
                    <a:pt x="8545" y="12568"/>
                    <a:pt x="8657" y="12541"/>
                  </a:cubicBezTo>
                  <a:cubicBezTo>
                    <a:pt x="8703" y="12530"/>
                    <a:pt x="8731" y="12482"/>
                    <a:pt x="8719" y="12437"/>
                  </a:cubicBezTo>
                  <a:cubicBezTo>
                    <a:pt x="8710" y="12397"/>
                    <a:pt x="8674" y="12371"/>
                    <a:pt x="8635" y="12371"/>
                  </a:cubicBezTo>
                  <a:close/>
                  <a:moveTo>
                    <a:pt x="27649" y="12435"/>
                  </a:moveTo>
                  <a:cubicBezTo>
                    <a:pt x="27634" y="12435"/>
                    <a:pt x="27619" y="12439"/>
                    <a:pt x="27605" y="12447"/>
                  </a:cubicBezTo>
                  <a:cubicBezTo>
                    <a:pt x="27495" y="12511"/>
                    <a:pt x="27397" y="12568"/>
                    <a:pt x="27308" y="12624"/>
                  </a:cubicBezTo>
                  <a:cubicBezTo>
                    <a:pt x="27268" y="12650"/>
                    <a:pt x="27256" y="12703"/>
                    <a:pt x="27280" y="12743"/>
                  </a:cubicBezTo>
                  <a:cubicBezTo>
                    <a:pt x="27298" y="12770"/>
                    <a:pt x="27325" y="12783"/>
                    <a:pt x="27354" y="12783"/>
                  </a:cubicBezTo>
                  <a:cubicBezTo>
                    <a:pt x="27370" y="12783"/>
                    <a:pt x="27386" y="12780"/>
                    <a:pt x="27399" y="12770"/>
                  </a:cubicBezTo>
                  <a:cubicBezTo>
                    <a:pt x="27487" y="12716"/>
                    <a:pt x="27583" y="12658"/>
                    <a:pt x="27692" y="12596"/>
                  </a:cubicBezTo>
                  <a:cubicBezTo>
                    <a:pt x="27734" y="12572"/>
                    <a:pt x="27746" y="12519"/>
                    <a:pt x="27724" y="12479"/>
                  </a:cubicBezTo>
                  <a:cubicBezTo>
                    <a:pt x="27708" y="12451"/>
                    <a:pt x="27679" y="12435"/>
                    <a:pt x="27649" y="12435"/>
                  </a:cubicBezTo>
                  <a:close/>
                  <a:moveTo>
                    <a:pt x="7797" y="12560"/>
                  </a:moveTo>
                  <a:cubicBezTo>
                    <a:pt x="7791" y="12560"/>
                    <a:pt x="7785" y="12561"/>
                    <a:pt x="7779" y="12562"/>
                  </a:cubicBezTo>
                  <a:cubicBezTo>
                    <a:pt x="7717" y="12576"/>
                    <a:pt x="7653" y="12589"/>
                    <a:pt x="7590" y="12602"/>
                  </a:cubicBezTo>
                  <a:lnTo>
                    <a:pt x="7443" y="12631"/>
                  </a:lnTo>
                  <a:cubicBezTo>
                    <a:pt x="7398" y="12640"/>
                    <a:pt x="7368" y="12687"/>
                    <a:pt x="7377" y="12733"/>
                  </a:cubicBezTo>
                  <a:cubicBezTo>
                    <a:pt x="7385" y="12773"/>
                    <a:pt x="7421" y="12802"/>
                    <a:pt x="7461" y="12802"/>
                  </a:cubicBezTo>
                  <a:cubicBezTo>
                    <a:pt x="7467" y="12802"/>
                    <a:pt x="7472" y="12801"/>
                    <a:pt x="7478" y="12799"/>
                  </a:cubicBezTo>
                  <a:lnTo>
                    <a:pt x="7624" y="12770"/>
                  </a:lnTo>
                  <a:cubicBezTo>
                    <a:pt x="7688" y="12757"/>
                    <a:pt x="7752" y="12745"/>
                    <a:pt x="7815" y="12730"/>
                  </a:cubicBezTo>
                  <a:cubicBezTo>
                    <a:pt x="7861" y="12720"/>
                    <a:pt x="7891" y="12676"/>
                    <a:pt x="7882" y="12629"/>
                  </a:cubicBezTo>
                  <a:cubicBezTo>
                    <a:pt x="7873" y="12589"/>
                    <a:pt x="7837" y="12560"/>
                    <a:pt x="7797" y="12560"/>
                  </a:cubicBezTo>
                  <a:close/>
                  <a:moveTo>
                    <a:pt x="6957" y="12736"/>
                  </a:moveTo>
                  <a:cubicBezTo>
                    <a:pt x="6951" y="12736"/>
                    <a:pt x="6945" y="12737"/>
                    <a:pt x="6939" y="12738"/>
                  </a:cubicBezTo>
                  <a:cubicBezTo>
                    <a:pt x="6827" y="12762"/>
                    <a:pt x="6714" y="12788"/>
                    <a:pt x="6602" y="12813"/>
                  </a:cubicBezTo>
                  <a:cubicBezTo>
                    <a:pt x="6556" y="12823"/>
                    <a:pt x="6527" y="12869"/>
                    <a:pt x="6538" y="12916"/>
                  </a:cubicBezTo>
                  <a:cubicBezTo>
                    <a:pt x="6546" y="12956"/>
                    <a:pt x="6582" y="12983"/>
                    <a:pt x="6622" y="12983"/>
                  </a:cubicBezTo>
                  <a:cubicBezTo>
                    <a:pt x="6628" y="12983"/>
                    <a:pt x="6634" y="12982"/>
                    <a:pt x="6641" y="12980"/>
                  </a:cubicBezTo>
                  <a:cubicBezTo>
                    <a:pt x="6753" y="12954"/>
                    <a:pt x="6863" y="12930"/>
                    <a:pt x="6975" y="12906"/>
                  </a:cubicBezTo>
                  <a:cubicBezTo>
                    <a:pt x="7022" y="12895"/>
                    <a:pt x="7051" y="12850"/>
                    <a:pt x="7041" y="12804"/>
                  </a:cubicBezTo>
                  <a:cubicBezTo>
                    <a:pt x="7031" y="12763"/>
                    <a:pt x="6996" y="12736"/>
                    <a:pt x="6957" y="12736"/>
                  </a:cubicBezTo>
                  <a:close/>
                  <a:moveTo>
                    <a:pt x="6120" y="12931"/>
                  </a:moveTo>
                  <a:cubicBezTo>
                    <a:pt x="6113" y="12931"/>
                    <a:pt x="6106" y="12932"/>
                    <a:pt x="6100" y="12933"/>
                  </a:cubicBezTo>
                  <a:cubicBezTo>
                    <a:pt x="5987" y="12962"/>
                    <a:pt x="5875" y="12993"/>
                    <a:pt x="5765" y="13023"/>
                  </a:cubicBezTo>
                  <a:cubicBezTo>
                    <a:pt x="5720" y="13036"/>
                    <a:pt x="5693" y="13082"/>
                    <a:pt x="5706" y="13129"/>
                  </a:cubicBezTo>
                  <a:cubicBezTo>
                    <a:pt x="5715" y="13167"/>
                    <a:pt x="5750" y="13191"/>
                    <a:pt x="5787" y="13191"/>
                  </a:cubicBezTo>
                  <a:cubicBezTo>
                    <a:pt x="5795" y="13191"/>
                    <a:pt x="5803" y="13191"/>
                    <a:pt x="5811" y="13188"/>
                  </a:cubicBezTo>
                  <a:cubicBezTo>
                    <a:pt x="5920" y="13158"/>
                    <a:pt x="6031" y="13129"/>
                    <a:pt x="6141" y="13100"/>
                  </a:cubicBezTo>
                  <a:cubicBezTo>
                    <a:pt x="6188" y="13089"/>
                    <a:pt x="6215" y="13042"/>
                    <a:pt x="6204" y="12996"/>
                  </a:cubicBezTo>
                  <a:cubicBezTo>
                    <a:pt x="6194" y="12958"/>
                    <a:pt x="6159" y="12931"/>
                    <a:pt x="6120" y="12931"/>
                  </a:cubicBezTo>
                  <a:close/>
                  <a:moveTo>
                    <a:pt x="26929" y="12904"/>
                  </a:moveTo>
                  <a:cubicBezTo>
                    <a:pt x="26911" y="12904"/>
                    <a:pt x="26892" y="12910"/>
                    <a:pt x="26877" y="12922"/>
                  </a:cubicBezTo>
                  <a:cubicBezTo>
                    <a:pt x="26845" y="12946"/>
                    <a:pt x="26811" y="12972"/>
                    <a:pt x="26779" y="12999"/>
                  </a:cubicBezTo>
                  <a:cubicBezTo>
                    <a:pt x="26721" y="13046"/>
                    <a:pt x="26664" y="13097"/>
                    <a:pt x="26608" y="13148"/>
                  </a:cubicBezTo>
                  <a:cubicBezTo>
                    <a:pt x="26573" y="13180"/>
                    <a:pt x="26571" y="13235"/>
                    <a:pt x="26603" y="13270"/>
                  </a:cubicBezTo>
                  <a:cubicBezTo>
                    <a:pt x="26621" y="13287"/>
                    <a:pt x="26643" y="13297"/>
                    <a:pt x="26667" y="13297"/>
                  </a:cubicBezTo>
                  <a:cubicBezTo>
                    <a:pt x="26688" y="13297"/>
                    <a:pt x="26709" y="13289"/>
                    <a:pt x="26725" y="13275"/>
                  </a:cubicBezTo>
                  <a:cubicBezTo>
                    <a:pt x="26778" y="13225"/>
                    <a:pt x="26832" y="13177"/>
                    <a:pt x="26888" y="13132"/>
                  </a:cubicBezTo>
                  <a:cubicBezTo>
                    <a:pt x="26918" y="13106"/>
                    <a:pt x="26950" y="13082"/>
                    <a:pt x="26981" y="13058"/>
                  </a:cubicBezTo>
                  <a:cubicBezTo>
                    <a:pt x="27019" y="13030"/>
                    <a:pt x="27026" y="12975"/>
                    <a:pt x="26997" y="12938"/>
                  </a:cubicBezTo>
                  <a:cubicBezTo>
                    <a:pt x="26980" y="12916"/>
                    <a:pt x="26955" y="12904"/>
                    <a:pt x="26929" y="12904"/>
                  </a:cubicBezTo>
                  <a:close/>
                  <a:moveTo>
                    <a:pt x="5295" y="13167"/>
                  </a:moveTo>
                  <a:cubicBezTo>
                    <a:pt x="5286" y="13167"/>
                    <a:pt x="5276" y="13169"/>
                    <a:pt x="5267" y="13172"/>
                  </a:cubicBezTo>
                  <a:cubicBezTo>
                    <a:pt x="5156" y="13207"/>
                    <a:pt x="5047" y="13244"/>
                    <a:pt x="4939" y="13283"/>
                  </a:cubicBezTo>
                  <a:cubicBezTo>
                    <a:pt x="4894" y="13299"/>
                    <a:pt x="4871" y="13347"/>
                    <a:pt x="4887" y="13391"/>
                  </a:cubicBezTo>
                  <a:cubicBezTo>
                    <a:pt x="4900" y="13427"/>
                    <a:pt x="4932" y="13449"/>
                    <a:pt x="4967" y="13449"/>
                  </a:cubicBezTo>
                  <a:cubicBezTo>
                    <a:pt x="4977" y="13449"/>
                    <a:pt x="4987" y="13447"/>
                    <a:pt x="4996" y="13444"/>
                  </a:cubicBezTo>
                  <a:cubicBezTo>
                    <a:pt x="5103" y="13406"/>
                    <a:pt x="5211" y="13369"/>
                    <a:pt x="5320" y="13335"/>
                  </a:cubicBezTo>
                  <a:cubicBezTo>
                    <a:pt x="5365" y="13321"/>
                    <a:pt x="5390" y="13273"/>
                    <a:pt x="5376" y="13227"/>
                  </a:cubicBezTo>
                  <a:cubicBezTo>
                    <a:pt x="5364" y="13191"/>
                    <a:pt x="5331" y="13167"/>
                    <a:pt x="5295" y="13167"/>
                  </a:cubicBezTo>
                  <a:close/>
                  <a:moveTo>
                    <a:pt x="4487" y="13463"/>
                  </a:moveTo>
                  <a:cubicBezTo>
                    <a:pt x="4476" y="13463"/>
                    <a:pt x="4464" y="13465"/>
                    <a:pt x="4453" y="13470"/>
                  </a:cubicBezTo>
                  <a:cubicBezTo>
                    <a:pt x="4344" y="13516"/>
                    <a:pt x="4237" y="13563"/>
                    <a:pt x="4136" y="13612"/>
                  </a:cubicBezTo>
                  <a:cubicBezTo>
                    <a:pt x="4093" y="13632"/>
                    <a:pt x="4075" y="13683"/>
                    <a:pt x="4095" y="13726"/>
                  </a:cubicBezTo>
                  <a:cubicBezTo>
                    <a:pt x="4111" y="13758"/>
                    <a:pt x="4141" y="13776"/>
                    <a:pt x="4173" y="13776"/>
                  </a:cubicBezTo>
                  <a:cubicBezTo>
                    <a:pt x="4186" y="13776"/>
                    <a:pt x="4197" y="13773"/>
                    <a:pt x="4210" y="13766"/>
                  </a:cubicBezTo>
                  <a:cubicBezTo>
                    <a:pt x="4309" y="13720"/>
                    <a:pt x="4413" y="13673"/>
                    <a:pt x="4521" y="13628"/>
                  </a:cubicBezTo>
                  <a:cubicBezTo>
                    <a:pt x="4564" y="13609"/>
                    <a:pt x="4585" y="13560"/>
                    <a:pt x="4565" y="13515"/>
                  </a:cubicBezTo>
                  <a:cubicBezTo>
                    <a:pt x="4552" y="13483"/>
                    <a:pt x="4520" y="13463"/>
                    <a:pt x="4487" y="13463"/>
                  </a:cubicBezTo>
                  <a:close/>
                  <a:moveTo>
                    <a:pt x="26312" y="13500"/>
                  </a:moveTo>
                  <a:cubicBezTo>
                    <a:pt x="26288" y="13500"/>
                    <a:pt x="26264" y="13510"/>
                    <a:pt x="26248" y="13531"/>
                  </a:cubicBezTo>
                  <a:cubicBezTo>
                    <a:pt x="26174" y="13620"/>
                    <a:pt x="26103" y="13715"/>
                    <a:pt x="26036" y="13813"/>
                  </a:cubicBezTo>
                  <a:cubicBezTo>
                    <a:pt x="26011" y="13851"/>
                    <a:pt x="26020" y="13905"/>
                    <a:pt x="26059" y="13931"/>
                  </a:cubicBezTo>
                  <a:cubicBezTo>
                    <a:pt x="26075" y="13942"/>
                    <a:pt x="26091" y="13947"/>
                    <a:pt x="26108" y="13947"/>
                  </a:cubicBezTo>
                  <a:cubicBezTo>
                    <a:pt x="26135" y="13947"/>
                    <a:pt x="26161" y="13933"/>
                    <a:pt x="26179" y="13909"/>
                  </a:cubicBezTo>
                  <a:cubicBezTo>
                    <a:pt x="26241" y="13816"/>
                    <a:pt x="26310" y="13726"/>
                    <a:pt x="26380" y="13640"/>
                  </a:cubicBezTo>
                  <a:cubicBezTo>
                    <a:pt x="26409" y="13603"/>
                    <a:pt x="26404" y="13550"/>
                    <a:pt x="26368" y="13520"/>
                  </a:cubicBezTo>
                  <a:cubicBezTo>
                    <a:pt x="26351" y="13506"/>
                    <a:pt x="26332" y="13500"/>
                    <a:pt x="26312" y="13500"/>
                  </a:cubicBezTo>
                  <a:close/>
                  <a:moveTo>
                    <a:pt x="3716" y="13843"/>
                  </a:moveTo>
                  <a:cubicBezTo>
                    <a:pt x="3701" y="13843"/>
                    <a:pt x="3687" y="13846"/>
                    <a:pt x="3674" y="13854"/>
                  </a:cubicBezTo>
                  <a:cubicBezTo>
                    <a:pt x="3571" y="13913"/>
                    <a:pt x="3470" y="13974"/>
                    <a:pt x="3376" y="14037"/>
                  </a:cubicBezTo>
                  <a:cubicBezTo>
                    <a:pt x="3336" y="14062"/>
                    <a:pt x="3326" y="14117"/>
                    <a:pt x="3352" y="14155"/>
                  </a:cubicBezTo>
                  <a:cubicBezTo>
                    <a:pt x="3368" y="14181"/>
                    <a:pt x="3395" y="14194"/>
                    <a:pt x="3424" y="14194"/>
                  </a:cubicBezTo>
                  <a:cubicBezTo>
                    <a:pt x="3440" y="14194"/>
                    <a:pt x="3456" y="14191"/>
                    <a:pt x="3470" y="14179"/>
                  </a:cubicBezTo>
                  <a:cubicBezTo>
                    <a:pt x="3563" y="14120"/>
                    <a:pt x="3659" y="14059"/>
                    <a:pt x="3758" y="14003"/>
                  </a:cubicBezTo>
                  <a:cubicBezTo>
                    <a:pt x="3800" y="13979"/>
                    <a:pt x="3814" y="13926"/>
                    <a:pt x="3790" y="13885"/>
                  </a:cubicBezTo>
                  <a:cubicBezTo>
                    <a:pt x="3774" y="13858"/>
                    <a:pt x="3745" y="13843"/>
                    <a:pt x="3716" y="13843"/>
                  </a:cubicBezTo>
                  <a:close/>
                  <a:moveTo>
                    <a:pt x="25845" y="14218"/>
                  </a:moveTo>
                  <a:cubicBezTo>
                    <a:pt x="25814" y="14218"/>
                    <a:pt x="25783" y="14235"/>
                    <a:pt x="25769" y="14266"/>
                  </a:cubicBezTo>
                  <a:cubicBezTo>
                    <a:pt x="25716" y="14368"/>
                    <a:pt x="25666" y="14476"/>
                    <a:pt x="25623" y="14584"/>
                  </a:cubicBezTo>
                  <a:cubicBezTo>
                    <a:pt x="25605" y="14628"/>
                    <a:pt x="25626" y="14677"/>
                    <a:pt x="25669" y="14697"/>
                  </a:cubicBezTo>
                  <a:cubicBezTo>
                    <a:pt x="25681" y="14700"/>
                    <a:pt x="25692" y="14703"/>
                    <a:pt x="25701" y="14703"/>
                  </a:cubicBezTo>
                  <a:cubicBezTo>
                    <a:pt x="25737" y="14703"/>
                    <a:pt x="25769" y="14682"/>
                    <a:pt x="25782" y="14648"/>
                  </a:cubicBezTo>
                  <a:cubicBezTo>
                    <a:pt x="25825" y="14544"/>
                    <a:pt x="25871" y="14442"/>
                    <a:pt x="25922" y="14343"/>
                  </a:cubicBezTo>
                  <a:cubicBezTo>
                    <a:pt x="25943" y="14301"/>
                    <a:pt x="25927" y="14250"/>
                    <a:pt x="25884" y="14227"/>
                  </a:cubicBezTo>
                  <a:cubicBezTo>
                    <a:pt x="25872" y="14221"/>
                    <a:pt x="25859" y="14218"/>
                    <a:pt x="25845" y="14218"/>
                  </a:cubicBezTo>
                  <a:close/>
                  <a:moveTo>
                    <a:pt x="3007" y="14327"/>
                  </a:moveTo>
                  <a:cubicBezTo>
                    <a:pt x="2988" y="14327"/>
                    <a:pt x="2969" y="14333"/>
                    <a:pt x="2953" y="14346"/>
                  </a:cubicBezTo>
                  <a:cubicBezTo>
                    <a:pt x="2863" y="14421"/>
                    <a:pt x="2774" y="14498"/>
                    <a:pt x="2690" y="14578"/>
                  </a:cubicBezTo>
                  <a:cubicBezTo>
                    <a:pt x="2657" y="14610"/>
                    <a:pt x="2655" y="14665"/>
                    <a:pt x="2689" y="14700"/>
                  </a:cubicBezTo>
                  <a:cubicBezTo>
                    <a:pt x="2705" y="14717"/>
                    <a:pt x="2727" y="14725"/>
                    <a:pt x="2750" y="14725"/>
                  </a:cubicBezTo>
                  <a:cubicBezTo>
                    <a:pt x="2772" y="14725"/>
                    <a:pt x="2793" y="14719"/>
                    <a:pt x="2809" y="14703"/>
                  </a:cubicBezTo>
                  <a:cubicBezTo>
                    <a:pt x="2889" y="14626"/>
                    <a:pt x="2974" y="14551"/>
                    <a:pt x="3062" y="14480"/>
                  </a:cubicBezTo>
                  <a:cubicBezTo>
                    <a:pt x="3099" y="14450"/>
                    <a:pt x="3105" y="14395"/>
                    <a:pt x="3075" y="14359"/>
                  </a:cubicBezTo>
                  <a:cubicBezTo>
                    <a:pt x="3057" y="14338"/>
                    <a:pt x="3032" y="14327"/>
                    <a:pt x="3007" y="14327"/>
                  </a:cubicBezTo>
                  <a:close/>
                  <a:moveTo>
                    <a:pt x="2399" y="14931"/>
                  </a:moveTo>
                  <a:cubicBezTo>
                    <a:pt x="2374" y="14931"/>
                    <a:pt x="2349" y="14941"/>
                    <a:pt x="2332" y="14962"/>
                  </a:cubicBezTo>
                  <a:cubicBezTo>
                    <a:pt x="2258" y="15052"/>
                    <a:pt x="2187" y="15147"/>
                    <a:pt x="2122" y="15241"/>
                  </a:cubicBezTo>
                  <a:cubicBezTo>
                    <a:pt x="2095" y="15281"/>
                    <a:pt x="2104" y="15334"/>
                    <a:pt x="2143" y="15361"/>
                  </a:cubicBezTo>
                  <a:cubicBezTo>
                    <a:pt x="2159" y="15371"/>
                    <a:pt x="2175" y="15375"/>
                    <a:pt x="2192" y="15375"/>
                  </a:cubicBezTo>
                  <a:cubicBezTo>
                    <a:pt x="2219" y="15375"/>
                    <a:pt x="2245" y="15363"/>
                    <a:pt x="2263" y="15339"/>
                  </a:cubicBezTo>
                  <a:cubicBezTo>
                    <a:pt x="2325" y="15247"/>
                    <a:pt x="2394" y="15158"/>
                    <a:pt x="2464" y="15071"/>
                  </a:cubicBezTo>
                  <a:cubicBezTo>
                    <a:pt x="2495" y="15034"/>
                    <a:pt x="2490" y="14980"/>
                    <a:pt x="2453" y="14950"/>
                  </a:cubicBezTo>
                  <a:cubicBezTo>
                    <a:pt x="2437" y="14937"/>
                    <a:pt x="2418" y="14931"/>
                    <a:pt x="2399" y="14931"/>
                  </a:cubicBezTo>
                  <a:close/>
                  <a:moveTo>
                    <a:pt x="25536" y="15018"/>
                  </a:moveTo>
                  <a:cubicBezTo>
                    <a:pt x="25498" y="15018"/>
                    <a:pt x="25464" y="15044"/>
                    <a:pt x="25453" y="15081"/>
                  </a:cubicBezTo>
                  <a:cubicBezTo>
                    <a:pt x="25423" y="15193"/>
                    <a:pt x="25397" y="15308"/>
                    <a:pt x="25375" y="15424"/>
                  </a:cubicBezTo>
                  <a:cubicBezTo>
                    <a:pt x="25367" y="15470"/>
                    <a:pt x="25397" y="15515"/>
                    <a:pt x="25444" y="15523"/>
                  </a:cubicBezTo>
                  <a:cubicBezTo>
                    <a:pt x="25448" y="15524"/>
                    <a:pt x="25455" y="15524"/>
                    <a:pt x="25460" y="15524"/>
                  </a:cubicBezTo>
                  <a:cubicBezTo>
                    <a:pt x="25500" y="15524"/>
                    <a:pt x="25537" y="15496"/>
                    <a:pt x="25545" y="15454"/>
                  </a:cubicBezTo>
                  <a:cubicBezTo>
                    <a:pt x="25565" y="15345"/>
                    <a:pt x="25589" y="15235"/>
                    <a:pt x="25620" y="15127"/>
                  </a:cubicBezTo>
                  <a:cubicBezTo>
                    <a:pt x="25631" y="15081"/>
                    <a:pt x="25605" y="15034"/>
                    <a:pt x="25559" y="15022"/>
                  </a:cubicBezTo>
                  <a:cubicBezTo>
                    <a:pt x="25551" y="15019"/>
                    <a:pt x="25543" y="15018"/>
                    <a:pt x="25536" y="15018"/>
                  </a:cubicBezTo>
                  <a:close/>
                  <a:moveTo>
                    <a:pt x="1925" y="15646"/>
                  </a:moveTo>
                  <a:cubicBezTo>
                    <a:pt x="1894" y="15646"/>
                    <a:pt x="1865" y="15662"/>
                    <a:pt x="1850" y="15691"/>
                  </a:cubicBezTo>
                  <a:cubicBezTo>
                    <a:pt x="1797" y="15793"/>
                    <a:pt x="1747" y="15899"/>
                    <a:pt x="1699" y="16008"/>
                  </a:cubicBezTo>
                  <a:cubicBezTo>
                    <a:pt x="1681" y="16051"/>
                    <a:pt x="1701" y="16102"/>
                    <a:pt x="1744" y="16120"/>
                  </a:cubicBezTo>
                  <a:cubicBezTo>
                    <a:pt x="1755" y="16125"/>
                    <a:pt x="1766" y="16128"/>
                    <a:pt x="1779" y="16128"/>
                  </a:cubicBezTo>
                  <a:cubicBezTo>
                    <a:pt x="1811" y="16128"/>
                    <a:pt x="1843" y="16109"/>
                    <a:pt x="1858" y="16075"/>
                  </a:cubicBezTo>
                  <a:cubicBezTo>
                    <a:pt x="1902" y="15971"/>
                    <a:pt x="1950" y="15869"/>
                    <a:pt x="2002" y="15771"/>
                  </a:cubicBezTo>
                  <a:cubicBezTo>
                    <a:pt x="2024" y="15729"/>
                    <a:pt x="2008" y="15677"/>
                    <a:pt x="1966" y="15656"/>
                  </a:cubicBezTo>
                  <a:cubicBezTo>
                    <a:pt x="1953" y="15649"/>
                    <a:pt x="1939" y="15646"/>
                    <a:pt x="1925" y="15646"/>
                  </a:cubicBezTo>
                  <a:close/>
                  <a:moveTo>
                    <a:pt x="25397" y="15864"/>
                  </a:moveTo>
                  <a:cubicBezTo>
                    <a:pt x="25352" y="15864"/>
                    <a:pt x="25312" y="15899"/>
                    <a:pt x="25309" y="15946"/>
                  </a:cubicBezTo>
                  <a:cubicBezTo>
                    <a:pt x="25304" y="16034"/>
                    <a:pt x="25301" y="16125"/>
                    <a:pt x="25301" y="16213"/>
                  </a:cubicBezTo>
                  <a:cubicBezTo>
                    <a:pt x="25301" y="16240"/>
                    <a:pt x="25301" y="16267"/>
                    <a:pt x="25301" y="16296"/>
                  </a:cubicBezTo>
                  <a:cubicBezTo>
                    <a:pt x="25303" y="16343"/>
                    <a:pt x="25341" y="16380"/>
                    <a:pt x="25388" y="16380"/>
                  </a:cubicBezTo>
                  <a:lnTo>
                    <a:pt x="25389" y="16380"/>
                  </a:lnTo>
                  <a:cubicBezTo>
                    <a:pt x="25437" y="16380"/>
                    <a:pt x="25474" y="16339"/>
                    <a:pt x="25474" y="16291"/>
                  </a:cubicBezTo>
                  <a:cubicBezTo>
                    <a:pt x="25472" y="16266"/>
                    <a:pt x="25472" y="16239"/>
                    <a:pt x="25472" y="16213"/>
                  </a:cubicBezTo>
                  <a:cubicBezTo>
                    <a:pt x="25472" y="16128"/>
                    <a:pt x="25476" y="16042"/>
                    <a:pt x="25480" y="15955"/>
                  </a:cubicBezTo>
                  <a:cubicBezTo>
                    <a:pt x="25484" y="15909"/>
                    <a:pt x="25448" y="15867"/>
                    <a:pt x="25400" y="15864"/>
                  </a:cubicBezTo>
                  <a:cubicBezTo>
                    <a:pt x="25399" y="15864"/>
                    <a:pt x="25398" y="15864"/>
                    <a:pt x="25397" y="15864"/>
                  </a:cubicBezTo>
                  <a:close/>
                  <a:moveTo>
                    <a:pt x="1597" y="16438"/>
                  </a:moveTo>
                  <a:cubicBezTo>
                    <a:pt x="1561" y="16438"/>
                    <a:pt x="1526" y="16460"/>
                    <a:pt x="1515" y="16496"/>
                  </a:cubicBezTo>
                  <a:cubicBezTo>
                    <a:pt x="1480" y="16604"/>
                    <a:pt x="1446" y="16716"/>
                    <a:pt x="1416" y="16831"/>
                  </a:cubicBezTo>
                  <a:cubicBezTo>
                    <a:pt x="1403" y="16876"/>
                    <a:pt x="1430" y="16924"/>
                    <a:pt x="1475" y="16935"/>
                  </a:cubicBezTo>
                  <a:cubicBezTo>
                    <a:pt x="1483" y="16938"/>
                    <a:pt x="1491" y="16938"/>
                    <a:pt x="1499" y="16938"/>
                  </a:cubicBezTo>
                  <a:cubicBezTo>
                    <a:pt x="1536" y="16938"/>
                    <a:pt x="1571" y="16914"/>
                    <a:pt x="1581" y="16876"/>
                  </a:cubicBezTo>
                  <a:cubicBezTo>
                    <a:pt x="1611" y="16764"/>
                    <a:pt x="1645" y="16653"/>
                    <a:pt x="1678" y="16551"/>
                  </a:cubicBezTo>
                  <a:cubicBezTo>
                    <a:pt x="1693" y="16506"/>
                    <a:pt x="1669" y="16456"/>
                    <a:pt x="1624" y="16442"/>
                  </a:cubicBezTo>
                  <a:cubicBezTo>
                    <a:pt x="1615" y="16439"/>
                    <a:pt x="1606" y="16438"/>
                    <a:pt x="1597" y="16438"/>
                  </a:cubicBezTo>
                  <a:close/>
                  <a:moveTo>
                    <a:pt x="25430" y="16721"/>
                  </a:moveTo>
                  <a:cubicBezTo>
                    <a:pt x="25426" y="16721"/>
                    <a:pt x="25422" y="16722"/>
                    <a:pt x="25418" y="16722"/>
                  </a:cubicBezTo>
                  <a:cubicBezTo>
                    <a:pt x="25372" y="16729"/>
                    <a:pt x="25340" y="16773"/>
                    <a:pt x="25346" y="16820"/>
                  </a:cubicBezTo>
                  <a:cubicBezTo>
                    <a:pt x="25364" y="16935"/>
                    <a:pt x="25386" y="17052"/>
                    <a:pt x="25413" y="17164"/>
                  </a:cubicBezTo>
                  <a:cubicBezTo>
                    <a:pt x="25423" y="17204"/>
                    <a:pt x="25458" y="17230"/>
                    <a:pt x="25496" y="17230"/>
                  </a:cubicBezTo>
                  <a:cubicBezTo>
                    <a:pt x="25504" y="17230"/>
                    <a:pt x="25511" y="17230"/>
                    <a:pt x="25517" y="17228"/>
                  </a:cubicBezTo>
                  <a:cubicBezTo>
                    <a:pt x="25564" y="17217"/>
                    <a:pt x="25593" y="17171"/>
                    <a:pt x="25581" y="17124"/>
                  </a:cubicBezTo>
                  <a:cubicBezTo>
                    <a:pt x="25554" y="17015"/>
                    <a:pt x="25533" y="16905"/>
                    <a:pt x="25516" y="16794"/>
                  </a:cubicBezTo>
                  <a:cubicBezTo>
                    <a:pt x="25510" y="16752"/>
                    <a:pt x="25472" y="16721"/>
                    <a:pt x="25430" y="16721"/>
                  </a:cubicBezTo>
                  <a:close/>
                  <a:moveTo>
                    <a:pt x="1377" y="17268"/>
                  </a:moveTo>
                  <a:cubicBezTo>
                    <a:pt x="1339" y="17268"/>
                    <a:pt x="1302" y="17295"/>
                    <a:pt x="1294" y="17336"/>
                  </a:cubicBezTo>
                  <a:cubicBezTo>
                    <a:pt x="1270" y="17449"/>
                    <a:pt x="1247" y="17563"/>
                    <a:pt x="1228" y="17677"/>
                  </a:cubicBezTo>
                  <a:cubicBezTo>
                    <a:pt x="1219" y="17723"/>
                    <a:pt x="1251" y="17768"/>
                    <a:pt x="1297" y="17776"/>
                  </a:cubicBezTo>
                  <a:cubicBezTo>
                    <a:pt x="1302" y="17777"/>
                    <a:pt x="1307" y="17777"/>
                    <a:pt x="1313" y="17777"/>
                  </a:cubicBezTo>
                  <a:cubicBezTo>
                    <a:pt x="1353" y="17777"/>
                    <a:pt x="1390" y="17749"/>
                    <a:pt x="1396" y="17707"/>
                  </a:cubicBezTo>
                  <a:cubicBezTo>
                    <a:pt x="1417" y="17595"/>
                    <a:pt x="1438" y="17483"/>
                    <a:pt x="1462" y="17371"/>
                  </a:cubicBezTo>
                  <a:cubicBezTo>
                    <a:pt x="1472" y="17326"/>
                    <a:pt x="1443" y="17279"/>
                    <a:pt x="1395" y="17270"/>
                  </a:cubicBezTo>
                  <a:cubicBezTo>
                    <a:pt x="1389" y="17269"/>
                    <a:pt x="1383" y="17268"/>
                    <a:pt x="1377" y="17268"/>
                  </a:cubicBezTo>
                  <a:close/>
                  <a:moveTo>
                    <a:pt x="25653" y="17549"/>
                  </a:moveTo>
                  <a:cubicBezTo>
                    <a:pt x="25643" y="17549"/>
                    <a:pt x="25632" y="17551"/>
                    <a:pt x="25621" y="17555"/>
                  </a:cubicBezTo>
                  <a:cubicBezTo>
                    <a:pt x="25578" y="17573"/>
                    <a:pt x="25556" y="17622"/>
                    <a:pt x="25573" y="17667"/>
                  </a:cubicBezTo>
                  <a:cubicBezTo>
                    <a:pt x="25581" y="17686"/>
                    <a:pt x="25589" y="17707"/>
                    <a:pt x="25599" y="17726"/>
                  </a:cubicBezTo>
                  <a:cubicBezTo>
                    <a:pt x="25634" y="17813"/>
                    <a:pt x="25674" y="17899"/>
                    <a:pt x="25717" y="17986"/>
                  </a:cubicBezTo>
                  <a:cubicBezTo>
                    <a:pt x="25732" y="18016"/>
                    <a:pt x="25762" y="18034"/>
                    <a:pt x="25794" y="18034"/>
                  </a:cubicBezTo>
                  <a:cubicBezTo>
                    <a:pt x="25807" y="18034"/>
                    <a:pt x="25820" y="18030"/>
                    <a:pt x="25833" y="18024"/>
                  </a:cubicBezTo>
                  <a:cubicBezTo>
                    <a:pt x="25874" y="18003"/>
                    <a:pt x="25892" y="17952"/>
                    <a:pt x="25871" y="17909"/>
                  </a:cubicBezTo>
                  <a:cubicBezTo>
                    <a:pt x="25830" y="17826"/>
                    <a:pt x="25791" y="17742"/>
                    <a:pt x="25756" y="17661"/>
                  </a:cubicBezTo>
                  <a:cubicBezTo>
                    <a:pt x="25749" y="17641"/>
                    <a:pt x="25740" y="17622"/>
                    <a:pt x="25733" y="17603"/>
                  </a:cubicBezTo>
                  <a:cubicBezTo>
                    <a:pt x="25720" y="17569"/>
                    <a:pt x="25687" y="17549"/>
                    <a:pt x="25653" y="17549"/>
                  </a:cubicBezTo>
                  <a:close/>
                  <a:moveTo>
                    <a:pt x="1227" y="18114"/>
                  </a:moveTo>
                  <a:cubicBezTo>
                    <a:pt x="1186" y="18114"/>
                    <a:pt x="1151" y="18146"/>
                    <a:pt x="1143" y="18187"/>
                  </a:cubicBezTo>
                  <a:cubicBezTo>
                    <a:pt x="1126" y="18301"/>
                    <a:pt x="1110" y="18415"/>
                    <a:pt x="1094" y="18529"/>
                  </a:cubicBezTo>
                  <a:cubicBezTo>
                    <a:pt x="1087" y="18575"/>
                    <a:pt x="1119" y="18618"/>
                    <a:pt x="1167" y="18625"/>
                  </a:cubicBezTo>
                  <a:cubicBezTo>
                    <a:pt x="1171" y="18626"/>
                    <a:pt x="1175" y="18626"/>
                    <a:pt x="1179" y="18626"/>
                  </a:cubicBezTo>
                  <a:cubicBezTo>
                    <a:pt x="1220" y="18626"/>
                    <a:pt x="1257" y="18596"/>
                    <a:pt x="1263" y="18553"/>
                  </a:cubicBezTo>
                  <a:cubicBezTo>
                    <a:pt x="1280" y="18439"/>
                    <a:pt x="1297" y="18327"/>
                    <a:pt x="1313" y="18213"/>
                  </a:cubicBezTo>
                  <a:cubicBezTo>
                    <a:pt x="1321" y="18167"/>
                    <a:pt x="1289" y="18122"/>
                    <a:pt x="1241" y="18115"/>
                  </a:cubicBezTo>
                  <a:cubicBezTo>
                    <a:pt x="1236" y="18115"/>
                    <a:pt x="1232" y="18114"/>
                    <a:pt x="1227" y="18114"/>
                  </a:cubicBezTo>
                  <a:close/>
                  <a:moveTo>
                    <a:pt x="26048" y="18311"/>
                  </a:moveTo>
                  <a:cubicBezTo>
                    <a:pt x="26032" y="18311"/>
                    <a:pt x="26017" y="18315"/>
                    <a:pt x="26003" y="18324"/>
                  </a:cubicBezTo>
                  <a:cubicBezTo>
                    <a:pt x="25961" y="18349"/>
                    <a:pt x="25950" y="18402"/>
                    <a:pt x="25975" y="18442"/>
                  </a:cubicBezTo>
                  <a:cubicBezTo>
                    <a:pt x="26035" y="18537"/>
                    <a:pt x="26097" y="18633"/>
                    <a:pt x="26167" y="18732"/>
                  </a:cubicBezTo>
                  <a:cubicBezTo>
                    <a:pt x="26183" y="18756"/>
                    <a:pt x="26211" y="18769"/>
                    <a:pt x="26238" y="18769"/>
                  </a:cubicBezTo>
                  <a:cubicBezTo>
                    <a:pt x="26254" y="18769"/>
                    <a:pt x="26272" y="18764"/>
                    <a:pt x="26286" y="18754"/>
                  </a:cubicBezTo>
                  <a:cubicBezTo>
                    <a:pt x="26324" y="18727"/>
                    <a:pt x="26334" y="18673"/>
                    <a:pt x="26308" y="18634"/>
                  </a:cubicBezTo>
                  <a:cubicBezTo>
                    <a:pt x="26239" y="18537"/>
                    <a:pt x="26179" y="18444"/>
                    <a:pt x="26121" y="18351"/>
                  </a:cubicBezTo>
                  <a:cubicBezTo>
                    <a:pt x="26104" y="18325"/>
                    <a:pt x="26076" y="18311"/>
                    <a:pt x="26048" y="18311"/>
                  </a:cubicBezTo>
                  <a:close/>
                  <a:moveTo>
                    <a:pt x="26543" y="19013"/>
                  </a:moveTo>
                  <a:cubicBezTo>
                    <a:pt x="26525" y="19013"/>
                    <a:pt x="26506" y="19019"/>
                    <a:pt x="26491" y="19031"/>
                  </a:cubicBezTo>
                  <a:cubicBezTo>
                    <a:pt x="26452" y="19060"/>
                    <a:pt x="26446" y="19113"/>
                    <a:pt x="26475" y="19151"/>
                  </a:cubicBezTo>
                  <a:cubicBezTo>
                    <a:pt x="26545" y="19243"/>
                    <a:pt x="26616" y="19332"/>
                    <a:pt x="26688" y="19424"/>
                  </a:cubicBezTo>
                  <a:cubicBezTo>
                    <a:pt x="26704" y="19444"/>
                    <a:pt x="26730" y="19456"/>
                    <a:pt x="26755" y="19456"/>
                  </a:cubicBezTo>
                  <a:cubicBezTo>
                    <a:pt x="26774" y="19456"/>
                    <a:pt x="26794" y="19449"/>
                    <a:pt x="26808" y="19436"/>
                  </a:cubicBezTo>
                  <a:cubicBezTo>
                    <a:pt x="26846" y="19408"/>
                    <a:pt x="26851" y="19353"/>
                    <a:pt x="26822" y="19316"/>
                  </a:cubicBezTo>
                  <a:cubicBezTo>
                    <a:pt x="26750" y="19227"/>
                    <a:pt x="26680" y="19137"/>
                    <a:pt x="26611" y="19047"/>
                  </a:cubicBezTo>
                  <a:cubicBezTo>
                    <a:pt x="26594" y="19025"/>
                    <a:pt x="26569" y="19013"/>
                    <a:pt x="26543" y="19013"/>
                  </a:cubicBezTo>
                  <a:close/>
                  <a:moveTo>
                    <a:pt x="1107" y="18965"/>
                  </a:moveTo>
                  <a:cubicBezTo>
                    <a:pt x="1064" y="18965"/>
                    <a:pt x="1028" y="18995"/>
                    <a:pt x="1022" y="19039"/>
                  </a:cubicBezTo>
                  <a:lnTo>
                    <a:pt x="974" y="19379"/>
                  </a:lnTo>
                  <a:cubicBezTo>
                    <a:pt x="967" y="19427"/>
                    <a:pt x="1001" y="19470"/>
                    <a:pt x="1047" y="19476"/>
                  </a:cubicBezTo>
                  <a:lnTo>
                    <a:pt x="1059" y="19476"/>
                  </a:lnTo>
                  <a:cubicBezTo>
                    <a:pt x="1102" y="19476"/>
                    <a:pt x="1139" y="19446"/>
                    <a:pt x="1145" y="19403"/>
                  </a:cubicBezTo>
                  <a:lnTo>
                    <a:pt x="1191" y="19063"/>
                  </a:lnTo>
                  <a:cubicBezTo>
                    <a:pt x="1199" y="19015"/>
                    <a:pt x="1166" y="18972"/>
                    <a:pt x="1119" y="18966"/>
                  </a:cubicBezTo>
                  <a:cubicBezTo>
                    <a:pt x="1115" y="18965"/>
                    <a:pt x="1111" y="18965"/>
                    <a:pt x="1107" y="18965"/>
                  </a:cubicBezTo>
                  <a:close/>
                  <a:moveTo>
                    <a:pt x="27079" y="19685"/>
                  </a:moveTo>
                  <a:cubicBezTo>
                    <a:pt x="27059" y="19685"/>
                    <a:pt x="27040" y="19691"/>
                    <a:pt x="27024" y="19704"/>
                  </a:cubicBezTo>
                  <a:cubicBezTo>
                    <a:pt x="26987" y="19734"/>
                    <a:pt x="26981" y="19787"/>
                    <a:pt x="27011" y="19826"/>
                  </a:cubicBezTo>
                  <a:cubicBezTo>
                    <a:pt x="27083" y="19914"/>
                    <a:pt x="27154" y="20003"/>
                    <a:pt x="27224" y="20093"/>
                  </a:cubicBezTo>
                  <a:cubicBezTo>
                    <a:pt x="27242" y="20115"/>
                    <a:pt x="27268" y="20127"/>
                    <a:pt x="27292" y="20127"/>
                  </a:cubicBezTo>
                  <a:cubicBezTo>
                    <a:pt x="27311" y="20127"/>
                    <a:pt x="27330" y="20120"/>
                    <a:pt x="27346" y="20107"/>
                  </a:cubicBezTo>
                  <a:cubicBezTo>
                    <a:pt x="27383" y="20079"/>
                    <a:pt x="27389" y="20024"/>
                    <a:pt x="27360" y="19987"/>
                  </a:cubicBezTo>
                  <a:cubicBezTo>
                    <a:pt x="27288" y="19896"/>
                    <a:pt x="27218" y="19806"/>
                    <a:pt x="27146" y="19717"/>
                  </a:cubicBezTo>
                  <a:cubicBezTo>
                    <a:pt x="27129" y="19696"/>
                    <a:pt x="27104" y="19685"/>
                    <a:pt x="27079" y="19685"/>
                  </a:cubicBezTo>
                  <a:close/>
                  <a:moveTo>
                    <a:pt x="987" y="19815"/>
                  </a:moveTo>
                  <a:cubicBezTo>
                    <a:pt x="946" y="19815"/>
                    <a:pt x="909" y="19846"/>
                    <a:pt x="902" y="19890"/>
                  </a:cubicBezTo>
                  <a:lnTo>
                    <a:pt x="855" y="20229"/>
                  </a:lnTo>
                  <a:cubicBezTo>
                    <a:pt x="847" y="20277"/>
                    <a:pt x="881" y="20320"/>
                    <a:pt x="927" y="20327"/>
                  </a:cubicBezTo>
                  <a:cubicBezTo>
                    <a:pt x="932" y="20327"/>
                    <a:pt x="935" y="20328"/>
                    <a:pt x="940" y="20328"/>
                  </a:cubicBezTo>
                  <a:cubicBezTo>
                    <a:pt x="982" y="20328"/>
                    <a:pt x="1018" y="20296"/>
                    <a:pt x="1025" y="20253"/>
                  </a:cubicBezTo>
                  <a:lnTo>
                    <a:pt x="1073" y="19914"/>
                  </a:lnTo>
                  <a:cubicBezTo>
                    <a:pt x="1079" y="19867"/>
                    <a:pt x="1046" y="19822"/>
                    <a:pt x="999" y="19816"/>
                  </a:cubicBezTo>
                  <a:cubicBezTo>
                    <a:pt x="995" y="19815"/>
                    <a:pt x="991" y="19815"/>
                    <a:pt x="987" y="19815"/>
                  </a:cubicBezTo>
                  <a:close/>
                  <a:moveTo>
                    <a:pt x="27602" y="20366"/>
                  </a:moveTo>
                  <a:cubicBezTo>
                    <a:pt x="27585" y="20366"/>
                    <a:pt x="27568" y="20371"/>
                    <a:pt x="27553" y="20381"/>
                  </a:cubicBezTo>
                  <a:cubicBezTo>
                    <a:pt x="27514" y="20410"/>
                    <a:pt x="27505" y="20463"/>
                    <a:pt x="27533" y="20501"/>
                  </a:cubicBezTo>
                  <a:cubicBezTo>
                    <a:pt x="27604" y="20599"/>
                    <a:pt x="27666" y="20690"/>
                    <a:pt x="27726" y="20782"/>
                  </a:cubicBezTo>
                  <a:cubicBezTo>
                    <a:pt x="27742" y="20806"/>
                    <a:pt x="27770" y="20820"/>
                    <a:pt x="27798" y="20820"/>
                  </a:cubicBezTo>
                  <a:cubicBezTo>
                    <a:pt x="27814" y="20820"/>
                    <a:pt x="27830" y="20815"/>
                    <a:pt x="27844" y="20806"/>
                  </a:cubicBezTo>
                  <a:cubicBezTo>
                    <a:pt x="27884" y="20780"/>
                    <a:pt x="27895" y="20727"/>
                    <a:pt x="27870" y="20687"/>
                  </a:cubicBezTo>
                  <a:cubicBezTo>
                    <a:pt x="27809" y="20594"/>
                    <a:pt x="27745" y="20501"/>
                    <a:pt x="27673" y="20400"/>
                  </a:cubicBezTo>
                  <a:cubicBezTo>
                    <a:pt x="27656" y="20378"/>
                    <a:pt x="27629" y="20366"/>
                    <a:pt x="27602" y="20366"/>
                  </a:cubicBezTo>
                  <a:close/>
                  <a:moveTo>
                    <a:pt x="865" y="20667"/>
                  </a:moveTo>
                  <a:cubicBezTo>
                    <a:pt x="824" y="20667"/>
                    <a:pt x="789" y="20698"/>
                    <a:pt x="783" y="20740"/>
                  </a:cubicBezTo>
                  <a:lnTo>
                    <a:pt x="735" y="21081"/>
                  </a:lnTo>
                  <a:cubicBezTo>
                    <a:pt x="729" y="21127"/>
                    <a:pt x="761" y="21171"/>
                    <a:pt x="809" y="21177"/>
                  </a:cubicBezTo>
                  <a:cubicBezTo>
                    <a:pt x="812" y="21179"/>
                    <a:pt x="817" y="21179"/>
                    <a:pt x="820" y="21179"/>
                  </a:cubicBezTo>
                  <a:cubicBezTo>
                    <a:pt x="862" y="21179"/>
                    <a:pt x="898" y="21147"/>
                    <a:pt x="905" y="21105"/>
                  </a:cubicBezTo>
                  <a:lnTo>
                    <a:pt x="953" y="20764"/>
                  </a:lnTo>
                  <a:cubicBezTo>
                    <a:pt x="959" y="20718"/>
                    <a:pt x="927" y="20674"/>
                    <a:pt x="879" y="20668"/>
                  </a:cubicBezTo>
                  <a:cubicBezTo>
                    <a:pt x="875" y="20667"/>
                    <a:pt x="870" y="20667"/>
                    <a:pt x="865" y="20667"/>
                  </a:cubicBezTo>
                  <a:close/>
                  <a:moveTo>
                    <a:pt x="28061" y="21092"/>
                  </a:moveTo>
                  <a:cubicBezTo>
                    <a:pt x="28048" y="21092"/>
                    <a:pt x="28033" y="21095"/>
                    <a:pt x="28020" y="21102"/>
                  </a:cubicBezTo>
                  <a:cubicBezTo>
                    <a:pt x="27979" y="21124"/>
                    <a:pt x="27963" y="21176"/>
                    <a:pt x="27985" y="21217"/>
                  </a:cubicBezTo>
                  <a:cubicBezTo>
                    <a:pt x="28039" y="21320"/>
                    <a:pt x="28087" y="21422"/>
                    <a:pt x="28131" y="21521"/>
                  </a:cubicBezTo>
                  <a:cubicBezTo>
                    <a:pt x="28143" y="21553"/>
                    <a:pt x="28176" y="21573"/>
                    <a:pt x="28209" y="21573"/>
                  </a:cubicBezTo>
                  <a:cubicBezTo>
                    <a:pt x="28220" y="21573"/>
                    <a:pt x="28232" y="21571"/>
                    <a:pt x="28243" y="21566"/>
                  </a:cubicBezTo>
                  <a:cubicBezTo>
                    <a:pt x="28286" y="21547"/>
                    <a:pt x="28307" y="21497"/>
                    <a:pt x="28288" y="21454"/>
                  </a:cubicBezTo>
                  <a:cubicBezTo>
                    <a:pt x="28244" y="21350"/>
                    <a:pt x="28193" y="21243"/>
                    <a:pt x="28137" y="21137"/>
                  </a:cubicBezTo>
                  <a:cubicBezTo>
                    <a:pt x="28122" y="21108"/>
                    <a:pt x="28092" y="21092"/>
                    <a:pt x="28061" y="21092"/>
                  </a:cubicBezTo>
                  <a:close/>
                  <a:moveTo>
                    <a:pt x="7379" y="21545"/>
                  </a:moveTo>
                  <a:cubicBezTo>
                    <a:pt x="7262" y="21549"/>
                    <a:pt x="7145" y="21553"/>
                    <a:pt x="7031" y="21563"/>
                  </a:cubicBezTo>
                  <a:cubicBezTo>
                    <a:pt x="6983" y="21566"/>
                    <a:pt x="6948" y="21608"/>
                    <a:pt x="6951" y="21654"/>
                  </a:cubicBezTo>
                  <a:cubicBezTo>
                    <a:pt x="6956" y="21699"/>
                    <a:pt x="6993" y="21734"/>
                    <a:pt x="7038" y="21734"/>
                  </a:cubicBezTo>
                  <a:lnTo>
                    <a:pt x="7044" y="21734"/>
                  </a:lnTo>
                  <a:cubicBezTo>
                    <a:pt x="7155" y="21725"/>
                    <a:pt x="7270" y="21720"/>
                    <a:pt x="7382" y="21717"/>
                  </a:cubicBezTo>
                  <a:cubicBezTo>
                    <a:pt x="7430" y="21717"/>
                    <a:pt x="7467" y="21677"/>
                    <a:pt x="7467" y="21630"/>
                  </a:cubicBezTo>
                  <a:cubicBezTo>
                    <a:pt x="7465" y="21582"/>
                    <a:pt x="7425" y="21547"/>
                    <a:pt x="7379" y="21545"/>
                  </a:cubicBezTo>
                  <a:close/>
                  <a:moveTo>
                    <a:pt x="7895" y="21553"/>
                  </a:moveTo>
                  <a:cubicBezTo>
                    <a:pt x="7848" y="21553"/>
                    <a:pt x="7813" y="21589"/>
                    <a:pt x="7810" y="21635"/>
                  </a:cubicBezTo>
                  <a:cubicBezTo>
                    <a:pt x="7808" y="21683"/>
                    <a:pt x="7843" y="21723"/>
                    <a:pt x="7891" y="21725"/>
                  </a:cubicBezTo>
                  <a:cubicBezTo>
                    <a:pt x="8000" y="21731"/>
                    <a:pt x="8114" y="21739"/>
                    <a:pt x="8231" y="21750"/>
                  </a:cubicBezTo>
                  <a:lnTo>
                    <a:pt x="8239" y="21750"/>
                  </a:lnTo>
                  <a:cubicBezTo>
                    <a:pt x="8282" y="21750"/>
                    <a:pt x="8321" y="21718"/>
                    <a:pt x="8324" y="21674"/>
                  </a:cubicBezTo>
                  <a:cubicBezTo>
                    <a:pt x="8329" y="21625"/>
                    <a:pt x="8293" y="21584"/>
                    <a:pt x="8247" y="21579"/>
                  </a:cubicBezTo>
                  <a:cubicBezTo>
                    <a:pt x="8128" y="21568"/>
                    <a:pt x="8012" y="21560"/>
                    <a:pt x="7901" y="21553"/>
                  </a:cubicBezTo>
                  <a:cubicBezTo>
                    <a:pt x="7899" y="21553"/>
                    <a:pt x="7897" y="21553"/>
                    <a:pt x="7895" y="21553"/>
                  </a:cubicBezTo>
                  <a:close/>
                  <a:moveTo>
                    <a:pt x="6527" y="21624"/>
                  </a:moveTo>
                  <a:cubicBezTo>
                    <a:pt x="6522" y="21624"/>
                    <a:pt x="6517" y="21625"/>
                    <a:pt x="6513" y="21625"/>
                  </a:cubicBezTo>
                  <a:cubicBezTo>
                    <a:pt x="6399" y="21645"/>
                    <a:pt x="6284" y="21666"/>
                    <a:pt x="6170" y="21691"/>
                  </a:cubicBezTo>
                  <a:cubicBezTo>
                    <a:pt x="6124" y="21702"/>
                    <a:pt x="6095" y="21747"/>
                    <a:pt x="6104" y="21794"/>
                  </a:cubicBezTo>
                  <a:cubicBezTo>
                    <a:pt x="6114" y="21834"/>
                    <a:pt x="6149" y="21861"/>
                    <a:pt x="6189" y="21861"/>
                  </a:cubicBezTo>
                  <a:cubicBezTo>
                    <a:pt x="6196" y="21861"/>
                    <a:pt x="6202" y="21861"/>
                    <a:pt x="6207" y="21859"/>
                  </a:cubicBezTo>
                  <a:cubicBezTo>
                    <a:pt x="6319" y="21835"/>
                    <a:pt x="6429" y="21813"/>
                    <a:pt x="6540" y="21795"/>
                  </a:cubicBezTo>
                  <a:cubicBezTo>
                    <a:pt x="6586" y="21787"/>
                    <a:pt x="6618" y="21742"/>
                    <a:pt x="6610" y="21696"/>
                  </a:cubicBezTo>
                  <a:cubicBezTo>
                    <a:pt x="6603" y="21654"/>
                    <a:pt x="6568" y="21624"/>
                    <a:pt x="6527" y="21624"/>
                  </a:cubicBezTo>
                  <a:close/>
                  <a:moveTo>
                    <a:pt x="8751" y="21642"/>
                  </a:moveTo>
                  <a:cubicBezTo>
                    <a:pt x="8709" y="21642"/>
                    <a:pt x="8671" y="21673"/>
                    <a:pt x="8665" y="21715"/>
                  </a:cubicBezTo>
                  <a:cubicBezTo>
                    <a:pt x="8658" y="21762"/>
                    <a:pt x="8690" y="21806"/>
                    <a:pt x="8737" y="21813"/>
                  </a:cubicBezTo>
                  <a:cubicBezTo>
                    <a:pt x="8849" y="21829"/>
                    <a:pt x="8963" y="21848"/>
                    <a:pt x="9075" y="21867"/>
                  </a:cubicBezTo>
                  <a:cubicBezTo>
                    <a:pt x="9080" y="21869"/>
                    <a:pt x="9084" y="21869"/>
                    <a:pt x="9089" y="21869"/>
                  </a:cubicBezTo>
                  <a:cubicBezTo>
                    <a:pt x="9131" y="21869"/>
                    <a:pt x="9166" y="21840"/>
                    <a:pt x="9174" y="21798"/>
                  </a:cubicBezTo>
                  <a:cubicBezTo>
                    <a:pt x="9182" y="21752"/>
                    <a:pt x="9150" y="21707"/>
                    <a:pt x="9104" y="21699"/>
                  </a:cubicBezTo>
                  <a:cubicBezTo>
                    <a:pt x="8990" y="21678"/>
                    <a:pt x="8876" y="21659"/>
                    <a:pt x="8763" y="21643"/>
                  </a:cubicBezTo>
                  <a:cubicBezTo>
                    <a:pt x="8759" y="21643"/>
                    <a:pt x="8755" y="21642"/>
                    <a:pt x="8751" y="21642"/>
                  </a:cubicBezTo>
                  <a:close/>
                  <a:moveTo>
                    <a:pt x="748" y="21517"/>
                  </a:moveTo>
                  <a:cubicBezTo>
                    <a:pt x="706" y="21517"/>
                    <a:pt x="669" y="21548"/>
                    <a:pt x="663" y="21592"/>
                  </a:cubicBezTo>
                  <a:lnTo>
                    <a:pt x="615" y="21931"/>
                  </a:lnTo>
                  <a:cubicBezTo>
                    <a:pt x="609" y="21978"/>
                    <a:pt x="642" y="22023"/>
                    <a:pt x="689" y="22029"/>
                  </a:cubicBezTo>
                  <a:lnTo>
                    <a:pt x="700" y="22029"/>
                  </a:lnTo>
                  <a:cubicBezTo>
                    <a:pt x="743" y="22029"/>
                    <a:pt x="780" y="21999"/>
                    <a:pt x="786" y="21955"/>
                  </a:cubicBezTo>
                  <a:lnTo>
                    <a:pt x="833" y="21616"/>
                  </a:lnTo>
                  <a:cubicBezTo>
                    <a:pt x="841" y="21568"/>
                    <a:pt x="807" y="21525"/>
                    <a:pt x="761" y="21518"/>
                  </a:cubicBezTo>
                  <a:cubicBezTo>
                    <a:pt x="757" y="21518"/>
                    <a:pt x="752" y="21517"/>
                    <a:pt x="748" y="21517"/>
                  </a:cubicBezTo>
                  <a:close/>
                  <a:moveTo>
                    <a:pt x="9596" y="21795"/>
                  </a:moveTo>
                  <a:cubicBezTo>
                    <a:pt x="9555" y="21795"/>
                    <a:pt x="9519" y="21823"/>
                    <a:pt x="9510" y="21862"/>
                  </a:cubicBezTo>
                  <a:cubicBezTo>
                    <a:pt x="9501" y="21909"/>
                    <a:pt x="9531" y="21955"/>
                    <a:pt x="9578" y="21965"/>
                  </a:cubicBezTo>
                  <a:cubicBezTo>
                    <a:pt x="9690" y="21987"/>
                    <a:pt x="9800" y="22013"/>
                    <a:pt x="9912" y="22037"/>
                  </a:cubicBezTo>
                  <a:cubicBezTo>
                    <a:pt x="9919" y="22039"/>
                    <a:pt x="9925" y="22040"/>
                    <a:pt x="9932" y="22040"/>
                  </a:cubicBezTo>
                  <a:cubicBezTo>
                    <a:pt x="9970" y="22040"/>
                    <a:pt x="10005" y="22013"/>
                    <a:pt x="10015" y="21973"/>
                  </a:cubicBezTo>
                  <a:cubicBezTo>
                    <a:pt x="10026" y="21927"/>
                    <a:pt x="9996" y="21880"/>
                    <a:pt x="9949" y="21870"/>
                  </a:cubicBezTo>
                  <a:cubicBezTo>
                    <a:pt x="9837" y="21845"/>
                    <a:pt x="9725" y="21821"/>
                    <a:pt x="9613" y="21797"/>
                  </a:cubicBezTo>
                  <a:cubicBezTo>
                    <a:pt x="9607" y="21796"/>
                    <a:pt x="9601" y="21795"/>
                    <a:pt x="9596" y="21795"/>
                  </a:cubicBezTo>
                  <a:close/>
                  <a:moveTo>
                    <a:pt x="5691" y="21822"/>
                  </a:moveTo>
                  <a:cubicBezTo>
                    <a:pt x="5683" y="21822"/>
                    <a:pt x="5674" y="21823"/>
                    <a:pt x="5666" y="21826"/>
                  </a:cubicBezTo>
                  <a:cubicBezTo>
                    <a:pt x="5557" y="21859"/>
                    <a:pt x="5446" y="21896"/>
                    <a:pt x="5336" y="21936"/>
                  </a:cubicBezTo>
                  <a:cubicBezTo>
                    <a:pt x="5291" y="21952"/>
                    <a:pt x="5268" y="22002"/>
                    <a:pt x="5284" y="22047"/>
                  </a:cubicBezTo>
                  <a:cubicBezTo>
                    <a:pt x="5297" y="22082"/>
                    <a:pt x="5331" y="22103"/>
                    <a:pt x="5366" y="22103"/>
                  </a:cubicBezTo>
                  <a:cubicBezTo>
                    <a:pt x="5376" y="22103"/>
                    <a:pt x="5385" y="22101"/>
                    <a:pt x="5395" y="22098"/>
                  </a:cubicBezTo>
                  <a:cubicBezTo>
                    <a:pt x="5502" y="22059"/>
                    <a:pt x="5610" y="22023"/>
                    <a:pt x="5717" y="21991"/>
                  </a:cubicBezTo>
                  <a:cubicBezTo>
                    <a:pt x="5762" y="21976"/>
                    <a:pt x="5787" y="21928"/>
                    <a:pt x="5773" y="21882"/>
                  </a:cubicBezTo>
                  <a:cubicBezTo>
                    <a:pt x="5762" y="21845"/>
                    <a:pt x="5728" y="21822"/>
                    <a:pt x="5691" y="21822"/>
                  </a:cubicBezTo>
                  <a:close/>
                  <a:moveTo>
                    <a:pt x="10433" y="21983"/>
                  </a:moveTo>
                  <a:cubicBezTo>
                    <a:pt x="10394" y="21983"/>
                    <a:pt x="10359" y="22010"/>
                    <a:pt x="10349" y="22050"/>
                  </a:cubicBezTo>
                  <a:cubicBezTo>
                    <a:pt x="10338" y="22096"/>
                    <a:pt x="10367" y="22143"/>
                    <a:pt x="10414" y="22152"/>
                  </a:cubicBezTo>
                  <a:lnTo>
                    <a:pt x="10748" y="22231"/>
                  </a:lnTo>
                  <a:cubicBezTo>
                    <a:pt x="10755" y="22232"/>
                    <a:pt x="10761" y="22234"/>
                    <a:pt x="10767" y="22234"/>
                  </a:cubicBezTo>
                  <a:cubicBezTo>
                    <a:pt x="10807" y="22234"/>
                    <a:pt x="10843" y="22207"/>
                    <a:pt x="10852" y="22167"/>
                  </a:cubicBezTo>
                  <a:cubicBezTo>
                    <a:pt x="10862" y="22122"/>
                    <a:pt x="10835" y="22075"/>
                    <a:pt x="10788" y="22064"/>
                  </a:cubicBezTo>
                  <a:lnTo>
                    <a:pt x="10454" y="21986"/>
                  </a:lnTo>
                  <a:cubicBezTo>
                    <a:pt x="10447" y="21984"/>
                    <a:pt x="10440" y="21983"/>
                    <a:pt x="10433" y="21983"/>
                  </a:cubicBezTo>
                  <a:close/>
                  <a:moveTo>
                    <a:pt x="28375" y="21887"/>
                  </a:moveTo>
                  <a:cubicBezTo>
                    <a:pt x="28369" y="21887"/>
                    <a:pt x="28362" y="21888"/>
                    <a:pt x="28355" y="21890"/>
                  </a:cubicBezTo>
                  <a:cubicBezTo>
                    <a:pt x="28308" y="21903"/>
                    <a:pt x="28281" y="21949"/>
                    <a:pt x="28292" y="21995"/>
                  </a:cubicBezTo>
                  <a:cubicBezTo>
                    <a:pt x="28321" y="22104"/>
                    <a:pt x="28342" y="22213"/>
                    <a:pt x="28358" y="22322"/>
                  </a:cubicBezTo>
                  <a:cubicBezTo>
                    <a:pt x="28364" y="22365"/>
                    <a:pt x="28401" y="22396"/>
                    <a:pt x="28443" y="22396"/>
                  </a:cubicBezTo>
                  <a:lnTo>
                    <a:pt x="28454" y="22396"/>
                  </a:lnTo>
                  <a:cubicBezTo>
                    <a:pt x="28502" y="22389"/>
                    <a:pt x="28534" y="22344"/>
                    <a:pt x="28528" y="22298"/>
                  </a:cubicBezTo>
                  <a:cubicBezTo>
                    <a:pt x="28512" y="22183"/>
                    <a:pt x="28489" y="22067"/>
                    <a:pt x="28459" y="21952"/>
                  </a:cubicBezTo>
                  <a:cubicBezTo>
                    <a:pt x="28449" y="21913"/>
                    <a:pt x="28413" y="21887"/>
                    <a:pt x="28375" y="21887"/>
                  </a:cubicBezTo>
                  <a:close/>
                  <a:moveTo>
                    <a:pt x="11271" y="22178"/>
                  </a:moveTo>
                  <a:cubicBezTo>
                    <a:pt x="11232" y="22178"/>
                    <a:pt x="11195" y="22205"/>
                    <a:pt x="11187" y="22245"/>
                  </a:cubicBezTo>
                  <a:cubicBezTo>
                    <a:pt x="11176" y="22292"/>
                    <a:pt x="11205" y="22338"/>
                    <a:pt x="11251" y="22348"/>
                  </a:cubicBezTo>
                  <a:cubicBezTo>
                    <a:pt x="11363" y="22373"/>
                    <a:pt x="11477" y="22397"/>
                    <a:pt x="11589" y="22421"/>
                  </a:cubicBezTo>
                  <a:cubicBezTo>
                    <a:pt x="11594" y="22423"/>
                    <a:pt x="11600" y="22423"/>
                    <a:pt x="11607" y="22423"/>
                  </a:cubicBezTo>
                  <a:cubicBezTo>
                    <a:pt x="11647" y="22423"/>
                    <a:pt x="11682" y="22396"/>
                    <a:pt x="11690" y="22356"/>
                  </a:cubicBezTo>
                  <a:cubicBezTo>
                    <a:pt x="11699" y="22309"/>
                    <a:pt x="11671" y="22263"/>
                    <a:pt x="11624" y="22253"/>
                  </a:cubicBezTo>
                  <a:cubicBezTo>
                    <a:pt x="11512" y="22231"/>
                    <a:pt x="11402" y="22205"/>
                    <a:pt x="11289" y="22180"/>
                  </a:cubicBezTo>
                  <a:cubicBezTo>
                    <a:pt x="11283" y="22178"/>
                    <a:pt x="11277" y="22178"/>
                    <a:pt x="11271" y="22178"/>
                  </a:cubicBezTo>
                  <a:close/>
                  <a:moveTo>
                    <a:pt x="4889" y="22126"/>
                  </a:moveTo>
                  <a:cubicBezTo>
                    <a:pt x="4877" y="22126"/>
                    <a:pt x="4865" y="22128"/>
                    <a:pt x="4854" y="22133"/>
                  </a:cubicBezTo>
                  <a:cubicBezTo>
                    <a:pt x="4750" y="22180"/>
                    <a:pt x="4644" y="22229"/>
                    <a:pt x="4540" y="22282"/>
                  </a:cubicBezTo>
                  <a:cubicBezTo>
                    <a:pt x="4497" y="22303"/>
                    <a:pt x="4481" y="22356"/>
                    <a:pt x="4501" y="22397"/>
                  </a:cubicBezTo>
                  <a:cubicBezTo>
                    <a:pt x="4516" y="22428"/>
                    <a:pt x="4546" y="22445"/>
                    <a:pt x="4578" y="22445"/>
                  </a:cubicBezTo>
                  <a:cubicBezTo>
                    <a:pt x="4591" y="22445"/>
                    <a:pt x="4604" y="22442"/>
                    <a:pt x="4617" y="22436"/>
                  </a:cubicBezTo>
                  <a:cubicBezTo>
                    <a:pt x="4719" y="22385"/>
                    <a:pt x="4823" y="22335"/>
                    <a:pt x="4924" y="22290"/>
                  </a:cubicBezTo>
                  <a:cubicBezTo>
                    <a:pt x="4967" y="22271"/>
                    <a:pt x="4987" y="22220"/>
                    <a:pt x="4967" y="22176"/>
                  </a:cubicBezTo>
                  <a:cubicBezTo>
                    <a:pt x="4953" y="22144"/>
                    <a:pt x="4922" y="22126"/>
                    <a:pt x="4889" y="22126"/>
                  </a:cubicBezTo>
                  <a:close/>
                  <a:moveTo>
                    <a:pt x="12110" y="22352"/>
                  </a:moveTo>
                  <a:cubicBezTo>
                    <a:pt x="12070" y="22352"/>
                    <a:pt x="12035" y="22382"/>
                    <a:pt x="12028" y="22423"/>
                  </a:cubicBezTo>
                  <a:cubicBezTo>
                    <a:pt x="12018" y="22469"/>
                    <a:pt x="12050" y="22514"/>
                    <a:pt x="12097" y="22522"/>
                  </a:cubicBezTo>
                  <a:cubicBezTo>
                    <a:pt x="12210" y="22543"/>
                    <a:pt x="12324" y="22562"/>
                    <a:pt x="12438" y="22580"/>
                  </a:cubicBezTo>
                  <a:cubicBezTo>
                    <a:pt x="12442" y="22580"/>
                    <a:pt x="12446" y="22581"/>
                    <a:pt x="12450" y="22581"/>
                  </a:cubicBezTo>
                  <a:cubicBezTo>
                    <a:pt x="12492" y="22581"/>
                    <a:pt x="12529" y="22551"/>
                    <a:pt x="12535" y="22508"/>
                  </a:cubicBezTo>
                  <a:cubicBezTo>
                    <a:pt x="12543" y="22461"/>
                    <a:pt x="12511" y="22418"/>
                    <a:pt x="12463" y="22410"/>
                  </a:cubicBezTo>
                  <a:cubicBezTo>
                    <a:pt x="12351" y="22393"/>
                    <a:pt x="12239" y="22373"/>
                    <a:pt x="12127" y="22354"/>
                  </a:cubicBezTo>
                  <a:cubicBezTo>
                    <a:pt x="12121" y="22353"/>
                    <a:pt x="12116" y="22352"/>
                    <a:pt x="12110" y="22352"/>
                  </a:cubicBezTo>
                  <a:close/>
                  <a:moveTo>
                    <a:pt x="12960" y="22477"/>
                  </a:moveTo>
                  <a:cubicBezTo>
                    <a:pt x="12916" y="22477"/>
                    <a:pt x="12881" y="22510"/>
                    <a:pt x="12876" y="22553"/>
                  </a:cubicBezTo>
                  <a:cubicBezTo>
                    <a:pt x="12872" y="22601"/>
                    <a:pt x="12905" y="22642"/>
                    <a:pt x="12953" y="22647"/>
                  </a:cubicBezTo>
                  <a:cubicBezTo>
                    <a:pt x="13067" y="22660"/>
                    <a:pt x="13182" y="22670"/>
                    <a:pt x="13298" y="22678"/>
                  </a:cubicBezTo>
                  <a:cubicBezTo>
                    <a:pt x="13299" y="22679"/>
                    <a:pt x="13302" y="22679"/>
                    <a:pt x="13304" y="22679"/>
                  </a:cubicBezTo>
                  <a:cubicBezTo>
                    <a:pt x="13349" y="22679"/>
                    <a:pt x="13386" y="22644"/>
                    <a:pt x="13389" y="22599"/>
                  </a:cubicBezTo>
                  <a:cubicBezTo>
                    <a:pt x="13394" y="22551"/>
                    <a:pt x="13357" y="22509"/>
                    <a:pt x="13310" y="22506"/>
                  </a:cubicBezTo>
                  <a:cubicBezTo>
                    <a:pt x="13197" y="22498"/>
                    <a:pt x="13083" y="22489"/>
                    <a:pt x="12971" y="22477"/>
                  </a:cubicBezTo>
                  <a:cubicBezTo>
                    <a:pt x="12967" y="22477"/>
                    <a:pt x="12963" y="22477"/>
                    <a:pt x="12960" y="22477"/>
                  </a:cubicBezTo>
                  <a:close/>
                  <a:moveTo>
                    <a:pt x="13816" y="22533"/>
                  </a:moveTo>
                  <a:cubicBezTo>
                    <a:pt x="13770" y="22533"/>
                    <a:pt x="13735" y="22571"/>
                    <a:pt x="13733" y="22617"/>
                  </a:cubicBezTo>
                  <a:cubicBezTo>
                    <a:pt x="13731" y="22665"/>
                    <a:pt x="13768" y="22703"/>
                    <a:pt x="13816" y="22705"/>
                  </a:cubicBezTo>
                  <a:cubicBezTo>
                    <a:pt x="13930" y="22710"/>
                    <a:pt x="14045" y="22713"/>
                    <a:pt x="14161" y="22714"/>
                  </a:cubicBezTo>
                  <a:lnTo>
                    <a:pt x="14162" y="22714"/>
                  </a:lnTo>
                  <a:cubicBezTo>
                    <a:pt x="14209" y="22714"/>
                    <a:pt x="14247" y="22678"/>
                    <a:pt x="14249" y="22630"/>
                  </a:cubicBezTo>
                  <a:cubicBezTo>
                    <a:pt x="14249" y="22583"/>
                    <a:pt x="14210" y="22543"/>
                    <a:pt x="14164" y="22543"/>
                  </a:cubicBezTo>
                  <a:cubicBezTo>
                    <a:pt x="14050" y="22540"/>
                    <a:pt x="13935" y="22538"/>
                    <a:pt x="13821" y="22533"/>
                  </a:cubicBezTo>
                  <a:cubicBezTo>
                    <a:pt x="13819" y="22533"/>
                    <a:pt x="13817" y="22533"/>
                    <a:pt x="13816" y="22533"/>
                  </a:cubicBezTo>
                  <a:close/>
                  <a:moveTo>
                    <a:pt x="14678" y="22548"/>
                  </a:moveTo>
                  <a:cubicBezTo>
                    <a:pt x="14630" y="22548"/>
                    <a:pt x="14591" y="22586"/>
                    <a:pt x="14591" y="22633"/>
                  </a:cubicBezTo>
                  <a:cubicBezTo>
                    <a:pt x="14591" y="22681"/>
                    <a:pt x="14630" y="22719"/>
                    <a:pt x="14678" y="22719"/>
                  </a:cubicBezTo>
                  <a:lnTo>
                    <a:pt x="15021" y="22721"/>
                  </a:lnTo>
                  <a:cubicBezTo>
                    <a:pt x="15069" y="22721"/>
                    <a:pt x="15107" y="22682"/>
                    <a:pt x="15107" y="22634"/>
                  </a:cubicBezTo>
                  <a:cubicBezTo>
                    <a:pt x="15107" y="22588"/>
                    <a:pt x="15069" y="22549"/>
                    <a:pt x="15022" y="22549"/>
                  </a:cubicBezTo>
                  <a:lnTo>
                    <a:pt x="14678" y="22548"/>
                  </a:lnTo>
                  <a:close/>
                  <a:moveTo>
                    <a:pt x="15536" y="22553"/>
                  </a:moveTo>
                  <a:cubicBezTo>
                    <a:pt x="15490" y="22553"/>
                    <a:pt x="15451" y="22589"/>
                    <a:pt x="15451" y="22638"/>
                  </a:cubicBezTo>
                  <a:cubicBezTo>
                    <a:pt x="15450" y="22684"/>
                    <a:pt x="15488" y="22724"/>
                    <a:pt x="15536" y="22724"/>
                  </a:cubicBezTo>
                  <a:cubicBezTo>
                    <a:pt x="15650" y="22726"/>
                    <a:pt x="15764" y="22727"/>
                    <a:pt x="15879" y="22730"/>
                  </a:cubicBezTo>
                  <a:lnTo>
                    <a:pt x="15880" y="22730"/>
                  </a:lnTo>
                  <a:cubicBezTo>
                    <a:pt x="15927" y="22730"/>
                    <a:pt x="15965" y="22694"/>
                    <a:pt x="15967" y="22646"/>
                  </a:cubicBezTo>
                  <a:cubicBezTo>
                    <a:pt x="15967" y="22599"/>
                    <a:pt x="15930" y="22559"/>
                    <a:pt x="15882" y="22557"/>
                  </a:cubicBezTo>
                  <a:cubicBezTo>
                    <a:pt x="15768" y="22554"/>
                    <a:pt x="15653" y="22553"/>
                    <a:pt x="15538" y="22553"/>
                  </a:cubicBezTo>
                  <a:close/>
                  <a:moveTo>
                    <a:pt x="16398" y="22578"/>
                  </a:moveTo>
                  <a:cubicBezTo>
                    <a:pt x="16351" y="22578"/>
                    <a:pt x="16313" y="22613"/>
                    <a:pt x="16310" y="22658"/>
                  </a:cubicBezTo>
                  <a:cubicBezTo>
                    <a:pt x="16306" y="22706"/>
                    <a:pt x="16343" y="22746"/>
                    <a:pt x="16391" y="22750"/>
                  </a:cubicBezTo>
                  <a:cubicBezTo>
                    <a:pt x="16503" y="22756"/>
                    <a:pt x="16617" y="22764"/>
                    <a:pt x="16731" y="22774"/>
                  </a:cubicBezTo>
                  <a:lnTo>
                    <a:pt x="16739" y="22774"/>
                  </a:lnTo>
                  <a:cubicBezTo>
                    <a:pt x="16782" y="22774"/>
                    <a:pt x="16820" y="22740"/>
                    <a:pt x="16824" y="22695"/>
                  </a:cubicBezTo>
                  <a:cubicBezTo>
                    <a:pt x="16828" y="22649"/>
                    <a:pt x="16793" y="22607"/>
                    <a:pt x="16745" y="22602"/>
                  </a:cubicBezTo>
                  <a:cubicBezTo>
                    <a:pt x="16630" y="22593"/>
                    <a:pt x="16516" y="22585"/>
                    <a:pt x="16401" y="22578"/>
                  </a:cubicBezTo>
                  <a:cubicBezTo>
                    <a:pt x="16400" y="22578"/>
                    <a:pt x="16399" y="22578"/>
                    <a:pt x="16398" y="22578"/>
                  </a:cubicBezTo>
                  <a:close/>
                  <a:moveTo>
                    <a:pt x="4124" y="22518"/>
                  </a:moveTo>
                  <a:cubicBezTo>
                    <a:pt x="4109" y="22518"/>
                    <a:pt x="4095" y="22521"/>
                    <a:pt x="4082" y="22529"/>
                  </a:cubicBezTo>
                  <a:cubicBezTo>
                    <a:pt x="3984" y="22586"/>
                    <a:pt x="3883" y="22647"/>
                    <a:pt x="3784" y="22708"/>
                  </a:cubicBezTo>
                  <a:cubicBezTo>
                    <a:pt x="3744" y="22734"/>
                    <a:pt x="3733" y="22786"/>
                    <a:pt x="3757" y="22826"/>
                  </a:cubicBezTo>
                  <a:cubicBezTo>
                    <a:pt x="3774" y="22854"/>
                    <a:pt x="3802" y="22868"/>
                    <a:pt x="3830" y="22868"/>
                  </a:cubicBezTo>
                  <a:cubicBezTo>
                    <a:pt x="3846" y="22868"/>
                    <a:pt x="3861" y="22863"/>
                    <a:pt x="3875" y="22854"/>
                  </a:cubicBezTo>
                  <a:cubicBezTo>
                    <a:pt x="3973" y="22793"/>
                    <a:pt x="4071" y="22734"/>
                    <a:pt x="4168" y="22678"/>
                  </a:cubicBezTo>
                  <a:cubicBezTo>
                    <a:pt x="4208" y="22654"/>
                    <a:pt x="4223" y="22602"/>
                    <a:pt x="4199" y="22561"/>
                  </a:cubicBezTo>
                  <a:cubicBezTo>
                    <a:pt x="4183" y="22533"/>
                    <a:pt x="4153" y="22518"/>
                    <a:pt x="4124" y="22518"/>
                  </a:cubicBezTo>
                  <a:close/>
                  <a:moveTo>
                    <a:pt x="629" y="22368"/>
                  </a:moveTo>
                  <a:cubicBezTo>
                    <a:pt x="587" y="22368"/>
                    <a:pt x="550" y="22400"/>
                    <a:pt x="543" y="22442"/>
                  </a:cubicBezTo>
                  <a:lnTo>
                    <a:pt x="496" y="22782"/>
                  </a:lnTo>
                  <a:cubicBezTo>
                    <a:pt x="488" y="22830"/>
                    <a:pt x="522" y="22873"/>
                    <a:pt x="569" y="22879"/>
                  </a:cubicBezTo>
                  <a:lnTo>
                    <a:pt x="581" y="22879"/>
                  </a:lnTo>
                  <a:cubicBezTo>
                    <a:pt x="623" y="22879"/>
                    <a:pt x="660" y="22849"/>
                    <a:pt x="666" y="22806"/>
                  </a:cubicBezTo>
                  <a:lnTo>
                    <a:pt x="714" y="22466"/>
                  </a:lnTo>
                  <a:cubicBezTo>
                    <a:pt x="721" y="22418"/>
                    <a:pt x="687" y="22375"/>
                    <a:pt x="641" y="22368"/>
                  </a:cubicBezTo>
                  <a:cubicBezTo>
                    <a:pt x="637" y="22368"/>
                    <a:pt x="633" y="22368"/>
                    <a:pt x="629" y="22368"/>
                  </a:cubicBezTo>
                  <a:close/>
                  <a:moveTo>
                    <a:pt x="17249" y="22660"/>
                  </a:moveTo>
                  <a:cubicBezTo>
                    <a:pt x="17208" y="22660"/>
                    <a:pt x="17172" y="22692"/>
                    <a:pt x="17165" y="22734"/>
                  </a:cubicBezTo>
                  <a:cubicBezTo>
                    <a:pt x="17158" y="22780"/>
                    <a:pt x="17190" y="22825"/>
                    <a:pt x="17238" y="22831"/>
                  </a:cubicBezTo>
                  <a:cubicBezTo>
                    <a:pt x="17350" y="22847"/>
                    <a:pt x="17464" y="22867"/>
                    <a:pt x="17573" y="22887"/>
                  </a:cubicBezTo>
                  <a:cubicBezTo>
                    <a:pt x="17578" y="22889"/>
                    <a:pt x="17584" y="22889"/>
                    <a:pt x="17589" y="22889"/>
                  </a:cubicBezTo>
                  <a:cubicBezTo>
                    <a:pt x="17629" y="22889"/>
                    <a:pt x="17666" y="22860"/>
                    <a:pt x="17674" y="22820"/>
                  </a:cubicBezTo>
                  <a:cubicBezTo>
                    <a:pt x="17682" y="22772"/>
                    <a:pt x="17652" y="22727"/>
                    <a:pt x="17605" y="22719"/>
                  </a:cubicBezTo>
                  <a:cubicBezTo>
                    <a:pt x="17493" y="22697"/>
                    <a:pt x="17378" y="22678"/>
                    <a:pt x="17262" y="22662"/>
                  </a:cubicBezTo>
                  <a:cubicBezTo>
                    <a:pt x="17258" y="22661"/>
                    <a:pt x="17253" y="22660"/>
                    <a:pt x="17249" y="22660"/>
                  </a:cubicBezTo>
                  <a:close/>
                  <a:moveTo>
                    <a:pt x="18091" y="22833"/>
                  </a:moveTo>
                  <a:cubicBezTo>
                    <a:pt x="18053" y="22833"/>
                    <a:pt x="18019" y="22858"/>
                    <a:pt x="18009" y="22895"/>
                  </a:cubicBezTo>
                  <a:cubicBezTo>
                    <a:pt x="17996" y="22942"/>
                    <a:pt x="18023" y="22988"/>
                    <a:pt x="18069" y="23001"/>
                  </a:cubicBezTo>
                  <a:cubicBezTo>
                    <a:pt x="18180" y="23031"/>
                    <a:pt x="18289" y="23063"/>
                    <a:pt x="18395" y="23099"/>
                  </a:cubicBezTo>
                  <a:cubicBezTo>
                    <a:pt x="18403" y="23102"/>
                    <a:pt x="18412" y="23104"/>
                    <a:pt x="18420" y="23104"/>
                  </a:cubicBezTo>
                  <a:cubicBezTo>
                    <a:pt x="18457" y="23104"/>
                    <a:pt x="18491" y="23081"/>
                    <a:pt x="18502" y="23044"/>
                  </a:cubicBezTo>
                  <a:cubicBezTo>
                    <a:pt x="18518" y="22999"/>
                    <a:pt x="18494" y="22951"/>
                    <a:pt x="18447" y="22935"/>
                  </a:cubicBezTo>
                  <a:cubicBezTo>
                    <a:pt x="18340" y="22900"/>
                    <a:pt x="18228" y="22867"/>
                    <a:pt x="18114" y="22836"/>
                  </a:cubicBezTo>
                  <a:cubicBezTo>
                    <a:pt x="18107" y="22834"/>
                    <a:pt x="18099" y="22833"/>
                    <a:pt x="18091" y="22833"/>
                  </a:cubicBezTo>
                  <a:close/>
                  <a:moveTo>
                    <a:pt x="28466" y="22738"/>
                  </a:moveTo>
                  <a:cubicBezTo>
                    <a:pt x="28422" y="22738"/>
                    <a:pt x="28385" y="22776"/>
                    <a:pt x="28384" y="22820"/>
                  </a:cubicBezTo>
                  <a:cubicBezTo>
                    <a:pt x="28380" y="22931"/>
                    <a:pt x="28369" y="23043"/>
                    <a:pt x="28353" y="23153"/>
                  </a:cubicBezTo>
                  <a:cubicBezTo>
                    <a:pt x="28345" y="23200"/>
                    <a:pt x="28377" y="23243"/>
                    <a:pt x="28425" y="23251"/>
                  </a:cubicBezTo>
                  <a:cubicBezTo>
                    <a:pt x="28429" y="23251"/>
                    <a:pt x="28433" y="23252"/>
                    <a:pt x="28438" y="23252"/>
                  </a:cubicBezTo>
                  <a:cubicBezTo>
                    <a:pt x="28480" y="23252"/>
                    <a:pt x="28517" y="23220"/>
                    <a:pt x="28523" y="23179"/>
                  </a:cubicBezTo>
                  <a:cubicBezTo>
                    <a:pt x="28541" y="23062"/>
                    <a:pt x="28552" y="22943"/>
                    <a:pt x="28555" y="22826"/>
                  </a:cubicBezTo>
                  <a:cubicBezTo>
                    <a:pt x="28557" y="22780"/>
                    <a:pt x="28520" y="22740"/>
                    <a:pt x="28473" y="22738"/>
                  </a:cubicBezTo>
                  <a:cubicBezTo>
                    <a:pt x="28471" y="22738"/>
                    <a:pt x="28468" y="22738"/>
                    <a:pt x="28466" y="22738"/>
                  </a:cubicBezTo>
                  <a:close/>
                  <a:moveTo>
                    <a:pt x="3400" y="22981"/>
                  </a:moveTo>
                  <a:cubicBezTo>
                    <a:pt x="3383" y="22981"/>
                    <a:pt x="3366" y="22986"/>
                    <a:pt x="3352" y="22996"/>
                  </a:cubicBezTo>
                  <a:cubicBezTo>
                    <a:pt x="3257" y="23062"/>
                    <a:pt x="3163" y="23129"/>
                    <a:pt x="3070" y="23198"/>
                  </a:cubicBezTo>
                  <a:cubicBezTo>
                    <a:pt x="3031" y="23227"/>
                    <a:pt x="3023" y="23281"/>
                    <a:pt x="3052" y="23318"/>
                  </a:cubicBezTo>
                  <a:cubicBezTo>
                    <a:pt x="3070" y="23342"/>
                    <a:pt x="3095" y="23353"/>
                    <a:pt x="3121" y="23353"/>
                  </a:cubicBezTo>
                  <a:cubicBezTo>
                    <a:pt x="3139" y="23353"/>
                    <a:pt x="3158" y="23349"/>
                    <a:pt x="3172" y="23337"/>
                  </a:cubicBezTo>
                  <a:cubicBezTo>
                    <a:pt x="3264" y="23268"/>
                    <a:pt x="3356" y="23201"/>
                    <a:pt x="3449" y="23137"/>
                  </a:cubicBezTo>
                  <a:cubicBezTo>
                    <a:pt x="3488" y="23110"/>
                    <a:pt x="3497" y="23055"/>
                    <a:pt x="3470" y="23017"/>
                  </a:cubicBezTo>
                  <a:cubicBezTo>
                    <a:pt x="3453" y="22993"/>
                    <a:pt x="3427" y="22981"/>
                    <a:pt x="3400" y="22981"/>
                  </a:cubicBezTo>
                  <a:close/>
                  <a:moveTo>
                    <a:pt x="18901" y="23117"/>
                  </a:moveTo>
                  <a:cubicBezTo>
                    <a:pt x="18869" y="23117"/>
                    <a:pt x="18838" y="23136"/>
                    <a:pt x="18824" y="23168"/>
                  </a:cubicBezTo>
                  <a:cubicBezTo>
                    <a:pt x="18805" y="23211"/>
                    <a:pt x="18824" y="23262"/>
                    <a:pt x="18867" y="23281"/>
                  </a:cubicBezTo>
                  <a:cubicBezTo>
                    <a:pt x="18971" y="23328"/>
                    <a:pt x="19074" y="23377"/>
                    <a:pt x="19171" y="23429"/>
                  </a:cubicBezTo>
                  <a:cubicBezTo>
                    <a:pt x="19184" y="23435"/>
                    <a:pt x="19197" y="23438"/>
                    <a:pt x="19211" y="23438"/>
                  </a:cubicBezTo>
                  <a:cubicBezTo>
                    <a:pt x="19242" y="23438"/>
                    <a:pt x="19270" y="23422"/>
                    <a:pt x="19287" y="23393"/>
                  </a:cubicBezTo>
                  <a:cubicBezTo>
                    <a:pt x="19309" y="23352"/>
                    <a:pt x="19293" y="23299"/>
                    <a:pt x="19251" y="23276"/>
                  </a:cubicBezTo>
                  <a:cubicBezTo>
                    <a:pt x="19150" y="23224"/>
                    <a:pt x="19045" y="23172"/>
                    <a:pt x="18936" y="23124"/>
                  </a:cubicBezTo>
                  <a:cubicBezTo>
                    <a:pt x="18924" y="23119"/>
                    <a:pt x="18913" y="23117"/>
                    <a:pt x="18901" y="23117"/>
                  </a:cubicBezTo>
                  <a:close/>
                  <a:moveTo>
                    <a:pt x="509" y="23218"/>
                  </a:moveTo>
                  <a:cubicBezTo>
                    <a:pt x="467" y="23218"/>
                    <a:pt x="430" y="23250"/>
                    <a:pt x="424" y="23292"/>
                  </a:cubicBezTo>
                  <a:lnTo>
                    <a:pt x="376" y="23634"/>
                  </a:lnTo>
                  <a:cubicBezTo>
                    <a:pt x="370" y="23680"/>
                    <a:pt x="402" y="23723"/>
                    <a:pt x="450" y="23730"/>
                  </a:cubicBezTo>
                  <a:cubicBezTo>
                    <a:pt x="453" y="23731"/>
                    <a:pt x="458" y="23731"/>
                    <a:pt x="461" y="23731"/>
                  </a:cubicBezTo>
                  <a:cubicBezTo>
                    <a:pt x="503" y="23731"/>
                    <a:pt x="540" y="23699"/>
                    <a:pt x="546" y="23658"/>
                  </a:cubicBezTo>
                  <a:lnTo>
                    <a:pt x="594" y="23316"/>
                  </a:lnTo>
                  <a:cubicBezTo>
                    <a:pt x="601" y="23270"/>
                    <a:pt x="569" y="23227"/>
                    <a:pt x="520" y="23219"/>
                  </a:cubicBezTo>
                  <a:cubicBezTo>
                    <a:pt x="517" y="23218"/>
                    <a:pt x="513" y="23218"/>
                    <a:pt x="509" y="23218"/>
                  </a:cubicBezTo>
                  <a:close/>
                  <a:moveTo>
                    <a:pt x="2713" y="23497"/>
                  </a:moveTo>
                  <a:cubicBezTo>
                    <a:pt x="2694" y="23497"/>
                    <a:pt x="2675" y="23503"/>
                    <a:pt x="2660" y="23515"/>
                  </a:cubicBezTo>
                  <a:cubicBezTo>
                    <a:pt x="2570" y="23587"/>
                    <a:pt x="2481" y="23661"/>
                    <a:pt x="2392" y="23736"/>
                  </a:cubicBezTo>
                  <a:cubicBezTo>
                    <a:pt x="2356" y="23766"/>
                    <a:pt x="2351" y="23821"/>
                    <a:pt x="2381" y="23856"/>
                  </a:cubicBezTo>
                  <a:cubicBezTo>
                    <a:pt x="2399" y="23877"/>
                    <a:pt x="2423" y="23887"/>
                    <a:pt x="2448" y="23887"/>
                  </a:cubicBezTo>
                  <a:cubicBezTo>
                    <a:pt x="2468" y="23887"/>
                    <a:pt x="2487" y="23880"/>
                    <a:pt x="2503" y="23867"/>
                  </a:cubicBezTo>
                  <a:cubicBezTo>
                    <a:pt x="2591" y="23794"/>
                    <a:pt x="2679" y="23722"/>
                    <a:pt x="2767" y="23650"/>
                  </a:cubicBezTo>
                  <a:cubicBezTo>
                    <a:pt x="2804" y="23621"/>
                    <a:pt x="2810" y="23566"/>
                    <a:pt x="2780" y="23529"/>
                  </a:cubicBezTo>
                  <a:cubicBezTo>
                    <a:pt x="2763" y="23508"/>
                    <a:pt x="2738" y="23497"/>
                    <a:pt x="2713" y="23497"/>
                  </a:cubicBezTo>
                  <a:close/>
                  <a:moveTo>
                    <a:pt x="19650" y="23536"/>
                  </a:moveTo>
                  <a:cubicBezTo>
                    <a:pt x="19623" y="23536"/>
                    <a:pt x="19596" y="23549"/>
                    <a:pt x="19580" y="23573"/>
                  </a:cubicBezTo>
                  <a:cubicBezTo>
                    <a:pt x="19552" y="23611"/>
                    <a:pt x="19562" y="23666"/>
                    <a:pt x="19600" y="23693"/>
                  </a:cubicBezTo>
                  <a:cubicBezTo>
                    <a:pt x="19692" y="23757"/>
                    <a:pt x="19781" y="23826"/>
                    <a:pt x="19866" y="23898"/>
                  </a:cubicBezTo>
                  <a:cubicBezTo>
                    <a:pt x="19882" y="23912"/>
                    <a:pt x="19901" y="23919"/>
                    <a:pt x="19921" y="23919"/>
                  </a:cubicBezTo>
                  <a:cubicBezTo>
                    <a:pt x="19946" y="23919"/>
                    <a:pt x="19970" y="23909"/>
                    <a:pt x="19986" y="23888"/>
                  </a:cubicBezTo>
                  <a:cubicBezTo>
                    <a:pt x="20017" y="23851"/>
                    <a:pt x="20014" y="23798"/>
                    <a:pt x="19977" y="23766"/>
                  </a:cubicBezTo>
                  <a:cubicBezTo>
                    <a:pt x="19889" y="23693"/>
                    <a:pt x="19796" y="23619"/>
                    <a:pt x="19700" y="23552"/>
                  </a:cubicBezTo>
                  <a:cubicBezTo>
                    <a:pt x="19684" y="23541"/>
                    <a:pt x="19667" y="23536"/>
                    <a:pt x="19650" y="23536"/>
                  </a:cubicBezTo>
                  <a:close/>
                  <a:moveTo>
                    <a:pt x="28321" y="23581"/>
                  </a:moveTo>
                  <a:cubicBezTo>
                    <a:pt x="28285" y="23581"/>
                    <a:pt x="28251" y="23605"/>
                    <a:pt x="28240" y="23642"/>
                  </a:cubicBezTo>
                  <a:cubicBezTo>
                    <a:pt x="28208" y="23747"/>
                    <a:pt x="28169" y="23853"/>
                    <a:pt x="28126" y="23959"/>
                  </a:cubicBezTo>
                  <a:cubicBezTo>
                    <a:pt x="28108" y="24002"/>
                    <a:pt x="28129" y="24051"/>
                    <a:pt x="28172" y="24071"/>
                  </a:cubicBezTo>
                  <a:cubicBezTo>
                    <a:pt x="28184" y="24074"/>
                    <a:pt x="28195" y="24077"/>
                    <a:pt x="28204" y="24077"/>
                  </a:cubicBezTo>
                  <a:cubicBezTo>
                    <a:pt x="28240" y="24077"/>
                    <a:pt x="28272" y="24056"/>
                    <a:pt x="28284" y="24023"/>
                  </a:cubicBezTo>
                  <a:cubicBezTo>
                    <a:pt x="28329" y="23914"/>
                    <a:pt x="28369" y="23802"/>
                    <a:pt x="28403" y="23693"/>
                  </a:cubicBezTo>
                  <a:cubicBezTo>
                    <a:pt x="28417" y="23648"/>
                    <a:pt x="28392" y="23600"/>
                    <a:pt x="28347" y="23586"/>
                  </a:cubicBezTo>
                  <a:cubicBezTo>
                    <a:pt x="28338" y="23583"/>
                    <a:pt x="28330" y="23581"/>
                    <a:pt x="28321" y="23581"/>
                  </a:cubicBezTo>
                  <a:close/>
                  <a:moveTo>
                    <a:pt x="2059" y="24053"/>
                  </a:moveTo>
                  <a:cubicBezTo>
                    <a:pt x="2039" y="24053"/>
                    <a:pt x="2018" y="24061"/>
                    <a:pt x="2002" y="24076"/>
                  </a:cubicBezTo>
                  <a:cubicBezTo>
                    <a:pt x="1915" y="24152"/>
                    <a:pt x="1830" y="24229"/>
                    <a:pt x="1745" y="24308"/>
                  </a:cubicBezTo>
                  <a:cubicBezTo>
                    <a:pt x="1710" y="24340"/>
                    <a:pt x="1709" y="24394"/>
                    <a:pt x="1741" y="24429"/>
                  </a:cubicBezTo>
                  <a:cubicBezTo>
                    <a:pt x="1757" y="24447"/>
                    <a:pt x="1781" y="24457"/>
                    <a:pt x="1803" y="24457"/>
                  </a:cubicBezTo>
                  <a:cubicBezTo>
                    <a:pt x="1824" y="24457"/>
                    <a:pt x="1845" y="24449"/>
                    <a:pt x="1862" y="24434"/>
                  </a:cubicBezTo>
                  <a:cubicBezTo>
                    <a:pt x="1946" y="24356"/>
                    <a:pt x="2031" y="24279"/>
                    <a:pt x="2115" y="24204"/>
                  </a:cubicBezTo>
                  <a:cubicBezTo>
                    <a:pt x="2151" y="24172"/>
                    <a:pt x="2154" y="24117"/>
                    <a:pt x="2122" y="24082"/>
                  </a:cubicBezTo>
                  <a:cubicBezTo>
                    <a:pt x="2106" y="24063"/>
                    <a:pt x="2082" y="24053"/>
                    <a:pt x="2059" y="24053"/>
                  </a:cubicBezTo>
                  <a:close/>
                  <a:moveTo>
                    <a:pt x="20287" y="24108"/>
                  </a:moveTo>
                  <a:cubicBezTo>
                    <a:pt x="20267" y="24108"/>
                    <a:pt x="20247" y="24115"/>
                    <a:pt x="20231" y="24128"/>
                  </a:cubicBezTo>
                  <a:cubicBezTo>
                    <a:pt x="20196" y="24160"/>
                    <a:pt x="20191" y="24215"/>
                    <a:pt x="20223" y="24250"/>
                  </a:cubicBezTo>
                  <a:cubicBezTo>
                    <a:pt x="20238" y="24268"/>
                    <a:pt x="20252" y="24284"/>
                    <a:pt x="20267" y="24301"/>
                  </a:cubicBezTo>
                  <a:cubicBezTo>
                    <a:pt x="20321" y="24367"/>
                    <a:pt x="20377" y="24439"/>
                    <a:pt x="20431" y="24514"/>
                  </a:cubicBezTo>
                  <a:cubicBezTo>
                    <a:pt x="20447" y="24537"/>
                    <a:pt x="20475" y="24550"/>
                    <a:pt x="20500" y="24550"/>
                  </a:cubicBezTo>
                  <a:cubicBezTo>
                    <a:pt x="20518" y="24550"/>
                    <a:pt x="20536" y="24545"/>
                    <a:pt x="20550" y="24533"/>
                  </a:cubicBezTo>
                  <a:cubicBezTo>
                    <a:pt x="20590" y="24506"/>
                    <a:pt x="20598" y="24452"/>
                    <a:pt x="20571" y="24413"/>
                  </a:cubicBezTo>
                  <a:cubicBezTo>
                    <a:pt x="20513" y="24335"/>
                    <a:pt x="20455" y="24260"/>
                    <a:pt x="20399" y="24192"/>
                  </a:cubicBezTo>
                  <a:cubicBezTo>
                    <a:pt x="20383" y="24173"/>
                    <a:pt x="20369" y="24156"/>
                    <a:pt x="20353" y="24138"/>
                  </a:cubicBezTo>
                  <a:cubicBezTo>
                    <a:pt x="20335" y="24118"/>
                    <a:pt x="20311" y="24108"/>
                    <a:pt x="20287" y="24108"/>
                  </a:cubicBezTo>
                  <a:close/>
                  <a:moveTo>
                    <a:pt x="388" y="24070"/>
                  </a:moveTo>
                  <a:cubicBezTo>
                    <a:pt x="346" y="24070"/>
                    <a:pt x="310" y="24101"/>
                    <a:pt x="304" y="24143"/>
                  </a:cubicBezTo>
                  <a:lnTo>
                    <a:pt x="256" y="24484"/>
                  </a:lnTo>
                  <a:cubicBezTo>
                    <a:pt x="250" y="24530"/>
                    <a:pt x="282" y="24574"/>
                    <a:pt x="330" y="24582"/>
                  </a:cubicBezTo>
                  <a:lnTo>
                    <a:pt x="341" y="24582"/>
                  </a:lnTo>
                  <a:cubicBezTo>
                    <a:pt x="384" y="24582"/>
                    <a:pt x="421" y="24551"/>
                    <a:pt x="426" y="24508"/>
                  </a:cubicBezTo>
                  <a:lnTo>
                    <a:pt x="474" y="24167"/>
                  </a:lnTo>
                  <a:cubicBezTo>
                    <a:pt x="480" y="24120"/>
                    <a:pt x="448" y="24077"/>
                    <a:pt x="402" y="24071"/>
                  </a:cubicBezTo>
                  <a:cubicBezTo>
                    <a:pt x="397" y="24070"/>
                    <a:pt x="392" y="24070"/>
                    <a:pt x="388" y="24070"/>
                  </a:cubicBezTo>
                  <a:close/>
                  <a:moveTo>
                    <a:pt x="27981" y="24369"/>
                  </a:moveTo>
                  <a:cubicBezTo>
                    <a:pt x="27951" y="24369"/>
                    <a:pt x="27922" y="24385"/>
                    <a:pt x="27906" y="24413"/>
                  </a:cubicBezTo>
                  <a:cubicBezTo>
                    <a:pt x="27854" y="24509"/>
                    <a:pt x="27794" y="24607"/>
                    <a:pt x="27732" y="24703"/>
                  </a:cubicBezTo>
                  <a:cubicBezTo>
                    <a:pt x="27706" y="24743"/>
                    <a:pt x="27719" y="24796"/>
                    <a:pt x="27759" y="24822"/>
                  </a:cubicBezTo>
                  <a:cubicBezTo>
                    <a:pt x="27774" y="24831"/>
                    <a:pt x="27790" y="24836"/>
                    <a:pt x="27806" y="24836"/>
                  </a:cubicBezTo>
                  <a:cubicBezTo>
                    <a:pt x="27833" y="24836"/>
                    <a:pt x="27862" y="24822"/>
                    <a:pt x="27878" y="24796"/>
                  </a:cubicBezTo>
                  <a:cubicBezTo>
                    <a:pt x="27942" y="24697"/>
                    <a:pt x="28001" y="24594"/>
                    <a:pt x="28055" y="24495"/>
                  </a:cubicBezTo>
                  <a:cubicBezTo>
                    <a:pt x="28079" y="24455"/>
                    <a:pt x="28063" y="24402"/>
                    <a:pt x="28022" y="24380"/>
                  </a:cubicBezTo>
                  <a:cubicBezTo>
                    <a:pt x="28009" y="24372"/>
                    <a:pt x="27995" y="24369"/>
                    <a:pt x="27981" y="24369"/>
                  </a:cubicBezTo>
                  <a:close/>
                  <a:moveTo>
                    <a:pt x="1429" y="24639"/>
                  </a:moveTo>
                  <a:cubicBezTo>
                    <a:pt x="1408" y="24639"/>
                    <a:pt x="1386" y="24647"/>
                    <a:pt x="1369" y="24663"/>
                  </a:cubicBezTo>
                  <a:cubicBezTo>
                    <a:pt x="1288" y="24743"/>
                    <a:pt x="1204" y="24823"/>
                    <a:pt x="1123" y="24903"/>
                  </a:cubicBezTo>
                  <a:cubicBezTo>
                    <a:pt x="1089" y="24937"/>
                    <a:pt x="1089" y="24991"/>
                    <a:pt x="1123" y="25025"/>
                  </a:cubicBezTo>
                  <a:cubicBezTo>
                    <a:pt x="1139" y="25043"/>
                    <a:pt x="1161" y="25051"/>
                    <a:pt x="1183" y="25051"/>
                  </a:cubicBezTo>
                  <a:cubicBezTo>
                    <a:pt x="1206" y="25051"/>
                    <a:pt x="1227" y="25043"/>
                    <a:pt x="1244" y="25025"/>
                  </a:cubicBezTo>
                  <a:cubicBezTo>
                    <a:pt x="1324" y="24945"/>
                    <a:pt x="1406" y="24865"/>
                    <a:pt x="1489" y="24787"/>
                  </a:cubicBezTo>
                  <a:cubicBezTo>
                    <a:pt x="1523" y="24754"/>
                    <a:pt x="1525" y="24700"/>
                    <a:pt x="1491" y="24665"/>
                  </a:cubicBezTo>
                  <a:cubicBezTo>
                    <a:pt x="1474" y="24648"/>
                    <a:pt x="1451" y="24639"/>
                    <a:pt x="1429" y="24639"/>
                  </a:cubicBezTo>
                  <a:close/>
                  <a:moveTo>
                    <a:pt x="20780" y="24811"/>
                  </a:moveTo>
                  <a:cubicBezTo>
                    <a:pt x="20765" y="24811"/>
                    <a:pt x="20750" y="24815"/>
                    <a:pt x="20736" y="24823"/>
                  </a:cubicBezTo>
                  <a:cubicBezTo>
                    <a:pt x="20696" y="24847"/>
                    <a:pt x="20681" y="24899"/>
                    <a:pt x="20705" y="24940"/>
                  </a:cubicBezTo>
                  <a:cubicBezTo>
                    <a:pt x="20757" y="25028"/>
                    <a:pt x="20811" y="25126"/>
                    <a:pt x="20872" y="25238"/>
                  </a:cubicBezTo>
                  <a:cubicBezTo>
                    <a:pt x="20886" y="25267"/>
                    <a:pt x="20917" y="25283"/>
                    <a:pt x="20947" y="25283"/>
                  </a:cubicBezTo>
                  <a:cubicBezTo>
                    <a:pt x="20960" y="25283"/>
                    <a:pt x="20974" y="25280"/>
                    <a:pt x="20987" y="25273"/>
                  </a:cubicBezTo>
                  <a:cubicBezTo>
                    <a:pt x="21029" y="25249"/>
                    <a:pt x="21045" y="25198"/>
                    <a:pt x="21022" y="25156"/>
                  </a:cubicBezTo>
                  <a:cubicBezTo>
                    <a:pt x="20962" y="25043"/>
                    <a:pt x="20907" y="24945"/>
                    <a:pt x="20854" y="24854"/>
                  </a:cubicBezTo>
                  <a:cubicBezTo>
                    <a:pt x="20838" y="24826"/>
                    <a:pt x="20810" y="24811"/>
                    <a:pt x="20780" y="24811"/>
                  </a:cubicBezTo>
                  <a:close/>
                  <a:moveTo>
                    <a:pt x="270" y="24920"/>
                  </a:moveTo>
                  <a:cubicBezTo>
                    <a:pt x="228" y="24920"/>
                    <a:pt x="192" y="24951"/>
                    <a:pt x="184" y="24995"/>
                  </a:cubicBezTo>
                  <a:lnTo>
                    <a:pt x="138" y="25334"/>
                  </a:lnTo>
                  <a:cubicBezTo>
                    <a:pt x="130" y="25382"/>
                    <a:pt x="163" y="25425"/>
                    <a:pt x="210" y="25432"/>
                  </a:cubicBezTo>
                  <a:lnTo>
                    <a:pt x="223" y="25432"/>
                  </a:lnTo>
                  <a:cubicBezTo>
                    <a:pt x="264" y="25432"/>
                    <a:pt x="301" y="25401"/>
                    <a:pt x="307" y="25358"/>
                  </a:cubicBezTo>
                  <a:lnTo>
                    <a:pt x="356" y="25019"/>
                  </a:lnTo>
                  <a:cubicBezTo>
                    <a:pt x="362" y="24971"/>
                    <a:pt x="328" y="24927"/>
                    <a:pt x="282" y="24921"/>
                  </a:cubicBezTo>
                  <a:cubicBezTo>
                    <a:pt x="278" y="24920"/>
                    <a:pt x="274" y="24920"/>
                    <a:pt x="270" y="24920"/>
                  </a:cubicBezTo>
                  <a:close/>
                  <a:moveTo>
                    <a:pt x="27508" y="25086"/>
                  </a:moveTo>
                  <a:cubicBezTo>
                    <a:pt x="27483" y="25086"/>
                    <a:pt x="27457" y="25097"/>
                    <a:pt x="27440" y="25120"/>
                  </a:cubicBezTo>
                  <a:cubicBezTo>
                    <a:pt x="27373" y="25208"/>
                    <a:pt x="27301" y="25296"/>
                    <a:pt x="27228" y="25384"/>
                  </a:cubicBezTo>
                  <a:cubicBezTo>
                    <a:pt x="27197" y="25421"/>
                    <a:pt x="27202" y="25475"/>
                    <a:pt x="27237" y="25505"/>
                  </a:cubicBezTo>
                  <a:cubicBezTo>
                    <a:pt x="27255" y="25518"/>
                    <a:pt x="27274" y="25525"/>
                    <a:pt x="27293" y="25525"/>
                  </a:cubicBezTo>
                  <a:cubicBezTo>
                    <a:pt x="27317" y="25525"/>
                    <a:pt x="27341" y="25515"/>
                    <a:pt x="27359" y="25496"/>
                  </a:cubicBezTo>
                  <a:cubicBezTo>
                    <a:pt x="27436" y="25405"/>
                    <a:pt x="27508" y="25313"/>
                    <a:pt x="27577" y="25224"/>
                  </a:cubicBezTo>
                  <a:cubicBezTo>
                    <a:pt x="27605" y="25187"/>
                    <a:pt x="27599" y="25132"/>
                    <a:pt x="27561" y="25104"/>
                  </a:cubicBezTo>
                  <a:cubicBezTo>
                    <a:pt x="27545" y="25092"/>
                    <a:pt x="27527" y="25086"/>
                    <a:pt x="27508" y="25086"/>
                  </a:cubicBezTo>
                  <a:close/>
                  <a:moveTo>
                    <a:pt x="820" y="25244"/>
                  </a:moveTo>
                  <a:cubicBezTo>
                    <a:pt x="798" y="25244"/>
                    <a:pt x="775" y="25253"/>
                    <a:pt x="759" y="25270"/>
                  </a:cubicBezTo>
                  <a:cubicBezTo>
                    <a:pt x="677" y="25352"/>
                    <a:pt x="597" y="25433"/>
                    <a:pt x="519" y="25517"/>
                  </a:cubicBezTo>
                  <a:cubicBezTo>
                    <a:pt x="485" y="25550"/>
                    <a:pt x="487" y="25605"/>
                    <a:pt x="520" y="25638"/>
                  </a:cubicBezTo>
                  <a:cubicBezTo>
                    <a:pt x="536" y="25654"/>
                    <a:pt x="559" y="25662"/>
                    <a:pt x="580" y="25662"/>
                  </a:cubicBezTo>
                  <a:cubicBezTo>
                    <a:pt x="602" y="25662"/>
                    <a:pt x="625" y="25653"/>
                    <a:pt x="642" y="25635"/>
                  </a:cubicBezTo>
                  <a:cubicBezTo>
                    <a:pt x="721" y="25554"/>
                    <a:pt x="801" y="25472"/>
                    <a:pt x="881" y="25390"/>
                  </a:cubicBezTo>
                  <a:cubicBezTo>
                    <a:pt x="914" y="25357"/>
                    <a:pt x="914" y="25302"/>
                    <a:pt x="879" y="25269"/>
                  </a:cubicBezTo>
                  <a:cubicBezTo>
                    <a:pt x="863" y="25252"/>
                    <a:pt x="841" y="25244"/>
                    <a:pt x="820" y="25244"/>
                  </a:cubicBezTo>
                  <a:close/>
                  <a:moveTo>
                    <a:pt x="21188" y="25567"/>
                  </a:moveTo>
                  <a:cubicBezTo>
                    <a:pt x="21174" y="25567"/>
                    <a:pt x="21160" y="25571"/>
                    <a:pt x="21147" y="25578"/>
                  </a:cubicBezTo>
                  <a:cubicBezTo>
                    <a:pt x="21106" y="25600"/>
                    <a:pt x="21090" y="25651"/>
                    <a:pt x="21110" y="25693"/>
                  </a:cubicBezTo>
                  <a:cubicBezTo>
                    <a:pt x="21165" y="25795"/>
                    <a:pt x="21219" y="25898"/>
                    <a:pt x="21274" y="25999"/>
                  </a:cubicBezTo>
                  <a:cubicBezTo>
                    <a:pt x="21290" y="26026"/>
                    <a:pt x="21319" y="26044"/>
                    <a:pt x="21349" y="26044"/>
                  </a:cubicBezTo>
                  <a:cubicBezTo>
                    <a:pt x="21363" y="26044"/>
                    <a:pt x="21378" y="26039"/>
                    <a:pt x="21391" y="26032"/>
                  </a:cubicBezTo>
                  <a:cubicBezTo>
                    <a:pt x="21432" y="26010"/>
                    <a:pt x="21447" y="25957"/>
                    <a:pt x="21424" y="25915"/>
                  </a:cubicBezTo>
                  <a:cubicBezTo>
                    <a:pt x="21370" y="25816"/>
                    <a:pt x="21317" y="25715"/>
                    <a:pt x="21263" y="25613"/>
                  </a:cubicBezTo>
                  <a:cubicBezTo>
                    <a:pt x="21248" y="25584"/>
                    <a:pt x="21218" y="25567"/>
                    <a:pt x="21188" y="25567"/>
                  </a:cubicBezTo>
                  <a:close/>
                  <a:moveTo>
                    <a:pt x="26949" y="25737"/>
                  </a:moveTo>
                  <a:cubicBezTo>
                    <a:pt x="26926" y="25737"/>
                    <a:pt x="26903" y="25746"/>
                    <a:pt x="26886" y="25763"/>
                  </a:cubicBezTo>
                  <a:cubicBezTo>
                    <a:pt x="26810" y="25843"/>
                    <a:pt x="26730" y="25925"/>
                    <a:pt x="26646" y="26005"/>
                  </a:cubicBezTo>
                  <a:cubicBezTo>
                    <a:pt x="26613" y="26039"/>
                    <a:pt x="26611" y="26093"/>
                    <a:pt x="26645" y="26127"/>
                  </a:cubicBezTo>
                  <a:cubicBezTo>
                    <a:pt x="26662" y="26144"/>
                    <a:pt x="26685" y="26152"/>
                    <a:pt x="26707" y="26152"/>
                  </a:cubicBezTo>
                  <a:cubicBezTo>
                    <a:pt x="26728" y="26152"/>
                    <a:pt x="26749" y="26144"/>
                    <a:pt x="26766" y="26128"/>
                  </a:cubicBezTo>
                  <a:cubicBezTo>
                    <a:pt x="26850" y="26047"/>
                    <a:pt x="26933" y="25963"/>
                    <a:pt x="27010" y="25882"/>
                  </a:cubicBezTo>
                  <a:cubicBezTo>
                    <a:pt x="27043" y="25848"/>
                    <a:pt x="27042" y="25794"/>
                    <a:pt x="27008" y="25760"/>
                  </a:cubicBezTo>
                  <a:cubicBezTo>
                    <a:pt x="26991" y="25745"/>
                    <a:pt x="26970" y="25737"/>
                    <a:pt x="26949" y="25737"/>
                  </a:cubicBezTo>
                  <a:close/>
                  <a:moveTo>
                    <a:pt x="150" y="25771"/>
                  </a:moveTo>
                  <a:cubicBezTo>
                    <a:pt x="108" y="25771"/>
                    <a:pt x="72" y="25802"/>
                    <a:pt x="66" y="25845"/>
                  </a:cubicBezTo>
                  <a:lnTo>
                    <a:pt x="0" y="26308"/>
                  </a:lnTo>
                  <a:lnTo>
                    <a:pt x="0" y="26308"/>
                  </a:lnTo>
                  <a:lnTo>
                    <a:pt x="285" y="26007"/>
                  </a:lnTo>
                  <a:cubicBezTo>
                    <a:pt x="317" y="25973"/>
                    <a:pt x="317" y="25919"/>
                    <a:pt x="282" y="25887"/>
                  </a:cubicBezTo>
                  <a:cubicBezTo>
                    <a:pt x="269" y="25874"/>
                    <a:pt x="253" y="25866"/>
                    <a:pt x="235" y="25863"/>
                  </a:cubicBezTo>
                  <a:cubicBezTo>
                    <a:pt x="239" y="25818"/>
                    <a:pt x="208" y="25778"/>
                    <a:pt x="162" y="25771"/>
                  </a:cubicBezTo>
                  <a:cubicBezTo>
                    <a:pt x="158" y="25771"/>
                    <a:pt x="154" y="25771"/>
                    <a:pt x="150" y="25771"/>
                  </a:cubicBezTo>
                  <a:close/>
                  <a:moveTo>
                    <a:pt x="26326" y="26329"/>
                  </a:moveTo>
                  <a:cubicBezTo>
                    <a:pt x="26306" y="26329"/>
                    <a:pt x="26286" y="26336"/>
                    <a:pt x="26270" y="26349"/>
                  </a:cubicBezTo>
                  <a:cubicBezTo>
                    <a:pt x="26185" y="26423"/>
                    <a:pt x="26095" y="26495"/>
                    <a:pt x="26007" y="26564"/>
                  </a:cubicBezTo>
                  <a:cubicBezTo>
                    <a:pt x="25969" y="26593"/>
                    <a:pt x="25962" y="26647"/>
                    <a:pt x="25991" y="26684"/>
                  </a:cubicBezTo>
                  <a:cubicBezTo>
                    <a:pt x="26009" y="26706"/>
                    <a:pt x="26035" y="26718"/>
                    <a:pt x="26060" y="26718"/>
                  </a:cubicBezTo>
                  <a:cubicBezTo>
                    <a:pt x="26078" y="26718"/>
                    <a:pt x="26097" y="26711"/>
                    <a:pt x="26111" y="26700"/>
                  </a:cubicBezTo>
                  <a:cubicBezTo>
                    <a:pt x="26203" y="26630"/>
                    <a:pt x="26294" y="26556"/>
                    <a:pt x="26382" y="26481"/>
                  </a:cubicBezTo>
                  <a:cubicBezTo>
                    <a:pt x="26417" y="26449"/>
                    <a:pt x="26422" y="26394"/>
                    <a:pt x="26392" y="26359"/>
                  </a:cubicBezTo>
                  <a:cubicBezTo>
                    <a:pt x="26375" y="26339"/>
                    <a:pt x="26350" y="26329"/>
                    <a:pt x="26326" y="26329"/>
                  </a:cubicBezTo>
                  <a:close/>
                  <a:moveTo>
                    <a:pt x="21610" y="26315"/>
                  </a:moveTo>
                  <a:cubicBezTo>
                    <a:pt x="21594" y="26315"/>
                    <a:pt x="21578" y="26319"/>
                    <a:pt x="21564" y="26329"/>
                  </a:cubicBezTo>
                  <a:cubicBezTo>
                    <a:pt x="21524" y="26354"/>
                    <a:pt x="21512" y="26407"/>
                    <a:pt x="21538" y="26447"/>
                  </a:cubicBezTo>
                  <a:cubicBezTo>
                    <a:pt x="21605" y="26553"/>
                    <a:pt x="21671" y="26646"/>
                    <a:pt x="21740" y="26735"/>
                  </a:cubicBezTo>
                  <a:cubicBezTo>
                    <a:pt x="21757" y="26756"/>
                    <a:pt x="21781" y="26769"/>
                    <a:pt x="21809" y="26769"/>
                  </a:cubicBezTo>
                  <a:cubicBezTo>
                    <a:pt x="21826" y="26769"/>
                    <a:pt x="21844" y="26763"/>
                    <a:pt x="21860" y="26750"/>
                  </a:cubicBezTo>
                  <a:cubicBezTo>
                    <a:pt x="21898" y="26721"/>
                    <a:pt x="21905" y="26668"/>
                    <a:pt x="21876" y="26630"/>
                  </a:cubicBezTo>
                  <a:cubicBezTo>
                    <a:pt x="21812" y="26545"/>
                    <a:pt x="21748" y="26455"/>
                    <a:pt x="21682" y="26354"/>
                  </a:cubicBezTo>
                  <a:cubicBezTo>
                    <a:pt x="21666" y="26329"/>
                    <a:pt x="21638" y="26315"/>
                    <a:pt x="21610" y="26315"/>
                  </a:cubicBezTo>
                  <a:close/>
                  <a:moveTo>
                    <a:pt x="25639" y="26845"/>
                  </a:moveTo>
                  <a:cubicBezTo>
                    <a:pt x="25623" y="26845"/>
                    <a:pt x="25607" y="26849"/>
                    <a:pt x="25593" y="26859"/>
                  </a:cubicBezTo>
                  <a:cubicBezTo>
                    <a:pt x="25496" y="26923"/>
                    <a:pt x="25399" y="26982"/>
                    <a:pt x="25304" y="27036"/>
                  </a:cubicBezTo>
                  <a:cubicBezTo>
                    <a:pt x="25263" y="27059"/>
                    <a:pt x="25248" y="27112"/>
                    <a:pt x="25272" y="27153"/>
                  </a:cubicBezTo>
                  <a:cubicBezTo>
                    <a:pt x="25288" y="27180"/>
                    <a:pt x="25317" y="27197"/>
                    <a:pt x="25346" y="27197"/>
                  </a:cubicBezTo>
                  <a:cubicBezTo>
                    <a:pt x="25360" y="27197"/>
                    <a:pt x="25376" y="27193"/>
                    <a:pt x="25389" y="27185"/>
                  </a:cubicBezTo>
                  <a:cubicBezTo>
                    <a:pt x="25487" y="27129"/>
                    <a:pt x="25588" y="27067"/>
                    <a:pt x="25687" y="27003"/>
                  </a:cubicBezTo>
                  <a:cubicBezTo>
                    <a:pt x="25727" y="26977"/>
                    <a:pt x="25738" y="26924"/>
                    <a:pt x="25711" y="26884"/>
                  </a:cubicBezTo>
                  <a:cubicBezTo>
                    <a:pt x="25695" y="26859"/>
                    <a:pt x="25667" y="26845"/>
                    <a:pt x="25639" y="26845"/>
                  </a:cubicBezTo>
                  <a:close/>
                  <a:moveTo>
                    <a:pt x="22153" y="26977"/>
                  </a:moveTo>
                  <a:cubicBezTo>
                    <a:pt x="22130" y="26977"/>
                    <a:pt x="22107" y="26986"/>
                    <a:pt x="22090" y="27004"/>
                  </a:cubicBezTo>
                  <a:cubicBezTo>
                    <a:pt x="22058" y="27040"/>
                    <a:pt x="22062" y="27094"/>
                    <a:pt x="22095" y="27126"/>
                  </a:cubicBezTo>
                  <a:cubicBezTo>
                    <a:pt x="22185" y="27208"/>
                    <a:pt x="22279" y="27281"/>
                    <a:pt x="22375" y="27347"/>
                  </a:cubicBezTo>
                  <a:cubicBezTo>
                    <a:pt x="22390" y="27357"/>
                    <a:pt x="22408" y="27361"/>
                    <a:pt x="22424" y="27361"/>
                  </a:cubicBezTo>
                  <a:cubicBezTo>
                    <a:pt x="22451" y="27361"/>
                    <a:pt x="22478" y="27347"/>
                    <a:pt x="22496" y="27323"/>
                  </a:cubicBezTo>
                  <a:cubicBezTo>
                    <a:pt x="22521" y="27283"/>
                    <a:pt x="22510" y="27230"/>
                    <a:pt x="22472" y="27205"/>
                  </a:cubicBezTo>
                  <a:cubicBezTo>
                    <a:pt x="22382" y="27144"/>
                    <a:pt x="22294" y="27075"/>
                    <a:pt x="22212" y="27000"/>
                  </a:cubicBezTo>
                  <a:cubicBezTo>
                    <a:pt x="22195" y="26984"/>
                    <a:pt x="22174" y="26977"/>
                    <a:pt x="22153" y="26977"/>
                  </a:cubicBezTo>
                  <a:close/>
                  <a:moveTo>
                    <a:pt x="24887" y="27256"/>
                  </a:moveTo>
                  <a:cubicBezTo>
                    <a:pt x="24876" y="27256"/>
                    <a:pt x="24864" y="27259"/>
                    <a:pt x="24853" y="27264"/>
                  </a:cubicBezTo>
                  <a:cubicBezTo>
                    <a:pt x="24747" y="27310"/>
                    <a:pt x="24641" y="27350"/>
                    <a:pt x="24539" y="27385"/>
                  </a:cubicBezTo>
                  <a:cubicBezTo>
                    <a:pt x="24494" y="27401"/>
                    <a:pt x="24470" y="27450"/>
                    <a:pt x="24484" y="27494"/>
                  </a:cubicBezTo>
                  <a:cubicBezTo>
                    <a:pt x="24497" y="27530"/>
                    <a:pt x="24531" y="27552"/>
                    <a:pt x="24566" y="27552"/>
                  </a:cubicBezTo>
                  <a:cubicBezTo>
                    <a:pt x="24576" y="27552"/>
                    <a:pt x="24585" y="27552"/>
                    <a:pt x="24593" y="27549"/>
                  </a:cubicBezTo>
                  <a:cubicBezTo>
                    <a:pt x="24702" y="27512"/>
                    <a:pt x="24811" y="27469"/>
                    <a:pt x="24922" y="27421"/>
                  </a:cubicBezTo>
                  <a:cubicBezTo>
                    <a:pt x="24965" y="27401"/>
                    <a:pt x="24984" y="27352"/>
                    <a:pt x="24965" y="27309"/>
                  </a:cubicBezTo>
                  <a:cubicBezTo>
                    <a:pt x="24951" y="27275"/>
                    <a:pt x="24920" y="27256"/>
                    <a:pt x="24887" y="27256"/>
                  </a:cubicBezTo>
                  <a:close/>
                  <a:moveTo>
                    <a:pt x="22881" y="27421"/>
                  </a:moveTo>
                  <a:cubicBezTo>
                    <a:pt x="22847" y="27421"/>
                    <a:pt x="22814" y="27444"/>
                    <a:pt x="22801" y="27478"/>
                  </a:cubicBezTo>
                  <a:cubicBezTo>
                    <a:pt x="22785" y="27523"/>
                    <a:pt x="22808" y="27573"/>
                    <a:pt x="22853" y="27589"/>
                  </a:cubicBezTo>
                  <a:cubicBezTo>
                    <a:pt x="22963" y="27629"/>
                    <a:pt x="23080" y="27659"/>
                    <a:pt x="23197" y="27682"/>
                  </a:cubicBezTo>
                  <a:cubicBezTo>
                    <a:pt x="23203" y="27683"/>
                    <a:pt x="23208" y="27683"/>
                    <a:pt x="23213" y="27683"/>
                  </a:cubicBezTo>
                  <a:cubicBezTo>
                    <a:pt x="23255" y="27683"/>
                    <a:pt x="23290" y="27654"/>
                    <a:pt x="23298" y="27613"/>
                  </a:cubicBezTo>
                  <a:cubicBezTo>
                    <a:pt x="23306" y="27566"/>
                    <a:pt x="23275" y="27522"/>
                    <a:pt x="23229" y="27512"/>
                  </a:cubicBezTo>
                  <a:cubicBezTo>
                    <a:pt x="23120" y="27493"/>
                    <a:pt x="23013" y="27464"/>
                    <a:pt x="22912" y="27427"/>
                  </a:cubicBezTo>
                  <a:cubicBezTo>
                    <a:pt x="22902" y="27423"/>
                    <a:pt x="22892" y="27421"/>
                    <a:pt x="22881" y="27421"/>
                  </a:cubicBezTo>
                  <a:close/>
                  <a:moveTo>
                    <a:pt x="24068" y="27509"/>
                  </a:moveTo>
                  <a:cubicBezTo>
                    <a:pt x="24063" y="27509"/>
                    <a:pt x="24058" y="27510"/>
                    <a:pt x="24054" y="27510"/>
                  </a:cubicBezTo>
                  <a:cubicBezTo>
                    <a:pt x="23942" y="27530"/>
                    <a:pt x="23829" y="27541"/>
                    <a:pt x="23722" y="27546"/>
                  </a:cubicBezTo>
                  <a:cubicBezTo>
                    <a:pt x="23676" y="27549"/>
                    <a:pt x="23639" y="27589"/>
                    <a:pt x="23641" y="27635"/>
                  </a:cubicBezTo>
                  <a:cubicBezTo>
                    <a:pt x="23642" y="27682"/>
                    <a:pt x="23681" y="27719"/>
                    <a:pt x="23725" y="27719"/>
                  </a:cubicBezTo>
                  <a:cubicBezTo>
                    <a:pt x="23727" y="27719"/>
                    <a:pt x="23729" y="27719"/>
                    <a:pt x="23730" y="27717"/>
                  </a:cubicBezTo>
                  <a:cubicBezTo>
                    <a:pt x="23844" y="27712"/>
                    <a:pt x="23962" y="27699"/>
                    <a:pt x="24083" y="27680"/>
                  </a:cubicBezTo>
                  <a:cubicBezTo>
                    <a:pt x="24129" y="27672"/>
                    <a:pt x="24161" y="27627"/>
                    <a:pt x="24153" y="27581"/>
                  </a:cubicBezTo>
                  <a:cubicBezTo>
                    <a:pt x="24144" y="27539"/>
                    <a:pt x="24109" y="27509"/>
                    <a:pt x="24068" y="27509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1031425" y="2277175"/>
              <a:ext cx="831750" cy="372575"/>
            </a:xfrm>
            <a:custGeom>
              <a:avLst/>
              <a:gdLst/>
              <a:ahLst/>
              <a:cxnLst/>
              <a:rect l="l" t="t" r="r" b="b"/>
              <a:pathLst>
                <a:path w="33270" h="14903" extrusionOk="0">
                  <a:moveTo>
                    <a:pt x="3171" y="1"/>
                  </a:moveTo>
                  <a:cubicBezTo>
                    <a:pt x="3124" y="1"/>
                    <a:pt x="3086" y="41"/>
                    <a:pt x="3086" y="87"/>
                  </a:cubicBezTo>
                  <a:cubicBezTo>
                    <a:pt x="3086" y="135"/>
                    <a:pt x="3123" y="174"/>
                    <a:pt x="3169" y="174"/>
                  </a:cubicBezTo>
                  <a:cubicBezTo>
                    <a:pt x="3170" y="174"/>
                    <a:pt x="3171" y="174"/>
                    <a:pt x="3172" y="174"/>
                  </a:cubicBezTo>
                  <a:cubicBezTo>
                    <a:pt x="3220" y="173"/>
                    <a:pt x="3268" y="173"/>
                    <a:pt x="3315" y="173"/>
                  </a:cubicBezTo>
                  <a:cubicBezTo>
                    <a:pt x="3382" y="173"/>
                    <a:pt x="3448" y="174"/>
                    <a:pt x="3515" y="175"/>
                  </a:cubicBezTo>
                  <a:cubicBezTo>
                    <a:pt x="3563" y="175"/>
                    <a:pt x="3601" y="137"/>
                    <a:pt x="3601" y="91"/>
                  </a:cubicBezTo>
                  <a:cubicBezTo>
                    <a:pt x="3601" y="43"/>
                    <a:pt x="3565" y="4"/>
                    <a:pt x="3517" y="3"/>
                  </a:cubicBezTo>
                  <a:cubicBezTo>
                    <a:pt x="3403" y="1"/>
                    <a:pt x="3286" y="1"/>
                    <a:pt x="3171" y="1"/>
                  </a:cubicBezTo>
                  <a:close/>
                  <a:moveTo>
                    <a:pt x="4031" y="19"/>
                  </a:moveTo>
                  <a:cubicBezTo>
                    <a:pt x="3986" y="19"/>
                    <a:pt x="3947" y="55"/>
                    <a:pt x="3944" y="102"/>
                  </a:cubicBezTo>
                  <a:cubicBezTo>
                    <a:pt x="3943" y="148"/>
                    <a:pt x="3979" y="188"/>
                    <a:pt x="4027" y="190"/>
                  </a:cubicBezTo>
                  <a:cubicBezTo>
                    <a:pt x="4143" y="195"/>
                    <a:pt x="4258" y="201"/>
                    <a:pt x="4370" y="208"/>
                  </a:cubicBezTo>
                  <a:lnTo>
                    <a:pt x="4375" y="208"/>
                  </a:lnTo>
                  <a:cubicBezTo>
                    <a:pt x="4420" y="208"/>
                    <a:pt x="4458" y="172"/>
                    <a:pt x="4460" y="126"/>
                  </a:cubicBezTo>
                  <a:cubicBezTo>
                    <a:pt x="4463" y="78"/>
                    <a:pt x="4426" y="38"/>
                    <a:pt x="4378" y="35"/>
                  </a:cubicBezTo>
                  <a:cubicBezTo>
                    <a:pt x="4266" y="30"/>
                    <a:pt x="4151" y="23"/>
                    <a:pt x="4034" y="19"/>
                  </a:cubicBezTo>
                  <a:cubicBezTo>
                    <a:pt x="4033" y="19"/>
                    <a:pt x="4032" y="19"/>
                    <a:pt x="4031" y="19"/>
                  </a:cubicBezTo>
                  <a:close/>
                  <a:moveTo>
                    <a:pt x="2657" y="18"/>
                  </a:moveTo>
                  <a:cubicBezTo>
                    <a:pt x="2656" y="18"/>
                    <a:pt x="2654" y="18"/>
                    <a:pt x="2652" y="19"/>
                  </a:cubicBezTo>
                  <a:cubicBezTo>
                    <a:pt x="2532" y="25"/>
                    <a:pt x="2416" y="35"/>
                    <a:pt x="2306" y="47"/>
                  </a:cubicBezTo>
                  <a:cubicBezTo>
                    <a:pt x="2258" y="52"/>
                    <a:pt x="2224" y="94"/>
                    <a:pt x="2229" y="142"/>
                  </a:cubicBezTo>
                  <a:cubicBezTo>
                    <a:pt x="2234" y="185"/>
                    <a:pt x="2271" y="219"/>
                    <a:pt x="2314" y="219"/>
                  </a:cubicBezTo>
                  <a:cubicBezTo>
                    <a:pt x="2317" y="219"/>
                    <a:pt x="2320" y="219"/>
                    <a:pt x="2324" y="217"/>
                  </a:cubicBezTo>
                  <a:cubicBezTo>
                    <a:pt x="2431" y="206"/>
                    <a:pt x="2545" y="196"/>
                    <a:pt x="2661" y="190"/>
                  </a:cubicBezTo>
                  <a:cubicBezTo>
                    <a:pt x="2709" y="187"/>
                    <a:pt x="2745" y="147"/>
                    <a:pt x="2743" y="99"/>
                  </a:cubicBezTo>
                  <a:cubicBezTo>
                    <a:pt x="2740" y="54"/>
                    <a:pt x="2702" y="18"/>
                    <a:pt x="2657" y="18"/>
                  </a:cubicBezTo>
                  <a:close/>
                  <a:moveTo>
                    <a:pt x="4888" y="63"/>
                  </a:moveTo>
                  <a:cubicBezTo>
                    <a:pt x="4842" y="63"/>
                    <a:pt x="4806" y="99"/>
                    <a:pt x="4802" y="145"/>
                  </a:cubicBezTo>
                  <a:cubicBezTo>
                    <a:pt x="4801" y="191"/>
                    <a:pt x="4836" y="233"/>
                    <a:pt x="4884" y="235"/>
                  </a:cubicBezTo>
                  <a:cubicBezTo>
                    <a:pt x="4950" y="238"/>
                    <a:pt x="5015" y="241"/>
                    <a:pt x="5079" y="244"/>
                  </a:cubicBezTo>
                  <a:lnTo>
                    <a:pt x="5228" y="252"/>
                  </a:lnTo>
                  <a:lnTo>
                    <a:pt x="5232" y="252"/>
                  </a:lnTo>
                  <a:cubicBezTo>
                    <a:pt x="5278" y="252"/>
                    <a:pt x="5316" y="216"/>
                    <a:pt x="5318" y="171"/>
                  </a:cubicBezTo>
                  <a:cubicBezTo>
                    <a:pt x="5320" y="123"/>
                    <a:pt x="5283" y="83"/>
                    <a:pt x="5236" y="81"/>
                  </a:cubicBezTo>
                  <a:lnTo>
                    <a:pt x="5087" y="73"/>
                  </a:lnTo>
                  <a:cubicBezTo>
                    <a:pt x="5023" y="70"/>
                    <a:pt x="4959" y="67"/>
                    <a:pt x="4894" y="63"/>
                  </a:cubicBezTo>
                  <a:cubicBezTo>
                    <a:pt x="4892" y="63"/>
                    <a:pt x="4890" y="63"/>
                    <a:pt x="4888" y="63"/>
                  </a:cubicBezTo>
                  <a:close/>
                  <a:moveTo>
                    <a:pt x="5744" y="106"/>
                  </a:moveTo>
                  <a:cubicBezTo>
                    <a:pt x="5700" y="106"/>
                    <a:pt x="5664" y="143"/>
                    <a:pt x="5661" y="187"/>
                  </a:cubicBezTo>
                  <a:cubicBezTo>
                    <a:pt x="5659" y="235"/>
                    <a:pt x="5694" y="275"/>
                    <a:pt x="5742" y="278"/>
                  </a:cubicBezTo>
                  <a:lnTo>
                    <a:pt x="6085" y="296"/>
                  </a:lnTo>
                  <a:lnTo>
                    <a:pt x="6090" y="296"/>
                  </a:lnTo>
                  <a:cubicBezTo>
                    <a:pt x="6136" y="296"/>
                    <a:pt x="6173" y="260"/>
                    <a:pt x="6176" y="216"/>
                  </a:cubicBezTo>
                  <a:cubicBezTo>
                    <a:pt x="6178" y="167"/>
                    <a:pt x="6143" y="127"/>
                    <a:pt x="6095" y="124"/>
                  </a:cubicBezTo>
                  <a:lnTo>
                    <a:pt x="5752" y="107"/>
                  </a:lnTo>
                  <a:cubicBezTo>
                    <a:pt x="5749" y="106"/>
                    <a:pt x="5747" y="106"/>
                    <a:pt x="5744" y="106"/>
                  </a:cubicBezTo>
                  <a:close/>
                  <a:moveTo>
                    <a:pt x="6607" y="153"/>
                  </a:moveTo>
                  <a:cubicBezTo>
                    <a:pt x="6562" y="153"/>
                    <a:pt x="6522" y="188"/>
                    <a:pt x="6519" y="233"/>
                  </a:cubicBezTo>
                  <a:cubicBezTo>
                    <a:pt x="6516" y="281"/>
                    <a:pt x="6553" y="321"/>
                    <a:pt x="6601" y="324"/>
                  </a:cubicBezTo>
                  <a:lnTo>
                    <a:pt x="6943" y="344"/>
                  </a:lnTo>
                  <a:cubicBezTo>
                    <a:pt x="6945" y="345"/>
                    <a:pt x="6947" y="345"/>
                    <a:pt x="6948" y="345"/>
                  </a:cubicBezTo>
                  <a:cubicBezTo>
                    <a:pt x="6993" y="345"/>
                    <a:pt x="7031" y="310"/>
                    <a:pt x="7035" y="264"/>
                  </a:cubicBezTo>
                  <a:cubicBezTo>
                    <a:pt x="7036" y="216"/>
                    <a:pt x="7001" y="175"/>
                    <a:pt x="6953" y="172"/>
                  </a:cubicBezTo>
                  <a:lnTo>
                    <a:pt x="6610" y="153"/>
                  </a:lnTo>
                  <a:cubicBezTo>
                    <a:pt x="6609" y="153"/>
                    <a:pt x="6608" y="153"/>
                    <a:pt x="6607" y="153"/>
                  </a:cubicBezTo>
                  <a:close/>
                  <a:moveTo>
                    <a:pt x="1806" y="121"/>
                  </a:moveTo>
                  <a:cubicBezTo>
                    <a:pt x="1800" y="121"/>
                    <a:pt x="1795" y="121"/>
                    <a:pt x="1789" y="123"/>
                  </a:cubicBezTo>
                  <a:cubicBezTo>
                    <a:pt x="1670" y="145"/>
                    <a:pt x="1555" y="171"/>
                    <a:pt x="1448" y="200"/>
                  </a:cubicBezTo>
                  <a:cubicBezTo>
                    <a:pt x="1401" y="212"/>
                    <a:pt x="1374" y="260"/>
                    <a:pt x="1387" y="305"/>
                  </a:cubicBezTo>
                  <a:cubicBezTo>
                    <a:pt x="1396" y="344"/>
                    <a:pt x="1432" y="369"/>
                    <a:pt x="1470" y="369"/>
                  </a:cubicBezTo>
                  <a:cubicBezTo>
                    <a:pt x="1476" y="369"/>
                    <a:pt x="1484" y="368"/>
                    <a:pt x="1491" y="366"/>
                  </a:cubicBezTo>
                  <a:cubicBezTo>
                    <a:pt x="1597" y="337"/>
                    <a:pt x="1707" y="313"/>
                    <a:pt x="1821" y="291"/>
                  </a:cubicBezTo>
                  <a:cubicBezTo>
                    <a:pt x="1867" y="281"/>
                    <a:pt x="1898" y="236"/>
                    <a:pt x="1888" y="190"/>
                  </a:cubicBezTo>
                  <a:cubicBezTo>
                    <a:pt x="1881" y="149"/>
                    <a:pt x="1846" y="121"/>
                    <a:pt x="1806" y="121"/>
                  </a:cubicBezTo>
                  <a:close/>
                  <a:moveTo>
                    <a:pt x="7463" y="203"/>
                  </a:moveTo>
                  <a:cubicBezTo>
                    <a:pt x="7417" y="203"/>
                    <a:pt x="7380" y="238"/>
                    <a:pt x="7377" y="284"/>
                  </a:cubicBezTo>
                  <a:cubicBezTo>
                    <a:pt x="7374" y="331"/>
                    <a:pt x="7411" y="372"/>
                    <a:pt x="7457" y="374"/>
                  </a:cubicBezTo>
                  <a:lnTo>
                    <a:pt x="7800" y="395"/>
                  </a:lnTo>
                  <a:lnTo>
                    <a:pt x="7807" y="395"/>
                  </a:lnTo>
                  <a:cubicBezTo>
                    <a:pt x="7851" y="395"/>
                    <a:pt x="7888" y="360"/>
                    <a:pt x="7891" y="315"/>
                  </a:cubicBezTo>
                  <a:cubicBezTo>
                    <a:pt x="7895" y="267"/>
                    <a:pt x="7858" y="227"/>
                    <a:pt x="7811" y="224"/>
                  </a:cubicBezTo>
                  <a:lnTo>
                    <a:pt x="7469" y="203"/>
                  </a:lnTo>
                  <a:cubicBezTo>
                    <a:pt x="7467" y="203"/>
                    <a:pt x="7465" y="203"/>
                    <a:pt x="7463" y="203"/>
                  </a:cubicBezTo>
                  <a:close/>
                  <a:moveTo>
                    <a:pt x="8320" y="255"/>
                  </a:moveTo>
                  <a:cubicBezTo>
                    <a:pt x="8275" y="255"/>
                    <a:pt x="8237" y="290"/>
                    <a:pt x="8234" y="336"/>
                  </a:cubicBezTo>
                  <a:cubicBezTo>
                    <a:pt x="8231" y="384"/>
                    <a:pt x="8268" y="424"/>
                    <a:pt x="8314" y="427"/>
                  </a:cubicBezTo>
                  <a:lnTo>
                    <a:pt x="8658" y="448"/>
                  </a:lnTo>
                  <a:lnTo>
                    <a:pt x="8663" y="448"/>
                  </a:lnTo>
                  <a:cubicBezTo>
                    <a:pt x="8708" y="448"/>
                    <a:pt x="8747" y="412"/>
                    <a:pt x="8750" y="368"/>
                  </a:cubicBezTo>
                  <a:cubicBezTo>
                    <a:pt x="8751" y="320"/>
                    <a:pt x="8716" y="280"/>
                    <a:pt x="8668" y="276"/>
                  </a:cubicBezTo>
                  <a:lnTo>
                    <a:pt x="8325" y="256"/>
                  </a:lnTo>
                  <a:cubicBezTo>
                    <a:pt x="8323" y="255"/>
                    <a:pt x="8321" y="255"/>
                    <a:pt x="8320" y="255"/>
                  </a:cubicBezTo>
                  <a:close/>
                  <a:moveTo>
                    <a:pt x="22393" y="276"/>
                  </a:moveTo>
                  <a:cubicBezTo>
                    <a:pt x="22392" y="276"/>
                    <a:pt x="22391" y="276"/>
                    <a:pt x="22390" y="276"/>
                  </a:cubicBezTo>
                  <a:cubicBezTo>
                    <a:pt x="22275" y="278"/>
                    <a:pt x="22158" y="283"/>
                    <a:pt x="22042" y="288"/>
                  </a:cubicBezTo>
                  <a:cubicBezTo>
                    <a:pt x="21996" y="291"/>
                    <a:pt x="21959" y="331"/>
                    <a:pt x="21961" y="379"/>
                  </a:cubicBezTo>
                  <a:cubicBezTo>
                    <a:pt x="21964" y="424"/>
                    <a:pt x="22002" y="461"/>
                    <a:pt x="22047" y="461"/>
                  </a:cubicBezTo>
                  <a:lnTo>
                    <a:pt x="22052" y="461"/>
                  </a:lnTo>
                  <a:cubicBezTo>
                    <a:pt x="22166" y="454"/>
                    <a:pt x="22279" y="449"/>
                    <a:pt x="22393" y="448"/>
                  </a:cubicBezTo>
                  <a:cubicBezTo>
                    <a:pt x="22440" y="446"/>
                    <a:pt x="22478" y="408"/>
                    <a:pt x="22476" y="360"/>
                  </a:cubicBezTo>
                  <a:cubicBezTo>
                    <a:pt x="22476" y="314"/>
                    <a:pt x="22438" y="276"/>
                    <a:pt x="22393" y="276"/>
                  </a:cubicBezTo>
                  <a:close/>
                  <a:moveTo>
                    <a:pt x="22907" y="281"/>
                  </a:moveTo>
                  <a:cubicBezTo>
                    <a:pt x="22862" y="281"/>
                    <a:pt x="22822" y="316"/>
                    <a:pt x="22821" y="363"/>
                  </a:cubicBezTo>
                  <a:cubicBezTo>
                    <a:pt x="22819" y="411"/>
                    <a:pt x="22854" y="451"/>
                    <a:pt x="22902" y="453"/>
                  </a:cubicBezTo>
                  <a:cubicBezTo>
                    <a:pt x="23019" y="457"/>
                    <a:pt x="23133" y="465"/>
                    <a:pt x="23240" y="477"/>
                  </a:cubicBezTo>
                  <a:lnTo>
                    <a:pt x="23250" y="477"/>
                  </a:lnTo>
                  <a:cubicBezTo>
                    <a:pt x="23293" y="477"/>
                    <a:pt x="23330" y="443"/>
                    <a:pt x="23335" y="400"/>
                  </a:cubicBezTo>
                  <a:cubicBezTo>
                    <a:pt x="23339" y="352"/>
                    <a:pt x="23304" y="310"/>
                    <a:pt x="23258" y="305"/>
                  </a:cubicBezTo>
                  <a:cubicBezTo>
                    <a:pt x="23146" y="294"/>
                    <a:pt x="23029" y="286"/>
                    <a:pt x="22910" y="281"/>
                  </a:cubicBezTo>
                  <a:cubicBezTo>
                    <a:pt x="22909" y="281"/>
                    <a:pt x="22908" y="281"/>
                    <a:pt x="22907" y="281"/>
                  </a:cubicBezTo>
                  <a:close/>
                  <a:moveTo>
                    <a:pt x="9181" y="307"/>
                  </a:moveTo>
                  <a:cubicBezTo>
                    <a:pt x="9135" y="307"/>
                    <a:pt x="9094" y="341"/>
                    <a:pt x="9092" y="388"/>
                  </a:cubicBezTo>
                  <a:cubicBezTo>
                    <a:pt x="9089" y="435"/>
                    <a:pt x="9124" y="477"/>
                    <a:pt x="9172" y="480"/>
                  </a:cubicBezTo>
                  <a:lnTo>
                    <a:pt x="9515" y="501"/>
                  </a:lnTo>
                  <a:lnTo>
                    <a:pt x="9522" y="501"/>
                  </a:lnTo>
                  <a:cubicBezTo>
                    <a:pt x="9566" y="501"/>
                    <a:pt x="9603" y="465"/>
                    <a:pt x="9606" y="419"/>
                  </a:cubicBezTo>
                  <a:cubicBezTo>
                    <a:pt x="9610" y="372"/>
                    <a:pt x="9573" y="331"/>
                    <a:pt x="9526" y="329"/>
                  </a:cubicBezTo>
                  <a:lnTo>
                    <a:pt x="9184" y="307"/>
                  </a:lnTo>
                  <a:cubicBezTo>
                    <a:pt x="9183" y="307"/>
                    <a:pt x="9182" y="307"/>
                    <a:pt x="9181" y="307"/>
                  </a:cubicBezTo>
                  <a:close/>
                  <a:moveTo>
                    <a:pt x="21535" y="324"/>
                  </a:moveTo>
                  <a:cubicBezTo>
                    <a:pt x="21533" y="324"/>
                    <a:pt x="21530" y="324"/>
                    <a:pt x="21527" y="324"/>
                  </a:cubicBezTo>
                  <a:cubicBezTo>
                    <a:pt x="21411" y="334"/>
                    <a:pt x="21298" y="344"/>
                    <a:pt x="21182" y="353"/>
                  </a:cubicBezTo>
                  <a:cubicBezTo>
                    <a:pt x="21136" y="358"/>
                    <a:pt x="21101" y="400"/>
                    <a:pt x="21106" y="448"/>
                  </a:cubicBezTo>
                  <a:cubicBezTo>
                    <a:pt x="21109" y="493"/>
                    <a:pt x="21147" y="526"/>
                    <a:pt x="21190" y="526"/>
                  </a:cubicBezTo>
                  <a:cubicBezTo>
                    <a:pt x="21194" y="526"/>
                    <a:pt x="21195" y="526"/>
                    <a:pt x="21198" y="525"/>
                  </a:cubicBezTo>
                  <a:cubicBezTo>
                    <a:pt x="21312" y="515"/>
                    <a:pt x="21426" y="504"/>
                    <a:pt x="21540" y="496"/>
                  </a:cubicBezTo>
                  <a:cubicBezTo>
                    <a:pt x="21588" y="491"/>
                    <a:pt x="21623" y="449"/>
                    <a:pt x="21620" y="403"/>
                  </a:cubicBezTo>
                  <a:cubicBezTo>
                    <a:pt x="21615" y="358"/>
                    <a:pt x="21580" y="324"/>
                    <a:pt x="21535" y="324"/>
                  </a:cubicBezTo>
                  <a:close/>
                  <a:moveTo>
                    <a:pt x="10035" y="359"/>
                  </a:moveTo>
                  <a:cubicBezTo>
                    <a:pt x="9991" y="359"/>
                    <a:pt x="9952" y="395"/>
                    <a:pt x="9949" y="440"/>
                  </a:cubicBezTo>
                  <a:cubicBezTo>
                    <a:pt x="9946" y="488"/>
                    <a:pt x="9983" y="528"/>
                    <a:pt x="10031" y="531"/>
                  </a:cubicBezTo>
                  <a:lnTo>
                    <a:pt x="10373" y="552"/>
                  </a:lnTo>
                  <a:lnTo>
                    <a:pt x="10378" y="552"/>
                  </a:lnTo>
                  <a:cubicBezTo>
                    <a:pt x="10423" y="552"/>
                    <a:pt x="10462" y="517"/>
                    <a:pt x="10465" y="470"/>
                  </a:cubicBezTo>
                  <a:cubicBezTo>
                    <a:pt x="10466" y="424"/>
                    <a:pt x="10431" y="382"/>
                    <a:pt x="10383" y="380"/>
                  </a:cubicBezTo>
                  <a:lnTo>
                    <a:pt x="10040" y="360"/>
                  </a:lnTo>
                  <a:cubicBezTo>
                    <a:pt x="10039" y="360"/>
                    <a:pt x="10037" y="359"/>
                    <a:pt x="10035" y="359"/>
                  </a:cubicBezTo>
                  <a:close/>
                  <a:moveTo>
                    <a:pt x="10896" y="409"/>
                  </a:moveTo>
                  <a:cubicBezTo>
                    <a:pt x="10850" y="409"/>
                    <a:pt x="10811" y="444"/>
                    <a:pt x="10807" y="491"/>
                  </a:cubicBezTo>
                  <a:cubicBezTo>
                    <a:pt x="10804" y="537"/>
                    <a:pt x="10841" y="579"/>
                    <a:pt x="10887" y="581"/>
                  </a:cubicBezTo>
                  <a:lnTo>
                    <a:pt x="11232" y="600"/>
                  </a:lnTo>
                  <a:lnTo>
                    <a:pt x="11237" y="600"/>
                  </a:lnTo>
                  <a:cubicBezTo>
                    <a:pt x="11281" y="600"/>
                    <a:pt x="11320" y="565"/>
                    <a:pt x="11321" y="518"/>
                  </a:cubicBezTo>
                  <a:cubicBezTo>
                    <a:pt x="11325" y="472"/>
                    <a:pt x="11288" y="432"/>
                    <a:pt x="11241" y="428"/>
                  </a:cubicBezTo>
                  <a:lnTo>
                    <a:pt x="10899" y="409"/>
                  </a:lnTo>
                  <a:cubicBezTo>
                    <a:pt x="10898" y="409"/>
                    <a:pt x="10897" y="409"/>
                    <a:pt x="10896" y="409"/>
                  </a:cubicBezTo>
                  <a:close/>
                  <a:moveTo>
                    <a:pt x="20679" y="402"/>
                  </a:moveTo>
                  <a:cubicBezTo>
                    <a:pt x="20676" y="402"/>
                    <a:pt x="20673" y="403"/>
                    <a:pt x="20670" y="403"/>
                  </a:cubicBezTo>
                  <a:lnTo>
                    <a:pt x="20604" y="408"/>
                  </a:lnTo>
                  <a:cubicBezTo>
                    <a:pt x="20513" y="417"/>
                    <a:pt x="20420" y="425"/>
                    <a:pt x="20329" y="432"/>
                  </a:cubicBezTo>
                  <a:cubicBezTo>
                    <a:pt x="20281" y="437"/>
                    <a:pt x="20246" y="478"/>
                    <a:pt x="20250" y="525"/>
                  </a:cubicBezTo>
                  <a:cubicBezTo>
                    <a:pt x="20254" y="569"/>
                    <a:pt x="20291" y="605"/>
                    <a:pt x="20335" y="605"/>
                  </a:cubicBezTo>
                  <a:cubicBezTo>
                    <a:pt x="20337" y="605"/>
                    <a:pt x="20340" y="605"/>
                    <a:pt x="20342" y="603"/>
                  </a:cubicBezTo>
                  <a:cubicBezTo>
                    <a:pt x="20435" y="595"/>
                    <a:pt x="20528" y="587"/>
                    <a:pt x="20620" y="579"/>
                  </a:cubicBezTo>
                  <a:lnTo>
                    <a:pt x="20686" y="573"/>
                  </a:lnTo>
                  <a:cubicBezTo>
                    <a:pt x="20732" y="569"/>
                    <a:pt x="20768" y="528"/>
                    <a:pt x="20763" y="480"/>
                  </a:cubicBezTo>
                  <a:cubicBezTo>
                    <a:pt x="20758" y="436"/>
                    <a:pt x="20723" y="402"/>
                    <a:pt x="20679" y="402"/>
                  </a:cubicBezTo>
                  <a:close/>
                  <a:moveTo>
                    <a:pt x="23758" y="379"/>
                  </a:moveTo>
                  <a:cubicBezTo>
                    <a:pt x="23718" y="379"/>
                    <a:pt x="23683" y="407"/>
                    <a:pt x="23674" y="448"/>
                  </a:cubicBezTo>
                  <a:cubicBezTo>
                    <a:pt x="23666" y="494"/>
                    <a:pt x="23697" y="539"/>
                    <a:pt x="23743" y="549"/>
                  </a:cubicBezTo>
                  <a:cubicBezTo>
                    <a:pt x="23775" y="555"/>
                    <a:pt x="23809" y="561"/>
                    <a:pt x="23841" y="569"/>
                  </a:cubicBezTo>
                  <a:cubicBezTo>
                    <a:pt x="23918" y="585"/>
                    <a:pt x="23994" y="605"/>
                    <a:pt x="24070" y="627"/>
                  </a:cubicBezTo>
                  <a:cubicBezTo>
                    <a:pt x="24078" y="629"/>
                    <a:pt x="24086" y="630"/>
                    <a:pt x="24094" y="630"/>
                  </a:cubicBezTo>
                  <a:cubicBezTo>
                    <a:pt x="24131" y="630"/>
                    <a:pt x="24166" y="605"/>
                    <a:pt x="24175" y="568"/>
                  </a:cubicBezTo>
                  <a:cubicBezTo>
                    <a:pt x="24188" y="521"/>
                    <a:pt x="24163" y="475"/>
                    <a:pt x="24116" y="461"/>
                  </a:cubicBezTo>
                  <a:cubicBezTo>
                    <a:pt x="24038" y="438"/>
                    <a:pt x="23958" y="419"/>
                    <a:pt x="23878" y="401"/>
                  </a:cubicBezTo>
                  <a:cubicBezTo>
                    <a:pt x="23844" y="393"/>
                    <a:pt x="23809" y="387"/>
                    <a:pt x="23775" y="380"/>
                  </a:cubicBezTo>
                  <a:cubicBezTo>
                    <a:pt x="23769" y="379"/>
                    <a:pt x="23763" y="379"/>
                    <a:pt x="23758" y="379"/>
                  </a:cubicBezTo>
                  <a:close/>
                  <a:moveTo>
                    <a:pt x="11750" y="456"/>
                  </a:moveTo>
                  <a:cubicBezTo>
                    <a:pt x="11706" y="456"/>
                    <a:pt x="11667" y="491"/>
                    <a:pt x="11666" y="537"/>
                  </a:cubicBezTo>
                  <a:cubicBezTo>
                    <a:pt x="11663" y="585"/>
                    <a:pt x="11699" y="625"/>
                    <a:pt x="11746" y="627"/>
                  </a:cubicBezTo>
                  <a:cubicBezTo>
                    <a:pt x="11861" y="633"/>
                    <a:pt x="11975" y="640"/>
                    <a:pt x="12090" y="645"/>
                  </a:cubicBezTo>
                  <a:lnTo>
                    <a:pt x="12095" y="645"/>
                  </a:lnTo>
                  <a:cubicBezTo>
                    <a:pt x="12140" y="645"/>
                    <a:pt x="12178" y="609"/>
                    <a:pt x="12180" y="563"/>
                  </a:cubicBezTo>
                  <a:cubicBezTo>
                    <a:pt x="12183" y="517"/>
                    <a:pt x="12146" y="475"/>
                    <a:pt x="12098" y="473"/>
                  </a:cubicBezTo>
                  <a:cubicBezTo>
                    <a:pt x="11984" y="467"/>
                    <a:pt x="11869" y="462"/>
                    <a:pt x="11755" y="456"/>
                  </a:cubicBezTo>
                  <a:cubicBezTo>
                    <a:pt x="11754" y="456"/>
                    <a:pt x="11752" y="456"/>
                    <a:pt x="11750" y="456"/>
                  </a:cubicBezTo>
                  <a:close/>
                  <a:moveTo>
                    <a:pt x="19821" y="472"/>
                  </a:moveTo>
                  <a:cubicBezTo>
                    <a:pt x="19819" y="472"/>
                    <a:pt x="19817" y="472"/>
                    <a:pt x="19815" y="472"/>
                  </a:cubicBezTo>
                  <a:cubicBezTo>
                    <a:pt x="19701" y="480"/>
                    <a:pt x="19588" y="488"/>
                    <a:pt x="19474" y="494"/>
                  </a:cubicBezTo>
                  <a:cubicBezTo>
                    <a:pt x="19426" y="497"/>
                    <a:pt x="19389" y="539"/>
                    <a:pt x="19392" y="585"/>
                  </a:cubicBezTo>
                  <a:cubicBezTo>
                    <a:pt x="19395" y="632"/>
                    <a:pt x="19434" y="667"/>
                    <a:pt x="19479" y="667"/>
                  </a:cubicBezTo>
                  <a:lnTo>
                    <a:pt x="19483" y="667"/>
                  </a:lnTo>
                  <a:cubicBezTo>
                    <a:pt x="19599" y="659"/>
                    <a:pt x="19712" y="653"/>
                    <a:pt x="19828" y="643"/>
                  </a:cubicBezTo>
                  <a:cubicBezTo>
                    <a:pt x="19874" y="640"/>
                    <a:pt x="19911" y="600"/>
                    <a:pt x="19908" y="552"/>
                  </a:cubicBezTo>
                  <a:cubicBezTo>
                    <a:pt x="19903" y="506"/>
                    <a:pt x="19868" y="472"/>
                    <a:pt x="19821" y="472"/>
                  </a:cubicBezTo>
                  <a:close/>
                  <a:moveTo>
                    <a:pt x="12611" y="497"/>
                  </a:moveTo>
                  <a:cubicBezTo>
                    <a:pt x="12564" y="497"/>
                    <a:pt x="12526" y="534"/>
                    <a:pt x="12524" y="579"/>
                  </a:cubicBezTo>
                  <a:cubicBezTo>
                    <a:pt x="12521" y="627"/>
                    <a:pt x="12558" y="667"/>
                    <a:pt x="12606" y="669"/>
                  </a:cubicBezTo>
                  <a:cubicBezTo>
                    <a:pt x="12719" y="675"/>
                    <a:pt x="12835" y="680"/>
                    <a:pt x="12948" y="685"/>
                  </a:cubicBezTo>
                  <a:lnTo>
                    <a:pt x="12952" y="685"/>
                  </a:lnTo>
                  <a:cubicBezTo>
                    <a:pt x="12998" y="685"/>
                    <a:pt x="13036" y="648"/>
                    <a:pt x="13038" y="601"/>
                  </a:cubicBezTo>
                  <a:cubicBezTo>
                    <a:pt x="13040" y="555"/>
                    <a:pt x="13003" y="515"/>
                    <a:pt x="12956" y="513"/>
                  </a:cubicBezTo>
                  <a:cubicBezTo>
                    <a:pt x="12841" y="509"/>
                    <a:pt x="12727" y="502"/>
                    <a:pt x="12614" y="497"/>
                  </a:cubicBezTo>
                  <a:cubicBezTo>
                    <a:pt x="12613" y="497"/>
                    <a:pt x="12612" y="497"/>
                    <a:pt x="12611" y="497"/>
                  </a:cubicBezTo>
                  <a:close/>
                  <a:moveTo>
                    <a:pt x="983" y="365"/>
                  </a:moveTo>
                  <a:cubicBezTo>
                    <a:pt x="971" y="365"/>
                    <a:pt x="959" y="367"/>
                    <a:pt x="948" y="372"/>
                  </a:cubicBezTo>
                  <a:cubicBezTo>
                    <a:pt x="841" y="417"/>
                    <a:pt x="737" y="470"/>
                    <a:pt x="641" y="525"/>
                  </a:cubicBezTo>
                  <a:lnTo>
                    <a:pt x="631" y="529"/>
                  </a:lnTo>
                  <a:cubicBezTo>
                    <a:pt x="591" y="553"/>
                    <a:pt x="577" y="606"/>
                    <a:pt x="601" y="648"/>
                  </a:cubicBezTo>
                  <a:cubicBezTo>
                    <a:pt x="617" y="675"/>
                    <a:pt x="645" y="690"/>
                    <a:pt x="676" y="690"/>
                  </a:cubicBezTo>
                  <a:cubicBezTo>
                    <a:pt x="690" y="690"/>
                    <a:pt x="705" y="686"/>
                    <a:pt x="719" y="678"/>
                  </a:cubicBezTo>
                  <a:lnTo>
                    <a:pt x="727" y="673"/>
                  </a:lnTo>
                  <a:cubicBezTo>
                    <a:pt x="817" y="622"/>
                    <a:pt x="914" y="573"/>
                    <a:pt x="1015" y="529"/>
                  </a:cubicBezTo>
                  <a:cubicBezTo>
                    <a:pt x="1060" y="510"/>
                    <a:pt x="1079" y="461"/>
                    <a:pt x="1062" y="417"/>
                  </a:cubicBezTo>
                  <a:cubicBezTo>
                    <a:pt x="1048" y="384"/>
                    <a:pt x="1016" y="365"/>
                    <a:pt x="983" y="365"/>
                  </a:cubicBezTo>
                  <a:close/>
                  <a:moveTo>
                    <a:pt x="18965" y="524"/>
                  </a:moveTo>
                  <a:cubicBezTo>
                    <a:pt x="18964" y="524"/>
                    <a:pt x="18962" y="524"/>
                    <a:pt x="18960" y="525"/>
                  </a:cubicBezTo>
                  <a:cubicBezTo>
                    <a:pt x="18845" y="529"/>
                    <a:pt x="18731" y="536"/>
                    <a:pt x="18617" y="541"/>
                  </a:cubicBezTo>
                  <a:cubicBezTo>
                    <a:pt x="18569" y="542"/>
                    <a:pt x="18532" y="582"/>
                    <a:pt x="18534" y="630"/>
                  </a:cubicBezTo>
                  <a:cubicBezTo>
                    <a:pt x="18537" y="677"/>
                    <a:pt x="18574" y="712"/>
                    <a:pt x="18620" y="712"/>
                  </a:cubicBezTo>
                  <a:lnTo>
                    <a:pt x="18624" y="712"/>
                  </a:lnTo>
                  <a:cubicBezTo>
                    <a:pt x="18739" y="707"/>
                    <a:pt x="18854" y="702"/>
                    <a:pt x="18968" y="696"/>
                  </a:cubicBezTo>
                  <a:cubicBezTo>
                    <a:pt x="19016" y="693"/>
                    <a:pt x="19053" y="653"/>
                    <a:pt x="19049" y="606"/>
                  </a:cubicBezTo>
                  <a:cubicBezTo>
                    <a:pt x="19046" y="560"/>
                    <a:pt x="19009" y="524"/>
                    <a:pt x="18965" y="524"/>
                  </a:cubicBezTo>
                  <a:close/>
                  <a:moveTo>
                    <a:pt x="13467" y="533"/>
                  </a:moveTo>
                  <a:cubicBezTo>
                    <a:pt x="13419" y="533"/>
                    <a:pt x="13382" y="569"/>
                    <a:pt x="13381" y="616"/>
                  </a:cubicBezTo>
                  <a:cubicBezTo>
                    <a:pt x="13379" y="662"/>
                    <a:pt x="13416" y="702"/>
                    <a:pt x="13464" y="704"/>
                  </a:cubicBezTo>
                  <a:cubicBezTo>
                    <a:pt x="13579" y="709"/>
                    <a:pt x="13693" y="714"/>
                    <a:pt x="13808" y="717"/>
                  </a:cubicBezTo>
                  <a:lnTo>
                    <a:pt x="13810" y="717"/>
                  </a:lnTo>
                  <a:cubicBezTo>
                    <a:pt x="13856" y="717"/>
                    <a:pt x="13895" y="680"/>
                    <a:pt x="13896" y="633"/>
                  </a:cubicBezTo>
                  <a:cubicBezTo>
                    <a:pt x="13898" y="587"/>
                    <a:pt x="13861" y="547"/>
                    <a:pt x="13813" y="545"/>
                  </a:cubicBezTo>
                  <a:cubicBezTo>
                    <a:pt x="13699" y="541"/>
                    <a:pt x="13584" y="537"/>
                    <a:pt x="13470" y="533"/>
                  </a:cubicBezTo>
                  <a:cubicBezTo>
                    <a:pt x="13469" y="533"/>
                    <a:pt x="13468" y="533"/>
                    <a:pt x="13467" y="533"/>
                  </a:cubicBezTo>
                  <a:close/>
                  <a:moveTo>
                    <a:pt x="14321" y="561"/>
                  </a:moveTo>
                  <a:cubicBezTo>
                    <a:pt x="14277" y="561"/>
                    <a:pt x="14242" y="599"/>
                    <a:pt x="14241" y="645"/>
                  </a:cubicBezTo>
                  <a:cubicBezTo>
                    <a:pt x="14239" y="691"/>
                    <a:pt x="14276" y="731"/>
                    <a:pt x="14324" y="733"/>
                  </a:cubicBezTo>
                  <a:cubicBezTo>
                    <a:pt x="14438" y="736"/>
                    <a:pt x="14553" y="739"/>
                    <a:pt x="14668" y="741"/>
                  </a:cubicBezTo>
                  <a:lnTo>
                    <a:pt x="14670" y="741"/>
                  </a:lnTo>
                  <a:cubicBezTo>
                    <a:pt x="14716" y="741"/>
                    <a:pt x="14755" y="704"/>
                    <a:pt x="14755" y="657"/>
                  </a:cubicBezTo>
                  <a:cubicBezTo>
                    <a:pt x="14756" y="609"/>
                    <a:pt x="14719" y="571"/>
                    <a:pt x="14671" y="569"/>
                  </a:cubicBezTo>
                  <a:cubicBezTo>
                    <a:pt x="14558" y="568"/>
                    <a:pt x="14442" y="565"/>
                    <a:pt x="14329" y="561"/>
                  </a:cubicBezTo>
                  <a:cubicBezTo>
                    <a:pt x="14326" y="561"/>
                    <a:pt x="14324" y="561"/>
                    <a:pt x="14321" y="561"/>
                  </a:cubicBezTo>
                  <a:close/>
                  <a:moveTo>
                    <a:pt x="18106" y="560"/>
                  </a:moveTo>
                  <a:cubicBezTo>
                    <a:pt x="18105" y="560"/>
                    <a:pt x="18104" y="560"/>
                    <a:pt x="18103" y="560"/>
                  </a:cubicBezTo>
                  <a:cubicBezTo>
                    <a:pt x="17988" y="565"/>
                    <a:pt x="17874" y="568"/>
                    <a:pt x="17760" y="571"/>
                  </a:cubicBezTo>
                  <a:cubicBezTo>
                    <a:pt x="17712" y="571"/>
                    <a:pt x="17676" y="611"/>
                    <a:pt x="17676" y="659"/>
                  </a:cubicBezTo>
                  <a:cubicBezTo>
                    <a:pt x="17677" y="706"/>
                    <a:pt x="17716" y="742"/>
                    <a:pt x="17762" y="742"/>
                  </a:cubicBezTo>
                  <a:lnTo>
                    <a:pt x="17764" y="742"/>
                  </a:lnTo>
                  <a:cubicBezTo>
                    <a:pt x="17879" y="739"/>
                    <a:pt x="17994" y="736"/>
                    <a:pt x="18108" y="733"/>
                  </a:cubicBezTo>
                  <a:cubicBezTo>
                    <a:pt x="18156" y="731"/>
                    <a:pt x="18193" y="691"/>
                    <a:pt x="18191" y="643"/>
                  </a:cubicBezTo>
                  <a:cubicBezTo>
                    <a:pt x="18190" y="598"/>
                    <a:pt x="18150" y="560"/>
                    <a:pt x="18106" y="560"/>
                  </a:cubicBezTo>
                  <a:close/>
                  <a:moveTo>
                    <a:pt x="15185" y="579"/>
                  </a:moveTo>
                  <a:cubicBezTo>
                    <a:pt x="15137" y="579"/>
                    <a:pt x="15099" y="617"/>
                    <a:pt x="15099" y="664"/>
                  </a:cubicBezTo>
                  <a:cubicBezTo>
                    <a:pt x="15097" y="712"/>
                    <a:pt x="15136" y="750"/>
                    <a:pt x="15184" y="752"/>
                  </a:cubicBezTo>
                  <a:cubicBezTo>
                    <a:pt x="15298" y="754"/>
                    <a:pt x="15413" y="755"/>
                    <a:pt x="15528" y="757"/>
                  </a:cubicBezTo>
                  <a:cubicBezTo>
                    <a:pt x="15575" y="757"/>
                    <a:pt x="15613" y="718"/>
                    <a:pt x="15615" y="672"/>
                  </a:cubicBezTo>
                  <a:cubicBezTo>
                    <a:pt x="15615" y="624"/>
                    <a:pt x="15576" y="585"/>
                    <a:pt x="15530" y="585"/>
                  </a:cubicBezTo>
                  <a:cubicBezTo>
                    <a:pt x="15414" y="584"/>
                    <a:pt x="15301" y="582"/>
                    <a:pt x="15185" y="579"/>
                  </a:cubicBezTo>
                  <a:close/>
                  <a:moveTo>
                    <a:pt x="17248" y="582"/>
                  </a:moveTo>
                  <a:cubicBezTo>
                    <a:pt x="17247" y="582"/>
                    <a:pt x="17246" y="582"/>
                    <a:pt x="17245" y="582"/>
                  </a:cubicBezTo>
                  <a:cubicBezTo>
                    <a:pt x="17131" y="584"/>
                    <a:pt x="17016" y="585"/>
                    <a:pt x="16902" y="585"/>
                  </a:cubicBezTo>
                  <a:cubicBezTo>
                    <a:pt x="16854" y="587"/>
                    <a:pt x="16816" y="625"/>
                    <a:pt x="16817" y="673"/>
                  </a:cubicBezTo>
                  <a:cubicBezTo>
                    <a:pt x="16817" y="720"/>
                    <a:pt x="16856" y="758"/>
                    <a:pt x="16902" y="758"/>
                  </a:cubicBezTo>
                  <a:lnTo>
                    <a:pt x="16904" y="758"/>
                  </a:lnTo>
                  <a:cubicBezTo>
                    <a:pt x="17019" y="757"/>
                    <a:pt x="17133" y="755"/>
                    <a:pt x="17248" y="754"/>
                  </a:cubicBezTo>
                  <a:cubicBezTo>
                    <a:pt x="17296" y="752"/>
                    <a:pt x="17333" y="714"/>
                    <a:pt x="17333" y="665"/>
                  </a:cubicBezTo>
                  <a:cubicBezTo>
                    <a:pt x="17331" y="620"/>
                    <a:pt x="17294" y="582"/>
                    <a:pt x="17248" y="582"/>
                  </a:cubicBezTo>
                  <a:close/>
                  <a:moveTo>
                    <a:pt x="16044" y="589"/>
                  </a:moveTo>
                  <a:cubicBezTo>
                    <a:pt x="15996" y="589"/>
                    <a:pt x="15959" y="627"/>
                    <a:pt x="15957" y="675"/>
                  </a:cubicBezTo>
                  <a:cubicBezTo>
                    <a:pt x="15957" y="722"/>
                    <a:pt x="15996" y="760"/>
                    <a:pt x="16044" y="760"/>
                  </a:cubicBezTo>
                  <a:cubicBezTo>
                    <a:pt x="16124" y="762"/>
                    <a:pt x="16206" y="762"/>
                    <a:pt x="16286" y="762"/>
                  </a:cubicBezTo>
                  <a:lnTo>
                    <a:pt x="16388" y="762"/>
                  </a:lnTo>
                  <a:cubicBezTo>
                    <a:pt x="16435" y="762"/>
                    <a:pt x="16473" y="723"/>
                    <a:pt x="16473" y="675"/>
                  </a:cubicBezTo>
                  <a:cubicBezTo>
                    <a:pt x="16473" y="627"/>
                    <a:pt x="16435" y="589"/>
                    <a:pt x="16388" y="589"/>
                  </a:cubicBezTo>
                  <a:close/>
                  <a:moveTo>
                    <a:pt x="24579" y="631"/>
                  </a:moveTo>
                  <a:cubicBezTo>
                    <a:pt x="24545" y="631"/>
                    <a:pt x="24514" y="651"/>
                    <a:pt x="24500" y="683"/>
                  </a:cubicBezTo>
                  <a:cubicBezTo>
                    <a:pt x="24481" y="726"/>
                    <a:pt x="24500" y="778"/>
                    <a:pt x="24545" y="795"/>
                  </a:cubicBezTo>
                  <a:cubicBezTo>
                    <a:pt x="24648" y="840"/>
                    <a:pt x="24749" y="890"/>
                    <a:pt x="24846" y="943"/>
                  </a:cubicBezTo>
                  <a:cubicBezTo>
                    <a:pt x="24859" y="951"/>
                    <a:pt x="24874" y="954"/>
                    <a:pt x="24888" y="954"/>
                  </a:cubicBezTo>
                  <a:cubicBezTo>
                    <a:pt x="24917" y="954"/>
                    <a:pt x="24947" y="938"/>
                    <a:pt x="24963" y="909"/>
                  </a:cubicBezTo>
                  <a:cubicBezTo>
                    <a:pt x="24986" y="867"/>
                    <a:pt x="24970" y="814"/>
                    <a:pt x="24928" y="792"/>
                  </a:cubicBezTo>
                  <a:cubicBezTo>
                    <a:pt x="24827" y="738"/>
                    <a:pt x="24721" y="685"/>
                    <a:pt x="24613" y="638"/>
                  </a:cubicBezTo>
                  <a:cubicBezTo>
                    <a:pt x="24602" y="633"/>
                    <a:pt x="24590" y="631"/>
                    <a:pt x="24579" y="631"/>
                  </a:cubicBezTo>
                  <a:close/>
                  <a:moveTo>
                    <a:pt x="299" y="864"/>
                  </a:moveTo>
                  <a:cubicBezTo>
                    <a:pt x="271" y="864"/>
                    <a:pt x="244" y="877"/>
                    <a:pt x="227" y="901"/>
                  </a:cubicBezTo>
                  <a:cubicBezTo>
                    <a:pt x="159" y="1000"/>
                    <a:pt x="104" y="1112"/>
                    <a:pt x="67" y="1232"/>
                  </a:cubicBezTo>
                  <a:cubicBezTo>
                    <a:pt x="53" y="1277"/>
                    <a:pt x="77" y="1325"/>
                    <a:pt x="123" y="1340"/>
                  </a:cubicBezTo>
                  <a:cubicBezTo>
                    <a:pt x="131" y="1343"/>
                    <a:pt x="139" y="1343"/>
                    <a:pt x="149" y="1343"/>
                  </a:cubicBezTo>
                  <a:cubicBezTo>
                    <a:pt x="186" y="1343"/>
                    <a:pt x="219" y="1320"/>
                    <a:pt x="231" y="1284"/>
                  </a:cubicBezTo>
                  <a:cubicBezTo>
                    <a:pt x="264" y="1180"/>
                    <a:pt x="311" y="1085"/>
                    <a:pt x="370" y="999"/>
                  </a:cubicBezTo>
                  <a:cubicBezTo>
                    <a:pt x="396" y="960"/>
                    <a:pt x="386" y="906"/>
                    <a:pt x="348" y="878"/>
                  </a:cubicBezTo>
                  <a:cubicBezTo>
                    <a:pt x="332" y="869"/>
                    <a:pt x="316" y="864"/>
                    <a:pt x="299" y="864"/>
                  </a:cubicBezTo>
                  <a:close/>
                  <a:moveTo>
                    <a:pt x="25319" y="1062"/>
                  </a:moveTo>
                  <a:cubicBezTo>
                    <a:pt x="25294" y="1062"/>
                    <a:pt x="25268" y="1074"/>
                    <a:pt x="25251" y="1096"/>
                  </a:cubicBezTo>
                  <a:cubicBezTo>
                    <a:pt x="25223" y="1133"/>
                    <a:pt x="25229" y="1188"/>
                    <a:pt x="25267" y="1216"/>
                  </a:cubicBezTo>
                  <a:cubicBezTo>
                    <a:pt x="25357" y="1285"/>
                    <a:pt x="25444" y="1357"/>
                    <a:pt x="25520" y="1433"/>
                  </a:cubicBezTo>
                  <a:cubicBezTo>
                    <a:pt x="25538" y="1449"/>
                    <a:pt x="25559" y="1457"/>
                    <a:pt x="25581" y="1457"/>
                  </a:cubicBezTo>
                  <a:cubicBezTo>
                    <a:pt x="25604" y="1457"/>
                    <a:pt x="25626" y="1449"/>
                    <a:pt x="25642" y="1431"/>
                  </a:cubicBezTo>
                  <a:cubicBezTo>
                    <a:pt x="25676" y="1396"/>
                    <a:pt x="25674" y="1341"/>
                    <a:pt x="25641" y="1309"/>
                  </a:cubicBezTo>
                  <a:cubicBezTo>
                    <a:pt x="25557" y="1229"/>
                    <a:pt x="25468" y="1152"/>
                    <a:pt x="25372" y="1080"/>
                  </a:cubicBezTo>
                  <a:cubicBezTo>
                    <a:pt x="25356" y="1068"/>
                    <a:pt x="25338" y="1062"/>
                    <a:pt x="25319" y="1062"/>
                  </a:cubicBezTo>
                  <a:close/>
                  <a:moveTo>
                    <a:pt x="25918" y="1674"/>
                  </a:moveTo>
                  <a:cubicBezTo>
                    <a:pt x="25900" y="1674"/>
                    <a:pt x="25883" y="1680"/>
                    <a:pt x="25868" y="1690"/>
                  </a:cubicBezTo>
                  <a:cubicBezTo>
                    <a:pt x="25830" y="1718"/>
                    <a:pt x="25820" y="1770"/>
                    <a:pt x="25847" y="1809"/>
                  </a:cubicBezTo>
                  <a:cubicBezTo>
                    <a:pt x="25911" y="1900"/>
                    <a:pt x="25969" y="1996"/>
                    <a:pt x="26019" y="2092"/>
                  </a:cubicBezTo>
                  <a:cubicBezTo>
                    <a:pt x="26033" y="2123"/>
                    <a:pt x="26063" y="2140"/>
                    <a:pt x="26094" y="2140"/>
                  </a:cubicBezTo>
                  <a:cubicBezTo>
                    <a:pt x="26108" y="2140"/>
                    <a:pt x="26121" y="2137"/>
                    <a:pt x="26134" y="2131"/>
                  </a:cubicBezTo>
                  <a:cubicBezTo>
                    <a:pt x="26175" y="2110"/>
                    <a:pt x="26193" y="2057"/>
                    <a:pt x="26171" y="2015"/>
                  </a:cubicBezTo>
                  <a:cubicBezTo>
                    <a:pt x="26118" y="1911"/>
                    <a:pt x="26057" y="1809"/>
                    <a:pt x="25988" y="1711"/>
                  </a:cubicBezTo>
                  <a:cubicBezTo>
                    <a:pt x="25971" y="1687"/>
                    <a:pt x="25944" y="1674"/>
                    <a:pt x="25918" y="1674"/>
                  </a:cubicBezTo>
                  <a:close/>
                  <a:moveTo>
                    <a:pt x="86" y="1681"/>
                  </a:moveTo>
                  <a:cubicBezTo>
                    <a:pt x="85" y="1681"/>
                    <a:pt x="84" y="1681"/>
                    <a:pt x="83" y="1681"/>
                  </a:cubicBezTo>
                  <a:cubicBezTo>
                    <a:pt x="35" y="1684"/>
                    <a:pt x="0" y="1724"/>
                    <a:pt x="2" y="1770"/>
                  </a:cubicBezTo>
                  <a:cubicBezTo>
                    <a:pt x="8" y="1887"/>
                    <a:pt x="26" y="2007"/>
                    <a:pt x="54" y="2126"/>
                  </a:cubicBezTo>
                  <a:cubicBezTo>
                    <a:pt x="64" y="2166"/>
                    <a:pt x="99" y="2192"/>
                    <a:pt x="138" y="2192"/>
                  </a:cubicBezTo>
                  <a:cubicBezTo>
                    <a:pt x="146" y="2192"/>
                    <a:pt x="152" y="2192"/>
                    <a:pt x="159" y="2190"/>
                  </a:cubicBezTo>
                  <a:cubicBezTo>
                    <a:pt x="205" y="2177"/>
                    <a:pt x="234" y="2131"/>
                    <a:pt x="223" y="2086"/>
                  </a:cubicBezTo>
                  <a:cubicBezTo>
                    <a:pt x="195" y="1977"/>
                    <a:pt x="179" y="1868"/>
                    <a:pt x="173" y="1762"/>
                  </a:cubicBezTo>
                  <a:cubicBezTo>
                    <a:pt x="171" y="1715"/>
                    <a:pt x="133" y="1681"/>
                    <a:pt x="86" y="1681"/>
                  </a:cubicBezTo>
                  <a:close/>
                  <a:moveTo>
                    <a:pt x="325" y="2499"/>
                  </a:moveTo>
                  <a:cubicBezTo>
                    <a:pt x="311" y="2499"/>
                    <a:pt x="297" y="2503"/>
                    <a:pt x="283" y="2510"/>
                  </a:cubicBezTo>
                  <a:cubicBezTo>
                    <a:pt x="242" y="2533"/>
                    <a:pt x="227" y="2584"/>
                    <a:pt x="250" y="2626"/>
                  </a:cubicBezTo>
                  <a:cubicBezTo>
                    <a:pt x="307" y="2733"/>
                    <a:pt x="373" y="2832"/>
                    <a:pt x="447" y="2925"/>
                  </a:cubicBezTo>
                  <a:cubicBezTo>
                    <a:pt x="464" y="2946"/>
                    <a:pt x="488" y="2957"/>
                    <a:pt x="514" y="2957"/>
                  </a:cubicBezTo>
                  <a:cubicBezTo>
                    <a:pt x="533" y="2957"/>
                    <a:pt x="552" y="2951"/>
                    <a:pt x="569" y="2939"/>
                  </a:cubicBezTo>
                  <a:cubicBezTo>
                    <a:pt x="605" y="2909"/>
                    <a:pt x="612" y="2855"/>
                    <a:pt x="581" y="2818"/>
                  </a:cubicBezTo>
                  <a:cubicBezTo>
                    <a:pt x="514" y="2733"/>
                    <a:pt x="453" y="2642"/>
                    <a:pt x="400" y="2544"/>
                  </a:cubicBezTo>
                  <a:cubicBezTo>
                    <a:pt x="385" y="2515"/>
                    <a:pt x="356" y="2499"/>
                    <a:pt x="325" y="2499"/>
                  </a:cubicBezTo>
                  <a:close/>
                  <a:moveTo>
                    <a:pt x="26273" y="2450"/>
                  </a:moveTo>
                  <a:cubicBezTo>
                    <a:pt x="26266" y="2450"/>
                    <a:pt x="26259" y="2451"/>
                    <a:pt x="26252" y="2453"/>
                  </a:cubicBezTo>
                  <a:cubicBezTo>
                    <a:pt x="26206" y="2464"/>
                    <a:pt x="26179" y="2510"/>
                    <a:pt x="26190" y="2557"/>
                  </a:cubicBezTo>
                  <a:cubicBezTo>
                    <a:pt x="26215" y="2659"/>
                    <a:pt x="26233" y="2766"/>
                    <a:pt x="26247" y="2883"/>
                  </a:cubicBezTo>
                  <a:cubicBezTo>
                    <a:pt x="26252" y="2928"/>
                    <a:pt x="26289" y="2960"/>
                    <a:pt x="26332" y="2960"/>
                  </a:cubicBezTo>
                  <a:lnTo>
                    <a:pt x="26342" y="2960"/>
                  </a:lnTo>
                  <a:cubicBezTo>
                    <a:pt x="26390" y="2954"/>
                    <a:pt x="26424" y="2912"/>
                    <a:pt x="26417" y="2864"/>
                  </a:cubicBezTo>
                  <a:cubicBezTo>
                    <a:pt x="26403" y="2739"/>
                    <a:pt x="26384" y="2626"/>
                    <a:pt x="26356" y="2515"/>
                  </a:cubicBezTo>
                  <a:cubicBezTo>
                    <a:pt x="26347" y="2476"/>
                    <a:pt x="26312" y="2450"/>
                    <a:pt x="26273" y="2450"/>
                  </a:cubicBezTo>
                  <a:close/>
                  <a:moveTo>
                    <a:pt x="835" y="3098"/>
                  </a:moveTo>
                  <a:cubicBezTo>
                    <a:pt x="809" y="3098"/>
                    <a:pt x="783" y="3110"/>
                    <a:pt x="765" y="3133"/>
                  </a:cubicBezTo>
                  <a:cubicBezTo>
                    <a:pt x="738" y="3172"/>
                    <a:pt x="746" y="3224"/>
                    <a:pt x="783" y="3253"/>
                  </a:cubicBezTo>
                  <a:cubicBezTo>
                    <a:pt x="876" y="3322"/>
                    <a:pt x="977" y="3386"/>
                    <a:pt x="1083" y="3445"/>
                  </a:cubicBezTo>
                  <a:cubicBezTo>
                    <a:pt x="1095" y="3452"/>
                    <a:pt x="1110" y="3455"/>
                    <a:pt x="1124" y="3455"/>
                  </a:cubicBezTo>
                  <a:cubicBezTo>
                    <a:pt x="1155" y="3455"/>
                    <a:pt x="1183" y="3439"/>
                    <a:pt x="1199" y="3412"/>
                  </a:cubicBezTo>
                  <a:cubicBezTo>
                    <a:pt x="1222" y="3370"/>
                    <a:pt x="1207" y="3317"/>
                    <a:pt x="1166" y="3295"/>
                  </a:cubicBezTo>
                  <a:cubicBezTo>
                    <a:pt x="1067" y="3240"/>
                    <a:pt x="972" y="3180"/>
                    <a:pt x="886" y="3116"/>
                  </a:cubicBezTo>
                  <a:cubicBezTo>
                    <a:pt x="871" y="3104"/>
                    <a:pt x="853" y="3098"/>
                    <a:pt x="835" y="3098"/>
                  </a:cubicBezTo>
                  <a:close/>
                  <a:moveTo>
                    <a:pt x="1593" y="3495"/>
                  </a:moveTo>
                  <a:cubicBezTo>
                    <a:pt x="1559" y="3495"/>
                    <a:pt x="1526" y="3516"/>
                    <a:pt x="1513" y="3551"/>
                  </a:cubicBezTo>
                  <a:cubicBezTo>
                    <a:pt x="1496" y="3596"/>
                    <a:pt x="1520" y="3646"/>
                    <a:pt x="1565" y="3662"/>
                  </a:cubicBezTo>
                  <a:cubicBezTo>
                    <a:pt x="1669" y="3698"/>
                    <a:pt x="1778" y="3734"/>
                    <a:pt x="1898" y="3769"/>
                  </a:cubicBezTo>
                  <a:cubicBezTo>
                    <a:pt x="1906" y="3770"/>
                    <a:pt x="1912" y="3772"/>
                    <a:pt x="1920" y="3772"/>
                  </a:cubicBezTo>
                  <a:cubicBezTo>
                    <a:pt x="1958" y="3772"/>
                    <a:pt x="1992" y="3746"/>
                    <a:pt x="2003" y="3710"/>
                  </a:cubicBezTo>
                  <a:cubicBezTo>
                    <a:pt x="2016" y="3663"/>
                    <a:pt x="1989" y="3617"/>
                    <a:pt x="1944" y="3602"/>
                  </a:cubicBezTo>
                  <a:cubicBezTo>
                    <a:pt x="1827" y="3570"/>
                    <a:pt x="1723" y="3537"/>
                    <a:pt x="1622" y="3500"/>
                  </a:cubicBezTo>
                  <a:cubicBezTo>
                    <a:pt x="1613" y="3496"/>
                    <a:pt x="1603" y="3495"/>
                    <a:pt x="1593" y="3495"/>
                  </a:cubicBezTo>
                  <a:close/>
                  <a:moveTo>
                    <a:pt x="26358" y="3303"/>
                  </a:moveTo>
                  <a:cubicBezTo>
                    <a:pt x="26312" y="3303"/>
                    <a:pt x="26273" y="3341"/>
                    <a:pt x="26273" y="3389"/>
                  </a:cubicBezTo>
                  <a:lnTo>
                    <a:pt x="26273" y="3418"/>
                  </a:lnTo>
                  <a:cubicBezTo>
                    <a:pt x="26273" y="3522"/>
                    <a:pt x="26272" y="3626"/>
                    <a:pt x="26268" y="3730"/>
                  </a:cubicBezTo>
                  <a:cubicBezTo>
                    <a:pt x="26268" y="3778"/>
                    <a:pt x="26305" y="3817"/>
                    <a:pt x="26353" y="3819"/>
                  </a:cubicBezTo>
                  <a:lnTo>
                    <a:pt x="26355" y="3819"/>
                  </a:lnTo>
                  <a:cubicBezTo>
                    <a:pt x="26401" y="3819"/>
                    <a:pt x="26440" y="3782"/>
                    <a:pt x="26441" y="3734"/>
                  </a:cubicBezTo>
                  <a:cubicBezTo>
                    <a:pt x="26443" y="3628"/>
                    <a:pt x="26444" y="3524"/>
                    <a:pt x="26444" y="3418"/>
                  </a:cubicBezTo>
                  <a:lnTo>
                    <a:pt x="26444" y="3388"/>
                  </a:lnTo>
                  <a:cubicBezTo>
                    <a:pt x="26444" y="3341"/>
                    <a:pt x="26406" y="3303"/>
                    <a:pt x="26360" y="3303"/>
                  </a:cubicBezTo>
                  <a:close/>
                  <a:moveTo>
                    <a:pt x="2419" y="3723"/>
                  </a:moveTo>
                  <a:cubicBezTo>
                    <a:pt x="2380" y="3723"/>
                    <a:pt x="2346" y="3751"/>
                    <a:pt x="2336" y="3791"/>
                  </a:cubicBezTo>
                  <a:cubicBezTo>
                    <a:pt x="2327" y="3836"/>
                    <a:pt x="2356" y="3883"/>
                    <a:pt x="2402" y="3894"/>
                  </a:cubicBezTo>
                  <a:cubicBezTo>
                    <a:pt x="2514" y="3918"/>
                    <a:pt x="2628" y="3940"/>
                    <a:pt x="2740" y="3964"/>
                  </a:cubicBezTo>
                  <a:cubicBezTo>
                    <a:pt x="2746" y="3966"/>
                    <a:pt x="2751" y="3966"/>
                    <a:pt x="2758" y="3966"/>
                  </a:cubicBezTo>
                  <a:cubicBezTo>
                    <a:pt x="2798" y="3966"/>
                    <a:pt x="2833" y="3939"/>
                    <a:pt x="2841" y="3897"/>
                  </a:cubicBezTo>
                  <a:cubicBezTo>
                    <a:pt x="2850" y="3851"/>
                    <a:pt x="2822" y="3806"/>
                    <a:pt x="2775" y="3796"/>
                  </a:cubicBezTo>
                  <a:cubicBezTo>
                    <a:pt x="2663" y="3772"/>
                    <a:pt x="2551" y="3750"/>
                    <a:pt x="2439" y="3726"/>
                  </a:cubicBezTo>
                  <a:cubicBezTo>
                    <a:pt x="2432" y="3724"/>
                    <a:pt x="2426" y="3723"/>
                    <a:pt x="2419" y="3723"/>
                  </a:cubicBezTo>
                  <a:close/>
                  <a:moveTo>
                    <a:pt x="3261" y="3901"/>
                  </a:moveTo>
                  <a:cubicBezTo>
                    <a:pt x="3222" y="3901"/>
                    <a:pt x="3187" y="3928"/>
                    <a:pt x="3177" y="3967"/>
                  </a:cubicBezTo>
                  <a:cubicBezTo>
                    <a:pt x="3167" y="4014"/>
                    <a:pt x="3196" y="4060"/>
                    <a:pt x="3243" y="4072"/>
                  </a:cubicBezTo>
                  <a:cubicBezTo>
                    <a:pt x="3356" y="4097"/>
                    <a:pt x="3467" y="4126"/>
                    <a:pt x="3571" y="4156"/>
                  </a:cubicBezTo>
                  <a:cubicBezTo>
                    <a:pt x="3579" y="4158"/>
                    <a:pt x="3585" y="4160"/>
                    <a:pt x="3595" y="4160"/>
                  </a:cubicBezTo>
                  <a:cubicBezTo>
                    <a:pt x="3632" y="4160"/>
                    <a:pt x="3665" y="4136"/>
                    <a:pt x="3677" y="4097"/>
                  </a:cubicBezTo>
                  <a:cubicBezTo>
                    <a:pt x="3690" y="4052"/>
                    <a:pt x="3664" y="4004"/>
                    <a:pt x="3617" y="3991"/>
                  </a:cubicBezTo>
                  <a:cubicBezTo>
                    <a:pt x="3512" y="3961"/>
                    <a:pt x="3398" y="3931"/>
                    <a:pt x="3281" y="3903"/>
                  </a:cubicBezTo>
                  <a:cubicBezTo>
                    <a:pt x="3274" y="3902"/>
                    <a:pt x="3268" y="3901"/>
                    <a:pt x="3261" y="3901"/>
                  </a:cubicBezTo>
                  <a:close/>
                  <a:moveTo>
                    <a:pt x="4080" y="4157"/>
                  </a:moveTo>
                  <a:cubicBezTo>
                    <a:pt x="4047" y="4157"/>
                    <a:pt x="4015" y="4177"/>
                    <a:pt x="4002" y="4211"/>
                  </a:cubicBezTo>
                  <a:cubicBezTo>
                    <a:pt x="3984" y="4254"/>
                    <a:pt x="4005" y="4305"/>
                    <a:pt x="4048" y="4323"/>
                  </a:cubicBezTo>
                  <a:cubicBezTo>
                    <a:pt x="4155" y="4368"/>
                    <a:pt x="4256" y="4416"/>
                    <a:pt x="4351" y="4465"/>
                  </a:cubicBezTo>
                  <a:cubicBezTo>
                    <a:pt x="4364" y="4473"/>
                    <a:pt x="4378" y="4477"/>
                    <a:pt x="4391" y="4477"/>
                  </a:cubicBezTo>
                  <a:cubicBezTo>
                    <a:pt x="4423" y="4477"/>
                    <a:pt x="4452" y="4459"/>
                    <a:pt x="4468" y="4430"/>
                  </a:cubicBezTo>
                  <a:cubicBezTo>
                    <a:pt x="4490" y="4389"/>
                    <a:pt x="4474" y="4337"/>
                    <a:pt x="4433" y="4315"/>
                  </a:cubicBezTo>
                  <a:cubicBezTo>
                    <a:pt x="4333" y="4260"/>
                    <a:pt x="4226" y="4211"/>
                    <a:pt x="4114" y="4164"/>
                  </a:cubicBezTo>
                  <a:cubicBezTo>
                    <a:pt x="4103" y="4160"/>
                    <a:pt x="4091" y="4157"/>
                    <a:pt x="4080" y="4157"/>
                  </a:cubicBezTo>
                  <a:close/>
                  <a:moveTo>
                    <a:pt x="26347" y="4161"/>
                  </a:moveTo>
                  <a:cubicBezTo>
                    <a:pt x="26300" y="4163"/>
                    <a:pt x="26262" y="4201"/>
                    <a:pt x="26262" y="4249"/>
                  </a:cubicBezTo>
                  <a:cubicBezTo>
                    <a:pt x="26264" y="4377"/>
                    <a:pt x="26268" y="4491"/>
                    <a:pt x="26278" y="4598"/>
                  </a:cubicBezTo>
                  <a:cubicBezTo>
                    <a:pt x="26281" y="4643"/>
                    <a:pt x="26320" y="4677"/>
                    <a:pt x="26363" y="4677"/>
                  </a:cubicBezTo>
                  <a:lnTo>
                    <a:pt x="26369" y="4677"/>
                  </a:lnTo>
                  <a:cubicBezTo>
                    <a:pt x="26417" y="4672"/>
                    <a:pt x="26452" y="4630"/>
                    <a:pt x="26448" y="4584"/>
                  </a:cubicBezTo>
                  <a:cubicBezTo>
                    <a:pt x="26440" y="4481"/>
                    <a:pt x="26435" y="4371"/>
                    <a:pt x="26433" y="4246"/>
                  </a:cubicBezTo>
                  <a:cubicBezTo>
                    <a:pt x="26433" y="4200"/>
                    <a:pt x="26395" y="4161"/>
                    <a:pt x="26348" y="4161"/>
                  </a:cubicBezTo>
                  <a:close/>
                  <a:moveTo>
                    <a:pt x="4821" y="4589"/>
                  </a:moveTo>
                  <a:cubicBezTo>
                    <a:pt x="4797" y="4589"/>
                    <a:pt x="4772" y="4599"/>
                    <a:pt x="4754" y="4619"/>
                  </a:cubicBezTo>
                  <a:cubicBezTo>
                    <a:pt x="4724" y="4656"/>
                    <a:pt x="4729" y="4710"/>
                    <a:pt x="4766" y="4741"/>
                  </a:cubicBezTo>
                  <a:cubicBezTo>
                    <a:pt x="4852" y="4813"/>
                    <a:pt x="4932" y="4890"/>
                    <a:pt x="5001" y="4970"/>
                  </a:cubicBezTo>
                  <a:cubicBezTo>
                    <a:pt x="5017" y="4991"/>
                    <a:pt x="5041" y="5000"/>
                    <a:pt x="5065" y="5000"/>
                  </a:cubicBezTo>
                  <a:cubicBezTo>
                    <a:pt x="5086" y="5000"/>
                    <a:pt x="5105" y="4994"/>
                    <a:pt x="5121" y="4979"/>
                  </a:cubicBezTo>
                  <a:cubicBezTo>
                    <a:pt x="5158" y="4949"/>
                    <a:pt x="5161" y="4895"/>
                    <a:pt x="5131" y="4859"/>
                  </a:cubicBezTo>
                  <a:cubicBezTo>
                    <a:pt x="5055" y="4771"/>
                    <a:pt x="4969" y="4686"/>
                    <a:pt x="4874" y="4608"/>
                  </a:cubicBezTo>
                  <a:cubicBezTo>
                    <a:pt x="4859" y="4595"/>
                    <a:pt x="4840" y="4589"/>
                    <a:pt x="4821" y="4589"/>
                  </a:cubicBezTo>
                  <a:close/>
                  <a:moveTo>
                    <a:pt x="26450" y="5013"/>
                  </a:moveTo>
                  <a:cubicBezTo>
                    <a:pt x="26443" y="5013"/>
                    <a:pt x="26435" y="5014"/>
                    <a:pt x="26427" y="5016"/>
                  </a:cubicBezTo>
                  <a:cubicBezTo>
                    <a:pt x="26380" y="5028"/>
                    <a:pt x="26353" y="5076"/>
                    <a:pt x="26366" y="5122"/>
                  </a:cubicBezTo>
                  <a:cubicBezTo>
                    <a:pt x="26396" y="5228"/>
                    <a:pt x="26433" y="5330"/>
                    <a:pt x="26478" y="5426"/>
                  </a:cubicBezTo>
                  <a:lnTo>
                    <a:pt x="26492" y="5457"/>
                  </a:lnTo>
                  <a:cubicBezTo>
                    <a:pt x="26507" y="5487"/>
                    <a:pt x="26537" y="5506"/>
                    <a:pt x="26569" y="5506"/>
                  </a:cubicBezTo>
                  <a:cubicBezTo>
                    <a:pt x="26582" y="5506"/>
                    <a:pt x="26595" y="5503"/>
                    <a:pt x="26606" y="5497"/>
                  </a:cubicBezTo>
                  <a:cubicBezTo>
                    <a:pt x="26649" y="5476"/>
                    <a:pt x="26667" y="5425"/>
                    <a:pt x="26648" y="5383"/>
                  </a:cubicBezTo>
                  <a:lnTo>
                    <a:pt x="26633" y="5354"/>
                  </a:lnTo>
                  <a:cubicBezTo>
                    <a:pt x="26593" y="5268"/>
                    <a:pt x="26560" y="5173"/>
                    <a:pt x="26533" y="5076"/>
                  </a:cubicBezTo>
                  <a:cubicBezTo>
                    <a:pt x="26522" y="5037"/>
                    <a:pt x="26487" y="5013"/>
                    <a:pt x="26450" y="5013"/>
                  </a:cubicBezTo>
                  <a:close/>
                  <a:moveTo>
                    <a:pt x="5339" y="5263"/>
                  </a:moveTo>
                  <a:cubicBezTo>
                    <a:pt x="5328" y="5263"/>
                    <a:pt x="5315" y="5266"/>
                    <a:pt x="5304" y="5271"/>
                  </a:cubicBezTo>
                  <a:cubicBezTo>
                    <a:pt x="5260" y="5290"/>
                    <a:pt x="5241" y="5340"/>
                    <a:pt x="5260" y="5383"/>
                  </a:cubicBezTo>
                  <a:cubicBezTo>
                    <a:pt x="5300" y="5474"/>
                    <a:pt x="5336" y="5577"/>
                    <a:pt x="5368" y="5697"/>
                  </a:cubicBezTo>
                  <a:cubicBezTo>
                    <a:pt x="5379" y="5735"/>
                    <a:pt x="5413" y="5759"/>
                    <a:pt x="5451" y="5759"/>
                  </a:cubicBezTo>
                  <a:cubicBezTo>
                    <a:pt x="5459" y="5759"/>
                    <a:pt x="5465" y="5759"/>
                    <a:pt x="5473" y="5756"/>
                  </a:cubicBezTo>
                  <a:cubicBezTo>
                    <a:pt x="5518" y="5745"/>
                    <a:pt x="5545" y="5697"/>
                    <a:pt x="5533" y="5650"/>
                  </a:cubicBezTo>
                  <a:cubicBezTo>
                    <a:pt x="5499" y="5524"/>
                    <a:pt x="5461" y="5413"/>
                    <a:pt x="5417" y="5314"/>
                  </a:cubicBezTo>
                  <a:cubicBezTo>
                    <a:pt x="5403" y="5282"/>
                    <a:pt x="5372" y="5263"/>
                    <a:pt x="5339" y="5263"/>
                  </a:cubicBezTo>
                  <a:close/>
                  <a:moveTo>
                    <a:pt x="26853" y="5762"/>
                  </a:moveTo>
                  <a:cubicBezTo>
                    <a:pt x="26833" y="5762"/>
                    <a:pt x="26813" y="5769"/>
                    <a:pt x="26797" y="5783"/>
                  </a:cubicBezTo>
                  <a:cubicBezTo>
                    <a:pt x="26762" y="5814"/>
                    <a:pt x="26757" y="5868"/>
                    <a:pt x="26789" y="5905"/>
                  </a:cubicBezTo>
                  <a:cubicBezTo>
                    <a:pt x="26864" y="5992"/>
                    <a:pt x="26950" y="6075"/>
                    <a:pt x="27045" y="6153"/>
                  </a:cubicBezTo>
                  <a:cubicBezTo>
                    <a:pt x="27061" y="6166"/>
                    <a:pt x="27080" y="6172"/>
                    <a:pt x="27099" y="6172"/>
                  </a:cubicBezTo>
                  <a:cubicBezTo>
                    <a:pt x="27123" y="6172"/>
                    <a:pt x="27149" y="6163"/>
                    <a:pt x="27165" y="6142"/>
                  </a:cubicBezTo>
                  <a:cubicBezTo>
                    <a:pt x="27195" y="6105"/>
                    <a:pt x="27191" y="6051"/>
                    <a:pt x="27154" y="6020"/>
                  </a:cubicBezTo>
                  <a:cubicBezTo>
                    <a:pt x="27067" y="5948"/>
                    <a:pt x="26989" y="5871"/>
                    <a:pt x="26918" y="5791"/>
                  </a:cubicBezTo>
                  <a:cubicBezTo>
                    <a:pt x="26901" y="5772"/>
                    <a:pt x="26877" y="5762"/>
                    <a:pt x="26853" y="5762"/>
                  </a:cubicBezTo>
                  <a:close/>
                  <a:moveTo>
                    <a:pt x="5564" y="6091"/>
                  </a:moveTo>
                  <a:cubicBezTo>
                    <a:pt x="5559" y="6091"/>
                    <a:pt x="5553" y="6091"/>
                    <a:pt x="5547" y="6092"/>
                  </a:cubicBezTo>
                  <a:cubicBezTo>
                    <a:pt x="5501" y="6102"/>
                    <a:pt x="5470" y="6147"/>
                    <a:pt x="5480" y="6193"/>
                  </a:cubicBezTo>
                  <a:cubicBezTo>
                    <a:pt x="5502" y="6302"/>
                    <a:pt x="5528" y="6419"/>
                    <a:pt x="5560" y="6534"/>
                  </a:cubicBezTo>
                  <a:cubicBezTo>
                    <a:pt x="5569" y="6573"/>
                    <a:pt x="5605" y="6597"/>
                    <a:pt x="5643" y="6597"/>
                  </a:cubicBezTo>
                  <a:cubicBezTo>
                    <a:pt x="5650" y="6597"/>
                    <a:pt x="5658" y="6597"/>
                    <a:pt x="5666" y="6594"/>
                  </a:cubicBezTo>
                  <a:cubicBezTo>
                    <a:pt x="5710" y="6581"/>
                    <a:pt x="5738" y="6534"/>
                    <a:pt x="5725" y="6488"/>
                  </a:cubicBezTo>
                  <a:cubicBezTo>
                    <a:pt x="5694" y="6377"/>
                    <a:pt x="5670" y="6265"/>
                    <a:pt x="5648" y="6158"/>
                  </a:cubicBezTo>
                  <a:cubicBezTo>
                    <a:pt x="5640" y="6118"/>
                    <a:pt x="5603" y="6091"/>
                    <a:pt x="5564" y="6091"/>
                  </a:cubicBezTo>
                  <a:close/>
                  <a:moveTo>
                    <a:pt x="27528" y="6287"/>
                  </a:moveTo>
                  <a:cubicBezTo>
                    <a:pt x="27497" y="6287"/>
                    <a:pt x="27467" y="6304"/>
                    <a:pt x="27452" y="6333"/>
                  </a:cubicBezTo>
                  <a:cubicBezTo>
                    <a:pt x="27429" y="6374"/>
                    <a:pt x="27445" y="6425"/>
                    <a:pt x="27487" y="6449"/>
                  </a:cubicBezTo>
                  <a:cubicBezTo>
                    <a:pt x="27586" y="6502"/>
                    <a:pt x="27692" y="6554"/>
                    <a:pt x="27804" y="6600"/>
                  </a:cubicBezTo>
                  <a:cubicBezTo>
                    <a:pt x="27815" y="6605"/>
                    <a:pt x="27826" y="6608"/>
                    <a:pt x="27838" y="6608"/>
                  </a:cubicBezTo>
                  <a:cubicBezTo>
                    <a:pt x="27871" y="6608"/>
                    <a:pt x="27903" y="6587"/>
                    <a:pt x="27916" y="6554"/>
                  </a:cubicBezTo>
                  <a:cubicBezTo>
                    <a:pt x="27935" y="6510"/>
                    <a:pt x="27914" y="6461"/>
                    <a:pt x="27871" y="6441"/>
                  </a:cubicBezTo>
                  <a:cubicBezTo>
                    <a:pt x="27764" y="6397"/>
                    <a:pt x="27663" y="6349"/>
                    <a:pt x="27569" y="6297"/>
                  </a:cubicBezTo>
                  <a:cubicBezTo>
                    <a:pt x="27556" y="6290"/>
                    <a:pt x="27542" y="6287"/>
                    <a:pt x="27528" y="6287"/>
                  </a:cubicBezTo>
                  <a:close/>
                  <a:moveTo>
                    <a:pt x="28322" y="6606"/>
                  </a:moveTo>
                  <a:cubicBezTo>
                    <a:pt x="28286" y="6606"/>
                    <a:pt x="28252" y="6631"/>
                    <a:pt x="28241" y="6667"/>
                  </a:cubicBezTo>
                  <a:cubicBezTo>
                    <a:pt x="28228" y="6714"/>
                    <a:pt x="28254" y="6760"/>
                    <a:pt x="28300" y="6775"/>
                  </a:cubicBezTo>
                  <a:cubicBezTo>
                    <a:pt x="28408" y="6805"/>
                    <a:pt x="28521" y="6834"/>
                    <a:pt x="28638" y="6861"/>
                  </a:cubicBezTo>
                  <a:cubicBezTo>
                    <a:pt x="28645" y="6861"/>
                    <a:pt x="28651" y="6863"/>
                    <a:pt x="28658" y="6863"/>
                  </a:cubicBezTo>
                  <a:cubicBezTo>
                    <a:pt x="28696" y="6863"/>
                    <a:pt x="28731" y="6835"/>
                    <a:pt x="28741" y="6795"/>
                  </a:cubicBezTo>
                  <a:cubicBezTo>
                    <a:pt x="28750" y="6749"/>
                    <a:pt x="28722" y="6704"/>
                    <a:pt x="28675" y="6693"/>
                  </a:cubicBezTo>
                  <a:cubicBezTo>
                    <a:pt x="28563" y="6667"/>
                    <a:pt x="28453" y="6640"/>
                    <a:pt x="28347" y="6610"/>
                  </a:cubicBezTo>
                  <a:cubicBezTo>
                    <a:pt x="28339" y="6607"/>
                    <a:pt x="28330" y="6606"/>
                    <a:pt x="28322" y="6606"/>
                  </a:cubicBezTo>
                  <a:close/>
                  <a:moveTo>
                    <a:pt x="29164" y="6785"/>
                  </a:moveTo>
                  <a:cubicBezTo>
                    <a:pt x="29121" y="6785"/>
                    <a:pt x="29085" y="6815"/>
                    <a:pt x="29079" y="6858"/>
                  </a:cubicBezTo>
                  <a:cubicBezTo>
                    <a:pt x="29072" y="6904"/>
                    <a:pt x="29104" y="6949"/>
                    <a:pt x="29151" y="6956"/>
                  </a:cubicBezTo>
                  <a:cubicBezTo>
                    <a:pt x="29192" y="6962"/>
                    <a:pt x="29236" y="6968"/>
                    <a:pt x="29277" y="6975"/>
                  </a:cubicBezTo>
                  <a:cubicBezTo>
                    <a:pt x="29349" y="6984"/>
                    <a:pt x="29421" y="6994"/>
                    <a:pt x="29493" y="7002"/>
                  </a:cubicBezTo>
                  <a:cubicBezTo>
                    <a:pt x="29497" y="7004"/>
                    <a:pt x="29501" y="7004"/>
                    <a:pt x="29505" y="7004"/>
                  </a:cubicBezTo>
                  <a:cubicBezTo>
                    <a:pt x="29546" y="7004"/>
                    <a:pt x="29583" y="6972"/>
                    <a:pt x="29589" y="6928"/>
                  </a:cubicBezTo>
                  <a:cubicBezTo>
                    <a:pt x="29596" y="6882"/>
                    <a:pt x="29562" y="6839"/>
                    <a:pt x="29516" y="6832"/>
                  </a:cubicBezTo>
                  <a:cubicBezTo>
                    <a:pt x="29444" y="6823"/>
                    <a:pt x="29372" y="6813"/>
                    <a:pt x="29300" y="6803"/>
                  </a:cubicBezTo>
                  <a:cubicBezTo>
                    <a:pt x="29260" y="6799"/>
                    <a:pt x="29218" y="6792"/>
                    <a:pt x="29176" y="6786"/>
                  </a:cubicBezTo>
                  <a:cubicBezTo>
                    <a:pt x="29172" y="6785"/>
                    <a:pt x="29168" y="6785"/>
                    <a:pt x="29164" y="6785"/>
                  </a:cubicBezTo>
                  <a:close/>
                  <a:moveTo>
                    <a:pt x="30015" y="6899"/>
                  </a:moveTo>
                  <a:cubicBezTo>
                    <a:pt x="29973" y="6899"/>
                    <a:pt x="29936" y="6929"/>
                    <a:pt x="29931" y="6973"/>
                  </a:cubicBezTo>
                  <a:cubicBezTo>
                    <a:pt x="29924" y="7020"/>
                    <a:pt x="29956" y="7063"/>
                    <a:pt x="30004" y="7069"/>
                  </a:cubicBezTo>
                  <a:cubicBezTo>
                    <a:pt x="30116" y="7085"/>
                    <a:pt x="30230" y="7101"/>
                    <a:pt x="30342" y="7119"/>
                  </a:cubicBezTo>
                  <a:cubicBezTo>
                    <a:pt x="30347" y="7120"/>
                    <a:pt x="30352" y="7120"/>
                    <a:pt x="30355" y="7120"/>
                  </a:cubicBezTo>
                  <a:cubicBezTo>
                    <a:pt x="30397" y="7120"/>
                    <a:pt x="30433" y="7090"/>
                    <a:pt x="30440" y="7048"/>
                  </a:cubicBezTo>
                  <a:cubicBezTo>
                    <a:pt x="30448" y="7002"/>
                    <a:pt x="30416" y="6957"/>
                    <a:pt x="30369" y="6949"/>
                  </a:cubicBezTo>
                  <a:cubicBezTo>
                    <a:pt x="30256" y="6931"/>
                    <a:pt x="30142" y="6915"/>
                    <a:pt x="30027" y="6899"/>
                  </a:cubicBezTo>
                  <a:cubicBezTo>
                    <a:pt x="30023" y="6899"/>
                    <a:pt x="30019" y="6899"/>
                    <a:pt x="30015" y="6899"/>
                  </a:cubicBezTo>
                  <a:close/>
                  <a:moveTo>
                    <a:pt x="30863" y="7047"/>
                  </a:moveTo>
                  <a:cubicBezTo>
                    <a:pt x="30824" y="7047"/>
                    <a:pt x="30787" y="7073"/>
                    <a:pt x="30778" y="7112"/>
                  </a:cubicBezTo>
                  <a:cubicBezTo>
                    <a:pt x="30766" y="7159"/>
                    <a:pt x="30795" y="7205"/>
                    <a:pt x="30842" y="7217"/>
                  </a:cubicBezTo>
                  <a:cubicBezTo>
                    <a:pt x="30957" y="7242"/>
                    <a:pt x="31066" y="7271"/>
                    <a:pt x="31168" y="7303"/>
                  </a:cubicBezTo>
                  <a:cubicBezTo>
                    <a:pt x="31176" y="7306"/>
                    <a:pt x="31186" y="7306"/>
                    <a:pt x="31194" y="7306"/>
                  </a:cubicBezTo>
                  <a:cubicBezTo>
                    <a:pt x="31231" y="7306"/>
                    <a:pt x="31264" y="7282"/>
                    <a:pt x="31276" y="7245"/>
                  </a:cubicBezTo>
                  <a:cubicBezTo>
                    <a:pt x="31290" y="7201"/>
                    <a:pt x="31264" y="7152"/>
                    <a:pt x="31218" y="7138"/>
                  </a:cubicBezTo>
                  <a:cubicBezTo>
                    <a:pt x="31112" y="7106"/>
                    <a:pt x="30999" y="7076"/>
                    <a:pt x="30880" y="7048"/>
                  </a:cubicBezTo>
                  <a:cubicBezTo>
                    <a:pt x="30874" y="7047"/>
                    <a:pt x="30868" y="7047"/>
                    <a:pt x="30863" y="7047"/>
                  </a:cubicBezTo>
                  <a:close/>
                  <a:moveTo>
                    <a:pt x="5835" y="6902"/>
                  </a:moveTo>
                  <a:cubicBezTo>
                    <a:pt x="5820" y="6902"/>
                    <a:pt x="5805" y="6906"/>
                    <a:pt x="5790" y="6914"/>
                  </a:cubicBezTo>
                  <a:cubicBezTo>
                    <a:pt x="5750" y="6938"/>
                    <a:pt x="5736" y="6991"/>
                    <a:pt x="5760" y="7031"/>
                  </a:cubicBezTo>
                  <a:cubicBezTo>
                    <a:pt x="5794" y="7088"/>
                    <a:pt x="5830" y="7143"/>
                    <a:pt x="5871" y="7193"/>
                  </a:cubicBezTo>
                  <a:cubicBezTo>
                    <a:pt x="5906" y="7237"/>
                    <a:pt x="5944" y="7279"/>
                    <a:pt x="5986" y="7319"/>
                  </a:cubicBezTo>
                  <a:cubicBezTo>
                    <a:pt x="6002" y="7335"/>
                    <a:pt x="6024" y="7343"/>
                    <a:pt x="6045" y="7343"/>
                  </a:cubicBezTo>
                  <a:cubicBezTo>
                    <a:pt x="6067" y="7343"/>
                    <a:pt x="6090" y="7335"/>
                    <a:pt x="6108" y="7317"/>
                  </a:cubicBezTo>
                  <a:cubicBezTo>
                    <a:pt x="6140" y="7284"/>
                    <a:pt x="6140" y="7229"/>
                    <a:pt x="6106" y="7196"/>
                  </a:cubicBezTo>
                  <a:cubicBezTo>
                    <a:pt x="6069" y="7160"/>
                    <a:pt x="6035" y="7124"/>
                    <a:pt x="6005" y="7085"/>
                  </a:cubicBezTo>
                  <a:cubicBezTo>
                    <a:pt x="5970" y="7042"/>
                    <a:pt x="5938" y="6994"/>
                    <a:pt x="5909" y="6944"/>
                  </a:cubicBezTo>
                  <a:cubicBezTo>
                    <a:pt x="5893" y="6917"/>
                    <a:pt x="5865" y="6902"/>
                    <a:pt x="5835" y="6902"/>
                  </a:cubicBezTo>
                  <a:close/>
                  <a:moveTo>
                    <a:pt x="31675" y="7317"/>
                  </a:moveTo>
                  <a:cubicBezTo>
                    <a:pt x="31642" y="7317"/>
                    <a:pt x="31611" y="7336"/>
                    <a:pt x="31598" y="7367"/>
                  </a:cubicBezTo>
                  <a:cubicBezTo>
                    <a:pt x="31577" y="7409"/>
                    <a:pt x="31596" y="7460"/>
                    <a:pt x="31639" y="7481"/>
                  </a:cubicBezTo>
                  <a:cubicBezTo>
                    <a:pt x="31742" y="7529"/>
                    <a:pt x="31841" y="7582"/>
                    <a:pt x="31932" y="7638"/>
                  </a:cubicBezTo>
                  <a:cubicBezTo>
                    <a:pt x="31947" y="7647"/>
                    <a:pt x="31963" y="7650"/>
                    <a:pt x="31977" y="7650"/>
                  </a:cubicBezTo>
                  <a:cubicBezTo>
                    <a:pt x="32006" y="7650"/>
                    <a:pt x="32035" y="7636"/>
                    <a:pt x="32051" y="7610"/>
                  </a:cubicBezTo>
                  <a:cubicBezTo>
                    <a:pt x="32075" y="7570"/>
                    <a:pt x="32062" y="7518"/>
                    <a:pt x="32022" y="7492"/>
                  </a:cubicBezTo>
                  <a:cubicBezTo>
                    <a:pt x="31924" y="7431"/>
                    <a:pt x="31820" y="7375"/>
                    <a:pt x="31711" y="7325"/>
                  </a:cubicBezTo>
                  <a:cubicBezTo>
                    <a:pt x="31699" y="7320"/>
                    <a:pt x="31687" y="7317"/>
                    <a:pt x="31675" y="7317"/>
                  </a:cubicBezTo>
                  <a:close/>
                  <a:moveTo>
                    <a:pt x="6473" y="7454"/>
                  </a:moveTo>
                  <a:cubicBezTo>
                    <a:pt x="6440" y="7454"/>
                    <a:pt x="6408" y="7473"/>
                    <a:pt x="6394" y="7505"/>
                  </a:cubicBezTo>
                  <a:cubicBezTo>
                    <a:pt x="6375" y="7548"/>
                    <a:pt x="6394" y="7599"/>
                    <a:pt x="6439" y="7618"/>
                  </a:cubicBezTo>
                  <a:cubicBezTo>
                    <a:pt x="6541" y="7665"/>
                    <a:pt x="6657" y="7703"/>
                    <a:pt x="6777" y="7734"/>
                  </a:cubicBezTo>
                  <a:cubicBezTo>
                    <a:pt x="6783" y="7737"/>
                    <a:pt x="6791" y="7737"/>
                    <a:pt x="6798" y="7737"/>
                  </a:cubicBezTo>
                  <a:cubicBezTo>
                    <a:pt x="6836" y="7737"/>
                    <a:pt x="6871" y="7711"/>
                    <a:pt x="6881" y="7673"/>
                  </a:cubicBezTo>
                  <a:cubicBezTo>
                    <a:pt x="6892" y="7626"/>
                    <a:pt x="6865" y="7580"/>
                    <a:pt x="6819" y="7569"/>
                  </a:cubicBezTo>
                  <a:cubicBezTo>
                    <a:pt x="6708" y="7540"/>
                    <a:pt x="6604" y="7505"/>
                    <a:pt x="6508" y="7462"/>
                  </a:cubicBezTo>
                  <a:cubicBezTo>
                    <a:pt x="6496" y="7456"/>
                    <a:pt x="6485" y="7454"/>
                    <a:pt x="6473" y="7454"/>
                  </a:cubicBezTo>
                  <a:close/>
                  <a:moveTo>
                    <a:pt x="8492" y="7628"/>
                  </a:moveTo>
                  <a:cubicBezTo>
                    <a:pt x="8383" y="7628"/>
                    <a:pt x="8273" y="7631"/>
                    <a:pt x="8162" y="7634"/>
                  </a:cubicBezTo>
                  <a:cubicBezTo>
                    <a:pt x="8116" y="7636"/>
                    <a:pt x="8079" y="7676"/>
                    <a:pt x="8080" y="7724"/>
                  </a:cubicBezTo>
                  <a:cubicBezTo>
                    <a:pt x="8082" y="7771"/>
                    <a:pt x="8119" y="7806"/>
                    <a:pt x="8165" y="7806"/>
                  </a:cubicBezTo>
                  <a:lnTo>
                    <a:pt x="8168" y="7806"/>
                  </a:lnTo>
                  <a:cubicBezTo>
                    <a:pt x="8276" y="7803"/>
                    <a:pt x="8385" y="7799"/>
                    <a:pt x="8492" y="7799"/>
                  </a:cubicBezTo>
                  <a:lnTo>
                    <a:pt x="8508" y="7799"/>
                  </a:lnTo>
                  <a:cubicBezTo>
                    <a:pt x="8509" y="7799"/>
                    <a:pt x="8510" y="7799"/>
                    <a:pt x="8511" y="7799"/>
                  </a:cubicBezTo>
                  <a:cubicBezTo>
                    <a:pt x="8556" y="7799"/>
                    <a:pt x="8594" y="7760"/>
                    <a:pt x="8594" y="7715"/>
                  </a:cubicBezTo>
                  <a:cubicBezTo>
                    <a:pt x="8596" y="7667"/>
                    <a:pt x="8558" y="7628"/>
                    <a:pt x="8510" y="7628"/>
                  </a:cubicBezTo>
                  <a:close/>
                  <a:moveTo>
                    <a:pt x="7309" y="7642"/>
                  </a:moveTo>
                  <a:cubicBezTo>
                    <a:pt x="7263" y="7642"/>
                    <a:pt x="7224" y="7677"/>
                    <a:pt x="7220" y="7723"/>
                  </a:cubicBezTo>
                  <a:cubicBezTo>
                    <a:pt x="7219" y="7771"/>
                    <a:pt x="7254" y="7811"/>
                    <a:pt x="7302" y="7814"/>
                  </a:cubicBezTo>
                  <a:cubicBezTo>
                    <a:pt x="7333" y="7817"/>
                    <a:pt x="7363" y="7819"/>
                    <a:pt x="7393" y="7819"/>
                  </a:cubicBezTo>
                  <a:cubicBezTo>
                    <a:pt x="7457" y="7822"/>
                    <a:pt x="7520" y="7822"/>
                    <a:pt x="7584" y="7822"/>
                  </a:cubicBezTo>
                  <a:lnTo>
                    <a:pt x="7651" y="7822"/>
                  </a:lnTo>
                  <a:cubicBezTo>
                    <a:pt x="7699" y="7822"/>
                    <a:pt x="7736" y="7782"/>
                    <a:pt x="7736" y="7735"/>
                  </a:cubicBezTo>
                  <a:cubicBezTo>
                    <a:pt x="7736" y="7687"/>
                    <a:pt x="7698" y="7650"/>
                    <a:pt x="7650" y="7650"/>
                  </a:cubicBezTo>
                  <a:lnTo>
                    <a:pt x="7584" y="7650"/>
                  </a:lnTo>
                  <a:cubicBezTo>
                    <a:pt x="7523" y="7650"/>
                    <a:pt x="7461" y="7649"/>
                    <a:pt x="7400" y="7647"/>
                  </a:cubicBezTo>
                  <a:cubicBezTo>
                    <a:pt x="7371" y="7646"/>
                    <a:pt x="7342" y="7644"/>
                    <a:pt x="7312" y="7642"/>
                  </a:cubicBezTo>
                  <a:cubicBezTo>
                    <a:pt x="7311" y="7642"/>
                    <a:pt x="7310" y="7642"/>
                    <a:pt x="7309" y="7642"/>
                  </a:cubicBezTo>
                  <a:close/>
                  <a:moveTo>
                    <a:pt x="9023" y="7661"/>
                  </a:moveTo>
                  <a:cubicBezTo>
                    <a:pt x="8981" y="7661"/>
                    <a:pt x="8945" y="7691"/>
                    <a:pt x="8939" y="7735"/>
                  </a:cubicBezTo>
                  <a:cubicBezTo>
                    <a:pt x="8932" y="7782"/>
                    <a:pt x="8964" y="7825"/>
                    <a:pt x="9011" y="7831"/>
                  </a:cubicBezTo>
                  <a:cubicBezTo>
                    <a:pt x="9121" y="7847"/>
                    <a:pt x="9230" y="7870"/>
                    <a:pt x="9337" y="7897"/>
                  </a:cubicBezTo>
                  <a:cubicBezTo>
                    <a:pt x="9345" y="7900"/>
                    <a:pt x="9352" y="7900"/>
                    <a:pt x="9360" y="7900"/>
                  </a:cubicBezTo>
                  <a:cubicBezTo>
                    <a:pt x="9398" y="7900"/>
                    <a:pt x="9432" y="7875"/>
                    <a:pt x="9443" y="7836"/>
                  </a:cubicBezTo>
                  <a:cubicBezTo>
                    <a:pt x="9454" y="7791"/>
                    <a:pt x="9427" y="7743"/>
                    <a:pt x="9382" y="7732"/>
                  </a:cubicBezTo>
                  <a:cubicBezTo>
                    <a:pt x="9269" y="7702"/>
                    <a:pt x="9152" y="7678"/>
                    <a:pt x="9035" y="7662"/>
                  </a:cubicBezTo>
                  <a:cubicBezTo>
                    <a:pt x="9031" y="7661"/>
                    <a:pt x="9027" y="7661"/>
                    <a:pt x="9023" y="7661"/>
                  </a:cubicBezTo>
                  <a:close/>
                  <a:moveTo>
                    <a:pt x="32385" y="7793"/>
                  </a:moveTo>
                  <a:cubicBezTo>
                    <a:pt x="32362" y="7793"/>
                    <a:pt x="32340" y="7802"/>
                    <a:pt x="32323" y="7820"/>
                  </a:cubicBezTo>
                  <a:cubicBezTo>
                    <a:pt x="32289" y="7854"/>
                    <a:pt x="32291" y="7908"/>
                    <a:pt x="32326" y="7940"/>
                  </a:cubicBezTo>
                  <a:cubicBezTo>
                    <a:pt x="32405" y="8017"/>
                    <a:pt x="32478" y="8099"/>
                    <a:pt x="32547" y="8187"/>
                  </a:cubicBezTo>
                  <a:cubicBezTo>
                    <a:pt x="32563" y="8208"/>
                    <a:pt x="32589" y="8219"/>
                    <a:pt x="32614" y="8219"/>
                  </a:cubicBezTo>
                  <a:cubicBezTo>
                    <a:pt x="32634" y="8219"/>
                    <a:pt x="32651" y="8214"/>
                    <a:pt x="32667" y="8201"/>
                  </a:cubicBezTo>
                  <a:cubicBezTo>
                    <a:pt x="32706" y="8173"/>
                    <a:pt x="32712" y="8118"/>
                    <a:pt x="32683" y="8081"/>
                  </a:cubicBezTo>
                  <a:cubicBezTo>
                    <a:pt x="32610" y="7987"/>
                    <a:pt x="32530" y="7899"/>
                    <a:pt x="32445" y="7817"/>
                  </a:cubicBezTo>
                  <a:cubicBezTo>
                    <a:pt x="32428" y="7801"/>
                    <a:pt x="32406" y="7793"/>
                    <a:pt x="32385" y="7793"/>
                  </a:cubicBezTo>
                  <a:close/>
                  <a:moveTo>
                    <a:pt x="9844" y="7902"/>
                  </a:moveTo>
                  <a:cubicBezTo>
                    <a:pt x="9811" y="7902"/>
                    <a:pt x="9780" y="7921"/>
                    <a:pt x="9765" y="7953"/>
                  </a:cubicBezTo>
                  <a:cubicBezTo>
                    <a:pt x="9746" y="7996"/>
                    <a:pt x="9765" y="8048"/>
                    <a:pt x="9808" y="8067"/>
                  </a:cubicBezTo>
                  <a:cubicBezTo>
                    <a:pt x="9907" y="8112"/>
                    <a:pt x="10007" y="8165"/>
                    <a:pt x="10104" y="8222"/>
                  </a:cubicBezTo>
                  <a:cubicBezTo>
                    <a:pt x="10117" y="8230"/>
                    <a:pt x="10133" y="8233"/>
                    <a:pt x="10148" y="8233"/>
                  </a:cubicBezTo>
                  <a:cubicBezTo>
                    <a:pt x="10177" y="8233"/>
                    <a:pt x="10205" y="8219"/>
                    <a:pt x="10221" y="8192"/>
                  </a:cubicBezTo>
                  <a:cubicBezTo>
                    <a:pt x="10245" y="8150"/>
                    <a:pt x="10233" y="8097"/>
                    <a:pt x="10191" y="8073"/>
                  </a:cubicBezTo>
                  <a:cubicBezTo>
                    <a:pt x="10088" y="8014"/>
                    <a:pt x="9984" y="7958"/>
                    <a:pt x="9879" y="7910"/>
                  </a:cubicBezTo>
                  <a:cubicBezTo>
                    <a:pt x="9867" y="7905"/>
                    <a:pt x="9855" y="7902"/>
                    <a:pt x="9844" y="7902"/>
                  </a:cubicBezTo>
                  <a:close/>
                  <a:moveTo>
                    <a:pt x="10572" y="8353"/>
                  </a:moveTo>
                  <a:cubicBezTo>
                    <a:pt x="10547" y="8353"/>
                    <a:pt x="10521" y="8364"/>
                    <a:pt x="10505" y="8385"/>
                  </a:cubicBezTo>
                  <a:cubicBezTo>
                    <a:pt x="10476" y="8424"/>
                    <a:pt x="10482" y="8477"/>
                    <a:pt x="10519" y="8507"/>
                  </a:cubicBezTo>
                  <a:cubicBezTo>
                    <a:pt x="10604" y="8574"/>
                    <a:pt x="10691" y="8648"/>
                    <a:pt x="10775" y="8725"/>
                  </a:cubicBezTo>
                  <a:cubicBezTo>
                    <a:pt x="10791" y="8741"/>
                    <a:pt x="10812" y="8747"/>
                    <a:pt x="10833" y="8747"/>
                  </a:cubicBezTo>
                  <a:cubicBezTo>
                    <a:pt x="10857" y="8747"/>
                    <a:pt x="10879" y="8739"/>
                    <a:pt x="10897" y="8720"/>
                  </a:cubicBezTo>
                  <a:cubicBezTo>
                    <a:pt x="10929" y="8685"/>
                    <a:pt x="10928" y="8631"/>
                    <a:pt x="10892" y="8598"/>
                  </a:cubicBezTo>
                  <a:cubicBezTo>
                    <a:pt x="10804" y="8518"/>
                    <a:pt x="10715" y="8442"/>
                    <a:pt x="10625" y="8371"/>
                  </a:cubicBezTo>
                  <a:cubicBezTo>
                    <a:pt x="10609" y="8359"/>
                    <a:pt x="10591" y="8353"/>
                    <a:pt x="10572" y="8353"/>
                  </a:cubicBezTo>
                  <a:close/>
                  <a:moveTo>
                    <a:pt x="32884" y="8485"/>
                  </a:moveTo>
                  <a:cubicBezTo>
                    <a:pt x="32872" y="8485"/>
                    <a:pt x="32860" y="8488"/>
                    <a:pt x="32848" y="8493"/>
                  </a:cubicBezTo>
                  <a:cubicBezTo>
                    <a:pt x="32805" y="8514"/>
                    <a:pt x="32787" y="8566"/>
                    <a:pt x="32808" y="8608"/>
                  </a:cubicBezTo>
                  <a:cubicBezTo>
                    <a:pt x="32856" y="8706"/>
                    <a:pt x="32898" y="8810"/>
                    <a:pt x="32935" y="8917"/>
                  </a:cubicBezTo>
                  <a:cubicBezTo>
                    <a:pt x="32946" y="8952"/>
                    <a:pt x="32980" y="8975"/>
                    <a:pt x="33016" y="8975"/>
                  </a:cubicBezTo>
                  <a:cubicBezTo>
                    <a:pt x="33024" y="8975"/>
                    <a:pt x="33034" y="8973"/>
                    <a:pt x="33044" y="8970"/>
                  </a:cubicBezTo>
                  <a:cubicBezTo>
                    <a:pt x="33088" y="8954"/>
                    <a:pt x="33112" y="8906"/>
                    <a:pt x="33096" y="8861"/>
                  </a:cubicBezTo>
                  <a:cubicBezTo>
                    <a:pt x="33058" y="8747"/>
                    <a:pt x="33013" y="8637"/>
                    <a:pt x="32962" y="8533"/>
                  </a:cubicBezTo>
                  <a:cubicBezTo>
                    <a:pt x="32947" y="8503"/>
                    <a:pt x="32916" y="8485"/>
                    <a:pt x="32884" y="8485"/>
                  </a:cubicBezTo>
                  <a:close/>
                  <a:moveTo>
                    <a:pt x="11195" y="8943"/>
                  </a:moveTo>
                  <a:cubicBezTo>
                    <a:pt x="11174" y="8943"/>
                    <a:pt x="11154" y="8950"/>
                    <a:pt x="11137" y="8965"/>
                  </a:cubicBezTo>
                  <a:cubicBezTo>
                    <a:pt x="11102" y="8997"/>
                    <a:pt x="11099" y="9052"/>
                    <a:pt x="11131" y="9087"/>
                  </a:cubicBezTo>
                  <a:cubicBezTo>
                    <a:pt x="11205" y="9169"/>
                    <a:pt x="11278" y="9255"/>
                    <a:pt x="11350" y="9345"/>
                  </a:cubicBezTo>
                  <a:cubicBezTo>
                    <a:pt x="11368" y="9366"/>
                    <a:pt x="11394" y="9377"/>
                    <a:pt x="11418" y="9377"/>
                  </a:cubicBezTo>
                  <a:cubicBezTo>
                    <a:pt x="11437" y="9377"/>
                    <a:pt x="11456" y="9370"/>
                    <a:pt x="11472" y="9358"/>
                  </a:cubicBezTo>
                  <a:cubicBezTo>
                    <a:pt x="11509" y="9327"/>
                    <a:pt x="11514" y="9274"/>
                    <a:pt x="11485" y="9237"/>
                  </a:cubicBezTo>
                  <a:cubicBezTo>
                    <a:pt x="11410" y="9145"/>
                    <a:pt x="11334" y="9055"/>
                    <a:pt x="11259" y="8972"/>
                  </a:cubicBezTo>
                  <a:cubicBezTo>
                    <a:pt x="11242" y="8953"/>
                    <a:pt x="11218" y="8943"/>
                    <a:pt x="11195" y="8943"/>
                  </a:cubicBezTo>
                  <a:close/>
                  <a:moveTo>
                    <a:pt x="33139" y="9302"/>
                  </a:moveTo>
                  <a:cubicBezTo>
                    <a:pt x="33135" y="9302"/>
                    <a:pt x="33131" y="9302"/>
                    <a:pt x="33127" y="9303"/>
                  </a:cubicBezTo>
                  <a:cubicBezTo>
                    <a:pt x="33079" y="9311"/>
                    <a:pt x="33048" y="9356"/>
                    <a:pt x="33056" y="9402"/>
                  </a:cubicBezTo>
                  <a:cubicBezTo>
                    <a:pt x="33074" y="9511"/>
                    <a:pt x="33087" y="9623"/>
                    <a:pt x="33095" y="9735"/>
                  </a:cubicBezTo>
                  <a:cubicBezTo>
                    <a:pt x="33098" y="9782"/>
                    <a:pt x="33135" y="9815"/>
                    <a:pt x="33180" y="9815"/>
                  </a:cubicBezTo>
                  <a:lnTo>
                    <a:pt x="33186" y="9815"/>
                  </a:lnTo>
                  <a:cubicBezTo>
                    <a:pt x="33233" y="9812"/>
                    <a:pt x="33269" y="9771"/>
                    <a:pt x="33266" y="9724"/>
                  </a:cubicBezTo>
                  <a:cubicBezTo>
                    <a:pt x="33258" y="9606"/>
                    <a:pt x="33244" y="9489"/>
                    <a:pt x="33225" y="9375"/>
                  </a:cubicBezTo>
                  <a:cubicBezTo>
                    <a:pt x="33219" y="9331"/>
                    <a:pt x="33181" y="9302"/>
                    <a:pt x="33139" y="9302"/>
                  </a:cubicBezTo>
                  <a:close/>
                  <a:moveTo>
                    <a:pt x="11728" y="9616"/>
                  </a:moveTo>
                  <a:cubicBezTo>
                    <a:pt x="11711" y="9616"/>
                    <a:pt x="11693" y="9621"/>
                    <a:pt x="11679" y="9631"/>
                  </a:cubicBezTo>
                  <a:cubicBezTo>
                    <a:pt x="11640" y="9659"/>
                    <a:pt x="11631" y="9713"/>
                    <a:pt x="11658" y="9751"/>
                  </a:cubicBezTo>
                  <a:cubicBezTo>
                    <a:pt x="11720" y="9841"/>
                    <a:pt x="11784" y="9937"/>
                    <a:pt x="11848" y="10033"/>
                  </a:cubicBezTo>
                  <a:cubicBezTo>
                    <a:pt x="11864" y="10059"/>
                    <a:pt x="11893" y="10073"/>
                    <a:pt x="11920" y="10073"/>
                  </a:cubicBezTo>
                  <a:cubicBezTo>
                    <a:pt x="11936" y="10073"/>
                    <a:pt x="11952" y="10068"/>
                    <a:pt x="11967" y="10059"/>
                  </a:cubicBezTo>
                  <a:cubicBezTo>
                    <a:pt x="12007" y="10033"/>
                    <a:pt x="12018" y="9980"/>
                    <a:pt x="11992" y="9940"/>
                  </a:cubicBezTo>
                  <a:cubicBezTo>
                    <a:pt x="11928" y="9841"/>
                    <a:pt x="11863" y="9743"/>
                    <a:pt x="11799" y="9652"/>
                  </a:cubicBezTo>
                  <a:cubicBezTo>
                    <a:pt x="11782" y="9629"/>
                    <a:pt x="11755" y="9616"/>
                    <a:pt x="11728" y="9616"/>
                  </a:cubicBezTo>
                  <a:close/>
                  <a:moveTo>
                    <a:pt x="33180" y="10160"/>
                  </a:moveTo>
                  <a:cubicBezTo>
                    <a:pt x="33136" y="10160"/>
                    <a:pt x="33098" y="10194"/>
                    <a:pt x="33095" y="10240"/>
                  </a:cubicBezTo>
                  <a:cubicBezTo>
                    <a:pt x="33088" y="10350"/>
                    <a:pt x="33077" y="10462"/>
                    <a:pt x="33061" y="10575"/>
                  </a:cubicBezTo>
                  <a:cubicBezTo>
                    <a:pt x="33055" y="10623"/>
                    <a:pt x="33087" y="10666"/>
                    <a:pt x="33135" y="10672"/>
                  </a:cubicBezTo>
                  <a:lnTo>
                    <a:pt x="33146" y="10672"/>
                  </a:lnTo>
                  <a:cubicBezTo>
                    <a:pt x="33189" y="10672"/>
                    <a:pt x="33226" y="10642"/>
                    <a:pt x="33231" y="10599"/>
                  </a:cubicBezTo>
                  <a:cubicBezTo>
                    <a:pt x="33249" y="10483"/>
                    <a:pt x="33260" y="10365"/>
                    <a:pt x="33266" y="10251"/>
                  </a:cubicBezTo>
                  <a:cubicBezTo>
                    <a:pt x="33269" y="10203"/>
                    <a:pt x="33234" y="10163"/>
                    <a:pt x="33186" y="10160"/>
                  </a:cubicBezTo>
                  <a:cubicBezTo>
                    <a:pt x="33184" y="10160"/>
                    <a:pt x="33182" y="10160"/>
                    <a:pt x="33180" y="10160"/>
                  </a:cubicBezTo>
                  <a:close/>
                  <a:moveTo>
                    <a:pt x="12191" y="10340"/>
                  </a:moveTo>
                  <a:cubicBezTo>
                    <a:pt x="12177" y="10340"/>
                    <a:pt x="12162" y="10344"/>
                    <a:pt x="12148" y="10352"/>
                  </a:cubicBezTo>
                  <a:cubicBezTo>
                    <a:pt x="12108" y="10376"/>
                    <a:pt x="12093" y="10429"/>
                    <a:pt x="12117" y="10470"/>
                  </a:cubicBezTo>
                  <a:cubicBezTo>
                    <a:pt x="12177" y="10568"/>
                    <a:pt x="12233" y="10667"/>
                    <a:pt x="12287" y="10767"/>
                  </a:cubicBezTo>
                  <a:cubicBezTo>
                    <a:pt x="12303" y="10794"/>
                    <a:pt x="12332" y="10810"/>
                    <a:pt x="12362" y="10810"/>
                  </a:cubicBezTo>
                  <a:cubicBezTo>
                    <a:pt x="12377" y="10810"/>
                    <a:pt x="12391" y="10807"/>
                    <a:pt x="12404" y="10800"/>
                  </a:cubicBezTo>
                  <a:cubicBezTo>
                    <a:pt x="12446" y="10776"/>
                    <a:pt x="12460" y="10723"/>
                    <a:pt x="12438" y="10682"/>
                  </a:cubicBezTo>
                  <a:cubicBezTo>
                    <a:pt x="12382" y="10583"/>
                    <a:pt x="12325" y="10482"/>
                    <a:pt x="12266" y="10382"/>
                  </a:cubicBezTo>
                  <a:cubicBezTo>
                    <a:pt x="12250" y="10356"/>
                    <a:pt x="12221" y="10340"/>
                    <a:pt x="12191" y="10340"/>
                  </a:cubicBezTo>
                  <a:close/>
                  <a:moveTo>
                    <a:pt x="33046" y="11006"/>
                  </a:moveTo>
                  <a:cubicBezTo>
                    <a:pt x="33007" y="11006"/>
                    <a:pt x="32971" y="11032"/>
                    <a:pt x="32962" y="11071"/>
                  </a:cubicBezTo>
                  <a:cubicBezTo>
                    <a:pt x="32941" y="11153"/>
                    <a:pt x="32917" y="11234"/>
                    <a:pt x="32890" y="11314"/>
                  </a:cubicBezTo>
                  <a:cubicBezTo>
                    <a:pt x="32882" y="11340"/>
                    <a:pt x="32872" y="11367"/>
                    <a:pt x="32864" y="11393"/>
                  </a:cubicBezTo>
                  <a:cubicBezTo>
                    <a:pt x="32848" y="11438"/>
                    <a:pt x="32872" y="11486"/>
                    <a:pt x="32917" y="11502"/>
                  </a:cubicBezTo>
                  <a:cubicBezTo>
                    <a:pt x="32927" y="11505"/>
                    <a:pt x="32936" y="11506"/>
                    <a:pt x="32944" y="11506"/>
                  </a:cubicBezTo>
                  <a:cubicBezTo>
                    <a:pt x="32981" y="11506"/>
                    <a:pt x="33013" y="11484"/>
                    <a:pt x="33026" y="11449"/>
                  </a:cubicBezTo>
                  <a:cubicBezTo>
                    <a:pt x="33036" y="11422"/>
                    <a:pt x="33045" y="11394"/>
                    <a:pt x="33053" y="11367"/>
                  </a:cubicBezTo>
                  <a:cubicBezTo>
                    <a:pt x="33080" y="11284"/>
                    <a:pt x="33106" y="11199"/>
                    <a:pt x="33128" y="11114"/>
                  </a:cubicBezTo>
                  <a:cubicBezTo>
                    <a:pt x="33140" y="11068"/>
                    <a:pt x="33112" y="11021"/>
                    <a:pt x="33066" y="11008"/>
                  </a:cubicBezTo>
                  <a:cubicBezTo>
                    <a:pt x="33059" y="11007"/>
                    <a:pt x="33052" y="11006"/>
                    <a:pt x="33046" y="11006"/>
                  </a:cubicBezTo>
                  <a:close/>
                  <a:moveTo>
                    <a:pt x="12609" y="11091"/>
                  </a:moveTo>
                  <a:cubicBezTo>
                    <a:pt x="12595" y="11091"/>
                    <a:pt x="12582" y="11094"/>
                    <a:pt x="12569" y="11101"/>
                  </a:cubicBezTo>
                  <a:cubicBezTo>
                    <a:pt x="12527" y="11124"/>
                    <a:pt x="12511" y="11177"/>
                    <a:pt x="12534" y="11218"/>
                  </a:cubicBezTo>
                  <a:cubicBezTo>
                    <a:pt x="12588" y="11319"/>
                    <a:pt x="12643" y="11420"/>
                    <a:pt x="12699" y="11521"/>
                  </a:cubicBezTo>
                  <a:cubicBezTo>
                    <a:pt x="12713" y="11548"/>
                    <a:pt x="12743" y="11564"/>
                    <a:pt x="12774" y="11564"/>
                  </a:cubicBezTo>
                  <a:cubicBezTo>
                    <a:pt x="12787" y="11564"/>
                    <a:pt x="12801" y="11561"/>
                    <a:pt x="12814" y="11555"/>
                  </a:cubicBezTo>
                  <a:cubicBezTo>
                    <a:pt x="12856" y="11532"/>
                    <a:pt x="12872" y="11479"/>
                    <a:pt x="12849" y="11438"/>
                  </a:cubicBezTo>
                  <a:cubicBezTo>
                    <a:pt x="12793" y="11337"/>
                    <a:pt x="12739" y="11236"/>
                    <a:pt x="12684" y="11137"/>
                  </a:cubicBezTo>
                  <a:cubicBezTo>
                    <a:pt x="12669" y="11108"/>
                    <a:pt x="12639" y="11091"/>
                    <a:pt x="12609" y="11091"/>
                  </a:cubicBezTo>
                  <a:close/>
                  <a:moveTo>
                    <a:pt x="25851" y="11854"/>
                  </a:moveTo>
                  <a:cubicBezTo>
                    <a:pt x="25804" y="11854"/>
                    <a:pt x="25765" y="11890"/>
                    <a:pt x="25764" y="11936"/>
                  </a:cubicBezTo>
                  <a:cubicBezTo>
                    <a:pt x="25762" y="11984"/>
                    <a:pt x="25799" y="12024"/>
                    <a:pt x="25847" y="12025"/>
                  </a:cubicBezTo>
                  <a:cubicBezTo>
                    <a:pt x="25961" y="12030"/>
                    <a:pt x="26073" y="12040"/>
                    <a:pt x="26182" y="12053"/>
                  </a:cubicBezTo>
                  <a:lnTo>
                    <a:pt x="26193" y="12053"/>
                  </a:lnTo>
                  <a:cubicBezTo>
                    <a:pt x="26236" y="12053"/>
                    <a:pt x="26273" y="12021"/>
                    <a:pt x="26278" y="11977"/>
                  </a:cubicBezTo>
                  <a:cubicBezTo>
                    <a:pt x="26284" y="11931"/>
                    <a:pt x="26251" y="11888"/>
                    <a:pt x="26203" y="11883"/>
                  </a:cubicBezTo>
                  <a:cubicBezTo>
                    <a:pt x="26089" y="11868"/>
                    <a:pt x="25972" y="11859"/>
                    <a:pt x="25854" y="11854"/>
                  </a:cubicBezTo>
                  <a:cubicBezTo>
                    <a:pt x="25853" y="11854"/>
                    <a:pt x="25852" y="11854"/>
                    <a:pt x="25851" y="11854"/>
                  </a:cubicBezTo>
                  <a:close/>
                  <a:moveTo>
                    <a:pt x="25337" y="11862"/>
                  </a:moveTo>
                  <a:cubicBezTo>
                    <a:pt x="25334" y="11862"/>
                    <a:pt x="25331" y="11862"/>
                    <a:pt x="25328" y="11862"/>
                  </a:cubicBezTo>
                  <a:cubicBezTo>
                    <a:pt x="25215" y="11868"/>
                    <a:pt x="25098" y="11881"/>
                    <a:pt x="24982" y="11896"/>
                  </a:cubicBezTo>
                  <a:cubicBezTo>
                    <a:pt x="24934" y="11902"/>
                    <a:pt x="24901" y="11945"/>
                    <a:pt x="24907" y="11992"/>
                  </a:cubicBezTo>
                  <a:cubicBezTo>
                    <a:pt x="24914" y="12035"/>
                    <a:pt x="24950" y="12067"/>
                    <a:pt x="24992" y="12067"/>
                  </a:cubicBezTo>
                  <a:cubicBezTo>
                    <a:pt x="24997" y="12067"/>
                    <a:pt x="25000" y="12067"/>
                    <a:pt x="25003" y="12065"/>
                  </a:cubicBezTo>
                  <a:cubicBezTo>
                    <a:pt x="25117" y="12051"/>
                    <a:pt x="25231" y="12040"/>
                    <a:pt x="25341" y="12033"/>
                  </a:cubicBezTo>
                  <a:cubicBezTo>
                    <a:pt x="25388" y="12030"/>
                    <a:pt x="25423" y="11988"/>
                    <a:pt x="25421" y="11942"/>
                  </a:cubicBezTo>
                  <a:cubicBezTo>
                    <a:pt x="25417" y="11897"/>
                    <a:pt x="25381" y="11862"/>
                    <a:pt x="25337" y="11862"/>
                  </a:cubicBezTo>
                  <a:close/>
                  <a:moveTo>
                    <a:pt x="24485" y="11983"/>
                  </a:moveTo>
                  <a:cubicBezTo>
                    <a:pt x="24479" y="11983"/>
                    <a:pt x="24473" y="11984"/>
                    <a:pt x="24467" y="11985"/>
                  </a:cubicBezTo>
                  <a:cubicBezTo>
                    <a:pt x="24355" y="12009"/>
                    <a:pt x="24241" y="12037"/>
                    <a:pt x="24129" y="12067"/>
                  </a:cubicBezTo>
                  <a:cubicBezTo>
                    <a:pt x="24082" y="12080"/>
                    <a:pt x="24055" y="12126"/>
                    <a:pt x="24068" y="12173"/>
                  </a:cubicBezTo>
                  <a:cubicBezTo>
                    <a:pt x="24078" y="12211"/>
                    <a:pt x="24113" y="12237"/>
                    <a:pt x="24151" y="12237"/>
                  </a:cubicBezTo>
                  <a:cubicBezTo>
                    <a:pt x="24159" y="12237"/>
                    <a:pt x="24166" y="12235"/>
                    <a:pt x="24174" y="12233"/>
                  </a:cubicBezTo>
                  <a:cubicBezTo>
                    <a:pt x="24283" y="12203"/>
                    <a:pt x="24395" y="12176"/>
                    <a:pt x="24504" y="12153"/>
                  </a:cubicBezTo>
                  <a:cubicBezTo>
                    <a:pt x="24550" y="12144"/>
                    <a:pt x="24579" y="12097"/>
                    <a:pt x="24569" y="12051"/>
                  </a:cubicBezTo>
                  <a:cubicBezTo>
                    <a:pt x="24561" y="12011"/>
                    <a:pt x="24525" y="11983"/>
                    <a:pt x="24485" y="11983"/>
                  </a:cubicBezTo>
                  <a:close/>
                  <a:moveTo>
                    <a:pt x="26700" y="11976"/>
                  </a:moveTo>
                  <a:cubicBezTo>
                    <a:pt x="26662" y="11976"/>
                    <a:pt x="26627" y="12002"/>
                    <a:pt x="26616" y="12041"/>
                  </a:cubicBezTo>
                  <a:cubicBezTo>
                    <a:pt x="26605" y="12086"/>
                    <a:pt x="26632" y="12134"/>
                    <a:pt x="26678" y="12145"/>
                  </a:cubicBezTo>
                  <a:cubicBezTo>
                    <a:pt x="26787" y="12174"/>
                    <a:pt x="26894" y="12206"/>
                    <a:pt x="26999" y="12245"/>
                  </a:cubicBezTo>
                  <a:cubicBezTo>
                    <a:pt x="27008" y="12248"/>
                    <a:pt x="27018" y="12250"/>
                    <a:pt x="27027" y="12250"/>
                  </a:cubicBezTo>
                  <a:cubicBezTo>
                    <a:pt x="27063" y="12250"/>
                    <a:pt x="27095" y="12227"/>
                    <a:pt x="27107" y="12193"/>
                  </a:cubicBezTo>
                  <a:cubicBezTo>
                    <a:pt x="27123" y="12149"/>
                    <a:pt x="27101" y="12099"/>
                    <a:pt x="27056" y="12083"/>
                  </a:cubicBezTo>
                  <a:cubicBezTo>
                    <a:pt x="26947" y="12043"/>
                    <a:pt x="26835" y="12008"/>
                    <a:pt x="26720" y="11979"/>
                  </a:cubicBezTo>
                  <a:cubicBezTo>
                    <a:pt x="26713" y="11977"/>
                    <a:pt x="26706" y="11976"/>
                    <a:pt x="26700" y="11976"/>
                  </a:cubicBezTo>
                  <a:close/>
                  <a:moveTo>
                    <a:pt x="32745" y="11810"/>
                  </a:moveTo>
                  <a:cubicBezTo>
                    <a:pt x="32714" y="11810"/>
                    <a:pt x="32684" y="11827"/>
                    <a:pt x="32669" y="11857"/>
                  </a:cubicBezTo>
                  <a:cubicBezTo>
                    <a:pt x="32618" y="11958"/>
                    <a:pt x="32563" y="12057"/>
                    <a:pt x="32506" y="12153"/>
                  </a:cubicBezTo>
                  <a:cubicBezTo>
                    <a:pt x="32481" y="12193"/>
                    <a:pt x="32494" y="12246"/>
                    <a:pt x="32536" y="12270"/>
                  </a:cubicBezTo>
                  <a:cubicBezTo>
                    <a:pt x="32549" y="12278"/>
                    <a:pt x="32565" y="12283"/>
                    <a:pt x="32579" y="12283"/>
                  </a:cubicBezTo>
                  <a:cubicBezTo>
                    <a:pt x="32608" y="12283"/>
                    <a:pt x="32637" y="12269"/>
                    <a:pt x="32653" y="12241"/>
                  </a:cubicBezTo>
                  <a:cubicBezTo>
                    <a:pt x="32714" y="12142"/>
                    <a:pt x="32770" y="12038"/>
                    <a:pt x="32823" y="11934"/>
                  </a:cubicBezTo>
                  <a:cubicBezTo>
                    <a:pt x="32843" y="11891"/>
                    <a:pt x="32826" y="11840"/>
                    <a:pt x="32783" y="11819"/>
                  </a:cubicBezTo>
                  <a:cubicBezTo>
                    <a:pt x="32771" y="11813"/>
                    <a:pt x="32758" y="11810"/>
                    <a:pt x="32745" y="11810"/>
                  </a:cubicBezTo>
                  <a:close/>
                  <a:moveTo>
                    <a:pt x="13024" y="11843"/>
                  </a:moveTo>
                  <a:cubicBezTo>
                    <a:pt x="13010" y="11843"/>
                    <a:pt x="12995" y="11847"/>
                    <a:pt x="12982" y="11854"/>
                  </a:cubicBezTo>
                  <a:cubicBezTo>
                    <a:pt x="12940" y="11878"/>
                    <a:pt x="12926" y="11931"/>
                    <a:pt x="12950" y="11972"/>
                  </a:cubicBezTo>
                  <a:cubicBezTo>
                    <a:pt x="13008" y="12072"/>
                    <a:pt x="13065" y="12171"/>
                    <a:pt x="13125" y="12270"/>
                  </a:cubicBezTo>
                  <a:cubicBezTo>
                    <a:pt x="13141" y="12298"/>
                    <a:pt x="13169" y="12312"/>
                    <a:pt x="13198" y="12312"/>
                  </a:cubicBezTo>
                  <a:cubicBezTo>
                    <a:pt x="13213" y="12312"/>
                    <a:pt x="13229" y="12307"/>
                    <a:pt x="13243" y="12299"/>
                  </a:cubicBezTo>
                  <a:cubicBezTo>
                    <a:pt x="13283" y="12275"/>
                    <a:pt x="13296" y="12222"/>
                    <a:pt x="13272" y="12182"/>
                  </a:cubicBezTo>
                  <a:cubicBezTo>
                    <a:pt x="13213" y="12085"/>
                    <a:pt x="13157" y="11985"/>
                    <a:pt x="13099" y="11886"/>
                  </a:cubicBezTo>
                  <a:cubicBezTo>
                    <a:pt x="13083" y="11859"/>
                    <a:pt x="13054" y="11843"/>
                    <a:pt x="13024" y="11843"/>
                  </a:cubicBezTo>
                  <a:close/>
                  <a:moveTo>
                    <a:pt x="23659" y="12216"/>
                  </a:moveTo>
                  <a:cubicBezTo>
                    <a:pt x="23650" y="12216"/>
                    <a:pt x="23640" y="12217"/>
                    <a:pt x="23631" y="12221"/>
                  </a:cubicBezTo>
                  <a:cubicBezTo>
                    <a:pt x="23522" y="12258"/>
                    <a:pt x="23413" y="12298"/>
                    <a:pt x="23304" y="12341"/>
                  </a:cubicBezTo>
                  <a:cubicBezTo>
                    <a:pt x="23261" y="12357"/>
                    <a:pt x="23239" y="12406"/>
                    <a:pt x="23256" y="12451"/>
                  </a:cubicBezTo>
                  <a:cubicBezTo>
                    <a:pt x="23269" y="12485"/>
                    <a:pt x="23301" y="12506"/>
                    <a:pt x="23336" y="12506"/>
                  </a:cubicBezTo>
                  <a:cubicBezTo>
                    <a:pt x="23346" y="12506"/>
                    <a:pt x="23357" y="12504"/>
                    <a:pt x="23367" y="12501"/>
                  </a:cubicBezTo>
                  <a:cubicBezTo>
                    <a:pt x="23474" y="12459"/>
                    <a:pt x="23581" y="12419"/>
                    <a:pt x="23687" y="12382"/>
                  </a:cubicBezTo>
                  <a:cubicBezTo>
                    <a:pt x="23732" y="12366"/>
                    <a:pt x="23756" y="12318"/>
                    <a:pt x="23740" y="12274"/>
                  </a:cubicBezTo>
                  <a:cubicBezTo>
                    <a:pt x="23727" y="12238"/>
                    <a:pt x="23695" y="12216"/>
                    <a:pt x="23659" y="12216"/>
                  </a:cubicBezTo>
                  <a:close/>
                  <a:moveTo>
                    <a:pt x="27499" y="12288"/>
                  </a:moveTo>
                  <a:cubicBezTo>
                    <a:pt x="27467" y="12288"/>
                    <a:pt x="27437" y="12305"/>
                    <a:pt x="27421" y="12334"/>
                  </a:cubicBezTo>
                  <a:cubicBezTo>
                    <a:pt x="27399" y="12376"/>
                    <a:pt x="27415" y="12427"/>
                    <a:pt x="27457" y="12450"/>
                  </a:cubicBezTo>
                  <a:cubicBezTo>
                    <a:pt x="27549" y="12499"/>
                    <a:pt x="27645" y="12554"/>
                    <a:pt x="27750" y="12618"/>
                  </a:cubicBezTo>
                  <a:cubicBezTo>
                    <a:pt x="27764" y="12627"/>
                    <a:pt x="27780" y="12631"/>
                    <a:pt x="27794" y="12631"/>
                  </a:cubicBezTo>
                  <a:cubicBezTo>
                    <a:pt x="27823" y="12631"/>
                    <a:pt x="27852" y="12616"/>
                    <a:pt x="27868" y="12591"/>
                  </a:cubicBezTo>
                  <a:cubicBezTo>
                    <a:pt x="27894" y="12549"/>
                    <a:pt x="27881" y="12496"/>
                    <a:pt x="27839" y="12472"/>
                  </a:cubicBezTo>
                  <a:cubicBezTo>
                    <a:pt x="27732" y="12406"/>
                    <a:pt x="27633" y="12349"/>
                    <a:pt x="27538" y="12298"/>
                  </a:cubicBezTo>
                  <a:cubicBezTo>
                    <a:pt x="27525" y="12291"/>
                    <a:pt x="27512" y="12288"/>
                    <a:pt x="27499" y="12288"/>
                  </a:cubicBezTo>
                  <a:close/>
                  <a:moveTo>
                    <a:pt x="22861" y="12534"/>
                  </a:moveTo>
                  <a:cubicBezTo>
                    <a:pt x="22849" y="12534"/>
                    <a:pt x="22837" y="12537"/>
                    <a:pt x="22825" y="12543"/>
                  </a:cubicBezTo>
                  <a:cubicBezTo>
                    <a:pt x="22721" y="12589"/>
                    <a:pt x="22616" y="12637"/>
                    <a:pt x="22512" y="12687"/>
                  </a:cubicBezTo>
                  <a:cubicBezTo>
                    <a:pt x="22470" y="12707"/>
                    <a:pt x="22451" y="12759"/>
                    <a:pt x="22472" y="12802"/>
                  </a:cubicBezTo>
                  <a:cubicBezTo>
                    <a:pt x="22486" y="12832"/>
                    <a:pt x="22516" y="12850"/>
                    <a:pt x="22550" y="12850"/>
                  </a:cubicBezTo>
                  <a:cubicBezTo>
                    <a:pt x="22561" y="12850"/>
                    <a:pt x="22574" y="12848"/>
                    <a:pt x="22587" y="12842"/>
                  </a:cubicBezTo>
                  <a:cubicBezTo>
                    <a:pt x="22689" y="12792"/>
                    <a:pt x="22792" y="12744"/>
                    <a:pt x="22896" y="12698"/>
                  </a:cubicBezTo>
                  <a:cubicBezTo>
                    <a:pt x="22939" y="12679"/>
                    <a:pt x="22958" y="12627"/>
                    <a:pt x="22939" y="12584"/>
                  </a:cubicBezTo>
                  <a:cubicBezTo>
                    <a:pt x="22925" y="12554"/>
                    <a:pt x="22894" y="12534"/>
                    <a:pt x="22861" y="12534"/>
                  </a:cubicBezTo>
                  <a:close/>
                  <a:moveTo>
                    <a:pt x="32285" y="12534"/>
                  </a:moveTo>
                  <a:cubicBezTo>
                    <a:pt x="32260" y="12534"/>
                    <a:pt x="32235" y="12546"/>
                    <a:pt x="32219" y="12567"/>
                  </a:cubicBezTo>
                  <a:cubicBezTo>
                    <a:pt x="32148" y="12655"/>
                    <a:pt x="32075" y="12741"/>
                    <a:pt x="31998" y="12820"/>
                  </a:cubicBezTo>
                  <a:cubicBezTo>
                    <a:pt x="31966" y="12853"/>
                    <a:pt x="31966" y="12908"/>
                    <a:pt x="32001" y="12941"/>
                  </a:cubicBezTo>
                  <a:cubicBezTo>
                    <a:pt x="32017" y="12957"/>
                    <a:pt x="32038" y="12965"/>
                    <a:pt x="32060" y="12965"/>
                  </a:cubicBezTo>
                  <a:cubicBezTo>
                    <a:pt x="32083" y="12965"/>
                    <a:pt x="32105" y="12956"/>
                    <a:pt x="32123" y="12938"/>
                  </a:cubicBezTo>
                  <a:cubicBezTo>
                    <a:pt x="32201" y="12855"/>
                    <a:pt x="32280" y="12767"/>
                    <a:pt x="32353" y="12674"/>
                  </a:cubicBezTo>
                  <a:cubicBezTo>
                    <a:pt x="32382" y="12637"/>
                    <a:pt x="32377" y="12583"/>
                    <a:pt x="32339" y="12554"/>
                  </a:cubicBezTo>
                  <a:cubicBezTo>
                    <a:pt x="32323" y="12541"/>
                    <a:pt x="32304" y="12534"/>
                    <a:pt x="32285" y="12534"/>
                  </a:cubicBezTo>
                  <a:close/>
                  <a:moveTo>
                    <a:pt x="13474" y="12576"/>
                  </a:moveTo>
                  <a:cubicBezTo>
                    <a:pt x="13457" y="12576"/>
                    <a:pt x="13441" y="12581"/>
                    <a:pt x="13426" y="12591"/>
                  </a:cubicBezTo>
                  <a:cubicBezTo>
                    <a:pt x="13386" y="12616"/>
                    <a:pt x="13376" y="12671"/>
                    <a:pt x="13402" y="12709"/>
                  </a:cubicBezTo>
                  <a:cubicBezTo>
                    <a:pt x="13467" y="12810"/>
                    <a:pt x="13535" y="12906"/>
                    <a:pt x="13599" y="12996"/>
                  </a:cubicBezTo>
                  <a:cubicBezTo>
                    <a:pt x="13616" y="13018"/>
                    <a:pt x="13642" y="13031"/>
                    <a:pt x="13669" y="13031"/>
                  </a:cubicBezTo>
                  <a:cubicBezTo>
                    <a:pt x="13687" y="13031"/>
                    <a:pt x="13704" y="13026"/>
                    <a:pt x="13719" y="13015"/>
                  </a:cubicBezTo>
                  <a:cubicBezTo>
                    <a:pt x="13757" y="12986"/>
                    <a:pt x="13767" y="12933"/>
                    <a:pt x="13738" y="12895"/>
                  </a:cubicBezTo>
                  <a:cubicBezTo>
                    <a:pt x="13675" y="12807"/>
                    <a:pt x="13610" y="12712"/>
                    <a:pt x="13544" y="12615"/>
                  </a:cubicBezTo>
                  <a:cubicBezTo>
                    <a:pt x="13528" y="12590"/>
                    <a:pt x="13501" y="12576"/>
                    <a:pt x="13474" y="12576"/>
                  </a:cubicBezTo>
                  <a:close/>
                  <a:moveTo>
                    <a:pt x="28227" y="12740"/>
                  </a:moveTo>
                  <a:cubicBezTo>
                    <a:pt x="28200" y="12740"/>
                    <a:pt x="28172" y="12753"/>
                    <a:pt x="28156" y="12778"/>
                  </a:cubicBezTo>
                  <a:cubicBezTo>
                    <a:pt x="28129" y="12816"/>
                    <a:pt x="28140" y="12871"/>
                    <a:pt x="28179" y="12896"/>
                  </a:cubicBezTo>
                  <a:lnTo>
                    <a:pt x="28264" y="12952"/>
                  </a:lnTo>
                  <a:cubicBezTo>
                    <a:pt x="28331" y="12999"/>
                    <a:pt x="28398" y="13044"/>
                    <a:pt x="28465" y="13089"/>
                  </a:cubicBezTo>
                  <a:cubicBezTo>
                    <a:pt x="28480" y="13098"/>
                    <a:pt x="28497" y="13103"/>
                    <a:pt x="28513" y="13103"/>
                  </a:cubicBezTo>
                  <a:cubicBezTo>
                    <a:pt x="28541" y="13103"/>
                    <a:pt x="28568" y="13090"/>
                    <a:pt x="28585" y="13065"/>
                  </a:cubicBezTo>
                  <a:cubicBezTo>
                    <a:pt x="28611" y="13025"/>
                    <a:pt x="28600" y="12972"/>
                    <a:pt x="28560" y="12946"/>
                  </a:cubicBezTo>
                  <a:cubicBezTo>
                    <a:pt x="28493" y="12901"/>
                    <a:pt x="28427" y="12856"/>
                    <a:pt x="28360" y="12810"/>
                  </a:cubicBezTo>
                  <a:lnTo>
                    <a:pt x="28275" y="12754"/>
                  </a:lnTo>
                  <a:cubicBezTo>
                    <a:pt x="28260" y="12744"/>
                    <a:pt x="28244" y="12740"/>
                    <a:pt x="28227" y="12740"/>
                  </a:cubicBezTo>
                  <a:close/>
                  <a:moveTo>
                    <a:pt x="22088" y="12907"/>
                  </a:moveTo>
                  <a:cubicBezTo>
                    <a:pt x="22074" y="12907"/>
                    <a:pt x="22061" y="12911"/>
                    <a:pt x="22049" y="12917"/>
                  </a:cubicBezTo>
                  <a:cubicBezTo>
                    <a:pt x="21946" y="12969"/>
                    <a:pt x="21844" y="13021"/>
                    <a:pt x="21741" y="13076"/>
                  </a:cubicBezTo>
                  <a:cubicBezTo>
                    <a:pt x="21700" y="13097"/>
                    <a:pt x="21684" y="13149"/>
                    <a:pt x="21706" y="13191"/>
                  </a:cubicBezTo>
                  <a:cubicBezTo>
                    <a:pt x="21721" y="13220"/>
                    <a:pt x="21751" y="13238"/>
                    <a:pt x="21781" y="13238"/>
                  </a:cubicBezTo>
                  <a:cubicBezTo>
                    <a:pt x="21796" y="13238"/>
                    <a:pt x="21809" y="13234"/>
                    <a:pt x="21821" y="13228"/>
                  </a:cubicBezTo>
                  <a:cubicBezTo>
                    <a:pt x="21922" y="13175"/>
                    <a:pt x="22025" y="13122"/>
                    <a:pt x="22126" y="13069"/>
                  </a:cubicBezTo>
                  <a:cubicBezTo>
                    <a:pt x="22169" y="13049"/>
                    <a:pt x="22185" y="12997"/>
                    <a:pt x="22164" y="12954"/>
                  </a:cubicBezTo>
                  <a:cubicBezTo>
                    <a:pt x="22148" y="12925"/>
                    <a:pt x="22118" y="12907"/>
                    <a:pt x="22088" y="12907"/>
                  </a:cubicBezTo>
                  <a:close/>
                  <a:moveTo>
                    <a:pt x="31675" y="13135"/>
                  </a:moveTo>
                  <a:cubicBezTo>
                    <a:pt x="31657" y="13135"/>
                    <a:pt x="31639" y="13141"/>
                    <a:pt x="31623" y="13153"/>
                  </a:cubicBezTo>
                  <a:cubicBezTo>
                    <a:pt x="31533" y="13222"/>
                    <a:pt x="31441" y="13282"/>
                    <a:pt x="31346" y="13337"/>
                  </a:cubicBezTo>
                  <a:cubicBezTo>
                    <a:pt x="31306" y="13361"/>
                    <a:pt x="31292" y="13414"/>
                    <a:pt x="31314" y="13454"/>
                  </a:cubicBezTo>
                  <a:cubicBezTo>
                    <a:pt x="31330" y="13483"/>
                    <a:pt x="31359" y="13497"/>
                    <a:pt x="31389" y="13497"/>
                  </a:cubicBezTo>
                  <a:cubicBezTo>
                    <a:pt x="31404" y="13497"/>
                    <a:pt x="31418" y="13494"/>
                    <a:pt x="31433" y="13486"/>
                  </a:cubicBezTo>
                  <a:cubicBezTo>
                    <a:pt x="31532" y="13428"/>
                    <a:pt x="31631" y="13362"/>
                    <a:pt x="31727" y="13290"/>
                  </a:cubicBezTo>
                  <a:cubicBezTo>
                    <a:pt x="31766" y="13262"/>
                    <a:pt x="31772" y="13207"/>
                    <a:pt x="31745" y="13170"/>
                  </a:cubicBezTo>
                  <a:cubicBezTo>
                    <a:pt x="31728" y="13147"/>
                    <a:pt x="31702" y="13135"/>
                    <a:pt x="31675" y="13135"/>
                  </a:cubicBezTo>
                  <a:close/>
                  <a:moveTo>
                    <a:pt x="28950" y="13205"/>
                  </a:moveTo>
                  <a:cubicBezTo>
                    <a:pt x="28921" y="13205"/>
                    <a:pt x="28891" y="13221"/>
                    <a:pt x="28875" y="13249"/>
                  </a:cubicBezTo>
                  <a:cubicBezTo>
                    <a:pt x="28851" y="13289"/>
                    <a:pt x="28866" y="13342"/>
                    <a:pt x="28907" y="13366"/>
                  </a:cubicBezTo>
                  <a:cubicBezTo>
                    <a:pt x="29015" y="13430"/>
                    <a:pt x="29117" y="13483"/>
                    <a:pt x="29216" y="13531"/>
                  </a:cubicBezTo>
                  <a:cubicBezTo>
                    <a:pt x="29228" y="13537"/>
                    <a:pt x="29240" y="13539"/>
                    <a:pt x="29253" y="13539"/>
                  </a:cubicBezTo>
                  <a:cubicBezTo>
                    <a:pt x="29285" y="13539"/>
                    <a:pt x="29316" y="13521"/>
                    <a:pt x="29330" y="13491"/>
                  </a:cubicBezTo>
                  <a:cubicBezTo>
                    <a:pt x="29351" y="13447"/>
                    <a:pt x="29333" y="13396"/>
                    <a:pt x="29290" y="13375"/>
                  </a:cubicBezTo>
                  <a:cubicBezTo>
                    <a:pt x="29196" y="13330"/>
                    <a:pt x="29098" y="13278"/>
                    <a:pt x="28992" y="13217"/>
                  </a:cubicBezTo>
                  <a:cubicBezTo>
                    <a:pt x="28979" y="13209"/>
                    <a:pt x="28965" y="13205"/>
                    <a:pt x="28950" y="13205"/>
                  </a:cubicBezTo>
                  <a:close/>
                  <a:moveTo>
                    <a:pt x="21327" y="13306"/>
                  </a:moveTo>
                  <a:cubicBezTo>
                    <a:pt x="21313" y="13306"/>
                    <a:pt x="21299" y="13309"/>
                    <a:pt x="21287" y="13316"/>
                  </a:cubicBezTo>
                  <a:lnTo>
                    <a:pt x="20982" y="13476"/>
                  </a:lnTo>
                  <a:cubicBezTo>
                    <a:pt x="20941" y="13499"/>
                    <a:pt x="20925" y="13551"/>
                    <a:pt x="20947" y="13593"/>
                  </a:cubicBezTo>
                  <a:cubicBezTo>
                    <a:pt x="20961" y="13622"/>
                    <a:pt x="20992" y="13639"/>
                    <a:pt x="21022" y="13639"/>
                  </a:cubicBezTo>
                  <a:cubicBezTo>
                    <a:pt x="21037" y="13639"/>
                    <a:pt x="21050" y="13636"/>
                    <a:pt x="21062" y="13628"/>
                  </a:cubicBezTo>
                  <a:lnTo>
                    <a:pt x="21367" y="13468"/>
                  </a:lnTo>
                  <a:cubicBezTo>
                    <a:pt x="21408" y="13446"/>
                    <a:pt x="21424" y="13394"/>
                    <a:pt x="21402" y="13351"/>
                  </a:cubicBezTo>
                  <a:cubicBezTo>
                    <a:pt x="21386" y="13322"/>
                    <a:pt x="21357" y="13306"/>
                    <a:pt x="21327" y="13306"/>
                  </a:cubicBezTo>
                  <a:close/>
                  <a:moveTo>
                    <a:pt x="13986" y="13265"/>
                  </a:moveTo>
                  <a:cubicBezTo>
                    <a:pt x="13966" y="13265"/>
                    <a:pt x="13946" y="13272"/>
                    <a:pt x="13930" y="13286"/>
                  </a:cubicBezTo>
                  <a:cubicBezTo>
                    <a:pt x="13893" y="13316"/>
                    <a:pt x="13890" y="13370"/>
                    <a:pt x="13920" y="13407"/>
                  </a:cubicBezTo>
                  <a:cubicBezTo>
                    <a:pt x="13997" y="13497"/>
                    <a:pt x="14076" y="13585"/>
                    <a:pt x="14154" y="13667"/>
                  </a:cubicBezTo>
                  <a:cubicBezTo>
                    <a:pt x="14170" y="13684"/>
                    <a:pt x="14193" y="13692"/>
                    <a:pt x="14215" y="13692"/>
                  </a:cubicBezTo>
                  <a:cubicBezTo>
                    <a:pt x="14237" y="13692"/>
                    <a:pt x="14258" y="13684"/>
                    <a:pt x="14276" y="13668"/>
                  </a:cubicBezTo>
                  <a:cubicBezTo>
                    <a:pt x="14310" y="13636"/>
                    <a:pt x="14310" y="13582"/>
                    <a:pt x="14278" y="13547"/>
                  </a:cubicBezTo>
                  <a:cubicBezTo>
                    <a:pt x="14202" y="13468"/>
                    <a:pt x="14125" y="13383"/>
                    <a:pt x="14052" y="13295"/>
                  </a:cubicBezTo>
                  <a:cubicBezTo>
                    <a:pt x="14034" y="13276"/>
                    <a:pt x="14010" y="13265"/>
                    <a:pt x="13986" y="13265"/>
                  </a:cubicBezTo>
                  <a:close/>
                  <a:moveTo>
                    <a:pt x="30919" y="13533"/>
                  </a:moveTo>
                  <a:cubicBezTo>
                    <a:pt x="30911" y="13533"/>
                    <a:pt x="30902" y="13534"/>
                    <a:pt x="30893" y="13537"/>
                  </a:cubicBezTo>
                  <a:cubicBezTo>
                    <a:pt x="30787" y="13571"/>
                    <a:pt x="30680" y="13595"/>
                    <a:pt x="30573" y="13611"/>
                  </a:cubicBezTo>
                  <a:cubicBezTo>
                    <a:pt x="30525" y="13617"/>
                    <a:pt x="30493" y="13660"/>
                    <a:pt x="30499" y="13707"/>
                  </a:cubicBezTo>
                  <a:cubicBezTo>
                    <a:pt x="30505" y="13750"/>
                    <a:pt x="30542" y="13780"/>
                    <a:pt x="30584" y="13780"/>
                  </a:cubicBezTo>
                  <a:lnTo>
                    <a:pt x="30597" y="13780"/>
                  </a:lnTo>
                  <a:cubicBezTo>
                    <a:pt x="30714" y="13764"/>
                    <a:pt x="30831" y="13737"/>
                    <a:pt x="30944" y="13702"/>
                  </a:cubicBezTo>
                  <a:cubicBezTo>
                    <a:pt x="30991" y="13687"/>
                    <a:pt x="31015" y="13639"/>
                    <a:pt x="31000" y="13593"/>
                  </a:cubicBezTo>
                  <a:cubicBezTo>
                    <a:pt x="30990" y="13557"/>
                    <a:pt x="30956" y="13533"/>
                    <a:pt x="30919" y="13533"/>
                  </a:cubicBezTo>
                  <a:close/>
                  <a:moveTo>
                    <a:pt x="29733" y="13550"/>
                  </a:moveTo>
                  <a:cubicBezTo>
                    <a:pt x="29696" y="13550"/>
                    <a:pt x="29661" y="13575"/>
                    <a:pt x="29650" y="13614"/>
                  </a:cubicBezTo>
                  <a:cubicBezTo>
                    <a:pt x="29639" y="13659"/>
                    <a:pt x="29665" y="13707"/>
                    <a:pt x="29711" y="13720"/>
                  </a:cubicBezTo>
                  <a:cubicBezTo>
                    <a:pt x="29828" y="13752"/>
                    <a:pt x="29945" y="13774"/>
                    <a:pt x="30060" y="13787"/>
                  </a:cubicBezTo>
                  <a:cubicBezTo>
                    <a:pt x="30063" y="13787"/>
                    <a:pt x="30067" y="13788"/>
                    <a:pt x="30070" y="13788"/>
                  </a:cubicBezTo>
                  <a:cubicBezTo>
                    <a:pt x="30113" y="13788"/>
                    <a:pt x="30152" y="13755"/>
                    <a:pt x="30156" y="13712"/>
                  </a:cubicBezTo>
                  <a:cubicBezTo>
                    <a:pt x="30161" y="13665"/>
                    <a:pt x="30128" y="13622"/>
                    <a:pt x="30079" y="13615"/>
                  </a:cubicBezTo>
                  <a:cubicBezTo>
                    <a:pt x="29974" y="13604"/>
                    <a:pt x="29865" y="13583"/>
                    <a:pt x="29756" y="13553"/>
                  </a:cubicBezTo>
                  <a:cubicBezTo>
                    <a:pt x="29749" y="13551"/>
                    <a:pt x="29741" y="13550"/>
                    <a:pt x="29733" y="13550"/>
                  </a:cubicBezTo>
                  <a:close/>
                  <a:moveTo>
                    <a:pt x="20564" y="13704"/>
                  </a:moveTo>
                  <a:cubicBezTo>
                    <a:pt x="20551" y="13704"/>
                    <a:pt x="20538" y="13707"/>
                    <a:pt x="20526" y="13713"/>
                  </a:cubicBezTo>
                  <a:cubicBezTo>
                    <a:pt x="20423" y="13764"/>
                    <a:pt x="20323" y="13816"/>
                    <a:pt x="20220" y="13865"/>
                  </a:cubicBezTo>
                  <a:cubicBezTo>
                    <a:pt x="20177" y="13886"/>
                    <a:pt x="20159" y="13937"/>
                    <a:pt x="20180" y="13981"/>
                  </a:cubicBezTo>
                  <a:cubicBezTo>
                    <a:pt x="20194" y="14011"/>
                    <a:pt x="20225" y="14029"/>
                    <a:pt x="20257" y="14029"/>
                  </a:cubicBezTo>
                  <a:cubicBezTo>
                    <a:pt x="20270" y="14029"/>
                    <a:pt x="20283" y="14025"/>
                    <a:pt x="20295" y="14021"/>
                  </a:cubicBezTo>
                  <a:cubicBezTo>
                    <a:pt x="20398" y="13969"/>
                    <a:pt x="20500" y="13918"/>
                    <a:pt x="20604" y="13867"/>
                  </a:cubicBezTo>
                  <a:cubicBezTo>
                    <a:pt x="20646" y="13844"/>
                    <a:pt x="20664" y="13793"/>
                    <a:pt x="20641" y="13752"/>
                  </a:cubicBezTo>
                  <a:cubicBezTo>
                    <a:pt x="20627" y="13721"/>
                    <a:pt x="20596" y="13704"/>
                    <a:pt x="20564" y="13704"/>
                  </a:cubicBezTo>
                  <a:close/>
                  <a:moveTo>
                    <a:pt x="14592" y="13872"/>
                  </a:moveTo>
                  <a:cubicBezTo>
                    <a:pt x="14567" y="13872"/>
                    <a:pt x="14543" y="13883"/>
                    <a:pt x="14526" y="13904"/>
                  </a:cubicBezTo>
                  <a:cubicBezTo>
                    <a:pt x="14495" y="13941"/>
                    <a:pt x="14500" y="13993"/>
                    <a:pt x="14537" y="14024"/>
                  </a:cubicBezTo>
                  <a:cubicBezTo>
                    <a:pt x="14628" y="14101"/>
                    <a:pt x="14723" y="14171"/>
                    <a:pt x="14817" y="14237"/>
                  </a:cubicBezTo>
                  <a:cubicBezTo>
                    <a:pt x="14832" y="14246"/>
                    <a:pt x="14849" y="14253"/>
                    <a:pt x="14865" y="14253"/>
                  </a:cubicBezTo>
                  <a:cubicBezTo>
                    <a:pt x="14892" y="14253"/>
                    <a:pt x="14920" y="14240"/>
                    <a:pt x="14936" y="14214"/>
                  </a:cubicBezTo>
                  <a:cubicBezTo>
                    <a:pt x="14963" y="14176"/>
                    <a:pt x="14953" y="14123"/>
                    <a:pt x="14915" y="14096"/>
                  </a:cubicBezTo>
                  <a:cubicBezTo>
                    <a:pt x="14824" y="14033"/>
                    <a:pt x="14734" y="13965"/>
                    <a:pt x="14647" y="13892"/>
                  </a:cubicBezTo>
                  <a:cubicBezTo>
                    <a:pt x="14631" y="13879"/>
                    <a:pt x="14612" y="13872"/>
                    <a:pt x="14592" y="13872"/>
                  </a:cubicBezTo>
                  <a:close/>
                  <a:moveTo>
                    <a:pt x="19789" y="14074"/>
                  </a:moveTo>
                  <a:cubicBezTo>
                    <a:pt x="19777" y="14074"/>
                    <a:pt x="19765" y="14077"/>
                    <a:pt x="19754" y="14081"/>
                  </a:cubicBezTo>
                  <a:cubicBezTo>
                    <a:pt x="19652" y="14128"/>
                    <a:pt x="19546" y="14173"/>
                    <a:pt x="19440" y="14214"/>
                  </a:cubicBezTo>
                  <a:cubicBezTo>
                    <a:pt x="19397" y="14234"/>
                    <a:pt x="19376" y="14283"/>
                    <a:pt x="19394" y="14326"/>
                  </a:cubicBezTo>
                  <a:cubicBezTo>
                    <a:pt x="19407" y="14360"/>
                    <a:pt x="19440" y="14381"/>
                    <a:pt x="19474" y="14381"/>
                  </a:cubicBezTo>
                  <a:cubicBezTo>
                    <a:pt x="19483" y="14381"/>
                    <a:pt x="19495" y="14379"/>
                    <a:pt x="19506" y="14374"/>
                  </a:cubicBezTo>
                  <a:cubicBezTo>
                    <a:pt x="19613" y="14331"/>
                    <a:pt x="19719" y="14285"/>
                    <a:pt x="19825" y="14238"/>
                  </a:cubicBezTo>
                  <a:cubicBezTo>
                    <a:pt x="19868" y="14219"/>
                    <a:pt x="19887" y="14169"/>
                    <a:pt x="19868" y="14126"/>
                  </a:cubicBezTo>
                  <a:cubicBezTo>
                    <a:pt x="19853" y="14094"/>
                    <a:pt x="19822" y="14074"/>
                    <a:pt x="19789" y="14074"/>
                  </a:cubicBezTo>
                  <a:close/>
                  <a:moveTo>
                    <a:pt x="15307" y="14344"/>
                  </a:moveTo>
                  <a:cubicBezTo>
                    <a:pt x="15276" y="14344"/>
                    <a:pt x="15246" y="14361"/>
                    <a:pt x="15230" y="14390"/>
                  </a:cubicBezTo>
                  <a:cubicBezTo>
                    <a:pt x="15209" y="14434"/>
                    <a:pt x="15227" y="14485"/>
                    <a:pt x="15269" y="14506"/>
                  </a:cubicBezTo>
                  <a:cubicBezTo>
                    <a:pt x="15293" y="14519"/>
                    <a:pt x="15317" y="14530"/>
                    <a:pt x="15341" y="14541"/>
                  </a:cubicBezTo>
                  <a:cubicBezTo>
                    <a:pt x="15422" y="14579"/>
                    <a:pt x="15506" y="14616"/>
                    <a:pt x="15591" y="14648"/>
                  </a:cubicBezTo>
                  <a:cubicBezTo>
                    <a:pt x="15602" y="14653"/>
                    <a:pt x="15611" y="14655"/>
                    <a:pt x="15623" y="14655"/>
                  </a:cubicBezTo>
                  <a:cubicBezTo>
                    <a:pt x="15656" y="14655"/>
                    <a:pt x="15690" y="14634"/>
                    <a:pt x="15703" y="14599"/>
                  </a:cubicBezTo>
                  <a:cubicBezTo>
                    <a:pt x="15719" y="14555"/>
                    <a:pt x="15698" y="14506"/>
                    <a:pt x="15653" y="14488"/>
                  </a:cubicBezTo>
                  <a:cubicBezTo>
                    <a:pt x="15571" y="14458"/>
                    <a:pt x="15491" y="14423"/>
                    <a:pt x="15414" y="14386"/>
                  </a:cubicBezTo>
                  <a:cubicBezTo>
                    <a:pt x="15390" y="14374"/>
                    <a:pt x="15370" y="14365"/>
                    <a:pt x="15347" y="14354"/>
                  </a:cubicBezTo>
                  <a:cubicBezTo>
                    <a:pt x="15334" y="14347"/>
                    <a:pt x="15321" y="14344"/>
                    <a:pt x="15307" y="14344"/>
                  </a:cubicBezTo>
                  <a:close/>
                  <a:moveTo>
                    <a:pt x="18990" y="14387"/>
                  </a:moveTo>
                  <a:cubicBezTo>
                    <a:pt x="18981" y="14387"/>
                    <a:pt x="18972" y="14389"/>
                    <a:pt x="18963" y="14392"/>
                  </a:cubicBezTo>
                  <a:cubicBezTo>
                    <a:pt x="18854" y="14429"/>
                    <a:pt x="18745" y="14463"/>
                    <a:pt x="18638" y="14493"/>
                  </a:cubicBezTo>
                  <a:cubicBezTo>
                    <a:pt x="18593" y="14506"/>
                    <a:pt x="18566" y="14554"/>
                    <a:pt x="18579" y="14599"/>
                  </a:cubicBezTo>
                  <a:cubicBezTo>
                    <a:pt x="18590" y="14637"/>
                    <a:pt x="18624" y="14661"/>
                    <a:pt x="18662" y="14661"/>
                  </a:cubicBezTo>
                  <a:cubicBezTo>
                    <a:pt x="18670" y="14661"/>
                    <a:pt x="18678" y="14661"/>
                    <a:pt x="18684" y="14658"/>
                  </a:cubicBezTo>
                  <a:cubicBezTo>
                    <a:pt x="18795" y="14626"/>
                    <a:pt x="18905" y="14592"/>
                    <a:pt x="19017" y="14555"/>
                  </a:cubicBezTo>
                  <a:cubicBezTo>
                    <a:pt x="19062" y="14539"/>
                    <a:pt x="19086" y="14491"/>
                    <a:pt x="19070" y="14447"/>
                  </a:cubicBezTo>
                  <a:cubicBezTo>
                    <a:pt x="19059" y="14411"/>
                    <a:pt x="19026" y="14387"/>
                    <a:pt x="18990" y="14387"/>
                  </a:cubicBezTo>
                  <a:close/>
                  <a:moveTo>
                    <a:pt x="18162" y="14613"/>
                  </a:moveTo>
                  <a:cubicBezTo>
                    <a:pt x="18156" y="14613"/>
                    <a:pt x="18150" y="14613"/>
                    <a:pt x="18145" y="14615"/>
                  </a:cubicBezTo>
                  <a:cubicBezTo>
                    <a:pt x="18033" y="14637"/>
                    <a:pt x="17921" y="14658"/>
                    <a:pt x="17810" y="14674"/>
                  </a:cubicBezTo>
                  <a:cubicBezTo>
                    <a:pt x="17764" y="14680"/>
                    <a:pt x="17732" y="14724"/>
                    <a:pt x="17738" y="14772"/>
                  </a:cubicBezTo>
                  <a:cubicBezTo>
                    <a:pt x="17744" y="14813"/>
                    <a:pt x="17781" y="14844"/>
                    <a:pt x="17823" y="14844"/>
                  </a:cubicBezTo>
                  <a:lnTo>
                    <a:pt x="17836" y="14844"/>
                  </a:lnTo>
                  <a:cubicBezTo>
                    <a:pt x="17948" y="14826"/>
                    <a:pt x="18065" y="14807"/>
                    <a:pt x="18178" y="14783"/>
                  </a:cubicBezTo>
                  <a:cubicBezTo>
                    <a:pt x="18225" y="14773"/>
                    <a:pt x="18255" y="14728"/>
                    <a:pt x="18246" y="14682"/>
                  </a:cubicBezTo>
                  <a:cubicBezTo>
                    <a:pt x="18237" y="14641"/>
                    <a:pt x="18201" y="14613"/>
                    <a:pt x="18162" y="14613"/>
                  </a:cubicBezTo>
                  <a:close/>
                  <a:moveTo>
                    <a:pt x="16114" y="14631"/>
                  </a:moveTo>
                  <a:cubicBezTo>
                    <a:pt x="16075" y="14631"/>
                    <a:pt x="16039" y="14658"/>
                    <a:pt x="16031" y="14698"/>
                  </a:cubicBezTo>
                  <a:cubicBezTo>
                    <a:pt x="16020" y="14744"/>
                    <a:pt x="16050" y="14791"/>
                    <a:pt x="16095" y="14800"/>
                  </a:cubicBezTo>
                  <a:cubicBezTo>
                    <a:pt x="16209" y="14826"/>
                    <a:pt x="16324" y="14847"/>
                    <a:pt x="16441" y="14863"/>
                  </a:cubicBezTo>
                  <a:cubicBezTo>
                    <a:pt x="16446" y="14864"/>
                    <a:pt x="16449" y="14864"/>
                    <a:pt x="16454" y="14864"/>
                  </a:cubicBezTo>
                  <a:cubicBezTo>
                    <a:pt x="16495" y="14864"/>
                    <a:pt x="16532" y="14832"/>
                    <a:pt x="16539" y="14789"/>
                  </a:cubicBezTo>
                  <a:cubicBezTo>
                    <a:pt x="16543" y="14743"/>
                    <a:pt x="16511" y="14700"/>
                    <a:pt x="16465" y="14693"/>
                  </a:cubicBezTo>
                  <a:cubicBezTo>
                    <a:pt x="16353" y="14677"/>
                    <a:pt x="16241" y="14658"/>
                    <a:pt x="16133" y="14634"/>
                  </a:cubicBezTo>
                  <a:cubicBezTo>
                    <a:pt x="16127" y="14632"/>
                    <a:pt x="16120" y="14631"/>
                    <a:pt x="16114" y="14631"/>
                  </a:cubicBezTo>
                  <a:close/>
                  <a:moveTo>
                    <a:pt x="17311" y="14725"/>
                  </a:moveTo>
                  <a:cubicBezTo>
                    <a:pt x="17309" y="14725"/>
                    <a:pt x="17308" y="14725"/>
                    <a:pt x="17306" y="14725"/>
                  </a:cubicBezTo>
                  <a:cubicBezTo>
                    <a:pt x="17212" y="14729"/>
                    <a:pt x="17120" y="14732"/>
                    <a:pt x="17027" y="14732"/>
                  </a:cubicBezTo>
                  <a:cubicBezTo>
                    <a:pt x="17007" y="14732"/>
                    <a:pt x="16988" y="14732"/>
                    <a:pt x="16968" y="14732"/>
                  </a:cubicBezTo>
                  <a:cubicBezTo>
                    <a:pt x="16966" y="14731"/>
                    <a:pt x="16964" y="14731"/>
                    <a:pt x="16963" y="14731"/>
                  </a:cubicBezTo>
                  <a:cubicBezTo>
                    <a:pt x="16918" y="14731"/>
                    <a:pt x="16881" y="14770"/>
                    <a:pt x="16881" y="14815"/>
                  </a:cubicBezTo>
                  <a:cubicBezTo>
                    <a:pt x="16880" y="14863"/>
                    <a:pt x="16918" y="14901"/>
                    <a:pt x="16966" y="14903"/>
                  </a:cubicBezTo>
                  <a:lnTo>
                    <a:pt x="17048" y="14903"/>
                  </a:lnTo>
                  <a:cubicBezTo>
                    <a:pt x="17134" y="14903"/>
                    <a:pt x="17226" y="14901"/>
                    <a:pt x="17315" y="14897"/>
                  </a:cubicBezTo>
                  <a:cubicBezTo>
                    <a:pt x="17362" y="14893"/>
                    <a:pt x="17399" y="14853"/>
                    <a:pt x="17397" y="14805"/>
                  </a:cubicBezTo>
                  <a:cubicBezTo>
                    <a:pt x="17394" y="14761"/>
                    <a:pt x="17355" y="14725"/>
                    <a:pt x="17311" y="1472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338425" y="2260975"/>
              <a:ext cx="848650" cy="898250"/>
            </a:xfrm>
            <a:custGeom>
              <a:avLst/>
              <a:gdLst/>
              <a:ahLst/>
              <a:cxnLst/>
              <a:rect l="l" t="t" r="r" b="b"/>
              <a:pathLst>
                <a:path w="33946" h="35930" extrusionOk="0">
                  <a:moveTo>
                    <a:pt x="22721" y="0"/>
                  </a:moveTo>
                  <a:cubicBezTo>
                    <a:pt x="22719" y="0"/>
                    <a:pt x="22717" y="0"/>
                    <a:pt x="22716" y="0"/>
                  </a:cubicBezTo>
                  <a:cubicBezTo>
                    <a:pt x="22599" y="2"/>
                    <a:pt x="22480" y="7"/>
                    <a:pt x="22365" y="16"/>
                  </a:cubicBezTo>
                  <a:cubicBezTo>
                    <a:pt x="22318" y="21"/>
                    <a:pt x="22283" y="63"/>
                    <a:pt x="22286" y="109"/>
                  </a:cubicBezTo>
                  <a:cubicBezTo>
                    <a:pt x="22291" y="154"/>
                    <a:pt x="22328" y="188"/>
                    <a:pt x="22373" y="188"/>
                  </a:cubicBezTo>
                  <a:lnTo>
                    <a:pt x="22379" y="188"/>
                  </a:lnTo>
                  <a:cubicBezTo>
                    <a:pt x="22491" y="178"/>
                    <a:pt x="22603" y="173"/>
                    <a:pt x="22717" y="172"/>
                  </a:cubicBezTo>
                  <a:cubicBezTo>
                    <a:pt x="22764" y="172"/>
                    <a:pt x="22802" y="132"/>
                    <a:pt x="22802" y="85"/>
                  </a:cubicBezTo>
                  <a:cubicBezTo>
                    <a:pt x="22802" y="39"/>
                    <a:pt x="22763" y="0"/>
                    <a:pt x="22721" y="0"/>
                  </a:cubicBezTo>
                  <a:close/>
                  <a:moveTo>
                    <a:pt x="23233" y="21"/>
                  </a:moveTo>
                  <a:cubicBezTo>
                    <a:pt x="23188" y="21"/>
                    <a:pt x="23149" y="54"/>
                    <a:pt x="23145" y="100"/>
                  </a:cubicBezTo>
                  <a:cubicBezTo>
                    <a:pt x="23140" y="146"/>
                    <a:pt x="23175" y="188"/>
                    <a:pt x="23223" y="193"/>
                  </a:cubicBezTo>
                  <a:cubicBezTo>
                    <a:pt x="23334" y="204"/>
                    <a:pt x="23447" y="218"/>
                    <a:pt x="23558" y="237"/>
                  </a:cubicBezTo>
                  <a:cubicBezTo>
                    <a:pt x="23563" y="237"/>
                    <a:pt x="23567" y="239"/>
                    <a:pt x="23572" y="239"/>
                  </a:cubicBezTo>
                  <a:cubicBezTo>
                    <a:pt x="23612" y="239"/>
                    <a:pt x="23649" y="209"/>
                    <a:pt x="23657" y="167"/>
                  </a:cubicBezTo>
                  <a:cubicBezTo>
                    <a:pt x="23665" y="121"/>
                    <a:pt x="23633" y="76"/>
                    <a:pt x="23587" y="68"/>
                  </a:cubicBezTo>
                  <a:cubicBezTo>
                    <a:pt x="23471" y="48"/>
                    <a:pt x="23355" y="32"/>
                    <a:pt x="23239" y="21"/>
                  </a:cubicBezTo>
                  <a:cubicBezTo>
                    <a:pt x="23237" y="21"/>
                    <a:pt x="23235" y="21"/>
                    <a:pt x="23233" y="21"/>
                  </a:cubicBezTo>
                  <a:close/>
                  <a:moveTo>
                    <a:pt x="21862" y="90"/>
                  </a:moveTo>
                  <a:cubicBezTo>
                    <a:pt x="21856" y="90"/>
                    <a:pt x="21850" y="90"/>
                    <a:pt x="21844" y="92"/>
                  </a:cubicBezTo>
                  <a:cubicBezTo>
                    <a:pt x="21822" y="96"/>
                    <a:pt x="21798" y="101"/>
                    <a:pt x="21776" y="108"/>
                  </a:cubicBezTo>
                  <a:cubicBezTo>
                    <a:pt x="21686" y="127"/>
                    <a:pt x="21593" y="156"/>
                    <a:pt x="21502" y="189"/>
                  </a:cubicBezTo>
                  <a:cubicBezTo>
                    <a:pt x="21459" y="207"/>
                    <a:pt x="21436" y="257"/>
                    <a:pt x="21452" y="301"/>
                  </a:cubicBezTo>
                  <a:cubicBezTo>
                    <a:pt x="21465" y="335"/>
                    <a:pt x="21499" y="356"/>
                    <a:pt x="21532" y="356"/>
                  </a:cubicBezTo>
                  <a:cubicBezTo>
                    <a:pt x="21543" y="356"/>
                    <a:pt x="21553" y="354"/>
                    <a:pt x="21563" y="351"/>
                  </a:cubicBezTo>
                  <a:cubicBezTo>
                    <a:pt x="21647" y="319"/>
                    <a:pt x="21731" y="293"/>
                    <a:pt x="21814" y="274"/>
                  </a:cubicBezTo>
                  <a:cubicBezTo>
                    <a:pt x="21835" y="269"/>
                    <a:pt x="21857" y="265"/>
                    <a:pt x="21880" y="260"/>
                  </a:cubicBezTo>
                  <a:cubicBezTo>
                    <a:pt x="21926" y="250"/>
                    <a:pt x="21957" y="205"/>
                    <a:pt x="21947" y="159"/>
                  </a:cubicBezTo>
                  <a:cubicBezTo>
                    <a:pt x="21939" y="118"/>
                    <a:pt x="21902" y="90"/>
                    <a:pt x="21862" y="90"/>
                  </a:cubicBezTo>
                  <a:close/>
                  <a:moveTo>
                    <a:pt x="24073" y="179"/>
                  </a:moveTo>
                  <a:cubicBezTo>
                    <a:pt x="24036" y="179"/>
                    <a:pt x="24002" y="204"/>
                    <a:pt x="23992" y="242"/>
                  </a:cubicBezTo>
                  <a:cubicBezTo>
                    <a:pt x="23979" y="287"/>
                    <a:pt x="24005" y="335"/>
                    <a:pt x="24051" y="348"/>
                  </a:cubicBezTo>
                  <a:cubicBezTo>
                    <a:pt x="24160" y="378"/>
                    <a:pt x="24267" y="414"/>
                    <a:pt x="24371" y="452"/>
                  </a:cubicBezTo>
                  <a:cubicBezTo>
                    <a:pt x="24381" y="455"/>
                    <a:pt x="24392" y="457"/>
                    <a:pt x="24402" y="457"/>
                  </a:cubicBezTo>
                  <a:cubicBezTo>
                    <a:pt x="24435" y="457"/>
                    <a:pt x="24469" y="436"/>
                    <a:pt x="24482" y="401"/>
                  </a:cubicBezTo>
                  <a:cubicBezTo>
                    <a:pt x="24498" y="356"/>
                    <a:pt x="24475" y="306"/>
                    <a:pt x="24431" y="290"/>
                  </a:cubicBezTo>
                  <a:cubicBezTo>
                    <a:pt x="24322" y="250"/>
                    <a:pt x="24210" y="213"/>
                    <a:pt x="24098" y="183"/>
                  </a:cubicBezTo>
                  <a:cubicBezTo>
                    <a:pt x="24089" y="180"/>
                    <a:pt x="24081" y="179"/>
                    <a:pt x="24073" y="179"/>
                  </a:cubicBezTo>
                  <a:close/>
                  <a:moveTo>
                    <a:pt x="21073" y="416"/>
                  </a:moveTo>
                  <a:cubicBezTo>
                    <a:pt x="21057" y="416"/>
                    <a:pt x="21042" y="421"/>
                    <a:pt x="21028" y="430"/>
                  </a:cubicBezTo>
                  <a:cubicBezTo>
                    <a:pt x="20932" y="490"/>
                    <a:pt x="20834" y="559"/>
                    <a:pt x="20740" y="635"/>
                  </a:cubicBezTo>
                  <a:cubicBezTo>
                    <a:pt x="20703" y="663"/>
                    <a:pt x="20696" y="718"/>
                    <a:pt x="20727" y="755"/>
                  </a:cubicBezTo>
                  <a:cubicBezTo>
                    <a:pt x="20743" y="777"/>
                    <a:pt x="20768" y="788"/>
                    <a:pt x="20794" y="788"/>
                  </a:cubicBezTo>
                  <a:cubicBezTo>
                    <a:pt x="20812" y="788"/>
                    <a:pt x="20831" y="782"/>
                    <a:pt x="20847" y="769"/>
                  </a:cubicBezTo>
                  <a:cubicBezTo>
                    <a:pt x="20936" y="699"/>
                    <a:pt x="21028" y="633"/>
                    <a:pt x="21119" y="575"/>
                  </a:cubicBezTo>
                  <a:cubicBezTo>
                    <a:pt x="21159" y="550"/>
                    <a:pt x="21172" y="497"/>
                    <a:pt x="21146" y="457"/>
                  </a:cubicBezTo>
                  <a:cubicBezTo>
                    <a:pt x="21130" y="431"/>
                    <a:pt x="21102" y="416"/>
                    <a:pt x="21073" y="416"/>
                  </a:cubicBezTo>
                  <a:close/>
                  <a:moveTo>
                    <a:pt x="24873" y="493"/>
                  </a:moveTo>
                  <a:cubicBezTo>
                    <a:pt x="24842" y="493"/>
                    <a:pt x="24811" y="509"/>
                    <a:pt x="24796" y="538"/>
                  </a:cubicBezTo>
                  <a:cubicBezTo>
                    <a:pt x="24775" y="580"/>
                    <a:pt x="24791" y="633"/>
                    <a:pt x="24833" y="654"/>
                  </a:cubicBezTo>
                  <a:cubicBezTo>
                    <a:pt x="24933" y="707"/>
                    <a:pt x="25031" y="763"/>
                    <a:pt x="25124" y="822"/>
                  </a:cubicBezTo>
                  <a:cubicBezTo>
                    <a:pt x="25138" y="831"/>
                    <a:pt x="25154" y="836"/>
                    <a:pt x="25170" y="836"/>
                  </a:cubicBezTo>
                  <a:cubicBezTo>
                    <a:pt x="25198" y="836"/>
                    <a:pt x="25226" y="822"/>
                    <a:pt x="25242" y="796"/>
                  </a:cubicBezTo>
                  <a:cubicBezTo>
                    <a:pt x="25268" y="756"/>
                    <a:pt x="25255" y="703"/>
                    <a:pt x="25217" y="678"/>
                  </a:cubicBezTo>
                  <a:cubicBezTo>
                    <a:pt x="25119" y="615"/>
                    <a:pt x="25017" y="556"/>
                    <a:pt x="24913" y="502"/>
                  </a:cubicBezTo>
                  <a:cubicBezTo>
                    <a:pt x="24900" y="495"/>
                    <a:pt x="24886" y="493"/>
                    <a:pt x="24873" y="493"/>
                  </a:cubicBezTo>
                  <a:close/>
                  <a:moveTo>
                    <a:pt x="25581" y="973"/>
                  </a:moveTo>
                  <a:cubicBezTo>
                    <a:pt x="25557" y="973"/>
                    <a:pt x="25534" y="982"/>
                    <a:pt x="25518" y="1001"/>
                  </a:cubicBezTo>
                  <a:cubicBezTo>
                    <a:pt x="25486" y="1038"/>
                    <a:pt x="25489" y="1093"/>
                    <a:pt x="25526" y="1123"/>
                  </a:cubicBezTo>
                  <a:cubicBezTo>
                    <a:pt x="25609" y="1197"/>
                    <a:pt x="25689" y="1277"/>
                    <a:pt x="25763" y="1357"/>
                  </a:cubicBezTo>
                  <a:cubicBezTo>
                    <a:pt x="25781" y="1376"/>
                    <a:pt x="25803" y="1386"/>
                    <a:pt x="25827" y="1386"/>
                  </a:cubicBezTo>
                  <a:cubicBezTo>
                    <a:pt x="25848" y="1386"/>
                    <a:pt x="25869" y="1378"/>
                    <a:pt x="25885" y="1363"/>
                  </a:cubicBezTo>
                  <a:cubicBezTo>
                    <a:pt x="25920" y="1331"/>
                    <a:pt x="25921" y="1277"/>
                    <a:pt x="25891" y="1241"/>
                  </a:cubicBezTo>
                  <a:cubicBezTo>
                    <a:pt x="25813" y="1155"/>
                    <a:pt x="25728" y="1072"/>
                    <a:pt x="25638" y="995"/>
                  </a:cubicBezTo>
                  <a:cubicBezTo>
                    <a:pt x="25622" y="980"/>
                    <a:pt x="25601" y="973"/>
                    <a:pt x="25581" y="973"/>
                  </a:cubicBezTo>
                  <a:close/>
                  <a:moveTo>
                    <a:pt x="20414" y="964"/>
                  </a:moveTo>
                  <a:cubicBezTo>
                    <a:pt x="20391" y="964"/>
                    <a:pt x="20368" y="973"/>
                    <a:pt x="20350" y="990"/>
                  </a:cubicBezTo>
                  <a:cubicBezTo>
                    <a:pt x="20270" y="1073"/>
                    <a:pt x="20193" y="1161"/>
                    <a:pt x="20120" y="1253"/>
                  </a:cubicBezTo>
                  <a:cubicBezTo>
                    <a:pt x="20089" y="1291"/>
                    <a:pt x="20096" y="1344"/>
                    <a:pt x="20133" y="1374"/>
                  </a:cubicBezTo>
                  <a:cubicBezTo>
                    <a:pt x="20149" y="1387"/>
                    <a:pt x="20166" y="1394"/>
                    <a:pt x="20185" y="1394"/>
                  </a:cubicBezTo>
                  <a:cubicBezTo>
                    <a:pt x="20211" y="1394"/>
                    <a:pt x="20237" y="1382"/>
                    <a:pt x="20253" y="1362"/>
                  </a:cubicBezTo>
                  <a:cubicBezTo>
                    <a:pt x="20323" y="1273"/>
                    <a:pt x="20398" y="1189"/>
                    <a:pt x="20475" y="1109"/>
                  </a:cubicBezTo>
                  <a:cubicBezTo>
                    <a:pt x="20507" y="1075"/>
                    <a:pt x="20506" y="1020"/>
                    <a:pt x="20472" y="987"/>
                  </a:cubicBezTo>
                  <a:cubicBezTo>
                    <a:pt x="20456" y="971"/>
                    <a:pt x="20435" y="964"/>
                    <a:pt x="20414" y="964"/>
                  </a:cubicBezTo>
                  <a:close/>
                  <a:moveTo>
                    <a:pt x="26136" y="1624"/>
                  </a:moveTo>
                  <a:cubicBezTo>
                    <a:pt x="26121" y="1624"/>
                    <a:pt x="26105" y="1628"/>
                    <a:pt x="26091" y="1637"/>
                  </a:cubicBezTo>
                  <a:cubicBezTo>
                    <a:pt x="26051" y="1663"/>
                    <a:pt x="26038" y="1714"/>
                    <a:pt x="26064" y="1755"/>
                  </a:cubicBezTo>
                  <a:cubicBezTo>
                    <a:pt x="26122" y="1850"/>
                    <a:pt x="26174" y="1948"/>
                    <a:pt x="26221" y="2049"/>
                  </a:cubicBezTo>
                  <a:cubicBezTo>
                    <a:pt x="26235" y="2081"/>
                    <a:pt x="26266" y="2098"/>
                    <a:pt x="26299" y="2098"/>
                  </a:cubicBezTo>
                  <a:cubicBezTo>
                    <a:pt x="26311" y="2098"/>
                    <a:pt x="26323" y="2097"/>
                    <a:pt x="26335" y="2090"/>
                  </a:cubicBezTo>
                  <a:cubicBezTo>
                    <a:pt x="26378" y="2071"/>
                    <a:pt x="26397" y="2020"/>
                    <a:pt x="26378" y="1976"/>
                  </a:cubicBezTo>
                  <a:cubicBezTo>
                    <a:pt x="26328" y="1871"/>
                    <a:pt x="26272" y="1765"/>
                    <a:pt x="26210" y="1664"/>
                  </a:cubicBezTo>
                  <a:cubicBezTo>
                    <a:pt x="26193" y="1638"/>
                    <a:pt x="26165" y="1624"/>
                    <a:pt x="26136" y="1624"/>
                  </a:cubicBezTo>
                  <a:close/>
                  <a:moveTo>
                    <a:pt x="19887" y="1641"/>
                  </a:moveTo>
                  <a:cubicBezTo>
                    <a:pt x="19859" y="1641"/>
                    <a:pt x="19831" y="1656"/>
                    <a:pt x="19814" y="1682"/>
                  </a:cubicBezTo>
                  <a:cubicBezTo>
                    <a:pt x="19752" y="1781"/>
                    <a:pt x="19694" y="1885"/>
                    <a:pt x="19641" y="1988"/>
                  </a:cubicBezTo>
                  <a:cubicBezTo>
                    <a:pt x="19620" y="2029"/>
                    <a:pt x="19636" y="2082"/>
                    <a:pt x="19679" y="2103"/>
                  </a:cubicBezTo>
                  <a:cubicBezTo>
                    <a:pt x="19692" y="2109"/>
                    <a:pt x="19705" y="2113"/>
                    <a:pt x="19718" y="2113"/>
                  </a:cubicBezTo>
                  <a:cubicBezTo>
                    <a:pt x="19750" y="2113"/>
                    <a:pt x="19779" y="2095"/>
                    <a:pt x="19795" y="2066"/>
                  </a:cubicBezTo>
                  <a:cubicBezTo>
                    <a:pt x="19844" y="1967"/>
                    <a:pt x="19900" y="1869"/>
                    <a:pt x="19960" y="1773"/>
                  </a:cubicBezTo>
                  <a:cubicBezTo>
                    <a:pt x="19985" y="1733"/>
                    <a:pt x="19972" y="1680"/>
                    <a:pt x="19932" y="1655"/>
                  </a:cubicBezTo>
                  <a:cubicBezTo>
                    <a:pt x="19918" y="1646"/>
                    <a:pt x="19903" y="1641"/>
                    <a:pt x="19887" y="1641"/>
                  </a:cubicBezTo>
                  <a:close/>
                  <a:moveTo>
                    <a:pt x="19516" y="2415"/>
                  </a:moveTo>
                  <a:cubicBezTo>
                    <a:pt x="19481" y="2415"/>
                    <a:pt x="19447" y="2437"/>
                    <a:pt x="19436" y="2473"/>
                  </a:cubicBezTo>
                  <a:cubicBezTo>
                    <a:pt x="19396" y="2588"/>
                    <a:pt x="19366" y="2702"/>
                    <a:pt x="19342" y="2814"/>
                  </a:cubicBezTo>
                  <a:cubicBezTo>
                    <a:pt x="19330" y="2860"/>
                    <a:pt x="19361" y="2907"/>
                    <a:pt x="19407" y="2916"/>
                  </a:cubicBezTo>
                  <a:cubicBezTo>
                    <a:pt x="19414" y="2918"/>
                    <a:pt x="19418" y="2918"/>
                    <a:pt x="19425" y="2918"/>
                  </a:cubicBezTo>
                  <a:cubicBezTo>
                    <a:pt x="19465" y="2918"/>
                    <a:pt x="19500" y="2891"/>
                    <a:pt x="19510" y="2851"/>
                  </a:cubicBezTo>
                  <a:cubicBezTo>
                    <a:pt x="19532" y="2745"/>
                    <a:pt x="19561" y="2636"/>
                    <a:pt x="19598" y="2529"/>
                  </a:cubicBezTo>
                  <a:cubicBezTo>
                    <a:pt x="19614" y="2484"/>
                    <a:pt x="19590" y="2434"/>
                    <a:pt x="19545" y="2420"/>
                  </a:cubicBezTo>
                  <a:cubicBezTo>
                    <a:pt x="19535" y="2417"/>
                    <a:pt x="19526" y="2415"/>
                    <a:pt x="19516" y="2415"/>
                  </a:cubicBezTo>
                  <a:close/>
                  <a:moveTo>
                    <a:pt x="26469" y="2413"/>
                  </a:moveTo>
                  <a:cubicBezTo>
                    <a:pt x="26462" y="2413"/>
                    <a:pt x="26455" y="2414"/>
                    <a:pt x="26448" y="2415"/>
                  </a:cubicBezTo>
                  <a:cubicBezTo>
                    <a:pt x="26402" y="2426"/>
                    <a:pt x="26373" y="2473"/>
                    <a:pt x="26384" y="2519"/>
                  </a:cubicBezTo>
                  <a:cubicBezTo>
                    <a:pt x="26411" y="2623"/>
                    <a:pt x="26431" y="2734"/>
                    <a:pt x="26447" y="2848"/>
                  </a:cubicBezTo>
                  <a:cubicBezTo>
                    <a:pt x="26451" y="2891"/>
                    <a:pt x="26488" y="2923"/>
                    <a:pt x="26532" y="2923"/>
                  </a:cubicBezTo>
                  <a:cubicBezTo>
                    <a:pt x="26535" y="2923"/>
                    <a:pt x="26538" y="2921"/>
                    <a:pt x="26543" y="2921"/>
                  </a:cubicBezTo>
                  <a:cubicBezTo>
                    <a:pt x="26589" y="2915"/>
                    <a:pt x="26623" y="2872"/>
                    <a:pt x="26616" y="2825"/>
                  </a:cubicBezTo>
                  <a:cubicBezTo>
                    <a:pt x="26600" y="2707"/>
                    <a:pt x="26580" y="2590"/>
                    <a:pt x="26552" y="2478"/>
                  </a:cubicBezTo>
                  <a:cubicBezTo>
                    <a:pt x="26543" y="2438"/>
                    <a:pt x="26508" y="2413"/>
                    <a:pt x="26469" y="2413"/>
                  </a:cubicBezTo>
                  <a:close/>
                  <a:moveTo>
                    <a:pt x="19369" y="3258"/>
                  </a:moveTo>
                  <a:cubicBezTo>
                    <a:pt x="19321" y="3258"/>
                    <a:pt x="19282" y="3296"/>
                    <a:pt x="19282" y="3344"/>
                  </a:cubicBezTo>
                  <a:cubicBezTo>
                    <a:pt x="19284" y="3467"/>
                    <a:pt x="19294" y="3587"/>
                    <a:pt x="19316" y="3701"/>
                  </a:cubicBezTo>
                  <a:cubicBezTo>
                    <a:pt x="19324" y="3743"/>
                    <a:pt x="19359" y="3772"/>
                    <a:pt x="19399" y="3772"/>
                  </a:cubicBezTo>
                  <a:cubicBezTo>
                    <a:pt x="19406" y="3772"/>
                    <a:pt x="19410" y="3770"/>
                    <a:pt x="19415" y="3770"/>
                  </a:cubicBezTo>
                  <a:cubicBezTo>
                    <a:pt x="19462" y="3762"/>
                    <a:pt x="19494" y="3717"/>
                    <a:pt x="19484" y="3669"/>
                  </a:cubicBezTo>
                  <a:cubicBezTo>
                    <a:pt x="19465" y="3567"/>
                    <a:pt x="19455" y="3456"/>
                    <a:pt x="19455" y="3344"/>
                  </a:cubicBezTo>
                  <a:cubicBezTo>
                    <a:pt x="19454" y="3296"/>
                    <a:pt x="19415" y="3258"/>
                    <a:pt x="19369" y="3258"/>
                  </a:cubicBezTo>
                  <a:close/>
                  <a:moveTo>
                    <a:pt x="26562" y="3264"/>
                  </a:moveTo>
                  <a:cubicBezTo>
                    <a:pt x="26514" y="3264"/>
                    <a:pt x="26476" y="3302"/>
                    <a:pt x="26476" y="3350"/>
                  </a:cubicBezTo>
                  <a:cubicBezTo>
                    <a:pt x="26476" y="3456"/>
                    <a:pt x="26471" y="3570"/>
                    <a:pt x="26463" y="3688"/>
                  </a:cubicBezTo>
                  <a:cubicBezTo>
                    <a:pt x="26459" y="3735"/>
                    <a:pt x="26496" y="3776"/>
                    <a:pt x="26543" y="3780"/>
                  </a:cubicBezTo>
                  <a:lnTo>
                    <a:pt x="26549" y="3780"/>
                  </a:lnTo>
                  <a:cubicBezTo>
                    <a:pt x="26594" y="3780"/>
                    <a:pt x="26631" y="3744"/>
                    <a:pt x="26634" y="3699"/>
                  </a:cubicBezTo>
                  <a:cubicBezTo>
                    <a:pt x="26644" y="3578"/>
                    <a:pt x="26647" y="3461"/>
                    <a:pt x="26648" y="3350"/>
                  </a:cubicBezTo>
                  <a:cubicBezTo>
                    <a:pt x="26648" y="3304"/>
                    <a:pt x="26610" y="3264"/>
                    <a:pt x="26562" y="3264"/>
                  </a:cubicBezTo>
                  <a:close/>
                  <a:moveTo>
                    <a:pt x="19450" y="3801"/>
                  </a:moveTo>
                  <a:cubicBezTo>
                    <a:pt x="19442" y="3801"/>
                    <a:pt x="19433" y="3802"/>
                    <a:pt x="19425" y="3805"/>
                  </a:cubicBezTo>
                  <a:cubicBezTo>
                    <a:pt x="19380" y="3820"/>
                    <a:pt x="19354" y="3868"/>
                    <a:pt x="19369" y="3914"/>
                  </a:cubicBezTo>
                  <a:cubicBezTo>
                    <a:pt x="19406" y="4026"/>
                    <a:pt x="19452" y="4137"/>
                    <a:pt x="19508" y="4244"/>
                  </a:cubicBezTo>
                  <a:cubicBezTo>
                    <a:pt x="19524" y="4273"/>
                    <a:pt x="19553" y="4289"/>
                    <a:pt x="19585" y="4289"/>
                  </a:cubicBezTo>
                  <a:cubicBezTo>
                    <a:pt x="19598" y="4289"/>
                    <a:pt x="19612" y="4286"/>
                    <a:pt x="19625" y="4279"/>
                  </a:cubicBezTo>
                  <a:cubicBezTo>
                    <a:pt x="19667" y="4257"/>
                    <a:pt x="19683" y="4204"/>
                    <a:pt x="19660" y="4162"/>
                  </a:cubicBezTo>
                  <a:cubicBezTo>
                    <a:pt x="19609" y="4065"/>
                    <a:pt x="19566" y="3964"/>
                    <a:pt x="19532" y="3861"/>
                  </a:cubicBezTo>
                  <a:cubicBezTo>
                    <a:pt x="19520" y="3825"/>
                    <a:pt x="19487" y="3801"/>
                    <a:pt x="19450" y="3801"/>
                  </a:cubicBezTo>
                  <a:close/>
                  <a:moveTo>
                    <a:pt x="26496" y="4120"/>
                  </a:moveTo>
                  <a:cubicBezTo>
                    <a:pt x="26453" y="4120"/>
                    <a:pt x="26417" y="4152"/>
                    <a:pt x="26411" y="4196"/>
                  </a:cubicBezTo>
                  <a:cubicBezTo>
                    <a:pt x="26397" y="4308"/>
                    <a:pt x="26381" y="4422"/>
                    <a:pt x="26363" y="4534"/>
                  </a:cubicBezTo>
                  <a:cubicBezTo>
                    <a:pt x="26357" y="4582"/>
                    <a:pt x="26389" y="4625"/>
                    <a:pt x="26437" y="4631"/>
                  </a:cubicBezTo>
                  <a:cubicBezTo>
                    <a:pt x="26440" y="4633"/>
                    <a:pt x="26445" y="4633"/>
                    <a:pt x="26450" y="4633"/>
                  </a:cubicBezTo>
                  <a:cubicBezTo>
                    <a:pt x="26492" y="4633"/>
                    <a:pt x="26528" y="4603"/>
                    <a:pt x="26533" y="4559"/>
                  </a:cubicBezTo>
                  <a:cubicBezTo>
                    <a:pt x="26551" y="4446"/>
                    <a:pt x="26567" y="4332"/>
                    <a:pt x="26581" y="4218"/>
                  </a:cubicBezTo>
                  <a:cubicBezTo>
                    <a:pt x="26588" y="4170"/>
                    <a:pt x="26554" y="4127"/>
                    <a:pt x="26508" y="4121"/>
                  </a:cubicBezTo>
                  <a:cubicBezTo>
                    <a:pt x="26504" y="4120"/>
                    <a:pt x="26500" y="4120"/>
                    <a:pt x="26496" y="4120"/>
                  </a:cubicBezTo>
                  <a:close/>
                  <a:moveTo>
                    <a:pt x="19878" y="4538"/>
                  </a:moveTo>
                  <a:cubicBezTo>
                    <a:pt x="19858" y="4538"/>
                    <a:pt x="19838" y="4545"/>
                    <a:pt x="19822" y="4559"/>
                  </a:cubicBezTo>
                  <a:cubicBezTo>
                    <a:pt x="19787" y="4590"/>
                    <a:pt x="19782" y="4644"/>
                    <a:pt x="19814" y="4681"/>
                  </a:cubicBezTo>
                  <a:cubicBezTo>
                    <a:pt x="19888" y="4764"/>
                    <a:pt x="19969" y="4848"/>
                    <a:pt x="20061" y="4932"/>
                  </a:cubicBezTo>
                  <a:cubicBezTo>
                    <a:pt x="20078" y="4947"/>
                    <a:pt x="20099" y="4955"/>
                    <a:pt x="20120" y="4955"/>
                  </a:cubicBezTo>
                  <a:cubicBezTo>
                    <a:pt x="20142" y="4955"/>
                    <a:pt x="20165" y="4945"/>
                    <a:pt x="20182" y="4926"/>
                  </a:cubicBezTo>
                  <a:cubicBezTo>
                    <a:pt x="20214" y="4892"/>
                    <a:pt x="20213" y="4838"/>
                    <a:pt x="20177" y="4806"/>
                  </a:cubicBezTo>
                  <a:cubicBezTo>
                    <a:pt x="20089" y="4724"/>
                    <a:pt x="20013" y="4647"/>
                    <a:pt x="19944" y="4567"/>
                  </a:cubicBezTo>
                  <a:cubicBezTo>
                    <a:pt x="19926" y="4548"/>
                    <a:pt x="19902" y="4538"/>
                    <a:pt x="19878" y="4538"/>
                  </a:cubicBezTo>
                  <a:close/>
                  <a:moveTo>
                    <a:pt x="20518" y="5109"/>
                  </a:moveTo>
                  <a:cubicBezTo>
                    <a:pt x="20492" y="5109"/>
                    <a:pt x="20466" y="5121"/>
                    <a:pt x="20450" y="5144"/>
                  </a:cubicBezTo>
                  <a:cubicBezTo>
                    <a:pt x="20421" y="5182"/>
                    <a:pt x="20429" y="5235"/>
                    <a:pt x="20467" y="5264"/>
                  </a:cubicBezTo>
                  <a:cubicBezTo>
                    <a:pt x="20559" y="5333"/>
                    <a:pt x="20653" y="5398"/>
                    <a:pt x="20748" y="5466"/>
                  </a:cubicBezTo>
                  <a:cubicBezTo>
                    <a:pt x="20764" y="5475"/>
                    <a:pt x="20780" y="5480"/>
                    <a:pt x="20797" y="5480"/>
                  </a:cubicBezTo>
                  <a:cubicBezTo>
                    <a:pt x="20824" y="5480"/>
                    <a:pt x="20852" y="5467"/>
                    <a:pt x="20868" y="5443"/>
                  </a:cubicBezTo>
                  <a:cubicBezTo>
                    <a:pt x="20895" y="5405"/>
                    <a:pt x="20885" y="5352"/>
                    <a:pt x="20847" y="5325"/>
                  </a:cubicBezTo>
                  <a:cubicBezTo>
                    <a:pt x="20752" y="5259"/>
                    <a:pt x="20659" y="5194"/>
                    <a:pt x="20570" y="5126"/>
                  </a:cubicBezTo>
                  <a:cubicBezTo>
                    <a:pt x="20554" y="5115"/>
                    <a:pt x="20536" y="5109"/>
                    <a:pt x="20518" y="5109"/>
                  </a:cubicBezTo>
                  <a:close/>
                  <a:moveTo>
                    <a:pt x="26374" y="4972"/>
                  </a:moveTo>
                  <a:cubicBezTo>
                    <a:pt x="26332" y="4972"/>
                    <a:pt x="26294" y="5002"/>
                    <a:pt x="26288" y="5045"/>
                  </a:cubicBezTo>
                  <a:cubicBezTo>
                    <a:pt x="26272" y="5160"/>
                    <a:pt x="26256" y="5274"/>
                    <a:pt x="26243" y="5387"/>
                  </a:cubicBezTo>
                  <a:cubicBezTo>
                    <a:pt x="26237" y="5435"/>
                    <a:pt x="26271" y="5477"/>
                    <a:pt x="26317" y="5483"/>
                  </a:cubicBezTo>
                  <a:lnTo>
                    <a:pt x="26328" y="5483"/>
                  </a:lnTo>
                  <a:cubicBezTo>
                    <a:pt x="26371" y="5483"/>
                    <a:pt x="26408" y="5451"/>
                    <a:pt x="26413" y="5408"/>
                  </a:cubicBezTo>
                  <a:cubicBezTo>
                    <a:pt x="26427" y="5294"/>
                    <a:pt x="26442" y="5182"/>
                    <a:pt x="26458" y="5069"/>
                  </a:cubicBezTo>
                  <a:cubicBezTo>
                    <a:pt x="26464" y="5022"/>
                    <a:pt x="26432" y="4979"/>
                    <a:pt x="26386" y="4973"/>
                  </a:cubicBezTo>
                  <a:cubicBezTo>
                    <a:pt x="26382" y="4972"/>
                    <a:pt x="26378" y="4972"/>
                    <a:pt x="26374" y="4972"/>
                  </a:cubicBezTo>
                  <a:close/>
                  <a:moveTo>
                    <a:pt x="21222" y="5601"/>
                  </a:moveTo>
                  <a:cubicBezTo>
                    <a:pt x="21195" y="5601"/>
                    <a:pt x="21168" y="5614"/>
                    <a:pt x="21151" y="5639"/>
                  </a:cubicBezTo>
                  <a:cubicBezTo>
                    <a:pt x="21124" y="5677"/>
                    <a:pt x="21135" y="5732"/>
                    <a:pt x="21173" y="5757"/>
                  </a:cubicBezTo>
                  <a:cubicBezTo>
                    <a:pt x="21268" y="5823"/>
                    <a:pt x="21361" y="5888"/>
                    <a:pt x="21452" y="5956"/>
                  </a:cubicBezTo>
                  <a:cubicBezTo>
                    <a:pt x="21467" y="5967"/>
                    <a:pt x="21486" y="5972"/>
                    <a:pt x="21503" y="5972"/>
                  </a:cubicBezTo>
                  <a:cubicBezTo>
                    <a:pt x="21529" y="5972"/>
                    <a:pt x="21555" y="5961"/>
                    <a:pt x="21572" y="5937"/>
                  </a:cubicBezTo>
                  <a:cubicBezTo>
                    <a:pt x="21599" y="5898"/>
                    <a:pt x="21591" y="5845"/>
                    <a:pt x="21553" y="5816"/>
                  </a:cubicBezTo>
                  <a:cubicBezTo>
                    <a:pt x="21460" y="5749"/>
                    <a:pt x="21366" y="5682"/>
                    <a:pt x="21271" y="5616"/>
                  </a:cubicBezTo>
                  <a:cubicBezTo>
                    <a:pt x="21256" y="5606"/>
                    <a:pt x="21239" y="5601"/>
                    <a:pt x="21222" y="5601"/>
                  </a:cubicBezTo>
                  <a:close/>
                  <a:moveTo>
                    <a:pt x="26284" y="5824"/>
                  </a:moveTo>
                  <a:cubicBezTo>
                    <a:pt x="26238" y="5824"/>
                    <a:pt x="26198" y="5861"/>
                    <a:pt x="26195" y="5906"/>
                  </a:cubicBezTo>
                  <a:cubicBezTo>
                    <a:pt x="26190" y="6007"/>
                    <a:pt x="26187" y="6101"/>
                    <a:pt x="26187" y="6194"/>
                  </a:cubicBezTo>
                  <a:lnTo>
                    <a:pt x="26189" y="6255"/>
                  </a:lnTo>
                  <a:cubicBezTo>
                    <a:pt x="26189" y="6303"/>
                    <a:pt x="26227" y="6340"/>
                    <a:pt x="26274" y="6340"/>
                  </a:cubicBezTo>
                  <a:lnTo>
                    <a:pt x="26275" y="6340"/>
                  </a:lnTo>
                  <a:cubicBezTo>
                    <a:pt x="26322" y="6340"/>
                    <a:pt x="26360" y="6300"/>
                    <a:pt x="26360" y="6254"/>
                  </a:cubicBezTo>
                  <a:lnTo>
                    <a:pt x="26360" y="6194"/>
                  </a:lnTo>
                  <a:cubicBezTo>
                    <a:pt x="26360" y="6105"/>
                    <a:pt x="26362" y="6013"/>
                    <a:pt x="26367" y="5916"/>
                  </a:cubicBezTo>
                  <a:cubicBezTo>
                    <a:pt x="26370" y="5868"/>
                    <a:pt x="26333" y="5828"/>
                    <a:pt x="26287" y="5824"/>
                  </a:cubicBezTo>
                  <a:cubicBezTo>
                    <a:pt x="26286" y="5824"/>
                    <a:pt x="26285" y="5824"/>
                    <a:pt x="26284" y="5824"/>
                  </a:cubicBezTo>
                  <a:close/>
                  <a:moveTo>
                    <a:pt x="21906" y="6121"/>
                  </a:moveTo>
                  <a:cubicBezTo>
                    <a:pt x="21882" y="6121"/>
                    <a:pt x="21859" y="6131"/>
                    <a:pt x="21841" y="6151"/>
                  </a:cubicBezTo>
                  <a:cubicBezTo>
                    <a:pt x="21811" y="6186"/>
                    <a:pt x="21814" y="6241"/>
                    <a:pt x="21849" y="6271"/>
                  </a:cubicBezTo>
                  <a:cubicBezTo>
                    <a:pt x="21876" y="6295"/>
                    <a:pt x="21904" y="6321"/>
                    <a:pt x="21929" y="6345"/>
                  </a:cubicBezTo>
                  <a:cubicBezTo>
                    <a:pt x="21984" y="6396"/>
                    <a:pt x="22038" y="6451"/>
                    <a:pt x="22091" y="6505"/>
                  </a:cubicBezTo>
                  <a:cubicBezTo>
                    <a:pt x="22107" y="6523"/>
                    <a:pt x="22129" y="6532"/>
                    <a:pt x="22154" y="6532"/>
                  </a:cubicBezTo>
                  <a:cubicBezTo>
                    <a:pt x="22174" y="6532"/>
                    <a:pt x="22195" y="6524"/>
                    <a:pt x="22211" y="6508"/>
                  </a:cubicBezTo>
                  <a:cubicBezTo>
                    <a:pt x="22246" y="6476"/>
                    <a:pt x="22248" y="6422"/>
                    <a:pt x="22216" y="6387"/>
                  </a:cubicBezTo>
                  <a:cubicBezTo>
                    <a:pt x="22162" y="6329"/>
                    <a:pt x="22104" y="6273"/>
                    <a:pt x="22048" y="6220"/>
                  </a:cubicBezTo>
                  <a:cubicBezTo>
                    <a:pt x="22019" y="6194"/>
                    <a:pt x="21992" y="6169"/>
                    <a:pt x="21963" y="6143"/>
                  </a:cubicBezTo>
                  <a:cubicBezTo>
                    <a:pt x="21947" y="6128"/>
                    <a:pt x="21927" y="6121"/>
                    <a:pt x="21906" y="6121"/>
                  </a:cubicBezTo>
                  <a:close/>
                  <a:moveTo>
                    <a:pt x="26313" y="6682"/>
                  </a:moveTo>
                  <a:cubicBezTo>
                    <a:pt x="26309" y="6682"/>
                    <a:pt x="26305" y="6682"/>
                    <a:pt x="26301" y="6683"/>
                  </a:cubicBezTo>
                  <a:cubicBezTo>
                    <a:pt x="26255" y="6691"/>
                    <a:pt x="26223" y="6734"/>
                    <a:pt x="26229" y="6780"/>
                  </a:cubicBezTo>
                  <a:cubicBezTo>
                    <a:pt x="26234" y="6817"/>
                    <a:pt x="26240" y="6852"/>
                    <a:pt x="26247" y="6889"/>
                  </a:cubicBezTo>
                  <a:cubicBezTo>
                    <a:pt x="26261" y="6968"/>
                    <a:pt x="26279" y="7048"/>
                    <a:pt x="26299" y="7126"/>
                  </a:cubicBezTo>
                  <a:cubicBezTo>
                    <a:pt x="26309" y="7165"/>
                    <a:pt x="26344" y="7190"/>
                    <a:pt x="26383" y="7190"/>
                  </a:cubicBezTo>
                  <a:cubicBezTo>
                    <a:pt x="26389" y="7190"/>
                    <a:pt x="26397" y="7189"/>
                    <a:pt x="26403" y="7189"/>
                  </a:cubicBezTo>
                  <a:cubicBezTo>
                    <a:pt x="26450" y="7176"/>
                    <a:pt x="26477" y="7130"/>
                    <a:pt x="26466" y="7083"/>
                  </a:cubicBezTo>
                  <a:cubicBezTo>
                    <a:pt x="26447" y="7008"/>
                    <a:pt x="26429" y="6933"/>
                    <a:pt x="26416" y="6859"/>
                  </a:cubicBezTo>
                  <a:cubicBezTo>
                    <a:pt x="26410" y="6824"/>
                    <a:pt x="26403" y="6790"/>
                    <a:pt x="26399" y="6755"/>
                  </a:cubicBezTo>
                  <a:cubicBezTo>
                    <a:pt x="26393" y="6712"/>
                    <a:pt x="26356" y="6682"/>
                    <a:pt x="26313" y="6682"/>
                  </a:cubicBezTo>
                  <a:close/>
                  <a:moveTo>
                    <a:pt x="22481" y="6758"/>
                  </a:moveTo>
                  <a:cubicBezTo>
                    <a:pt x="22463" y="6758"/>
                    <a:pt x="22446" y="6763"/>
                    <a:pt x="22431" y="6774"/>
                  </a:cubicBezTo>
                  <a:cubicBezTo>
                    <a:pt x="22392" y="6801"/>
                    <a:pt x="22383" y="6856"/>
                    <a:pt x="22410" y="6894"/>
                  </a:cubicBezTo>
                  <a:cubicBezTo>
                    <a:pt x="22474" y="6984"/>
                    <a:pt x="22536" y="7078"/>
                    <a:pt x="22594" y="7176"/>
                  </a:cubicBezTo>
                  <a:cubicBezTo>
                    <a:pt x="22610" y="7202"/>
                    <a:pt x="22639" y="7218"/>
                    <a:pt x="22668" y="7218"/>
                  </a:cubicBezTo>
                  <a:cubicBezTo>
                    <a:pt x="22684" y="7218"/>
                    <a:pt x="22698" y="7213"/>
                    <a:pt x="22712" y="7205"/>
                  </a:cubicBezTo>
                  <a:cubicBezTo>
                    <a:pt x="22752" y="7181"/>
                    <a:pt x="22767" y="7128"/>
                    <a:pt x="22741" y="7086"/>
                  </a:cubicBezTo>
                  <a:cubicBezTo>
                    <a:pt x="22682" y="6985"/>
                    <a:pt x="22616" y="6888"/>
                    <a:pt x="22551" y="6793"/>
                  </a:cubicBezTo>
                  <a:cubicBezTo>
                    <a:pt x="22533" y="6770"/>
                    <a:pt x="22507" y="6758"/>
                    <a:pt x="22481" y="6758"/>
                  </a:cubicBezTo>
                  <a:close/>
                  <a:moveTo>
                    <a:pt x="26547" y="7507"/>
                  </a:moveTo>
                  <a:cubicBezTo>
                    <a:pt x="26535" y="7507"/>
                    <a:pt x="26524" y="7509"/>
                    <a:pt x="26512" y="7514"/>
                  </a:cubicBezTo>
                  <a:cubicBezTo>
                    <a:pt x="26469" y="7531"/>
                    <a:pt x="26448" y="7581"/>
                    <a:pt x="26466" y="7626"/>
                  </a:cubicBezTo>
                  <a:cubicBezTo>
                    <a:pt x="26509" y="7730"/>
                    <a:pt x="26557" y="7837"/>
                    <a:pt x="26612" y="7943"/>
                  </a:cubicBezTo>
                  <a:cubicBezTo>
                    <a:pt x="26626" y="7973"/>
                    <a:pt x="26656" y="7991"/>
                    <a:pt x="26688" y="7991"/>
                  </a:cubicBezTo>
                  <a:cubicBezTo>
                    <a:pt x="26701" y="7991"/>
                    <a:pt x="26714" y="7988"/>
                    <a:pt x="26727" y="7981"/>
                  </a:cubicBezTo>
                  <a:cubicBezTo>
                    <a:pt x="26769" y="7961"/>
                    <a:pt x="26786" y="7909"/>
                    <a:pt x="26765" y="7866"/>
                  </a:cubicBezTo>
                  <a:cubicBezTo>
                    <a:pt x="26714" y="7764"/>
                    <a:pt x="26666" y="7661"/>
                    <a:pt x="26624" y="7560"/>
                  </a:cubicBezTo>
                  <a:cubicBezTo>
                    <a:pt x="26611" y="7527"/>
                    <a:pt x="26580" y="7507"/>
                    <a:pt x="26547" y="7507"/>
                  </a:cubicBezTo>
                  <a:close/>
                  <a:moveTo>
                    <a:pt x="22904" y="7502"/>
                  </a:moveTo>
                  <a:cubicBezTo>
                    <a:pt x="22893" y="7502"/>
                    <a:pt x="22881" y="7504"/>
                    <a:pt x="22869" y="7509"/>
                  </a:cubicBezTo>
                  <a:cubicBezTo>
                    <a:pt x="22826" y="7530"/>
                    <a:pt x="22807" y="7579"/>
                    <a:pt x="22828" y="7623"/>
                  </a:cubicBezTo>
                  <a:cubicBezTo>
                    <a:pt x="22873" y="7724"/>
                    <a:pt x="22916" y="7829"/>
                    <a:pt x="22954" y="7937"/>
                  </a:cubicBezTo>
                  <a:cubicBezTo>
                    <a:pt x="22967" y="7970"/>
                    <a:pt x="23001" y="7993"/>
                    <a:pt x="23036" y="7993"/>
                  </a:cubicBezTo>
                  <a:cubicBezTo>
                    <a:pt x="23045" y="7993"/>
                    <a:pt x="23055" y="7989"/>
                    <a:pt x="23065" y="7986"/>
                  </a:cubicBezTo>
                  <a:cubicBezTo>
                    <a:pt x="23110" y="7970"/>
                    <a:pt x="23132" y="7921"/>
                    <a:pt x="23116" y="7876"/>
                  </a:cubicBezTo>
                  <a:cubicBezTo>
                    <a:pt x="23074" y="7765"/>
                    <a:pt x="23031" y="7656"/>
                    <a:pt x="22983" y="7552"/>
                  </a:cubicBezTo>
                  <a:cubicBezTo>
                    <a:pt x="22969" y="7520"/>
                    <a:pt x="22937" y="7502"/>
                    <a:pt x="22904" y="7502"/>
                  </a:cubicBezTo>
                  <a:close/>
                  <a:moveTo>
                    <a:pt x="26938" y="8270"/>
                  </a:moveTo>
                  <a:cubicBezTo>
                    <a:pt x="26923" y="8270"/>
                    <a:pt x="26908" y="8274"/>
                    <a:pt x="26893" y="8282"/>
                  </a:cubicBezTo>
                  <a:cubicBezTo>
                    <a:pt x="26853" y="8306"/>
                    <a:pt x="26841" y="8359"/>
                    <a:pt x="26865" y="8401"/>
                  </a:cubicBezTo>
                  <a:cubicBezTo>
                    <a:pt x="26922" y="8494"/>
                    <a:pt x="26983" y="8590"/>
                    <a:pt x="27050" y="8692"/>
                  </a:cubicBezTo>
                  <a:cubicBezTo>
                    <a:pt x="27068" y="8718"/>
                    <a:pt x="27095" y="8732"/>
                    <a:pt x="27122" y="8732"/>
                  </a:cubicBezTo>
                  <a:cubicBezTo>
                    <a:pt x="27138" y="8732"/>
                    <a:pt x="27156" y="8728"/>
                    <a:pt x="27170" y="8718"/>
                  </a:cubicBezTo>
                  <a:cubicBezTo>
                    <a:pt x="27209" y="8691"/>
                    <a:pt x="27220" y="8638"/>
                    <a:pt x="27195" y="8598"/>
                  </a:cubicBezTo>
                  <a:cubicBezTo>
                    <a:pt x="27127" y="8497"/>
                    <a:pt x="27068" y="8403"/>
                    <a:pt x="27012" y="8311"/>
                  </a:cubicBezTo>
                  <a:cubicBezTo>
                    <a:pt x="26996" y="8285"/>
                    <a:pt x="26968" y="8270"/>
                    <a:pt x="26938" y="8270"/>
                  </a:cubicBezTo>
                  <a:close/>
                  <a:moveTo>
                    <a:pt x="23192" y="8311"/>
                  </a:moveTo>
                  <a:cubicBezTo>
                    <a:pt x="23184" y="8311"/>
                    <a:pt x="23177" y="8312"/>
                    <a:pt x="23169" y="8315"/>
                  </a:cubicBezTo>
                  <a:cubicBezTo>
                    <a:pt x="23124" y="8326"/>
                    <a:pt x="23097" y="8374"/>
                    <a:pt x="23110" y="8419"/>
                  </a:cubicBezTo>
                  <a:cubicBezTo>
                    <a:pt x="23138" y="8526"/>
                    <a:pt x="23166" y="8636"/>
                    <a:pt x="23190" y="8748"/>
                  </a:cubicBezTo>
                  <a:cubicBezTo>
                    <a:pt x="23198" y="8788"/>
                    <a:pt x="23234" y="8816"/>
                    <a:pt x="23273" y="8816"/>
                  </a:cubicBezTo>
                  <a:cubicBezTo>
                    <a:pt x="23279" y="8816"/>
                    <a:pt x="23286" y="8816"/>
                    <a:pt x="23292" y="8814"/>
                  </a:cubicBezTo>
                  <a:cubicBezTo>
                    <a:pt x="23338" y="8805"/>
                    <a:pt x="23367" y="8758"/>
                    <a:pt x="23358" y="8712"/>
                  </a:cubicBezTo>
                  <a:cubicBezTo>
                    <a:pt x="23332" y="8596"/>
                    <a:pt x="23305" y="8483"/>
                    <a:pt x="23274" y="8374"/>
                  </a:cubicBezTo>
                  <a:cubicBezTo>
                    <a:pt x="23264" y="8336"/>
                    <a:pt x="23230" y="8311"/>
                    <a:pt x="23192" y="8311"/>
                  </a:cubicBezTo>
                  <a:close/>
                  <a:moveTo>
                    <a:pt x="27415" y="8985"/>
                  </a:moveTo>
                  <a:cubicBezTo>
                    <a:pt x="27398" y="8985"/>
                    <a:pt x="27381" y="8990"/>
                    <a:pt x="27366" y="9001"/>
                  </a:cubicBezTo>
                  <a:cubicBezTo>
                    <a:pt x="27326" y="9029"/>
                    <a:pt x="27316" y="9082"/>
                    <a:pt x="27345" y="9120"/>
                  </a:cubicBezTo>
                  <a:cubicBezTo>
                    <a:pt x="27403" y="9203"/>
                    <a:pt x="27460" y="9285"/>
                    <a:pt x="27518" y="9367"/>
                  </a:cubicBezTo>
                  <a:lnTo>
                    <a:pt x="27544" y="9402"/>
                  </a:lnTo>
                  <a:cubicBezTo>
                    <a:pt x="27561" y="9424"/>
                    <a:pt x="27587" y="9437"/>
                    <a:pt x="27614" y="9437"/>
                  </a:cubicBezTo>
                  <a:cubicBezTo>
                    <a:pt x="27632" y="9437"/>
                    <a:pt x="27648" y="9432"/>
                    <a:pt x="27664" y="9421"/>
                  </a:cubicBezTo>
                  <a:cubicBezTo>
                    <a:pt x="27702" y="9394"/>
                    <a:pt x="27712" y="9339"/>
                    <a:pt x="27683" y="9301"/>
                  </a:cubicBezTo>
                  <a:lnTo>
                    <a:pt x="27659" y="9266"/>
                  </a:lnTo>
                  <a:cubicBezTo>
                    <a:pt x="27601" y="9184"/>
                    <a:pt x="27542" y="9104"/>
                    <a:pt x="27484" y="9022"/>
                  </a:cubicBezTo>
                  <a:cubicBezTo>
                    <a:pt x="27468" y="8998"/>
                    <a:pt x="27442" y="8985"/>
                    <a:pt x="27415" y="8985"/>
                  </a:cubicBezTo>
                  <a:close/>
                  <a:moveTo>
                    <a:pt x="23365" y="9151"/>
                  </a:moveTo>
                  <a:cubicBezTo>
                    <a:pt x="23361" y="9151"/>
                    <a:pt x="23357" y="9151"/>
                    <a:pt x="23353" y="9152"/>
                  </a:cubicBezTo>
                  <a:cubicBezTo>
                    <a:pt x="23305" y="9158"/>
                    <a:pt x="23273" y="9203"/>
                    <a:pt x="23279" y="9250"/>
                  </a:cubicBezTo>
                  <a:cubicBezTo>
                    <a:pt x="23295" y="9360"/>
                    <a:pt x="23311" y="9474"/>
                    <a:pt x="23322" y="9588"/>
                  </a:cubicBezTo>
                  <a:cubicBezTo>
                    <a:pt x="23327" y="9632"/>
                    <a:pt x="23364" y="9664"/>
                    <a:pt x="23407" y="9664"/>
                  </a:cubicBezTo>
                  <a:cubicBezTo>
                    <a:pt x="23411" y="9664"/>
                    <a:pt x="23414" y="9664"/>
                    <a:pt x="23417" y="9663"/>
                  </a:cubicBezTo>
                  <a:cubicBezTo>
                    <a:pt x="23465" y="9658"/>
                    <a:pt x="23499" y="9616"/>
                    <a:pt x="23494" y="9568"/>
                  </a:cubicBezTo>
                  <a:cubicBezTo>
                    <a:pt x="23481" y="9453"/>
                    <a:pt x="23467" y="9338"/>
                    <a:pt x="23449" y="9226"/>
                  </a:cubicBezTo>
                  <a:cubicBezTo>
                    <a:pt x="23443" y="9182"/>
                    <a:pt x="23406" y="9151"/>
                    <a:pt x="23365" y="9151"/>
                  </a:cubicBezTo>
                  <a:close/>
                  <a:moveTo>
                    <a:pt x="27911" y="9687"/>
                  </a:moveTo>
                  <a:cubicBezTo>
                    <a:pt x="27894" y="9687"/>
                    <a:pt x="27877" y="9692"/>
                    <a:pt x="27862" y="9703"/>
                  </a:cubicBezTo>
                  <a:cubicBezTo>
                    <a:pt x="27822" y="9728"/>
                    <a:pt x="27813" y="9783"/>
                    <a:pt x="27840" y="9821"/>
                  </a:cubicBezTo>
                  <a:cubicBezTo>
                    <a:pt x="27904" y="9916"/>
                    <a:pt x="27968" y="10010"/>
                    <a:pt x="28030" y="10105"/>
                  </a:cubicBezTo>
                  <a:cubicBezTo>
                    <a:pt x="28046" y="10130"/>
                    <a:pt x="28074" y="10145"/>
                    <a:pt x="28102" y="10145"/>
                  </a:cubicBezTo>
                  <a:cubicBezTo>
                    <a:pt x="28118" y="10145"/>
                    <a:pt x="28134" y="10140"/>
                    <a:pt x="28149" y="10130"/>
                  </a:cubicBezTo>
                  <a:cubicBezTo>
                    <a:pt x="28189" y="10105"/>
                    <a:pt x="28200" y="10052"/>
                    <a:pt x="28175" y="10012"/>
                  </a:cubicBezTo>
                  <a:cubicBezTo>
                    <a:pt x="28112" y="9916"/>
                    <a:pt x="28046" y="9820"/>
                    <a:pt x="27981" y="9724"/>
                  </a:cubicBezTo>
                  <a:cubicBezTo>
                    <a:pt x="27965" y="9700"/>
                    <a:pt x="27938" y="9687"/>
                    <a:pt x="27911" y="9687"/>
                  </a:cubicBezTo>
                  <a:close/>
                  <a:moveTo>
                    <a:pt x="23452" y="10007"/>
                  </a:moveTo>
                  <a:cubicBezTo>
                    <a:pt x="23450" y="10007"/>
                    <a:pt x="23448" y="10007"/>
                    <a:pt x="23446" y="10007"/>
                  </a:cubicBezTo>
                  <a:cubicBezTo>
                    <a:pt x="23398" y="10009"/>
                    <a:pt x="23361" y="10050"/>
                    <a:pt x="23364" y="10097"/>
                  </a:cubicBezTo>
                  <a:cubicBezTo>
                    <a:pt x="23371" y="10210"/>
                    <a:pt x="23375" y="10324"/>
                    <a:pt x="23379" y="10438"/>
                  </a:cubicBezTo>
                  <a:cubicBezTo>
                    <a:pt x="23380" y="10484"/>
                    <a:pt x="23417" y="10521"/>
                    <a:pt x="23463" y="10521"/>
                  </a:cubicBezTo>
                  <a:lnTo>
                    <a:pt x="23467" y="10521"/>
                  </a:lnTo>
                  <a:cubicBezTo>
                    <a:pt x="23515" y="10520"/>
                    <a:pt x="23551" y="10481"/>
                    <a:pt x="23550" y="10433"/>
                  </a:cubicBezTo>
                  <a:cubicBezTo>
                    <a:pt x="23547" y="10318"/>
                    <a:pt x="23542" y="10202"/>
                    <a:pt x="23535" y="10087"/>
                  </a:cubicBezTo>
                  <a:cubicBezTo>
                    <a:pt x="23534" y="10043"/>
                    <a:pt x="23497" y="10007"/>
                    <a:pt x="23452" y="10007"/>
                  </a:cubicBezTo>
                  <a:close/>
                  <a:moveTo>
                    <a:pt x="28369" y="10413"/>
                  </a:moveTo>
                  <a:cubicBezTo>
                    <a:pt x="28355" y="10413"/>
                    <a:pt x="28341" y="10416"/>
                    <a:pt x="28328" y="10423"/>
                  </a:cubicBezTo>
                  <a:cubicBezTo>
                    <a:pt x="28287" y="10447"/>
                    <a:pt x="28272" y="10499"/>
                    <a:pt x="28295" y="10540"/>
                  </a:cubicBezTo>
                  <a:cubicBezTo>
                    <a:pt x="28352" y="10643"/>
                    <a:pt x="28405" y="10744"/>
                    <a:pt x="28452" y="10840"/>
                  </a:cubicBezTo>
                  <a:cubicBezTo>
                    <a:pt x="28466" y="10870"/>
                    <a:pt x="28496" y="10889"/>
                    <a:pt x="28528" y="10889"/>
                  </a:cubicBezTo>
                  <a:cubicBezTo>
                    <a:pt x="28541" y="10889"/>
                    <a:pt x="28554" y="10886"/>
                    <a:pt x="28567" y="10880"/>
                  </a:cubicBezTo>
                  <a:cubicBezTo>
                    <a:pt x="28608" y="10859"/>
                    <a:pt x="28626" y="10808"/>
                    <a:pt x="28607" y="10766"/>
                  </a:cubicBezTo>
                  <a:cubicBezTo>
                    <a:pt x="28557" y="10665"/>
                    <a:pt x="28503" y="10561"/>
                    <a:pt x="28445" y="10457"/>
                  </a:cubicBezTo>
                  <a:cubicBezTo>
                    <a:pt x="28429" y="10429"/>
                    <a:pt x="28399" y="10413"/>
                    <a:pt x="28369" y="10413"/>
                  </a:cubicBezTo>
                  <a:close/>
                  <a:moveTo>
                    <a:pt x="23468" y="10865"/>
                  </a:moveTo>
                  <a:cubicBezTo>
                    <a:pt x="23422" y="10865"/>
                    <a:pt x="23383" y="10904"/>
                    <a:pt x="23382" y="10950"/>
                  </a:cubicBezTo>
                  <a:cubicBezTo>
                    <a:pt x="23382" y="11045"/>
                    <a:pt x="23380" y="11138"/>
                    <a:pt x="23377" y="11232"/>
                  </a:cubicBezTo>
                  <a:lnTo>
                    <a:pt x="23375" y="11291"/>
                  </a:lnTo>
                  <a:cubicBezTo>
                    <a:pt x="23374" y="11339"/>
                    <a:pt x="23411" y="11379"/>
                    <a:pt x="23459" y="11381"/>
                  </a:cubicBezTo>
                  <a:lnTo>
                    <a:pt x="23460" y="11381"/>
                  </a:lnTo>
                  <a:cubicBezTo>
                    <a:pt x="23507" y="11381"/>
                    <a:pt x="23545" y="11344"/>
                    <a:pt x="23547" y="11298"/>
                  </a:cubicBezTo>
                  <a:lnTo>
                    <a:pt x="23548" y="11235"/>
                  </a:lnTo>
                  <a:cubicBezTo>
                    <a:pt x="23551" y="11142"/>
                    <a:pt x="23553" y="11046"/>
                    <a:pt x="23555" y="10952"/>
                  </a:cubicBezTo>
                  <a:cubicBezTo>
                    <a:pt x="23555" y="10905"/>
                    <a:pt x="23516" y="10865"/>
                    <a:pt x="23470" y="10865"/>
                  </a:cubicBezTo>
                  <a:close/>
                  <a:moveTo>
                    <a:pt x="28727" y="11192"/>
                  </a:moveTo>
                  <a:cubicBezTo>
                    <a:pt x="28717" y="11192"/>
                    <a:pt x="28708" y="11194"/>
                    <a:pt x="28698" y="11197"/>
                  </a:cubicBezTo>
                  <a:cubicBezTo>
                    <a:pt x="28653" y="11213"/>
                    <a:pt x="28629" y="11261"/>
                    <a:pt x="28645" y="11306"/>
                  </a:cubicBezTo>
                  <a:cubicBezTo>
                    <a:pt x="28671" y="11378"/>
                    <a:pt x="28693" y="11450"/>
                    <a:pt x="28713" y="11522"/>
                  </a:cubicBezTo>
                  <a:cubicBezTo>
                    <a:pt x="28722" y="11557"/>
                    <a:pt x="28732" y="11592"/>
                    <a:pt x="28741" y="11628"/>
                  </a:cubicBezTo>
                  <a:cubicBezTo>
                    <a:pt x="28751" y="11668"/>
                    <a:pt x="28786" y="11693"/>
                    <a:pt x="28825" y="11693"/>
                  </a:cubicBezTo>
                  <a:cubicBezTo>
                    <a:pt x="28831" y="11693"/>
                    <a:pt x="28837" y="11693"/>
                    <a:pt x="28844" y="11690"/>
                  </a:cubicBezTo>
                  <a:cubicBezTo>
                    <a:pt x="28890" y="11679"/>
                    <a:pt x="28919" y="11632"/>
                    <a:pt x="28908" y="11588"/>
                  </a:cubicBezTo>
                  <a:cubicBezTo>
                    <a:pt x="28898" y="11549"/>
                    <a:pt x="28889" y="11512"/>
                    <a:pt x="28878" y="11476"/>
                  </a:cubicBezTo>
                  <a:cubicBezTo>
                    <a:pt x="28857" y="11400"/>
                    <a:pt x="28834" y="11325"/>
                    <a:pt x="28809" y="11250"/>
                  </a:cubicBezTo>
                  <a:cubicBezTo>
                    <a:pt x="28796" y="11214"/>
                    <a:pt x="28762" y="11192"/>
                    <a:pt x="28727" y="11192"/>
                  </a:cubicBezTo>
                  <a:close/>
                  <a:moveTo>
                    <a:pt x="23441" y="11724"/>
                  </a:moveTo>
                  <a:cubicBezTo>
                    <a:pt x="23396" y="11724"/>
                    <a:pt x="23356" y="11758"/>
                    <a:pt x="23353" y="11805"/>
                  </a:cubicBezTo>
                  <a:cubicBezTo>
                    <a:pt x="23347" y="11919"/>
                    <a:pt x="23338" y="12033"/>
                    <a:pt x="23329" y="12146"/>
                  </a:cubicBezTo>
                  <a:cubicBezTo>
                    <a:pt x="23326" y="12193"/>
                    <a:pt x="23361" y="12235"/>
                    <a:pt x="23409" y="12238"/>
                  </a:cubicBezTo>
                  <a:lnTo>
                    <a:pt x="23415" y="12238"/>
                  </a:lnTo>
                  <a:cubicBezTo>
                    <a:pt x="23459" y="12238"/>
                    <a:pt x="23497" y="12204"/>
                    <a:pt x="23500" y="12159"/>
                  </a:cubicBezTo>
                  <a:cubicBezTo>
                    <a:pt x="23510" y="12044"/>
                    <a:pt x="23518" y="11930"/>
                    <a:pt x="23524" y="11815"/>
                  </a:cubicBezTo>
                  <a:cubicBezTo>
                    <a:pt x="23527" y="11767"/>
                    <a:pt x="23491" y="11727"/>
                    <a:pt x="23444" y="11724"/>
                  </a:cubicBezTo>
                  <a:cubicBezTo>
                    <a:pt x="23443" y="11724"/>
                    <a:pt x="23442" y="11724"/>
                    <a:pt x="23441" y="11724"/>
                  </a:cubicBezTo>
                  <a:close/>
                  <a:moveTo>
                    <a:pt x="28914" y="12029"/>
                  </a:moveTo>
                  <a:cubicBezTo>
                    <a:pt x="28911" y="12029"/>
                    <a:pt x="28908" y="12029"/>
                    <a:pt x="28905" y="12030"/>
                  </a:cubicBezTo>
                  <a:cubicBezTo>
                    <a:pt x="28857" y="12034"/>
                    <a:pt x="28823" y="12078"/>
                    <a:pt x="28828" y="12124"/>
                  </a:cubicBezTo>
                  <a:cubicBezTo>
                    <a:pt x="28839" y="12233"/>
                    <a:pt x="28847" y="12345"/>
                    <a:pt x="28852" y="12460"/>
                  </a:cubicBezTo>
                  <a:cubicBezTo>
                    <a:pt x="28853" y="12507"/>
                    <a:pt x="28890" y="12544"/>
                    <a:pt x="28937" y="12544"/>
                  </a:cubicBezTo>
                  <a:lnTo>
                    <a:pt x="28940" y="12544"/>
                  </a:lnTo>
                  <a:cubicBezTo>
                    <a:pt x="28986" y="12542"/>
                    <a:pt x="29025" y="12502"/>
                    <a:pt x="29023" y="12456"/>
                  </a:cubicBezTo>
                  <a:cubicBezTo>
                    <a:pt x="29020" y="12335"/>
                    <a:pt x="29010" y="12219"/>
                    <a:pt x="28999" y="12105"/>
                  </a:cubicBezTo>
                  <a:cubicBezTo>
                    <a:pt x="28995" y="12061"/>
                    <a:pt x="28957" y="12029"/>
                    <a:pt x="28914" y="12029"/>
                  </a:cubicBezTo>
                  <a:close/>
                  <a:moveTo>
                    <a:pt x="23364" y="12580"/>
                  </a:moveTo>
                  <a:cubicBezTo>
                    <a:pt x="23321" y="12580"/>
                    <a:pt x="23285" y="12613"/>
                    <a:pt x="23281" y="12656"/>
                  </a:cubicBezTo>
                  <a:cubicBezTo>
                    <a:pt x="23266" y="12769"/>
                    <a:pt x="23252" y="12881"/>
                    <a:pt x="23236" y="12994"/>
                  </a:cubicBezTo>
                  <a:cubicBezTo>
                    <a:pt x="23230" y="13042"/>
                    <a:pt x="23262" y="13085"/>
                    <a:pt x="23308" y="13091"/>
                  </a:cubicBezTo>
                  <a:cubicBezTo>
                    <a:pt x="23313" y="13091"/>
                    <a:pt x="23318" y="13093"/>
                    <a:pt x="23321" y="13093"/>
                  </a:cubicBezTo>
                  <a:cubicBezTo>
                    <a:pt x="23363" y="13093"/>
                    <a:pt x="23399" y="13062"/>
                    <a:pt x="23406" y="13019"/>
                  </a:cubicBezTo>
                  <a:cubicBezTo>
                    <a:pt x="23423" y="12906"/>
                    <a:pt x="23438" y="12790"/>
                    <a:pt x="23451" y="12677"/>
                  </a:cubicBezTo>
                  <a:cubicBezTo>
                    <a:pt x="23457" y="12628"/>
                    <a:pt x="23422" y="12585"/>
                    <a:pt x="23375" y="12580"/>
                  </a:cubicBezTo>
                  <a:cubicBezTo>
                    <a:pt x="23372" y="12580"/>
                    <a:pt x="23368" y="12580"/>
                    <a:pt x="23364" y="12580"/>
                  </a:cubicBezTo>
                  <a:close/>
                  <a:moveTo>
                    <a:pt x="28930" y="12886"/>
                  </a:moveTo>
                  <a:cubicBezTo>
                    <a:pt x="28884" y="12886"/>
                    <a:pt x="28844" y="12921"/>
                    <a:pt x="28842" y="12966"/>
                  </a:cubicBezTo>
                  <a:cubicBezTo>
                    <a:pt x="28834" y="13075"/>
                    <a:pt x="28825" y="13189"/>
                    <a:pt x="28810" y="13304"/>
                  </a:cubicBezTo>
                  <a:cubicBezTo>
                    <a:pt x="28805" y="13352"/>
                    <a:pt x="28839" y="13396"/>
                    <a:pt x="28886" y="13400"/>
                  </a:cubicBezTo>
                  <a:lnTo>
                    <a:pt x="28897" y="13400"/>
                  </a:lnTo>
                  <a:cubicBezTo>
                    <a:pt x="28940" y="13400"/>
                    <a:pt x="28977" y="13368"/>
                    <a:pt x="28982" y="13325"/>
                  </a:cubicBezTo>
                  <a:cubicBezTo>
                    <a:pt x="28996" y="13205"/>
                    <a:pt x="29006" y="13088"/>
                    <a:pt x="29014" y="12978"/>
                  </a:cubicBezTo>
                  <a:cubicBezTo>
                    <a:pt x="29015" y="12931"/>
                    <a:pt x="28980" y="12889"/>
                    <a:pt x="28934" y="12886"/>
                  </a:cubicBezTo>
                  <a:cubicBezTo>
                    <a:pt x="28933" y="12886"/>
                    <a:pt x="28931" y="12886"/>
                    <a:pt x="28930" y="12886"/>
                  </a:cubicBezTo>
                  <a:close/>
                  <a:moveTo>
                    <a:pt x="23235" y="13429"/>
                  </a:moveTo>
                  <a:cubicBezTo>
                    <a:pt x="23195" y="13429"/>
                    <a:pt x="23160" y="13457"/>
                    <a:pt x="23151" y="13498"/>
                  </a:cubicBezTo>
                  <a:cubicBezTo>
                    <a:pt x="23129" y="13612"/>
                    <a:pt x="23105" y="13724"/>
                    <a:pt x="23081" y="13831"/>
                  </a:cubicBezTo>
                  <a:cubicBezTo>
                    <a:pt x="23069" y="13878"/>
                    <a:pt x="23098" y="13924"/>
                    <a:pt x="23145" y="13935"/>
                  </a:cubicBezTo>
                  <a:cubicBezTo>
                    <a:pt x="23151" y="13937"/>
                    <a:pt x="23158" y="13937"/>
                    <a:pt x="23164" y="13937"/>
                  </a:cubicBezTo>
                  <a:cubicBezTo>
                    <a:pt x="23204" y="13937"/>
                    <a:pt x="23239" y="13910"/>
                    <a:pt x="23249" y="13871"/>
                  </a:cubicBezTo>
                  <a:cubicBezTo>
                    <a:pt x="23273" y="13761"/>
                    <a:pt x="23298" y="13647"/>
                    <a:pt x="23319" y="13532"/>
                  </a:cubicBezTo>
                  <a:cubicBezTo>
                    <a:pt x="23329" y="13484"/>
                    <a:pt x="23298" y="13439"/>
                    <a:pt x="23252" y="13431"/>
                  </a:cubicBezTo>
                  <a:cubicBezTo>
                    <a:pt x="23246" y="13430"/>
                    <a:pt x="23240" y="13429"/>
                    <a:pt x="23235" y="13429"/>
                  </a:cubicBezTo>
                  <a:close/>
                  <a:moveTo>
                    <a:pt x="28822" y="13739"/>
                  </a:moveTo>
                  <a:cubicBezTo>
                    <a:pt x="28781" y="13739"/>
                    <a:pt x="28744" y="13769"/>
                    <a:pt x="28737" y="13810"/>
                  </a:cubicBezTo>
                  <a:cubicBezTo>
                    <a:pt x="28717" y="13922"/>
                    <a:pt x="28697" y="14034"/>
                    <a:pt x="28674" y="14147"/>
                  </a:cubicBezTo>
                  <a:cubicBezTo>
                    <a:pt x="28665" y="14193"/>
                    <a:pt x="28695" y="14238"/>
                    <a:pt x="28741" y="14247"/>
                  </a:cubicBezTo>
                  <a:cubicBezTo>
                    <a:pt x="28746" y="14249"/>
                    <a:pt x="28753" y="14249"/>
                    <a:pt x="28757" y="14249"/>
                  </a:cubicBezTo>
                  <a:cubicBezTo>
                    <a:pt x="28799" y="14249"/>
                    <a:pt x="28834" y="14220"/>
                    <a:pt x="28842" y="14180"/>
                  </a:cubicBezTo>
                  <a:cubicBezTo>
                    <a:pt x="28865" y="14066"/>
                    <a:pt x="28886" y="13953"/>
                    <a:pt x="28906" y="13839"/>
                  </a:cubicBezTo>
                  <a:cubicBezTo>
                    <a:pt x="28914" y="13793"/>
                    <a:pt x="28882" y="13748"/>
                    <a:pt x="28836" y="13740"/>
                  </a:cubicBezTo>
                  <a:cubicBezTo>
                    <a:pt x="28831" y="13739"/>
                    <a:pt x="28826" y="13739"/>
                    <a:pt x="28822" y="13739"/>
                  </a:cubicBezTo>
                  <a:close/>
                  <a:moveTo>
                    <a:pt x="23034" y="14263"/>
                  </a:moveTo>
                  <a:cubicBezTo>
                    <a:pt x="22996" y="14263"/>
                    <a:pt x="22962" y="14288"/>
                    <a:pt x="22951" y="14326"/>
                  </a:cubicBezTo>
                  <a:cubicBezTo>
                    <a:pt x="22919" y="14435"/>
                    <a:pt x="22884" y="14544"/>
                    <a:pt x="22848" y="14649"/>
                  </a:cubicBezTo>
                  <a:cubicBezTo>
                    <a:pt x="22832" y="14694"/>
                    <a:pt x="22856" y="14742"/>
                    <a:pt x="22901" y="14758"/>
                  </a:cubicBezTo>
                  <a:cubicBezTo>
                    <a:pt x="22911" y="14761"/>
                    <a:pt x="22921" y="14763"/>
                    <a:pt x="22929" y="14763"/>
                  </a:cubicBezTo>
                  <a:cubicBezTo>
                    <a:pt x="22965" y="14763"/>
                    <a:pt x="22997" y="14741"/>
                    <a:pt x="23010" y="14705"/>
                  </a:cubicBezTo>
                  <a:cubicBezTo>
                    <a:pt x="23047" y="14598"/>
                    <a:pt x="23082" y="14486"/>
                    <a:pt x="23116" y="14374"/>
                  </a:cubicBezTo>
                  <a:cubicBezTo>
                    <a:pt x="23129" y="14329"/>
                    <a:pt x="23103" y="14281"/>
                    <a:pt x="23058" y="14267"/>
                  </a:cubicBezTo>
                  <a:cubicBezTo>
                    <a:pt x="23050" y="14264"/>
                    <a:pt x="23042" y="14263"/>
                    <a:pt x="23034" y="14263"/>
                  </a:cubicBezTo>
                  <a:close/>
                  <a:moveTo>
                    <a:pt x="28652" y="14582"/>
                  </a:moveTo>
                  <a:cubicBezTo>
                    <a:pt x="28613" y="14582"/>
                    <a:pt x="28577" y="14609"/>
                    <a:pt x="28567" y="14649"/>
                  </a:cubicBezTo>
                  <a:lnTo>
                    <a:pt x="28493" y="14984"/>
                  </a:lnTo>
                  <a:cubicBezTo>
                    <a:pt x="28484" y="15030"/>
                    <a:pt x="28512" y="15077"/>
                    <a:pt x="28559" y="15087"/>
                  </a:cubicBezTo>
                  <a:cubicBezTo>
                    <a:pt x="28565" y="15088"/>
                    <a:pt x="28572" y="15090"/>
                    <a:pt x="28576" y="15090"/>
                  </a:cubicBezTo>
                  <a:cubicBezTo>
                    <a:pt x="28616" y="15090"/>
                    <a:pt x="28652" y="15063"/>
                    <a:pt x="28661" y="15022"/>
                  </a:cubicBezTo>
                  <a:lnTo>
                    <a:pt x="28735" y="14686"/>
                  </a:lnTo>
                  <a:cubicBezTo>
                    <a:pt x="28746" y="14640"/>
                    <a:pt x="28716" y="14593"/>
                    <a:pt x="28669" y="14584"/>
                  </a:cubicBezTo>
                  <a:cubicBezTo>
                    <a:pt x="28664" y="14582"/>
                    <a:pt x="28658" y="14582"/>
                    <a:pt x="28652" y="14582"/>
                  </a:cubicBezTo>
                  <a:close/>
                  <a:moveTo>
                    <a:pt x="22745" y="15072"/>
                  </a:moveTo>
                  <a:cubicBezTo>
                    <a:pt x="22711" y="15072"/>
                    <a:pt x="22679" y="15091"/>
                    <a:pt x="22666" y="15125"/>
                  </a:cubicBezTo>
                  <a:cubicBezTo>
                    <a:pt x="22621" y="15227"/>
                    <a:pt x="22573" y="15332"/>
                    <a:pt x="22523" y="15432"/>
                  </a:cubicBezTo>
                  <a:cubicBezTo>
                    <a:pt x="22503" y="15476"/>
                    <a:pt x="22520" y="15527"/>
                    <a:pt x="22563" y="15548"/>
                  </a:cubicBezTo>
                  <a:cubicBezTo>
                    <a:pt x="22575" y="15554"/>
                    <a:pt x="22589" y="15556"/>
                    <a:pt x="22600" y="15556"/>
                  </a:cubicBezTo>
                  <a:cubicBezTo>
                    <a:pt x="22632" y="15556"/>
                    <a:pt x="22663" y="15538"/>
                    <a:pt x="22679" y="15508"/>
                  </a:cubicBezTo>
                  <a:cubicBezTo>
                    <a:pt x="22728" y="15405"/>
                    <a:pt x="22778" y="15298"/>
                    <a:pt x="22823" y="15192"/>
                  </a:cubicBezTo>
                  <a:cubicBezTo>
                    <a:pt x="22842" y="15147"/>
                    <a:pt x="22821" y="15098"/>
                    <a:pt x="22778" y="15079"/>
                  </a:cubicBezTo>
                  <a:cubicBezTo>
                    <a:pt x="22767" y="15074"/>
                    <a:pt x="22756" y="15072"/>
                    <a:pt x="22745" y="15072"/>
                  </a:cubicBezTo>
                  <a:close/>
                  <a:moveTo>
                    <a:pt x="28468" y="15421"/>
                  </a:moveTo>
                  <a:cubicBezTo>
                    <a:pt x="28428" y="15421"/>
                    <a:pt x="28393" y="15449"/>
                    <a:pt x="28384" y="15490"/>
                  </a:cubicBezTo>
                  <a:cubicBezTo>
                    <a:pt x="28360" y="15602"/>
                    <a:pt x="28338" y="15716"/>
                    <a:pt x="28315" y="15828"/>
                  </a:cubicBezTo>
                  <a:cubicBezTo>
                    <a:pt x="28307" y="15874"/>
                    <a:pt x="28338" y="15919"/>
                    <a:pt x="28384" y="15929"/>
                  </a:cubicBezTo>
                  <a:cubicBezTo>
                    <a:pt x="28391" y="15930"/>
                    <a:pt x="28396" y="15930"/>
                    <a:pt x="28400" y="15930"/>
                  </a:cubicBezTo>
                  <a:cubicBezTo>
                    <a:pt x="28442" y="15930"/>
                    <a:pt x="28477" y="15902"/>
                    <a:pt x="28485" y="15860"/>
                  </a:cubicBezTo>
                  <a:cubicBezTo>
                    <a:pt x="28506" y="15748"/>
                    <a:pt x="28528" y="15636"/>
                    <a:pt x="28552" y="15525"/>
                  </a:cubicBezTo>
                  <a:cubicBezTo>
                    <a:pt x="28562" y="15479"/>
                    <a:pt x="28532" y="15432"/>
                    <a:pt x="28485" y="15423"/>
                  </a:cubicBezTo>
                  <a:cubicBezTo>
                    <a:pt x="28479" y="15422"/>
                    <a:pt x="28474" y="15421"/>
                    <a:pt x="28468" y="15421"/>
                  </a:cubicBezTo>
                  <a:close/>
                  <a:moveTo>
                    <a:pt x="12197" y="15761"/>
                  </a:moveTo>
                  <a:cubicBezTo>
                    <a:pt x="12152" y="15761"/>
                    <a:pt x="12113" y="15798"/>
                    <a:pt x="12113" y="15844"/>
                  </a:cubicBezTo>
                  <a:cubicBezTo>
                    <a:pt x="12113" y="15892"/>
                    <a:pt x="12150" y="15930"/>
                    <a:pt x="12198" y="15932"/>
                  </a:cubicBezTo>
                  <a:cubicBezTo>
                    <a:pt x="12310" y="15934"/>
                    <a:pt x="12424" y="15938"/>
                    <a:pt x="12536" y="15948"/>
                  </a:cubicBezTo>
                  <a:lnTo>
                    <a:pt x="12542" y="15948"/>
                  </a:lnTo>
                  <a:cubicBezTo>
                    <a:pt x="12587" y="15948"/>
                    <a:pt x="12624" y="15914"/>
                    <a:pt x="12629" y="15870"/>
                  </a:cubicBezTo>
                  <a:cubicBezTo>
                    <a:pt x="12632" y="15822"/>
                    <a:pt x="12597" y="15780"/>
                    <a:pt x="12549" y="15777"/>
                  </a:cubicBezTo>
                  <a:cubicBezTo>
                    <a:pt x="12433" y="15767"/>
                    <a:pt x="12317" y="15762"/>
                    <a:pt x="12200" y="15761"/>
                  </a:cubicBezTo>
                  <a:cubicBezTo>
                    <a:pt x="12199" y="15761"/>
                    <a:pt x="12198" y="15761"/>
                    <a:pt x="12197" y="15761"/>
                  </a:cubicBezTo>
                  <a:close/>
                  <a:moveTo>
                    <a:pt x="11684" y="15778"/>
                  </a:moveTo>
                  <a:cubicBezTo>
                    <a:pt x="11682" y="15778"/>
                    <a:pt x="11680" y="15778"/>
                    <a:pt x="11678" y="15778"/>
                  </a:cubicBezTo>
                  <a:cubicBezTo>
                    <a:pt x="11562" y="15788"/>
                    <a:pt x="11445" y="15802"/>
                    <a:pt x="11330" y="15818"/>
                  </a:cubicBezTo>
                  <a:cubicBezTo>
                    <a:pt x="11284" y="15826"/>
                    <a:pt x="11252" y="15870"/>
                    <a:pt x="11258" y="15916"/>
                  </a:cubicBezTo>
                  <a:cubicBezTo>
                    <a:pt x="11264" y="15959"/>
                    <a:pt x="11301" y="15990"/>
                    <a:pt x="11343" y="15990"/>
                  </a:cubicBezTo>
                  <a:cubicBezTo>
                    <a:pt x="11348" y="15990"/>
                    <a:pt x="11351" y="15990"/>
                    <a:pt x="11356" y="15988"/>
                  </a:cubicBezTo>
                  <a:cubicBezTo>
                    <a:pt x="11466" y="15972"/>
                    <a:pt x="11580" y="15959"/>
                    <a:pt x="11692" y="15950"/>
                  </a:cubicBezTo>
                  <a:cubicBezTo>
                    <a:pt x="11738" y="15945"/>
                    <a:pt x="11774" y="15903"/>
                    <a:pt x="11770" y="15857"/>
                  </a:cubicBezTo>
                  <a:cubicBezTo>
                    <a:pt x="11766" y="15811"/>
                    <a:pt x="11728" y="15778"/>
                    <a:pt x="11684" y="15778"/>
                  </a:cubicBezTo>
                  <a:close/>
                  <a:moveTo>
                    <a:pt x="13054" y="15843"/>
                  </a:moveTo>
                  <a:cubicBezTo>
                    <a:pt x="13013" y="15843"/>
                    <a:pt x="12977" y="15871"/>
                    <a:pt x="12968" y="15913"/>
                  </a:cubicBezTo>
                  <a:cubicBezTo>
                    <a:pt x="12960" y="15959"/>
                    <a:pt x="12991" y="16004"/>
                    <a:pt x="13037" y="16014"/>
                  </a:cubicBezTo>
                  <a:cubicBezTo>
                    <a:pt x="13148" y="16035"/>
                    <a:pt x="13260" y="16059"/>
                    <a:pt x="13367" y="16086"/>
                  </a:cubicBezTo>
                  <a:cubicBezTo>
                    <a:pt x="13375" y="16087"/>
                    <a:pt x="13381" y="16089"/>
                    <a:pt x="13389" y="16089"/>
                  </a:cubicBezTo>
                  <a:cubicBezTo>
                    <a:pt x="13426" y="16089"/>
                    <a:pt x="13461" y="16063"/>
                    <a:pt x="13473" y="16025"/>
                  </a:cubicBezTo>
                  <a:cubicBezTo>
                    <a:pt x="13484" y="15978"/>
                    <a:pt x="13457" y="15932"/>
                    <a:pt x="13410" y="15919"/>
                  </a:cubicBezTo>
                  <a:cubicBezTo>
                    <a:pt x="13298" y="15890"/>
                    <a:pt x="13183" y="15865"/>
                    <a:pt x="13069" y="15844"/>
                  </a:cubicBezTo>
                  <a:cubicBezTo>
                    <a:pt x="13064" y="15843"/>
                    <a:pt x="13059" y="15843"/>
                    <a:pt x="13054" y="15843"/>
                  </a:cubicBezTo>
                  <a:close/>
                  <a:moveTo>
                    <a:pt x="10838" y="15919"/>
                  </a:moveTo>
                  <a:cubicBezTo>
                    <a:pt x="10831" y="15919"/>
                    <a:pt x="10824" y="15920"/>
                    <a:pt x="10816" y="15922"/>
                  </a:cubicBezTo>
                  <a:cubicBezTo>
                    <a:pt x="10704" y="15950"/>
                    <a:pt x="10592" y="15982"/>
                    <a:pt x="10481" y="16018"/>
                  </a:cubicBezTo>
                  <a:cubicBezTo>
                    <a:pt x="10437" y="16033"/>
                    <a:pt x="10411" y="16081"/>
                    <a:pt x="10425" y="16126"/>
                  </a:cubicBezTo>
                  <a:cubicBezTo>
                    <a:pt x="10437" y="16163"/>
                    <a:pt x="10472" y="16185"/>
                    <a:pt x="10507" y="16185"/>
                  </a:cubicBezTo>
                  <a:cubicBezTo>
                    <a:pt x="10517" y="16185"/>
                    <a:pt x="10525" y="16183"/>
                    <a:pt x="10534" y="16182"/>
                  </a:cubicBezTo>
                  <a:cubicBezTo>
                    <a:pt x="10640" y="16147"/>
                    <a:pt x="10750" y="16116"/>
                    <a:pt x="10859" y="16089"/>
                  </a:cubicBezTo>
                  <a:cubicBezTo>
                    <a:pt x="10904" y="16076"/>
                    <a:pt x="10933" y="16030"/>
                    <a:pt x="10920" y="15983"/>
                  </a:cubicBezTo>
                  <a:cubicBezTo>
                    <a:pt x="10911" y="15946"/>
                    <a:pt x="10877" y="15919"/>
                    <a:pt x="10838" y="15919"/>
                  </a:cubicBezTo>
                  <a:close/>
                  <a:moveTo>
                    <a:pt x="22355" y="15837"/>
                  </a:moveTo>
                  <a:cubicBezTo>
                    <a:pt x="22326" y="15837"/>
                    <a:pt x="22298" y="15852"/>
                    <a:pt x="22282" y="15879"/>
                  </a:cubicBezTo>
                  <a:cubicBezTo>
                    <a:pt x="22224" y="15974"/>
                    <a:pt x="22162" y="16070"/>
                    <a:pt x="22097" y="16161"/>
                  </a:cubicBezTo>
                  <a:cubicBezTo>
                    <a:pt x="22070" y="16201"/>
                    <a:pt x="22080" y="16254"/>
                    <a:pt x="22118" y="16281"/>
                  </a:cubicBezTo>
                  <a:cubicBezTo>
                    <a:pt x="22133" y="16292"/>
                    <a:pt x="22150" y="16297"/>
                    <a:pt x="22168" y="16297"/>
                  </a:cubicBezTo>
                  <a:cubicBezTo>
                    <a:pt x="22195" y="16297"/>
                    <a:pt x="22221" y="16284"/>
                    <a:pt x="22238" y="16260"/>
                  </a:cubicBezTo>
                  <a:cubicBezTo>
                    <a:pt x="22304" y="16164"/>
                    <a:pt x="22368" y="16067"/>
                    <a:pt x="22429" y="15967"/>
                  </a:cubicBezTo>
                  <a:cubicBezTo>
                    <a:pt x="22453" y="15927"/>
                    <a:pt x="22440" y="15874"/>
                    <a:pt x="22399" y="15849"/>
                  </a:cubicBezTo>
                  <a:cubicBezTo>
                    <a:pt x="22385" y="15841"/>
                    <a:pt x="22370" y="15837"/>
                    <a:pt x="22355" y="15837"/>
                  </a:cubicBezTo>
                  <a:close/>
                  <a:moveTo>
                    <a:pt x="13879" y="16072"/>
                  </a:moveTo>
                  <a:cubicBezTo>
                    <a:pt x="13844" y="16072"/>
                    <a:pt x="13813" y="16093"/>
                    <a:pt x="13799" y="16127"/>
                  </a:cubicBezTo>
                  <a:cubicBezTo>
                    <a:pt x="13783" y="16172"/>
                    <a:pt x="13806" y="16222"/>
                    <a:pt x="13851" y="16238"/>
                  </a:cubicBezTo>
                  <a:cubicBezTo>
                    <a:pt x="13951" y="16276"/>
                    <a:pt x="14057" y="16320"/>
                    <a:pt x="14163" y="16366"/>
                  </a:cubicBezTo>
                  <a:cubicBezTo>
                    <a:pt x="14176" y="16371"/>
                    <a:pt x="14187" y="16374"/>
                    <a:pt x="14198" y="16374"/>
                  </a:cubicBezTo>
                  <a:cubicBezTo>
                    <a:pt x="14232" y="16374"/>
                    <a:pt x="14262" y="16355"/>
                    <a:pt x="14277" y="16323"/>
                  </a:cubicBezTo>
                  <a:cubicBezTo>
                    <a:pt x="14296" y="16278"/>
                    <a:pt x="14277" y="16228"/>
                    <a:pt x="14233" y="16209"/>
                  </a:cubicBezTo>
                  <a:cubicBezTo>
                    <a:pt x="14123" y="16161"/>
                    <a:pt x="14016" y="16116"/>
                    <a:pt x="13910" y="16078"/>
                  </a:cubicBezTo>
                  <a:cubicBezTo>
                    <a:pt x="13899" y="16074"/>
                    <a:pt x="13889" y="16072"/>
                    <a:pt x="13879" y="16072"/>
                  </a:cubicBezTo>
                  <a:close/>
                  <a:moveTo>
                    <a:pt x="10025" y="16195"/>
                  </a:moveTo>
                  <a:cubicBezTo>
                    <a:pt x="10014" y="16195"/>
                    <a:pt x="10002" y="16198"/>
                    <a:pt x="9991" y="16203"/>
                  </a:cubicBezTo>
                  <a:cubicBezTo>
                    <a:pt x="9884" y="16249"/>
                    <a:pt x="9778" y="16300"/>
                    <a:pt x="9676" y="16353"/>
                  </a:cubicBezTo>
                  <a:cubicBezTo>
                    <a:pt x="9633" y="16376"/>
                    <a:pt x="9617" y="16427"/>
                    <a:pt x="9639" y="16468"/>
                  </a:cubicBezTo>
                  <a:cubicBezTo>
                    <a:pt x="9653" y="16499"/>
                    <a:pt x="9684" y="16515"/>
                    <a:pt x="9714" y="16515"/>
                  </a:cubicBezTo>
                  <a:cubicBezTo>
                    <a:pt x="9729" y="16515"/>
                    <a:pt x="9742" y="16512"/>
                    <a:pt x="9754" y="16505"/>
                  </a:cubicBezTo>
                  <a:cubicBezTo>
                    <a:pt x="9854" y="16454"/>
                    <a:pt x="9956" y="16404"/>
                    <a:pt x="10060" y="16360"/>
                  </a:cubicBezTo>
                  <a:cubicBezTo>
                    <a:pt x="10103" y="16342"/>
                    <a:pt x="10123" y="16291"/>
                    <a:pt x="10103" y="16247"/>
                  </a:cubicBezTo>
                  <a:cubicBezTo>
                    <a:pt x="10089" y="16215"/>
                    <a:pt x="10058" y="16195"/>
                    <a:pt x="10025" y="16195"/>
                  </a:cubicBezTo>
                  <a:close/>
                  <a:moveTo>
                    <a:pt x="14663" y="16425"/>
                  </a:moveTo>
                  <a:cubicBezTo>
                    <a:pt x="14632" y="16425"/>
                    <a:pt x="14602" y="16442"/>
                    <a:pt x="14587" y="16472"/>
                  </a:cubicBezTo>
                  <a:cubicBezTo>
                    <a:pt x="14565" y="16513"/>
                    <a:pt x="14581" y="16566"/>
                    <a:pt x="14622" y="16587"/>
                  </a:cubicBezTo>
                  <a:cubicBezTo>
                    <a:pt x="14723" y="16640"/>
                    <a:pt x="14824" y="16694"/>
                    <a:pt x="14923" y="16750"/>
                  </a:cubicBezTo>
                  <a:cubicBezTo>
                    <a:pt x="14936" y="16757"/>
                    <a:pt x="14951" y="16760"/>
                    <a:pt x="14965" y="16760"/>
                  </a:cubicBezTo>
                  <a:cubicBezTo>
                    <a:pt x="14996" y="16760"/>
                    <a:pt x="15024" y="16745"/>
                    <a:pt x="15040" y="16717"/>
                  </a:cubicBezTo>
                  <a:cubicBezTo>
                    <a:pt x="15063" y="16675"/>
                    <a:pt x="15048" y="16622"/>
                    <a:pt x="15007" y="16600"/>
                  </a:cubicBezTo>
                  <a:cubicBezTo>
                    <a:pt x="14906" y="16544"/>
                    <a:pt x="14805" y="16488"/>
                    <a:pt x="14703" y="16435"/>
                  </a:cubicBezTo>
                  <a:cubicBezTo>
                    <a:pt x="14690" y="16428"/>
                    <a:pt x="14677" y="16425"/>
                    <a:pt x="14663" y="16425"/>
                  </a:cubicBezTo>
                  <a:close/>
                  <a:moveTo>
                    <a:pt x="28315" y="16267"/>
                  </a:moveTo>
                  <a:cubicBezTo>
                    <a:pt x="28274" y="16267"/>
                    <a:pt x="28238" y="16299"/>
                    <a:pt x="28232" y="16340"/>
                  </a:cubicBezTo>
                  <a:cubicBezTo>
                    <a:pt x="28215" y="16459"/>
                    <a:pt x="28202" y="16574"/>
                    <a:pt x="28191" y="16686"/>
                  </a:cubicBezTo>
                  <a:cubicBezTo>
                    <a:pt x="28186" y="16733"/>
                    <a:pt x="28221" y="16774"/>
                    <a:pt x="28267" y="16779"/>
                  </a:cubicBezTo>
                  <a:lnTo>
                    <a:pt x="28275" y="16779"/>
                  </a:lnTo>
                  <a:cubicBezTo>
                    <a:pt x="28320" y="16779"/>
                    <a:pt x="28357" y="16747"/>
                    <a:pt x="28362" y="16702"/>
                  </a:cubicBezTo>
                  <a:cubicBezTo>
                    <a:pt x="28371" y="16593"/>
                    <a:pt x="28386" y="16480"/>
                    <a:pt x="28402" y="16364"/>
                  </a:cubicBezTo>
                  <a:cubicBezTo>
                    <a:pt x="28408" y="16318"/>
                    <a:pt x="28376" y="16275"/>
                    <a:pt x="28328" y="16268"/>
                  </a:cubicBezTo>
                  <a:cubicBezTo>
                    <a:pt x="28324" y="16268"/>
                    <a:pt x="28319" y="16267"/>
                    <a:pt x="28315" y="16267"/>
                  </a:cubicBezTo>
                  <a:close/>
                  <a:moveTo>
                    <a:pt x="21851" y="16533"/>
                  </a:moveTo>
                  <a:cubicBezTo>
                    <a:pt x="21827" y="16533"/>
                    <a:pt x="21803" y="16543"/>
                    <a:pt x="21787" y="16563"/>
                  </a:cubicBezTo>
                  <a:cubicBezTo>
                    <a:pt x="21713" y="16648"/>
                    <a:pt x="21636" y="16731"/>
                    <a:pt x="21558" y="16811"/>
                  </a:cubicBezTo>
                  <a:cubicBezTo>
                    <a:pt x="21524" y="16845"/>
                    <a:pt x="21526" y="16899"/>
                    <a:pt x="21559" y="16933"/>
                  </a:cubicBezTo>
                  <a:cubicBezTo>
                    <a:pt x="21575" y="16949"/>
                    <a:pt x="21598" y="16957"/>
                    <a:pt x="21620" y="16957"/>
                  </a:cubicBezTo>
                  <a:cubicBezTo>
                    <a:pt x="21641" y="16957"/>
                    <a:pt x="21664" y="16949"/>
                    <a:pt x="21681" y="16931"/>
                  </a:cubicBezTo>
                  <a:cubicBezTo>
                    <a:pt x="21761" y="16848"/>
                    <a:pt x="21841" y="16762"/>
                    <a:pt x="21917" y="16673"/>
                  </a:cubicBezTo>
                  <a:cubicBezTo>
                    <a:pt x="21947" y="16638"/>
                    <a:pt x="21944" y="16584"/>
                    <a:pt x="21907" y="16553"/>
                  </a:cubicBezTo>
                  <a:cubicBezTo>
                    <a:pt x="21891" y="16540"/>
                    <a:pt x="21871" y="16533"/>
                    <a:pt x="21851" y="16533"/>
                  </a:cubicBezTo>
                  <a:close/>
                  <a:moveTo>
                    <a:pt x="9271" y="16604"/>
                  </a:moveTo>
                  <a:cubicBezTo>
                    <a:pt x="9254" y="16604"/>
                    <a:pt x="9238" y="16609"/>
                    <a:pt x="9223" y="16619"/>
                  </a:cubicBezTo>
                  <a:cubicBezTo>
                    <a:pt x="9135" y="16678"/>
                    <a:pt x="9045" y="16741"/>
                    <a:pt x="8960" y="16805"/>
                  </a:cubicBezTo>
                  <a:lnTo>
                    <a:pt x="8939" y="16822"/>
                  </a:lnTo>
                  <a:cubicBezTo>
                    <a:pt x="8901" y="16851"/>
                    <a:pt x="8894" y="16904"/>
                    <a:pt x="8923" y="16942"/>
                  </a:cubicBezTo>
                  <a:cubicBezTo>
                    <a:pt x="8939" y="16965"/>
                    <a:pt x="8965" y="16976"/>
                    <a:pt x="8991" y="16976"/>
                  </a:cubicBezTo>
                  <a:cubicBezTo>
                    <a:pt x="9010" y="16976"/>
                    <a:pt x="9027" y="16970"/>
                    <a:pt x="9043" y="16958"/>
                  </a:cubicBezTo>
                  <a:lnTo>
                    <a:pt x="9064" y="16942"/>
                  </a:lnTo>
                  <a:cubicBezTo>
                    <a:pt x="9146" y="16880"/>
                    <a:pt x="9232" y="16819"/>
                    <a:pt x="9319" y="16762"/>
                  </a:cubicBezTo>
                  <a:cubicBezTo>
                    <a:pt x="9357" y="16736"/>
                    <a:pt x="9368" y="16683"/>
                    <a:pt x="9343" y="16643"/>
                  </a:cubicBezTo>
                  <a:cubicBezTo>
                    <a:pt x="9326" y="16618"/>
                    <a:pt x="9298" y="16604"/>
                    <a:pt x="9271" y="16604"/>
                  </a:cubicBezTo>
                  <a:close/>
                  <a:moveTo>
                    <a:pt x="15413" y="16846"/>
                  </a:moveTo>
                  <a:cubicBezTo>
                    <a:pt x="15383" y="16846"/>
                    <a:pt x="15354" y="16861"/>
                    <a:pt x="15338" y="16888"/>
                  </a:cubicBezTo>
                  <a:cubicBezTo>
                    <a:pt x="15314" y="16930"/>
                    <a:pt x="15327" y="16982"/>
                    <a:pt x="15369" y="17007"/>
                  </a:cubicBezTo>
                  <a:lnTo>
                    <a:pt x="15663" y="17181"/>
                  </a:lnTo>
                  <a:cubicBezTo>
                    <a:pt x="15678" y="17189"/>
                    <a:pt x="15692" y="17194"/>
                    <a:pt x="15707" y="17194"/>
                  </a:cubicBezTo>
                  <a:cubicBezTo>
                    <a:pt x="15737" y="17194"/>
                    <a:pt x="15766" y="17178"/>
                    <a:pt x="15782" y="17151"/>
                  </a:cubicBezTo>
                  <a:cubicBezTo>
                    <a:pt x="15806" y="17111"/>
                    <a:pt x="15791" y="17058"/>
                    <a:pt x="15751" y="17034"/>
                  </a:cubicBezTo>
                  <a:lnTo>
                    <a:pt x="15455" y="16858"/>
                  </a:lnTo>
                  <a:cubicBezTo>
                    <a:pt x="15442" y="16850"/>
                    <a:pt x="15427" y="16846"/>
                    <a:pt x="15413" y="16846"/>
                  </a:cubicBezTo>
                  <a:close/>
                  <a:moveTo>
                    <a:pt x="21239" y="17134"/>
                  </a:moveTo>
                  <a:cubicBezTo>
                    <a:pt x="21220" y="17134"/>
                    <a:pt x="21201" y="17141"/>
                    <a:pt x="21185" y="17154"/>
                  </a:cubicBezTo>
                  <a:cubicBezTo>
                    <a:pt x="21098" y="17226"/>
                    <a:pt x="21009" y="17296"/>
                    <a:pt x="20919" y="17360"/>
                  </a:cubicBezTo>
                  <a:cubicBezTo>
                    <a:pt x="20880" y="17389"/>
                    <a:pt x="20871" y="17442"/>
                    <a:pt x="20898" y="17481"/>
                  </a:cubicBezTo>
                  <a:cubicBezTo>
                    <a:pt x="20916" y="17505"/>
                    <a:pt x="20941" y="17517"/>
                    <a:pt x="20969" y="17517"/>
                  </a:cubicBezTo>
                  <a:cubicBezTo>
                    <a:pt x="20986" y="17517"/>
                    <a:pt x="21004" y="17511"/>
                    <a:pt x="21018" y="17500"/>
                  </a:cubicBezTo>
                  <a:cubicBezTo>
                    <a:pt x="21113" y="17432"/>
                    <a:pt x="21206" y="17360"/>
                    <a:pt x="21295" y="17287"/>
                  </a:cubicBezTo>
                  <a:cubicBezTo>
                    <a:pt x="21332" y="17256"/>
                    <a:pt x="21337" y="17202"/>
                    <a:pt x="21306" y="17165"/>
                  </a:cubicBezTo>
                  <a:cubicBezTo>
                    <a:pt x="21289" y="17145"/>
                    <a:pt x="21264" y="17134"/>
                    <a:pt x="21239" y="17134"/>
                  </a:cubicBezTo>
                  <a:close/>
                  <a:moveTo>
                    <a:pt x="8597" y="17136"/>
                  </a:moveTo>
                  <a:cubicBezTo>
                    <a:pt x="8576" y="17136"/>
                    <a:pt x="8556" y="17144"/>
                    <a:pt x="8539" y="17159"/>
                  </a:cubicBezTo>
                  <a:cubicBezTo>
                    <a:pt x="8457" y="17234"/>
                    <a:pt x="8374" y="17316"/>
                    <a:pt x="8289" y="17400"/>
                  </a:cubicBezTo>
                  <a:cubicBezTo>
                    <a:pt x="8256" y="17434"/>
                    <a:pt x="8256" y="17489"/>
                    <a:pt x="8291" y="17522"/>
                  </a:cubicBezTo>
                  <a:cubicBezTo>
                    <a:pt x="8307" y="17538"/>
                    <a:pt x="8329" y="17548"/>
                    <a:pt x="8350" y="17548"/>
                  </a:cubicBezTo>
                  <a:cubicBezTo>
                    <a:pt x="8372" y="17548"/>
                    <a:pt x="8395" y="17538"/>
                    <a:pt x="8411" y="17522"/>
                  </a:cubicBezTo>
                  <a:cubicBezTo>
                    <a:pt x="8494" y="17439"/>
                    <a:pt x="8576" y="17359"/>
                    <a:pt x="8656" y="17285"/>
                  </a:cubicBezTo>
                  <a:cubicBezTo>
                    <a:pt x="8691" y="17253"/>
                    <a:pt x="8693" y="17199"/>
                    <a:pt x="8661" y="17163"/>
                  </a:cubicBezTo>
                  <a:cubicBezTo>
                    <a:pt x="8644" y="17146"/>
                    <a:pt x="8620" y="17136"/>
                    <a:pt x="8597" y="17136"/>
                  </a:cubicBezTo>
                  <a:close/>
                  <a:moveTo>
                    <a:pt x="16152" y="17282"/>
                  </a:moveTo>
                  <a:cubicBezTo>
                    <a:pt x="16122" y="17282"/>
                    <a:pt x="16093" y="17297"/>
                    <a:pt x="16078" y="17325"/>
                  </a:cubicBezTo>
                  <a:cubicBezTo>
                    <a:pt x="16054" y="17367"/>
                    <a:pt x="16068" y="17418"/>
                    <a:pt x="16110" y="17442"/>
                  </a:cubicBezTo>
                  <a:cubicBezTo>
                    <a:pt x="16209" y="17500"/>
                    <a:pt x="16310" y="17556"/>
                    <a:pt x="16411" y="17610"/>
                  </a:cubicBezTo>
                  <a:cubicBezTo>
                    <a:pt x="16426" y="17617"/>
                    <a:pt x="16438" y="17621"/>
                    <a:pt x="16453" y="17621"/>
                  </a:cubicBezTo>
                  <a:cubicBezTo>
                    <a:pt x="16483" y="17621"/>
                    <a:pt x="16512" y="17604"/>
                    <a:pt x="16528" y="17575"/>
                  </a:cubicBezTo>
                  <a:cubicBezTo>
                    <a:pt x="16550" y="17533"/>
                    <a:pt x="16534" y="17482"/>
                    <a:pt x="16493" y="17458"/>
                  </a:cubicBezTo>
                  <a:cubicBezTo>
                    <a:pt x="16394" y="17405"/>
                    <a:pt x="16294" y="17349"/>
                    <a:pt x="16195" y="17293"/>
                  </a:cubicBezTo>
                  <a:cubicBezTo>
                    <a:pt x="16181" y="17285"/>
                    <a:pt x="16166" y="17282"/>
                    <a:pt x="16152" y="17282"/>
                  </a:cubicBezTo>
                  <a:close/>
                  <a:moveTo>
                    <a:pt x="28247" y="17122"/>
                  </a:moveTo>
                  <a:cubicBezTo>
                    <a:pt x="28200" y="17122"/>
                    <a:pt x="28162" y="17160"/>
                    <a:pt x="28162" y="17207"/>
                  </a:cubicBezTo>
                  <a:cubicBezTo>
                    <a:pt x="28160" y="17231"/>
                    <a:pt x="28160" y="17255"/>
                    <a:pt x="28160" y="17279"/>
                  </a:cubicBezTo>
                  <a:cubicBezTo>
                    <a:pt x="28160" y="17362"/>
                    <a:pt x="28162" y="17445"/>
                    <a:pt x="28167" y="17525"/>
                  </a:cubicBezTo>
                  <a:lnTo>
                    <a:pt x="28168" y="17556"/>
                  </a:lnTo>
                  <a:cubicBezTo>
                    <a:pt x="28170" y="17602"/>
                    <a:pt x="28208" y="17637"/>
                    <a:pt x="28253" y="17637"/>
                  </a:cubicBezTo>
                  <a:lnTo>
                    <a:pt x="28258" y="17637"/>
                  </a:lnTo>
                  <a:cubicBezTo>
                    <a:pt x="28306" y="17634"/>
                    <a:pt x="28341" y="17594"/>
                    <a:pt x="28339" y="17548"/>
                  </a:cubicBezTo>
                  <a:lnTo>
                    <a:pt x="28338" y="17517"/>
                  </a:lnTo>
                  <a:cubicBezTo>
                    <a:pt x="28335" y="17439"/>
                    <a:pt x="28331" y="17359"/>
                    <a:pt x="28331" y="17279"/>
                  </a:cubicBezTo>
                  <a:cubicBezTo>
                    <a:pt x="28331" y="17256"/>
                    <a:pt x="28333" y="17232"/>
                    <a:pt x="28333" y="17210"/>
                  </a:cubicBezTo>
                  <a:cubicBezTo>
                    <a:pt x="28333" y="17162"/>
                    <a:pt x="28296" y="17123"/>
                    <a:pt x="28248" y="17122"/>
                  </a:cubicBezTo>
                  <a:close/>
                  <a:moveTo>
                    <a:pt x="20533" y="17621"/>
                  </a:moveTo>
                  <a:cubicBezTo>
                    <a:pt x="20519" y="17621"/>
                    <a:pt x="20505" y="17625"/>
                    <a:pt x="20491" y="17633"/>
                  </a:cubicBezTo>
                  <a:cubicBezTo>
                    <a:pt x="20394" y="17687"/>
                    <a:pt x="20291" y="17738"/>
                    <a:pt x="20192" y="17785"/>
                  </a:cubicBezTo>
                  <a:cubicBezTo>
                    <a:pt x="20149" y="17806"/>
                    <a:pt x="20129" y="17855"/>
                    <a:pt x="20149" y="17898"/>
                  </a:cubicBezTo>
                  <a:cubicBezTo>
                    <a:pt x="20163" y="17930"/>
                    <a:pt x="20195" y="17948"/>
                    <a:pt x="20227" y="17948"/>
                  </a:cubicBezTo>
                  <a:cubicBezTo>
                    <a:pt x="20240" y="17948"/>
                    <a:pt x="20251" y="17946"/>
                    <a:pt x="20262" y="17942"/>
                  </a:cubicBezTo>
                  <a:cubicBezTo>
                    <a:pt x="20368" y="17894"/>
                    <a:pt x="20472" y="17839"/>
                    <a:pt x="20576" y="17782"/>
                  </a:cubicBezTo>
                  <a:cubicBezTo>
                    <a:pt x="20616" y="17759"/>
                    <a:pt x="20632" y="17706"/>
                    <a:pt x="20608" y="17665"/>
                  </a:cubicBezTo>
                  <a:cubicBezTo>
                    <a:pt x="20593" y="17637"/>
                    <a:pt x="20564" y="17621"/>
                    <a:pt x="20533" y="17621"/>
                  </a:cubicBezTo>
                  <a:close/>
                  <a:moveTo>
                    <a:pt x="16913" y="17680"/>
                  </a:moveTo>
                  <a:cubicBezTo>
                    <a:pt x="16880" y="17680"/>
                    <a:pt x="16849" y="17699"/>
                    <a:pt x="16835" y="17730"/>
                  </a:cubicBezTo>
                  <a:cubicBezTo>
                    <a:pt x="16815" y="17774"/>
                    <a:pt x="16834" y="17825"/>
                    <a:pt x="16877" y="17844"/>
                  </a:cubicBezTo>
                  <a:cubicBezTo>
                    <a:pt x="16986" y="17895"/>
                    <a:pt x="17093" y="17942"/>
                    <a:pt x="17196" y="17983"/>
                  </a:cubicBezTo>
                  <a:cubicBezTo>
                    <a:pt x="17207" y="17987"/>
                    <a:pt x="17217" y="17990"/>
                    <a:pt x="17228" y="17990"/>
                  </a:cubicBezTo>
                  <a:cubicBezTo>
                    <a:pt x="17261" y="17990"/>
                    <a:pt x="17293" y="17969"/>
                    <a:pt x="17308" y="17935"/>
                  </a:cubicBezTo>
                  <a:cubicBezTo>
                    <a:pt x="17325" y="17890"/>
                    <a:pt x="17305" y="17841"/>
                    <a:pt x="17260" y="17823"/>
                  </a:cubicBezTo>
                  <a:cubicBezTo>
                    <a:pt x="17159" y="17783"/>
                    <a:pt x="17055" y="17738"/>
                    <a:pt x="16949" y="17689"/>
                  </a:cubicBezTo>
                  <a:cubicBezTo>
                    <a:pt x="16937" y="17683"/>
                    <a:pt x="16925" y="17680"/>
                    <a:pt x="16913" y="17680"/>
                  </a:cubicBezTo>
                  <a:close/>
                  <a:moveTo>
                    <a:pt x="7998" y="17751"/>
                  </a:moveTo>
                  <a:cubicBezTo>
                    <a:pt x="7974" y="17751"/>
                    <a:pt x="7951" y="17761"/>
                    <a:pt x="7934" y="17780"/>
                  </a:cubicBezTo>
                  <a:cubicBezTo>
                    <a:pt x="7858" y="17866"/>
                    <a:pt x="7782" y="17953"/>
                    <a:pt x="7708" y="18041"/>
                  </a:cubicBezTo>
                  <a:cubicBezTo>
                    <a:pt x="7676" y="18076"/>
                    <a:pt x="7681" y="18131"/>
                    <a:pt x="7717" y="18163"/>
                  </a:cubicBezTo>
                  <a:cubicBezTo>
                    <a:pt x="7734" y="18175"/>
                    <a:pt x="7753" y="18182"/>
                    <a:pt x="7772" y="18182"/>
                  </a:cubicBezTo>
                  <a:cubicBezTo>
                    <a:pt x="7798" y="18182"/>
                    <a:pt x="7822" y="18172"/>
                    <a:pt x="7838" y="18151"/>
                  </a:cubicBezTo>
                  <a:cubicBezTo>
                    <a:pt x="7913" y="18065"/>
                    <a:pt x="7987" y="17979"/>
                    <a:pt x="8062" y="17894"/>
                  </a:cubicBezTo>
                  <a:cubicBezTo>
                    <a:pt x="8094" y="17858"/>
                    <a:pt x="8091" y="17804"/>
                    <a:pt x="8055" y="17774"/>
                  </a:cubicBezTo>
                  <a:cubicBezTo>
                    <a:pt x="8039" y="17759"/>
                    <a:pt x="8019" y="17751"/>
                    <a:pt x="7998" y="17751"/>
                  </a:cubicBezTo>
                  <a:close/>
                  <a:moveTo>
                    <a:pt x="19747" y="17962"/>
                  </a:moveTo>
                  <a:cubicBezTo>
                    <a:pt x="19738" y="17962"/>
                    <a:pt x="19730" y="17963"/>
                    <a:pt x="19721" y="17966"/>
                  </a:cubicBezTo>
                  <a:cubicBezTo>
                    <a:pt x="19614" y="17999"/>
                    <a:pt x="19503" y="18028"/>
                    <a:pt x="19396" y="18051"/>
                  </a:cubicBezTo>
                  <a:cubicBezTo>
                    <a:pt x="19350" y="18060"/>
                    <a:pt x="19321" y="18107"/>
                    <a:pt x="19330" y="18153"/>
                  </a:cubicBezTo>
                  <a:cubicBezTo>
                    <a:pt x="19338" y="18193"/>
                    <a:pt x="19374" y="18220"/>
                    <a:pt x="19414" y="18220"/>
                  </a:cubicBezTo>
                  <a:cubicBezTo>
                    <a:pt x="19420" y="18220"/>
                    <a:pt x="19426" y="18220"/>
                    <a:pt x="19431" y="18219"/>
                  </a:cubicBezTo>
                  <a:cubicBezTo>
                    <a:pt x="19545" y="18195"/>
                    <a:pt x="19659" y="18164"/>
                    <a:pt x="19772" y="18129"/>
                  </a:cubicBezTo>
                  <a:cubicBezTo>
                    <a:pt x="19817" y="18116"/>
                    <a:pt x="19843" y="18068"/>
                    <a:pt x="19828" y="18022"/>
                  </a:cubicBezTo>
                  <a:cubicBezTo>
                    <a:pt x="19817" y="17985"/>
                    <a:pt x="19783" y="17962"/>
                    <a:pt x="19747" y="17962"/>
                  </a:cubicBezTo>
                  <a:close/>
                  <a:moveTo>
                    <a:pt x="17715" y="17983"/>
                  </a:moveTo>
                  <a:cubicBezTo>
                    <a:pt x="17678" y="17983"/>
                    <a:pt x="17644" y="18008"/>
                    <a:pt x="17633" y="18046"/>
                  </a:cubicBezTo>
                  <a:cubicBezTo>
                    <a:pt x="17620" y="18092"/>
                    <a:pt x="17646" y="18139"/>
                    <a:pt x="17692" y="18151"/>
                  </a:cubicBezTo>
                  <a:cubicBezTo>
                    <a:pt x="17806" y="18185"/>
                    <a:pt x="17921" y="18211"/>
                    <a:pt x="18033" y="18233"/>
                  </a:cubicBezTo>
                  <a:cubicBezTo>
                    <a:pt x="18038" y="18233"/>
                    <a:pt x="18044" y="18235"/>
                    <a:pt x="18049" y="18235"/>
                  </a:cubicBezTo>
                  <a:cubicBezTo>
                    <a:pt x="18089" y="18235"/>
                    <a:pt x="18126" y="18206"/>
                    <a:pt x="18134" y="18164"/>
                  </a:cubicBezTo>
                  <a:cubicBezTo>
                    <a:pt x="18142" y="18118"/>
                    <a:pt x="18112" y="18073"/>
                    <a:pt x="18065" y="18063"/>
                  </a:cubicBezTo>
                  <a:cubicBezTo>
                    <a:pt x="17958" y="18044"/>
                    <a:pt x="17848" y="18017"/>
                    <a:pt x="17739" y="17987"/>
                  </a:cubicBezTo>
                  <a:cubicBezTo>
                    <a:pt x="17731" y="17984"/>
                    <a:pt x="17723" y="17983"/>
                    <a:pt x="17715" y="17983"/>
                  </a:cubicBezTo>
                  <a:close/>
                  <a:moveTo>
                    <a:pt x="18904" y="18119"/>
                  </a:moveTo>
                  <a:cubicBezTo>
                    <a:pt x="18902" y="18119"/>
                    <a:pt x="18900" y="18119"/>
                    <a:pt x="18898" y="18119"/>
                  </a:cubicBezTo>
                  <a:cubicBezTo>
                    <a:pt x="18830" y="18123"/>
                    <a:pt x="18763" y="18125"/>
                    <a:pt x="18695" y="18125"/>
                  </a:cubicBezTo>
                  <a:cubicBezTo>
                    <a:pt x="18652" y="18125"/>
                    <a:pt x="18608" y="18125"/>
                    <a:pt x="18563" y="18123"/>
                  </a:cubicBezTo>
                  <a:cubicBezTo>
                    <a:pt x="18562" y="18123"/>
                    <a:pt x="18562" y="18123"/>
                    <a:pt x="18561" y="18123"/>
                  </a:cubicBezTo>
                  <a:cubicBezTo>
                    <a:pt x="18518" y="18123"/>
                    <a:pt x="18477" y="18159"/>
                    <a:pt x="18475" y="18204"/>
                  </a:cubicBezTo>
                  <a:cubicBezTo>
                    <a:pt x="18472" y="18252"/>
                    <a:pt x="18509" y="18292"/>
                    <a:pt x="18557" y="18294"/>
                  </a:cubicBezTo>
                  <a:cubicBezTo>
                    <a:pt x="18603" y="18296"/>
                    <a:pt x="18650" y="18297"/>
                    <a:pt x="18696" y="18297"/>
                  </a:cubicBezTo>
                  <a:cubicBezTo>
                    <a:pt x="18767" y="18297"/>
                    <a:pt x="18839" y="18296"/>
                    <a:pt x="18909" y="18291"/>
                  </a:cubicBezTo>
                  <a:cubicBezTo>
                    <a:pt x="18957" y="18288"/>
                    <a:pt x="18992" y="18246"/>
                    <a:pt x="18989" y="18200"/>
                  </a:cubicBezTo>
                  <a:cubicBezTo>
                    <a:pt x="18988" y="18153"/>
                    <a:pt x="18949" y="18119"/>
                    <a:pt x="18904" y="18119"/>
                  </a:cubicBezTo>
                  <a:close/>
                  <a:moveTo>
                    <a:pt x="28308" y="17977"/>
                  </a:moveTo>
                  <a:cubicBezTo>
                    <a:pt x="28304" y="17977"/>
                    <a:pt x="28299" y="17978"/>
                    <a:pt x="28295" y="17979"/>
                  </a:cubicBezTo>
                  <a:cubicBezTo>
                    <a:pt x="28248" y="17987"/>
                    <a:pt x="28216" y="18030"/>
                    <a:pt x="28223" y="18078"/>
                  </a:cubicBezTo>
                  <a:cubicBezTo>
                    <a:pt x="28240" y="18190"/>
                    <a:pt x="28263" y="18305"/>
                    <a:pt x="28288" y="18419"/>
                  </a:cubicBezTo>
                  <a:cubicBezTo>
                    <a:pt x="28298" y="18459"/>
                    <a:pt x="28333" y="18486"/>
                    <a:pt x="28371" y="18486"/>
                  </a:cubicBezTo>
                  <a:cubicBezTo>
                    <a:pt x="28378" y="18486"/>
                    <a:pt x="28384" y="18486"/>
                    <a:pt x="28391" y="18485"/>
                  </a:cubicBezTo>
                  <a:cubicBezTo>
                    <a:pt x="28437" y="18473"/>
                    <a:pt x="28466" y="18428"/>
                    <a:pt x="28456" y="18382"/>
                  </a:cubicBezTo>
                  <a:cubicBezTo>
                    <a:pt x="28431" y="18272"/>
                    <a:pt x="28410" y="18159"/>
                    <a:pt x="28392" y="18051"/>
                  </a:cubicBezTo>
                  <a:cubicBezTo>
                    <a:pt x="28387" y="18009"/>
                    <a:pt x="28350" y="17977"/>
                    <a:pt x="28308" y="17977"/>
                  </a:cubicBezTo>
                  <a:close/>
                  <a:moveTo>
                    <a:pt x="7441" y="18405"/>
                  </a:moveTo>
                  <a:cubicBezTo>
                    <a:pt x="7416" y="18405"/>
                    <a:pt x="7392" y="18416"/>
                    <a:pt x="7375" y="18437"/>
                  </a:cubicBezTo>
                  <a:lnTo>
                    <a:pt x="7155" y="18701"/>
                  </a:lnTo>
                  <a:cubicBezTo>
                    <a:pt x="7125" y="18738"/>
                    <a:pt x="7130" y="18792"/>
                    <a:pt x="7167" y="18822"/>
                  </a:cubicBezTo>
                  <a:cubicBezTo>
                    <a:pt x="7183" y="18835"/>
                    <a:pt x="7202" y="18842"/>
                    <a:pt x="7221" y="18842"/>
                  </a:cubicBezTo>
                  <a:cubicBezTo>
                    <a:pt x="7247" y="18842"/>
                    <a:pt x="7271" y="18832"/>
                    <a:pt x="7287" y="18811"/>
                  </a:cubicBezTo>
                  <a:lnTo>
                    <a:pt x="7508" y="18547"/>
                  </a:lnTo>
                  <a:cubicBezTo>
                    <a:pt x="7538" y="18510"/>
                    <a:pt x="7533" y="18456"/>
                    <a:pt x="7497" y="18425"/>
                  </a:cubicBezTo>
                  <a:cubicBezTo>
                    <a:pt x="7480" y="18412"/>
                    <a:pt x="7461" y="18405"/>
                    <a:pt x="7441" y="18405"/>
                  </a:cubicBezTo>
                  <a:close/>
                  <a:moveTo>
                    <a:pt x="28509" y="18811"/>
                  </a:moveTo>
                  <a:cubicBezTo>
                    <a:pt x="28500" y="18811"/>
                    <a:pt x="28491" y="18813"/>
                    <a:pt x="28482" y="18816"/>
                  </a:cubicBezTo>
                  <a:cubicBezTo>
                    <a:pt x="28436" y="18829"/>
                    <a:pt x="28412" y="18878"/>
                    <a:pt x="28426" y="18923"/>
                  </a:cubicBezTo>
                  <a:cubicBezTo>
                    <a:pt x="28461" y="19031"/>
                    <a:pt x="28500" y="19143"/>
                    <a:pt x="28543" y="19252"/>
                  </a:cubicBezTo>
                  <a:cubicBezTo>
                    <a:pt x="28556" y="19287"/>
                    <a:pt x="28588" y="19308"/>
                    <a:pt x="28623" y="19308"/>
                  </a:cubicBezTo>
                  <a:cubicBezTo>
                    <a:pt x="28633" y="19308"/>
                    <a:pt x="28644" y="19306"/>
                    <a:pt x="28653" y="19301"/>
                  </a:cubicBezTo>
                  <a:cubicBezTo>
                    <a:pt x="28697" y="19284"/>
                    <a:pt x="28719" y="19234"/>
                    <a:pt x="28703" y="19191"/>
                  </a:cubicBezTo>
                  <a:cubicBezTo>
                    <a:pt x="28661" y="19083"/>
                    <a:pt x="28623" y="18976"/>
                    <a:pt x="28589" y="18870"/>
                  </a:cubicBezTo>
                  <a:cubicBezTo>
                    <a:pt x="28578" y="18835"/>
                    <a:pt x="28545" y="18811"/>
                    <a:pt x="28509" y="18811"/>
                  </a:cubicBezTo>
                  <a:close/>
                  <a:moveTo>
                    <a:pt x="6888" y="19063"/>
                  </a:moveTo>
                  <a:cubicBezTo>
                    <a:pt x="6864" y="19063"/>
                    <a:pt x="6840" y="19072"/>
                    <a:pt x="6822" y="19091"/>
                  </a:cubicBezTo>
                  <a:cubicBezTo>
                    <a:pt x="6749" y="19178"/>
                    <a:pt x="6672" y="19263"/>
                    <a:pt x="6595" y="19346"/>
                  </a:cubicBezTo>
                  <a:cubicBezTo>
                    <a:pt x="6563" y="19381"/>
                    <a:pt x="6565" y="19436"/>
                    <a:pt x="6600" y="19468"/>
                  </a:cubicBezTo>
                  <a:cubicBezTo>
                    <a:pt x="6616" y="19482"/>
                    <a:pt x="6637" y="19490"/>
                    <a:pt x="6657" y="19490"/>
                  </a:cubicBezTo>
                  <a:cubicBezTo>
                    <a:pt x="6681" y="19490"/>
                    <a:pt x="6704" y="19481"/>
                    <a:pt x="6721" y="19463"/>
                  </a:cubicBezTo>
                  <a:cubicBezTo>
                    <a:pt x="6800" y="19378"/>
                    <a:pt x="6877" y="19292"/>
                    <a:pt x="6952" y="19205"/>
                  </a:cubicBezTo>
                  <a:cubicBezTo>
                    <a:pt x="6984" y="19170"/>
                    <a:pt x="6979" y="19115"/>
                    <a:pt x="6944" y="19083"/>
                  </a:cubicBezTo>
                  <a:cubicBezTo>
                    <a:pt x="6928" y="19070"/>
                    <a:pt x="6908" y="19063"/>
                    <a:pt x="6888" y="19063"/>
                  </a:cubicBezTo>
                  <a:close/>
                  <a:moveTo>
                    <a:pt x="28825" y="19609"/>
                  </a:moveTo>
                  <a:cubicBezTo>
                    <a:pt x="28813" y="19609"/>
                    <a:pt x="28801" y="19611"/>
                    <a:pt x="28789" y="19617"/>
                  </a:cubicBezTo>
                  <a:cubicBezTo>
                    <a:pt x="28746" y="19637"/>
                    <a:pt x="28727" y="19689"/>
                    <a:pt x="28748" y="19732"/>
                  </a:cubicBezTo>
                  <a:cubicBezTo>
                    <a:pt x="28796" y="19834"/>
                    <a:pt x="28849" y="19939"/>
                    <a:pt x="28903" y="20043"/>
                  </a:cubicBezTo>
                  <a:cubicBezTo>
                    <a:pt x="28918" y="20071"/>
                    <a:pt x="28948" y="20089"/>
                    <a:pt x="28978" y="20089"/>
                  </a:cubicBezTo>
                  <a:cubicBezTo>
                    <a:pt x="28993" y="20089"/>
                    <a:pt x="29006" y="20086"/>
                    <a:pt x="29018" y="20079"/>
                  </a:cubicBezTo>
                  <a:cubicBezTo>
                    <a:pt x="29060" y="20057"/>
                    <a:pt x="29076" y="20006"/>
                    <a:pt x="29055" y="19963"/>
                  </a:cubicBezTo>
                  <a:cubicBezTo>
                    <a:pt x="29001" y="19862"/>
                    <a:pt x="28950" y="19759"/>
                    <a:pt x="28903" y="19658"/>
                  </a:cubicBezTo>
                  <a:cubicBezTo>
                    <a:pt x="28888" y="19627"/>
                    <a:pt x="28857" y="19609"/>
                    <a:pt x="28825" y="19609"/>
                  </a:cubicBezTo>
                  <a:close/>
                  <a:moveTo>
                    <a:pt x="6298" y="19687"/>
                  </a:moveTo>
                  <a:cubicBezTo>
                    <a:pt x="6277" y="19687"/>
                    <a:pt x="6255" y="19695"/>
                    <a:pt x="6238" y="19711"/>
                  </a:cubicBezTo>
                  <a:cubicBezTo>
                    <a:pt x="6159" y="19788"/>
                    <a:pt x="6075" y="19865"/>
                    <a:pt x="5988" y="19942"/>
                  </a:cubicBezTo>
                  <a:cubicBezTo>
                    <a:pt x="5953" y="19972"/>
                    <a:pt x="5950" y="20027"/>
                    <a:pt x="5980" y="20062"/>
                  </a:cubicBezTo>
                  <a:cubicBezTo>
                    <a:pt x="5998" y="20081"/>
                    <a:pt x="6022" y="20092"/>
                    <a:pt x="6046" y="20092"/>
                  </a:cubicBezTo>
                  <a:cubicBezTo>
                    <a:pt x="6065" y="20092"/>
                    <a:pt x="6086" y="20084"/>
                    <a:pt x="6102" y="20070"/>
                  </a:cubicBezTo>
                  <a:cubicBezTo>
                    <a:pt x="6190" y="19991"/>
                    <a:pt x="6276" y="19913"/>
                    <a:pt x="6358" y="19834"/>
                  </a:cubicBezTo>
                  <a:cubicBezTo>
                    <a:pt x="6392" y="19802"/>
                    <a:pt x="6393" y="19748"/>
                    <a:pt x="6360" y="19713"/>
                  </a:cubicBezTo>
                  <a:cubicBezTo>
                    <a:pt x="6343" y="19696"/>
                    <a:pt x="6321" y="19687"/>
                    <a:pt x="6298" y="19687"/>
                  </a:cubicBezTo>
                  <a:close/>
                  <a:moveTo>
                    <a:pt x="5648" y="20249"/>
                  </a:moveTo>
                  <a:cubicBezTo>
                    <a:pt x="5630" y="20249"/>
                    <a:pt x="5611" y="20255"/>
                    <a:pt x="5596" y="20267"/>
                  </a:cubicBezTo>
                  <a:cubicBezTo>
                    <a:pt x="5506" y="20337"/>
                    <a:pt x="5416" y="20406"/>
                    <a:pt x="5323" y="20473"/>
                  </a:cubicBezTo>
                  <a:cubicBezTo>
                    <a:pt x="5285" y="20502"/>
                    <a:pt x="5279" y="20557"/>
                    <a:pt x="5306" y="20593"/>
                  </a:cubicBezTo>
                  <a:cubicBezTo>
                    <a:pt x="5323" y="20618"/>
                    <a:pt x="5349" y="20629"/>
                    <a:pt x="5375" y="20629"/>
                  </a:cubicBezTo>
                  <a:cubicBezTo>
                    <a:pt x="5392" y="20629"/>
                    <a:pt x="5412" y="20624"/>
                    <a:pt x="5426" y="20613"/>
                  </a:cubicBezTo>
                  <a:cubicBezTo>
                    <a:pt x="5519" y="20544"/>
                    <a:pt x="5612" y="20473"/>
                    <a:pt x="5701" y="20403"/>
                  </a:cubicBezTo>
                  <a:cubicBezTo>
                    <a:pt x="5738" y="20373"/>
                    <a:pt x="5746" y="20320"/>
                    <a:pt x="5716" y="20281"/>
                  </a:cubicBezTo>
                  <a:cubicBezTo>
                    <a:pt x="5699" y="20260"/>
                    <a:pt x="5674" y="20249"/>
                    <a:pt x="5648" y="20249"/>
                  </a:cubicBezTo>
                  <a:close/>
                  <a:moveTo>
                    <a:pt x="29232" y="20367"/>
                  </a:moveTo>
                  <a:cubicBezTo>
                    <a:pt x="29217" y="20367"/>
                    <a:pt x="29202" y="20371"/>
                    <a:pt x="29188" y="20379"/>
                  </a:cubicBezTo>
                  <a:cubicBezTo>
                    <a:pt x="29147" y="20403"/>
                    <a:pt x="29134" y="20456"/>
                    <a:pt x="29158" y="20496"/>
                  </a:cubicBezTo>
                  <a:cubicBezTo>
                    <a:pt x="29217" y="20595"/>
                    <a:pt x="29278" y="20693"/>
                    <a:pt x="29340" y="20790"/>
                  </a:cubicBezTo>
                  <a:cubicBezTo>
                    <a:pt x="29356" y="20816"/>
                    <a:pt x="29385" y="20830"/>
                    <a:pt x="29412" y="20830"/>
                  </a:cubicBezTo>
                  <a:cubicBezTo>
                    <a:pt x="29428" y="20830"/>
                    <a:pt x="29444" y="20826"/>
                    <a:pt x="29459" y="20816"/>
                  </a:cubicBezTo>
                  <a:cubicBezTo>
                    <a:pt x="29499" y="20790"/>
                    <a:pt x="29510" y="20738"/>
                    <a:pt x="29484" y="20698"/>
                  </a:cubicBezTo>
                  <a:cubicBezTo>
                    <a:pt x="29424" y="20601"/>
                    <a:pt x="29363" y="20505"/>
                    <a:pt x="29305" y="20408"/>
                  </a:cubicBezTo>
                  <a:cubicBezTo>
                    <a:pt x="29289" y="20381"/>
                    <a:pt x="29261" y="20367"/>
                    <a:pt x="29232" y="20367"/>
                  </a:cubicBezTo>
                  <a:close/>
                  <a:moveTo>
                    <a:pt x="4956" y="20756"/>
                  </a:moveTo>
                  <a:cubicBezTo>
                    <a:pt x="4939" y="20756"/>
                    <a:pt x="4922" y="20761"/>
                    <a:pt x="4907" y="20771"/>
                  </a:cubicBezTo>
                  <a:cubicBezTo>
                    <a:pt x="4813" y="20835"/>
                    <a:pt x="4718" y="20899"/>
                    <a:pt x="4624" y="20963"/>
                  </a:cubicBezTo>
                  <a:cubicBezTo>
                    <a:pt x="4584" y="20989"/>
                    <a:pt x="4572" y="21042"/>
                    <a:pt x="4600" y="21082"/>
                  </a:cubicBezTo>
                  <a:cubicBezTo>
                    <a:pt x="4616" y="21108"/>
                    <a:pt x="4643" y="21120"/>
                    <a:pt x="4670" y="21120"/>
                  </a:cubicBezTo>
                  <a:cubicBezTo>
                    <a:pt x="4688" y="21120"/>
                    <a:pt x="4704" y="21116"/>
                    <a:pt x="4718" y="21106"/>
                  </a:cubicBezTo>
                  <a:cubicBezTo>
                    <a:pt x="4814" y="21042"/>
                    <a:pt x="4909" y="20978"/>
                    <a:pt x="5005" y="20912"/>
                  </a:cubicBezTo>
                  <a:cubicBezTo>
                    <a:pt x="5043" y="20885"/>
                    <a:pt x="5053" y="20832"/>
                    <a:pt x="5026" y="20794"/>
                  </a:cubicBezTo>
                  <a:cubicBezTo>
                    <a:pt x="5010" y="20769"/>
                    <a:pt x="4983" y="20756"/>
                    <a:pt x="4956" y="20756"/>
                  </a:cubicBezTo>
                  <a:close/>
                  <a:moveTo>
                    <a:pt x="29700" y="21087"/>
                  </a:moveTo>
                  <a:cubicBezTo>
                    <a:pt x="29683" y="21087"/>
                    <a:pt x="29666" y="21092"/>
                    <a:pt x="29651" y="21103"/>
                  </a:cubicBezTo>
                  <a:cubicBezTo>
                    <a:pt x="29613" y="21130"/>
                    <a:pt x="29603" y="21183"/>
                    <a:pt x="29630" y="21223"/>
                  </a:cubicBezTo>
                  <a:cubicBezTo>
                    <a:pt x="29696" y="21316"/>
                    <a:pt x="29763" y="21410"/>
                    <a:pt x="29832" y="21503"/>
                  </a:cubicBezTo>
                  <a:cubicBezTo>
                    <a:pt x="29848" y="21525"/>
                    <a:pt x="29874" y="21538"/>
                    <a:pt x="29901" y="21538"/>
                  </a:cubicBezTo>
                  <a:cubicBezTo>
                    <a:pt x="29918" y="21538"/>
                    <a:pt x="29936" y="21533"/>
                    <a:pt x="29952" y="21522"/>
                  </a:cubicBezTo>
                  <a:cubicBezTo>
                    <a:pt x="29989" y="21493"/>
                    <a:pt x="29998" y="21441"/>
                    <a:pt x="29970" y="21402"/>
                  </a:cubicBezTo>
                  <a:cubicBezTo>
                    <a:pt x="29902" y="21309"/>
                    <a:pt x="29837" y="21216"/>
                    <a:pt x="29771" y="21124"/>
                  </a:cubicBezTo>
                  <a:cubicBezTo>
                    <a:pt x="29754" y="21100"/>
                    <a:pt x="29727" y="21087"/>
                    <a:pt x="29700" y="21087"/>
                  </a:cubicBezTo>
                  <a:close/>
                  <a:moveTo>
                    <a:pt x="4241" y="21231"/>
                  </a:moveTo>
                  <a:cubicBezTo>
                    <a:pt x="4225" y="21231"/>
                    <a:pt x="4208" y="21236"/>
                    <a:pt x="4193" y="21245"/>
                  </a:cubicBezTo>
                  <a:lnTo>
                    <a:pt x="3903" y="21431"/>
                  </a:lnTo>
                  <a:cubicBezTo>
                    <a:pt x="3863" y="21457"/>
                    <a:pt x="3852" y="21509"/>
                    <a:pt x="3877" y="21549"/>
                  </a:cubicBezTo>
                  <a:cubicBezTo>
                    <a:pt x="3895" y="21575"/>
                    <a:pt x="3922" y="21588"/>
                    <a:pt x="3951" y="21588"/>
                  </a:cubicBezTo>
                  <a:cubicBezTo>
                    <a:pt x="3966" y="21588"/>
                    <a:pt x="3982" y="21585"/>
                    <a:pt x="3996" y="21575"/>
                  </a:cubicBezTo>
                  <a:lnTo>
                    <a:pt x="4286" y="21389"/>
                  </a:lnTo>
                  <a:cubicBezTo>
                    <a:pt x="4326" y="21364"/>
                    <a:pt x="4337" y="21309"/>
                    <a:pt x="4311" y="21269"/>
                  </a:cubicBezTo>
                  <a:cubicBezTo>
                    <a:pt x="4295" y="21244"/>
                    <a:pt x="4269" y="21231"/>
                    <a:pt x="4241" y="21231"/>
                  </a:cubicBezTo>
                  <a:close/>
                  <a:moveTo>
                    <a:pt x="3518" y="21696"/>
                  </a:moveTo>
                  <a:cubicBezTo>
                    <a:pt x="3502" y="21696"/>
                    <a:pt x="3485" y="21701"/>
                    <a:pt x="3471" y="21711"/>
                  </a:cubicBezTo>
                  <a:cubicBezTo>
                    <a:pt x="3375" y="21774"/>
                    <a:pt x="3279" y="21836"/>
                    <a:pt x="3183" y="21900"/>
                  </a:cubicBezTo>
                  <a:cubicBezTo>
                    <a:pt x="3142" y="21927"/>
                    <a:pt x="3133" y="21980"/>
                    <a:pt x="3158" y="22020"/>
                  </a:cubicBezTo>
                  <a:cubicBezTo>
                    <a:pt x="3176" y="22044"/>
                    <a:pt x="3203" y="22057"/>
                    <a:pt x="3231" y="22057"/>
                  </a:cubicBezTo>
                  <a:cubicBezTo>
                    <a:pt x="3247" y="22057"/>
                    <a:pt x="3264" y="22052"/>
                    <a:pt x="3279" y="22043"/>
                  </a:cubicBezTo>
                  <a:cubicBezTo>
                    <a:pt x="3373" y="21980"/>
                    <a:pt x="3469" y="21916"/>
                    <a:pt x="3564" y="21854"/>
                  </a:cubicBezTo>
                  <a:cubicBezTo>
                    <a:pt x="3604" y="21828"/>
                    <a:pt x="3615" y="21775"/>
                    <a:pt x="3589" y="21735"/>
                  </a:cubicBezTo>
                  <a:cubicBezTo>
                    <a:pt x="3573" y="21710"/>
                    <a:pt x="3546" y="21696"/>
                    <a:pt x="3518" y="21696"/>
                  </a:cubicBezTo>
                  <a:close/>
                  <a:moveTo>
                    <a:pt x="30211" y="21778"/>
                  </a:moveTo>
                  <a:cubicBezTo>
                    <a:pt x="30192" y="21778"/>
                    <a:pt x="30174" y="21784"/>
                    <a:pt x="30159" y="21796"/>
                  </a:cubicBezTo>
                  <a:cubicBezTo>
                    <a:pt x="30120" y="21825"/>
                    <a:pt x="30114" y="21879"/>
                    <a:pt x="30143" y="21916"/>
                  </a:cubicBezTo>
                  <a:cubicBezTo>
                    <a:pt x="30213" y="22007"/>
                    <a:pt x="30283" y="22099"/>
                    <a:pt x="30356" y="22188"/>
                  </a:cubicBezTo>
                  <a:cubicBezTo>
                    <a:pt x="30373" y="22209"/>
                    <a:pt x="30397" y="22220"/>
                    <a:pt x="30423" y="22220"/>
                  </a:cubicBezTo>
                  <a:cubicBezTo>
                    <a:pt x="30442" y="22220"/>
                    <a:pt x="30461" y="22214"/>
                    <a:pt x="30476" y="22201"/>
                  </a:cubicBezTo>
                  <a:cubicBezTo>
                    <a:pt x="30514" y="22172"/>
                    <a:pt x="30520" y="22118"/>
                    <a:pt x="30490" y="22081"/>
                  </a:cubicBezTo>
                  <a:cubicBezTo>
                    <a:pt x="30420" y="21991"/>
                    <a:pt x="30349" y="21902"/>
                    <a:pt x="30279" y="21812"/>
                  </a:cubicBezTo>
                  <a:cubicBezTo>
                    <a:pt x="30262" y="21790"/>
                    <a:pt x="30236" y="21778"/>
                    <a:pt x="30211" y="21778"/>
                  </a:cubicBezTo>
                  <a:close/>
                  <a:moveTo>
                    <a:pt x="2805" y="22178"/>
                  </a:moveTo>
                  <a:cubicBezTo>
                    <a:pt x="2788" y="22178"/>
                    <a:pt x="2771" y="22183"/>
                    <a:pt x="2757" y="22193"/>
                  </a:cubicBezTo>
                  <a:cubicBezTo>
                    <a:pt x="2662" y="22260"/>
                    <a:pt x="2569" y="22328"/>
                    <a:pt x="2476" y="22397"/>
                  </a:cubicBezTo>
                  <a:cubicBezTo>
                    <a:pt x="2438" y="22425"/>
                    <a:pt x="2430" y="22480"/>
                    <a:pt x="2459" y="22517"/>
                  </a:cubicBezTo>
                  <a:cubicBezTo>
                    <a:pt x="2476" y="22539"/>
                    <a:pt x="2502" y="22552"/>
                    <a:pt x="2528" y="22552"/>
                  </a:cubicBezTo>
                  <a:cubicBezTo>
                    <a:pt x="2545" y="22552"/>
                    <a:pt x="2564" y="22546"/>
                    <a:pt x="2579" y="22534"/>
                  </a:cubicBezTo>
                  <a:cubicBezTo>
                    <a:pt x="2670" y="22467"/>
                    <a:pt x="2763" y="22400"/>
                    <a:pt x="2856" y="22334"/>
                  </a:cubicBezTo>
                  <a:cubicBezTo>
                    <a:pt x="2894" y="22307"/>
                    <a:pt x="2904" y="22252"/>
                    <a:pt x="2875" y="22214"/>
                  </a:cubicBezTo>
                  <a:cubicBezTo>
                    <a:pt x="2858" y="22190"/>
                    <a:pt x="2832" y="22178"/>
                    <a:pt x="2805" y="22178"/>
                  </a:cubicBezTo>
                  <a:close/>
                  <a:moveTo>
                    <a:pt x="30747" y="22450"/>
                  </a:moveTo>
                  <a:cubicBezTo>
                    <a:pt x="30728" y="22450"/>
                    <a:pt x="30708" y="22457"/>
                    <a:pt x="30692" y="22470"/>
                  </a:cubicBezTo>
                  <a:cubicBezTo>
                    <a:pt x="30655" y="22499"/>
                    <a:pt x="30650" y="22554"/>
                    <a:pt x="30679" y="22590"/>
                  </a:cubicBezTo>
                  <a:cubicBezTo>
                    <a:pt x="30753" y="22680"/>
                    <a:pt x="30825" y="22768"/>
                    <a:pt x="30898" y="22856"/>
                  </a:cubicBezTo>
                  <a:cubicBezTo>
                    <a:pt x="30914" y="22877"/>
                    <a:pt x="30940" y="22888"/>
                    <a:pt x="30964" y="22888"/>
                  </a:cubicBezTo>
                  <a:cubicBezTo>
                    <a:pt x="30983" y="22888"/>
                    <a:pt x="31002" y="22882"/>
                    <a:pt x="31018" y="22867"/>
                  </a:cubicBezTo>
                  <a:cubicBezTo>
                    <a:pt x="31055" y="22839"/>
                    <a:pt x="31060" y="22784"/>
                    <a:pt x="31030" y="22747"/>
                  </a:cubicBezTo>
                  <a:cubicBezTo>
                    <a:pt x="30958" y="22659"/>
                    <a:pt x="30886" y="22571"/>
                    <a:pt x="30814" y="22481"/>
                  </a:cubicBezTo>
                  <a:cubicBezTo>
                    <a:pt x="30797" y="22461"/>
                    <a:pt x="30772" y="22450"/>
                    <a:pt x="30747" y="22450"/>
                  </a:cubicBezTo>
                  <a:close/>
                  <a:moveTo>
                    <a:pt x="2123" y="22698"/>
                  </a:moveTo>
                  <a:cubicBezTo>
                    <a:pt x="2104" y="22698"/>
                    <a:pt x="2084" y="22705"/>
                    <a:pt x="2068" y="22718"/>
                  </a:cubicBezTo>
                  <a:lnTo>
                    <a:pt x="2004" y="22771"/>
                  </a:lnTo>
                  <a:cubicBezTo>
                    <a:pt x="1937" y="22827"/>
                    <a:pt x="1869" y="22885"/>
                    <a:pt x="1804" y="22946"/>
                  </a:cubicBezTo>
                  <a:cubicBezTo>
                    <a:pt x="1770" y="22978"/>
                    <a:pt x="1767" y="23032"/>
                    <a:pt x="1799" y="23066"/>
                  </a:cubicBezTo>
                  <a:cubicBezTo>
                    <a:pt x="1815" y="23085"/>
                    <a:pt x="1839" y="23095"/>
                    <a:pt x="1863" y="23095"/>
                  </a:cubicBezTo>
                  <a:cubicBezTo>
                    <a:pt x="1882" y="23095"/>
                    <a:pt x="1903" y="23087"/>
                    <a:pt x="1921" y="23072"/>
                  </a:cubicBezTo>
                  <a:cubicBezTo>
                    <a:pt x="1985" y="23015"/>
                    <a:pt x="2049" y="22957"/>
                    <a:pt x="2114" y="22903"/>
                  </a:cubicBezTo>
                  <a:lnTo>
                    <a:pt x="2177" y="22850"/>
                  </a:lnTo>
                  <a:cubicBezTo>
                    <a:pt x="2214" y="22821"/>
                    <a:pt x="2219" y="22766"/>
                    <a:pt x="2188" y="22730"/>
                  </a:cubicBezTo>
                  <a:cubicBezTo>
                    <a:pt x="2172" y="22709"/>
                    <a:pt x="2148" y="22698"/>
                    <a:pt x="2123" y="22698"/>
                  </a:cubicBezTo>
                  <a:close/>
                  <a:moveTo>
                    <a:pt x="31293" y="23113"/>
                  </a:moveTo>
                  <a:cubicBezTo>
                    <a:pt x="31274" y="23113"/>
                    <a:pt x="31254" y="23120"/>
                    <a:pt x="31238" y="23133"/>
                  </a:cubicBezTo>
                  <a:cubicBezTo>
                    <a:pt x="31201" y="23164"/>
                    <a:pt x="31196" y="23218"/>
                    <a:pt x="31227" y="23253"/>
                  </a:cubicBezTo>
                  <a:lnTo>
                    <a:pt x="31444" y="23519"/>
                  </a:lnTo>
                  <a:cubicBezTo>
                    <a:pt x="31460" y="23540"/>
                    <a:pt x="31486" y="23551"/>
                    <a:pt x="31510" y="23551"/>
                  </a:cubicBezTo>
                  <a:cubicBezTo>
                    <a:pt x="31529" y="23551"/>
                    <a:pt x="31549" y="23545"/>
                    <a:pt x="31565" y="23532"/>
                  </a:cubicBezTo>
                  <a:cubicBezTo>
                    <a:pt x="31601" y="23502"/>
                    <a:pt x="31608" y="23447"/>
                    <a:pt x="31577" y="23410"/>
                  </a:cubicBezTo>
                  <a:lnTo>
                    <a:pt x="31358" y="23144"/>
                  </a:lnTo>
                  <a:cubicBezTo>
                    <a:pt x="31342" y="23124"/>
                    <a:pt x="31318" y="23113"/>
                    <a:pt x="31293" y="23113"/>
                  </a:cubicBezTo>
                  <a:close/>
                  <a:moveTo>
                    <a:pt x="1494" y="23285"/>
                  </a:moveTo>
                  <a:cubicBezTo>
                    <a:pt x="1471" y="23285"/>
                    <a:pt x="1449" y="23294"/>
                    <a:pt x="1432" y="23311"/>
                  </a:cubicBezTo>
                  <a:cubicBezTo>
                    <a:pt x="1352" y="23396"/>
                    <a:pt x="1275" y="23484"/>
                    <a:pt x="1200" y="23572"/>
                  </a:cubicBezTo>
                  <a:cubicBezTo>
                    <a:pt x="1170" y="23609"/>
                    <a:pt x="1174" y="23662"/>
                    <a:pt x="1211" y="23692"/>
                  </a:cubicBezTo>
                  <a:cubicBezTo>
                    <a:pt x="1227" y="23706"/>
                    <a:pt x="1246" y="23713"/>
                    <a:pt x="1267" y="23713"/>
                  </a:cubicBezTo>
                  <a:cubicBezTo>
                    <a:pt x="1291" y="23713"/>
                    <a:pt x="1315" y="23703"/>
                    <a:pt x="1331" y="23682"/>
                  </a:cubicBezTo>
                  <a:cubicBezTo>
                    <a:pt x="1405" y="23598"/>
                    <a:pt x="1480" y="23511"/>
                    <a:pt x="1557" y="23429"/>
                  </a:cubicBezTo>
                  <a:cubicBezTo>
                    <a:pt x="1591" y="23394"/>
                    <a:pt x="1589" y="23340"/>
                    <a:pt x="1554" y="23308"/>
                  </a:cubicBezTo>
                  <a:cubicBezTo>
                    <a:pt x="1537" y="23292"/>
                    <a:pt x="1516" y="23285"/>
                    <a:pt x="1494" y="23285"/>
                  </a:cubicBezTo>
                  <a:close/>
                  <a:moveTo>
                    <a:pt x="31832" y="23783"/>
                  </a:moveTo>
                  <a:cubicBezTo>
                    <a:pt x="31813" y="23783"/>
                    <a:pt x="31795" y="23789"/>
                    <a:pt x="31779" y="23801"/>
                  </a:cubicBezTo>
                  <a:cubicBezTo>
                    <a:pt x="31741" y="23830"/>
                    <a:pt x="31734" y="23884"/>
                    <a:pt x="31763" y="23921"/>
                  </a:cubicBezTo>
                  <a:cubicBezTo>
                    <a:pt x="31834" y="24011"/>
                    <a:pt x="31902" y="24102"/>
                    <a:pt x="31970" y="24193"/>
                  </a:cubicBezTo>
                  <a:cubicBezTo>
                    <a:pt x="31987" y="24216"/>
                    <a:pt x="32013" y="24229"/>
                    <a:pt x="32040" y="24229"/>
                  </a:cubicBezTo>
                  <a:cubicBezTo>
                    <a:pt x="32058" y="24229"/>
                    <a:pt x="32075" y="24222"/>
                    <a:pt x="32091" y="24211"/>
                  </a:cubicBezTo>
                  <a:cubicBezTo>
                    <a:pt x="32128" y="24184"/>
                    <a:pt x="32136" y="24129"/>
                    <a:pt x="32109" y="24091"/>
                  </a:cubicBezTo>
                  <a:cubicBezTo>
                    <a:pt x="32040" y="23998"/>
                    <a:pt x="31970" y="23907"/>
                    <a:pt x="31899" y="23815"/>
                  </a:cubicBezTo>
                  <a:cubicBezTo>
                    <a:pt x="31883" y="23794"/>
                    <a:pt x="31857" y="23783"/>
                    <a:pt x="31832" y="23783"/>
                  </a:cubicBezTo>
                  <a:close/>
                  <a:moveTo>
                    <a:pt x="951" y="23949"/>
                  </a:moveTo>
                  <a:cubicBezTo>
                    <a:pt x="925" y="23949"/>
                    <a:pt x="898" y="23961"/>
                    <a:pt x="881" y="23985"/>
                  </a:cubicBezTo>
                  <a:cubicBezTo>
                    <a:pt x="814" y="24081"/>
                    <a:pt x="748" y="24179"/>
                    <a:pt x="688" y="24277"/>
                  </a:cubicBezTo>
                  <a:cubicBezTo>
                    <a:pt x="662" y="24317"/>
                    <a:pt x="675" y="24369"/>
                    <a:pt x="715" y="24393"/>
                  </a:cubicBezTo>
                  <a:cubicBezTo>
                    <a:pt x="729" y="24403"/>
                    <a:pt x="745" y="24408"/>
                    <a:pt x="761" y="24408"/>
                  </a:cubicBezTo>
                  <a:cubicBezTo>
                    <a:pt x="789" y="24408"/>
                    <a:pt x="817" y="24392"/>
                    <a:pt x="833" y="24366"/>
                  </a:cubicBezTo>
                  <a:cubicBezTo>
                    <a:pt x="893" y="24272"/>
                    <a:pt x="955" y="24177"/>
                    <a:pt x="1021" y="24084"/>
                  </a:cubicBezTo>
                  <a:cubicBezTo>
                    <a:pt x="1048" y="24046"/>
                    <a:pt x="1040" y="23992"/>
                    <a:pt x="1000" y="23964"/>
                  </a:cubicBezTo>
                  <a:cubicBezTo>
                    <a:pt x="985" y="23954"/>
                    <a:pt x="968" y="23949"/>
                    <a:pt x="951" y="23949"/>
                  </a:cubicBezTo>
                  <a:close/>
                  <a:moveTo>
                    <a:pt x="32340" y="24474"/>
                  </a:moveTo>
                  <a:cubicBezTo>
                    <a:pt x="32323" y="24474"/>
                    <a:pt x="32306" y="24479"/>
                    <a:pt x="32292" y="24490"/>
                  </a:cubicBezTo>
                  <a:cubicBezTo>
                    <a:pt x="32253" y="24517"/>
                    <a:pt x="32244" y="24571"/>
                    <a:pt x="32271" y="24610"/>
                  </a:cubicBezTo>
                  <a:cubicBezTo>
                    <a:pt x="32335" y="24703"/>
                    <a:pt x="32399" y="24797"/>
                    <a:pt x="32461" y="24891"/>
                  </a:cubicBezTo>
                  <a:cubicBezTo>
                    <a:pt x="32479" y="24917"/>
                    <a:pt x="32506" y="24931"/>
                    <a:pt x="32533" y="24931"/>
                  </a:cubicBezTo>
                  <a:cubicBezTo>
                    <a:pt x="32549" y="24931"/>
                    <a:pt x="32567" y="24927"/>
                    <a:pt x="32581" y="24917"/>
                  </a:cubicBezTo>
                  <a:cubicBezTo>
                    <a:pt x="32620" y="24891"/>
                    <a:pt x="32631" y="24837"/>
                    <a:pt x="32605" y="24797"/>
                  </a:cubicBezTo>
                  <a:cubicBezTo>
                    <a:pt x="32541" y="24701"/>
                    <a:pt x="32477" y="24606"/>
                    <a:pt x="32412" y="24512"/>
                  </a:cubicBezTo>
                  <a:cubicBezTo>
                    <a:pt x="32395" y="24487"/>
                    <a:pt x="32368" y="24474"/>
                    <a:pt x="32340" y="24474"/>
                  </a:cubicBezTo>
                  <a:close/>
                  <a:moveTo>
                    <a:pt x="510" y="24686"/>
                  </a:moveTo>
                  <a:cubicBezTo>
                    <a:pt x="478" y="24686"/>
                    <a:pt x="448" y="24703"/>
                    <a:pt x="433" y="24733"/>
                  </a:cubicBezTo>
                  <a:cubicBezTo>
                    <a:pt x="380" y="24839"/>
                    <a:pt x="332" y="24948"/>
                    <a:pt x="289" y="25053"/>
                  </a:cubicBezTo>
                  <a:cubicBezTo>
                    <a:pt x="271" y="25096"/>
                    <a:pt x="294" y="25146"/>
                    <a:pt x="337" y="25165"/>
                  </a:cubicBezTo>
                  <a:cubicBezTo>
                    <a:pt x="348" y="25168"/>
                    <a:pt x="359" y="25172"/>
                    <a:pt x="369" y="25172"/>
                  </a:cubicBezTo>
                  <a:cubicBezTo>
                    <a:pt x="403" y="25172"/>
                    <a:pt x="436" y="25151"/>
                    <a:pt x="449" y="25117"/>
                  </a:cubicBezTo>
                  <a:cubicBezTo>
                    <a:pt x="491" y="25015"/>
                    <a:pt x="537" y="24911"/>
                    <a:pt x="587" y="24810"/>
                  </a:cubicBezTo>
                  <a:cubicBezTo>
                    <a:pt x="608" y="24767"/>
                    <a:pt x="590" y="24715"/>
                    <a:pt x="548" y="24694"/>
                  </a:cubicBezTo>
                  <a:cubicBezTo>
                    <a:pt x="536" y="24689"/>
                    <a:pt x="523" y="24686"/>
                    <a:pt x="510" y="24686"/>
                  </a:cubicBezTo>
                  <a:close/>
                  <a:moveTo>
                    <a:pt x="25222" y="25332"/>
                  </a:moveTo>
                  <a:cubicBezTo>
                    <a:pt x="25188" y="25332"/>
                    <a:pt x="25154" y="25332"/>
                    <a:pt x="25121" y="25333"/>
                  </a:cubicBezTo>
                  <a:cubicBezTo>
                    <a:pt x="25074" y="25333"/>
                    <a:pt x="25036" y="25373"/>
                    <a:pt x="25038" y="25421"/>
                  </a:cubicBezTo>
                  <a:cubicBezTo>
                    <a:pt x="25038" y="25467"/>
                    <a:pt x="25079" y="25505"/>
                    <a:pt x="25123" y="25505"/>
                  </a:cubicBezTo>
                  <a:cubicBezTo>
                    <a:pt x="25124" y="25505"/>
                    <a:pt x="25125" y="25505"/>
                    <a:pt x="25126" y="25505"/>
                  </a:cubicBezTo>
                  <a:cubicBezTo>
                    <a:pt x="25154" y="25505"/>
                    <a:pt x="25185" y="25503"/>
                    <a:pt x="25214" y="25503"/>
                  </a:cubicBezTo>
                  <a:cubicBezTo>
                    <a:pt x="25302" y="25505"/>
                    <a:pt x="25382" y="25506"/>
                    <a:pt x="25460" y="25511"/>
                  </a:cubicBezTo>
                  <a:cubicBezTo>
                    <a:pt x="25462" y="25513"/>
                    <a:pt x="25465" y="25513"/>
                    <a:pt x="25467" y="25513"/>
                  </a:cubicBezTo>
                  <a:cubicBezTo>
                    <a:pt x="25512" y="25513"/>
                    <a:pt x="25550" y="25478"/>
                    <a:pt x="25552" y="25431"/>
                  </a:cubicBezTo>
                  <a:cubicBezTo>
                    <a:pt x="25555" y="25385"/>
                    <a:pt x="25520" y="25343"/>
                    <a:pt x="25473" y="25340"/>
                  </a:cubicBezTo>
                  <a:cubicBezTo>
                    <a:pt x="25393" y="25335"/>
                    <a:pt x="25311" y="25332"/>
                    <a:pt x="25222" y="25332"/>
                  </a:cubicBezTo>
                  <a:close/>
                  <a:moveTo>
                    <a:pt x="24608" y="25362"/>
                  </a:moveTo>
                  <a:cubicBezTo>
                    <a:pt x="24606" y="25362"/>
                    <a:pt x="24604" y="25362"/>
                    <a:pt x="24602" y="25362"/>
                  </a:cubicBezTo>
                  <a:lnTo>
                    <a:pt x="24259" y="25386"/>
                  </a:lnTo>
                  <a:cubicBezTo>
                    <a:pt x="24213" y="25389"/>
                    <a:pt x="24176" y="25431"/>
                    <a:pt x="24179" y="25479"/>
                  </a:cubicBezTo>
                  <a:cubicBezTo>
                    <a:pt x="24184" y="25524"/>
                    <a:pt x="24221" y="25558"/>
                    <a:pt x="24266" y="25558"/>
                  </a:cubicBezTo>
                  <a:lnTo>
                    <a:pt x="24272" y="25558"/>
                  </a:lnTo>
                  <a:lnTo>
                    <a:pt x="24615" y="25534"/>
                  </a:lnTo>
                  <a:cubicBezTo>
                    <a:pt x="24661" y="25530"/>
                    <a:pt x="24698" y="25489"/>
                    <a:pt x="24693" y="25441"/>
                  </a:cubicBezTo>
                  <a:cubicBezTo>
                    <a:pt x="24690" y="25396"/>
                    <a:pt x="24653" y="25362"/>
                    <a:pt x="24608" y="25362"/>
                  </a:cubicBezTo>
                  <a:close/>
                  <a:moveTo>
                    <a:pt x="23753" y="25424"/>
                  </a:moveTo>
                  <a:cubicBezTo>
                    <a:pt x="23751" y="25424"/>
                    <a:pt x="23748" y="25424"/>
                    <a:pt x="23745" y="25425"/>
                  </a:cubicBezTo>
                  <a:lnTo>
                    <a:pt x="23403" y="25449"/>
                  </a:lnTo>
                  <a:cubicBezTo>
                    <a:pt x="23355" y="25452"/>
                    <a:pt x="23319" y="25494"/>
                    <a:pt x="23322" y="25542"/>
                  </a:cubicBezTo>
                  <a:cubicBezTo>
                    <a:pt x="23326" y="25586"/>
                    <a:pt x="23364" y="25620"/>
                    <a:pt x="23409" y="25620"/>
                  </a:cubicBezTo>
                  <a:lnTo>
                    <a:pt x="23415" y="25620"/>
                  </a:lnTo>
                  <a:lnTo>
                    <a:pt x="23758" y="25596"/>
                  </a:lnTo>
                  <a:cubicBezTo>
                    <a:pt x="23804" y="25593"/>
                    <a:pt x="23840" y="25551"/>
                    <a:pt x="23837" y="25503"/>
                  </a:cubicBezTo>
                  <a:cubicBezTo>
                    <a:pt x="23834" y="25459"/>
                    <a:pt x="23796" y="25424"/>
                    <a:pt x="23753" y="25424"/>
                  </a:cubicBezTo>
                  <a:close/>
                  <a:moveTo>
                    <a:pt x="32810" y="25195"/>
                  </a:moveTo>
                  <a:cubicBezTo>
                    <a:pt x="32794" y="25195"/>
                    <a:pt x="32778" y="25200"/>
                    <a:pt x="32764" y="25209"/>
                  </a:cubicBezTo>
                  <a:cubicBezTo>
                    <a:pt x="32724" y="25233"/>
                    <a:pt x="32711" y="25285"/>
                    <a:pt x="32735" y="25325"/>
                  </a:cubicBezTo>
                  <a:cubicBezTo>
                    <a:pt x="32793" y="25423"/>
                    <a:pt x="32850" y="25521"/>
                    <a:pt x="32905" y="25620"/>
                  </a:cubicBezTo>
                  <a:cubicBezTo>
                    <a:pt x="32921" y="25649"/>
                    <a:pt x="32950" y="25665"/>
                    <a:pt x="32980" y="25665"/>
                  </a:cubicBezTo>
                  <a:cubicBezTo>
                    <a:pt x="32995" y="25665"/>
                    <a:pt x="33009" y="25662"/>
                    <a:pt x="33022" y="25654"/>
                  </a:cubicBezTo>
                  <a:cubicBezTo>
                    <a:pt x="33063" y="25631"/>
                    <a:pt x="33079" y="25578"/>
                    <a:pt x="33055" y="25537"/>
                  </a:cubicBezTo>
                  <a:cubicBezTo>
                    <a:pt x="32999" y="25436"/>
                    <a:pt x="32942" y="25337"/>
                    <a:pt x="32882" y="25237"/>
                  </a:cubicBezTo>
                  <a:cubicBezTo>
                    <a:pt x="32867" y="25210"/>
                    <a:pt x="32839" y="25195"/>
                    <a:pt x="32810" y="25195"/>
                  </a:cubicBezTo>
                  <a:close/>
                  <a:moveTo>
                    <a:pt x="22897" y="25487"/>
                  </a:moveTo>
                  <a:cubicBezTo>
                    <a:pt x="22894" y="25487"/>
                    <a:pt x="22891" y="25487"/>
                    <a:pt x="22889" y="25487"/>
                  </a:cubicBezTo>
                  <a:lnTo>
                    <a:pt x="22546" y="25511"/>
                  </a:lnTo>
                  <a:cubicBezTo>
                    <a:pt x="22498" y="25514"/>
                    <a:pt x="22463" y="25556"/>
                    <a:pt x="22466" y="25602"/>
                  </a:cubicBezTo>
                  <a:cubicBezTo>
                    <a:pt x="22469" y="25649"/>
                    <a:pt x="22507" y="25683"/>
                    <a:pt x="22552" y="25683"/>
                  </a:cubicBezTo>
                  <a:lnTo>
                    <a:pt x="22559" y="25683"/>
                  </a:lnTo>
                  <a:lnTo>
                    <a:pt x="22900" y="25658"/>
                  </a:lnTo>
                  <a:cubicBezTo>
                    <a:pt x="22948" y="25654"/>
                    <a:pt x="22983" y="25614"/>
                    <a:pt x="22980" y="25566"/>
                  </a:cubicBezTo>
                  <a:cubicBezTo>
                    <a:pt x="22977" y="25522"/>
                    <a:pt x="22940" y="25487"/>
                    <a:pt x="22897" y="25487"/>
                  </a:cubicBezTo>
                  <a:close/>
                  <a:moveTo>
                    <a:pt x="25975" y="25428"/>
                  </a:moveTo>
                  <a:cubicBezTo>
                    <a:pt x="25938" y="25428"/>
                    <a:pt x="25903" y="25452"/>
                    <a:pt x="25891" y="25489"/>
                  </a:cubicBezTo>
                  <a:cubicBezTo>
                    <a:pt x="25877" y="25534"/>
                    <a:pt x="25902" y="25582"/>
                    <a:pt x="25949" y="25596"/>
                  </a:cubicBezTo>
                  <a:cubicBezTo>
                    <a:pt x="25992" y="25609"/>
                    <a:pt x="26034" y="25623"/>
                    <a:pt x="26077" y="25639"/>
                  </a:cubicBezTo>
                  <a:cubicBezTo>
                    <a:pt x="26136" y="25663"/>
                    <a:pt x="26194" y="25691"/>
                    <a:pt x="26250" y="25719"/>
                  </a:cubicBezTo>
                  <a:cubicBezTo>
                    <a:pt x="26263" y="25727"/>
                    <a:pt x="26277" y="25731"/>
                    <a:pt x="26290" y="25731"/>
                  </a:cubicBezTo>
                  <a:cubicBezTo>
                    <a:pt x="26320" y="25731"/>
                    <a:pt x="26351" y="25715"/>
                    <a:pt x="26367" y="25686"/>
                  </a:cubicBezTo>
                  <a:cubicBezTo>
                    <a:pt x="26389" y="25642"/>
                    <a:pt x="26373" y="25591"/>
                    <a:pt x="26331" y="25569"/>
                  </a:cubicBezTo>
                  <a:cubicBezTo>
                    <a:pt x="26269" y="25535"/>
                    <a:pt x="26205" y="25506"/>
                    <a:pt x="26139" y="25481"/>
                  </a:cubicBezTo>
                  <a:cubicBezTo>
                    <a:pt x="26094" y="25463"/>
                    <a:pt x="26046" y="25446"/>
                    <a:pt x="25998" y="25431"/>
                  </a:cubicBezTo>
                  <a:cubicBezTo>
                    <a:pt x="25991" y="25429"/>
                    <a:pt x="25983" y="25428"/>
                    <a:pt x="25975" y="25428"/>
                  </a:cubicBezTo>
                  <a:close/>
                  <a:moveTo>
                    <a:pt x="22037" y="25548"/>
                  </a:moveTo>
                  <a:cubicBezTo>
                    <a:pt x="22036" y="25548"/>
                    <a:pt x="22034" y="25548"/>
                    <a:pt x="22032" y="25548"/>
                  </a:cubicBezTo>
                  <a:lnTo>
                    <a:pt x="21689" y="25574"/>
                  </a:lnTo>
                  <a:cubicBezTo>
                    <a:pt x="21641" y="25577"/>
                    <a:pt x="21606" y="25618"/>
                    <a:pt x="21609" y="25665"/>
                  </a:cubicBezTo>
                  <a:cubicBezTo>
                    <a:pt x="21612" y="25711"/>
                    <a:pt x="21651" y="25745"/>
                    <a:pt x="21696" y="25745"/>
                  </a:cubicBezTo>
                  <a:lnTo>
                    <a:pt x="21700" y="25745"/>
                  </a:lnTo>
                  <a:lnTo>
                    <a:pt x="22043" y="25719"/>
                  </a:lnTo>
                  <a:cubicBezTo>
                    <a:pt x="22091" y="25716"/>
                    <a:pt x="22126" y="25676"/>
                    <a:pt x="22123" y="25628"/>
                  </a:cubicBezTo>
                  <a:cubicBezTo>
                    <a:pt x="22120" y="25584"/>
                    <a:pt x="22082" y="25548"/>
                    <a:pt x="22037" y="25548"/>
                  </a:cubicBezTo>
                  <a:close/>
                  <a:moveTo>
                    <a:pt x="21181" y="25610"/>
                  </a:moveTo>
                  <a:cubicBezTo>
                    <a:pt x="21179" y="25610"/>
                    <a:pt x="21177" y="25610"/>
                    <a:pt x="21175" y="25610"/>
                  </a:cubicBezTo>
                  <a:lnTo>
                    <a:pt x="20832" y="25636"/>
                  </a:lnTo>
                  <a:cubicBezTo>
                    <a:pt x="20784" y="25639"/>
                    <a:pt x="20749" y="25681"/>
                    <a:pt x="20752" y="25727"/>
                  </a:cubicBezTo>
                  <a:cubicBezTo>
                    <a:pt x="20756" y="25772"/>
                    <a:pt x="20794" y="25807"/>
                    <a:pt x="20839" y="25807"/>
                  </a:cubicBezTo>
                  <a:lnTo>
                    <a:pt x="20844" y="25807"/>
                  </a:lnTo>
                  <a:lnTo>
                    <a:pt x="21186" y="25782"/>
                  </a:lnTo>
                  <a:cubicBezTo>
                    <a:pt x="21234" y="25779"/>
                    <a:pt x="21270" y="25739"/>
                    <a:pt x="21266" y="25691"/>
                  </a:cubicBezTo>
                  <a:cubicBezTo>
                    <a:pt x="21263" y="25645"/>
                    <a:pt x="21225" y="25610"/>
                    <a:pt x="21181" y="25610"/>
                  </a:cubicBezTo>
                  <a:close/>
                  <a:moveTo>
                    <a:pt x="20323" y="25673"/>
                  </a:moveTo>
                  <a:cubicBezTo>
                    <a:pt x="20321" y="25673"/>
                    <a:pt x="20319" y="25673"/>
                    <a:pt x="20317" y="25673"/>
                  </a:cubicBezTo>
                  <a:lnTo>
                    <a:pt x="19974" y="25699"/>
                  </a:lnTo>
                  <a:cubicBezTo>
                    <a:pt x="19928" y="25702"/>
                    <a:pt x="19892" y="25743"/>
                    <a:pt x="19896" y="25790"/>
                  </a:cubicBezTo>
                  <a:cubicBezTo>
                    <a:pt x="19899" y="25835"/>
                    <a:pt x="19937" y="25870"/>
                    <a:pt x="19981" y="25870"/>
                  </a:cubicBezTo>
                  <a:lnTo>
                    <a:pt x="19987" y="25870"/>
                  </a:lnTo>
                  <a:lnTo>
                    <a:pt x="20330" y="25844"/>
                  </a:lnTo>
                  <a:cubicBezTo>
                    <a:pt x="20378" y="25841"/>
                    <a:pt x="20413" y="25799"/>
                    <a:pt x="20410" y="25753"/>
                  </a:cubicBezTo>
                  <a:cubicBezTo>
                    <a:pt x="20407" y="25707"/>
                    <a:pt x="20368" y="25673"/>
                    <a:pt x="20323" y="25673"/>
                  </a:cubicBezTo>
                  <a:close/>
                  <a:moveTo>
                    <a:pt x="19466" y="25735"/>
                  </a:moveTo>
                  <a:cubicBezTo>
                    <a:pt x="19464" y="25735"/>
                    <a:pt x="19462" y="25735"/>
                    <a:pt x="19460" y="25735"/>
                  </a:cubicBezTo>
                  <a:lnTo>
                    <a:pt x="19117" y="25761"/>
                  </a:lnTo>
                  <a:cubicBezTo>
                    <a:pt x="19071" y="25764"/>
                    <a:pt x="19036" y="25806"/>
                    <a:pt x="19039" y="25852"/>
                  </a:cubicBezTo>
                  <a:cubicBezTo>
                    <a:pt x="19042" y="25899"/>
                    <a:pt x="19081" y="25932"/>
                    <a:pt x="19124" y="25932"/>
                  </a:cubicBezTo>
                  <a:lnTo>
                    <a:pt x="19130" y="25932"/>
                  </a:lnTo>
                  <a:lnTo>
                    <a:pt x="19473" y="25907"/>
                  </a:lnTo>
                  <a:cubicBezTo>
                    <a:pt x="19521" y="25903"/>
                    <a:pt x="19556" y="25862"/>
                    <a:pt x="19553" y="25814"/>
                  </a:cubicBezTo>
                  <a:cubicBezTo>
                    <a:pt x="19550" y="25769"/>
                    <a:pt x="19513" y="25735"/>
                    <a:pt x="19466" y="25735"/>
                  </a:cubicBezTo>
                  <a:close/>
                  <a:moveTo>
                    <a:pt x="205" y="25487"/>
                  </a:moveTo>
                  <a:cubicBezTo>
                    <a:pt x="167" y="25487"/>
                    <a:pt x="133" y="25513"/>
                    <a:pt x="122" y="25551"/>
                  </a:cubicBezTo>
                  <a:cubicBezTo>
                    <a:pt x="92" y="25667"/>
                    <a:pt x="66" y="25782"/>
                    <a:pt x="47" y="25895"/>
                  </a:cubicBezTo>
                  <a:cubicBezTo>
                    <a:pt x="39" y="25942"/>
                    <a:pt x="71" y="25987"/>
                    <a:pt x="118" y="25993"/>
                  </a:cubicBezTo>
                  <a:cubicBezTo>
                    <a:pt x="122" y="25995"/>
                    <a:pt x="127" y="25995"/>
                    <a:pt x="132" y="25995"/>
                  </a:cubicBezTo>
                  <a:cubicBezTo>
                    <a:pt x="174" y="25995"/>
                    <a:pt x="210" y="25966"/>
                    <a:pt x="217" y="25923"/>
                  </a:cubicBezTo>
                  <a:cubicBezTo>
                    <a:pt x="234" y="25815"/>
                    <a:pt x="258" y="25705"/>
                    <a:pt x="289" y="25596"/>
                  </a:cubicBezTo>
                  <a:cubicBezTo>
                    <a:pt x="300" y="25550"/>
                    <a:pt x="273" y="25503"/>
                    <a:pt x="228" y="25490"/>
                  </a:cubicBezTo>
                  <a:cubicBezTo>
                    <a:pt x="220" y="25488"/>
                    <a:pt x="213" y="25487"/>
                    <a:pt x="205" y="25487"/>
                  </a:cubicBezTo>
                  <a:close/>
                  <a:moveTo>
                    <a:pt x="18611" y="25804"/>
                  </a:moveTo>
                  <a:cubicBezTo>
                    <a:pt x="18608" y="25804"/>
                    <a:pt x="18605" y="25804"/>
                    <a:pt x="18602" y="25804"/>
                  </a:cubicBezTo>
                  <a:cubicBezTo>
                    <a:pt x="18488" y="25815"/>
                    <a:pt x="18373" y="25828"/>
                    <a:pt x="18259" y="25841"/>
                  </a:cubicBezTo>
                  <a:cubicBezTo>
                    <a:pt x="18211" y="25847"/>
                    <a:pt x="18177" y="25889"/>
                    <a:pt x="18184" y="25937"/>
                  </a:cubicBezTo>
                  <a:cubicBezTo>
                    <a:pt x="18189" y="25980"/>
                    <a:pt x="18225" y="26012"/>
                    <a:pt x="18269" y="26012"/>
                  </a:cubicBezTo>
                  <a:lnTo>
                    <a:pt x="18280" y="26012"/>
                  </a:lnTo>
                  <a:cubicBezTo>
                    <a:pt x="18392" y="25998"/>
                    <a:pt x="18506" y="25987"/>
                    <a:pt x="18619" y="25976"/>
                  </a:cubicBezTo>
                  <a:cubicBezTo>
                    <a:pt x="18666" y="25971"/>
                    <a:pt x="18701" y="25929"/>
                    <a:pt x="18696" y="25881"/>
                  </a:cubicBezTo>
                  <a:cubicBezTo>
                    <a:pt x="18692" y="25837"/>
                    <a:pt x="18655" y="25804"/>
                    <a:pt x="18611" y="25804"/>
                  </a:cubicBezTo>
                  <a:close/>
                  <a:moveTo>
                    <a:pt x="17760" y="25913"/>
                  </a:moveTo>
                  <a:cubicBezTo>
                    <a:pt x="17755" y="25913"/>
                    <a:pt x="17749" y="25914"/>
                    <a:pt x="17743" y="25915"/>
                  </a:cubicBezTo>
                  <a:cubicBezTo>
                    <a:pt x="17625" y="25934"/>
                    <a:pt x="17511" y="25955"/>
                    <a:pt x="17402" y="25979"/>
                  </a:cubicBezTo>
                  <a:cubicBezTo>
                    <a:pt x="17356" y="25988"/>
                    <a:pt x="17327" y="26033"/>
                    <a:pt x="17337" y="26080"/>
                  </a:cubicBezTo>
                  <a:cubicBezTo>
                    <a:pt x="17345" y="26120"/>
                    <a:pt x="17382" y="26149"/>
                    <a:pt x="17420" y="26149"/>
                  </a:cubicBezTo>
                  <a:cubicBezTo>
                    <a:pt x="17426" y="26149"/>
                    <a:pt x="17433" y="26147"/>
                    <a:pt x="17438" y="26147"/>
                  </a:cubicBezTo>
                  <a:cubicBezTo>
                    <a:pt x="17543" y="26124"/>
                    <a:pt x="17657" y="26104"/>
                    <a:pt x="17772" y="26084"/>
                  </a:cubicBezTo>
                  <a:cubicBezTo>
                    <a:pt x="17819" y="26076"/>
                    <a:pt x="17851" y="26032"/>
                    <a:pt x="17843" y="25985"/>
                  </a:cubicBezTo>
                  <a:cubicBezTo>
                    <a:pt x="17836" y="25944"/>
                    <a:pt x="17801" y="25913"/>
                    <a:pt x="17760" y="25913"/>
                  </a:cubicBezTo>
                  <a:close/>
                  <a:moveTo>
                    <a:pt x="26703" y="25864"/>
                  </a:moveTo>
                  <a:cubicBezTo>
                    <a:pt x="26681" y="25864"/>
                    <a:pt x="26659" y="25872"/>
                    <a:pt x="26642" y="25889"/>
                  </a:cubicBezTo>
                  <a:cubicBezTo>
                    <a:pt x="26608" y="25924"/>
                    <a:pt x="26608" y="25977"/>
                    <a:pt x="26642" y="26011"/>
                  </a:cubicBezTo>
                  <a:cubicBezTo>
                    <a:pt x="26719" y="26086"/>
                    <a:pt x="26791" y="26171"/>
                    <a:pt x="26857" y="26262"/>
                  </a:cubicBezTo>
                  <a:cubicBezTo>
                    <a:pt x="26873" y="26285"/>
                    <a:pt x="26900" y="26297"/>
                    <a:pt x="26925" y="26297"/>
                  </a:cubicBezTo>
                  <a:cubicBezTo>
                    <a:pt x="26943" y="26297"/>
                    <a:pt x="26961" y="26291"/>
                    <a:pt x="26977" y="26281"/>
                  </a:cubicBezTo>
                  <a:cubicBezTo>
                    <a:pt x="27015" y="26253"/>
                    <a:pt x="27023" y="26200"/>
                    <a:pt x="26996" y="26161"/>
                  </a:cubicBezTo>
                  <a:cubicBezTo>
                    <a:pt x="26924" y="26062"/>
                    <a:pt x="26845" y="25971"/>
                    <a:pt x="26764" y="25889"/>
                  </a:cubicBezTo>
                  <a:cubicBezTo>
                    <a:pt x="26747" y="25872"/>
                    <a:pt x="26725" y="25864"/>
                    <a:pt x="26703" y="25864"/>
                  </a:cubicBezTo>
                  <a:close/>
                  <a:moveTo>
                    <a:pt x="16922" y="26101"/>
                  </a:moveTo>
                  <a:cubicBezTo>
                    <a:pt x="16913" y="26101"/>
                    <a:pt x="16905" y="26103"/>
                    <a:pt x="16896" y="26105"/>
                  </a:cubicBezTo>
                  <a:cubicBezTo>
                    <a:pt x="16783" y="26137"/>
                    <a:pt x="16672" y="26174"/>
                    <a:pt x="16565" y="26214"/>
                  </a:cubicBezTo>
                  <a:cubicBezTo>
                    <a:pt x="16520" y="26230"/>
                    <a:pt x="16498" y="26280"/>
                    <a:pt x="16514" y="26323"/>
                  </a:cubicBezTo>
                  <a:cubicBezTo>
                    <a:pt x="16526" y="26358"/>
                    <a:pt x="16560" y="26381"/>
                    <a:pt x="16595" y="26381"/>
                  </a:cubicBezTo>
                  <a:cubicBezTo>
                    <a:pt x="16605" y="26381"/>
                    <a:pt x="16614" y="26379"/>
                    <a:pt x="16624" y="26374"/>
                  </a:cubicBezTo>
                  <a:cubicBezTo>
                    <a:pt x="16727" y="26337"/>
                    <a:pt x="16835" y="26302"/>
                    <a:pt x="16944" y="26270"/>
                  </a:cubicBezTo>
                  <a:cubicBezTo>
                    <a:pt x="16991" y="26256"/>
                    <a:pt x="17016" y="26209"/>
                    <a:pt x="17004" y="26163"/>
                  </a:cubicBezTo>
                  <a:cubicBezTo>
                    <a:pt x="16992" y="26126"/>
                    <a:pt x="16959" y="26101"/>
                    <a:pt x="16922" y="26101"/>
                  </a:cubicBezTo>
                  <a:close/>
                  <a:moveTo>
                    <a:pt x="33218" y="25949"/>
                  </a:moveTo>
                  <a:cubicBezTo>
                    <a:pt x="33206" y="25949"/>
                    <a:pt x="33193" y="25952"/>
                    <a:pt x="33182" y="25958"/>
                  </a:cubicBezTo>
                  <a:cubicBezTo>
                    <a:pt x="33139" y="25979"/>
                    <a:pt x="33121" y="26030"/>
                    <a:pt x="33142" y="26073"/>
                  </a:cubicBezTo>
                  <a:cubicBezTo>
                    <a:pt x="33192" y="26176"/>
                    <a:pt x="33240" y="26280"/>
                    <a:pt x="33283" y="26382"/>
                  </a:cubicBezTo>
                  <a:cubicBezTo>
                    <a:pt x="33297" y="26414"/>
                    <a:pt x="33329" y="26434"/>
                    <a:pt x="33361" y="26434"/>
                  </a:cubicBezTo>
                  <a:cubicBezTo>
                    <a:pt x="33372" y="26434"/>
                    <a:pt x="33385" y="26432"/>
                    <a:pt x="33396" y="26427"/>
                  </a:cubicBezTo>
                  <a:cubicBezTo>
                    <a:pt x="33440" y="26408"/>
                    <a:pt x="33459" y="26358"/>
                    <a:pt x="33441" y="26313"/>
                  </a:cubicBezTo>
                  <a:cubicBezTo>
                    <a:pt x="33395" y="26209"/>
                    <a:pt x="33347" y="26104"/>
                    <a:pt x="33296" y="25998"/>
                  </a:cubicBezTo>
                  <a:cubicBezTo>
                    <a:pt x="33281" y="25968"/>
                    <a:pt x="33250" y="25949"/>
                    <a:pt x="33218" y="25949"/>
                  </a:cubicBezTo>
                  <a:close/>
                  <a:moveTo>
                    <a:pt x="16121" y="26412"/>
                  </a:moveTo>
                  <a:cubicBezTo>
                    <a:pt x="16108" y="26412"/>
                    <a:pt x="16095" y="26415"/>
                    <a:pt x="16083" y="26421"/>
                  </a:cubicBezTo>
                  <a:cubicBezTo>
                    <a:pt x="15977" y="26474"/>
                    <a:pt x="15873" y="26531"/>
                    <a:pt x="15775" y="26592"/>
                  </a:cubicBezTo>
                  <a:cubicBezTo>
                    <a:pt x="15735" y="26616"/>
                    <a:pt x="15723" y="26669"/>
                    <a:pt x="15748" y="26709"/>
                  </a:cubicBezTo>
                  <a:cubicBezTo>
                    <a:pt x="15764" y="26736"/>
                    <a:pt x="15793" y="26751"/>
                    <a:pt x="15822" y="26751"/>
                  </a:cubicBezTo>
                  <a:cubicBezTo>
                    <a:pt x="15836" y="26751"/>
                    <a:pt x="15852" y="26746"/>
                    <a:pt x="15865" y="26738"/>
                  </a:cubicBezTo>
                  <a:cubicBezTo>
                    <a:pt x="15960" y="26680"/>
                    <a:pt x="16059" y="26626"/>
                    <a:pt x="16160" y="26574"/>
                  </a:cubicBezTo>
                  <a:cubicBezTo>
                    <a:pt x="16201" y="26554"/>
                    <a:pt x="16219" y="26501"/>
                    <a:pt x="16198" y="26459"/>
                  </a:cubicBezTo>
                  <a:cubicBezTo>
                    <a:pt x="16183" y="26429"/>
                    <a:pt x="16153" y="26412"/>
                    <a:pt x="16121" y="26412"/>
                  </a:cubicBezTo>
                  <a:close/>
                  <a:moveTo>
                    <a:pt x="87" y="26336"/>
                  </a:moveTo>
                  <a:cubicBezTo>
                    <a:pt x="39" y="26336"/>
                    <a:pt x="1" y="26374"/>
                    <a:pt x="1" y="26422"/>
                  </a:cubicBezTo>
                  <a:lnTo>
                    <a:pt x="1" y="26453"/>
                  </a:lnTo>
                  <a:cubicBezTo>
                    <a:pt x="1" y="26560"/>
                    <a:pt x="5" y="26669"/>
                    <a:pt x="17" y="26775"/>
                  </a:cubicBezTo>
                  <a:cubicBezTo>
                    <a:pt x="21" y="26818"/>
                    <a:pt x="58" y="26851"/>
                    <a:pt x="102" y="26851"/>
                  </a:cubicBezTo>
                  <a:lnTo>
                    <a:pt x="111" y="26851"/>
                  </a:lnTo>
                  <a:cubicBezTo>
                    <a:pt x="159" y="26847"/>
                    <a:pt x="193" y="26803"/>
                    <a:pt x="188" y="26757"/>
                  </a:cubicBezTo>
                  <a:cubicBezTo>
                    <a:pt x="177" y="26656"/>
                    <a:pt x="172" y="26555"/>
                    <a:pt x="172" y="26453"/>
                  </a:cubicBezTo>
                  <a:lnTo>
                    <a:pt x="172" y="26422"/>
                  </a:lnTo>
                  <a:cubicBezTo>
                    <a:pt x="174" y="26376"/>
                    <a:pt x="135" y="26337"/>
                    <a:pt x="87" y="26336"/>
                  </a:cubicBezTo>
                  <a:close/>
                  <a:moveTo>
                    <a:pt x="27182" y="26572"/>
                  </a:moveTo>
                  <a:cubicBezTo>
                    <a:pt x="27170" y="26572"/>
                    <a:pt x="27158" y="26574"/>
                    <a:pt x="27146" y="26579"/>
                  </a:cubicBezTo>
                  <a:cubicBezTo>
                    <a:pt x="27103" y="26598"/>
                    <a:pt x="27084" y="26650"/>
                    <a:pt x="27103" y="26693"/>
                  </a:cubicBezTo>
                  <a:cubicBezTo>
                    <a:pt x="27146" y="26792"/>
                    <a:pt x="27187" y="26896"/>
                    <a:pt x="27222" y="27005"/>
                  </a:cubicBezTo>
                  <a:cubicBezTo>
                    <a:pt x="27233" y="27042"/>
                    <a:pt x="27267" y="27064"/>
                    <a:pt x="27303" y="27064"/>
                  </a:cubicBezTo>
                  <a:cubicBezTo>
                    <a:pt x="27311" y="27064"/>
                    <a:pt x="27321" y="27063"/>
                    <a:pt x="27329" y="27061"/>
                  </a:cubicBezTo>
                  <a:cubicBezTo>
                    <a:pt x="27374" y="27047"/>
                    <a:pt x="27399" y="26999"/>
                    <a:pt x="27385" y="26954"/>
                  </a:cubicBezTo>
                  <a:cubicBezTo>
                    <a:pt x="27348" y="26839"/>
                    <a:pt x="27307" y="26728"/>
                    <a:pt x="27260" y="26622"/>
                  </a:cubicBezTo>
                  <a:cubicBezTo>
                    <a:pt x="27246" y="26591"/>
                    <a:pt x="27214" y="26572"/>
                    <a:pt x="27182" y="26572"/>
                  </a:cubicBezTo>
                  <a:close/>
                  <a:moveTo>
                    <a:pt x="33549" y="26741"/>
                  </a:moveTo>
                  <a:cubicBezTo>
                    <a:pt x="33540" y="26741"/>
                    <a:pt x="33531" y="26743"/>
                    <a:pt x="33521" y="26746"/>
                  </a:cubicBezTo>
                  <a:cubicBezTo>
                    <a:pt x="33477" y="26762"/>
                    <a:pt x="33453" y="26811"/>
                    <a:pt x="33469" y="26856"/>
                  </a:cubicBezTo>
                  <a:cubicBezTo>
                    <a:pt x="33505" y="26964"/>
                    <a:pt x="33541" y="27072"/>
                    <a:pt x="33571" y="27178"/>
                  </a:cubicBezTo>
                  <a:cubicBezTo>
                    <a:pt x="33582" y="27217"/>
                    <a:pt x="33616" y="27241"/>
                    <a:pt x="33653" y="27241"/>
                  </a:cubicBezTo>
                  <a:cubicBezTo>
                    <a:pt x="33661" y="27241"/>
                    <a:pt x="33669" y="27239"/>
                    <a:pt x="33677" y="27237"/>
                  </a:cubicBezTo>
                  <a:cubicBezTo>
                    <a:pt x="33723" y="27225"/>
                    <a:pt x="33749" y="27177"/>
                    <a:pt x="33736" y="27132"/>
                  </a:cubicBezTo>
                  <a:cubicBezTo>
                    <a:pt x="33704" y="27021"/>
                    <a:pt x="33669" y="26909"/>
                    <a:pt x="33630" y="26799"/>
                  </a:cubicBezTo>
                  <a:cubicBezTo>
                    <a:pt x="33618" y="26763"/>
                    <a:pt x="33584" y="26741"/>
                    <a:pt x="33549" y="26741"/>
                  </a:cubicBezTo>
                  <a:close/>
                  <a:moveTo>
                    <a:pt x="15403" y="26879"/>
                  </a:moveTo>
                  <a:cubicBezTo>
                    <a:pt x="15384" y="26879"/>
                    <a:pt x="15364" y="26886"/>
                    <a:pt x="15348" y="26900"/>
                  </a:cubicBezTo>
                  <a:cubicBezTo>
                    <a:pt x="15258" y="26973"/>
                    <a:pt x="15172" y="27053"/>
                    <a:pt x="15088" y="27137"/>
                  </a:cubicBezTo>
                  <a:cubicBezTo>
                    <a:pt x="15055" y="27170"/>
                    <a:pt x="15055" y="27225"/>
                    <a:pt x="15088" y="27257"/>
                  </a:cubicBezTo>
                  <a:cubicBezTo>
                    <a:pt x="15106" y="27274"/>
                    <a:pt x="15127" y="27282"/>
                    <a:pt x="15149" y="27282"/>
                  </a:cubicBezTo>
                  <a:cubicBezTo>
                    <a:pt x="15172" y="27282"/>
                    <a:pt x="15194" y="27274"/>
                    <a:pt x="15210" y="27257"/>
                  </a:cubicBezTo>
                  <a:cubicBezTo>
                    <a:pt x="15289" y="27178"/>
                    <a:pt x="15372" y="27101"/>
                    <a:pt x="15457" y="27031"/>
                  </a:cubicBezTo>
                  <a:cubicBezTo>
                    <a:pt x="15494" y="27000"/>
                    <a:pt x="15498" y="26946"/>
                    <a:pt x="15468" y="26909"/>
                  </a:cubicBezTo>
                  <a:cubicBezTo>
                    <a:pt x="15451" y="26890"/>
                    <a:pt x="15427" y="26879"/>
                    <a:pt x="15403" y="26879"/>
                  </a:cubicBezTo>
                  <a:close/>
                  <a:moveTo>
                    <a:pt x="201" y="27184"/>
                  </a:moveTo>
                  <a:cubicBezTo>
                    <a:pt x="193" y="27184"/>
                    <a:pt x="185" y="27186"/>
                    <a:pt x="177" y="27188"/>
                  </a:cubicBezTo>
                  <a:cubicBezTo>
                    <a:pt x="132" y="27201"/>
                    <a:pt x="106" y="27249"/>
                    <a:pt x="119" y="27295"/>
                  </a:cubicBezTo>
                  <a:cubicBezTo>
                    <a:pt x="135" y="27353"/>
                    <a:pt x="154" y="27410"/>
                    <a:pt x="175" y="27468"/>
                  </a:cubicBezTo>
                  <a:cubicBezTo>
                    <a:pt x="194" y="27522"/>
                    <a:pt x="215" y="27575"/>
                    <a:pt x="238" y="27627"/>
                  </a:cubicBezTo>
                  <a:cubicBezTo>
                    <a:pt x="250" y="27660"/>
                    <a:pt x="282" y="27679"/>
                    <a:pt x="316" y="27679"/>
                  </a:cubicBezTo>
                  <a:cubicBezTo>
                    <a:pt x="327" y="27679"/>
                    <a:pt x="339" y="27678"/>
                    <a:pt x="350" y="27673"/>
                  </a:cubicBezTo>
                  <a:cubicBezTo>
                    <a:pt x="395" y="27654"/>
                    <a:pt x="414" y="27604"/>
                    <a:pt x="396" y="27561"/>
                  </a:cubicBezTo>
                  <a:cubicBezTo>
                    <a:pt x="375" y="27511"/>
                    <a:pt x="356" y="27462"/>
                    <a:pt x="337" y="27410"/>
                  </a:cubicBezTo>
                  <a:cubicBezTo>
                    <a:pt x="318" y="27356"/>
                    <a:pt x="300" y="27301"/>
                    <a:pt x="284" y="27247"/>
                  </a:cubicBezTo>
                  <a:cubicBezTo>
                    <a:pt x="274" y="27209"/>
                    <a:pt x="239" y="27184"/>
                    <a:pt x="201" y="27184"/>
                  </a:cubicBezTo>
                  <a:close/>
                  <a:moveTo>
                    <a:pt x="27422" y="27395"/>
                  </a:moveTo>
                  <a:cubicBezTo>
                    <a:pt x="27417" y="27395"/>
                    <a:pt x="27412" y="27395"/>
                    <a:pt x="27407" y="27396"/>
                  </a:cubicBezTo>
                  <a:cubicBezTo>
                    <a:pt x="27361" y="27402"/>
                    <a:pt x="27329" y="27447"/>
                    <a:pt x="27337" y="27494"/>
                  </a:cubicBezTo>
                  <a:cubicBezTo>
                    <a:pt x="27355" y="27603"/>
                    <a:pt x="27367" y="27716"/>
                    <a:pt x="27375" y="27828"/>
                  </a:cubicBezTo>
                  <a:cubicBezTo>
                    <a:pt x="27379" y="27873"/>
                    <a:pt x="27417" y="27908"/>
                    <a:pt x="27460" y="27908"/>
                  </a:cubicBezTo>
                  <a:cubicBezTo>
                    <a:pt x="27464" y="27908"/>
                    <a:pt x="27465" y="27907"/>
                    <a:pt x="27467" y="27907"/>
                  </a:cubicBezTo>
                  <a:cubicBezTo>
                    <a:pt x="27515" y="27904"/>
                    <a:pt x="27550" y="27864"/>
                    <a:pt x="27547" y="27815"/>
                  </a:cubicBezTo>
                  <a:cubicBezTo>
                    <a:pt x="27539" y="27699"/>
                    <a:pt x="27524" y="27580"/>
                    <a:pt x="27507" y="27466"/>
                  </a:cubicBezTo>
                  <a:cubicBezTo>
                    <a:pt x="27500" y="27425"/>
                    <a:pt x="27464" y="27395"/>
                    <a:pt x="27422" y="27395"/>
                  </a:cubicBezTo>
                  <a:close/>
                  <a:moveTo>
                    <a:pt x="14810" y="27498"/>
                  </a:moveTo>
                  <a:cubicBezTo>
                    <a:pt x="14784" y="27498"/>
                    <a:pt x="14759" y="27510"/>
                    <a:pt x="14743" y="27532"/>
                  </a:cubicBezTo>
                  <a:cubicBezTo>
                    <a:pt x="14672" y="27622"/>
                    <a:pt x="14605" y="27718"/>
                    <a:pt x="14539" y="27817"/>
                  </a:cubicBezTo>
                  <a:cubicBezTo>
                    <a:pt x="14514" y="27856"/>
                    <a:pt x="14523" y="27910"/>
                    <a:pt x="14563" y="27936"/>
                  </a:cubicBezTo>
                  <a:cubicBezTo>
                    <a:pt x="14578" y="27945"/>
                    <a:pt x="14595" y="27950"/>
                    <a:pt x="14611" y="27950"/>
                  </a:cubicBezTo>
                  <a:cubicBezTo>
                    <a:pt x="14638" y="27950"/>
                    <a:pt x="14666" y="27936"/>
                    <a:pt x="14683" y="27912"/>
                  </a:cubicBezTo>
                  <a:cubicBezTo>
                    <a:pt x="14746" y="27815"/>
                    <a:pt x="14811" y="27724"/>
                    <a:pt x="14879" y="27636"/>
                  </a:cubicBezTo>
                  <a:cubicBezTo>
                    <a:pt x="14907" y="27599"/>
                    <a:pt x="14901" y="27545"/>
                    <a:pt x="14863" y="27516"/>
                  </a:cubicBezTo>
                  <a:cubicBezTo>
                    <a:pt x="14847" y="27504"/>
                    <a:pt x="14828" y="27498"/>
                    <a:pt x="14810" y="27498"/>
                  </a:cubicBezTo>
                  <a:close/>
                  <a:moveTo>
                    <a:pt x="33774" y="27570"/>
                  </a:moveTo>
                  <a:cubicBezTo>
                    <a:pt x="33769" y="27570"/>
                    <a:pt x="33763" y="27571"/>
                    <a:pt x="33757" y="27572"/>
                  </a:cubicBezTo>
                  <a:cubicBezTo>
                    <a:pt x="33710" y="27580"/>
                    <a:pt x="33680" y="27625"/>
                    <a:pt x="33690" y="27671"/>
                  </a:cubicBezTo>
                  <a:cubicBezTo>
                    <a:pt x="33710" y="27783"/>
                    <a:pt x="33728" y="27894"/>
                    <a:pt x="33741" y="28006"/>
                  </a:cubicBezTo>
                  <a:cubicBezTo>
                    <a:pt x="33746" y="28049"/>
                    <a:pt x="33782" y="28081"/>
                    <a:pt x="33826" y="28081"/>
                  </a:cubicBezTo>
                  <a:cubicBezTo>
                    <a:pt x="33829" y="28081"/>
                    <a:pt x="33832" y="28081"/>
                    <a:pt x="33835" y="28080"/>
                  </a:cubicBezTo>
                  <a:cubicBezTo>
                    <a:pt x="33883" y="28075"/>
                    <a:pt x="33917" y="28032"/>
                    <a:pt x="33911" y="27985"/>
                  </a:cubicBezTo>
                  <a:cubicBezTo>
                    <a:pt x="33898" y="27870"/>
                    <a:pt x="33880" y="27755"/>
                    <a:pt x="33858" y="27639"/>
                  </a:cubicBezTo>
                  <a:cubicBezTo>
                    <a:pt x="33849" y="27599"/>
                    <a:pt x="33815" y="27570"/>
                    <a:pt x="33774" y="27570"/>
                  </a:cubicBezTo>
                  <a:close/>
                  <a:moveTo>
                    <a:pt x="555" y="27962"/>
                  </a:moveTo>
                  <a:cubicBezTo>
                    <a:pt x="540" y="27962"/>
                    <a:pt x="524" y="27967"/>
                    <a:pt x="510" y="27976"/>
                  </a:cubicBezTo>
                  <a:cubicBezTo>
                    <a:pt x="470" y="28001"/>
                    <a:pt x="459" y="28054"/>
                    <a:pt x="484" y="28094"/>
                  </a:cubicBezTo>
                  <a:cubicBezTo>
                    <a:pt x="547" y="28192"/>
                    <a:pt x="616" y="28288"/>
                    <a:pt x="689" y="28381"/>
                  </a:cubicBezTo>
                  <a:cubicBezTo>
                    <a:pt x="705" y="28403"/>
                    <a:pt x="731" y="28414"/>
                    <a:pt x="756" y="28414"/>
                  </a:cubicBezTo>
                  <a:cubicBezTo>
                    <a:pt x="774" y="28414"/>
                    <a:pt x="793" y="28408"/>
                    <a:pt x="809" y="28395"/>
                  </a:cubicBezTo>
                  <a:cubicBezTo>
                    <a:pt x="846" y="28365"/>
                    <a:pt x="853" y="28312"/>
                    <a:pt x="824" y="28273"/>
                  </a:cubicBezTo>
                  <a:cubicBezTo>
                    <a:pt x="753" y="28187"/>
                    <a:pt x="688" y="28094"/>
                    <a:pt x="628" y="28003"/>
                  </a:cubicBezTo>
                  <a:cubicBezTo>
                    <a:pt x="612" y="27977"/>
                    <a:pt x="584" y="27962"/>
                    <a:pt x="555" y="27962"/>
                  </a:cubicBezTo>
                  <a:close/>
                  <a:moveTo>
                    <a:pt x="14349" y="28222"/>
                  </a:moveTo>
                  <a:cubicBezTo>
                    <a:pt x="14318" y="28222"/>
                    <a:pt x="14289" y="28238"/>
                    <a:pt x="14273" y="28267"/>
                  </a:cubicBezTo>
                  <a:cubicBezTo>
                    <a:pt x="14221" y="28368"/>
                    <a:pt x="14169" y="28474"/>
                    <a:pt x="14120" y="28581"/>
                  </a:cubicBezTo>
                  <a:cubicBezTo>
                    <a:pt x="14099" y="28623"/>
                    <a:pt x="14118" y="28674"/>
                    <a:pt x="14161" y="28695"/>
                  </a:cubicBezTo>
                  <a:cubicBezTo>
                    <a:pt x="14172" y="28699"/>
                    <a:pt x="14185" y="28703"/>
                    <a:pt x="14198" y="28703"/>
                  </a:cubicBezTo>
                  <a:cubicBezTo>
                    <a:pt x="14230" y="28703"/>
                    <a:pt x="14261" y="28683"/>
                    <a:pt x="14275" y="28651"/>
                  </a:cubicBezTo>
                  <a:cubicBezTo>
                    <a:pt x="14323" y="28549"/>
                    <a:pt x="14374" y="28446"/>
                    <a:pt x="14425" y="28349"/>
                  </a:cubicBezTo>
                  <a:cubicBezTo>
                    <a:pt x="14448" y="28305"/>
                    <a:pt x="14432" y="28254"/>
                    <a:pt x="14390" y="28232"/>
                  </a:cubicBezTo>
                  <a:cubicBezTo>
                    <a:pt x="14377" y="28225"/>
                    <a:pt x="14363" y="28222"/>
                    <a:pt x="14349" y="28222"/>
                  </a:cubicBezTo>
                  <a:close/>
                  <a:moveTo>
                    <a:pt x="27464" y="28251"/>
                  </a:moveTo>
                  <a:cubicBezTo>
                    <a:pt x="27423" y="28251"/>
                    <a:pt x="27380" y="28286"/>
                    <a:pt x="27377" y="28333"/>
                  </a:cubicBezTo>
                  <a:cubicBezTo>
                    <a:pt x="27372" y="28442"/>
                    <a:pt x="27364" y="28552"/>
                    <a:pt x="27353" y="28671"/>
                  </a:cubicBezTo>
                  <a:cubicBezTo>
                    <a:pt x="27348" y="28719"/>
                    <a:pt x="27382" y="28760"/>
                    <a:pt x="27430" y="28765"/>
                  </a:cubicBezTo>
                  <a:lnTo>
                    <a:pt x="27438" y="28765"/>
                  </a:lnTo>
                  <a:cubicBezTo>
                    <a:pt x="27481" y="28765"/>
                    <a:pt x="27520" y="28733"/>
                    <a:pt x="27523" y="28688"/>
                  </a:cubicBezTo>
                  <a:cubicBezTo>
                    <a:pt x="27536" y="28567"/>
                    <a:pt x="27544" y="28453"/>
                    <a:pt x="27548" y="28341"/>
                  </a:cubicBezTo>
                  <a:cubicBezTo>
                    <a:pt x="27552" y="28294"/>
                    <a:pt x="27515" y="28254"/>
                    <a:pt x="27467" y="28251"/>
                  </a:cubicBezTo>
                  <a:cubicBezTo>
                    <a:pt x="27466" y="28251"/>
                    <a:pt x="27465" y="28251"/>
                    <a:pt x="27464" y="28251"/>
                  </a:cubicBezTo>
                  <a:close/>
                  <a:moveTo>
                    <a:pt x="33859" y="28422"/>
                  </a:moveTo>
                  <a:cubicBezTo>
                    <a:pt x="33811" y="28424"/>
                    <a:pt x="33773" y="28462"/>
                    <a:pt x="33773" y="28510"/>
                  </a:cubicBezTo>
                  <a:lnTo>
                    <a:pt x="33773" y="28541"/>
                  </a:lnTo>
                  <a:cubicBezTo>
                    <a:pt x="33773" y="28642"/>
                    <a:pt x="33770" y="28744"/>
                    <a:pt x="33763" y="28847"/>
                  </a:cubicBezTo>
                  <a:cubicBezTo>
                    <a:pt x="33758" y="28893"/>
                    <a:pt x="33795" y="28935"/>
                    <a:pt x="33842" y="28938"/>
                  </a:cubicBezTo>
                  <a:lnTo>
                    <a:pt x="33848" y="28938"/>
                  </a:lnTo>
                  <a:cubicBezTo>
                    <a:pt x="33893" y="28938"/>
                    <a:pt x="33930" y="28904"/>
                    <a:pt x="33935" y="28858"/>
                  </a:cubicBezTo>
                  <a:cubicBezTo>
                    <a:pt x="33941" y="28754"/>
                    <a:pt x="33946" y="28647"/>
                    <a:pt x="33946" y="28541"/>
                  </a:cubicBezTo>
                  <a:lnTo>
                    <a:pt x="33946" y="28509"/>
                  </a:lnTo>
                  <a:cubicBezTo>
                    <a:pt x="33946" y="28461"/>
                    <a:pt x="33907" y="28422"/>
                    <a:pt x="33859" y="28422"/>
                  </a:cubicBezTo>
                  <a:close/>
                  <a:moveTo>
                    <a:pt x="1104" y="28621"/>
                  </a:moveTo>
                  <a:cubicBezTo>
                    <a:pt x="1081" y="28621"/>
                    <a:pt x="1059" y="28630"/>
                    <a:pt x="1042" y="28648"/>
                  </a:cubicBezTo>
                  <a:cubicBezTo>
                    <a:pt x="1010" y="28682"/>
                    <a:pt x="1010" y="28736"/>
                    <a:pt x="1045" y="28770"/>
                  </a:cubicBezTo>
                  <a:cubicBezTo>
                    <a:pt x="1125" y="28847"/>
                    <a:pt x="1213" y="28925"/>
                    <a:pt x="1306" y="29002"/>
                  </a:cubicBezTo>
                  <a:cubicBezTo>
                    <a:pt x="1322" y="29015"/>
                    <a:pt x="1341" y="29021"/>
                    <a:pt x="1360" y="29021"/>
                  </a:cubicBezTo>
                  <a:cubicBezTo>
                    <a:pt x="1384" y="29021"/>
                    <a:pt x="1410" y="29012"/>
                    <a:pt x="1426" y="28991"/>
                  </a:cubicBezTo>
                  <a:cubicBezTo>
                    <a:pt x="1456" y="28954"/>
                    <a:pt x="1451" y="28900"/>
                    <a:pt x="1415" y="28869"/>
                  </a:cubicBezTo>
                  <a:cubicBezTo>
                    <a:pt x="1327" y="28795"/>
                    <a:pt x="1242" y="28720"/>
                    <a:pt x="1163" y="28645"/>
                  </a:cubicBezTo>
                  <a:cubicBezTo>
                    <a:pt x="1147" y="28629"/>
                    <a:pt x="1125" y="28621"/>
                    <a:pt x="1104" y="28621"/>
                  </a:cubicBezTo>
                  <a:close/>
                  <a:moveTo>
                    <a:pt x="13998" y="29006"/>
                  </a:moveTo>
                  <a:cubicBezTo>
                    <a:pt x="13964" y="29006"/>
                    <a:pt x="13931" y="29027"/>
                    <a:pt x="13918" y="29061"/>
                  </a:cubicBezTo>
                  <a:cubicBezTo>
                    <a:pt x="13878" y="29165"/>
                    <a:pt x="13839" y="29276"/>
                    <a:pt x="13801" y="29388"/>
                  </a:cubicBezTo>
                  <a:cubicBezTo>
                    <a:pt x="13787" y="29433"/>
                    <a:pt x="13811" y="29481"/>
                    <a:pt x="13855" y="29497"/>
                  </a:cubicBezTo>
                  <a:cubicBezTo>
                    <a:pt x="13863" y="29500"/>
                    <a:pt x="13873" y="29502"/>
                    <a:pt x="13883" y="29502"/>
                  </a:cubicBezTo>
                  <a:cubicBezTo>
                    <a:pt x="13918" y="29502"/>
                    <a:pt x="13951" y="29478"/>
                    <a:pt x="13964" y="29442"/>
                  </a:cubicBezTo>
                  <a:cubicBezTo>
                    <a:pt x="14001" y="29332"/>
                    <a:pt x="14040" y="29225"/>
                    <a:pt x="14080" y="29122"/>
                  </a:cubicBezTo>
                  <a:cubicBezTo>
                    <a:pt x="14096" y="29077"/>
                    <a:pt x="14073" y="29028"/>
                    <a:pt x="14028" y="29012"/>
                  </a:cubicBezTo>
                  <a:cubicBezTo>
                    <a:pt x="14018" y="29008"/>
                    <a:pt x="14008" y="29006"/>
                    <a:pt x="13998" y="29006"/>
                  </a:cubicBezTo>
                  <a:close/>
                  <a:moveTo>
                    <a:pt x="1771" y="29161"/>
                  </a:moveTo>
                  <a:cubicBezTo>
                    <a:pt x="1743" y="29161"/>
                    <a:pt x="1716" y="29174"/>
                    <a:pt x="1700" y="29197"/>
                  </a:cubicBezTo>
                  <a:cubicBezTo>
                    <a:pt x="1672" y="29237"/>
                    <a:pt x="1682" y="29290"/>
                    <a:pt x="1720" y="29318"/>
                  </a:cubicBezTo>
                  <a:cubicBezTo>
                    <a:pt x="1812" y="29380"/>
                    <a:pt x="1908" y="29446"/>
                    <a:pt x="2010" y="29511"/>
                  </a:cubicBezTo>
                  <a:cubicBezTo>
                    <a:pt x="2025" y="29519"/>
                    <a:pt x="2041" y="29524"/>
                    <a:pt x="2057" y="29524"/>
                  </a:cubicBezTo>
                  <a:cubicBezTo>
                    <a:pt x="2084" y="29524"/>
                    <a:pt x="2111" y="29510"/>
                    <a:pt x="2129" y="29484"/>
                  </a:cubicBezTo>
                  <a:cubicBezTo>
                    <a:pt x="2154" y="29444"/>
                    <a:pt x="2142" y="29391"/>
                    <a:pt x="2103" y="29366"/>
                  </a:cubicBezTo>
                  <a:cubicBezTo>
                    <a:pt x="2002" y="29302"/>
                    <a:pt x="1908" y="29239"/>
                    <a:pt x="1820" y="29177"/>
                  </a:cubicBezTo>
                  <a:cubicBezTo>
                    <a:pt x="1805" y="29166"/>
                    <a:pt x="1788" y="29161"/>
                    <a:pt x="1771" y="29161"/>
                  </a:cubicBezTo>
                  <a:close/>
                  <a:moveTo>
                    <a:pt x="27375" y="29105"/>
                  </a:moveTo>
                  <a:cubicBezTo>
                    <a:pt x="27333" y="29105"/>
                    <a:pt x="27296" y="29136"/>
                    <a:pt x="27291" y="29178"/>
                  </a:cubicBezTo>
                  <a:cubicBezTo>
                    <a:pt x="27273" y="29292"/>
                    <a:pt x="27257" y="29406"/>
                    <a:pt x="27239" y="29518"/>
                  </a:cubicBezTo>
                  <a:cubicBezTo>
                    <a:pt x="27231" y="29564"/>
                    <a:pt x="27263" y="29609"/>
                    <a:pt x="27311" y="29615"/>
                  </a:cubicBezTo>
                  <a:cubicBezTo>
                    <a:pt x="27315" y="29617"/>
                    <a:pt x="27319" y="29617"/>
                    <a:pt x="27324" y="29617"/>
                  </a:cubicBezTo>
                  <a:cubicBezTo>
                    <a:pt x="27366" y="29617"/>
                    <a:pt x="27403" y="29587"/>
                    <a:pt x="27409" y="29543"/>
                  </a:cubicBezTo>
                  <a:cubicBezTo>
                    <a:pt x="27427" y="29431"/>
                    <a:pt x="27444" y="29318"/>
                    <a:pt x="27460" y="29204"/>
                  </a:cubicBezTo>
                  <a:cubicBezTo>
                    <a:pt x="27467" y="29156"/>
                    <a:pt x="27435" y="29113"/>
                    <a:pt x="27387" y="29106"/>
                  </a:cubicBezTo>
                  <a:cubicBezTo>
                    <a:pt x="27383" y="29106"/>
                    <a:pt x="27379" y="29105"/>
                    <a:pt x="27375" y="29105"/>
                  </a:cubicBezTo>
                  <a:close/>
                  <a:moveTo>
                    <a:pt x="33778" y="29277"/>
                  </a:moveTo>
                  <a:cubicBezTo>
                    <a:pt x="33738" y="29277"/>
                    <a:pt x="33703" y="29306"/>
                    <a:pt x="33694" y="29346"/>
                  </a:cubicBezTo>
                  <a:cubicBezTo>
                    <a:pt x="33688" y="29382"/>
                    <a:pt x="33682" y="29417"/>
                    <a:pt x="33674" y="29450"/>
                  </a:cubicBezTo>
                  <a:cubicBezTo>
                    <a:pt x="33656" y="29526"/>
                    <a:pt x="33637" y="29601"/>
                    <a:pt x="33616" y="29673"/>
                  </a:cubicBezTo>
                  <a:cubicBezTo>
                    <a:pt x="33603" y="29719"/>
                    <a:pt x="33630" y="29766"/>
                    <a:pt x="33675" y="29780"/>
                  </a:cubicBezTo>
                  <a:cubicBezTo>
                    <a:pt x="33683" y="29782"/>
                    <a:pt x="33691" y="29784"/>
                    <a:pt x="33699" y="29784"/>
                  </a:cubicBezTo>
                  <a:cubicBezTo>
                    <a:pt x="33736" y="29784"/>
                    <a:pt x="33771" y="29758"/>
                    <a:pt x="33781" y="29719"/>
                  </a:cubicBezTo>
                  <a:cubicBezTo>
                    <a:pt x="33803" y="29644"/>
                    <a:pt x="33822" y="29566"/>
                    <a:pt x="33840" y="29489"/>
                  </a:cubicBezTo>
                  <a:cubicBezTo>
                    <a:pt x="33848" y="29452"/>
                    <a:pt x="33856" y="29415"/>
                    <a:pt x="33864" y="29378"/>
                  </a:cubicBezTo>
                  <a:cubicBezTo>
                    <a:pt x="33872" y="29334"/>
                    <a:pt x="33842" y="29287"/>
                    <a:pt x="33795" y="29279"/>
                  </a:cubicBezTo>
                  <a:cubicBezTo>
                    <a:pt x="33789" y="29278"/>
                    <a:pt x="33784" y="29277"/>
                    <a:pt x="33778" y="29277"/>
                  </a:cubicBezTo>
                  <a:close/>
                  <a:moveTo>
                    <a:pt x="2496" y="29621"/>
                  </a:moveTo>
                  <a:cubicBezTo>
                    <a:pt x="2467" y="29621"/>
                    <a:pt x="2438" y="29637"/>
                    <a:pt x="2422" y="29663"/>
                  </a:cubicBezTo>
                  <a:cubicBezTo>
                    <a:pt x="2398" y="29705"/>
                    <a:pt x="2411" y="29758"/>
                    <a:pt x="2452" y="29782"/>
                  </a:cubicBezTo>
                  <a:cubicBezTo>
                    <a:pt x="2552" y="29840"/>
                    <a:pt x="2651" y="29897"/>
                    <a:pt x="2752" y="29955"/>
                  </a:cubicBezTo>
                  <a:cubicBezTo>
                    <a:pt x="2765" y="29961"/>
                    <a:pt x="2779" y="29966"/>
                    <a:pt x="2793" y="29966"/>
                  </a:cubicBezTo>
                  <a:cubicBezTo>
                    <a:pt x="2824" y="29966"/>
                    <a:pt x="2853" y="29950"/>
                    <a:pt x="2869" y="29921"/>
                  </a:cubicBezTo>
                  <a:cubicBezTo>
                    <a:pt x="2891" y="29881"/>
                    <a:pt x="2877" y="29828"/>
                    <a:pt x="2837" y="29804"/>
                  </a:cubicBezTo>
                  <a:cubicBezTo>
                    <a:pt x="2736" y="29748"/>
                    <a:pt x="2638" y="29691"/>
                    <a:pt x="2539" y="29633"/>
                  </a:cubicBezTo>
                  <a:cubicBezTo>
                    <a:pt x="2526" y="29625"/>
                    <a:pt x="2511" y="29621"/>
                    <a:pt x="2496" y="29621"/>
                  </a:cubicBezTo>
                  <a:close/>
                  <a:moveTo>
                    <a:pt x="13729" y="29822"/>
                  </a:moveTo>
                  <a:cubicBezTo>
                    <a:pt x="13691" y="29822"/>
                    <a:pt x="13656" y="29846"/>
                    <a:pt x="13646" y="29883"/>
                  </a:cubicBezTo>
                  <a:cubicBezTo>
                    <a:pt x="13614" y="29995"/>
                    <a:pt x="13583" y="30105"/>
                    <a:pt x="13554" y="30216"/>
                  </a:cubicBezTo>
                  <a:cubicBezTo>
                    <a:pt x="13542" y="30262"/>
                    <a:pt x="13569" y="30309"/>
                    <a:pt x="13615" y="30322"/>
                  </a:cubicBezTo>
                  <a:cubicBezTo>
                    <a:pt x="13623" y="30323"/>
                    <a:pt x="13630" y="30325"/>
                    <a:pt x="13638" y="30325"/>
                  </a:cubicBezTo>
                  <a:cubicBezTo>
                    <a:pt x="13676" y="30325"/>
                    <a:pt x="13710" y="30299"/>
                    <a:pt x="13721" y="30261"/>
                  </a:cubicBezTo>
                  <a:cubicBezTo>
                    <a:pt x="13750" y="30150"/>
                    <a:pt x="13779" y="30041"/>
                    <a:pt x="13811" y="29931"/>
                  </a:cubicBezTo>
                  <a:cubicBezTo>
                    <a:pt x="13825" y="29886"/>
                    <a:pt x="13798" y="29838"/>
                    <a:pt x="13753" y="29825"/>
                  </a:cubicBezTo>
                  <a:cubicBezTo>
                    <a:pt x="13745" y="29823"/>
                    <a:pt x="13737" y="29822"/>
                    <a:pt x="13729" y="29822"/>
                  </a:cubicBezTo>
                  <a:close/>
                  <a:moveTo>
                    <a:pt x="3243" y="30047"/>
                  </a:moveTo>
                  <a:cubicBezTo>
                    <a:pt x="3213" y="30047"/>
                    <a:pt x="3183" y="30063"/>
                    <a:pt x="3168" y="30091"/>
                  </a:cubicBezTo>
                  <a:cubicBezTo>
                    <a:pt x="3144" y="30133"/>
                    <a:pt x="3158" y="30184"/>
                    <a:pt x="3200" y="30208"/>
                  </a:cubicBezTo>
                  <a:cubicBezTo>
                    <a:pt x="3301" y="30264"/>
                    <a:pt x="3400" y="30320"/>
                    <a:pt x="3500" y="30376"/>
                  </a:cubicBezTo>
                  <a:cubicBezTo>
                    <a:pt x="3512" y="30384"/>
                    <a:pt x="3527" y="30389"/>
                    <a:pt x="3541" y="30389"/>
                  </a:cubicBezTo>
                  <a:cubicBezTo>
                    <a:pt x="3572" y="30389"/>
                    <a:pt x="3600" y="30373"/>
                    <a:pt x="3616" y="30344"/>
                  </a:cubicBezTo>
                  <a:cubicBezTo>
                    <a:pt x="3640" y="30304"/>
                    <a:pt x="3626" y="30251"/>
                    <a:pt x="3584" y="30227"/>
                  </a:cubicBezTo>
                  <a:cubicBezTo>
                    <a:pt x="3485" y="30171"/>
                    <a:pt x="3384" y="30113"/>
                    <a:pt x="3285" y="30057"/>
                  </a:cubicBezTo>
                  <a:cubicBezTo>
                    <a:pt x="3272" y="30050"/>
                    <a:pt x="3257" y="30047"/>
                    <a:pt x="3243" y="30047"/>
                  </a:cubicBezTo>
                  <a:close/>
                  <a:moveTo>
                    <a:pt x="27247" y="29954"/>
                  </a:moveTo>
                  <a:cubicBezTo>
                    <a:pt x="27205" y="29954"/>
                    <a:pt x="27168" y="29986"/>
                    <a:pt x="27162" y="30029"/>
                  </a:cubicBezTo>
                  <a:cubicBezTo>
                    <a:pt x="27146" y="30142"/>
                    <a:pt x="27130" y="30258"/>
                    <a:pt x="27118" y="30371"/>
                  </a:cubicBezTo>
                  <a:cubicBezTo>
                    <a:pt x="27113" y="30419"/>
                    <a:pt x="27146" y="30461"/>
                    <a:pt x="27193" y="30467"/>
                  </a:cubicBezTo>
                  <a:lnTo>
                    <a:pt x="27203" y="30467"/>
                  </a:lnTo>
                  <a:cubicBezTo>
                    <a:pt x="27246" y="30467"/>
                    <a:pt x="27284" y="30435"/>
                    <a:pt x="27289" y="30390"/>
                  </a:cubicBezTo>
                  <a:cubicBezTo>
                    <a:pt x="27302" y="30278"/>
                    <a:pt x="27316" y="30165"/>
                    <a:pt x="27332" y="30053"/>
                  </a:cubicBezTo>
                  <a:cubicBezTo>
                    <a:pt x="27339" y="30006"/>
                    <a:pt x="27307" y="29963"/>
                    <a:pt x="27259" y="29955"/>
                  </a:cubicBezTo>
                  <a:cubicBezTo>
                    <a:pt x="27255" y="29954"/>
                    <a:pt x="27251" y="29954"/>
                    <a:pt x="27247" y="29954"/>
                  </a:cubicBezTo>
                  <a:close/>
                  <a:moveTo>
                    <a:pt x="33529" y="30096"/>
                  </a:moveTo>
                  <a:cubicBezTo>
                    <a:pt x="33495" y="30096"/>
                    <a:pt x="33462" y="30116"/>
                    <a:pt x="33448" y="30149"/>
                  </a:cubicBezTo>
                  <a:cubicBezTo>
                    <a:pt x="33406" y="30251"/>
                    <a:pt x="33358" y="30354"/>
                    <a:pt x="33307" y="30454"/>
                  </a:cubicBezTo>
                  <a:cubicBezTo>
                    <a:pt x="33284" y="30496"/>
                    <a:pt x="33302" y="30549"/>
                    <a:pt x="33344" y="30570"/>
                  </a:cubicBezTo>
                  <a:cubicBezTo>
                    <a:pt x="33356" y="30576"/>
                    <a:pt x="33369" y="30579"/>
                    <a:pt x="33382" y="30579"/>
                  </a:cubicBezTo>
                  <a:cubicBezTo>
                    <a:pt x="33414" y="30579"/>
                    <a:pt x="33445" y="30563"/>
                    <a:pt x="33459" y="30533"/>
                  </a:cubicBezTo>
                  <a:cubicBezTo>
                    <a:pt x="33513" y="30427"/>
                    <a:pt x="33563" y="30322"/>
                    <a:pt x="33606" y="30216"/>
                  </a:cubicBezTo>
                  <a:cubicBezTo>
                    <a:pt x="33625" y="30171"/>
                    <a:pt x="33605" y="30121"/>
                    <a:pt x="33561" y="30102"/>
                  </a:cubicBezTo>
                  <a:cubicBezTo>
                    <a:pt x="33551" y="30098"/>
                    <a:pt x="33540" y="30096"/>
                    <a:pt x="33529" y="30096"/>
                  </a:cubicBezTo>
                  <a:close/>
                  <a:moveTo>
                    <a:pt x="3987" y="30478"/>
                  </a:moveTo>
                  <a:cubicBezTo>
                    <a:pt x="3958" y="30478"/>
                    <a:pt x="3930" y="30492"/>
                    <a:pt x="3913" y="30519"/>
                  </a:cubicBezTo>
                  <a:cubicBezTo>
                    <a:pt x="3889" y="30559"/>
                    <a:pt x="3902" y="30611"/>
                    <a:pt x="3942" y="30637"/>
                  </a:cubicBezTo>
                  <a:cubicBezTo>
                    <a:pt x="4039" y="30696"/>
                    <a:pt x="4137" y="30756"/>
                    <a:pt x="4231" y="30818"/>
                  </a:cubicBezTo>
                  <a:cubicBezTo>
                    <a:pt x="4246" y="30828"/>
                    <a:pt x="4262" y="30832"/>
                    <a:pt x="4278" y="30832"/>
                  </a:cubicBezTo>
                  <a:cubicBezTo>
                    <a:pt x="4307" y="30832"/>
                    <a:pt x="4334" y="30818"/>
                    <a:pt x="4350" y="30792"/>
                  </a:cubicBezTo>
                  <a:cubicBezTo>
                    <a:pt x="4377" y="30752"/>
                    <a:pt x="4364" y="30699"/>
                    <a:pt x="4326" y="30674"/>
                  </a:cubicBezTo>
                  <a:cubicBezTo>
                    <a:pt x="4228" y="30611"/>
                    <a:pt x="4130" y="30551"/>
                    <a:pt x="4031" y="30490"/>
                  </a:cubicBezTo>
                  <a:cubicBezTo>
                    <a:pt x="4018" y="30482"/>
                    <a:pt x="4002" y="30478"/>
                    <a:pt x="3987" y="30478"/>
                  </a:cubicBezTo>
                  <a:close/>
                  <a:moveTo>
                    <a:pt x="13512" y="30652"/>
                  </a:moveTo>
                  <a:cubicBezTo>
                    <a:pt x="13474" y="30652"/>
                    <a:pt x="13437" y="30679"/>
                    <a:pt x="13428" y="30719"/>
                  </a:cubicBezTo>
                  <a:cubicBezTo>
                    <a:pt x="13401" y="30829"/>
                    <a:pt x="13373" y="30941"/>
                    <a:pt x="13346" y="31052"/>
                  </a:cubicBezTo>
                  <a:cubicBezTo>
                    <a:pt x="13335" y="31098"/>
                    <a:pt x="13364" y="31145"/>
                    <a:pt x="13410" y="31156"/>
                  </a:cubicBezTo>
                  <a:cubicBezTo>
                    <a:pt x="13417" y="31157"/>
                    <a:pt x="13423" y="31157"/>
                    <a:pt x="13431" y="31157"/>
                  </a:cubicBezTo>
                  <a:cubicBezTo>
                    <a:pt x="13469" y="31157"/>
                    <a:pt x="13505" y="31132"/>
                    <a:pt x="13514" y="31093"/>
                  </a:cubicBezTo>
                  <a:cubicBezTo>
                    <a:pt x="13542" y="30981"/>
                    <a:pt x="13567" y="30869"/>
                    <a:pt x="13594" y="30759"/>
                  </a:cubicBezTo>
                  <a:cubicBezTo>
                    <a:pt x="13606" y="30712"/>
                    <a:pt x="13578" y="30666"/>
                    <a:pt x="13532" y="30655"/>
                  </a:cubicBezTo>
                  <a:cubicBezTo>
                    <a:pt x="13525" y="30653"/>
                    <a:pt x="13519" y="30652"/>
                    <a:pt x="13512" y="30652"/>
                  </a:cubicBezTo>
                  <a:close/>
                  <a:moveTo>
                    <a:pt x="33124" y="30854"/>
                  </a:moveTo>
                  <a:cubicBezTo>
                    <a:pt x="33096" y="30854"/>
                    <a:pt x="33069" y="30868"/>
                    <a:pt x="33052" y="30893"/>
                  </a:cubicBezTo>
                  <a:cubicBezTo>
                    <a:pt x="32993" y="30986"/>
                    <a:pt x="32927" y="31079"/>
                    <a:pt x="32860" y="31172"/>
                  </a:cubicBezTo>
                  <a:cubicBezTo>
                    <a:pt x="32831" y="31210"/>
                    <a:pt x="32841" y="31263"/>
                    <a:pt x="32878" y="31292"/>
                  </a:cubicBezTo>
                  <a:cubicBezTo>
                    <a:pt x="32894" y="31303"/>
                    <a:pt x="32911" y="31308"/>
                    <a:pt x="32929" y="31308"/>
                  </a:cubicBezTo>
                  <a:cubicBezTo>
                    <a:pt x="32956" y="31308"/>
                    <a:pt x="32982" y="31297"/>
                    <a:pt x="32999" y="31273"/>
                  </a:cubicBezTo>
                  <a:cubicBezTo>
                    <a:pt x="33068" y="31178"/>
                    <a:pt x="33135" y="31082"/>
                    <a:pt x="33196" y="30986"/>
                  </a:cubicBezTo>
                  <a:cubicBezTo>
                    <a:pt x="33222" y="30946"/>
                    <a:pt x="33211" y="30893"/>
                    <a:pt x="33171" y="30868"/>
                  </a:cubicBezTo>
                  <a:cubicBezTo>
                    <a:pt x="33156" y="30858"/>
                    <a:pt x="33140" y="30854"/>
                    <a:pt x="33124" y="30854"/>
                  </a:cubicBezTo>
                  <a:close/>
                  <a:moveTo>
                    <a:pt x="27160" y="30810"/>
                  </a:moveTo>
                  <a:cubicBezTo>
                    <a:pt x="27117" y="30810"/>
                    <a:pt x="27078" y="30846"/>
                    <a:pt x="27076" y="30892"/>
                  </a:cubicBezTo>
                  <a:cubicBezTo>
                    <a:pt x="27071" y="30972"/>
                    <a:pt x="27070" y="31053"/>
                    <a:pt x="27070" y="31135"/>
                  </a:cubicBezTo>
                  <a:lnTo>
                    <a:pt x="27071" y="31241"/>
                  </a:lnTo>
                  <a:cubicBezTo>
                    <a:pt x="27073" y="31287"/>
                    <a:pt x="27110" y="31324"/>
                    <a:pt x="27158" y="31324"/>
                  </a:cubicBezTo>
                  <a:lnTo>
                    <a:pt x="27159" y="31324"/>
                  </a:lnTo>
                  <a:cubicBezTo>
                    <a:pt x="27206" y="31324"/>
                    <a:pt x="27244" y="31284"/>
                    <a:pt x="27243" y="31238"/>
                  </a:cubicBezTo>
                  <a:lnTo>
                    <a:pt x="27243" y="31135"/>
                  </a:lnTo>
                  <a:cubicBezTo>
                    <a:pt x="27243" y="31057"/>
                    <a:pt x="27244" y="30977"/>
                    <a:pt x="27247" y="30898"/>
                  </a:cubicBezTo>
                  <a:cubicBezTo>
                    <a:pt x="27249" y="30852"/>
                    <a:pt x="27212" y="30812"/>
                    <a:pt x="27166" y="30810"/>
                  </a:cubicBezTo>
                  <a:cubicBezTo>
                    <a:pt x="27164" y="30810"/>
                    <a:pt x="27162" y="30810"/>
                    <a:pt x="27160" y="30810"/>
                  </a:cubicBezTo>
                  <a:close/>
                  <a:moveTo>
                    <a:pt x="4703" y="30953"/>
                  </a:moveTo>
                  <a:cubicBezTo>
                    <a:pt x="4677" y="30953"/>
                    <a:pt x="4651" y="30965"/>
                    <a:pt x="4635" y="30988"/>
                  </a:cubicBezTo>
                  <a:cubicBezTo>
                    <a:pt x="4606" y="31026"/>
                    <a:pt x="4614" y="31079"/>
                    <a:pt x="4653" y="31108"/>
                  </a:cubicBezTo>
                  <a:cubicBezTo>
                    <a:pt x="4745" y="31177"/>
                    <a:pt x="4837" y="31247"/>
                    <a:pt x="4920" y="31316"/>
                  </a:cubicBezTo>
                  <a:cubicBezTo>
                    <a:pt x="4936" y="31329"/>
                    <a:pt x="4955" y="31335"/>
                    <a:pt x="4974" y="31335"/>
                  </a:cubicBezTo>
                  <a:cubicBezTo>
                    <a:pt x="4998" y="31335"/>
                    <a:pt x="5024" y="31326"/>
                    <a:pt x="5040" y="31305"/>
                  </a:cubicBezTo>
                  <a:cubicBezTo>
                    <a:pt x="5070" y="31268"/>
                    <a:pt x="5066" y="31214"/>
                    <a:pt x="5029" y="31183"/>
                  </a:cubicBezTo>
                  <a:cubicBezTo>
                    <a:pt x="4942" y="31113"/>
                    <a:pt x="4851" y="31041"/>
                    <a:pt x="4755" y="30970"/>
                  </a:cubicBezTo>
                  <a:cubicBezTo>
                    <a:pt x="4739" y="30958"/>
                    <a:pt x="4721" y="30953"/>
                    <a:pt x="4703" y="30953"/>
                  </a:cubicBezTo>
                  <a:close/>
                  <a:moveTo>
                    <a:pt x="5356" y="31510"/>
                  </a:moveTo>
                  <a:cubicBezTo>
                    <a:pt x="5334" y="31510"/>
                    <a:pt x="5311" y="31519"/>
                    <a:pt x="5295" y="31535"/>
                  </a:cubicBezTo>
                  <a:cubicBezTo>
                    <a:pt x="5261" y="31569"/>
                    <a:pt x="5261" y="31623"/>
                    <a:pt x="5295" y="31657"/>
                  </a:cubicBezTo>
                  <a:cubicBezTo>
                    <a:pt x="5330" y="31692"/>
                    <a:pt x="5364" y="31729"/>
                    <a:pt x="5399" y="31766"/>
                  </a:cubicBezTo>
                  <a:cubicBezTo>
                    <a:pt x="5440" y="31811"/>
                    <a:pt x="5482" y="31857"/>
                    <a:pt x="5522" y="31905"/>
                  </a:cubicBezTo>
                  <a:cubicBezTo>
                    <a:pt x="5540" y="31924"/>
                    <a:pt x="5564" y="31936"/>
                    <a:pt x="5588" y="31936"/>
                  </a:cubicBezTo>
                  <a:cubicBezTo>
                    <a:pt x="5607" y="31936"/>
                    <a:pt x="5628" y="31929"/>
                    <a:pt x="5644" y="31915"/>
                  </a:cubicBezTo>
                  <a:cubicBezTo>
                    <a:pt x="5679" y="31884"/>
                    <a:pt x="5684" y="31830"/>
                    <a:pt x="5653" y="31795"/>
                  </a:cubicBezTo>
                  <a:cubicBezTo>
                    <a:pt x="5612" y="31745"/>
                    <a:pt x="5568" y="31697"/>
                    <a:pt x="5525" y="31649"/>
                  </a:cubicBezTo>
                  <a:cubicBezTo>
                    <a:pt x="5490" y="31611"/>
                    <a:pt x="5453" y="31574"/>
                    <a:pt x="5416" y="31535"/>
                  </a:cubicBezTo>
                  <a:cubicBezTo>
                    <a:pt x="5400" y="31519"/>
                    <a:pt x="5378" y="31510"/>
                    <a:pt x="5356" y="31510"/>
                  </a:cubicBezTo>
                  <a:close/>
                  <a:moveTo>
                    <a:pt x="32607" y="31539"/>
                  </a:moveTo>
                  <a:cubicBezTo>
                    <a:pt x="32583" y="31539"/>
                    <a:pt x="32559" y="31549"/>
                    <a:pt x="32541" y="31569"/>
                  </a:cubicBezTo>
                  <a:cubicBezTo>
                    <a:pt x="32469" y="31652"/>
                    <a:pt x="32392" y="31737"/>
                    <a:pt x="32314" y="31819"/>
                  </a:cubicBezTo>
                  <a:cubicBezTo>
                    <a:pt x="32280" y="31854"/>
                    <a:pt x="32282" y="31908"/>
                    <a:pt x="32316" y="31941"/>
                  </a:cubicBezTo>
                  <a:cubicBezTo>
                    <a:pt x="32333" y="31957"/>
                    <a:pt x="32354" y="31965"/>
                    <a:pt x="32375" y="31965"/>
                  </a:cubicBezTo>
                  <a:cubicBezTo>
                    <a:pt x="32397" y="31965"/>
                    <a:pt x="32421" y="31957"/>
                    <a:pt x="32437" y="31937"/>
                  </a:cubicBezTo>
                  <a:cubicBezTo>
                    <a:pt x="32519" y="31854"/>
                    <a:pt x="32597" y="31768"/>
                    <a:pt x="32671" y="31681"/>
                  </a:cubicBezTo>
                  <a:cubicBezTo>
                    <a:pt x="32703" y="31646"/>
                    <a:pt x="32698" y="31591"/>
                    <a:pt x="32663" y="31559"/>
                  </a:cubicBezTo>
                  <a:cubicBezTo>
                    <a:pt x="32647" y="31546"/>
                    <a:pt x="32627" y="31539"/>
                    <a:pt x="32607" y="31539"/>
                  </a:cubicBezTo>
                  <a:close/>
                  <a:moveTo>
                    <a:pt x="13308" y="31486"/>
                  </a:moveTo>
                  <a:cubicBezTo>
                    <a:pt x="13269" y="31486"/>
                    <a:pt x="13234" y="31512"/>
                    <a:pt x="13224" y="31551"/>
                  </a:cubicBezTo>
                  <a:cubicBezTo>
                    <a:pt x="13196" y="31662"/>
                    <a:pt x="13168" y="31774"/>
                    <a:pt x="13138" y="31883"/>
                  </a:cubicBezTo>
                  <a:cubicBezTo>
                    <a:pt x="13127" y="31929"/>
                    <a:pt x="13154" y="31977"/>
                    <a:pt x="13199" y="31989"/>
                  </a:cubicBezTo>
                  <a:cubicBezTo>
                    <a:pt x="13207" y="31990"/>
                    <a:pt x="13215" y="31992"/>
                    <a:pt x="13221" y="31992"/>
                  </a:cubicBezTo>
                  <a:cubicBezTo>
                    <a:pt x="13260" y="31992"/>
                    <a:pt x="13295" y="31966"/>
                    <a:pt x="13305" y="31928"/>
                  </a:cubicBezTo>
                  <a:cubicBezTo>
                    <a:pt x="13335" y="31817"/>
                    <a:pt x="13362" y="31705"/>
                    <a:pt x="13391" y="31593"/>
                  </a:cubicBezTo>
                  <a:cubicBezTo>
                    <a:pt x="13402" y="31548"/>
                    <a:pt x="13375" y="31500"/>
                    <a:pt x="13329" y="31489"/>
                  </a:cubicBezTo>
                  <a:cubicBezTo>
                    <a:pt x="13322" y="31487"/>
                    <a:pt x="13314" y="31486"/>
                    <a:pt x="13308" y="31486"/>
                  </a:cubicBezTo>
                  <a:close/>
                  <a:moveTo>
                    <a:pt x="27207" y="31665"/>
                  </a:moveTo>
                  <a:cubicBezTo>
                    <a:pt x="27202" y="31665"/>
                    <a:pt x="27198" y="31666"/>
                    <a:pt x="27193" y="31667"/>
                  </a:cubicBezTo>
                  <a:cubicBezTo>
                    <a:pt x="27146" y="31675"/>
                    <a:pt x="27114" y="31720"/>
                    <a:pt x="27122" y="31766"/>
                  </a:cubicBezTo>
                  <a:cubicBezTo>
                    <a:pt x="27143" y="31883"/>
                    <a:pt x="27169" y="31998"/>
                    <a:pt x="27199" y="32110"/>
                  </a:cubicBezTo>
                  <a:cubicBezTo>
                    <a:pt x="27209" y="32147"/>
                    <a:pt x="27244" y="32173"/>
                    <a:pt x="27281" y="32173"/>
                  </a:cubicBezTo>
                  <a:cubicBezTo>
                    <a:pt x="27289" y="32173"/>
                    <a:pt x="27297" y="32171"/>
                    <a:pt x="27305" y="32169"/>
                  </a:cubicBezTo>
                  <a:cubicBezTo>
                    <a:pt x="27350" y="32157"/>
                    <a:pt x="27377" y="32110"/>
                    <a:pt x="27364" y="32064"/>
                  </a:cubicBezTo>
                  <a:cubicBezTo>
                    <a:pt x="27335" y="31958"/>
                    <a:pt x="27311" y="31848"/>
                    <a:pt x="27292" y="31737"/>
                  </a:cubicBezTo>
                  <a:cubicBezTo>
                    <a:pt x="27285" y="31696"/>
                    <a:pt x="27248" y="31665"/>
                    <a:pt x="27207" y="31665"/>
                  </a:cubicBezTo>
                  <a:close/>
                  <a:moveTo>
                    <a:pt x="32006" y="32154"/>
                  </a:moveTo>
                  <a:cubicBezTo>
                    <a:pt x="31986" y="32154"/>
                    <a:pt x="31965" y="32161"/>
                    <a:pt x="31949" y="32176"/>
                  </a:cubicBezTo>
                  <a:cubicBezTo>
                    <a:pt x="31867" y="32251"/>
                    <a:pt x="31782" y="32328"/>
                    <a:pt x="31694" y="32402"/>
                  </a:cubicBezTo>
                  <a:cubicBezTo>
                    <a:pt x="31657" y="32434"/>
                    <a:pt x="31654" y="32488"/>
                    <a:pt x="31685" y="32523"/>
                  </a:cubicBezTo>
                  <a:cubicBezTo>
                    <a:pt x="31702" y="32543"/>
                    <a:pt x="31726" y="32554"/>
                    <a:pt x="31750" y="32554"/>
                  </a:cubicBezTo>
                  <a:cubicBezTo>
                    <a:pt x="31770" y="32554"/>
                    <a:pt x="31790" y="32547"/>
                    <a:pt x="31806" y="32533"/>
                  </a:cubicBezTo>
                  <a:cubicBezTo>
                    <a:pt x="31894" y="32458"/>
                    <a:pt x="31982" y="32379"/>
                    <a:pt x="32066" y="32302"/>
                  </a:cubicBezTo>
                  <a:cubicBezTo>
                    <a:pt x="32101" y="32270"/>
                    <a:pt x="32103" y="32216"/>
                    <a:pt x="32071" y="32182"/>
                  </a:cubicBezTo>
                  <a:cubicBezTo>
                    <a:pt x="32053" y="32163"/>
                    <a:pt x="32030" y="32154"/>
                    <a:pt x="32006" y="32154"/>
                  </a:cubicBezTo>
                  <a:close/>
                  <a:moveTo>
                    <a:pt x="5903" y="32172"/>
                  </a:moveTo>
                  <a:cubicBezTo>
                    <a:pt x="5886" y="32172"/>
                    <a:pt x="5868" y="32177"/>
                    <a:pt x="5854" y="32187"/>
                  </a:cubicBezTo>
                  <a:cubicBezTo>
                    <a:pt x="5815" y="32214"/>
                    <a:pt x="5805" y="32269"/>
                    <a:pt x="5833" y="32307"/>
                  </a:cubicBezTo>
                  <a:cubicBezTo>
                    <a:pt x="5897" y="32395"/>
                    <a:pt x="5959" y="32488"/>
                    <a:pt x="6025" y="32589"/>
                  </a:cubicBezTo>
                  <a:cubicBezTo>
                    <a:pt x="6041" y="32613"/>
                    <a:pt x="6068" y="32627"/>
                    <a:pt x="6097" y="32627"/>
                  </a:cubicBezTo>
                  <a:cubicBezTo>
                    <a:pt x="6113" y="32627"/>
                    <a:pt x="6129" y="32623"/>
                    <a:pt x="6143" y="32613"/>
                  </a:cubicBezTo>
                  <a:cubicBezTo>
                    <a:pt x="6183" y="32587"/>
                    <a:pt x="6195" y="32535"/>
                    <a:pt x="6169" y="32495"/>
                  </a:cubicBezTo>
                  <a:cubicBezTo>
                    <a:pt x="6102" y="32392"/>
                    <a:pt x="6038" y="32298"/>
                    <a:pt x="5974" y="32208"/>
                  </a:cubicBezTo>
                  <a:cubicBezTo>
                    <a:pt x="5957" y="32184"/>
                    <a:pt x="5930" y="32172"/>
                    <a:pt x="5903" y="32172"/>
                  </a:cubicBezTo>
                  <a:close/>
                  <a:moveTo>
                    <a:pt x="13080" y="32316"/>
                  </a:moveTo>
                  <a:cubicBezTo>
                    <a:pt x="13043" y="32316"/>
                    <a:pt x="13010" y="32340"/>
                    <a:pt x="12999" y="32376"/>
                  </a:cubicBezTo>
                  <a:cubicBezTo>
                    <a:pt x="12965" y="32485"/>
                    <a:pt x="12931" y="32594"/>
                    <a:pt x="12895" y="32701"/>
                  </a:cubicBezTo>
                  <a:cubicBezTo>
                    <a:pt x="12880" y="32746"/>
                    <a:pt x="12904" y="32796"/>
                    <a:pt x="12949" y="32810"/>
                  </a:cubicBezTo>
                  <a:cubicBezTo>
                    <a:pt x="12957" y="32813"/>
                    <a:pt x="12967" y="32815"/>
                    <a:pt x="12976" y="32815"/>
                  </a:cubicBezTo>
                  <a:cubicBezTo>
                    <a:pt x="13011" y="32815"/>
                    <a:pt x="13045" y="32792"/>
                    <a:pt x="13058" y="32757"/>
                  </a:cubicBezTo>
                  <a:cubicBezTo>
                    <a:pt x="13095" y="32647"/>
                    <a:pt x="13130" y="32538"/>
                    <a:pt x="13164" y="32427"/>
                  </a:cubicBezTo>
                  <a:cubicBezTo>
                    <a:pt x="13176" y="32381"/>
                    <a:pt x="13151" y="32333"/>
                    <a:pt x="13106" y="32320"/>
                  </a:cubicBezTo>
                  <a:cubicBezTo>
                    <a:pt x="13097" y="32317"/>
                    <a:pt x="13088" y="32316"/>
                    <a:pt x="13080" y="32316"/>
                  </a:cubicBezTo>
                  <a:close/>
                  <a:moveTo>
                    <a:pt x="27459" y="32485"/>
                  </a:moveTo>
                  <a:cubicBezTo>
                    <a:pt x="27446" y="32485"/>
                    <a:pt x="27434" y="32487"/>
                    <a:pt x="27422" y="32493"/>
                  </a:cubicBezTo>
                  <a:cubicBezTo>
                    <a:pt x="27379" y="32514"/>
                    <a:pt x="27361" y="32563"/>
                    <a:pt x="27380" y="32607"/>
                  </a:cubicBezTo>
                  <a:cubicBezTo>
                    <a:pt x="27432" y="32717"/>
                    <a:pt x="27489" y="32821"/>
                    <a:pt x="27550" y="32919"/>
                  </a:cubicBezTo>
                  <a:cubicBezTo>
                    <a:pt x="27566" y="32945"/>
                    <a:pt x="27595" y="32959"/>
                    <a:pt x="27622" y="32959"/>
                  </a:cubicBezTo>
                  <a:cubicBezTo>
                    <a:pt x="27638" y="32959"/>
                    <a:pt x="27654" y="32954"/>
                    <a:pt x="27669" y="32945"/>
                  </a:cubicBezTo>
                  <a:cubicBezTo>
                    <a:pt x="27709" y="32919"/>
                    <a:pt x="27720" y="32866"/>
                    <a:pt x="27694" y="32826"/>
                  </a:cubicBezTo>
                  <a:cubicBezTo>
                    <a:pt x="27636" y="32736"/>
                    <a:pt x="27584" y="32639"/>
                    <a:pt x="27536" y="32535"/>
                  </a:cubicBezTo>
                  <a:cubicBezTo>
                    <a:pt x="27522" y="32503"/>
                    <a:pt x="27491" y="32485"/>
                    <a:pt x="27459" y="32485"/>
                  </a:cubicBezTo>
                  <a:close/>
                  <a:moveTo>
                    <a:pt x="31349" y="32706"/>
                  </a:moveTo>
                  <a:cubicBezTo>
                    <a:pt x="31331" y="32706"/>
                    <a:pt x="31312" y="32712"/>
                    <a:pt x="31297" y="32724"/>
                  </a:cubicBezTo>
                  <a:cubicBezTo>
                    <a:pt x="31239" y="32768"/>
                    <a:pt x="31182" y="32810"/>
                    <a:pt x="31124" y="32853"/>
                  </a:cubicBezTo>
                  <a:cubicBezTo>
                    <a:pt x="31091" y="32877"/>
                    <a:pt x="31057" y="32903"/>
                    <a:pt x="31023" y="32927"/>
                  </a:cubicBezTo>
                  <a:cubicBezTo>
                    <a:pt x="30985" y="32954"/>
                    <a:pt x="30975" y="33009"/>
                    <a:pt x="31004" y="33047"/>
                  </a:cubicBezTo>
                  <a:cubicBezTo>
                    <a:pt x="31020" y="33071"/>
                    <a:pt x="31047" y="33082"/>
                    <a:pt x="31073" y="33082"/>
                  </a:cubicBezTo>
                  <a:cubicBezTo>
                    <a:pt x="31091" y="33082"/>
                    <a:pt x="31108" y="33077"/>
                    <a:pt x="31123" y="33066"/>
                  </a:cubicBezTo>
                  <a:cubicBezTo>
                    <a:pt x="31158" y="33042"/>
                    <a:pt x="31193" y="33017"/>
                    <a:pt x="31227" y="32991"/>
                  </a:cubicBezTo>
                  <a:cubicBezTo>
                    <a:pt x="31286" y="32948"/>
                    <a:pt x="31344" y="32905"/>
                    <a:pt x="31401" y="32860"/>
                  </a:cubicBezTo>
                  <a:cubicBezTo>
                    <a:pt x="31440" y="32831"/>
                    <a:pt x="31446" y="32776"/>
                    <a:pt x="31417" y="32740"/>
                  </a:cubicBezTo>
                  <a:cubicBezTo>
                    <a:pt x="31400" y="32717"/>
                    <a:pt x="31375" y="32706"/>
                    <a:pt x="31349" y="32706"/>
                  </a:cubicBezTo>
                  <a:close/>
                  <a:moveTo>
                    <a:pt x="6369" y="32892"/>
                  </a:moveTo>
                  <a:cubicBezTo>
                    <a:pt x="6355" y="32892"/>
                    <a:pt x="6339" y="32896"/>
                    <a:pt x="6326" y="32905"/>
                  </a:cubicBezTo>
                  <a:cubicBezTo>
                    <a:pt x="6284" y="32930"/>
                    <a:pt x="6271" y="32983"/>
                    <a:pt x="6296" y="33023"/>
                  </a:cubicBezTo>
                  <a:cubicBezTo>
                    <a:pt x="6355" y="33121"/>
                    <a:pt x="6414" y="33220"/>
                    <a:pt x="6472" y="33318"/>
                  </a:cubicBezTo>
                  <a:cubicBezTo>
                    <a:pt x="6488" y="33345"/>
                    <a:pt x="6516" y="33359"/>
                    <a:pt x="6545" y="33359"/>
                  </a:cubicBezTo>
                  <a:cubicBezTo>
                    <a:pt x="6561" y="33359"/>
                    <a:pt x="6576" y="33356"/>
                    <a:pt x="6590" y="33348"/>
                  </a:cubicBezTo>
                  <a:cubicBezTo>
                    <a:pt x="6630" y="33324"/>
                    <a:pt x="6645" y="33271"/>
                    <a:pt x="6619" y="33230"/>
                  </a:cubicBezTo>
                  <a:cubicBezTo>
                    <a:pt x="6561" y="33132"/>
                    <a:pt x="6502" y="33033"/>
                    <a:pt x="6443" y="32935"/>
                  </a:cubicBezTo>
                  <a:cubicBezTo>
                    <a:pt x="6427" y="32907"/>
                    <a:pt x="6398" y="32892"/>
                    <a:pt x="6369" y="32892"/>
                  </a:cubicBezTo>
                  <a:close/>
                  <a:moveTo>
                    <a:pt x="30642" y="33194"/>
                  </a:moveTo>
                  <a:cubicBezTo>
                    <a:pt x="30628" y="33194"/>
                    <a:pt x="30613" y="33197"/>
                    <a:pt x="30599" y="33206"/>
                  </a:cubicBezTo>
                  <a:cubicBezTo>
                    <a:pt x="30498" y="33265"/>
                    <a:pt x="30399" y="33319"/>
                    <a:pt x="30303" y="33367"/>
                  </a:cubicBezTo>
                  <a:cubicBezTo>
                    <a:pt x="30259" y="33388"/>
                    <a:pt x="30242" y="33439"/>
                    <a:pt x="30264" y="33483"/>
                  </a:cubicBezTo>
                  <a:cubicBezTo>
                    <a:pt x="30279" y="33513"/>
                    <a:pt x="30309" y="33531"/>
                    <a:pt x="30341" y="33531"/>
                  </a:cubicBezTo>
                  <a:cubicBezTo>
                    <a:pt x="30354" y="33531"/>
                    <a:pt x="30367" y="33527"/>
                    <a:pt x="30380" y="33521"/>
                  </a:cubicBezTo>
                  <a:cubicBezTo>
                    <a:pt x="30479" y="33471"/>
                    <a:pt x="30583" y="33415"/>
                    <a:pt x="30685" y="33353"/>
                  </a:cubicBezTo>
                  <a:cubicBezTo>
                    <a:pt x="30727" y="33329"/>
                    <a:pt x="30740" y="33276"/>
                    <a:pt x="30716" y="33236"/>
                  </a:cubicBezTo>
                  <a:cubicBezTo>
                    <a:pt x="30700" y="33208"/>
                    <a:pt x="30671" y="33194"/>
                    <a:pt x="30642" y="33194"/>
                  </a:cubicBezTo>
                  <a:close/>
                  <a:moveTo>
                    <a:pt x="27946" y="33187"/>
                  </a:moveTo>
                  <a:cubicBezTo>
                    <a:pt x="27923" y="33187"/>
                    <a:pt x="27901" y="33196"/>
                    <a:pt x="27885" y="33214"/>
                  </a:cubicBezTo>
                  <a:cubicBezTo>
                    <a:pt x="27851" y="33247"/>
                    <a:pt x="27853" y="33302"/>
                    <a:pt x="27886" y="33334"/>
                  </a:cubicBezTo>
                  <a:cubicBezTo>
                    <a:pt x="27974" y="33419"/>
                    <a:pt x="28069" y="33494"/>
                    <a:pt x="28167" y="33559"/>
                  </a:cubicBezTo>
                  <a:cubicBezTo>
                    <a:pt x="28181" y="33567"/>
                    <a:pt x="28197" y="33572"/>
                    <a:pt x="28213" y="33572"/>
                  </a:cubicBezTo>
                  <a:cubicBezTo>
                    <a:pt x="28242" y="33572"/>
                    <a:pt x="28269" y="33559"/>
                    <a:pt x="28285" y="33534"/>
                  </a:cubicBezTo>
                  <a:cubicBezTo>
                    <a:pt x="28312" y="33494"/>
                    <a:pt x="28301" y="33441"/>
                    <a:pt x="28261" y="33415"/>
                  </a:cubicBezTo>
                  <a:cubicBezTo>
                    <a:pt x="28171" y="33356"/>
                    <a:pt x="28085" y="33287"/>
                    <a:pt x="28005" y="33210"/>
                  </a:cubicBezTo>
                  <a:cubicBezTo>
                    <a:pt x="27988" y="33195"/>
                    <a:pt x="27967" y="33187"/>
                    <a:pt x="27946" y="33187"/>
                  </a:cubicBezTo>
                  <a:close/>
                  <a:moveTo>
                    <a:pt x="12797" y="33126"/>
                  </a:moveTo>
                  <a:cubicBezTo>
                    <a:pt x="12763" y="33126"/>
                    <a:pt x="12730" y="33146"/>
                    <a:pt x="12717" y="33178"/>
                  </a:cubicBezTo>
                  <a:cubicBezTo>
                    <a:pt x="12672" y="33286"/>
                    <a:pt x="12627" y="33390"/>
                    <a:pt x="12581" y="33489"/>
                  </a:cubicBezTo>
                  <a:cubicBezTo>
                    <a:pt x="12560" y="33532"/>
                    <a:pt x="12578" y="33583"/>
                    <a:pt x="12621" y="33604"/>
                  </a:cubicBezTo>
                  <a:cubicBezTo>
                    <a:pt x="12634" y="33609"/>
                    <a:pt x="12645" y="33612"/>
                    <a:pt x="12658" y="33612"/>
                  </a:cubicBezTo>
                  <a:cubicBezTo>
                    <a:pt x="12690" y="33612"/>
                    <a:pt x="12722" y="33593"/>
                    <a:pt x="12736" y="33563"/>
                  </a:cubicBezTo>
                  <a:cubicBezTo>
                    <a:pt x="12784" y="33460"/>
                    <a:pt x="12831" y="33353"/>
                    <a:pt x="12875" y="33244"/>
                  </a:cubicBezTo>
                  <a:cubicBezTo>
                    <a:pt x="12893" y="33201"/>
                    <a:pt x="12872" y="33150"/>
                    <a:pt x="12829" y="33132"/>
                  </a:cubicBezTo>
                  <a:cubicBezTo>
                    <a:pt x="12819" y="33128"/>
                    <a:pt x="12808" y="33126"/>
                    <a:pt x="12797" y="33126"/>
                  </a:cubicBezTo>
                  <a:close/>
                  <a:moveTo>
                    <a:pt x="29865" y="33555"/>
                  </a:moveTo>
                  <a:cubicBezTo>
                    <a:pt x="29856" y="33555"/>
                    <a:pt x="29847" y="33557"/>
                    <a:pt x="29838" y="33559"/>
                  </a:cubicBezTo>
                  <a:cubicBezTo>
                    <a:pt x="29729" y="33595"/>
                    <a:pt x="29621" y="33622"/>
                    <a:pt x="29516" y="33641"/>
                  </a:cubicBezTo>
                  <a:cubicBezTo>
                    <a:pt x="29470" y="33651"/>
                    <a:pt x="29440" y="33696"/>
                    <a:pt x="29448" y="33742"/>
                  </a:cubicBezTo>
                  <a:cubicBezTo>
                    <a:pt x="29456" y="33784"/>
                    <a:pt x="29491" y="33812"/>
                    <a:pt x="29532" y="33812"/>
                  </a:cubicBezTo>
                  <a:cubicBezTo>
                    <a:pt x="29537" y="33812"/>
                    <a:pt x="29542" y="33812"/>
                    <a:pt x="29547" y="33811"/>
                  </a:cubicBezTo>
                  <a:cubicBezTo>
                    <a:pt x="29659" y="33790"/>
                    <a:pt x="29774" y="33761"/>
                    <a:pt x="29891" y="33723"/>
                  </a:cubicBezTo>
                  <a:cubicBezTo>
                    <a:pt x="29936" y="33708"/>
                    <a:pt x="29962" y="33660"/>
                    <a:pt x="29946" y="33614"/>
                  </a:cubicBezTo>
                  <a:cubicBezTo>
                    <a:pt x="29934" y="33578"/>
                    <a:pt x="29901" y="33555"/>
                    <a:pt x="29865" y="33555"/>
                  </a:cubicBezTo>
                  <a:close/>
                  <a:moveTo>
                    <a:pt x="28681" y="33612"/>
                  </a:moveTo>
                  <a:cubicBezTo>
                    <a:pt x="28643" y="33612"/>
                    <a:pt x="28610" y="33637"/>
                    <a:pt x="28599" y="33675"/>
                  </a:cubicBezTo>
                  <a:cubicBezTo>
                    <a:pt x="28586" y="33721"/>
                    <a:pt x="28613" y="33768"/>
                    <a:pt x="28658" y="33780"/>
                  </a:cubicBezTo>
                  <a:cubicBezTo>
                    <a:pt x="28773" y="33812"/>
                    <a:pt x="28892" y="33833"/>
                    <a:pt x="29014" y="33843"/>
                  </a:cubicBezTo>
                  <a:lnTo>
                    <a:pt x="29020" y="33843"/>
                  </a:lnTo>
                  <a:cubicBezTo>
                    <a:pt x="29063" y="33843"/>
                    <a:pt x="29102" y="33808"/>
                    <a:pt x="29105" y="33763"/>
                  </a:cubicBezTo>
                  <a:cubicBezTo>
                    <a:pt x="29108" y="33715"/>
                    <a:pt x="29073" y="33675"/>
                    <a:pt x="29025" y="33672"/>
                  </a:cubicBezTo>
                  <a:cubicBezTo>
                    <a:pt x="28916" y="33662"/>
                    <a:pt x="28809" y="33644"/>
                    <a:pt x="28705" y="33615"/>
                  </a:cubicBezTo>
                  <a:cubicBezTo>
                    <a:pt x="28697" y="33613"/>
                    <a:pt x="28689" y="33612"/>
                    <a:pt x="28681" y="33612"/>
                  </a:cubicBezTo>
                  <a:close/>
                  <a:moveTo>
                    <a:pt x="6809" y="33632"/>
                  </a:moveTo>
                  <a:cubicBezTo>
                    <a:pt x="6793" y="33632"/>
                    <a:pt x="6778" y="33636"/>
                    <a:pt x="6765" y="33644"/>
                  </a:cubicBezTo>
                  <a:cubicBezTo>
                    <a:pt x="6725" y="33668"/>
                    <a:pt x="6712" y="33721"/>
                    <a:pt x="6736" y="33761"/>
                  </a:cubicBezTo>
                  <a:cubicBezTo>
                    <a:pt x="6795" y="33861"/>
                    <a:pt x="6856" y="33960"/>
                    <a:pt x="6917" y="34056"/>
                  </a:cubicBezTo>
                  <a:cubicBezTo>
                    <a:pt x="6933" y="34081"/>
                    <a:pt x="6962" y="34096"/>
                    <a:pt x="6990" y="34096"/>
                  </a:cubicBezTo>
                  <a:cubicBezTo>
                    <a:pt x="7005" y="34096"/>
                    <a:pt x="7021" y="34091"/>
                    <a:pt x="7035" y="34083"/>
                  </a:cubicBezTo>
                  <a:cubicBezTo>
                    <a:pt x="7075" y="34057"/>
                    <a:pt x="7088" y="34005"/>
                    <a:pt x="7063" y="33965"/>
                  </a:cubicBezTo>
                  <a:cubicBezTo>
                    <a:pt x="7002" y="33869"/>
                    <a:pt x="6942" y="33771"/>
                    <a:pt x="6883" y="33673"/>
                  </a:cubicBezTo>
                  <a:cubicBezTo>
                    <a:pt x="6866" y="33647"/>
                    <a:pt x="6838" y="33632"/>
                    <a:pt x="6809" y="33632"/>
                  </a:cubicBezTo>
                  <a:close/>
                  <a:moveTo>
                    <a:pt x="12419" y="33895"/>
                  </a:moveTo>
                  <a:cubicBezTo>
                    <a:pt x="12389" y="33895"/>
                    <a:pt x="12360" y="33911"/>
                    <a:pt x="12344" y="33939"/>
                  </a:cubicBezTo>
                  <a:cubicBezTo>
                    <a:pt x="12318" y="33982"/>
                    <a:pt x="12291" y="34027"/>
                    <a:pt x="12264" y="34070"/>
                  </a:cubicBezTo>
                  <a:cubicBezTo>
                    <a:pt x="12232" y="34123"/>
                    <a:pt x="12198" y="34173"/>
                    <a:pt x="12163" y="34222"/>
                  </a:cubicBezTo>
                  <a:cubicBezTo>
                    <a:pt x="12137" y="34262"/>
                    <a:pt x="12147" y="34315"/>
                    <a:pt x="12185" y="34343"/>
                  </a:cubicBezTo>
                  <a:cubicBezTo>
                    <a:pt x="12200" y="34354"/>
                    <a:pt x="12217" y="34359"/>
                    <a:pt x="12233" y="34359"/>
                  </a:cubicBezTo>
                  <a:cubicBezTo>
                    <a:pt x="12260" y="34359"/>
                    <a:pt x="12288" y="34346"/>
                    <a:pt x="12305" y="34322"/>
                  </a:cubicBezTo>
                  <a:cubicBezTo>
                    <a:pt x="12341" y="34269"/>
                    <a:pt x="12376" y="34216"/>
                    <a:pt x="12409" y="34162"/>
                  </a:cubicBezTo>
                  <a:cubicBezTo>
                    <a:pt x="12438" y="34117"/>
                    <a:pt x="12465" y="34070"/>
                    <a:pt x="12493" y="34025"/>
                  </a:cubicBezTo>
                  <a:cubicBezTo>
                    <a:pt x="12517" y="33984"/>
                    <a:pt x="12502" y="33931"/>
                    <a:pt x="12462" y="33907"/>
                  </a:cubicBezTo>
                  <a:cubicBezTo>
                    <a:pt x="12449" y="33899"/>
                    <a:pt x="12434" y="33895"/>
                    <a:pt x="12419" y="33895"/>
                  </a:cubicBezTo>
                  <a:close/>
                  <a:moveTo>
                    <a:pt x="7275" y="34353"/>
                  </a:moveTo>
                  <a:cubicBezTo>
                    <a:pt x="7258" y="34353"/>
                    <a:pt x="7241" y="34358"/>
                    <a:pt x="7226" y="34368"/>
                  </a:cubicBezTo>
                  <a:cubicBezTo>
                    <a:pt x="7187" y="34397"/>
                    <a:pt x="7179" y="34450"/>
                    <a:pt x="7207" y="34488"/>
                  </a:cubicBezTo>
                  <a:cubicBezTo>
                    <a:pt x="7279" y="34589"/>
                    <a:pt x="7348" y="34680"/>
                    <a:pt x="7416" y="34767"/>
                  </a:cubicBezTo>
                  <a:cubicBezTo>
                    <a:pt x="7434" y="34788"/>
                    <a:pt x="7460" y="34799"/>
                    <a:pt x="7484" y="34799"/>
                  </a:cubicBezTo>
                  <a:cubicBezTo>
                    <a:pt x="7503" y="34799"/>
                    <a:pt x="7522" y="34792"/>
                    <a:pt x="7538" y="34780"/>
                  </a:cubicBezTo>
                  <a:cubicBezTo>
                    <a:pt x="7575" y="34749"/>
                    <a:pt x="7581" y="34695"/>
                    <a:pt x="7551" y="34658"/>
                  </a:cubicBezTo>
                  <a:cubicBezTo>
                    <a:pt x="7484" y="34575"/>
                    <a:pt x="7416" y="34487"/>
                    <a:pt x="7346" y="34389"/>
                  </a:cubicBezTo>
                  <a:cubicBezTo>
                    <a:pt x="7329" y="34365"/>
                    <a:pt x="7302" y="34353"/>
                    <a:pt x="7275" y="34353"/>
                  </a:cubicBezTo>
                  <a:close/>
                  <a:moveTo>
                    <a:pt x="11912" y="34590"/>
                  </a:moveTo>
                  <a:cubicBezTo>
                    <a:pt x="11889" y="34590"/>
                    <a:pt x="11866" y="34599"/>
                    <a:pt x="11851" y="34618"/>
                  </a:cubicBezTo>
                  <a:cubicBezTo>
                    <a:pt x="11774" y="34701"/>
                    <a:pt x="11695" y="34783"/>
                    <a:pt x="11614" y="34858"/>
                  </a:cubicBezTo>
                  <a:cubicBezTo>
                    <a:pt x="11580" y="34890"/>
                    <a:pt x="11577" y="34945"/>
                    <a:pt x="11610" y="34980"/>
                  </a:cubicBezTo>
                  <a:cubicBezTo>
                    <a:pt x="11626" y="34997"/>
                    <a:pt x="11650" y="35007"/>
                    <a:pt x="11673" y="35007"/>
                  </a:cubicBezTo>
                  <a:cubicBezTo>
                    <a:pt x="11694" y="35007"/>
                    <a:pt x="11714" y="34999"/>
                    <a:pt x="11732" y="34985"/>
                  </a:cubicBezTo>
                  <a:cubicBezTo>
                    <a:pt x="11815" y="34905"/>
                    <a:pt x="11899" y="34821"/>
                    <a:pt x="11977" y="34733"/>
                  </a:cubicBezTo>
                  <a:cubicBezTo>
                    <a:pt x="12009" y="34698"/>
                    <a:pt x="12006" y="34644"/>
                    <a:pt x="11971" y="34613"/>
                  </a:cubicBezTo>
                  <a:cubicBezTo>
                    <a:pt x="11954" y="34598"/>
                    <a:pt x="11933" y="34590"/>
                    <a:pt x="11912" y="34590"/>
                  </a:cubicBezTo>
                  <a:close/>
                  <a:moveTo>
                    <a:pt x="7831" y="35007"/>
                  </a:moveTo>
                  <a:cubicBezTo>
                    <a:pt x="7809" y="35007"/>
                    <a:pt x="7786" y="35016"/>
                    <a:pt x="7769" y="35034"/>
                  </a:cubicBezTo>
                  <a:cubicBezTo>
                    <a:pt x="7735" y="35068"/>
                    <a:pt x="7737" y="35122"/>
                    <a:pt x="7770" y="35154"/>
                  </a:cubicBezTo>
                  <a:cubicBezTo>
                    <a:pt x="7858" y="35239"/>
                    <a:pt x="7948" y="35316"/>
                    <a:pt x="8038" y="35387"/>
                  </a:cubicBezTo>
                  <a:cubicBezTo>
                    <a:pt x="8054" y="35398"/>
                    <a:pt x="8071" y="35404"/>
                    <a:pt x="8091" y="35404"/>
                  </a:cubicBezTo>
                  <a:cubicBezTo>
                    <a:pt x="8115" y="35404"/>
                    <a:pt x="8140" y="35393"/>
                    <a:pt x="8158" y="35371"/>
                  </a:cubicBezTo>
                  <a:cubicBezTo>
                    <a:pt x="8187" y="35334"/>
                    <a:pt x="8180" y="35279"/>
                    <a:pt x="8142" y="35250"/>
                  </a:cubicBezTo>
                  <a:cubicBezTo>
                    <a:pt x="8057" y="35185"/>
                    <a:pt x="7972" y="35111"/>
                    <a:pt x="7890" y="35031"/>
                  </a:cubicBezTo>
                  <a:cubicBezTo>
                    <a:pt x="7874" y="35015"/>
                    <a:pt x="7853" y="35007"/>
                    <a:pt x="7831" y="35007"/>
                  </a:cubicBezTo>
                  <a:close/>
                  <a:moveTo>
                    <a:pt x="11275" y="35162"/>
                  </a:moveTo>
                  <a:cubicBezTo>
                    <a:pt x="11257" y="35162"/>
                    <a:pt x="11240" y="35168"/>
                    <a:pt x="11224" y="35178"/>
                  </a:cubicBezTo>
                  <a:cubicBezTo>
                    <a:pt x="11133" y="35244"/>
                    <a:pt x="11039" y="35305"/>
                    <a:pt x="10943" y="35361"/>
                  </a:cubicBezTo>
                  <a:cubicBezTo>
                    <a:pt x="10903" y="35383"/>
                    <a:pt x="10888" y="35436"/>
                    <a:pt x="10912" y="35478"/>
                  </a:cubicBezTo>
                  <a:cubicBezTo>
                    <a:pt x="10928" y="35505"/>
                    <a:pt x="10957" y="35521"/>
                    <a:pt x="10986" y="35521"/>
                  </a:cubicBezTo>
                  <a:cubicBezTo>
                    <a:pt x="11000" y="35521"/>
                    <a:pt x="11016" y="35516"/>
                    <a:pt x="11029" y="35508"/>
                  </a:cubicBezTo>
                  <a:cubicBezTo>
                    <a:pt x="11128" y="35451"/>
                    <a:pt x="11228" y="35387"/>
                    <a:pt x="11324" y="35318"/>
                  </a:cubicBezTo>
                  <a:cubicBezTo>
                    <a:pt x="11362" y="35290"/>
                    <a:pt x="11372" y="35236"/>
                    <a:pt x="11345" y="35198"/>
                  </a:cubicBezTo>
                  <a:cubicBezTo>
                    <a:pt x="11328" y="35174"/>
                    <a:pt x="11302" y="35162"/>
                    <a:pt x="11275" y="35162"/>
                  </a:cubicBezTo>
                  <a:close/>
                  <a:moveTo>
                    <a:pt x="8524" y="35507"/>
                  </a:moveTo>
                  <a:cubicBezTo>
                    <a:pt x="8492" y="35507"/>
                    <a:pt x="8462" y="35524"/>
                    <a:pt x="8448" y="35555"/>
                  </a:cubicBezTo>
                  <a:cubicBezTo>
                    <a:pt x="8427" y="35596"/>
                    <a:pt x="8444" y="35648"/>
                    <a:pt x="8486" y="35670"/>
                  </a:cubicBezTo>
                  <a:cubicBezTo>
                    <a:pt x="8592" y="35723"/>
                    <a:pt x="8702" y="35768"/>
                    <a:pt x="8814" y="35805"/>
                  </a:cubicBezTo>
                  <a:cubicBezTo>
                    <a:pt x="8822" y="35808"/>
                    <a:pt x="8832" y="35809"/>
                    <a:pt x="8842" y="35809"/>
                  </a:cubicBezTo>
                  <a:cubicBezTo>
                    <a:pt x="8877" y="35809"/>
                    <a:pt x="8910" y="35787"/>
                    <a:pt x="8923" y="35752"/>
                  </a:cubicBezTo>
                  <a:cubicBezTo>
                    <a:pt x="8938" y="35705"/>
                    <a:pt x="8914" y="35657"/>
                    <a:pt x="8869" y="35643"/>
                  </a:cubicBezTo>
                  <a:cubicBezTo>
                    <a:pt x="8765" y="35608"/>
                    <a:pt x="8661" y="35564"/>
                    <a:pt x="8563" y="35516"/>
                  </a:cubicBezTo>
                  <a:cubicBezTo>
                    <a:pt x="8550" y="35510"/>
                    <a:pt x="8537" y="35507"/>
                    <a:pt x="8524" y="35507"/>
                  </a:cubicBezTo>
                  <a:close/>
                  <a:moveTo>
                    <a:pt x="10524" y="35572"/>
                  </a:moveTo>
                  <a:cubicBezTo>
                    <a:pt x="10513" y="35572"/>
                    <a:pt x="10502" y="35575"/>
                    <a:pt x="10491" y="35579"/>
                  </a:cubicBezTo>
                  <a:cubicBezTo>
                    <a:pt x="10387" y="35619"/>
                    <a:pt x="10280" y="35652"/>
                    <a:pt x="10174" y="35680"/>
                  </a:cubicBezTo>
                  <a:cubicBezTo>
                    <a:pt x="10129" y="35691"/>
                    <a:pt x="10100" y="35739"/>
                    <a:pt x="10113" y="35784"/>
                  </a:cubicBezTo>
                  <a:cubicBezTo>
                    <a:pt x="10123" y="35822"/>
                    <a:pt x="10158" y="35849"/>
                    <a:pt x="10195" y="35849"/>
                  </a:cubicBezTo>
                  <a:cubicBezTo>
                    <a:pt x="10203" y="35849"/>
                    <a:pt x="10209" y="35848"/>
                    <a:pt x="10217" y="35846"/>
                  </a:cubicBezTo>
                  <a:cubicBezTo>
                    <a:pt x="10329" y="35817"/>
                    <a:pt x="10441" y="35780"/>
                    <a:pt x="10553" y="35739"/>
                  </a:cubicBezTo>
                  <a:cubicBezTo>
                    <a:pt x="10598" y="35721"/>
                    <a:pt x="10619" y="35672"/>
                    <a:pt x="10603" y="35627"/>
                  </a:cubicBezTo>
                  <a:cubicBezTo>
                    <a:pt x="10590" y="35593"/>
                    <a:pt x="10558" y="35572"/>
                    <a:pt x="10524" y="35572"/>
                  </a:cubicBezTo>
                  <a:close/>
                  <a:moveTo>
                    <a:pt x="9346" y="35747"/>
                  </a:moveTo>
                  <a:cubicBezTo>
                    <a:pt x="9302" y="35747"/>
                    <a:pt x="9263" y="35779"/>
                    <a:pt x="9258" y="35824"/>
                  </a:cubicBezTo>
                  <a:cubicBezTo>
                    <a:pt x="9253" y="35872"/>
                    <a:pt x="9288" y="35913"/>
                    <a:pt x="9335" y="35918"/>
                  </a:cubicBezTo>
                  <a:cubicBezTo>
                    <a:pt x="9413" y="35926"/>
                    <a:pt x="9492" y="35929"/>
                    <a:pt x="9572" y="35929"/>
                  </a:cubicBezTo>
                  <a:cubicBezTo>
                    <a:pt x="9612" y="35929"/>
                    <a:pt x="9652" y="35928"/>
                    <a:pt x="9692" y="35926"/>
                  </a:cubicBezTo>
                  <a:cubicBezTo>
                    <a:pt x="9738" y="35925"/>
                    <a:pt x="9775" y="35883"/>
                    <a:pt x="9774" y="35837"/>
                  </a:cubicBezTo>
                  <a:cubicBezTo>
                    <a:pt x="9771" y="35790"/>
                    <a:pt x="9732" y="35755"/>
                    <a:pt x="9688" y="35755"/>
                  </a:cubicBezTo>
                  <a:cubicBezTo>
                    <a:pt x="9686" y="35755"/>
                    <a:pt x="9684" y="35755"/>
                    <a:pt x="9682" y="35755"/>
                  </a:cubicBezTo>
                  <a:cubicBezTo>
                    <a:pt x="9645" y="35757"/>
                    <a:pt x="9607" y="35758"/>
                    <a:pt x="9569" y="35758"/>
                  </a:cubicBezTo>
                  <a:cubicBezTo>
                    <a:pt x="9497" y="35758"/>
                    <a:pt x="9424" y="35754"/>
                    <a:pt x="9352" y="35747"/>
                  </a:cubicBezTo>
                  <a:cubicBezTo>
                    <a:pt x="9350" y="35747"/>
                    <a:pt x="9348" y="35747"/>
                    <a:pt x="9346" y="35747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2052950" y="2274175"/>
              <a:ext cx="376900" cy="508525"/>
            </a:xfrm>
            <a:custGeom>
              <a:avLst/>
              <a:gdLst/>
              <a:ahLst/>
              <a:cxnLst/>
              <a:rect l="l" t="t" r="r" b="b"/>
              <a:pathLst>
                <a:path w="15076" h="20341" extrusionOk="0">
                  <a:moveTo>
                    <a:pt x="8577" y="1"/>
                  </a:moveTo>
                  <a:cubicBezTo>
                    <a:pt x="8460" y="2"/>
                    <a:pt x="8345" y="6"/>
                    <a:pt x="8230" y="9"/>
                  </a:cubicBezTo>
                  <a:cubicBezTo>
                    <a:pt x="8183" y="12"/>
                    <a:pt x="8146" y="52"/>
                    <a:pt x="8148" y="99"/>
                  </a:cubicBezTo>
                  <a:cubicBezTo>
                    <a:pt x="8149" y="145"/>
                    <a:pt x="8188" y="182"/>
                    <a:pt x="8233" y="182"/>
                  </a:cubicBezTo>
                  <a:lnTo>
                    <a:pt x="8238" y="182"/>
                  </a:lnTo>
                  <a:cubicBezTo>
                    <a:pt x="8351" y="177"/>
                    <a:pt x="8463" y="174"/>
                    <a:pt x="8579" y="174"/>
                  </a:cubicBezTo>
                  <a:cubicBezTo>
                    <a:pt x="8625" y="172"/>
                    <a:pt x="8663" y="134"/>
                    <a:pt x="8663" y="86"/>
                  </a:cubicBezTo>
                  <a:cubicBezTo>
                    <a:pt x="8662" y="39"/>
                    <a:pt x="8625" y="1"/>
                    <a:pt x="8577" y="1"/>
                  </a:cubicBezTo>
                  <a:close/>
                  <a:moveTo>
                    <a:pt x="9093" y="10"/>
                  </a:moveTo>
                  <a:cubicBezTo>
                    <a:pt x="9046" y="10"/>
                    <a:pt x="9009" y="46"/>
                    <a:pt x="9006" y="92"/>
                  </a:cubicBezTo>
                  <a:cubicBezTo>
                    <a:pt x="9005" y="140"/>
                    <a:pt x="9041" y="180"/>
                    <a:pt x="9089" y="182"/>
                  </a:cubicBezTo>
                  <a:cubicBezTo>
                    <a:pt x="9203" y="187"/>
                    <a:pt x="9318" y="193"/>
                    <a:pt x="9429" y="203"/>
                  </a:cubicBezTo>
                  <a:lnTo>
                    <a:pt x="9435" y="203"/>
                  </a:lnTo>
                  <a:cubicBezTo>
                    <a:pt x="9480" y="203"/>
                    <a:pt x="9517" y="167"/>
                    <a:pt x="9520" y="123"/>
                  </a:cubicBezTo>
                  <a:cubicBezTo>
                    <a:pt x="9525" y="76"/>
                    <a:pt x="9490" y="34"/>
                    <a:pt x="9442" y="31"/>
                  </a:cubicBezTo>
                  <a:cubicBezTo>
                    <a:pt x="9330" y="22"/>
                    <a:pt x="9213" y="15"/>
                    <a:pt x="9096" y="10"/>
                  </a:cubicBezTo>
                  <a:close/>
                  <a:moveTo>
                    <a:pt x="7721" y="42"/>
                  </a:moveTo>
                  <a:cubicBezTo>
                    <a:pt x="7718" y="42"/>
                    <a:pt x="7715" y="42"/>
                    <a:pt x="7712" y="42"/>
                  </a:cubicBezTo>
                  <a:cubicBezTo>
                    <a:pt x="7659" y="47"/>
                    <a:pt x="7608" y="52"/>
                    <a:pt x="7555" y="57"/>
                  </a:cubicBezTo>
                  <a:cubicBezTo>
                    <a:pt x="7493" y="63"/>
                    <a:pt x="7430" y="70"/>
                    <a:pt x="7368" y="76"/>
                  </a:cubicBezTo>
                  <a:cubicBezTo>
                    <a:pt x="7320" y="83"/>
                    <a:pt x="7286" y="124"/>
                    <a:pt x="7291" y="172"/>
                  </a:cubicBezTo>
                  <a:cubicBezTo>
                    <a:pt x="7296" y="215"/>
                    <a:pt x="7334" y="247"/>
                    <a:pt x="7378" y="247"/>
                  </a:cubicBezTo>
                  <a:lnTo>
                    <a:pt x="7387" y="247"/>
                  </a:lnTo>
                  <a:cubicBezTo>
                    <a:pt x="7448" y="241"/>
                    <a:pt x="7511" y="235"/>
                    <a:pt x="7573" y="228"/>
                  </a:cubicBezTo>
                  <a:cubicBezTo>
                    <a:pt x="7624" y="223"/>
                    <a:pt x="7675" y="219"/>
                    <a:pt x="7727" y="214"/>
                  </a:cubicBezTo>
                  <a:cubicBezTo>
                    <a:pt x="7773" y="209"/>
                    <a:pt x="7808" y="167"/>
                    <a:pt x="7805" y="121"/>
                  </a:cubicBezTo>
                  <a:cubicBezTo>
                    <a:pt x="7801" y="76"/>
                    <a:pt x="7764" y="42"/>
                    <a:pt x="7721" y="42"/>
                  </a:cubicBezTo>
                  <a:close/>
                  <a:moveTo>
                    <a:pt x="9949" y="85"/>
                  </a:moveTo>
                  <a:cubicBezTo>
                    <a:pt x="9906" y="85"/>
                    <a:pt x="9869" y="117"/>
                    <a:pt x="9863" y="159"/>
                  </a:cubicBezTo>
                  <a:cubicBezTo>
                    <a:pt x="9856" y="207"/>
                    <a:pt x="9889" y="251"/>
                    <a:pt x="9937" y="257"/>
                  </a:cubicBezTo>
                  <a:cubicBezTo>
                    <a:pt x="10049" y="271"/>
                    <a:pt x="10162" y="291"/>
                    <a:pt x="10271" y="310"/>
                  </a:cubicBezTo>
                  <a:cubicBezTo>
                    <a:pt x="10278" y="311"/>
                    <a:pt x="10282" y="311"/>
                    <a:pt x="10287" y="311"/>
                  </a:cubicBezTo>
                  <a:cubicBezTo>
                    <a:pt x="10329" y="311"/>
                    <a:pt x="10364" y="283"/>
                    <a:pt x="10372" y="241"/>
                  </a:cubicBezTo>
                  <a:cubicBezTo>
                    <a:pt x="10380" y="195"/>
                    <a:pt x="10350" y="150"/>
                    <a:pt x="10303" y="142"/>
                  </a:cubicBezTo>
                  <a:cubicBezTo>
                    <a:pt x="10191" y="121"/>
                    <a:pt x="10076" y="102"/>
                    <a:pt x="9961" y="86"/>
                  </a:cubicBezTo>
                  <a:cubicBezTo>
                    <a:pt x="9957" y="85"/>
                    <a:pt x="9953" y="85"/>
                    <a:pt x="9949" y="85"/>
                  </a:cubicBezTo>
                  <a:close/>
                  <a:moveTo>
                    <a:pt x="6868" y="141"/>
                  </a:moveTo>
                  <a:cubicBezTo>
                    <a:pt x="6863" y="141"/>
                    <a:pt x="6859" y="141"/>
                    <a:pt x="6854" y="142"/>
                  </a:cubicBezTo>
                  <a:cubicBezTo>
                    <a:pt x="6740" y="158"/>
                    <a:pt x="6627" y="174"/>
                    <a:pt x="6513" y="191"/>
                  </a:cubicBezTo>
                  <a:cubicBezTo>
                    <a:pt x="6466" y="198"/>
                    <a:pt x="6434" y="243"/>
                    <a:pt x="6441" y="289"/>
                  </a:cubicBezTo>
                  <a:cubicBezTo>
                    <a:pt x="6447" y="331"/>
                    <a:pt x="6484" y="361"/>
                    <a:pt x="6526" y="361"/>
                  </a:cubicBezTo>
                  <a:lnTo>
                    <a:pt x="6539" y="361"/>
                  </a:lnTo>
                  <a:cubicBezTo>
                    <a:pt x="6652" y="344"/>
                    <a:pt x="6764" y="328"/>
                    <a:pt x="6878" y="311"/>
                  </a:cubicBezTo>
                  <a:cubicBezTo>
                    <a:pt x="6924" y="305"/>
                    <a:pt x="6958" y="262"/>
                    <a:pt x="6950" y="214"/>
                  </a:cubicBezTo>
                  <a:cubicBezTo>
                    <a:pt x="6944" y="172"/>
                    <a:pt x="6909" y="141"/>
                    <a:pt x="6868" y="141"/>
                  </a:cubicBezTo>
                  <a:close/>
                  <a:moveTo>
                    <a:pt x="6016" y="272"/>
                  </a:moveTo>
                  <a:cubicBezTo>
                    <a:pt x="6012" y="272"/>
                    <a:pt x="6007" y="272"/>
                    <a:pt x="6002" y="273"/>
                  </a:cubicBezTo>
                  <a:cubicBezTo>
                    <a:pt x="5890" y="292"/>
                    <a:pt x="5776" y="311"/>
                    <a:pt x="5664" y="331"/>
                  </a:cubicBezTo>
                  <a:cubicBezTo>
                    <a:pt x="5616" y="340"/>
                    <a:pt x="5586" y="384"/>
                    <a:pt x="5594" y="432"/>
                  </a:cubicBezTo>
                  <a:cubicBezTo>
                    <a:pt x="5600" y="473"/>
                    <a:pt x="5637" y="502"/>
                    <a:pt x="5679" y="502"/>
                  </a:cubicBezTo>
                  <a:cubicBezTo>
                    <a:pt x="5683" y="502"/>
                    <a:pt x="5688" y="502"/>
                    <a:pt x="5693" y="500"/>
                  </a:cubicBezTo>
                  <a:cubicBezTo>
                    <a:pt x="5805" y="481"/>
                    <a:pt x="5919" y="462"/>
                    <a:pt x="6031" y="443"/>
                  </a:cubicBezTo>
                  <a:cubicBezTo>
                    <a:pt x="6077" y="435"/>
                    <a:pt x="6109" y="390"/>
                    <a:pt x="6101" y="344"/>
                  </a:cubicBezTo>
                  <a:cubicBezTo>
                    <a:pt x="6094" y="302"/>
                    <a:pt x="6057" y="272"/>
                    <a:pt x="6016" y="272"/>
                  </a:cubicBezTo>
                  <a:close/>
                  <a:moveTo>
                    <a:pt x="10791" y="250"/>
                  </a:moveTo>
                  <a:cubicBezTo>
                    <a:pt x="10753" y="250"/>
                    <a:pt x="10718" y="275"/>
                    <a:pt x="10707" y="315"/>
                  </a:cubicBezTo>
                  <a:cubicBezTo>
                    <a:pt x="10696" y="360"/>
                    <a:pt x="10723" y="408"/>
                    <a:pt x="10769" y="419"/>
                  </a:cubicBezTo>
                  <a:cubicBezTo>
                    <a:pt x="10880" y="446"/>
                    <a:pt x="10989" y="478"/>
                    <a:pt x="11096" y="512"/>
                  </a:cubicBezTo>
                  <a:cubicBezTo>
                    <a:pt x="11104" y="513"/>
                    <a:pt x="11114" y="515"/>
                    <a:pt x="11122" y="515"/>
                  </a:cubicBezTo>
                  <a:cubicBezTo>
                    <a:pt x="11158" y="515"/>
                    <a:pt x="11192" y="491"/>
                    <a:pt x="11203" y="454"/>
                  </a:cubicBezTo>
                  <a:cubicBezTo>
                    <a:pt x="11218" y="409"/>
                    <a:pt x="11192" y="361"/>
                    <a:pt x="11147" y="347"/>
                  </a:cubicBezTo>
                  <a:cubicBezTo>
                    <a:pt x="11038" y="313"/>
                    <a:pt x="10925" y="281"/>
                    <a:pt x="10812" y="252"/>
                  </a:cubicBezTo>
                  <a:cubicBezTo>
                    <a:pt x="10805" y="251"/>
                    <a:pt x="10798" y="250"/>
                    <a:pt x="10791" y="250"/>
                  </a:cubicBezTo>
                  <a:close/>
                  <a:moveTo>
                    <a:pt x="5172" y="420"/>
                  </a:moveTo>
                  <a:cubicBezTo>
                    <a:pt x="5166" y="420"/>
                    <a:pt x="5161" y="421"/>
                    <a:pt x="5155" y="422"/>
                  </a:cubicBezTo>
                  <a:lnTo>
                    <a:pt x="4817" y="481"/>
                  </a:lnTo>
                  <a:cubicBezTo>
                    <a:pt x="4771" y="489"/>
                    <a:pt x="4739" y="534"/>
                    <a:pt x="4748" y="581"/>
                  </a:cubicBezTo>
                  <a:cubicBezTo>
                    <a:pt x="4755" y="622"/>
                    <a:pt x="4791" y="653"/>
                    <a:pt x="4831" y="653"/>
                  </a:cubicBezTo>
                  <a:cubicBezTo>
                    <a:pt x="4836" y="653"/>
                    <a:pt x="4843" y="651"/>
                    <a:pt x="4848" y="651"/>
                  </a:cubicBezTo>
                  <a:lnTo>
                    <a:pt x="5185" y="590"/>
                  </a:lnTo>
                  <a:cubicBezTo>
                    <a:pt x="5232" y="582"/>
                    <a:pt x="5264" y="537"/>
                    <a:pt x="5256" y="491"/>
                  </a:cubicBezTo>
                  <a:cubicBezTo>
                    <a:pt x="5247" y="450"/>
                    <a:pt x="5213" y="420"/>
                    <a:pt x="5172" y="420"/>
                  </a:cubicBezTo>
                  <a:close/>
                  <a:moveTo>
                    <a:pt x="4324" y="568"/>
                  </a:moveTo>
                  <a:cubicBezTo>
                    <a:pt x="4319" y="568"/>
                    <a:pt x="4314" y="568"/>
                    <a:pt x="4309" y="569"/>
                  </a:cubicBezTo>
                  <a:cubicBezTo>
                    <a:pt x="4197" y="589"/>
                    <a:pt x="4084" y="606"/>
                    <a:pt x="3972" y="624"/>
                  </a:cubicBezTo>
                  <a:cubicBezTo>
                    <a:pt x="3925" y="632"/>
                    <a:pt x="3893" y="677"/>
                    <a:pt x="3900" y="723"/>
                  </a:cubicBezTo>
                  <a:cubicBezTo>
                    <a:pt x="3906" y="765"/>
                    <a:pt x="3943" y="795"/>
                    <a:pt x="3984" y="795"/>
                  </a:cubicBezTo>
                  <a:cubicBezTo>
                    <a:pt x="3989" y="795"/>
                    <a:pt x="3994" y="795"/>
                    <a:pt x="3999" y="793"/>
                  </a:cubicBezTo>
                  <a:cubicBezTo>
                    <a:pt x="4112" y="776"/>
                    <a:pt x="4225" y="758"/>
                    <a:pt x="4338" y="739"/>
                  </a:cubicBezTo>
                  <a:cubicBezTo>
                    <a:pt x="4385" y="731"/>
                    <a:pt x="4417" y="686"/>
                    <a:pt x="4409" y="640"/>
                  </a:cubicBezTo>
                  <a:cubicBezTo>
                    <a:pt x="4402" y="598"/>
                    <a:pt x="4365" y="568"/>
                    <a:pt x="4324" y="568"/>
                  </a:cubicBezTo>
                  <a:close/>
                  <a:moveTo>
                    <a:pt x="11606" y="517"/>
                  </a:moveTo>
                  <a:cubicBezTo>
                    <a:pt x="11572" y="517"/>
                    <a:pt x="11540" y="537"/>
                    <a:pt x="11527" y="569"/>
                  </a:cubicBezTo>
                  <a:cubicBezTo>
                    <a:pt x="11509" y="614"/>
                    <a:pt x="11530" y="664"/>
                    <a:pt x="11573" y="681"/>
                  </a:cubicBezTo>
                  <a:cubicBezTo>
                    <a:pt x="11679" y="725"/>
                    <a:pt x="11783" y="771"/>
                    <a:pt x="11882" y="819"/>
                  </a:cubicBezTo>
                  <a:cubicBezTo>
                    <a:pt x="11895" y="826"/>
                    <a:pt x="11908" y="827"/>
                    <a:pt x="11921" y="827"/>
                  </a:cubicBezTo>
                  <a:cubicBezTo>
                    <a:pt x="11953" y="827"/>
                    <a:pt x="11983" y="810"/>
                    <a:pt x="11997" y="779"/>
                  </a:cubicBezTo>
                  <a:cubicBezTo>
                    <a:pt x="12018" y="736"/>
                    <a:pt x="12001" y="685"/>
                    <a:pt x="11957" y="664"/>
                  </a:cubicBezTo>
                  <a:cubicBezTo>
                    <a:pt x="11853" y="614"/>
                    <a:pt x="11746" y="566"/>
                    <a:pt x="11639" y="523"/>
                  </a:cubicBezTo>
                  <a:cubicBezTo>
                    <a:pt x="11628" y="519"/>
                    <a:pt x="11617" y="517"/>
                    <a:pt x="11606" y="517"/>
                  </a:cubicBezTo>
                  <a:close/>
                  <a:moveTo>
                    <a:pt x="3475" y="698"/>
                  </a:moveTo>
                  <a:cubicBezTo>
                    <a:pt x="3472" y="698"/>
                    <a:pt x="3468" y="698"/>
                    <a:pt x="3464" y="699"/>
                  </a:cubicBezTo>
                  <a:cubicBezTo>
                    <a:pt x="3350" y="715"/>
                    <a:pt x="3237" y="729"/>
                    <a:pt x="3124" y="744"/>
                  </a:cubicBezTo>
                  <a:cubicBezTo>
                    <a:pt x="3076" y="749"/>
                    <a:pt x="3043" y="792"/>
                    <a:pt x="3049" y="838"/>
                  </a:cubicBezTo>
                  <a:cubicBezTo>
                    <a:pt x="3054" y="883"/>
                    <a:pt x="3091" y="915"/>
                    <a:pt x="3134" y="915"/>
                  </a:cubicBezTo>
                  <a:cubicBezTo>
                    <a:pt x="3137" y="915"/>
                    <a:pt x="3140" y="914"/>
                    <a:pt x="3144" y="914"/>
                  </a:cubicBezTo>
                  <a:cubicBezTo>
                    <a:pt x="3259" y="901"/>
                    <a:pt x="3373" y="885"/>
                    <a:pt x="3486" y="870"/>
                  </a:cubicBezTo>
                  <a:cubicBezTo>
                    <a:pt x="3534" y="864"/>
                    <a:pt x="3566" y="821"/>
                    <a:pt x="3560" y="773"/>
                  </a:cubicBezTo>
                  <a:cubicBezTo>
                    <a:pt x="3554" y="730"/>
                    <a:pt x="3517" y="698"/>
                    <a:pt x="3475" y="698"/>
                  </a:cubicBezTo>
                  <a:close/>
                  <a:moveTo>
                    <a:pt x="2200" y="708"/>
                  </a:moveTo>
                  <a:cubicBezTo>
                    <a:pt x="2190" y="708"/>
                    <a:pt x="2180" y="710"/>
                    <a:pt x="2170" y="713"/>
                  </a:cubicBezTo>
                  <a:cubicBezTo>
                    <a:pt x="2060" y="753"/>
                    <a:pt x="1951" y="802"/>
                    <a:pt x="1845" y="854"/>
                  </a:cubicBezTo>
                  <a:cubicBezTo>
                    <a:pt x="1839" y="859"/>
                    <a:pt x="1832" y="862"/>
                    <a:pt x="1827" y="869"/>
                  </a:cubicBezTo>
                  <a:cubicBezTo>
                    <a:pt x="1811" y="851"/>
                    <a:pt x="1792" y="840"/>
                    <a:pt x="1762" y="840"/>
                  </a:cubicBezTo>
                  <a:cubicBezTo>
                    <a:pt x="1712" y="842"/>
                    <a:pt x="1664" y="842"/>
                    <a:pt x="1613" y="842"/>
                  </a:cubicBezTo>
                  <a:cubicBezTo>
                    <a:pt x="1550" y="842"/>
                    <a:pt x="1486" y="842"/>
                    <a:pt x="1422" y="840"/>
                  </a:cubicBezTo>
                  <a:cubicBezTo>
                    <a:pt x="1371" y="840"/>
                    <a:pt x="1336" y="877"/>
                    <a:pt x="1334" y="923"/>
                  </a:cubicBezTo>
                  <a:cubicBezTo>
                    <a:pt x="1334" y="971"/>
                    <a:pt x="1371" y="1010"/>
                    <a:pt x="1419" y="1011"/>
                  </a:cubicBezTo>
                  <a:cubicBezTo>
                    <a:pt x="1482" y="1013"/>
                    <a:pt x="1544" y="1013"/>
                    <a:pt x="1606" y="1013"/>
                  </a:cubicBezTo>
                  <a:cubicBezTo>
                    <a:pt x="1658" y="1013"/>
                    <a:pt x="1712" y="1013"/>
                    <a:pt x="1765" y="1011"/>
                  </a:cubicBezTo>
                  <a:cubicBezTo>
                    <a:pt x="1787" y="1011"/>
                    <a:pt x="1807" y="1003"/>
                    <a:pt x="1821" y="989"/>
                  </a:cubicBezTo>
                  <a:cubicBezTo>
                    <a:pt x="1839" y="1008"/>
                    <a:pt x="1861" y="1018"/>
                    <a:pt x="1885" y="1018"/>
                  </a:cubicBezTo>
                  <a:cubicBezTo>
                    <a:pt x="1898" y="1018"/>
                    <a:pt x="1911" y="1014"/>
                    <a:pt x="1923" y="1008"/>
                  </a:cubicBezTo>
                  <a:cubicBezTo>
                    <a:pt x="2012" y="963"/>
                    <a:pt x="2103" y="923"/>
                    <a:pt x="2194" y="888"/>
                  </a:cubicBezTo>
                  <a:lnTo>
                    <a:pt x="2194" y="888"/>
                  </a:lnTo>
                  <a:cubicBezTo>
                    <a:pt x="2192" y="896"/>
                    <a:pt x="2192" y="904"/>
                    <a:pt x="2192" y="912"/>
                  </a:cubicBezTo>
                  <a:cubicBezTo>
                    <a:pt x="2196" y="958"/>
                    <a:pt x="2234" y="992"/>
                    <a:pt x="2278" y="992"/>
                  </a:cubicBezTo>
                  <a:cubicBezTo>
                    <a:pt x="2280" y="992"/>
                    <a:pt x="2282" y="992"/>
                    <a:pt x="2284" y="992"/>
                  </a:cubicBezTo>
                  <a:cubicBezTo>
                    <a:pt x="2399" y="986"/>
                    <a:pt x="2514" y="978"/>
                    <a:pt x="2628" y="966"/>
                  </a:cubicBezTo>
                  <a:cubicBezTo>
                    <a:pt x="2676" y="963"/>
                    <a:pt x="2711" y="922"/>
                    <a:pt x="2707" y="874"/>
                  </a:cubicBezTo>
                  <a:cubicBezTo>
                    <a:pt x="2704" y="831"/>
                    <a:pt x="2668" y="796"/>
                    <a:pt x="2625" y="796"/>
                  </a:cubicBezTo>
                  <a:cubicBezTo>
                    <a:pt x="2621" y="796"/>
                    <a:pt x="2617" y="796"/>
                    <a:pt x="2614" y="797"/>
                  </a:cubicBezTo>
                  <a:cubicBezTo>
                    <a:pt x="2503" y="805"/>
                    <a:pt x="2393" y="814"/>
                    <a:pt x="2282" y="821"/>
                  </a:cubicBezTo>
                  <a:cubicBezTo>
                    <a:pt x="2287" y="803"/>
                    <a:pt x="2287" y="784"/>
                    <a:pt x="2281" y="765"/>
                  </a:cubicBezTo>
                  <a:cubicBezTo>
                    <a:pt x="2268" y="730"/>
                    <a:pt x="2235" y="708"/>
                    <a:pt x="2200" y="708"/>
                  </a:cubicBezTo>
                  <a:close/>
                  <a:moveTo>
                    <a:pt x="12373" y="901"/>
                  </a:moveTo>
                  <a:cubicBezTo>
                    <a:pt x="12344" y="901"/>
                    <a:pt x="12315" y="916"/>
                    <a:pt x="12299" y="942"/>
                  </a:cubicBezTo>
                  <a:cubicBezTo>
                    <a:pt x="12274" y="984"/>
                    <a:pt x="12287" y="1037"/>
                    <a:pt x="12327" y="1061"/>
                  </a:cubicBezTo>
                  <a:cubicBezTo>
                    <a:pt x="12423" y="1120"/>
                    <a:pt x="12518" y="1183"/>
                    <a:pt x="12609" y="1248"/>
                  </a:cubicBezTo>
                  <a:cubicBezTo>
                    <a:pt x="12624" y="1258"/>
                    <a:pt x="12641" y="1264"/>
                    <a:pt x="12659" y="1264"/>
                  </a:cubicBezTo>
                  <a:cubicBezTo>
                    <a:pt x="12684" y="1264"/>
                    <a:pt x="12712" y="1251"/>
                    <a:pt x="12728" y="1227"/>
                  </a:cubicBezTo>
                  <a:cubicBezTo>
                    <a:pt x="12756" y="1189"/>
                    <a:pt x="12747" y="1135"/>
                    <a:pt x="12708" y="1107"/>
                  </a:cubicBezTo>
                  <a:cubicBezTo>
                    <a:pt x="12616" y="1040"/>
                    <a:pt x="12518" y="976"/>
                    <a:pt x="12417" y="914"/>
                  </a:cubicBezTo>
                  <a:cubicBezTo>
                    <a:pt x="12403" y="905"/>
                    <a:pt x="12388" y="901"/>
                    <a:pt x="12373" y="901"/>
                  </a:cubicBezTo>
                  <a:close/>
                  <a:moveTo>
                    <a:pt x="1447" y="1117"/>
                  </a:moveTo>
                  <a:cubicBezTo>
                    <a:pt x="1429" y="1117"/>
                    <a:pt x="1412" y="1123"/>
                    <a:pt x="1397" y="1135"/>
                  </a:cubicBezTo>
                  <a:cubicBezTo>
                    <a:pt x="1304" y="1203"/>
                    <a:pt x="1212" y="1280"/>
                    <a:pt x="1126" y="1360"/>
                  </a:cubicBezTo>
                  <a:cubicBezTo>
                    <a:pt x="1091" y="1392"/>
                    <a:pt x="1089" y="1447"/>
                    <a:pt x="1121" y="1482"/>
                  </a:cubicBezTo>
                  <a:cubicBezTo>
                    <a:pt x="1137" y="1500"/>
                    <a:pt x="1161" y="1509"/>
                    <a:pt x="1184" y="1509"/>
                  </a:cubicBezTo>
                  <a:cubicBezTo>
                    <a:pt x="1204" y="1509"/>
                    <a:pt x="1225" y="1501"/>
                    <a:pt x="1241" y="1487"/>
                  </a:cubicBezTo>
                  <a:cubicBezTo>
                    <a:pt x="1325" y="1410"/>
                    <a:pt x="1411" y="1338"/>
                    <a:pt x="1499" y="1272"/>
                  </a:cubicBezTo>
                  <a:cubicBezTo>
                    <a:pt x="1538" y="1243"/>
                    <a:pt x="1546" y="1191"/>
                    <a:pt x="1517" y="1152"/>
                  </a:cubicBezTo>
                  <a:cubicBezTo>
                    <a:pt x="1500" y="1129"/>
                    <a:pt x="1473" y="1117"/>
                    <a:pt x="1447" y="1117"/>
                  </a:cubicBezTo>
                  <a:close/>
                  <a:moveTo>
                    <a:pt x="13058" y="1416"/>
                  </a:moveTo>
                  <a:cubicBezTo>
                    <a:pt x="13035" y="1416"/>
                    <a:pt x="13012" y="1425"/>
                    <a:pt x="12995" y="1444"/>
                  </a:cubicBezTo>
                  <a:cubicBezTo>
                    <a:pt x="12963" y="1479"/>
                    <a:pt x="12966" y="1533"/>
                    <a:pt x="13001" y="1565"/>
                  </a:cubicBezTo>
                  <a:cubicBezTo>
                    <a:pt x="13085" y="1641"/>
                    <a:pt x="13165" y="1719"/>
                    <a:pt x="13242" y="1801"/>
                  </a:cubicBezTo>
                  <a:cubicBezTo>
                    <a:pt x="13258" y="1820"/>
                    <a:pt x="13282" y="1828"/>
                    <a:pt x="13304" y="1828"/>
                  </a:cubicBezTo>
                  <a:cubicBezTo>
                    <a:pt x="13325" y="1828"/>
                    <a:pt x="13346" y="1822"/>
                    <a:pt x="13363" y="1806"/>
                  </a:cubicBezTo>
                  <a:cubicBezTo>
                    <a:pt x="13397" y="1774"/>
                    <a:pt x="13399" y="1719"/>
                    <a:pt x="13367" y="1684"/>
                  </a:cubicBezTo>
                  <a:cubicBezTo>
                    <a:pt x="13287" y="1599"/>
                    <a:pt x="13203" y="1516"/>
                    <a:pt x="13117" y="1439"/>
                  </a:cubicBezTo>
                  <a:cubicBezTo>
                    <a:pt x="13100" y="1424"/>
                    <a:pt x="13079" y="1416"/>
                    <a:pt x="13058" y="1416"/>
                  </a:cubicBezTo>
                  <a:close/>
                  <a:moveTo>
                    <a:pt x="835" y="1715"/>
                  </a:moveTo>
                  <a:cubicBezTo>
                    <a:pt x="809" y="1715"/>
                    <a:pt x="784" y="1727"/>
                    <a:pt x="767" y="1748"/>
                  </a:cubicBezTo>
                  <a:cubicBezTo>
                    <a:pt x="695" y="1839"/>
                    <a:pt x="626" y="1935"/>
                    <a:pt x="562" y="2035"/>
                  </a:cubicBezTo>
                  <a:cubicBezTo>
                    <a:pt x="537" y="2075"/>
                    <a:pt x="548" y="2127"/>
                    <a:pt x="588" y="2153"/>
                  </a:cubicBezTo>
                  <a:cubicBezTo>
                    <a:pt x="602" y="2163"/>
                    <a:pt x="618" y="2167"/>
                    <a:pt x="634" y="2167"/>
                  </a:cubicBezTo>
                  <a:cubicBezTo>
                    <a:pt x="663" y="2167"/>
                    <a:pt x="690" y="2153"/>
                    <a:pt x="706" y="2127"/>
                  </a:cubicBezTo>
                  <a:cubicBezTo>
                    <a:pt x="767" y="2033"/>
                    <a:pt x="833" y="1942"/>
                    <a:pt x="902" y="1855"/>
                  </a:cubicBezTo>
                  <a:cubicBezTo>
                    <a:pt x="931" y="1818"/>
                    <a:pt x="924" y="1764"/>
                    <a:pt x="887" y="1733"/>
                  </a:cubicBezTo>
                  <a:cubicBezTo>
                    <a:pt x="872" y="1721"/>
                    <a:pt x="853" y="1715"/>
                    <a:pt x="835" y="1715"/>
                  </a:cubicBezTo>
                  <a:close/>
                  <a:moveTo>
                    <a:pt x="13634" y="2052"/>
                  </a:moveTo>
                  <a:cubicBezTo>
                    <a:pt x="13616" y="2052"/>
                    <a:pt x="13598" y="2058"/>
                    <a:pt x="13583" y="2070"/>
                  </a:cubicBezTo>
                  <a:cubicBezTo>
                    <a:pt x="13544" y="2097"/>
                    <a:pt x="13536" y="2151"/>
                    <a:pt x="13564" y="2190"/>
                  </a:cubicBezTo>
                  <a:cubicBezTo>
                    <a:pt x="13629" y="2280"/>
                    <a:pt x="13693" y="2372"/>
                    <a:pt x="13754" y="2468"/>
                  </a:cubicBezTo>
                  <a:cubicBezTo>
                    <a:pt x="13770" y="2494"/>
                    <a:pt x="13797" y="2509"/>
                    <a:pt x="13826" y="2509"/>
                  </a:cubicBezTo>
                  <a:cubicBezTo>
                    <a:pt x="13842" y="2509"/>
                    <a:pt x="13858" y="2504"/>
                    <a:pt x="13871" y="2496"/>
                  </a:cubicBezTo>
                  <a:cubicBezTo>
                    <a:pt x="13913" y="2470"/>
                    <a:pt x="13924" y="2417"/>
                    <a:pt x="13898" y="2377"/>
                  </a:cubicBezTo>
                  <a:cubicBezTo>
                    <a:pt x="13837" y="2278"/>
                    <a:pt x="13770" y="2180"/>
                    <a:pt x="13703" y="2087"/>
                  </a:cubicBezTo>
                  <a:cubicBezTo>
                    <a:pt x="13686" y="2065"/>
                    <a:pt x="13660" y="2052"/>
                    <a:pt x="13634" y="2052"/>
                  </a:cubicBezTo>
                  <a:close/>
                  <a:moveTo>
                    <a:pt x="388" y="2447"/>
                  </a:moveTo>
                  <a:cubicBezTo>
                    <a:pt x="356" y="2447"/>
                    <a:pt x="325" y="2466"/>
                    <a:pt x="311" y="2497"/>
                  </a:cubicBezTo>
                  <a:cubicBezTo>
                    <a:pt x="261" y="2605"/>
                    <a:pt x="218" y="2715"/>
                    <a:pt x="181" y="2826"/>
                  </a:cubicBezTo>
                  <a:cubicBezTo>
                    <a:pt x="165" y="2870"/>
                    <a:pt x="189" y="2918"/>
                    <a:pt x="234" y="2934"/>
                  </a:cubicBezTo>
                  <a:cubicBezTo>
                    <a:pt x="244" y="2938"/>
                    <a:pt x="253" y="2939"/>
                    <a:pt x="261" y="2939"/>
                  </a:cubicBezTo>
                  <a:cubicBezTo>
                    <a:pt x="298" y="2939"/>
                    <a:pt x="332" y="2917"/>
                    <a:pt x="343" y="2880"/>
                  </a:cubicBezTo>
                  <a:cubicBezTo>
                    <a:pt x="380" y="2776"/>
                    <a:pt x="421" y="2670"/>
                    <a:pt x="466" y="2569"/>
                  </a:cubicBezTo>
                  <a:cubicBezTo>
                    <a:pt x="487" y="2526"/>
                    <a:pt x="468" y="2475"/>
                    <a:pt x="425" y="2456"/>
                  </a:cubicBezTo>
                  <a:cubicBezTo>
                    <a:pt x="413" y="2450"/>
                    <a:pt x="400" y="2447"/>
                    <a:pt x="388" y="2447"/>
                  </a:cubicBezTo>
                  <a:close/>
                  <a:moveTo>
                    <a:pt x="14077" y="2786"/>
                  </a:moveTo>
                  <a:cubicBezTo>
                    <a:pt x="14064" y="2786"/>
                    <a:pt x="14051" y="2789"/>
                    <a:pt x="14039" y="2795"/>
                  </a:cubicBezTo>
                  <a:cubicBezTo>
                    <a:pt x="13996" y="2816"/>
                    <a:pt x="13978" y="2869"/>
                    <a:pt x="13999" y="2910"/>
                  </a:cubicBezTo>
                  <a:cubicBezTo>
                    <a:pt x="14049" y="3010"/>
                    <a:pt x="14097" y="3114"/>
                    <a:pt x="14140" y="3220"/>
                  </a:cubicBezTo>
                  <a:cubicBezTo>
                    <a:pt x="14154" y="3252"/>
                    <a:pt x="14186" y="3271"/>
                    <a:pt x="14220" y="3271"/>
                  </a:cubicBezTo>
                  <a:cubicBezTo>
                    <a:pt x="14231" y="3271"/>
                    <a:pt x="14243" y="3269"/>
                    <a:pt x="14252" y="3264"/>
                  </a:cubicBezTo>
                  <a:cubicBezTo>
                    <a:pt x="14297" y="3247"/>
                    <a:pt x="14316" y="3195"/>
                    <a:pt x="14299" y="3152"/>
                  </a:cubicBezTo>
                  <a:cubicBezTo>
                    <a:pt x="14254" y="3043"/>
                    <a:pt x="14204" y="2938"/>
                    <a:pt x="14154" y="2835"/>
                  </a:cubicBezTo>
                  <a:cubicBezTo>
                    <a:pt x="14138" y="2804"/>
                    <a:pt x="14108" y="2786"/>
                    <a:pt x="14077" y="2786"/>
                  </a:cubicBezTo>
                  <a:close/>
                  <a:moveTo>
                    <a:pt x="131" y="3266"/>
                  </a:moveTo>
                  <a:cubicBezTo>
                    <a:pt x="90" y="3266"/>
                    <a:pt x="55" y="3296"/>
                    <a:pt x="48" y="3336"/>
                  </a:cubicBezTo>
                  <a:cubicBezTo>
                    <a:pt x="27" y="3452"/>
                    <a:pt x="11" y="3570"/>
                    <a:pt x="3" y="3685"/>
                  </a:cubicBezTo>
                  <a:cubicBezTo>
                    <a:pt x="0" y="3734"/>
                    <a:pt x="35" y="3775"/>
                    <a:pt x="84" y="3778"/>
                  </a:cubicBezTo>
                  <a:lnTo>
                    <a:pt x="90" y="3778"/>
                  </a:lnTo>
                  <a:cubicBezTo>
                    <a:pt x="133" y="3778"/>
                    <a:pt x="172" y="3743"/>
                    <a:pt x="175" y="3698"/>
                  </a:cubicBezTo>
                  <a:cubicBezTo>
                    <a:pt x="183" y="3588"/>
                    <a:pt x="197" y="3476"/>
                    <a:pt x="216" y="3367"/>
                  </a:cubicBezTo>
                  <a:cubicBezTo>
                    <a:pt x="226" y="3320"/>
                    <a:pt x="194" y="3276"/>
                    <a:pt x="148" y="3268"/>
                  </a:cubicBezTo>
                  <a:cubicBezTo>
                    <a:pt x="142" y="3266"/>
                    <a:pt x="136" y="3266"/>
                    <a:pt x="131" y="3266"/>
                  </a:cubicBezTo>
                  <a:close/>
                  <a:moveTo>
                    <a:pt x="14399" y="3582"/>
                  </a:moveTo>
                  <a:cubicBezTo>
                    <a:pt x="14390" y="3582"/>
                    <a:pt x="14381" y="3583"/>
                    <a:pt x="14372" y="3586"/>
                  </a:cubicBezTo>
                  <a:cubicBezTo>
                    <a:pt x="14327" y="3602"/>
                    <a:pt x="14303" y="3650"/>
                    <a:pt x="14318" y="3695"/>
                  </a:cubicBezTo>
                  <a:cubicBezTo>
                    <a:pt x="14353" y="3799"/>
                    <a:pt x="14387" y="3908"/>
                    <a:pt x="14419" y="4020"/>
                  </a:cubicBezTo>
                  <a:cubicBezTo>
                    <a:pt x="14428" y="4059"/>
                    <a:pt x="14464" y="4083"/>
                    <a:pt x="14500" y="4083"/>
                  </a:cubicBezTo>
                  <a:cubicBezTo>
                    <a:pt x="14508" y="4083"/>
                    <a:pt x="14516" y="4081"/>
                    <a:pt x="14524" y="4079"/>
                  </a:cubicBezTo>
                  <a:cubicBezTo>
                    <a:pt x="14569" y="4067"/>
                    <a:pt x="14596" y="4019"/>
                    <a:pt x="14584" y="3974"/>
                  </a:cubicBezTo>
                  <a:cubicBezTo>
                    <a:pt x="14552" y="3858"/>
                    <a:pt x="14516" y="3746"/>
                    <a:pt x="14481" y="3641"/>
                  </a:cubicBezTo>
                  <a:cubicBezTo>
                    <a:pt x="14470" y="3605"/>
                    <a:pt x="14435" y="3582"/>
                    <a:pt x="14399" y="3582"/>
                  </a:cubicBezTo>
                  <a:close/>
                  <a:moveTo>
                    <a:pt x="94" y="4121"/>
                  </a:moveTo>
                  <a:cubicBezTo>
                    <a:pt x="91" y="4121"/>
                    <a:pt x="88" y="4121"/>
                    <a:pt x="85" y="4121"/>
                  </a:cubicBezTo>
                  <a:cubicBezTo>
                    <a:pt x="39" y="4126"/>
                    <a:pt x="3" y="4167"/>
                    <a:pt x="8" y="4216"/>
                  </a:cubicBezTo>
                  <a:cubicBezTo>
                    <a:pt x="18" y="4332"/>
                    <a:pt x="35" y="4449"/>
                    <a:pt x="61" y="4565"/>
                  </a:cubicBezTo>
                  <a:cubicBezTo>
                    <a:pt x="69" y="4605"/>
                    <a:pt x="104" y="4632"/>
                    <a:pt x="144" y="4632"/>
                  </a:cubicBezTo>
                  <a:cubicBezTo>
                    <a:pt x="151" y="4632"/>
                    <a:pt x="156" y="4632"/>
                    <a:pt x="162" y="4630"/>
                  </a:cubicBezTo>
                  <a:cubicBezTo>
                    <a:pt x="208" y="4621"/>
                    <a:pt x="239" y="4576"/>
                    <a:pt x="229" y="4529"/>
                  </a:cubicBezTo>
                  <a:cubicBezTo>
                    <a:pt x="205" y="4421"/>
                    <a:pt x="189" y="4310"/>
                    <a:pt x="178" y="4200"/>
                  </a:cubicBezTo>
                  <a:cubicBezTo>
                    <a:pt x="175" y="4154"/>
                    <a:pt x="138" y="4121"/>
                    <a:pt x="94" y="4121"/>
                  </a:cubicBezTo>
                  <a:close/>
                  <a:moveTo>
                    <a:pt x="14626" y="4411"/>
                  </a:moveTo>
                  <a:cubicBezTo>
                    <a:pt x="14620" y="4411"/>
                    <a:pt x="14614" y="4411"/>
                    <a:pt x="14608" y="4413"/>
                  </a:cubicBezTo>
                  <a:cubicBezTo>
                    <a:pt x="14561" y="4424"/>
                    <a:pt x="14531" y="4469"/>
                    <a:pt x="14542" y="4515"/>
                  </a:cubicBezTo>
                  <a:cubicBezTo>
                    <a:pt x="14566" y="4627"/>
                    <a:pt x="14588" y="4738"/>
                    <a:pt x="14609" y="4850"/>
                  </a:cubicBezTo>
                  <a:cubicBezTo>
                    <a:pt x="14617" y="4891"/>
                    <a:pt x="14654" y="4920"/>
                    <a:pt x="14694" y="4920"/>
                  </a:cubicBezTo>
                  <a:cubicBezTo>
                    <a:pt x="14699" y="4920"/>
                    <a:pt x="14705" y="4919"/>
                    <a:pt x="14710" y="4919"/>
                  </a:cubicBezTo>
                  <a:cubicBezTo>
                    <a:pt x="14757" y="4909"/>
                    <a:pt x="14787" y="4864"/>
                    <a:pt x="14779" y="4818"/>
                  </a:cubicBezTo>
                  <a:cubicBezTo>
                    <a:pt x="14758" y="4704"/>
                    <a:pt x="14734" y="4592"/>
                    <a:pt x="14710" y="4478"/>
                  </a:cubicBezTo>
                  <a:cubicBezTo>
                    <a:pt x="14700" y="4438"/>
                    <a:pt x="14665" y="4411"/>
                    <a:pt x="14626" y="4411"/>
                  </a:cubicBezTo>
                  <a:close/>
                  <a:moveTo>
                    <a:pt x="293" y="4953"/>
                  </a:moveTo>
                  <a:cubicBezTo>
                    <a:pt x="283" y="4953"/>
                    <a:pt x="273" y="4955"/>
                    <a:pt x="263" y="4959"/>
                  </a:cubicBezTo>
                  <a:cubicBezTo>
                    <a:pt x="218" y="4976"/>
                    <a:pt x="196" y="5026"/>
                    <a:pt x="213" y="5071"/>
                  </a:cubicBezTo>
                  <a:cubicBezTo>
                    <a:pt x="255" y="5176"/>
                    <a:pt x="303" y="5284"/>
                    <a:pt x="356" y="5391"/>
                  </a:cubicBezTo>
                  <a:cubicBezTo>
                    <a:pt x="370" y="5421"/>
                    <a:pt x="401" y="5439"/>
                    <a:pt x="433" y="5439"/>
                  </a:cubicBezTo>
                  <a:cubicBezTo>
                    <a:pt x="445" y="5439"/>
                    <a:pt x="458" y="5436"/>
                    <a:pt x="469" y="5431"/>
                  </a:cubicBezTo>
                  <a:cubicBezTo>
                    <a:pt x="513" y="5409"/>
                    <a:pt x="530" y="5357"/>
                    <a:pt x="509" y="5316"/>
                  </a:cubicBezTo>
                  <a:cubicBezTo>
                    <a:pt x="458" y="5212"/>
                    <a:pt x="413" y="5109"/>
                    <a:pt x="373" y="5008"/>
                  </a:cubicBezTo>
                  <a:cubicBezTo>
                    <a:pt x="360" y="4974"/>
                    <a:pt x="327" y="4953"/>
                    <a:pt x="293" y="4953"/>
                  </a:cubicBezTo>
                  <a:close/>
                  <a:moveTo>
                    <a:pt x="14780" y="5257"/>
                  </a:moveTo>
                  <a:cubicBezTo>
                    <a:pt x="14775" y="5257"/>
                    <a:pt x="14771" y="5257"/>
                    <a:pt x="14766" y="5258"/>
                  </a:cubicBezTo>
                  <a:cubicBezTo>
                    <a:pt x="14718" y="5264"/>
                    <a:pt x="14686" y="5308"/>
                    <a:pt x="14693" y="5354"/>
                  </a:cubicBezTo>
                  <a:cubicBezTo>
                    <a:pt x="14710" y="5468"/>
                    <a:pt x="14725" y="5580"/>
                    <a:pt x="14739" y="5694"/>
                  </a:cubicBezTo>
                  <a:cubicBezTo>
                    <a:pt x="14744" y="5737"/>
                    <a:pt x="14781" y="5769"/>
                    <a:pt x="14824" y="5769"/>
                  </a:cubicBezTo>
                  <a:lnTo>
                    <a:pt x="14835" y="5769"/>
                  </a:lnTo>
                  <a:cubicBezTo>
                    <a:pt x="14881" y="5762"/>
                    <a:pt x="14915" y="5719"/>
                    <a:pt x="14910" y="5673"/>
                  </a:cubicBezTo>
                  <a:cubicBezTo>
                    <a:pt x="14896" y="5557"/>
                    <a:pt x="14880" y="5444"/>
                    <a:pt x="14864" y="5330"/>
                  </a:cubicBezTo>
                  <a:cubicBezTo>
                    <a:pt x="14857" y="5288"/>
                    <a:pt x="14821" y="5257"/>
                    <a:pt x="14780" y="5257"/>
                  </a:cubicBezTo>
                  <a:close/>
                  <a:moveTo>
                    <a:pt x="685" y="5716"/>
                  </a:moveTo>
                  <a:cubicBezTo>
                    <a:pt x="669" y="5716"/>
                    <a:pt x="653" y="5720"/>
                    <a:pt x="639" y="5729"/>
                  </a:cubicBezTo>
                  <a:cubicBezTo>
                    <a:pt x="599" y="5754"/>
                    <a:pt x="586" y="5807"/>
                    <a:pt x="612" y="5847"/>
                  </a:cubicBezTo>
                  <a:cubicBezTo>
                    <a:pt x="671" y="5942"/>
                    <a:pt x="734" y="6038"/>
                    <a:pt x="804" y="6137"/>
                  </a:cubicBezTo>
                  <a:cubicBezTo>
                    <a:pt x="822" y="6161"/>
                    <a:pt x="847" y="6174"/>
                    <a:pt x="875" y="6174"/>
                  </a:cubicBezTo>
                  <a:cubicBezTo>
                    <a:pt x="892" y="6174"/>
                    <a:pt x="910" y="6169"/>
                    <a:pt x="924" y="6160"/>
                  </a:cubicBezTo>
                  <a:cubicBezTo>
                    <a:pt x="963" y="6132"/>
                    <a:pt x="972" y="6078"/>
                    <a:pt x="945" y="6039"/>
                  </a:cubicBezTo>
                  <a:cubicBezTo>
                    <a:pt x="876" y="5940"/>
                    <a:pt x="815" y="5849"/>
                    <a:pt x="758" y="5756"/>
                  </a:cubicBezTo>
                  <a:cubicBezTo>
                    <a:pt x="741" y="5730"/>
                    <a:pt x="713" y="5716"/>
                    <a:pt x="685" y="5716"/>
                  </a:cubicBezTo>
                  <a:close/>
                  <a:moveTo>
                    <a:pt x="14881" y="6109"/>
                  </a:moveTo>
                  <a:cubicBezTo>
                    <a:pt x="14878" y="6109"/>
                    <a:pt x="14875" y="6110"/>
                    <a:pt x="14872" y="6110"/>
                  </a:cubicBezTo>
                  <a:cubicBezTo>
                    <a:pt x="14825" y="6115"/>
                    <a:pt x="14790" y="6156"/>
                    <a:pt x="14795" y="6204"/>
                  </a:cubicBezTo>
                  <a:cubicBezTo>
                    <a:pt x="14806" y="6316"/>
                    <a:pt x="14817" y="6430"/>
                    <a:pt x="14827" y="6544"/>
                  </a:cubicBezTo>
                  <a:cubicBezTo>
                    <a:pt x="14830" y="6589"/>
                    <a:pt x="14869" y="6624"/>
                    <a:pt x="14912" y="6624"/>
                  </a:cubicBezTo>
                  <a:cubicBezTo>
                    <a:pt x="14915" y="6624"/>
                    <a:pt x="14917" y="6622"/>
                    <a:pt x="14920" y="6622"/>
                  </a:cubicBezTo>
                  <a:cubicBezTo>
                    <a:pt x="14966" y="6619"/>
                    <a:pt x="15002" y="6577"/>
                    <a:pt x="14998" y="6529"/>
                  </a:cubicBezTo>
                  <a:cubicBezTo>
                    <a:pt x="14989" y="6416"/>
                    <a:pt x="14978" y="6300"/>
                    <a:pt x="14966" y="6187"/>
                  </a:cubicBezTo>
                  <a:cubicBezTo>
                    <a:pt x="14962" y="6142"/>
                    <a:pt x="14924" y="6109"/>
                    <a:pt x="14881" y="6109"/>
                  </a:cubicBezTo>
                  <a:close/>
                  <a:moveTo>
                    <a:pt x="1181" y="6417"/>
                  </a:moveTo>
                  <a:cubicBezTo>
                    <a:pt x="1163" y="6417"/>
                    <a:pt x="1145" y="6423"/>
                    <a:pt x="1129" y="6435"/>
                  </a:cubicBezTo>
                  <a:cubicBezTo>
                    <a:pt x="1091" y="6464"/>
                    <a:pt x="1084" y="6518"/>
                    <a:pt x="1113" y="6555"/>
                  </a:cubicBezTo>
                  <a:cubicBezTo>
                    <a:pt x="1184" y="6646"/>
                    <a:pt x="1254" y="6738"/>
                    <a:pt x="1326" y="6827"/>
                  </a:cubicBezTo>
                  <a:cubicBezTo>
                    <a:pt x="1342" y="6848"/>
                    <a:pt x="1368" y="6859"/>
                    <a:pt x="1393" y="6859"/>
                  </a:cubicBezTo>
                  <a:cubicBezTo>
                    <a:pt x="1413" y="6859"/>
                    <a:pt x="1430" y="6853"/>
                    <a:pt x="1446" y="6840"/>
                  </a:cubicBezTo>
                  <a:cubicBezTo>
                    <a:pt x="1483" y="6811"/>
                    <a:pt x="1490" y="6757"/>
                    <a:pt x="1461" y="6720"/>
                  </a:cubicBezTo>
                  <a:cubicBezTo>
                    <a:pt x="1389" y="6630"/>
                    <a:pt x="1318" y="6541"/>
                    <a:pt x="1249" y="6451"/>
                  </a:cubicBezTo>
                  <a:cubicBezTo>
                    <a:pt x="1233" y="6429"/>
                    <a:pt x="1207" y="6417"/>
                    <a:pt x="1181" y="6417"/>
                  </a:cubicBezTo>
                  <a:close/>
                  <a:moveTo>
                    <a:pt x="14947" y="6965"/>
                  </a:moveTo>
                  <a:cubicBezTo>
                    <a:pt x="14946" y="6965"/>
                    <a:pt x="14945" y="6965"/>
                    <a:pt x="14944" y="6965"/>
                  </a:cubicBezTo>
                  <a:cubicBezTo>
                    <a:pt x="14897" y="6968"/>
                    <a:pt x="14861" y="7010"/>
                    <a:pt x="14864" y="7056"/>
                  </a:cubicBezTo>
                  <a:cubicBezTo>
                    <a:pt x="14870" y="7170"/>
                    <a:pt x="14877" y="7285"/>
                    <a:pt x="14881" y="7399"/>
                  </a:cubicBezTo>
                  <a:cubicBezTo>
                    <a:pt x="14883" y="7444"/>
                    <a:pt x="14921" y="7481"/>
                    <a:pt x="14966" y="7481"/>
                  </a:cubicBezTo>
                  <a:lnTo>
                    <a:pt x="14971" y="7481"/>
                  </a:lnTo>
                  <a:cubicBezTo>
                    <a:pt x="15019" y="7479"/>
                    <a:pt x="15054" y="7439"/>
                    <a:pt x="15053" y="7391"/>
                  </a:cubicBezTo>
                  <a:cubicBezTo>
                    <a:pt x="15048" y="7276"/>
                    <a:pt x="15042" y="7162"/>
                    <a:pt x="15035" y="7047"/>
                  </a:cubicBezTo>
                  <a:cubicBezTo>
                    <a:pt x="15032" y="7000"/>
                    <a:pt x="14991" y="6965"/>
                    <a:pt x="14947" y="6965"/>
                  </a:cubicBezTo>
                  <a:close/>
                  <a:moveTo>
                    <a:pt x="1714" y="7091"/>
                  </a:moveTo>
                  <a:cubicBezTo>
                    <a:pt x="1695" y="7091"/>
                    <a:pt x="1676" y="7097"/>
                    <a:pt x="1661" y="7109"/>
                  </a:cubicBezTo>
                  <a:cubicBezTo>
                    <a:pt x="1624" y="7140"/>
                    <a:pt x="1618" y="7192"/>
                    <a:pt x="1646" y="7231"/>
                  </a:cubicBezTo>
                  <a:cubicBezTo>
                    <a:pt x="1718" y="7321"/>
                    <a:pt x="1789" y="7410"/>
                    <a:pt x="1858" y="7500"/>
                  </a:cubicBezTo>
                  <a:cubicBezTo>
                    <a:pt x="1874" y="7522"/>
                    <a:pt x="1899" y="7533"/>
                    <a:pt x="1925" y="7533"/>
                  </a:cubicBezTo>
                  <a:cubicBezTo>
                    <a:pt x="1944" y="7533"/>
                    <a:pt x="1962" y="7529"/>
                    <a:pt x="1978" y="7516"/>
                  </a:cubicBezTo>
                  <a:cubicBezTo>
                    <a:pt x="2016" y="7489"/>
                    <a:pt x="2023" y="7434"/>
                    <a:pt x="1994" y="7396"/>
                  </a:cubicBezTo>
                  <a:cubicBezTo>
                    <a:pt x="1923" y="7305"/>
                    <a:pt x="1853" y="7215"/>
                    <a:pt x="1783" y="7124"/>
                  </a:cubicBezTo>
                  <a:cubicBezTo>
                    <a:pt x="1765" y="7102"/>
                    <a:pt x="1739" y="7091"/>
                    <a:pt x="1714" y="7091"/>
                  </a:cubicBezTo>
                  <a:close/>
                  <a:moveTo>
                    <a:pt x="2228" y="7780"/>
                  </a:moveTo>
                  <a:cubicBezTo>
                    <a:pt x="2212" y="7780"/>
                    <a:pt x="2195" y="7785"/>
                    <a:pt x="2180" y="7795"/>
                  </a:cubicBezTo>
                  <a:cubicBezTo>
                    <a:pt x="2141" y="7822"/>
                    <a:pt x="2130" y="7875"/>
                    <a:pt x="2157" y="7915"/>
                  </a:cubicBezTo>
                  <a:cubicBezTo>
                    <a:pt x="2223" y="8011"/>
                    <a:pt x="2285" y="8107"/>
                    <a:pt x="2341" y="8200"/>
                  </a:cubicBezTo>
                  <a:cubicBezTo>
                    <a:pt x="2357" y="8225"/>
                    <a:pt x="2386" y="8241"/>
                    <a:pt x="2415" y="8241"/>
                  </a:cubicBezTo>
                  <a:cubicBezTo>
                    <a:pt x="2429" y="8241"/>
                    <a:pt x="2446" y="8236"/>
                    <a:pt x="2458" y="8228"/>
                  </a:cubicBezTo>
                  <a:cubicBezTo>
                    <a:pt x="2500" y="8204"/>
                    <a:pt x="2513" y="8152"/>
                    <a:pt x="2489" y="8110"/>
                  </a:cubicBezTo>
                  <a:cubicBezTo>
                    <a:pt x="2431" y="8015"/>
                    <a:pt x="2367" y="7916"/>
                    <a:pt x="2300" y="7817"/>
                  </a:cubicBezTo>
                  <a:cubicBezTo>
                    <a:pt x="2283" y="7793"/>
                    <a:pt x="2256" y="7780"/>
                    <a:pt x="2228" y="7780"/>
                  </a:cubicBezTo>
                  <a:close/>
                  <a:moveTo>
                    <a:pt x="14982" y="7823"/>
                  </a:moveTo>
                  <a:cubicBezTo>
                    <a:pt x="14934" y="7825"/>
                    <a:pt x="14897" y="7863"/>
                    <a:pt x="14897" y="7911"/>
                  </a:cubicBezTo>
                  <a:cubicBezTo>
                    <a:pt x="14901" y="8025"/>
                    <a:pt x="14902" y="8140"/>
                    <a:pt x="14902" y="8254"/>
                  </a:cubicBezTo>
                  <a:cubicBezTo>
                    <a:pt x="14902" y="8301"/>
                    <a:pt x="14941" y="8339"/>
                    <a:pt x="14989" y="8339"/>
                  </a:cubicBezTo>
                  <a:cubicBezTo>
                    <a:pt x="15037" y="8339"/>
                    <a:pt x="15075" y="8301"/>
                    <a:pt x="15074" y="8252"/>
                  </a:cubicBezTo>
                  <a:cubicBezTo>
                    <a:pt x="15074" y="8137"/>
                    <a:pt x="15072" y="8022"/>
                    <a:pt x="15070" y="7908"/>
                  </a:cubicBezTo>
                  <a:cubicBezTo>
                    <a:pt x="15069" y="7860"/>
                    <a:pt x="15029" y="7825"/>
                    <a:pt x="14982" y="7823"/>
                  </a:cubicBezTo>
                  <a:close/>
                  <a:moveTo>
                    <a:pt x="2658" y="8523"/>
                  </a:moveTo>
                  <a:cubicBezTo>
                    <a:pt x="2646" y="8523"/>
                    <a:pt x="2633" y="8526"/>
                    <a:pt x="2622" y="8531"/>
                  </a:cubicBezTo>
                  <a:cubicBezTo>
                    <a:pt x="2578" y="8550"/>
                    <a:pt x="2559" y="8602"/>
                    <a:pt x="2580" y="8645"/>
                  </a:cubicBezTo>
                  <a:cubicBezTo>
                    <a:pt x="2626" y="8749"/>
                    <a:pt x="2670" y="8853"/>
                    <a:pt x="2707" y="8955"/>
                  </a:cubicBezTo>
                  <a:cubicBezTo>
                    <a:pt x="2718" y="8991"/>
                    <a:pt x="2751" y="9013"/>
                    <a:pt x="2787" y="9013"/>
                  </a:cubicBezTo>
                  <a:cubicBezTo>
                    <a:pt x="2796" y="9013"/>
                    <a:pt x="2806" y="9012"/>
                    <a:pt x="2815" y="9008"/>
                  </a:cubicBezTo>
                  <a:cubicBezTo>
                    <a:pt x="2860" y="8992"/>
                    <a:pt x="2884" y="8943"/>
                    <a:pt x="2868" y="8898"/>
                  </a:cubicBezTo>
                  <a:cubicBezTo>
                    <a:pt x="2830" y="8791"/>
                    <a:pt x="2785" y="8682"/>
                    <a:pt x="2735" y="8573"/>
                  </a:cubicBezTo>
                  <a:cubicBezTo>
                    <a:pt x="2721" y="8541"/>
                    <a:pt x="2690" y="8523"/>
                    <a:pt x="2658" y="8523"/>
                  </a:cubicBezTo>
                  <a:close/>
                  <a:moveTo>
                    <a:pt x="14986" y="8683"/>
                  </a:moveTo>
                  <a:cubicBezTo>
                    <a:pt x="14939" y="8683"/>
                    <a:pt x="14901" y="8720"/>
                    <a:pt x="14899" y="8768"/>
                  </a:cubicBezTo>
                  <a:cubicBezTo>
                    <a:pt x="14897" y="8882"/>
                    <a:pt x="14894" y="8996"/>
                    <a:pt x="14889" y="9109"/>
                  </a:cubicBezTo>
                  <a:cubicBezTo>
                    <a:pt x="14888" y="9157"/>
                    <a:pt x="14926" y="9197"/>
                    <a:pt x="14973" y="9199"/>
                  </a:cubicBezTo>
                  <a:lnTo>
                    <a:pt x="14976" y="9199"/>
                  </a:lnTo>
                  <a:cubicBezTo>
                    <a:pt x="15022" y="9199"/>
                    <a:pt x="15061" y="9162"/>
                    <a:pt x="15062" y="9116"/>
                  </a:cubicBezTo>
                  <a:cubicBezTo>
                    <a:pt x="15066" y="9000"/>
                    <a:pt x="15069" y="8885"/>
                    <a:pt x="15070" y="8771"/>
                  </a:cubicBezTo>
                  <a:cubicBezTo>
                    <a:pt x="15072" y="8723"/>
                    <a:pt x="15034" y="8683"/>
                    <a:pt x="14987" y="8683"/>
                  </a:cubicBezTo>
                  <a:close/>
                  <a:moveTo>
                    <a:pt x="2918" y="9339"/>
                  </a:moveTo>
                  <a:cubicBezTo>
                    <a:pt x="2913" y="9339"/>
                    <a:pt x="2908" y="9339"/>
                    <a:pt x="2903" y="9340"/>
                  </a:cubicBezTo>
                  <a:cubicBezTo>
                    <a:pt x="2855" y="9348"/>
                    <a:pt x="2825" y="9393"/>
                    <a:pt x="2833" y="9439"/>
                  </a:cubicBezTo>
                  <a:cubicBezTo>
                    <a:pt x="2852" y="9548"/>
                    <a:pt x="2865" y="9660"/>
                    <a:pt x="2871" y="9771"/>
                  </a:cubicBezTo>
                  <a:cubicBezTo>
                    <a:pt x="2875" y="9817"/>
                    <a:pt x="2913" y="9852"/>
                    <a:pt x="2958" y="9852"/>
                  </a:cubicBezTo>
                  <a:lnTo>
                    <a:pt x="2963" y="9852"/>
                  </a:lnTo>
                  <a:cubicBezTo>
                    <a:pt x="3011" y="9849"/>
                    <a:pt x="3046" y="9807"/>
                    <a:pt x="3043" y="9761"/>
                  </a:cubicBezTo>
                  <a:cubicBezTo>
                    <a:pt x="3036" y="9642"/>
                    <a:pt x="3022" y="9524"/>
                    <a:pt x="3003" y="9410"/>
                  </a:cubicBezTo>
                  <a:cubicBezTo>
                    <a:pt x="2996" y="9367"/>
                    <a:pt x="2959" y="9339"/>
                    <a:pt x="2918" y="9339"/>
                  </a:cubicBezTo>
                  <a:close/>
                  <a:moveTo>
                    <a:pt x="14954" y="9542"/>
                  </a:moveTo>
                  <a:cubicBezTo>
                    <a:pt x="14908" y="9542"/>
                    <a:pt x="14869" y="9576"/>
                    <a:pt x="14867" y="9622"/>
                  </a:cubicBezTo>
                  <a:cubicBezTo>
                    <a:pt x="14859" y="9737"/>
                    <a:pt x="14853" y="9851"/>
                    <a:pt x="14845" y="9964"/>
                  </a:cubicBezTo>
                  <a:cubicBezTo>
                    <a:pt x="14840" y="10011"/>
                    <a:pt x="14877" y="10052"/>
                    <a:pt x="14923" y="10056"/>
                  </a:cubicBezTo>
                  <a:lnTo>
                    <a:pt x="14930" y="10056"/>
                  </a:lnTo>
                  <a:cubicBezTo>
                    <a:pt x="14974" y="10056"/>
                    <a:pt x="15013" y="10022"/>
                    <a:pt x="15014" y="9976"/>
                  </a:cubicBezTo>
                  <a:cubicBezTo>
                    <a:pt x="15024" y="9862"/>
                    <a:pt x="15030" y="9747"/>
                    <a:pt x="15038" y="9631"/>
                  </a:cubicBezTo>
                  <a:cubicBezTo>
                    <a:pt x="15040" y="9585"/>
                    <a:pt x="15005" y="9543"/>
                    <a:pt x="14957" y="9542"/>
                  </a:cubicBezTo>
                  <a:cubicBezTo>
                    <a:pt x="14956" y="9542"/>
                    <a:pt x="14955" y="9542"/>
                    <a:pt x="14954" y="9542"/>
                  </a:cubicBezTo>
                  <a:close/>
                  <a:moveTo>
                    <a:pt x="2949" y="10194"/>
                  </a:moveTo>
                  <a:cubicBezTo>
                    <a:pt x="2905" y="10194"/>
                    <a:pt x="2868" y="10228"/>
                    <a:pt x="2865" y="10273"/>
                  </a:cubicBezTo>
                  <a:cubicBezTo>
                    <a:pt x="2855" y="10381"/>
                    <a:pt x="2841" y="10493"/>
                    <a:pt x="2820" y="10606"/>
                  </a:cubicBezTo>
                  <a:cubicBezTo>
                    <a:pt x="2812" y="10653"/>
                    <a:pt x="2844" y="10698"/>
                    <a:pt x="2891" y="10706"/>
                  </a:cubicBezTo>
                  <a:cubicBezTo>
                    <a:pt x="2895" y="10706"/>
                    <a:pt x="2900" y="10707"/>
                    <a:pt x="2905" y="10707"/>
                  </a:cubicBezTo>
                  <a:cubicBezTo>
                    <a:pt x="2947" y="10707"/>
                    <a:pt x="2984" y="10677"/>
                    <a:pt x="2990" y="10635"/>
                  </a:cubicBezTo>
                  <a:cubicBezTo>
                    <a:pt x="3011" y="10517"/>
                    <a:pt x="3025" y="10400"/>
                    <a:pt x="3036" y="10288"/>
                  </a:cubicBezTo>
                  <a:cubicBezTo>
                    <a:pt x="3040" y="10241"/>
                    <a:pt x="3004" y="10200"/>
                    <a:pt x="2958" y="10195"/>
                  </a:cubicBezTo>
                  <a:cubicBezTo>
                    <a:pt x="2955" y="10195"/>
                    <a:pt x="2952" y="10194"/>
                    <a:pt x="2949" y="10194"/>
                  </a:cubicBezTo>
                  <a:close/>
                  <a:moveTo>
                    <a:pt x="14886" y="10398"/>
                  </a:moveTo>
                  <a:cubicBezTo>
                    <a:pt x="14841" y="10398"/>
                    <a:pt x="14804" y="10432"/>
                    <a:pt x="14800" y="10475"/>
                  </a:cubicBezTo>
                  <a:cubicBezTo>
                    <a:pt x="14790" y="10589"/>
                    <a:pt x="14777" y="10703"/>
                    <a:pt x="14765" y="10816"/>
                  </a:cubicBezTo>
                  <a:cubicBezTo>
                    <a:pt x="14760" y="10863"/>
                    <a:pt x="14793" y="10906"/>
                    <a:pt x="14840" y="10911"/>
                  </a:cubicBezTo>
                  <a:cubicBezTo>
                    <a:pt x="14843" y="10911"/>
                    <a:pt x="14846" y="10912"/>
                    <a:pt x="14849" y="10912"/>
                  </a:cubicBezTo>
                  <a:cubicBezTo>
                    <a:pt x="14893" y="10912"/>
                    <a:pt x="14931" y="10879"/>
                    <a:pt x="14936" y="10835"/>
                  </a:cubicBezTo>
                  <a:cubicBezTo>
                    <a:pt x="14949" y="10720"/>
                    <a:pt x="14960" y="10606"/>
                    <a:pt x="14971" y="10493"/>
                  </a:cubicBezTo>
                  <a:cubicBezTo>
                    <a:pt x="14976" y="10445"/>
                    <a:pt x="14942" y="10403"/>
                    <a:pt x="14894" y="10398"/>
                  </a:cubicBezTo>
                  <a:cubicBezTo>
                    <a:pt x="14891" y="10398"/>
                    <a:pt x="14888" y="10398"/>
                    <a:pt x="14886" y="10398"/>
                  </a:cubicBezTo>
                  <a:close/>
                  <a:moveTo>
                    <a:pt x="2792" y="11037"/>
                  </a:moveTo>
                  <a:cubicBezTo>
                    <a:pt x="2754" y="11037"/>
                    <a:pt x="2719" y="11063"/>
                    <a:pt x="2710" y="11101"/>
                  </a:cubicBezTo>
                  <a:cubicBezTo>
                    <a:pt x="2681" y="11204"/>
                    <a:pt x="2649" y="11314"/>
                    <a:pt x="2612" y="11426"/>
                  </a:cubicBezTo>
                  <a:cubicBezTo>
                    <a:pt x="2598" y="11471"/>
                    <a:pt x="2622" y="11519"/>
                    <a:pt x="2668" y="11534"/>
                  </a:cubicBezTo>
                  <a:cubicBezTo>
                    <a:pt x="2676" y="11537"/>
                    <a:pt x="2686" y="11538"/>
                    <a:pt x="2694" y="11538"/>
                  </a:cubicBezTo>
                  <a:cubicBezTo>
                    <a:pt x="2731" y="11538"/>
                    <a:pt x="2764" y="11516"/>
                    <a:pt x="2775" y="11479"/>
                  </a:cubicBezTo>
                  <a:cubicBezTo>
                    <a:pt x="2812" y="11364"/>
                    <a:pt x="2846" y="11252"/>
                    <a:pt x="2875" y="11146"/>
                  </a:cubicBezTo>
                  <a:cubicBezTo>
                    <a:pt x="2887" y="11100"/>
                    <a:pt x="2860" y="11053"/>
                    <a:pt x="2815" y="11040"/>
                  </a:cubicBezTo>
                  <a:cubicBezTo>
                    <a:pt x="2808" y="11038"/>
                    <a:pt x="2800" y="11037"/>
                    <a:pt x="2792" y="11037"/>
                  </a:cubicBezTo>
                  <a:close/>
                  <a:moveTo>
                    <a:pt x="14786" y="11251"/>
                  </a:moveTo>
                  <a:cubicBezTo>
                    <a:pt x="14743" y="11251"/>
                    <a:pt x="14706" y="11283"/>
                    <a:pt x="14701" y="11325"/>
                  </a:cubicBezTo>
                  <a:cubicBezTo>
                    <a:pt x="14686" y="11439"/>
                    <a:pt x="14668" y="11551"/>
                    <a:pt x="14652" y="11665"/>
                  </a:cubicBezTo>
                  <a:cubicBezTo>
                    <a:pt x="14644" y="11711"/>
                    <a:pt x="14676" y="11755"/>
                    <a:pt x="14725" y="11763"/>
                  </a:cubicBezTo>
                  <a:lnTo>
                    <a:pt x="14737" y="11763"/>
                  </a:lnTo>
                  <a:cubicBezTo>
                    <a:pt x="14779" y="11763"/>
                    <a:pt x="14816" y="11732"/>
                    <a:pt x="14822" y="11691"/>
                  </a:cubicBezTo>
                  <a:cubicBezTo>
                    <a:pt x="14840" y="11577"/>
                    <a:pt x="14856" y="11463"/>
                    <a:pt x="14872" y="11348"/>
                  </a:cubicBezTo>
                  <a:cubicBezTo>
                    <a:pt x="14878" y="11301"/>
                    <a:pt x="14845" y="11258"/>
                    <a:pt x="14798" y="11252"/>
                  </a:cubicBezTo>
                  <a:cubicBezTo>
                    <a:pt x="14794" y="11251"/>
                    <a:pt x="14790" y="11251"/>
                    <a:pt x="14786" y="11251"/>
                  </a:cubicBezTo>
                  <a:close/>
                  <a:moveTo>
                    <a:pt x="2525" y="11854"/>
                  </a:moveTo>
                  <a:cubicBezTo>
                    <a:pt x="2489" y="11854"/>
                    <a:pt x="2456" y="11875"/>
                    <a:pt x="2444" y="11910"/>
                  </a:cubicBezTo>
                  <a:cubicBezTo>
                    <a:pt x="2404" y="12016"/>
                    <a:pt x="2364" y="12123"/>
                    <a:pt x="2322" y="12229"/>
                  </a:cubicBezTo>
                  <a:cubicBezTo>
                    <a:pt x="2305" y="12273"/>
                    <a:pt x="2327" y="12323"/>
                    <a:pt x="2370" y="12341"/>
                  </a:cubicBezTo>
                  <a:cubicBezTo>
                    <a:pt x="2381" y="12344"/>
                    <a:pt x="2391" y="12345"/>
                    <a:pt x="2402" y="12345"/>
                  </a:cubicBezTo>
                  <a:cubicBezTo>
                    <a:pt x="2436" y="12345"/>
                    <a:pt x="2468" y="12325"/>
                    <a:pt x="2482" y="12291"/>
                  </a:cubicBezTo>
                  <a:cubicBezTo>
                    <a:pt x="2524" y="12184"/>
                    <a:pt x="2566" y="12076"/>
                    <a:pt x="2604" y="11969"/>
                  </a:cubicBezTo>
                  <a:cubicBezTo>
                    <a:pt x="2622" y="11924"/>
                    <a:pt x="2599" y="11875"/>
                    <a:pt x="2554" y="11859"/>
                  </a:cubicBezTo>
                  <a:cubicBezTo>
                    <a:pt x="2545" y="11855"/>
                    <a:pt x="2535" y="11854"/>
                    <a:pt x="2525" y="11854"/>
                  </a:cubicBezTo>
                  <a:close/>
                  <a:moveTo>
                    <a:pt x="14654" y="12099"/>
                  </a:moveTo>
                  <a:cubicBezTo>
                    <a:pt x="14613" y="12099"/>
                    <a:pt x="14576" y="12129"/>
                    <a:pt x="14569" y="12171"/>
                  </a:cubicBezTo>
                  <a:cubicBezTo>
                    <a:pt x="14548" y="12283"/>
                    <a:pt x="14528" y="12395"/>
                    <a:pt x="14507" y="12507"/>
                  </a:cubicBezTo>
                  <a:cubicBezTo>
                    <a:pt x="14497" y="12554"/>
                    <a:pt x="14528" y="12598"/>
                    <a:pt x="14574" y="12608"/>
                  </a:cubicBezTo>
                  <a:cubicBezTo>
                    <a:pt x="14579" y="12610"/>
                    <a:pt x="14585" y="12610"/>
                    <a:pt x="14590" y="12610"/>
                  </a:cubicBezTo>
                  <a:cubicBezTo>
                    <a:pt x="14630" y="12610"/>
                    <a:pt x="14667" y="12581"/>
                    <a:pt x="14675" y="12541"/>
                  </a:cubicBezTo>
                  <a:cubicBezTo>
                    <a:pt x="14697" y="12427"/>
                    <a:pt x="14718" y="12313"/>
                    <a:pt x="14737" y="12201"/>
                  </a:cubicBezTo>
                  <a:cubicBezTo>
                    <a:pt x="14745" y="12153"/>
                    <a:pt x="14715" y="12110"/>
                    <a:pt x="14668" y="12100"/>
                  </a:cubicBezTo>
                  <a:cubicBezTo>
                    <a:pt x="14664" y="12100"/>
                    <a:pt x="14659" y="12099"/>
                    <a:pt x="14654" y="12099"/>
                  </a:cubicBezTo>
                  <a:close/>
                  <a:moveTo>
                    <a:pt x="2214" y="12655"/>
                  </a:moveTo>
                  <a:cubicBezTo>
                    <a:pt x="2179" y="12655"/>
                    <a:pt x="2147" y="12676"/>
                    <a:pt x="2133" y="12709"/>
                  </a:cubicBezTo>
                  <a:cubicBezTo>
                    <a:pt x="2092" y="12816"/>
                    <a:pt x="2052" y="12924"/>
                    <a:pt x="2012" y="13032"/>
                  </a:cubicBezTo>
                  <a:cubicBezTo>
                    <a:pt x="1994" y="13076"/>
                    <a:pt x="2016" y="13125"/>
                    <a:pt x="2061" y="13143"/>
                  </a:cubicBezTo>
                  <a:cubicBezTo>
                    <a:pt x="2071" y="13146"/>
                    <a:pt x="2082" y="13148"/>
                    <a:pt x="2092" y="13148"/>
                  </a:cubicBezTo>
                  <a:cubicBezTo>
                    <a:pt x="2127" y="13148"/>
                    <a:pt x="2159" y="13127"/>
                    <a:pt x="2172" y="13092"/>
                  </a:cubicBezTo>
                  <a:cubicBezTo>
                    <a:pt x="2212" y="12984"/>
                    <a:pt x="2252" y="12879"/>
                    <a:pt x="2293" y="12771"/>
                  </a:cubicBezTo>
                  <a:cubicBezTo>
                    <a:pt x="2311" y="12727"/>
                    <a:pt x="2289" y="12677"/>
                    <a:pt x="2245" y="12661"/>
                  </a:cubicBezTo>
                  <a:cubicBezTo>
                    <a:pt x="2235" y="12657"/>
                    <a:pt x="2224" y="12655"/>
                    <a:pt x="2214" y="12655"/>
                  </a:cubicBezTo>
                  <a:close/>
                  <a:moveTo>
                    <a:pt x="14484" y="12942"/>
                  </a:moveTo>
                  <a:cubicBezTo>
                    <a:pt x="14445" y="12942"/>
                    <a:pt x="14409" y="12970"/>
                    <a:pt x="14401" y="13008"/>
                  </a:cubicBezTo>
                  <a:cubicBezTo>
                    <a:pt x="14375" y="13121"/>
                    <a:pt x="14348" y="13231"/>
                    <a:pt x="14321" y="13342"/>
                  </a:cubicBezTo>
                  <a:cubicBezTo>
                    <a:pt x="14308" y="13386"/>
                    <a:pt x="14337" y="13434"/>
                    <a:pt x="14383" y="13446"/>
                  </a:cubicBezTo>
                  <a:cubicBezTo>
                    <a:pt x="14390" y="13447"/>
                    <a:pt x="14396" y="13449"/>
                    <a:pt x="14404" y="13449"/>
                  </a:cubicBezTo>
                  <a:cubicBezTo>
                    <a:pt x="14443" y="13449"/>
                    <a:pt x="14478" y="13423"/>
                    <a:pt x="14488" y="13383"/>
                  </a:cubicBezTo>
                  <a:cubicBezTo>
                    <a:pt x="14516" y="13273"/>
                    <a:pt x="14544" y="13159"/>
                    <a:pt x="14568" y="13047"/>
                  </a:cubicBezTo>
                  <a:cubicBezTo>
                    <a:pt x="14579" y="13000"/>
                    <a:pt x="14550" y="12956"/>
                    <a:pt x="14504" y="12944"/>
                  </a:cubicBezTo>
                  <a:cubicBezTo>
                    <a:pt x="14497" y="12943"/>
                    <a:pt x="14490" y="12942"/>
                    <a:pt x="14484" y="12942"/>
                  </a:cubicBezTo>
                  <a:close/>
                  <a:moveTo>
                    <a:pt x="1921" y="13462"/>
                  </a:moveTo>
                  <a:cubicBezTo>
                    <a:pt x="1885" y="13462"/>
                    <a:pt x="1851" y="13485"/>
                    <a:pt x="1839" y="13521"/>
                  </a:cubicBezTo>
                  <a:cubicBezTo>
                    <a:pt x="1802" y="13638"/>
                    <a:pt x="1768" y="13747"/>
                    <a:pt x="1739" y="13854"/>
                  </a:cubicBezTo>
                  <a:cubicBezTo>
                    <a:pt x="1727" y="13900"/>
                    <a:pt x="1754" y="13947"/>
                    <a:pt x="1799" y="13960"/>
                  </a:cubicBezTo>
                  <a:cubicBezTo>
                    <a:pt x="1807" y="13963"/>
                    <a:pt x="1815" y="13963"/>
                    <a:pt x="1823" y="13963"/>
                  </a:cubicBezTo>
                  <a:cubicBezTo>
                    <a:pt x="1859" y="13963"/>
                    <a:pt x="1895" y="13939"/>
                    <a:pt x="1904" y="13900"/>
                  </a:cubicBezTo>
                  <a:cubicBezTo>
                    <a:pt x="1933" y="13795"/>
                    <a:pt x="1965" y="13689"/>
                    <a:pt x="2004" y="13574"/>
                  </a:cubicBezTo>
                  <a:cubicBezTo>
                    <a:pt x="2018" y="13529"/>
                    <a:pt x="1992" y="13481"/>
                    <a:pt x="1947" y="13466"/>
                  </a:cubicBezTo>
                  <a:cubicBezTo>
                    <a:pt x="1939" y="13464"/>
                    <a:pt x="1930" y="13462"/>
                    <a:pt x="1921" y="13462"/>
                  </a:cubicBezTo>
                  <a:close/>
                  <a:moveTo>
                    <a:pt x="14264" y="13773"/>
                  </a:moveTo>
                  <a:cubicBezTo>
                    <a:pt x="14228" y="13773"/>
                    <a:pt x="14195" y="13797"/>
                    <a:pt x="14183" y="13833"/>
                  </a:cubicBezTo>
                  <a:cubicBezTo>
                    <a:pt x="14150" y="13944"/>
                    <a:pt x="14114" y="14053"/>
                    <a:pt x="14078" y="14158"/>
                  </a:cubicBezTo>
                  <a:cubicBezTo>
                    <a:pt x="14062" y="14203"/>
                    <a:pt x="14086" y="14251"/>
                    <a:pt x="14130" y="14267"/>
                  </a:cubicBezTo>
                  <a:cubicBezTo>
                    <a:pt x="14140" y="14270"/>
                    <a:pt x="14150" y="14272"/>
                    <a:pt x="14159" y="14272"/>
                  </a:cubicBezTo>
                  <a:cubicBezTo>
                    <a:pt x="14194" y="14272"/>
                    <a:pt x="14227" y="14249"/>
                    <a:pt x="14239" y="14214"/>
                  </a:cubicBezTo>
                  <a:cubicBezTo>
                    <a:pt x="14276" y="14107"/>
                    <a:pt x="14313" y="13996"/>
                    <a:pt x="14347" y="13884"/>
                  </a:cubicBezTo>
                  <a:cubicBezTo>
                    <a:pt x="14361" y="13838"/>
                    <a:pt x="14335" y="13790"/>
                    <a:pt x="14291" y="13777"/>
                  </a:cubicBezTo>
                  <a:cubicBezTo>
                    <a:pt x="14282" y="13774"/>
                    <a:pt x="14273" y="13773"/>
                    <a:pt x="14264" y="13773"/>
                  </a:cubicBezTo>
                  <a:close/>
                  <a:moveTo>
                    <a:pt x="1707" y="14293"/>
                  </a:moveTo>
                  <a:cubicBezTo>
                    <a:pt x="1666" y="14293"/>
                    <a:pt x="1630" y="14323"/>
                    <a:pt x="1622" y="14365"/>
                  </a:cubicBezTo>
                  <a:cubicBezTo>
                    <a:pt x="1602" y="14478"/>
                    <a:pt x="1584" y="14594"/>
                    <a:pt x="1570" y="14709"/>
                  </a:cubicBezTo>
                  <a:cubicBezTo>
                    <a:pt x="1565" y="14757"/>
                    <a:pt x="1598" y="14799"/>
                    <a:pt x="1645" y="14805"/>
                  </a:cubicBezTo>
                  <a:lnTo>
                    <a:pt x="1656" y="14805"/>
                  </a:lnTo>
                  <a:cubicBezTo>
                    <a:pt x="1699" y="14805"/>
                    <a:pt x="1736" y="14773"/>
                    <a:pt x="1741" y="14730"/>
                  </a:cubicBezTo>
                  <a:cubicBezTo>
                    <a:pt x="1754" y="14618"/>
                    <a:pt x="1771" y="14506"/>
                    <a:pt x="1791" y="14395"/>
                  </a:cubicBezTo>
                  <a:cubicBezTo>
                    <a:pt x="1799" y="14349"/>
                    <a:pt x="1768" y="14304"/>
                    <a:pt x="1722" y="14294"/>
                  </a:cubicBezTo>
                  <a:cubicBezTo>
                    <a:pt x="1717" y="14293"/>
                    <a:pt x="1712" y="14293"/>
                    <a:pt x="1707" y="14293"/>
                  </a:cubicBezTo>
                  <a:close/>
                  <a:moveTo>
                    <a:pt x="13974" y="14581"/>
                  </a:moveTo>
                  <a:cubicBezTo>
                    <a:pt x="13941" y="14581"/>
                    <a:pt x="13908" y="14600"/>
                    <a:pt x="13895" y="14634"/>
                  </a:cubicBezTo>
                  <a:cubicBezTo>
                    <a:pt x="13850" y="14739"/>
                    <a:pt x="13804" y="14844"/>
                    <a:pt x="13756" y="14943"/>
                  </a:cubicBezTo>
                  <a:cubicBezTo>
                    <a:pt x="13735" y="14984"/>
                    <a:pt x="13753" y="15037"/>
                    <a:pt x="13796" y="15057"/>
                  </a:cubicBezTo>
                  <a:cubicBezTo>
                    <a:pt x="13807" y="15063"/>
                    <a:pt x="13820" y="15066"/>
                    <a:pt x="13833" y="15066"/>
                  </a:cubicBezTo>
                  <a:cubicBezTo>
                    <a:pt x="13865" y="15066"/>
                    <a:pt x="13895" y="15049"/>
                    <a:pt x="13909" y="15018"/>
                  </a:cubicBezTo>
                  <a:cubicBezTo>
                    <a:pt x="13959" y="14916"/>
                    <a:pt x="14007" y="14808"/>
                    <a:pt x="14054" y="14701"/>
                  </a:cubicBezTo>
                  <a:cubicBezTo>
                    <a:pt x="14071" y="14656"/>
                    <a:pt x="14050" y="14607"/>
                    <a:pt x="14007" y="14587"/>
                  </a:cubicBezTo>
                  <a:cubicBezTo>
                    <a:pt x="13996" y="14583"/>
                    <a:pt x="13985" y="14581"/>
                    <a:pt x="13974" y="14581"/>
                  </a:cubicBezTo>
                  <a:close/>
                  <a:moveTo>
                    <a:pt x="1615" y="15148"/>
                  </a:moveTo>
                  <a:cubicBezTo>
                    <a:pt x="1570" y="15148"/>
                    <a:pt x="1534" y="15185"/>
                    <a:pt x="1533" y="15231"/>
                  </a:cubicBezTo>
                  <a:cubicBezTo>
                    <a:pt x="1531" y="15282"/>
                    <a:pt x="1531" y="15334"/>
                    <a:pt x="1531" y="15385"/>
                  </a:cubicBezTo>
                  <a:cubicBezTo>
                    <a:pt x="1531" y="15449"/>
                    <a:pt x="1533" y="15515"/>
                    <a:pt x="1534" y="15580"/>
                  </a:cubicBezTo>
                  <a:cubicBezTo>
                    <a:pt x="1536" y="15627"/>
                    <a:pt x="1574" y="15663"/>
                    <a:pt x="1619" y="15663"/>
                  </a:cubicBezTo>
                  <a:lnTo>
                    <a:pt x="1622" y="15663"/>
                  </a:lnTo>
                  <a:cubicBezTo>
                    <a:pt x="1670" y="15662"/>
                    <a:pt x="1707" y="15622"/>
                    <a:pt x="1706" y="15574"/>
                  </a:cubicBezTo>
                  <a:cubicBezTo>
                    <a:pt x="1704" y="15511"/>
                    <a:pt x="1702" y="15447"/>
                    <a:pt x="1702" y="15385"/>
                  </a:cubicBezTo>
                  <a:cubicBezTo>
                    <a:pt x="1702" y="15335"/>
                    <a:pt x="1702" y="15286"/>
                    <a:pt x="1704" y="15236"/>
                  </a:cubicBezTo>
                  <a:cubicBezTo>
                    <a:pt x="1706" y="15188"/>
                    <a:pt x="1669" y="15148"/>
                    <a:pt x="1621" y="15148"/>
                  </a:cubicBezTo>
                  <a:cubicBezTo>
                    <a:pt x="1619" y="15148"/>
                    <a:pt x="1617" y="15148"/>
                    <a:pt x="1615" y="15148"/>
                  </a:cubicBezTo>
                  <a:close/>
                  <a:moveTo>
                    <a:pt x="13589" y="15348"/>
                  </a:moveTo>
                  <a:cubicBezTo>
                    <a:pt x="13560" y="15348"/>
                    <a:pt x="13531" y="15363"/>
                    <a:pt x="13516" y="15390"/>
                  </a:cubicBezTo>
                  <a:cubicBezTo>
                    <a:pt x="13456" y="15487"/>
                    <a:pt x="13395" y="15583"/>
                    <a:pt x="13333" y="15675"/>
                  </a:cubicBezTo>
                  <a:cubicBezTo>
                    <a:pt x="13306" y="15713"/>
                    <a:pt x="13315" y="15768"/>
                    <a:pt x="13355" y="15793"/>
                  </a:cubicBezTo>
                  <a:cubicBezTo>
                    <a:pt x="13370" y="15804"/>
                    <a:pt x="13387" y="15809"/>
                    <a:pt x="13403" y="15809"/>
                  </a:cubicBezTo>
                  <a:cubicBezTo>
                    <a:pt x="13431" y="15809"/>
                    <a:pt x="13458" y="15796"/>
                    <a:pt x="13474" y="15772"/>
                  </a:cubicBezTo>
                  <a:cubicBezTo>
                    <a:pt x="13540" y="15678"/>
                    <a:pt x="13602" y="15579"/>
                    <a:pt x="13663" y="15478"/>
                  </a:cubicBezTo>
                  <a:cubicBezTo>
                    <a:pt x="13687" y="15438"/>
                    <a:pt x="13674" y="15385"/>
                    <a:pt x="13632" y="15361"/>
                  </a:cubicBezTo>
                  <a:cubicBezTo>
                    <a:pt x="13619" y="15352"/>
                    <a:pt x="13604" y="15348"/>
                    <a:pt x="13589" y="15348"/>
                  </a:cubicBezTo>
                  <a:close/>
                  <a:moveTo>
                    <a:pt x="13089" y="16045"/>
                  </a:moveTo>
                  <a:cubicBezTo>
                    <a:pt x="13065" y="16045"/>
                    <a:pt x="13041" y="16055"/>
                    <a:pt x="13024" y="16075"/>
                  </a:cubicBezTo>
                  <a:cubicBezTo>
                    <a:pt x="12950" y="16160"/>
                    <a:pt x="12873" y="16243"/>
                    <a:pt x="12793" y="16320"/>
                  </a:cubicBezTo>
                  <a:cubicBezTo>
                    <a:pt x="12760" y="16354"/>
                    <a:pt x="12760" y="16408"/>
                    <a:pt x="12793" y="16442"/>
                  </a:cubicBezTo>
                  <a:cubicBezTo>
                    <a:pt x="12809" y="16459"/>
                    <a:pt x="12832" y="16467"/>
                    <a:pt x="12854" y="16467"/>
                  </a:cubicBezTo>
                  <a:cubicBezTo>
                    <a:pt x="12877" y="16467"/>
                    <a:pt x="12897" y="16459"/>
                    <a:pt x="12915" y="16443"/>
                  </a:cubicBezTo>
                  <a:cubicBezTo>
                    <a:pt x="12997" y="16362"/>
                    <a:pt x="13077" y="16275"/>
                    <a:pt x="13154" y="16187"/>
                  </a:cubicBezTo>
                  <a:cubicBezTo>
                    <a:pt x="13186" y="16152"/>
                    <a:pt x="13181" y="16097"/>
                    <a:pt x="13146" y="16065"/>
                  </a:cubicBezTo>
                  <a:cubicBezTo>
                    <a:pt x="13129" y="16052"/>
                    <a:pt x="13109" y="16045"/>
                    <a:pt x="13089" y="16045"/>
                  </a:cubicBezTo>
                  <a:close/>
                  <a:moveTo>
                    <a:pt x="1661" y="16005"/>
                  </a:moveTo>
                  <a:cubicBezTo>
                    <a:pt x="1658" y="16005"/>
                    <a:pt x="1654" y="16006"/>
                    <a:pt x="1650" y="16006"/>
                  </a:cubicBezTo>
                  <a:cubicBezTo>
                    <a:pt x="1603" y="16011"/>
                    <a:pt x="1570" y="16054"/>
                    <a:pt x="1576" y="16101"/>
                  </a:cubicBezTo>
                  <a:cubicBezTo>
                    <a:pt x="1590" y="16216"/>
                    <a:pt x="1608" y="16333"/>
                    <a:pt x="1630" y="16446"/>
                  </a:cubicBezTo>
                  <a:cubicBezTo>
                    <a:pt x="1637" y="16487"/>
                    <a:pt x="1674" y="16515"/>
                    <a:pt x="1714" y="16515"/>
                  </a:cubicBezTo>
                  <a:cubicBezTo>
                    <a:pt x="1720" y="16515"/>
                    <a:pt x="1725" y="16515"/>
                    <a:pt x="1730" y="16514"/>
                  </a:cubicBezTo>
                  <a:cubicBezTo>
                    <a:pt x="1776" y="16506"/>
                    <a:pt x="1808" y="16461"/>
                    <a:pt x="1799" y="16414"/>
                  </a:cubicBezTo>
                  <a:cubicBezTo>
                    <a:pt x="1778" y="16304"/>
                    <a:pt x="1760" y="16192"/>
                    <a:pt x="1746" y="16080"/>
                  </a:cubicBezTo>
                  <a:cubicBezTo>
                    <a:pt x="1741" y="16037"/>
                    <a:pt x="1705" y="16005"/>
                    <a:pt x="1661" y="16005"/>
                  </a:cubicBezTo>
                  <a:close/>
                  <a:moveTo>
                    <a:pt x="12464" y="16632"/>
                  </a:moveTo>
                  <a:cubicBezTo>
                    <a:pt x="12446" y="16632"/>
                    <a:pt x="12428" y="16638"/>
                    <a:pt x="12412" y="16650"/>
                  </a:cubicBezTo>
                  <a:cubicBezTo>
                    <a:pt x="12326" y="16716"/>
                    <a:pt x="12236" y="16778"/>
                    <a:pt x="12135" y="16842"/>
                  </a:cubicBezTo>
                  <a:cubicBezTo>
                    <a:pt x="12097" y="16868"/>
                    <a:pt x="12084" y="16922"/>
                    <a:pt x="12111" y="16962"/>
                  </a:cubicBezTo>
                  <a:cubicBezTo>
                    <a:pt x="12127" y="16986"/>
                    <a:pt x="12154" y="17001"/>
                    <a:pt x="12183" y="17001"/>
                  </a:cubicBezTo>
                  <a:cubicBezTo>
                    <a:pt x="12199" y="17001"/>
                    <a:pt x="12215" y="16996"/>
                    <a:pt x="12230" y="16986"/>
                  </a:cubicBezTo>
                  <a:cubicBezTo>
                    <a:pt x="12332" y="16920"/>
                    <a:pt x="12427" y="16855"/>
                    <a:pt x="12516" y="16786"/>
                  </a:cubicBezTo>
                  <a:cubicBezTo>
                    <a:pt x="12555" y="16757"/>
                    <a:pt x="12561" y="16704"/>
                    <a:pt x="12532" y="16666"/>
                  </a:cubicBezTo>
                  <a:cubicBezTo>
                    <a:pt x="12515" y="16644"/>
                    <a:pt x="12490" y="16632"/>
                    <a:pt x="12464" y="16632"/>
                  </a:cubicBezTo>
                  <a:close/>
                  <a:moveTo>
                    <a:pt x="1833" y="16845"/>
                  </a:moveTo>
                  <a:cubicBezTo>
                    <a:pt x="1825" y="16845"/>
                    <a:pt x="1818" y="16846"/>
                    <a:pt x="1810" y="16848"/>
                  </a:cubicBezTo>
                  <a:cubicBezTo>
                    <a:pt x="1763" y="16861"/>
                    <a:pt x="1738" y="16909"/>
                    <a:pt x="1751" y="16956"/>
                  </a:cubicBezTo>
                  <a:cubicBezTo>
                    <a:pt x="1784" y="17068"/>
                    <a:pt x="1819" y="17178"/>
                    <a:pt x="1859" y="17287"/>
                  </a:cubicBezTo>
                  <a:cubicBezTo>
                    <a:pt x="1871" y="17322"/>
                    <a:pt x="1904" y="17345"/>
                    <a:pt x="1939" y="17345"/>
                  </a:cubicBezTo>
                  <a:cubicBezTo>
                    <a:pt x="1949" y="17345"/>
                    <a:pt x="1959" y="17343"/>
                    <a:pt x="1968" y="17338"/>
                  </a:cubicBezTo>
                  <a:cubicBezTo>
                    <a:pt x="2013" y="17322"/>
                    <a:pt x="2036" y="17274"/>
                    <a:pt x="2020" y="17230"/>
                  </a:cubicBezTo>
                  <a:cubicBezTo>
                    <a:pt x="1983" y="17124"/>
                    <a:pt x="1947" y="17017"/>
                    <a:pt x="1915" y="16908"/>
                  </a:cubicBezTo>
                  <a:cubicBezTo>
                    <a:pt x="1905" y="16869"/>
                    <a:pt x="1870" y="16845"/>
                    <a:pt x="1833" y="16845"/>
                  </a:cubicBezTo>
                  <a:close/>
                  <a:moveTo>
                    <a:pt x="11739" y="17091"/>
                  </a:moveTo>
                  <a:cubicBezTo>
                    <a:pt x="11725" y="17091"/>
                    <a:pt x="11711" y="17094"/>
                    <a:pt x="11698" y="17101"/>
                  </a:cubicBezTo>
                  <a:cubicBezTo>
                    <a:pt x="11597" y="17156"/>
                    <a:pt x="11496" y="17209"/>
                    <a:pt x="11395" y="17262"/>
                  </a:cubicBezTo>
                  <a:cubicBezTo>
                    <a:pt x="11354" y="17282"/>
                    <a:pt x="11336" y="17335"/>
                    <a:pt x="11359" y="17377"/>
                  </a:cubicBezTo>
                  <a:cubicBezTo>
                    <a:pt x="11373" y="17406"/>
                    <a:pt x="11403" y="17423"/>
                    <a:pt x="11435" y="17423"/>
                  </a:cubicBezTo>
                  <a:cubicBezTo>
                    <a:pt x="11448" y="17423"/>
                    <a:pt x="11463" y="17420"/>
                    <a:pt x="11474" y="17414"/>
                  </a:cubicBezTo>
                  <a:cubicBezTo>
                    <a:pt x="11576" y="17361"/>
                    <a:pt x="11679" y="17308"/>
                    <a:pt x="11780" y="17252"/>
                  </a:cubicBezTo>
                  <a:cubicBezTo>
                    <a:pt x="11821" y="17230"/>
                    <a:pt x="11837" y="17177"/>
                    <a:pt x="11815" y="17135"/>
                  </a:cubicBezTo>
                  <a:cubicBezTo>
                    <a:pt x="11799" y="17107"/>
                    <a:pt x="11769" y="17091"/>
                    <a:pt x="11739" y="17091"/>
                  </a:cubicBezTo>
                  <a:close/>
                  <a:moveTo>
                    <a:pt x="10975" y="17486"/>
                  </a:moveTo>
                  <a:cubicBezTo>
                    <a:pt x="10962" y="17486"/>
                    <a:pt x="10949" y="17489"/>
                    <a:pt x="10936" y="17495"/>
                  </a:cubicBezTo>
                  <a:cubicBezTo>
                    <a:pt x="10833" y="17548"/>
                    <a:pt x="10732" y="17603"/>
                    <a:pt x="10632" y="17657"/>
                  </a:cubicBezTo>
                  <a:cubicBezTo>
                    <a:pt x="10590" y="17681"/>
                    <a:pt x="10574" y="17732"/>
                    <a:pt x="10596" y="17774"/>
                  </a:cubicBezTo>
                  <a:cubicBezTo>
                    <a:pt x="10612" y="17803"/>
                    <a:pt x="10643" y="17819"/>
                    <a:pt x="10673" y="17819"/>
                  </a:cubicBezTo>
                  <a:cubicBezTo>
                    <a:pt x="10686" y="17819"/>
                    <a:pt x="10700" y="17816"/>
                    <a:pt x="10713" y="17808"/>
                  </a:cubicBezTo>
                  <a:cubicBezTo>
                    <a:pt x="10812" y="17753"/>
                    <a:pt x="10913" y="17700"/>
                    <a:pt x="11016" y="17649"/>
                  </a:cubicBezTo>
                  <a:cubicBezTo>
                    <a:pt x="11057" y="17627"/>
                    <a:pt x="11073" y="17575"/>
                    <a:pt x="11053" y="17532"/>
                  </a:cubicBezTo>
                  <a:cubicBezTo>
                    <a:pt x="11037" y="17503"/>
                    <a:pt x="11007" y="17486"/>
                    <a:pt x="10975" y="17486"/>
                  </a:cubicBezTo>
                  <a:close/>
                  <a:moveTo>
                    <a:pt x="2138" y="17648"/>
                  </a:moveTo>
                  <a:cubicBezTo>
                    <a:pt x="2126" y="17648"/>
                    <a:pt x="2113" y="17650"/>
                    <a:pt x="2101" y="17655"/>
                  </a:cubicBezTo>
                  <a:cubicBezTo>
                    <a:pt x="2058" y="17676"/>
                    <a:pt x="2040" y="17728"/>
                    <a:pt x="2061" y="17771"/>
                  </a:cubicBezTo>
                  <a:cubicBezTo>
                    <a:pt x="2112" y="17875"/>
                    <a:pt x="2167" y="17979"/>
                    <a:pt x="2223" y="18080"/>
                  </a:cubicBezTo>
                  <a:cubicBezTo>
                    <a:pt x="2239" y="18109"/>
                    <a:pt x="2268" y="18123"/>
                    <a:pt x="2298" y="18123"/>
                  </a:cubicBezTo>
                  <a:cubicBezTo>
                    <a:pt x="2313" y="18123"/>
                    <a:pt x="2327" y="18120"/>
                    <a:pt x="2341" y="18112"/>
                  </a:cubicBezTo>
                  <a:cubicBezTo>
                    <a:pt x="2381" y="18089"/>
                    <a:pt x="2396" y="18037"/>
                    <a:pt x="2373" y="17995"/>
                  </a:cubicBezTo>
                  <a:cubicBezTo>
                    <a:pt x="2317" y="17897"/>
                    <a:pt x="2265" y="17798"/>
                    <a:pt x="2217" y="17696"/>
                  </a:cubicBezTo>
                  <a:cubicBezTo>
                    <a:pt x="2201" y="17665"/>
                    <a:pt x="2170" y="17648"/>
                    <a:pt x="2138" y="17648"/>
                  </a:cubicBezTo>
                  <a:close/>
                  <a:moveTo>
                    <a:pt x="10229" y="17910"/>
                  </a:moveTo>
                  <a:cubicBezTo>
                    <a:pt x="10213" y="17910"/>
                    <a:pt x="10197" y="17915"/>
                    <a:pt x="10183" y="17925"/>
                  </a:cubicBezTo>
                  <a:cubicBezTo>
                    <a:pt x="10146" y="17947"/>
                    <a:pt x="10111" y="17971"/>
                    <a:pt x="10074" y="17995"/>
                  </a:cubicBezTo>
                  <a:cubicBezTo>
                    <a:pt x="10015" y="18037"/>
                    <a:pt x="9954" y="18080"/>
                    <a:pt x="9897" y="18123"/>
                  </a:cubicBezTo>
                  <a:cubicBezTo>
                    <a:pt x="9858" y="18152"/>
                    <a:pt x="9850" y="18206"/>
                    <a:pt x="9879" y="18243"/>
                  </a:cubicBezTo>
                  <a:cubicBezTo>
                    <a:pt x="9895" y="18266"/>
                    <a:pt x="9921" y="18278"/>
                    <a:pt x="9948" y="18278"/>
                  </a:cubicBezTo>
                  <a:cubicBezTo>
                    <a:pt x="9965" y="18278"/>
                    <a:pt x="9983" y="18272"/>
                    <a:pt x="9999" y="18261"/>
                  </a:cubicBezTo>
                  <a:cubicBezTo>
                    <a:pt x="10055" y="18219"/>
                    <a:pt x="10113" y="18178"/>
                    <a:pt x="10172" y="18137"/>
                  </a:cubicBezTo>
                  <a:cubicBezTo>
                    <a:pt x="10206" y="18113"/>
                    <a:pt x="10241" y="18091"/>
                    <a:pt x="10276" y="18069"/>
                  </a:cubicBezTo>
                  <a:cubicBezTo>
                    <a:pt x="10316" y="18043"/>
                    <a:pt x="10327" y="17989"/>
                    <a:pt x="10302" y="17949"/>
                  </a:cubicBezTo>
                  <a:cubicBezTo>
                    <a:pt x="10285" y="17924"/>
                    <a:pt x="10257" y="17910"/>
                    <a:pt x="10229" y="17910"/>
                  </a:cubicBezTo>
                  <a:close/>
                  <a:moveTo>
                    <a:pt x="2577" y="18385"/>
                  </a:moveTo>
                  <a:cubicBezTo>
                    <a:pt x="2560" y="18385"/>
                    <a:pt x="2542" y="18390"/>
                    <a:pt x="2527" y="18402"/>
                  </a:cubicBezTo>
                  <a:cubicBezTo>
                    <a:pt x="2489" y="18429"/>
                    <a:pt x="2481" y="18483"/>
                    <a:pt x="2508" y="18522"/>
                  </a:cubicBezTo>
                  <a:cubicBezTo>
                    <a:pt x="2577" y="18616"/>
                    <a:pt x="2649" y="18708"/>
                    <a:pt x="2724" y="18797"/>
                  </a:cubicBezTo>
                  <a:cubicBezTo>
                    <a:pt x="2742" y="18816"/>
                    <a:pt x="2766" y="18826"/>
                    <a:pt x="2790" y="18826"/>
                  </a:cubicBezTo>
                  <a:cubicBezTo>
                    <a:pt x="2809" y="18826"/>
                    <a:pt x="2830" y="18820"/>
                    <a:pt x="2846" y="18807"/>
                  </a:cubicBezTo>
                  <a:cubicBezTo>
                    <a:pt x="2881" y="18776"/>
                    <a:pt x="2886" y="18722"/>
                    <a:pt x="2855" y="18685"/>
                  </a:cubicBezTo>
                  <a:cubicBezTo>
                    <a:pt x="2783" y="18600"/>
                    <a:pt x="2713" y="18511"/>
                    <a:pt x="2647" y="18421"/>
                  </a:cubicBezTo>
                  <a:cubicBezTo>
                    <a:pt x="2630" y="18398"/>
                    <a:pt x="2604" y="18385"/>
                    <a:pt x="2577" y="18385"/>
                  </a:cubicBezTo>
                  <a:close/>
                  <a:moveTo>
                    <a:pt x="9547" y="18429"/>
                  </a:moveTo>
                  <a:cubicBezTo>
                    <a:pt x="9527" y="18429"/>
                    <a:pt x="9506" y="18436"/>
                    <a:pt x="9490" y="18450"/>
                  </a:cubicBezTo>
                  <a:cubicBezTo>
                    <a:pt x="9402" y="18525"/>
                    <a:pt x="9317" y="18600"/>
                    <a:pt x="9230" y="18677"/>
                  </a:cubicBezTo>
                  <a:cubicBezTo>
                    <a:pt x="9195" y="18708"/>
                    <a:pt x="9190" y="18762"/>
                    <a:pt x="9222" y="18799"/>
                  </a:cubicBezTo>
                  <a:cubicBezTo>
                    <a:pt x="9240" y="18818"/>
                    <a:pt x="9262" y="18828"/>
                    <a:pt x="9286" y="18828"/>
                  </a:cubicBezTo>
                  <a:cubicBezTo>
                    <a:pt x="9307" y="18828"/>
                    <a:pt x="9328" y="18820"/>
                    <a:pt x="9344" y="18805"/>
                  </a:cubicBezTo>
                  <a:cubicBezTo>
                    <a:pt x="9429" y="18730"/>
                    <a:pt x="9515" y="18655"/>
                    <a:pt x="9602" y="18581"/>
                  </a:cubicBezTo>
                  <a:cubicBezTo>
                    <a:pt x="9637" y="18549"/>
                    <a:pt x="9642" y="18495"/>
                    <a:pt x="9611" y="18459"/>
                  </a:cubicBezTo>
                  <a:cubicBezTo>
                    <a:pt x="9595" y="18439"/>
                    <a:pt x="9571" y="18429"/>
                    <a:pt x="9547" y="18429"/>
                  </a:cubicBezTo>
                  <a:close/>
                  <a:moveTo>
                    <a:pt x="8900" y="18997"/>
                  </a:moveTo>
                  <a:cubicBezTo>
                    <a:pt x="8880" y="18997"/>
                    <a:pt x="8860" y="19004"/>
                    <a:pt x="8844" y="19018"/>
                  </a:cubicBezTo>
                  <a:cubicBezTo>
                    <a:pt x="8758" y="19092"/>
                    <a:pt x="8671" y="19166"/>
                    <a:pt x="8583" y="19238"/>
                  </a:cubicBezTo>
                  <a:cubicBezTo>
                    <a:pt x="8547" y="19268"/>
                    <a:pt x="8540" y="19321"/>
                    <a:pt x="8571" y="19358"/>
                  </a:cubicBezTo>
                  <a:cubicBezTo>
                    <a:pt x="8588" y="19379"/>
                    <a:pt x="8612" y="19390"/>
                    <a:pt x="8638" y="19390"/>
                  </a:cubicBezTo>
                  <a:cubicBezTo>
                    <a:pt x="8657" y="19390"/>
                    <a:pt x="8676" y="19383"/>
                    <a:pt x="8692" y="19371"/>
                  </a:cubicBezTo>
                  <a:cubicBezTo>
                    <a:pt x="8780" y="19298"/>
                    <a:pt x="8868" y="19223"/>
                    <a:pt x="8957" y="19148"/>
                  </a:cubicBezTo>
                  <a:cubicBezTo>
                    <a:pt x="8992" y="19116"/>
                    <a:pt x="8997" y="19061"/>
                    <a:pt x="8965" y="19026"/>
                  </a:cubicBezTo>
                  <a:cubicBezTo>
                    <a:pt x="8948" y="19007"/>
                    <a:pt x="8924" y="18997"/>
                    <a:pt x="8900" y="18997"/>
                  </a:cubicBezTo>
                  <a:close/>
                  <a:moveTo>
                    <a:pt x="3146" y="19027"/>
                  </a:moveTo>
                  <a:cubicBezTo>
                    <a:pt x="3123" y="19027"/>
                    <a:pt x="3100" y="19037"/>
                    <a:pt x="3083" y="19055"/>
                  </a:cubicBezTo>
                  <a:cubicBezTo>
                    <a:pt x="3051" y="19090"/>
                    <a:pt x="3052" y="19145"/>
                    <a:pt x="3088" y="19177"/>
                  </a:cubicBezTo>
                  <a:cubicBezTo>
                    <a:pt x="3173" y="19255"/>
                    <a:pt x="3262" y="19332"/>
                    <a:pt x="3355" y="19403"/>
                  </a:cubicBezTo>
                  <a:cubicBezTo>
                    <a:pt x="3371" y="19415"/>
                    <a:pt x="3389" y="19422"/>
                    <a:pt x="3408" y="19422"/>
                  </a:cubicBezTo>
                  <a:cubicBezTo>
                    <a:pt x="3434" y="19422"/>
                    <a:pt x="3458" y="19411"/>
                    <a:pt x="3475" y="19388"/>
                  </a:cubicBezTo>
                  <a:cubicBezTo>
                    <a:pt x="3504" y="19351"/>
                    <a:pt x="3498" y="19297"/>
                    <a:pt x="3461" y="19268"/>
                  </a:cubicBezTo>
                  <a:cubicBezTo>
                    <a:pt x="3371" y="19199"/>
                    <a:pt x="3286" y="19126"/>
                    <a:pt x="3205" y="19050"/>
                  </a:cubicBezTo>
                  <a:cubicBezTo>
                    <a:pt x="3188" y="19035"/>
                    <a:pt x="3167" y="19027"/>
                    <a:pt x="3146" y="19027"/>
                  </a:cubicBezTo>
                  <a:close/>
                  <a:moveTo>
                    <a:pt x="8225" y="19528"/>
                  </a:moveTo>
                  <a:cubicBezTo>
                    <a:pt x="8208" y="19528"/>
                    <a:pt x="8192" y="19532"/>
                    <a:pt x="8177" y="19542"/>
                  </a:cubicBezTo>
                  <a:cubicBezTo>
                    <a:pt x="8084" y="19604"/>
                    <a:pt x="7991" y="19664"/>
                    <a:pt x="7895" y="19718"/>
                  </a:cubicBezTo>
                  <a:cubicBezTo>
                    <a:pt x="7893" y="19720"/>
                    <a:pt x="7890" y="19721"/>
                    <a:pt x="7887" y="19723"/>
                  </a:cubicBezTo>
                  <a:lnTo>
                    <a:pt x="7933" y="19793"/>
                  </a:lnTo>
                  <a:lnTo>
                    <a:pt x="7978" y="19869"/>
                  </a:lnTo>
                  <a:cubicBezTo>
                    <a:pt x="8076" y="19814"/>
                    <a:pt x="8175" y="19752"/>
                    <a:pt x="8274" y="19684"/>
                  </a:cubicBezTo>
                  <a:cubicBezTo>
                    <a:pt x="8313" y="19657"/>
                    <a:pt x="8322" y="19604"/>
                    <a:pt x="8297" y="19566"/>
                  </a:cubicBezTo>
                  <a:cubicBezTo>
                    <a:pt x="8280" y="19541"/>
                    <a:pt x="8253" y="19528"/>
                    <a:pt x="8225" y="19528"/>
                  </a:cubicBezTo>
                  <a:close/>
                  <a:moveTo>
                    <a:pt x="3832" y="19541"/>
                  </a:moveTo>
                  <a:cubicBezTo>
                    <a:pt x="3803" y="19541"/>
                    <a:pt x="3774" y="19556"/>
                    <a:pt x="3759" y="19582"/>
                  </a:cubicBezTo>
                  <a:cubicBezTo>
                    <a:pt x="3735" y="19624"/>
                    <a:pt x="3747" y="19676"/>
                    <a:pt x="3787" y="19700"/>
                  </a:cubicBezTo>
                  <a:cubicBezTo>
                    <a:pt x="3888" y="19760"/>
                    <a:pt x="3991" y="19817"/>
                    <a:pt x="4095" y="19869"/>
                  </a:cubicBezTo>
                  <a:cubicBezTo>
                    <a:pt x="4108" y="19875"/>
                    <a:pt x="4120" y="19878"/>
                    <a:pt x="4133" y="19878"/>
                  </a:cubicBezTo>
                  <a:cubicBezTo>
                    <a:pt x="4165" y="19878"/>
                    <a:pt x="4196" y="19861"/>
                    <a:pt x="4210" y="19830"/>
                  </a:cubicBezTo>
                  <a:cubicBezTo>
                    <a:pt x="4231" y="19787"/>
                    <a:pt x="4215" y="19736"/>
                    <a:pt x="4172" y="19715"/>
                  </a:cubicBezTo>
                  <a:cubicBezTo>
                    <a:pt x="4071" y="19665"/>
                    <a:pt x="3972" y="19611"/>
                    <a:pt x="3877" y="19553"/>
                  </a:cubicBezTo>
                  <a:cubicBezTo>
                    <a:pt x="3863" y="19545"/>
                    <a:pt x="3847" y="19541"/>
                    <a:pt x="3832" y="19541"/>
                  </a:cubicBezTo>
                  <a:close/>
                  <a:moveTo>
                    <a:pt x="4607" y="19910"/>
                  </a:moveTo>
                  <a:cubicBezTo>
                    <a:pt x="4572" y="19910"/>
                    <a:pt x="4539" y="19931"/>
                    <a:pt x="4526" y="19966"/>
                  </a:cubicBezTo>
                  <a:cubicBezTo>
                    <a:pt x="4510" y="20011"/>
                    <a:pt x="4534" y="20059"/>
                    <a:pt x="4578" y="20077"/>
                  </a:cubicBezTo>
                  <a:cubicBezTo>
                    <a:pt x="4687" y="20115"/>
                    <a:pt x="4799" y="20152"/>
                    <a:pt x="4912" y="20182"/>
                  </a:cubicBezTo>
                  <a:cubicBezTo>
                    <a:pt x="4920" y="20184"/>
                    <a:pt x="4928" y="20186"/>
                    <a:pt x="4934" y="20186"/>
                  </a:cubicBezTo>
                  <a:cubicBezTo>
                    <a:pt x="4972" y="20186"/>
                    <a:pt x="5006" y="20160"/>
                    <a:pt x="5017" y="20123"/>
                  </a:cubicBezTo>
                  <a:cubicBezTo>
                    <a:pt x="5030" y="20077"/>
                    <a:pt x="5003" y="20029"/>
                    <a:pt x="4958" y="20017"/>
                  </a:cubicBezTo>
                  <a:cubicBezTo>
                    <a:pt x="4849" y="19987"/>
                    <a:pt x="4742" y="19952"/>
                    <a:pt x="4636" y="19915"/>
                  </a:cubicBezTo>
                  <a:cubicBezTo>
                    <a:pt x="4626" y="19911"/>
                    <a:pt x="4616" y="19910"/>
                    <a:pt x="4607" y="19910"/>
                  </a:cubicBezTo>
                  <a:close/>
                  <a:moveTo>
                    <a:pt x="7466" y="19927"/>
                  </a:moveTo>
                  <a:cubicBezTo>
                    <a:pt x="7456" y="19927"/>
                    <a:pt x="7446" y="19929"/>
                    <a:pt x="7437" y="19933"/>
                  </a:cubicBezTo>
                  <a:cubicBezTo>
                    <a:pt x="7333" y="19973"/>
                    <a:pt x="7225" y="20008"/>
                    <a:pt x="7118" y="20038"/>
                  </a:cubicBezTo>
                  <a:cubicBezTo>
                    <a:pt x="7072" y="20051"/>
                    <a:pt x="7046" y="20098"/>
                    <a:pt x="7059" y="20144"/>
                  </a:cubicBezTo>
                  <a:cubicBezTo>
                    <a:pt x="7069" y="20182"/>
                    <a:pt x="7104" y="20206"/>
                    <a:pt x="7141" y="20206"/>
                  </a:cubicBezTo>
                  <a:cubicBezTo>
                    <a:pt x="7149" y="20206"/>
                    <a:pt x="7157" y="20206"/>
                    <a:pt x="7165" y="20203"/>
                  </a:cubicBezTo>
                  <a:cubicBezTo>
                    <a:pt x="7277" y="20173"/>
                    <a:pt x="7390" y="20136"/>
                    <a:pt x="7498" y="20094"/>
                  </a:cubicBezTo>
                  <a:cubicBezTo>
                    <a:pt x="7543" y="20077"/>
                    <a:pt x="7565" y="20027"/>
                    <a:pt x="7547" y="19982"/>
                  </a:cubicBezTo>
                  <a:cubicBezTo>
                    <a:pt x="7535" y="19948"/>
                    <a:pt x="7501" y="19927"/>
                    <a:pt x="7466" y="19927"/>
                  </a:cubicBezTo>
                  <a:close/>
                  <a:moveTo>
                    <a:pt x="5439" y="20122"/>
                  </a:moveTo>
                  <a:cubicBezTo>
                    <a:pt x="5396" y="20122"/>
                    <a:pt x="5359" y="20153"/>
                    <a:pt x="5354" y="20195"/>
                  </a:cubicBezTo>
                  <a:cubicBezTo>
                    <a:pt x="5346" y="20242"/>
                    <a:pt x="5378" y="20286"/>
                    <a:pt x="5426" y="20293"/>
                  </a:cubicBezTo>
                  <a:cubicBezTo>
                    <a:pt x="5541" y="20312"/>
                    <a:pt x="5658" y="20325"/>
                    <a:pt x="5773" y="20335"/>
                  </a:cubicBezTo>
                  <a:lnTo>
                    <a:pt x="5779" y="20335"/>
                  </a:lnTo>
                  <a:cubicBezTo>
                    <a:pt x="5824" y="20335"/>
                    <a:pt x="5861" y="20299"/>
                    <a:pt x="5866" y="20254"/>
                  </a:cubicBezTo>
                  <a:cubicBezTo>
                    <a:pt x="5869" y="20208"/>
                    <a:pt x="5834" y="20166"/>
                    <a:pt x="5786" y="20163"/>
                  </a:cubicBezTo>
                  <a:cubicBezTo>
                    <a:pt x="5675" y="20154"/>
                    <a:pt x="5562" y="20141"/>
                    <a:pt x="5451" y="20123"/>
                  </a:cubicBezTo>
                  <a:cubicBezTo>
                    <a:pt x="5447" y="20123"/>
                    <a:pt x="5443" y="20122"/>
                    <a:pt x="5439" y="20122"/>
                  </a:cubicBezTo>
                  <a:close/>
                  <a:moveTo>
                    <a:pt x="6637" y="20138"/>
                  </a:moveTo>
                  <a:cubicBezTo>
                    <a:pt x="6633" y="20138"/>
                    <a:pt x="6629" y="20139"/>
                    <a:pt x="6625" y="20139"/>
                  </a:cubicBezTo>
                  <a:cubicBezTo>
                    <a:pt x="6514" y="20154"/>
                    <a:pt x="6402" y="20163"/>
                    <a:pt x="6290" y="20170"/>
                  </a:cubicBezTo>
                  <a:cubicBezTo>
                    <a:pt x="6242" y="20171"/>
                    <a:pt x="6207" y="20213"/>
                    <a:pt x="6209" y="20259"/>
                  </a:cubicBezTo>
                  <a:cubicBezTo>
                    <a:pt x="6210" y="20306"/>
                    <a:pt x="6249" y="20341"/>
                    <a:pt x="6295" y="20341"/>
                  </a:cubicBezTo>
                  <a:lnTo>
                    <a:pt x="6298" y="20341"/>
                  </a:lnTo>
                  <a:cubicBezTo>
                    <a:pt x="6415" y="20336"/>
                    <a:pt x="6534" y="20325"/>
                    <a:pt x="6647" y="20309"/>
                  </a:cubicBezTo>
                  <a:cubicBezTo>
                    <a:pt x="6695" y="20302"/>
                    <a:pt x="6727" y="20259"/>
                    <a:pt x="6721" y="20213"/>
                  </a:cubicBezTo>
                  <a:cubicBezTo>
                    <a:pt x="6715" y="20169"/>
                    <a:pt x="6679" y="20138"/>
                    <a:pt x="6637" y="20138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1393875" y="2789525"/>
              <a:ext cx="1146975" cy="669150"/>
            </a:xfrm>
            <a:custGeom>
              <a:avLst/>
              <a:gdLst/>
              <a:ahLst/>
              <a:cxnLst/>
              <a:rect l="l" t="t" r="r" b="b"/>
              <a:pathLst>
                <a:path w="45879" h="26766" extrusionOk="0">
                  <a:moveTo>
                    <a:pt x="38956" y="1"/>
                  </a:moveTo>
                  <a:cubicBezTo>
                    <a:pt x="38850" y="1"/>
                    <a:pt x="38742" y="9"/>
                    <a:pt x="38625" y="26"/>
                  </a:cubicBezTo>
                  <a:cubicBezTo>
                    <a:pt x="38578" y="34"/>
                    <a:pt x="38546" y="78"/>
                    <a:pt x="38553" y="126"/>
                  </a:cubicBezTo>
                  <a:cubicBezTo>
                    <a:pt x="38561" y="167"/>
                    <a:pt x="38596" y="198"/>
                    <a:pt x="38637" y="198"/>
                  </a:cubicBezTo>
                  <a:cubicBezTo>
                    <a:pt x="38642" y="198"/>
                    <a:pt x="38647" y="198"/>
                    <a:pt x="38652" y="196"/>
                  </a:cubicBezTo>
                  <a:cubicBezTo>
                    <a:pt x="38759" y="180"/>
                    <a:pt x="38858" y="172"/>
                    <a:pt x="38956" y="172"/>
                  </a:cubicBezTo>
                  <a:lnTo>
                    <a:pt x="38979" y="172"/>
                  </a:lnTo>
                  <a:cubicBezTo>
                    <a:pt x="39025" y="169"/>
                    <a:pt x="39065" y="135"/>
                    <a:pt x="39067" y="87"/>
                  </a:cubicBezTo>
                  <a:cubicBezTo>
                    <a:pt x="39067" y="41"/>
                    <a:pt x="39028" y="1"/>
                    <a:pt x="38982" y="1"/>
                  </a:cubicBezTo>
                  <a:close/>
                  <a:moveTo>
                    <a:pt x="39487" y="78"/>
                  </a:moveTo>
                  <a:cubicBezTo>
                    <a:pt x="39449" y="78"/>
                    <a:pt x="39415" y="103"/>
                    <a:pt x="39406" y="142"/>
                  </a:cubicBezTo>
                  <a:cubicBezTo>
                    <a:pt x="39393" y="188"/>
                    <a:pt x="39421" y="235"/>
                    <a:pt x="39467" y="247"/>
                  </a:cubicBezTo>
                  <a:cubicBezTo>
                    <a:pt x="39576" y="275"/>
                    <a:pt x="39682" y="310"/>
                    <a:pt x="39782" y="350"/>
                  </a:cubicBezTo>
                  <a:cubicBezTo>
                    <a:pt x="39794" y="353"/>
                    <a:pt x="39803" y="356"/>
                    <a:pt x="39814" y="356"/>
                  </a:cubicBezTo>
                  <a:cubicBezTo>
                    <a:pt x="39848" y="356"/>
                    <a:pt x="39880" y="335"/>
                    <a:pt x="39895" y="302"/>
                  </a:cubicBezTo>
                  <a:cubicBezTo>
                    <a:pt x="39912" y="257"/>
                    <a:pt x="39890" y="207"/>
                    <a:pt x="39846" y="190"/>
                  </a:cubicBezTo>
                  <a:cubicBezTo>
                    <a:pt x="39739" y="146"/>
                    <a:pt x="39626" y="110"/>
                    <a:pt x="39510" y="81"/>
                  </a:cubicBezTo>
                  <a:cubicBezTo>
                    <a:pt x="39502" y="79"/>
                    <a:pt x="39495" y="78"/>
                    <a:pt x="39487" y="78"/>
                  </a:cubicBezTo>
                  <a:close/>
                  <a:moveTo>
                    <a:pt x="38138" y="146"/>
                  </a:moveTo>
                  <a:cubicBezTo>
                    <a:pt x="38130" y="146"/>
                    <a:pt x="38121" y="147"/>
                    <a:pt x="38112" y="150"/>
                  </a:cubicBezTo>
                  <a:cubicBezTo>
                    <a:pt x="38002" y="183"/>
                    <a:pt x="37893" y="220"/>
                    <a:pt x="37782" y="257"/>
                  </a:cubicBezTo>
                  <a:cubicBezTo>
                    <a:pt x="37738" y="271"/>
                    <a:pt x="37714" y="319"/>
                    <a:pt x="37730" y="366"/>
                  </a:cubicBezTo>
                  <a:cubicBezTo>
                    <a:pt x="37741" y="401"/>
                    <a:pt x="37774" y="423"/>
                    <a:pt x="37811" y="423"/>
                  </a:cubicBezTo>
                  <a:cubicBezTo>
                    <a:pt x="37819" y="423"/>
                    <a:pt x="37829" y="422"/>
                    <a:pt x="37838" y="419"/>
                  </a:cubicBezTo>
                  <a:cubicBezTo>
                    <a:pt x="37946" y="383"/>
                    <a:pt x="38055" y="347"/>
                    <a:pt x="38162" y="313"/>
                  </a:cubicBezTo>
                  <a:cubicBezTo>
                    <a:pt x="38208" y="300"/>
                    <a:pt x="38234" y="252"/>
                    <a:pt x="38220" y="207"/>
                  </a:cubicBezTo>
                  <a:cubicBezTo>
                    <a:pt x="38208" y="170"/>
                    <a:pt x="38175" y="146"/>
                    <a:pt x="38138" y="146"/>
                  </a:cubicBezTo>
                  <a:close/>
                  <a:moveTo>
                    <a:pt x="37319" y="409"/>
                  </a:moveTo>
                  <a:cubicBezTo>
                    <a:pt x="37311" y="409"/>
                    <a:pt x="37303" y="410"/>
                    <a:pt x="37296" y="412"/>
                  </a:cubicBezTo>
                  <a:cubicBezTo>
                    <a:pt x="37222" y="433"/>
                    <a:pt x="37155" y="451"/>
                    <a:pt x="37091" y="464"/>
                  </a:cubicBezTo>
                  <a:lnTo>
                    <a:pt x="36967" y="491"/>
                  </a:lnTo>
                  <a:cubicBezTo>
                    <a:pt x="36921" y="500"/>
                    <a:pt x="36892" y="547"/>
                    <a:pt x="36902" y="593"/>
                  </a:cubicBezTo>
                  <a:cubicBezTo>
                    <a:pt x="36910" y="633"/>
                    <a:pt x="36945" y="660"/>
                    <a:pt x="36985" y="660"/>
                  </a:cubicBezTo>
                  <a:cubicBezTo>
                    <a:pt x="36991" y="660"/>
                    <a:pt x="36998" y="660"/>
                    <a:pt x="37003" y="659"/>
                  </a:cubicBezTo>
                  <a:lnTo>
                    <a:pt x="37127" y="632"/>
                  </a:lnTo>
                  <a:cubicBezTo>
                    <a:pt x="37195" y="617"/>
                    <a:pt x="37265" y="600"/>
                    <a:pt x="37342" y="577"/>
                  </a:cubicBezTo>
                  <a:cubicBezTo>
                    <a:pt x="37388" y="564"/>
                    <a:pt x="37416" y="518"/>
                    <a:pt x="37403" y="472"/>
                  </a:cubicBezTo>
                  <a:cubicBezTo>
                    <a:pt x="37391" y="434"/>
                    <a:pt x="37357" y="409"/>
                    <a:pt x="37319" y="409"/>
                  </a:cubicBezTo>
                  <a:close/>
                  <a:moveTo>
                    <a:pt x="40269" y="422"/>
                  </a:moveTo>
                  <a:cubicBezTo>
                    <a:pt x="40241" y="422"/>
                    <a:pt x="40214" y="435"/>
                    <a:pt x="40197" y="460"/>
                  </a:cubicBezTo>
                  <a:cubicBezTo>
                    <a:pt x="40172" y="500"/>
                    <a:pt x="40181" y="553"/>
                    <a:pt x="40221" y="579"/>
                  </a:cubicBezTo>
                  <a:cubicBezTo>
                    <a:pt x="40312" y="640"/>
                    <a:pt x="40401" y="709"/>
                    <a:pt x="40482" y="782"/>
                  </a:cubicBezTo>
                  <a:cubicBezTo>
                    <a:pt x="40500" y="797"/>
                    <a:pt x="40519" y="803"/>
                    <a:pt x="40540" y="803"/>
                  </a:cubicBezTo>
                  <a:cubicBezTo>
                    <a:pt x="40564" y="803"/>
                    <a:pt x="40588" y="793"/>
                    <a:pt x="40604" y="776"/>
                  </a:cubicBezTo>
                  <a:cubicBezTo>
                    <a:pt x="40636" y="741"/>
                    <a:pt x="40633" y="686"/>
                    <a:pt x="40598" y="654"/>
                  </a:cubicBezTo>
                  <a:cubicBezTo>
                    <a:pt x="40508" y="574"/>
                    <a:pt x="40413" y="502"/>
                    <a:pt x="40317" y="436"/>
                  </a:cubicBezTo>
                  <a:cubicBezTo>
                    <a:pt x="40302" y="427"/>
                    <a:pt x="40286" y="422"/>
                    <a:pt x="40269" y="422"/>
                  </a:cubicBezTo>
                  <a:close/>
                  <a:moveTo>
                    <a:pt x="36478" y="592"/>
                  </a:moveTo>
                  <a:cubicBezTo>
                    <a:pt x="36473" y="592"/>
                    <a:pt x="36468" y="592"/>
                    <a:pt x="36463" y="593"/>
                  </a:cubicBezTo>
                  <a:cubicBezTo>
                    <a:pt x="36351" y="614"/>
                    <a:pt x="36239" y="636"/>
                    <a:pt x="36127" y="657"/>
                  </a:cubicBezTo>
                  <a:cubicBezTo>
                    <a:pt x="36080" y="665"/>
                    <a:pt x="36050" y="710"/>
                    <a:pt x="36058" y="757"/>
                  </a:cubicBezTo>
                  <a:cubicBezTo>
                    <a:pt x="36066" y="798"/>
                    <a:pt x="36101" y="827"/>
                    <a:pt x="36143" y="827"/>
                  </a:cubicBezTo>
                  <a:cubicBezTo>
                    <a:pt x="36147" y="827"/>
                    <a:pt x="36152" y="827"/>
                    <a:pt x="36157" y="825"/>
                  </a:cubicBezTo>
                  <a:cubicBezTo>
                    <a:pt x="36271" y="805"/>
                    <a:pt x="36383" y="784"/>
                    <a:pt x="36497" y="761"/>
                  </a:cubicBezTo>
                  <a:cubicBezTo>
                    <a:pt x="36543" y="753"/>
                    <a:pt x="36573" y="709"/>
                    <a:pt x="36564" y="660"/>
                  </a:cubicBezTo>
                  <a:cubicBezTo>
                    <a:pt x="36557" y="619"/>
                    <a:pt x="36519" y="592"/>
                    <a:pt x="36478" y="592"/>
                  </a:cubicBezTo>
                  <a:close/>
                  <a:moveTo>
                    <a:pt x="35635" y="746"/>
                  </a:moveTo>
                  <a:cubicBezTo>
                    <a:pt x="35631" y="746"/>
                    <a:pt x="35626" y="746"/>
                    <a:pt x="35621" y="747"/>
                  </a:cubicBezTo>
                  <a:cubicBezTo>
                    <a:pt x="35507" y="766"/>
                    <a:pt x="35395" y="785"/>
                    <a:pt x="35281" y="805"/>
                  </a:cubicBezTo>
                  <a:cubicBezTo>
                    <a:pt x="35235" y="813"/>
                    <a:pt x="35204" y="857"/>
                    <a:pt x="35211" y="904"/>
                  </a:cubicBezTo>
                  <a:cubicBezTo>
                    <a:pt x="35219" y="946"/>
                    <a:pt x="35255" y="976"/>
                    <a:pt x="35296" y="976"/>
                  </a:cubicBezTo>
                  <a:cubicBezTo>
                    <a:pt x="35300" y="976"/>
                    <a:pt x="35305" y="976"/>
                    <a:pt x="35310" y="974"/>
                  </a:cubicBezTo>
                  <a:cubicBezTo>
                    <a:pt x="35424" y="955"/>
                    <a:pt x="35536" y="936"/>
                    <a:pt x="35649" y="917"/>
                  </a:cubicBezTo>
                  <a:cubicBezTo>
                    <a:pt x="35696" y="909"/>
                    <a:pt x="35728" y="864"/>
                    <a:pt x="35720" y="817"/>
                  </a:cubicBezTo>
                  <a:cubicBezTo>
                    <a:pt x="35713" y="775"/>
                    <a:pt x="35676" y="746"/>
                    <a:pt x="35635" y="746"/>
                  </a:cubicBezTo>
                  <a:close/>
                  <a:moveTo>
                    <a:pt x="34788" y="888"/>
                  </a:moveTo>
                  <a:cubicBezTo>
                    <a:pt x="34783" y="888"/>
                    <a:pt x="34778" y="889"/>
                    <a:pt x="34773" y="889"/>
                  </a:cubicBezTo>
                  <a:lnTo>
                    <a:pt x="34434" y="946"/>
                  </a:lnTo>
                  <a:cubicBezTo>
                    <a:pt x="34388" y="954"/>
                    <a:pt x="34356" y="998"/>
                    <a:pt x="34364" y="1045"/>
                  </a:cubicBezTo>
                  <a:cubicBezTo>
                    <a:pt x="34372" y="1086"/>
                    <a:pt x="34407" y="1117"/>
                    <a:pt x="34448" y="1117"/>
                  </a:cubicBezTo>
                  <a:cubicBezTo>
                    <a:pt x="34453" y="1117"/>
                    <a:pt x="34458" y="1117"/>
                    <a:pt x="34463" y="1115"/>
                  </a:cubicBezTo>
                  <a:lnTo>
                    <a:pt x="34802" y="1059"/>
                  </a:lnTo>
                  <a:cubicBezTo>
                    <a:pt x="34849" y="1051"/>
                    <a:pt x="34881" y="1006"/>
                    <a:pt x="34873" y="960"/>
                  </a:cubicBezTo>
                  <a:cubicBezTo>
                    <a:pt x="34866" y="918"/>
                    <a:pt x="34830" y="888"/>
                    <a:pt x="34788" y="888"/>
                  </a:cubicBezTo>
                  <a:close/>
                  <a:moveTo>
                    <a:pt x="33941" y="1031"/>
                  </a:moveTo>
                  <a:cubicBezTo>
                    <a:pt x="33936" y="1031"/>
                    <a:pt x="33931" y="1031"/>
                    <a:pt x="33926" y="1032"/>
                  </a:cubicBezTo>
                  <a:cubicBezTo>
                    <a:pt x="33813" y="1051"/>
                    <a:pt x="33699" y="1070"/>
                    <a:pt x="33587" y="1091"/>
                  </a:cubicBezTo>
                  <a:cubicBezTo>
                    <a:pt x="33580" y="1093"/>
                    <a:pt x="33574" y="1094"/>
                    <a:pt x="33569" y="1096"/>
                  </a:cubicBezTo>
                  <a:cubicBezTo>
                    <a:pt x="33563" y="1096"/>
                    <a:pt x="33556" y="1096"/>
                    <a:pt x="33550" y="1098"/>
                  </a:cubicBezTo>
                  <a:cubicBezTo>
                    <a:pt x="33435" y="1118"/>
                    <a:pt x="33321" y="1139"/>
                    <a:pt x="33209" y="1165"/>
                  </a:cubicBezTo>
                  <a:cubicBezTo>
                    <a:pt x="33163" y="1176"/>
                    <a:pt x="33134" y="1223"/>
                    <a:pt x="33145" y="1269"/>
                  </a:cubicBezTo>
                  <a:cubicBezTo>
                    <a:pt x="33153" y="1307"/>
                    <a:pt x="33188" y="1335"/>
                    <a:pt x="33228" y="1335"/>
                  </a:cubicBezTo>
                  <a:cubicBezTo>
                    <a:pt x="33235" y="1335"/>
                    <a:pt x="33241" y="1335"/>
                    <a:pt x="33247" y="1333"/>
                  </a:cubicBezTo>
                  <a:cubicBezTo>
                    <a:pt x="33356" y="1307"/>
                    <a:pt x="33467" y="1287"/>
                    <a:pt x="33580" y="1267"/>
                  </a:cubicBezTo>
                  <a:cubicBezTo>
                    <a:pt x="33587" y="1266"/>
                    <a:pt x="33593" y="1264"/>
                    <a:pt x="33598" y="1261"/>
                  </a:cubicBezTo>
                  <a:cubicBezTo>
                    <a:pt x="33600" y="1262"/>
                    <a:pt x="33602" y="1262"/>
                    <a:pt x="33604" y="1262"/>
                  </a:cubicBezTo>
                  <a:cubicBezTo>
                    <a:pt x="33609" y="1262"/>
                    <a:pt x="33613" y="1261"/>
                    <a:pt x="33617" y="1261"/>
                  </a:cubicBezTo>
                  <a:cubicBezTo>
                    <a:pt x="33729" y="1240"/>
                    <a:pt x="33841" y="1221"/>
                    <a:pt x="33955" y="1202"/>
                  </a:cubicBezTo>
                  <a:cubicBezTo>
                    <a:pt x="34002" y="1194"/>
                    <a:pt x="34034" y="1149"/>
                    <a:pt x="34026" y="1102"/>
                  </a:cubicBezTo>
                  <a:cubicBezTo>
                    <a:pt x="34018" y="1061"/>
                    <a:pt x="33982" y="1031"/>
                    <a:pt x="33941" y="1031"/>
                  </a:cubicBezTo>
                  <a:close/>
                  <a:moveTo>
                    <a:pt x="40887" y="1010"/>
                  </a:moveTo>
                  <a:cubicBezTo>
                    <a:pt x="40870" y="1010"/>
                    <a:pt x="40852" y="1016"/>
                    <a:pt x="40836" y="1027"/>
                  </a:cubicBezTo>
                  <a:cubicBezTo>
                    <a:pt x="40798" y="1056"/>
                    <a:pt x="40791" y="1110"/>
                    <a:pt x="40820" y="1149"/>
                  </a:cubicBezTo>
                  <a:cubicBezTo>
                    <a:pt x="40884" y="1234"/>
                    <a:pt x="40948" y="1327"/>
                    <a:pt x="41006" y="1424"/>
                  </a:cubicBezTo>
                  <a:cubicBezTo>
                    <a:pt x="41022" y="1452"/>
                    <a:pt x="41051" y="1466"/>
                    <a:pt x="41080" y="1466"/>
                  </a:cubicBezTo>
                  <a:cubicBezTo>
                    <a:pt x="41096" y="1466"/>
                    <a:pt x="41110" y="1463"/>
                    <a:pt x="41124" y="1455"/>
                  </a:cubicBezTo>
                  <a:cubicBezTo>
                    <a:pt x="41164" y="1431"/>
                    <a:pt x="41179" y="1378"/>
                    <a:pt x="41153" y="1336"/>
                  </a:cubicBezTo>
                  <a:cubicBezTo>
                    <a:pt x="41092" y="1234"/>
                    <a:pt x="41025" y="1134"/>
                    <a:pt x="40956" y="1045"/>
                  </a:cubicBezTo>
                  <a:cubicBezTo>
                    <a:pt x="40939" y="1022"/>
                    <a:pt x="40913" y="1010"/>
                    <a:pt x="40887" y="1010"/>
                  </a:cubicBezTo>
                  <a:close/>
                  <a:moveTo>
                    <a:pt x="32743" y="1334"/>
                  </a:moveTo>
                  <a:cubicBezTo>
                    <a:pt x="32730" y="1334"/>
                    <a:pt x="32716" y="1337"/>
                    <a:pt x="32703" y="1344"/>
                  </a:cubicBezTo>
                  <a:cubicBezTo>
                    <a:pt x="32626" y="1386"/>
                    <a:pt x="32557" y="1432"/>
                    <a:pt x="32495" y="1484"/>
                  </a:cubicBezTo>
                  <a:cubicBezTo>
                    <a:pt x="32464" y="1509"/>
                    <a:pt x="32436" y="1536"/>
                    <a:pt x="32407" y="1564"/>
                  </a:cubicBezTo>
                  <a:cubicBezTo>
                    <a:pt x="32373" y="1596"/>
                    <a:pt x="32373" y="1650"/>
                    <a:pt x="32407" y="1684"/>
                  </a:cubicBezTo>
                  <a:cubicBezTo>
                    <a:pt x="32424" y="1701"/>
                    <a:pt x="32447" y="1709"/>
                    <a:pt x="32468" y="1709"/>
                  </a:cubicBezTo>
                  <a:cubicBezTo>
                    <a:pt x="32490" y="1709"/>
                    <a:pt x="32512" y="1701"/>
                    <a:pt x="32528" y="1685"/>
                  </a:cubicBezTo>
                  <a:cubicBezTo>
                    <a:pt x="32552" y="1661"/>
                    <a:pt x="32578" y="1637"/>
                    <a:pt x="32605" y="1616"/>
                  </a:cubicBezTo>
                  <a:cubicBezTo>
                    <a:pt x="32658" y="1572"/>
                    <a:pt x="32719" y="1532"/>
                    <a:pt x="32785" y="1496"/>
                  </a:cubicBezTo>
                  <a:cubicBezTo>
                    <a:pt x="32826" y="1474"/>
                    <a:pt x="32842" y="1421"/>
                    <a:pt x="32820" y="1379"/>
                  </a:cubicBezTo>
                  <a:cubicBezTo>
                    <a:pt x="32804" y="1351"/>
                    <a:pt x="32774" y="1334"/>
                    <a:pt x="32743" y="1334"/>
                  </a:cubicBezTo>
                  <a:close/>
                  <a:moveTo>
                    <a:pt x="41314" y="1753"/>
                  </a:moveTo>
                  <a:cubicBezTo>
                    <a:pt x="41302" y="1753"/>
                    <a:pt x="41291" y="1756"/>
                    <a:pt x="41280" y="1761"/>
                  </a:cubicBezTo>
                  <a:cubicBezTo>
                    <a:pt x="41236" y="1780"/>
                    <a:pt x="41216" y="1829"/>
                    <a:pt x="41235" y="1874"/>
                  </a:cubicBezTo>
                  <a:cubicBezTo>
                    <a:pt x="41278" y="1974"/>
                    <a:pt x="41320" y="2079"/>
                    <a:pt x="41358" y="2188"/>
                  </a:cubicBezTo>
                  <a:cubicBezTo>
                    <a:pt x="41371" y="2223"/>
                    <a:pt x="41403" y="2246"/>
                    <a:pt x="41438" y="2246"/>
                  </a:cubicBezTo>
                  <a:cubicBezTo>
                    <a:pt x="41448" y="2246"/>
                    <a:pt x="41457" y="2244"/>
                    <a:pt x="41467" y="2241"/>
                  </a:cubicBezTo>
                  <a:cubicBezTo>
                    <a:pt x="41512" y="2225"/>
                    <a:pt x="41536" y="2175"/>
                    <a:pt x="41520" y="2131"/>
                  </a:cubicBezTo>
                  <a:cubicBezTo>
                    <a:pt x="41480" y="2018"/>
                    <a:pt x="41437" y="1908"/>
                    <a:pt x="41393" y="1805"/>
                  </a:cubicBezTo>
                  <a:cubicBezTo>
                    <a:pt x="41379" y="1773"/>
                    <a:pt x="41347" y="1753"/>
                    <a:pt x="41314" y="1753"/>
                  </a:cubicBezTo>
                  <a:close/>
                  <a:moveTo>
                    <a:pt x="32201" y="1973"/>
                  </a:moveTo>
                  <a:cubicBezTo>
                    <a:pt x="32164" y="1973"/>
                    <a:pt x="32130" y="1995"/>
                    <a:pt x="32118" y="2031"/>
                  </a:cubicBezTo>
                  <a:cubicBezTo>
                    <a:pt x="32082" y="2140"/>
                    <a:pt x="32059" y="2262"/>
                    <a:pt x="32050" y="2388"/>
                  </a:cubicBezTo>
                  <a:cubicBezTo>
                    <a:pt x="32046" y="2436"/>
                    <a:pt x="32082" y="2476"/>
                    <a:pt x="32130" y="2481"/>
                  </a:cubicBezTo>
                  <a:lnTo>
                    <a:pt x="32136" y="2481"/>
                  </a:lnTo>
                  <a:cubicBezTo>
                    <a:pt x="32181" y="2481"/>
                    <a:pt x="32218" y="2446"/>
                    <a:pt x="32221" y="2401"/>
                  </a:cubicBezTo>
                  <a:cubicBezTo>
                    <a:pt x="32229" y="2287"/>
                    <a:pt x="32250" y="2182"/>
                    <a:pt x="32282" y="2086"/>
                  </a:cubicBezTo>
                  <a:cubicBezTo>
                    <a:pt x="32296" y="2041"/>
                    <a:pt x="32272" y="1991"/>
                    <a:pt x="32227" y="1977"/>
                  </a:cubicBezTo>
                  <a:cubicBezTo>
                    <a:pt x="32219" y="1974"/>
                    <a:pt x="32210" y="1973"/>
                    <a:pt x="32201" y="1973"/>
                  </a:cubicBezTo>
                  <a:close/>
                  <a:moveTo>
                    <a:pt x="41590" y="2567"/>
                  </a:moveTo>
                  <a:cubicBezTo>
                    <a:pt x="41583" y="2567"/>
                    <a:pt x="41575" y="2568"/>
                    <a:pt x="41568" y="2569"/>
                  </a:cubicBezTo>
                  <a:cubicBezTo>
                    <a:pt x="41521" y="2582"/>
                    <a:pt x="41494" y="2629"/>
                    <a:pt x="41507" y="2675"/>
                  </a:cubicBezTo>
                  <a:cubicBezTo>
                    <a:pt x="41534" y="2781"/>
                    <a:pt x="41562" y="2893"/>
                    <a:pt x="41587" y="3005"/>
                  </a:cubicBezTo>
                  <a:cubicBezTo>
                    <a:pt x="41597" y="3045"/>
                    <a:pt x="41632" y="3072"/>
                    <a:pt x="41670" y="3072"/>
                  </a:cubicBezTo>
                  <a:cubicBezTo>
                    <a:pt x="41677" y="3072"/>
                    <a:pt x="41683" y="3072"/>
                    <a:pt x="41690" y="3070"/>
                  </a:cubicBezTo>
                  <a:cubicBezTo>
                    <a:pt x="41736" y="3061"/>
                    <a:pt x="41765" y="3014"/>
                    <a:pt x="41755" y="2968"/>
                  </a:cubicBezTo>
                  <a:cubicBezTo>
                    <a:pt x="41730" y="2853"/>
                    <a:pt x="41702" y="2739"/>
                    <a:pt x="41674" y="2630"/>
                  </a:cubicBezTo>
                  <a:cubicBezTo>
                    <a:pt x="41663" y="2591"/>
                    <a:pt x="41628" y="2567"/>
                    <a:pt x="41590" y="2567"/>
                  </a:cubicBezTo>
                  <a:close/>
                  <a:moveTo>
                    <a:pt x="32167" y="2823"/>
                  </a:moveTo>
                  <a:cubicBezTo>
                    <a:pt x="32162" y="2823"/>
                    <a:pt x="32157" y="2823"/>
                    <a:pt x="32152" y="2824"/>
                  </a:cubicBezTo>
                  <a:cubicBezTo>
                    <a:pt x="32106" y="2832"/>
                    <a:pt x="32074" y="2875"/>
                    <a:pt x="32082" y="2923"/>
                  </a:cubicBezTo>
                  <a:cubicBezTo>
                    <a:pt x="32101" y="3030"/>
                    <a:pt x="32126" y="3146"/>
                    <a:pt x="32158" y="3266"/>
                  </a:cubicBezTo>
                  <a:cubicBezTo>
                    <a:pt x="32170" y="3304"/>
                    <a:pt x="32203" y="3330"/>
                    <a:pt x="32242" y="3330"/>
                  </a:cubicBezTo>
                  <a:cubicBezTo>
                    <a:pt x="32250" y="3330"/>
                    <a:pt x="32256" y="3328"/>
                    <a:pt x="32264" y="3327"/>
                  </a:cubicBezTo>
                  <a:cubicBezTo>
                    <a:pt x="32311" y="3314"/>
                    <a:pt x="32336" y="3267"/>
                    <a:pt x="32325" y="3221"/>
                  </a:cubicBezTo>
                  <a:cubicBezTo>
                    <a:pt x="32293" y="3106"/>
                    <a:pt x="32269" y="2997"/>
                    <a:pt x="32251" y="2894"/>
                  </a:cubicBezTo>
                  <a:cubicBezTo>
                    <a:pt x="32244" y="2851"/>
                    <a:pt x="32208" y="2823"/>
                    <a:pt x="32167" y="2823"/>
                  </a:cubicBezTo>
                  <a:close/>
                  <a:moveTo>
                    <a:pt x="41773" y="3407"/>
                  </a:moveTo>
                  <a:cubicBezTo>
                    <a:pt x="41768" y="3407"/>
                    <a:pt x="41762" y="3407"/>
                    <a:pt x="41757" y="3408"/>
                  </a:cubicBezTo>
                  <a:cubicBezTo>
                    <a:pt x="41709" y="3416"/>
                    <a:pt x="41678" y="3461"/>
                    <a:pt x="41686" y="3508"/>
                  </a:cubicBezTo>
                  <a:cubicBezTo>
                    <a:pt x="41707" y="3620"/>
                    <a:pt x="41725" y="3733"/>
                    <a:pt x="41742" y="3846"/>
                  </a:cubicBezTo>
                  <a:cubicBezTo>
                    <a:pt x="41749" y="3887"/>
                    <a:pt x="41786" y="3918"/>
                    <a:pt x="41827" y="3918"/>
                  </a:cubicBezTo>
                  <a:cubicBezTo>
                    <a:pt x="41832" y="3918"/>
                    <a:pt x="41837" y="3918"/>
                    <a:pt x="41840" y="3916"/>
                  </a:cubicBezTo>
                  <a:cubicBezTo>
                    <a:pt x="41888" y="3910"/>
                    <a:pt x="41920" y="3865"/>
                    <a:pt x="41912" y="3818"/>
                  </a:cubicBezTo>
                  <a:cubicBezTo>
                    <a:pt x="41895" y="3706"/>
                    <a:pt x="41875" y="3591"/>
                    <a:pt x="41856" y="3477"/>
                  </a:cubicBezTo>
                  <a:cubicBezTo>
                    <a:pt x="41849" y="3436"/>
                    <a:pt x="41814" y="3407"/>
                    <a:pt x="41773" y="3407"/>
                  </a:cubicBezTo>
                  <a:close/>
                  <a:moveTo>
                    <a:pt x="32402" y="3648"/>
                  </a:moveTo>
                  <a:cubicBezTo>
                    <a:pt x="32392" y="3648"/>
                    <a:pt x="32382" y="3649"/>
                    <a:pt x="32371" y="3653"/>
                  </a:cubicBezTo>
                  <a:cubicBezTo>
                    <a:pt x="32327" y="3669"/>
                    <a:pt x="32304" y="3719"/>
                    <a:pt x="32320" y="3764"/>
                  </a:cubicBezTo>
                  <a:cubicBezTo>
                    <a:pt x="32357" y="3865"/>
                    <a:pt x="32399" y="3970"/>
                    <a:pt x="32447" y="4086"/>
                  </a:cubicBezTo>
                  <a:cubicBezTo>
                    <a:pt x="32460" y="4119"/>
                    <a:pt x="32492" y="4140"/>
                    <a:pt x="32527" y="4140"/>
                  </a:cubicBezTo>
                  <a:cubicBezTo>
                    <a:pt x="32536" y="4140"/>
                    <a:pt x="32548" y="4139"/>
                    <a:pt x="32559" y="4134"/>
                  </a:cubicBezTo>
                  <a:cubicBezTo>
                    <a:pt x="32602" y="4115"/>
                    <a:pt x="32624" y="4065"/>
                    <a:pt x="32605" y="4022"/>
                  </a:cubicBezTo>
                  <a:cubicBezTo>
                    <a:pt x="32559" y="3906"/>
                    <a:pt x="32519" y="3802"/>
                    <a:pt x="32482" y="3703"/>
                  </a:cubicBezTo>
                  <a:cubicBezTo>
                    <a:pt x="32468" y="3670"/>
                    <a:pt x="32436" y="3648"/>
                    <a:pt x="32402" y="3648"/>
                  </a:cubicBezTo>
                  <a:close/>
                  <a:moveTo>
                    <a:pt x="41902" y="4256"/>
                  </a:moveTo>
                  <a:cubicBezTo>
                    <a:pt x="41898" y="4256"/>
                    <a:pt x="41894" y="4257"/>
                    <a:pt x="41890" y="4257"/>
                  </a:cubicBezTo>
                  <a:cubicBezTo>
                    <a:pt x="41843" y="4263"/>
                    <a:pt x="41810" y="4307"/>
                    <a:pt x="41818" y="4355"/>
                  </a:cubicBezTo>
                  <a:lnTo>
                    <a:pt x="41864" y="4696"/>
                  </a:lnTo>
                  <a:cubicBezTo>
                    <a:pt x="41871" y="4737"/>
                    <a:pt x="41907" y="4770"/>
                    <a:pt x="41949" y="4770"/>
                  </a:cubicBezTo>
                  <a:cubicBezTo>
                    <a:pt x="41954" y="4770"/>
                    <a:pt x="41957" y="4770"/>
                    <a:pt x="41962" y="4768"/>
                  </a:cubicBezTo>
                  <a:cubicBezTo>
                    <a:pt x="42008" y="4761"/>
                    <a:pt x="42040" y="4718"/>
                    <a:pt x="42034" y="4672"/>
                  </a:cubicBezTo>
                  <a:lnTo>
                    <a:pt x="41987" y="4331"/>
                  </a:lnTo>
                  <a:cubicBezTo>
                    <a:pt x="41982" y="4288"/>
                    <a:pt x="41945" y="4256"/>
                    <a:pt x="41902" y="4256"/>
                  </a:cubicBezTo>
                  <a:close/>
                  <a:moveTo>
                    <a:pt x="32727" y="4443"/>
                  </a:moveTo>
                  <a:cubicBezTo>
                    <a:pt x="32716" y="4443"/>
                    <a:pt x="32704" y="4445"/>
                    <a:pt x="32693" y="4449"/>
                  </a:cubicBezTo>
                  <a:cubicBezTo>
                    <a:pt x="32650" y="4468"/>
                    <a:pt x="32629" y="4518"/>
                    <a:pt x="32649" y="4561"/>
                  </a:cubicBezTo>
                  <a:cubicBezTo>
                    <a:pt x="32692" y="4665"/>
                    <a:pt x="32733" y="4773"/>
                    <a:pt x="32773" y="4878"/>
                  </a:cubicBezTo>
                  <a:cubicBezTo>
                    <a:pt x="32786" y="4912"/>
                    <a:pt x="32818" y="4934"/>
                    <a:pt x="32853" y="4934"/>
                  </a:cubicBezTo>
                  <a:cubicBezTo>
                    <a:pt x="32863" y="4934"/>
                    <a:pt x="32873" y="4933"/>
                    <a:pt x="32882" y="4930"/>
                  </a:cubicBezTo>
                  <a:cubicBezTo>
                    <a:pt x="32927" y="4912"/>
                    <a:pt x="32951" y="4862"/>
                    <a:pt x="32934" y="4819"/>
                  </a:cubicBezTo>
                  <a:cubicBezTo>
                    <a:pt x="32894" y="4710"/>
                    <a:pt x="32852" y="4601"/>
                    <a:pt x="32807" y="4496"/>
                  </a:cubicBezTo>
                  <a:cubicBezTo>
                    <a:pt x="32793" y="4462"/>
                    <a:pt x="32761" y="4443"/>
                    <a:pt x="32727" y="4443"/>
                  </a:cubicBezTo>
                  <a:close/>
                  <a:moveTo>
                    <a:pt x="42025" y="5108"/>
                  </a:moveTo>
                  <a:cubicBezTo>
                    <a:pt x="42020" y="5108"/>
                    <a:pt x="42015" y="5108"/>
                    <a:pt x="42010" y="5109"/>
                  </a:cubicBezTo>
                  <a:cubicBezTo>
                    <a:pt x="41963" y="5115"/>
                    <a:pt x="41931" y="5160"/>
                    <a:pt x="41939" y="5207"/>
                  </a:cubicBezTo>
                  <a:cubicBezTo>
                    <a:pt x="41957" y="5320"/>
                    <a:pt x="41976" y="5434"/>
                    <a:pt x="41997" y="5548"/>
                  </a:cubicBezTo>
                  <a:cubicBezTo>
                    <a:pt x="42005" y="5589"/>
                    <a:pt x="42042" y="5618"/>
                    <a:pt x="42082" y="5618"/>
                  </a:cubicBezTo>
                  <a:cubicBezTo>
                    <a:pt x="42088" y="5618"/>
                    <a:pt x="42093" y="5618"/>
                    <a:pt x="42098" y="5617"/>
                  </a:cubicBezTo>
                  <a:cubicBezTo>
                    <a:pt x="42144" y="5609"/>
                    <a:pt x="42175" y="5564"/>
                    <a:pt x="42167" y="5517"/>
                  </a:cubicBezTo>
                  <a:cubicBezTo>
                    <a:pt x="42146" y="5405"/>
                    <a:pt x="42127" y="5293"/>
                    <a:pt x="42109" y="5179"/>
                  </a:cubicBezTo>
                  <a:cubicBezTo>
                    <a:pt x="42102" y="5138"/>
                    <a:pt x="42067" y="5108"/>
                    <a:pt x="42025" y="5108"/>
                  </a:cubicBezTo>
                  <a:close/>
                  <a:moveTo>
                    <a:pt x="33015" y="5251"/>
                  </a:moveTo>
                  <a:cubicBezTo>
                    <a:pt x="33007" y="5251"/>
                    <a:pt x="32999" y="5252"/>
                    <a:pt x="32991" y="5255"/>
                  </a:cubicBezTo>
                  <a:cubicBezTo>
                    <a:pt x="32946" y="5269"/>
                    <a:pt x="32921" y="5316"/>
                    <a:pt x="32934" y="5362"/>
                  </a:cubicBezTo>
                  <a:cubicBezTo>
                    <a:pt x="32966" y="5471"/>
                    <a:pt x="32996" y="5581"/>
                    <a:pt x="33023" y="5690"/>
                  </a:cubicBezTo>
                  <a:cubicBezTo>
                    <a:pt x="33033" y="5729"/>
                    <a:pt x="33068" y="5754"/>
                    <a:pt x="33106" y="5754"/>
                  </a:cubicBezTo>
                  <a:cubicBezTo>
                    <a:pt x="33113" y="5754"/>
                    <a:pt x="33121" y="5754"/>
                    <a:pt x="33127" y="5753"/>
                  </a:cubicBezTo>
                  <a:cubicBezTo>
                    <a:pt x="33174" y="5740"/>
                    <a:pt x="33201" y="5693"/>
                    <a:pt x="33190" y="5649"/>
                  </a:cubicBezTo>
                  <a:cubicBezTo>
                    <a:pt x="33163" y="5537"/>
                    <a:pt x="33131" y="5424"/>
                    <a:pt x="33098" y="5312"/>
                  </a:cubicBezTo>
                  <a:cubicBezTo>
                    <a:pt x="33087" y="5275"/>
                    <a:pt x="33053" y="5251"/>
                    <a:pt x="33015" y="5251"/>
                  </a:cubicBezTo>
                  <a:close/>
                  <a:moveTo>
                    <a:pt x="42185" y="5951"/>
                  </a:moveTo>
                  <a:cubicBezTo>
                    <a:pt x="42179" y="5951"/>
                    <a:pt x="42173" y="5952"/>
                    <a:pt x="42167" y="5953"/>
                  </a:cubicBezTo>
                  <a:cubicBezTo>
                    <a:pt x="42120" y="5964"/>
                    <a:pt x="42090" y="6009"/>
                    <a:pt x="42101" y="6055"/>
                  </a:cubicBezTo>
                  <a:cubicBezTo>
                    <a:pt x="42125" y="6167"/>
                    <a:pt x="42151" y="6280"/>
                    <a:pt x="42178" y="6392"/>
                  </a:cubicBezTo>
                  <a:cubicBezTo>
                    <a:pt x="42188" y="6432"/>
                    <a:pt x="42223" y="6457"/>
                    <a:pt x="42263" y="6457"/>
                  </a:cubicBezTo>
                  <a:cubicBezTo>
                    <a:pt x="42269" y="6457"/>
                    <a:pt x="42276" y="6457"/>
                    <a:pt x="42282" y="6456"/>
                  </a:cubicBezTo>
                  <a:cubicBezTo>
                    <a:pt x="42329" y="6444"/>
                    <a:pt x="42357" y="6398"/>
                    <a:pt x="42346" y="6352"/>
                  </a:cubicBezTo>
                  <a:cubicBezTo>
                    <a:pt x="42319" y="6241"/>
                    <a:pt x="42293" y="6131"/>
                    <a:pt x="42269" y="6019"/>
                  </a:cubicBezTo>
                  <a:cubicBezTo>
                    <a:pt x="42260" y="5978"/>
                    <a:pt x="42224" y="5951"/>
                    <a:pt x="42185" y="5951"/>
                  </a:cubicBezTo>
                  <a:close/>
                  <a:moveTo>
                    <a:pt x="33215" y="6086"/>
                  </a:moveTo>
                  <a:cubicBezTo>
                    <a:pt x="33210" y="6086"/>
                    <a:pt x="33205" y="6087"/>
                    <a:pt x="33199" y="6087"/>
                  </a:cubicBezTo>
                  <a:cubicBezTo>
                    <a:pt x="33153" y="6097"/>
                    <a:pt x="33122" y="6142"/>
                    <a:pt x="33131" y="6188"/>
                  </a:cubicBezTo>
                  <a:cubicBezTo>
                    <a:pt x="33151" y="6300"/>
                    <a:pt x="33169" y="6412"/>
                    <a:pt x="33185" y="6525"/>
                  </a:cubicBezTo>
                  <a:cubicBezTo>
                    <a:pt x="33191" y="6566"/>
                    <a:pt x="33228" y="6598"/>
                    <a:pt x="33270" y="6598"/>
                  </a:cubicBezTo>
                  <a:cubicBezTo>
                    <a:pt x="33275" y="6598"/>
                    <a:pt x="33278" y="6598"/>
                    <a:pt x="33283" y="6597"/>
                  </a:cubicBezTo>
                  <a:cubicBezTo>
                    <a:pt x="33329" y="6590"/>
                    <a:pt x="33363" y="6547"/>
                    <a:pt x="33355" y="6501"/>
                  </a:cubicBezTo>
                  <a:cubicBezTo>
                    <a:pt x="33339" y="6387"/>
                    <a:pt x="33321" y="6272"/>
                    <a:pt x="33300" y="6156"/>
                  </a:cubicBezTo>
                  <a:cubicBezTo>
                    <a:pt x="33293" y="6115"/>
                    <a:pt x="33257" y="6086"/>
                    <a:pt x="33215" y="6086"/>
                  </a:cubicBezTo>
                  <a:close/>
                  <a:moveTo>
                    <a:pt x="19740" y="6432"/>
                  </a:moveTo>
                  <a:cubicBezTo>
                    <a:pt x="19630" y="6432"/>
                    <a:pt x="19516" y="6435"/>
                    <a:pt x="19402" y="6441"/>
                  </a:cubicBezTo>
                  <a:cubicBezTo>
                    <a:pt x="19356" y="6444"/>
                    <a:pt x="19319" y="6485"/>
                    <a:pt x="19322" y="6533"/>
                  </a:cubicBezTo>
                  <a:cubicBezTo>
                    <a:pt x="19324" y="6577"/>
                    <a:pt x="19362" y="6613"/>
                    <a:pt x="19407" y="6613"/>
                  </a:cubicBezTo>
                  <a:lnTo>
                    <a:pt x="19412" y="6613"/>
                  </a:lnTo>
                  <a:cubicBezTo>
                    <a:pt x="19522" y="6606"/>
                    <a:pt x="19633" y="6603"/>
                    <a:pt x="19740" y="6603"/>
                  </a:cubicBezTo>
                  <a:lnTo>
                    <a:pt x="19751" y="6603"/>
                  </a:lnTo>
                  <a:cubicBezTo>
                    <a:pt x="19798" y="6603"/>
                    <a:pt x="19836" y="6565"/>
                    <a:pt x="19836" y="6518"/>
                  </a:cubicBezTo>
                  <a:cubicBezTo>
                    <a:pt x="19836" y="6470"/>
                    <a:pt x="19798" y="6432"/>
                    <a:pt x="19751" y="6432"/>
                  </a:cubicBezTo>
                  <a:close/>
                  <a:moveTo>
                    <a:pt x="20268" y="6456"/>
                  </a:moveTo>
                  <a:cubicBezTo>
                    <a:pt x="20223" y="6456"/>
                    <a:pt x="20184" y="6490"/>
                    <a:pt x="20181" y="6534"/>
                  </a:cubicBezTo>
                  <a:cubicBezTo>
                    <a:pt x="20176" y="6581"/>
                    <a:pt x="20211" y="6624"/>
                    <a:pt x="20257" y="6627"/>
                  </a:cubicBezTo>
                  <a:cubicBezTo>
                    <a:pt x="20369" y="6638"/>
                    <a:pt x="20483" y="6653"/>
                    <a:pt x="20594" y="6670"/>
                  </a:cubicBezTo>
                  <a:lnTo>
                    <a:pt x="20606" y="6670"/>
                  </a:lnTo>
                  <a:cubicBezTo>
                    <a:pt x="20648" y="6670"/>
                    <a:pt x="20685" y="6640"/>
                    <a:pt x="20691" y="6598"/>
                  </a:cubicBezTo>
                  <a:cubicBezTo>
                    <a:pt x="20699" y="6552"/>
                    <a:pt x="20667" y="6507"/>
                    <a:pt x="20619" y="6501"/>
                  </a:cubicBezTo>
                  <a:cubicBezTo>
                    <a:pt x="20506" y="6481"/>
                    <a:pt x="20390" y="6467"/>
                    <a:pt x="20273" y="6456"/>
                  </a:cubicBezTo>
                  <a:cubicBezTo>
                    <a:pt x="20271" y="6456"/>
                    <a:pt x="20269" y="6456"/>
                    <a:pt x="20268" y="6456"/>
                  </a:cubicBezTo>
                  <a:close/>
                  <a:moveTo>
                    <a:pt x="18895" y="6492"/>
                  </a:moveTo>
                  <a:cubicBezTo>
                    <a:pt x="18891" y="6492"/>
                    <a:pt x="18887" y="6492"/>
                    <a:pt x="18883" y="6493"/>
                  </a:cubicBezTo>
                  <a:cubicBezTo>
                    <a:pt x="18768" y="6509"/>
                    <a:pt x="18653" y="6529"/>
                    <a:pt x="18539" y="6552"/>
                  </a:cubicBezTo>
                  <a:cubicBezTo>
                    <a:pt x="18493" y="6560"/>
                    <a:pt x="18462" y="6605"/>
                    <a:pt x="18472" y="6653"/>
                  </a:cubicBezTo>
                  <a:cubicBezTo>
                    <a:pt x="18480" y="6693"/>
                    <a:pt x="18515" y="6722"/>
                    <a:pt x="18555" y="6722"/>
                  </a:cubicBezTo>
                  <a:cubicBezTo>
                    <a:pt x="18562" y="6722"/>
                    <a:pt x="18566" y="6720"/>
                    <a:pt x="18573" y="6720"/>
                  </a:cubicBezTo>
                  <a:cubicBezTo>
                    <a:pt x="18683" y="6698"/>
                    <a:pt x="18795" y="6678"/>
                    <a:pt x="18907" y="6664"/>
                  </a:cubicBezTo>
                  <a:cubicBezTo>
                    <a:pt x="18954" y="6656"/>
                    <a:pt x="18986" y="6613"/>
                    <a:pt x="18980" y="6566"/>
                  </a:cubicBezTo>
                  <a:cubicBezTo>
                    <a:pt x="18974" y="6524"/>
                    <a:pt x="18937" y="6492"/>
                    <a:pt x="18895" y="6492"/>
                  </a:cubicBezTo>
                  <a:close/>
                  <a:moveTo>
                    <a:pt x="21110" y="6605"/>
                  </a:moveTo>
                  <a:cubicBezTo>
                    <a:pt x="21072" y="6605"/>
                    <a:pt x="21038" y="6630"/>
                    <a:pt x="21028" y="6669"/>
                  </a:cubicBezTo>
                  <a:cubicBezTo>
                    <a:pt x="21016" y="6715"/>
                    <a:pt x="21044" y="6762"/>
                    <a:pt x="21088" y="6774"/>
                  </a:cubicBezTo>
                  <a:cubicBezTo>
                    <a:pt x="21197" y="6803"/>
                    <a:pt x="21306" y="6835"/>
                    <a:pt x="21412" y="6870"/>
                  </a:cubicBezTo>
                  <a:cubicBezTo>
                    <a:pt x="21422" y="6874"/>
                    <a:pt x="21431" y="6875"/>
                    <a:pt x="21439" y="6875"/>
                  </a:cubicBezTo>
                  <a:cubicBezTo>
                    <a:pt x="21476" y="6875"/>
                    <a:pt x="21510" y="6853"/>
                    <a:pt x="21521" y="6818"/>
                  </a:cubicBezTo>
                  <a:cubicBezTo>
                    <a:pt x="21537" y="6773"/>
                    <a:pt x="21511" y="6723"/>
                    <a:pt x="21466" y="6709"/>
                  </a:cubicBezTo>
                  <a:cubicBezTo>
                    <a:pt x="21357" y="6672"/>
                    <a:pt x="21245" y="6637"/>
                    <a:pt x="21133" y="6608"/>
                  </a:cubicBezTo>
                  <a:cubicBezTo>
                    <a:pt x="21126" y="6606"/>
                    <a:pt x="21118" y="6605"/>
                    <a:pt x="21110" y="6605"/>
                  </a:cubicBezTo>
                  <a:close/>
                  <a:moveTo>
                    <a:pt x="18054" y="6669"/>
                  </a:moveTo>
                  <a:cubicBezTo>
                    <a:pt x="18047" y="6669"/>
                    <a:pt x="18039" y="6670"/>
                    <a:pt x="18032" y="6672"/>
                  </a:cubicBezTo>
                  <a:cubicBezTo>
                    <a:pt x="17919" y="6704"/>
                    <a:pt x="17809" y="6738"/>
                    <a:pt x="17698" y="6774"/>
                  </a:cubicBezTo>
                  <a:cubicBezTo>
                    <a:pt x="17654" y="6790"/>
                    <a:pt x="17630" y="6838"/>
                    <a:pt x="17646" y="6883"/>
                  </a:cubicBezTo>
                  <a:cubicBezTo>
                    <a:pt x="17657" y="6918"/>
                    <a:pt x="17690" y="6943"/>
                    <a:pt x="17726" y="6943"/>
                  </a:cubicBezTo>
                  <a:cubicBezTo>
                    <a:pt x="17735" y="6943"/>
                    <a:pt x="17745" y="6941"/>
                    <a:pt x="17753" y="6938"/>
                  </a:cubicBezTo>
                  <a:cubicBezTo>
                    <a:pt x="17860" y="6901"/>
                    <a:pt x="17969" y="6867"/>
                    <a:pt x="18078" y="6837"/>
                  </a:cubicBezTo>
                  <a:cubicBezTo>
                    <a:pt x="18123" y="6824"/>
                    <a:pt x="18150" y="6778"/>
                    <a:pt x="18137" y="6731"/>
                  </a:cubicBezTo>
                  <a:cubicBezTo>
                    <a:pt x="18127" y="6694"/>
                    <a:pt x="18092" y="6669"/>
                    <a:pt x="18054" y="6669"/>
                  </a:cubicBezTo>
                  <a:close/>
                  <a:moveTo>
                    <a:pt x="21918" y="6896"/>
                  </a:moveTo>
                  <a:cubicBezTo>
                    <a:pt x="21886" y="6896"/>
                    <a:pt x="21855" y="6914"/>
                    <a:pt x="21839" y="6946"/>
                  </a:cubicBezTo>
                  <a:cubicBezTo>
                    <a:pt x="21820" y="6989"/>
                    <a:pt x="21838" y="7039"/>
                    <a:pt x="21881" y="7059"/>
                  </a:cubicBezTo>
                  <a:lnTo>
                    <a:pt x="21921" y="7079"/>
                  </a:lnTo>
                  <a:cubicBezTo>
                    <a:pt x="22009" y="7120"/>
                    <a:pt x="22096" y="7167"/>
                    <a:pt x="22181" y="7213"/>
                  </a:cubicBezTo>
                  <a:cubicBezTo>
                    <a:pt x="22195" y="7221"/>
                    <a:pt x="22209" y="7226"/>
                    <a:pt x="22224" y="7226"/>
                  </a:cubicBezTo>
                  <a:cubicBezTo>
                    <a:pt x="22253" y="7226"/>
                    <a:pt x="22281" y="7210"/>
                    <a:pt x="22297" y="7181"/>
                  </a:cubicBezTo>
                  <a:cubicBezTo>
                    <a:pt x="22322" y="7141"/>
                    <a:pt x="22307" y="7088"/>
                    <a:pt x="22265" y="7064"/>
                  </a:cubicBezTo>
                  <a:cubicBezTo>
                    <a:pt x="22177" y="7015"/>
                    <a:pt x="22086" y="6967"/>
                    <a:pt x="21995" y="6923"/>
                  </a:cubicBezTo>
                  <a:lnTo>
                    <a:pt x="21955" y="6904"/>
                  </a:lnTo>
                  <a:cubicBezTo>
                    <a:pt x="21943" y="6898"/>
                    <a:pt x="21930" y="6896"/>
                    <a:pt x="21918" y="6896"/>
                  </a:cubicBezTo>
                  <a:close/>
                  <a:moveTo>
                    <a:pt x="17245" y="6953"/>
                  </a:moveTo>
                  <a:cubicBezTo>
                    <a:pt x="17234" y="6953"/>
                    <a:pt x="17223" y="6955"/>
                    <a:pt x="17212" y="6960"/>
                  </a:cubicBezTo>
                  <a:cubicBezTo>
                    <a:pt x="17104" y="7005"/>
                    <a:pt x="16997" y="7055"/>
                    <a:pt x="16895" y="7104"/>
                  </a:cubicBezTo>
                  <a:cubicBezTo>
                    <a:pt x="16851" y="7125"/>
                    <a:pt x="16834" y="7176"/>
                    <a:pt x="16855" y="7218"/>
                  </a:cubicBezTo>
                  <a:cubicBezTo>
                    <a:pt x="16869" y="7250"/>
                    <a:pt x="16899" y="7268"/>
                    <a:pt x="16931" y="7268"/>
                  </a:cubicBezTo>
                  <a:cubicBezTo>
                    <a:pt x="16944" y="7268"/>
                    <a:pt x="16957" y="7264"/>
                    <a:pt x="16970" y="7258"/>
                  </a:cubicBezTo>
                  <a:cubicBezTo>
                    <a:pt x="17069" y="7210"/>
                    <a:pt x="17173" y="7162"/>
                    <a:pt x="17277" y="7119"/>
                  </a:cubicBezTo>
                  <a:cubicBezTo>
                    <a:pt x="17322" y="7099"/>
                    <a:pt x="17343" y="7050"/>
                    <a:pt x="17324" y="7005"/>
                  </a:cubicBezTo>
                  <a:cubicBezTo>
                    <a:pt x="17309" y="6973"/>
                    <a:pt x="17278" y="6953"/>
                    <a:pt x="17245" y="6953"/>
                  </a:cubicBezTo>
                  <a:close/>
                  <a:moveTo>
                    <a:pt x="42391" y="6786"/>
                  </a:moveTo>
                  <a:cubicBezTo>
                    <a:pt x="42384" y="6786"/>
                    <a:pt x="42376" y="6787"/>
                    <a:pt x="42369" y="6789"/>
                  </a:cubicBezTo>
                  <a:cubicBezTo>
                    <a:pt x="42322" y="6802"/>
                    <a:pt x="42295" y="6848"/>
                    <a:pt x="42308" y="6894"/>
                  </a:cubicBezTo>
                  <a:cubicBezTo>
                    <a:pt x="42338" y="7005"/>
                    <a:pt x="42370" y="7115"/>
                    <a:pt x="42402" y="7226"/>
                  </a:cubicBezTo>
                  <a:cubicBezTo>
                    <a:pt x="42413" y="7264"/>
                    <a:pt x="42447" y="7288"/>
                    <a:pt x="42484" y="7288"/>
                  </a:cubicBezTo>
                  <a:cubicBezTo>
                    <a:pt x="42492" y="7288"/>
                    <a:pt x="42500" y="7287"/>
                    <a:pt x="42508" y="7285"/>
                  </a:cubicBezTo>
                  <a:cubicBezTo>
                    <a:pt x="42553" y="7272"/>
                    <a:pt x="42580" y="7224"/>
                    <a:pt x="42567" y="7178"/>
                  </a:cubicBezTo>
                  <a:cubicBezTo>
                    <a:pt x="42535" y="7069"/>
                    <a:pt x="42503" y="6959"/>
                    <a:pt x="42474" y="6850"/>
                  </a:cubicBezTo>
                  <a:cubicBezTo>
                    <a:pt x="42464" y="6811"/>
                    <a:pt x="42429" y="6786"/>
                    <a:pt x="42391" y="6786"/>
                  </a:cubicBezTo>
                  <a:close/>
                  <a:moveTo>
                    <a:pt x="33328" y="6939"/>
                  </a:moveTo>
                  <a:cubicBezTo>
                    <a:pt x="33325" y="6939"/>
                    <a:pt x="33322" y="6939"/>
                    <a:pt x="33319" y="6939"/>
                  </a:cubicBezTo>
                  <a:cubicBezTo>
                    <a:pt x="33271" y="6943"/>
                    <a:pt x="33236" y="6984"/>
                    <a:pt x="33241" y="7031"/>
                  </a:cubicBezTo>
                  <a:cubicBezTo>
                    <a:pt x="33249" y="7143"/>
                    <a:pt x="33255" y="7256"/>
                    <a:pt x="33259" y="7370"/>
                  </a:cubicBezTo>
                  <a:cubicBezTo>
                    <a:pt x="33260" y="7417"/>
                    <a:pt x="33299" y="7453"/>
                    <a:pt x="33345" y="7453"/>
                  </a:cubicBezTo>
                  <a:lnTo>
                    <a:pt x="33348" y="7453"/>
                  </a:lnTo>
                  <a:cubicBezTo>
                    <a:pt x="33395" y="7452"/>
                    <a:pt x="33433" y="7412"/>
                    <a:pt x="33432" y="7364"/>
                  </a:cubicBezTo>
                  <a:cubicBezTo>
                    <a:pt x="33427" y="7248"/>
                    <a:pt x="33420" y="7131"/>
                    <a:pt x="33412" y="7018"/>
                  </a:cubicBezTo>
                  <a:cubicBezTo>
                    <a:pt x="33408" y="6974"/>
                    <a:pt x="33372" y="6939"/>
                    <a:pt x="33328" y="6939"/>
                  </a:cubicBezTo>
                  <a:close/>
                  <a:moveTo>
                    <a:pt x="16477" y="7338"/>
                  </a:moveTo>
                  <a:cubicBezTo>
                    <a:pt x="16462" y="7338"/>
                    <a:pt x="16447" y="7341"/>
                    <a:pt x="16433" y="7349"/>
                  </a:cubicBezTo>
                  <a:cubicBezTo>
                    <a:pt x="16334" y="7407"/>
                    <a:pt x="16235" y="7468"/>
                    <a:pt x="16137" y="7530"/>
                  </a:cubicBezTo>
                  <a:cubicBezTo>
                    <a:pt x="16097" y="7556"/>
                    <a:pt x="16086" y="7609"/>
                    <a:pt x="16112" y="7649"/>
                  </a:cubicBezTo>
                  <a:cubicBezTo>
                    <a:pt x="16128" y="7674"/>
                    <a:pt x="16155" y="7689"/>
                    <a:pt x="16184" y="7689"/>
                  </a:cubicBezTo>
                  <a:cubicBezTo>
                    <a:pt x="16200" y="7689"/>
                    <a:pt x="16216" y="7684"/>
                    <a:pt x="16230" y="7674"/>
                  </a:cubicBezTo>
                  <a:cubicBezTo>
                    <a:pt x="16326" y="7613"/>
                    <a:pt x="16422" y="7554"/>
                    <a:pt x="16520" y="7498"/>
                  </a:cubicBezTo>
                  <a:cubicBezTo>
                    <a:pt x="16562" y="7474"/>
                    <a:pt x="16574" y="7421"/>
                    <a:pt x="16550" y="7380"/>
                  </a:cubicBezTo>
                  <a:cubicBezTo>
                    <a:pt x="16535" y="7353"/>
                    <a:pt x="16507" y="7338"/>
                    <a:pt x="16477" y="7338"/>
                  </a:cubicBezTo>
                  <a:close/>
                  <a:moveTo>
                    <a:pt x="22655" y="7335"/>
                  </a:moveTo>
                  <a:cubicBezTo>
                    <a:pt x="22628" y="7335"/>
                    <a:pt x="22603" y="7347"/>
                    <a:pt x="22586" y="7370"/>
                  </a:cubicBezTo>
                  <a:cubicBezTo>
                    <a:pt x="22557" y="7408"/>
                    <a:pt x="22565" y="7461"/>
                    <a:pt x="22603" y="7490"/>
                  </a:cubicBezTo>
                  <a:cubicBezTo>
                    <a:pt x="22693" y="7557"/>
                    <a:pt x="22779" y="7629"/>
                    <a:pt x="22861" y="7703"/>
                  </a:cubicBezTo>
                  <a:cubicBezTo>
                    <a:pt x="22879" y="7719"/>
                    <a:pt x="22898" y="7726"/>
                    <a:pt x="22919" y="7726"/>
                  </a:cubicBezTo>
                  <a:cubicBezTo>
                    <a:pt x="22943" y="7726"/>
                    <a:pt x="22965" y="7716"/>
                    <a:pt x="22983" y="7698"/>
                  </a:cubicBezTo>
                  <a:cubicBezTo>
                    <a:pt x="23015" y="7663"/>
                    <a:pt x="23012" y="7609"/>
                    <a:pt x="22976" y="7577"/>
                  </a:cubicBezTo>
                  <a:cubicBezTo>
                    <a:pt x="22892" y="7498"/>
                    <a:pt x="22800" y="7423"/>
                    <a:pt x="22706" y="7352"/>
                  </a:cubicBezTo>
                  <a:cubicBezTo>
                    <a:pt x="22690" y="7341"/>
                    <a:pt x="22672" y="7335"/>
                    <a:pt x="22655" y="7335"/>
                  </a:cubicBezTo>
                  <a:close/>
                  <a:moveTo>
                    <a:pt x="42634" y="7609"/>
                  </a:moveTo>
                  <a:cubicBezTo>
                    <a:pt x="42626" y="7609"/>
                    <a:pt x="42617" y="7611"/>
                    <a:pt x="42609" y="7613"/>
                  </a:cubicBezTo>
                  <a:cubicBezTo>
                    <a:pt x="42564" y="7628"/>
                    <a:pt x="42538" y="7678"/>
                    <a:pt x="42553" y="7722"/>
                  </a:cubicBezTo>
                  <a:cubicBezTo>
                    <a:pt x="42586" y="7831"/>
                    <a:pt x="42623" y="7942"/>
                    <a:pt x="42658" y="8051"/>
                  </a:cubicBezTo>
                  <a:cubicBezTo>
                    <a:pt x="42671" y="8086"/>
                    <a:pt x="42705" y="8110"/>
                    <a:pt x="42740" y="8110"/>
                  </a:cubicBezTo>
                  <a:cubicBezTo>
                    <a:pt x="42750" y="8110"/>
                    <a:pt x="42758" y="8108"/>
                    <a:pt x="42767" y="8105"/>
                  </a:cubicBezTo>
                  <a:cubicBezTo>
                    <a:pt x="42812" y="8091"/>
                    <a:pt x="42838" y="8041"/>
                    <a:pt x="42822" y="7996"/>
                  </a:cubicBezTo>
                  <a:cubicBezTo>
                    <a:pt x="42787" y="7887"/>
                    <a:pt x="42751" y="7778"/>
                    <a:pt x="42716" y="7670"/>
                  </a:cubicBezTo>
                  <a:cubicBezTo>
                    <a:pt x="42704" y="7633"/>
                    <a:pt x="42671" y="7609"/>
                    <a:pt x="42634" y="7609"/>
                  </a:cubicBezTo>
                  <a:close/>
                  <a:moveTo>
                    <a:pt x="15759" y="7810"/>
                  </a:moveTo>
                  <a:cubicBezTo>
                    <a:pt x="15741" y="7810"/>
                    <a:pt x="15723" y="7815"/>
                    <a:pt x="15708" y="7826"/>
                  </a:cubicBezTo>
                  <a:cubicBezTo>
                    <a:pt x="15617" y="7894"/>
                    <a:pt x="15524" y="7966"/>
                    <a:pt x="15433" y="8038"/>
                  </a:cubicBezTo>
                  <a:cubicBezTo>
                    <a:pt x="15396" y="8068"/>
                    <a:pt x="15391" y="8123"/>
                    <a:pt x="15420" y="8160"/>
                  </a:cubicBezTo>
                  <a:cubicBezTo>
                    <a:pt x="15437" y="8180"/>
                    <a:pt x="15461" y="8192"/>
                    <a:pt x="15487" y="8192"/>
                  </a:cubicBezTo>
                  <a:cubicBezTo>
                    <a:pt x="15506" y="8192"/>
                    <a:pt x="15525" y="8185"/>
                    <a:pt x="15541" y="8172"/>
                  </a:cubicBezTo>
                  <a:cubicBezTo>
                    <a:pt x="15630" y="8102"/>
                    <a:pt x="15721" y="8031"/>
                    <a:pt x="15810" y="7964"/>
                  </a:cubicBezTo>
                  <a:cubicBezTo>
                    <a:pt x="15849" y="7937"/>
                    <a:pt x="15857" y="7882"/>
                    <a:pt x="15828" y="7844"/>
                  </a:cubicBezTo>
                  <a:cubicBezTo>
                    <a:pt x="15812" y="7822"/>
                    <a:pt x="15785" y="7810"/>
                    <a:pt x="15759" y="7810"/>
                  </a:cubicBezTo>
                  <a:close/>
                  <a:moveTo>
                    <a:pt x="33347" y="7798"/>
                  </a:moveTo>
                  <a:cubicBezTo>
                    <a:pt x="33300" y="7798"/>
                    <a:pt x="33262" y="7834"/>
                    <a:pt x="33262" y="7881"/>
                  </a:cubicBezTo>
                  <a:cubicBezTo>
                    <a:pt x="33259" y="7995"/>
                    <a:pt x="33252" y="8108"/>
                    <a:pt x="33244" y="8220"/>
                  </a:cubicBezTo>
                  <a:cubicBezTo>
                    <a:pt x="33241" y="8268"/>
                    <a:pt x="33278" y="8308"/>
                    <a:pt x="33324" y="8312"/>
                  </a:cubicBezTo>
                  <a:lnTo>
                    <a:pt x="33331" y="8312"/>
                  </a:lnTo>
                  <a:cubicBezTo>
                    <a:pt x="33376" y="8312"/>
                    <a:pt x="33414" y="8278"/>
                    <a:pt x="33416" y="8232"/>
                  </a:cubicBezTo>
                  <a:cubicBezTo>
                    <a:pt x="33424" y="8118"/>
                    <a:pt x="33430" y="8001"/>
                    <a:pt x="33433" y="7886"/>
                  </a:cubicBezTo>
                  <a:cubicBezTo>
                    <a:pt x="33435" y="7838"/>
                    <a:pt x="33396" y="7798"/>
                    <a:pt x="33350" y="7798"/>
                  </a:cubicBezTo>
                  <a:close/>
                  <a:moveTo>
                    <a:pt x="23273" y="7929"/>
                  </a:moveTo>
                  <a:cubicBezTo>
                    <a:pt x="23254" y="7929"/>
                    <a:pt x="23235" y="7935"/>
                    <a:pt x="23218" y="7948"/>
                  </a:cubicBezTo>
                  <a:cubicBezTo>
                    <a:pt x="23181" y="7977"/>
                    <a:pt x="23177" y="8031"/>
                    <a:pt x="23205" y="8068"/>
                  </a:cubicBezTo>
                  <a:cubicBezTo>
                    <a:pt x="23276" y="8156"/>
                    <a:pt x="23342" y="8248"/>
                    <a:pt x="23399" y="8340"/>
                  </a:cubicBezTo>
                  <a:cubicBezTo>
                    <a:pt x="23415" y="8366"/>
                    <a:pt x="23444" y="8381"/>
                    <a:pt x="23471" y="8381"/>
                  </a:cubicBezTo>
                  <a:cubicBezTo>
                    <a:pt x="23487" y="8381"/>
                    <a:pt x="23503" y="8376"/>
                    <a:pt x="23518" y="8368"/>
                  </a:cubicBezTo>
                  <a:cubicBezTo>
                    <a:pt x="23558" y="8342"/>
                    <a:pt x="23569" y="8289"/>
                    <a:pt x="23545" y="8249"/>
                  </a:cubicBezTo>
                  <a:cubicBezTo>
                    <a:pt x="23484" y="8152"/>
                    <a:pt x="23415" y="8054"/>
                    <a:pt x="23340" y="7961"/>
                  </a:cubicBezTo>
                  <a:cubicBezTo>
                    <a:pt x="23323" y="7940"/>
                    <a:pt x="23298" y="7929"/>
                    <a:pt x="23273" y="7929"/>
                  </a:cubicBezTo>
                  <a:close/>
                  <a:moveTo>
                    <a:pt x="15095" y="8354"/>
                  </a:moveTo>
                  <a:cubicBezTo>
                    <a:pt x="15074" y="8354"/>
                    <a:pt x="15054" y="8361"/>
                    <a:pt x="15037" y="8376"/>
                  </a:cubicBezTo>
                  <a:cubicBezTo>
                    <a:pt x="14952" y="8454"/>
                    <a:pt x="14867" y="8534"/>
                    <a:pt x="14784" y="8614"/>
                  </a:cubicBezTo>
                  <a:cubicBezTo>
                    <a:pt x="14750" y="8646"/>
                    <a:pt x="14750" y="8701"/>
                    <a:pt x="14782" y="8734"/>
                  </a:cubicBezTo>
                  <a:cubicBezTo>
                    <a:pt x="14800" y="8752"/>
                    <a:pt x="14822" y="8762"/>
                    <a:pt x="14845" y="8762"/>
                  </a:cubicBezTo>
                  <a:cubicBezTo>
                    <a:pt x="14866" y="8762"/>
                    <a:pt x="14888" y="8752"/>
                    <a:pt x="14904" y="8736"/>
                  </a:cubicBezTo>
                  <a:cubicBezTo>
                    <a:pt x="14984" y="8659"/>
                    <a:pt x="15067" y="8581"/>
                    <a:pt x="15152" y="8504"/>
                  </a:cubicBezTo>
                  <a:cubicBezTo>
                    <a:pt x="15188" y="8472"/>
                    <a:pt x="15191" y="8417"/>
                    <a:pt x="15159" y="8382"/>
                  </a:cubicBezTo>
                  <a:cubicBezTo>
                    <a:pt x="15142" y="8363"/>
                    <a:pt x="15118" y="8354"/>
                    <a:pt x="15095" y="8354"/>
                  </a:cubicBezTo>
                  <a:close/>
                  <a:moveTo>
                    <a:pt x="42907" y="8425"/>
                  </a:moveTo>
                  <a:cubicBezTo>
                    <a:pt x="42897" y="8425"/>
                    <a:pt x="42888" y="8427"/>
                    <a:pt x="42878" y="8430"/>
                  </a:cubicBezTo>
                  <a:cubicBezTo>
                    <a:pt x="42833" y="8446"/>
                    <a:pt x="42811" y="8496"/>
                    <a:pt x="42827" y="8541"/>
                  </a:cubicBezTo>
                  <a:cubicBezTo>
                    <a:pt x="42863" y="8648"/>
                    <a:pt x="42902" y="8757"/>
                    <a:pt x="42942" y="8866"/>
                  </a:cubicBezTo>
                  <a:cubicBezTo>
                    <a:pt x="42955" y="8899"/>
                    <a:pt x="42987" y="8922"/>
                    <a:pt x="43022" y="8922"/>
                  </a:cubicBezTo>
                  <a:cubicBezTo>
                    <a:pt x="43032" y="8922"/>
                    <a:pt x="43041" y="8920"/>
                    <a:pt x="43052" y="8917"/>
                  </a:cubicBezTo>
                  <a:cubicBezTo>
                    <a:pt x="43096" y="8901"/>
                    <a:pt x="43120" y="8851"/>
                    <a:pt x="43104" y="8806"/>
                  </a:cubicBezTo>
                  <a:cubicBezTo>
                    <a:pt x="43064" y="8699"/>
                    <a:pt x="43025" y="8592"/>
                    <a:pt x="42988" y="8483"/>
                  </a:cubicBezTo>
                  <a:cubicBezTo>
                    <a:pt x="42976" y="8448"/>
                    <a:pt x="42943" y="8425"/>
                    <a:pt x="42907" y="8425"/>
                  </a:cubicBezTo>
                  <a:close/>
                  <a:moveTo>
                    <a:pt x="33277" y="8653"/>
                  </a:moveTo>
                  <a:cubicBezTo>
                    <a:pt x="33236" y="8653"/>
                    <a:pt x="33200" y="8685"/>
                    <a:pt x="33195" y="8728"/>
                  </a:cubicBezTo>
                  <a:cubicBezTo>
                    <a:pt x="33180" y="8838"/>
                    <a:pt x="33163" y="8952"/>
                    <a:pt x="33143" y="9064"/>
                  </a:cubicBezTo>
                  <a:cubicBezTo>
                    <a:pt x="33134" y="9111"/>
                    <a:pt x="33166" y="9156"/>
                    <a:pt x="33212" y="9164"/>
                  </a:cubicBezTo>
                  <a:cubicBezTo>
                    <a:pt x="33217" y="9164"/>
                    <a:pt x="33222" y="9165"/>
                    <a:pt x="33227" y="9165"/>
                  </a:cubicBezTo>
                  <a:cubicBezTo>
                    <a:pt x="33268" y="9165"/>
                    <a:pt x="33305" y="9135"/>
                    <a:pt x="33311" y="9093"/>
                  </a:cubicBezTo>
                  <a:cubicBezTo>
                    <a:pt x="33332" y="8979"/>
                    <a:pt x="33350" y="8864"/>
                    <a:pt x="33364" y="8750"/>
                  </a:cubicBezTo>
                  <a:cubicBezTo>
                    <a:pt x="33371" y="8702"/>
                    <a:pt x="33337" y="8659"/>
                    <a:pt x="33291" y="8654"/>
                  </a:cubicBezTo>
                  <a:cubicBezTo>
                    <a:pt x="33286" y="8654"/>
                    <a:pt x="33281" y="8653"/>
                    <a:pt x="33277" y="8653"/>
                  </a:cubicBezTo>
                  <a:close/>
                  <a:moveTo>
                    <a:pt x="23701" y="8670"/>
                  </a:moveTo>
                  <a:cubicBezTo>
                    <a:pt x="23691" y="8670"/>
                    <a:pt x="23681" y="8672"/>
                    <a:pt x="23671" y="8675"/>
                  </a:cubicBezTo>
                  <a:cubicBezTo>
                    <a:pt x="23627" y="8691"/>
                    <a:pt x="23604" y="8741"/>
                    <a:pt x="23620" y="8786"/>
                  </a:cubicBezTo>
                  <a:cubicBezTo>
                    <a:pt x="23638" y="8832"/>
                    <a:pt x="23654" y="8879"/>
                    <a:pt x="23668" y="8927"/>
                  </a:cubicBezTo>
                  <a:cubicBezTo>
                    <a:pt x="23686" y="8984"/>
                    <a:pt x="23702" y="9043"/>
                    <a:pt x="23716" y="9103"/>
                  </a:cubicBezTo>
                  <a:cubicBezTo>
                    <a:pt x="23724" y="9143"/>
                    <a:pt x="23759" y="9170"/>
                    <a:pt x="23800" y="9170"/>
                  </a:cubicBezTo>
                  <a:cubicBezTo>
                    <a:pt x="23806" y="9170"/>
                    <a:pt x="23812" y="9170"/>
                    <a:pt x="23819" y="9168"/>
                  </a:cubicBezTo>
                  <a:cubicBezTo>
                    <a:pt x="23865" y="9157"/>
                    <a:pt x="23894" y="9112"/>
                    <a:pt x="23883" y="9066"/>
                  </a:cubicBezTo>
                  <a:cubicBezTo>
                    <a:pt x="23868" y="9002"/>
                    <a:pt x="23852" y="8938"/>
                    <a:pt x="23833" y="8875"/>
                  </a:cubicBezTo>
                  <a:cubicBezTo>
                    <a:pt x="23817" y="8824"/>
                    <a:pt x="23800" y="8774"/>
                    <a:pt x="23782" y="8725"/>
                  </a:cubicBezTo>
                  <a:cubicBezTo>
                    <a:pt x="23768" y="8690"/>
                    <a:pt x="23735" y="8670"/>
                    <a:pt x="23701" y="8670"/>
                  </a:cubicBezTo>
                  <a:close/>
                  <a:moveTo>
                    <a:pt x="14485" y="8958"/>
                  </a:moveTo>
                  <a:cubicBezTo>
                    <a:pt x="14462" y="8958"/>
                    <a:pt x="14439" y="8967"/>
                    <a:pt x="14422" y="8986"/>
                  </a:cubicBezTo>
                  <a:cubicBezTo>
                    <a:pt x="14345" y="9069"/>
                    <a:pt x="14267" y="9156"/>
                    <a:pt x="14190" y="9244"/>
                  </a:cubicBezTo>
                  <a:cubicBezTo>
                    <a:pt x="14160" y="9279"/>
                    <a:pt x="14163" y="9333"/>
                    <a:pt x="14200" y="9364"/>
                  </a:cubicBezTo>
                  <a:cubicBezTo>
                    <a:pt x="14216" y="9378"/>
                    <a:pt x="14235" y="9386"/>
                    <a:pt x="14256" y="9386"/>
                  </a:cubicBezTo>
                  <a:cubicBezTo>
                    <a:pt x="14280" y="9386"/>
                    <a:pt x="14304" y="9375"/>
                    <a:pt x="14320" y="9356"/>
                  </a:cubicBezTo>
                  <a:cubicBezTo>
                    <a:pt x="14395" y="9269"/>
                    <a:pt x="14470" y="9184"/>
                    <a:pt x="14549" y="9103"/>
                  </a:cubicBezTo>
                  <a:cubicBezTo>
                    <a:pt x="14581" y="9067"/>
                    <a:pt x="14577" y="9013"/>
                    <a:pt x="14544" y="8981"/>
                  </a:cubicBezTo>
                  <a:cubicBezTo>
                    <a:pt x="14527" y="8966"/>
                    <a:pt x="14506" y="8958"/>
                    <a:pt x="14485" y="8958"/>
                  </a:cubicBezTo>
                  <a:close/>
                  <a:moveTo>
                    <a:pt x="43200" y="9234"/>
                  </a:moveTo>
                  <a:cubicBezTo>
                    <a:pt x="43190" y="9234"/>
                    <a:pt x="43180" y="9235"/>
                    <a:pt x="43171" y="9239"/>
                  </a:cubicBezTo>
                  <a:cubicBezTo>
                    <a:pt x="43126" y="9256"/>
                    <a:pt x="43104" y="9304"/>
                    <a:pt x="43120" y="9349"/>
                  </a:cubicBezTo>
                  <a:cubicBezTo>
                    <a:pt x="43161" y="9457"/>
                    <a:pt x="43201" y="9564"/>
                    <a:pt x="43243" y="9671"/>
                  </a:cubicBezTo>
                  <a:cubicBezTo>
                    <a:pt x="43256" y="9706"/>
                    <a:pt x="43288" y="9727"/>
                    <a:pt x="43323" y="9727"/>
                  </a:cubicBezTo>
                  <a:cubicBezTo>
                    <a:pt x="43333" y="9727"/>
                    <a:pt x="43344" y="9726"/>
                    <a:pt x="43353" y="9721"/>
                  </a:cubicBezTo>
                  <a:cubicBezTo>
                    <a:pt x="43398" y="9705"/>
                    <a:pt x="43421" y="9655"/>
                    <a:pt x="43403" y="9610"/>
                  </a:cubicBezTo>
                  <a:cubicBezTo>
                    <a:pt x="43361" y="9503"/>
                    <a:pt x="43321" y="9396"/>
                    <a:pt x="43281" y="9288"/>
                  </a:cubicBezTo>
                  <a:cubicBezTo>
                    <a:pt x="43268" y="9255"/>
                    <a:pt x="43234" y="9234"/>
                    <a:pt x="43200" y="9234"/>
                  </a:cubicBezTo>
                  <a:close/>
                  <a:moveTo>
                    <a:pt x="33122" y="9497"/>
                  </a:moveTo>
                  <a:cubicBezTo>
                    <a:pt x="33084" y="9497"/>
                    <a:pt x="33049" y="9523"/>
                    <a:pt x="33039" y="9562"/>
                  </a:cubicBezTo>
                  <a:cubicBezTo>
                    <a:pt x="33012" y="9673"/>
                    <a:pt x="32983" y="9783"/>
                    <a:pt x="32953" y="9892"/>
                  </a:cubicBezTo>
                  <a:cubicBezTo>
                    <a:pt x="32940" y="9937"/>
                    <a:pt x="32966" y="9985"/>
                    <a:pt x="33010" y="9998"/>
                  </a:cubicBezTo>
                  <a:cubicBezTo>
                    <a:pt x="33018" y="9999"/>
                    <a:pt x="33026" y="10001"/>
                    <a:pt x="33034" y="10001"/>
                  </a:cubicBezTo>
                  <a:cubicBezTo>
                    <a:pt x="33073" y="10001"/>
                    <a:pt x="33106" y="9977"/>
                    <a:pt x="33118" y="9939"/>
                  </a:cubicBezTo>
                  <a:cubicBezTo>
                    <a:pt x="33148" y="9830"/>
                    <a:pt x="33179" y="9716"/>
                    <a:pt x="33206" y="9604"/>
                  </a:cubicBezTo>
                  <a:cubicBezTo>
                    <a:pt x="33217" y="9557"/>
                    <a:pt x="33188" y="9511"/>
                    <a:pt x="33143" y="9500"/>
                  </a:cubicBezTo>
                  <a:cubicBezTo>
                    <a:pt x="33136" y="9498"/>
                    <a:pt x="33129" y="9497"/>
                    <a:pt x="33122" y="9497"/>
                  </a:cubicBezTo>
                  <a:close/>
                  <a:moveTo>
                    <a:pt x="23869" y="9509"/>
                  </a:moveTo>
                  <a:cubicBezTo>
                    <a:pt x="23867" y="9509"/>
                    <a:pt x="23865" y="9509"/>
                    <a:pt x="23864" y="9509"/>
                  </a:cubicBezTo>
                  <a:cubicBezTo>
                    <a:pt x="23816" y="9511"/>
                    <a:pt x="23779" y="9551"/>
                    <a:pt x="23782" y="9599"/>
                  </a:cubicBezTo>
                  <a:cubicBezTo>
                    <a:pt x="23784" y="9657"/>
                    <a:pt x="23785" y="9714"/>
                    <a:pt x="23785" y="9770"/>
                  </a:cubicBezTo>
                  <a:cubicBezTo>
                    <a:pt x="23785" y="9825"/>
                    <a:pt x="23785" y="9879"/>
                    <a:pt x="23782" y="9935"/>
                  </a:cubicBezTo>
                  <a:cubicBezTo>
                    <a:pt x="23780" y="9982"/>
                    <a:pt x="23817" y="10022"/>
                    <a:pt x="23865" y="10023"/>
                  </a:cubicBezTo>
                  <a:lnTo>
                    <a:pt x="23868" y="10023"/>
                  </a:lnTo>
                  <a:cubicBezTo>
                    <a:pt x="23913" y="10023"/>
                    <a:pt x="23952" y="9988"/>
                    <a:pt x="23953" y="9942"/>
                  </a:cubicBezTo>
                  <a:cubicBezTo>
                    <a:pt x="23956" y="9884"/>
                    <a:pt x="23958" y="9828"/>
                    <a:pt x="23958" y="9770"/>
                  </a:cubicBezTo>
                  <a:cubicBezTo>
                    <a:pt x="23958" y="9711"/>
                    <a:pt x="23956" y="9650"/>
                    <a:pt x="23953" y="9590"/>
                  </a:cubicBezTo>
                  <a:cubicBezTo>
                    <a:pt x="23950" y="9545"/>
                    <a:pt x="23913" y="9509"/>
                    <a:pt x="23869" y="9509"/>
                  </a:cubicBezTo>
                  <a:close/>
                  <a:moveTo>
                    <a:pt x="13925" y="9610"/>
                  </a:moveTo>
                  <a:cubicBezTo>
                    <a:pt x="13900" y="9610"/>
                    <a:pt x="13875" y="9621"/>
                    <a:pt x="13858" y="9642"/>
                  </a:cubicBezTo>
                  <a:cubicBezTo>
                    <a:pt x="13786" y="9734"/>
                    <a:pt x="13716" y="9825"/>
                    <a:pt x="13647" y="9918"/>
                  </a:cubicBezTo>
                  <a:cubicBezTo>
                    <a:pt x="13620" y="9955"/>
                    <a:pt x="13626" y="10009"/>
                    <a:pt x="13665" y="10038"/>
                  </a:cubicBezTo>
                  <a:cubicBezTo>
                    <a:pt x="13681" y="10049"/>
                    <a:pt x="13698" y="10054"/>
                    <a:pt x="13716" y="10054"/>
                  </a:cubicBezTo>
                  <a:cubicBezTo>
                    <a:pt x="13743" y="10054"/>
                    <a:pt x="13769" y="10043"/>
                    <a:pt x="13785" y="10020"/>
                  </a:cubicBezTo>
                  <a:cubicBezTo>
                    <a:pt x="13854" y="9929"/>
                    <a:pt x="13923" y="9838"/>
                    <a:pt x="13993" y="9750"/>
                  </a:cubicBezTo>
                  <a:cubicBezTo>
                    <a:pt x="14023" y="9713"/>
                    <a:pt x="14017" y="9658"/>
                    <a:pt x="13980" y="9630"/>
                  </a:cubicBezTo>
                  <a:cubicBezTo>
                    <a:pt x="13964" y="9616"/>
                    <a:pt x="13944" y="9610"/>
                    <a:pt x="13925" y="9610"/>
                  </a:cubicBezTo>
                  <a:close/>
                  <a:moveTo>
                    <a:pt x="43508" y="10036"/>
                  </a:moveTo>
                  <a:cubicBezTo>
                    <a:pt x="43498" y="10036"/>
                    <a:pt x="43488" y="10037"/>
                    <a:pt x="43478" y="10041"/>
                  </a:cubicBezTo>
                  <a:cubicBezTo>
                    <a:pt x="43433" y="10059"/>
                    <a:pt x="43413" y="10110"/>
                    <a:pt x="43429" y="10153"/>
                  </a:cubicBezTo>
                  <a:lnTo>
                    <a:pt x="43555" y="10473"/>
                  </a:lnTo>
                  <a:cubicBezTo>
                    <a:pt x="43568" y="10507"/>
                    <a:pt x="43600" y="10528"/>
                    <a:pt x="43635" y="10528"/>
                  </a:cubicBezTo>
                  <a:cubicBezTo>
                    <a:pt x="43645" y="10528"/>
                    <a:pt x="43656" y="10526"/>
                    <a:pt x="43667" y="10521"/>
                  </a:cubicBezTo>
                  <a:cubicBezTo>
                    <a:pt x="43711" y="10504"/>
                    <a:pt x="43733" y="10454"/>
                    <a:pt x="43715" y="10411"/>
                  </a:cubicBezTo>
                  <a:lnTo>
                    <a:pt x="43589" y="10091"/>
                  </a:lnTo>
                  <a:cubicBezTo>
                    <a:pt x="43575" y="10056"/>
                    <a:pt x="43542" y="10036"/>
                    <a:pt x="43508" y="10036"/>
                  </a:cubicBezTo>
                  <a:close/>
                  <a:moveTo>
                    <a:pt x="13418" y="10302"/>
                  </a:moveTo>
                  <a:cubicBezTo>
                    <a:pt x="13390" y="10302"/>
                    <a:pt x="13363" y="10315"/>
                    <a:pt x="13346" y="10339"/>
                  </a:cubicBezTo>
                  <a:cubicBezTo>
                    <a:pt x="13280" y="10435"/>
                    <a:pt x="13216" y="10531"/>
                    <a:pt x="13154" y="10627"/>
                  </a:cubicBezTo>
                  <a:cubicBezTo>
                    <a:pt x="13128" y="10667"/>
                    <a:pt x="13139" y="10720"/>
                    <a:pt x="13179" y="10746"/>
                  </a:cubicBezTo>
                  <a:cubicBezTo>
                    <a:pt x="13194" y="10755"/>
                    <a:pt x="13210" y="10760"/>
                    <a:pt x="13226" y="10760"/>
                  </a:cubicBezTo>
                  <a:cubicBezTo>
                    <a:pt x="13255" y="10760"/>
                    <a:pt x="13282" y="10746"/>
                    <a:pt x="13298" y="10720"/>
                  </a:cubicBezTo>
                  <a:cubicBezTo>
                    <a:pt x="13360" y="10626"/>
                    <a:pt x="13423" y="10531"/>
                    <a:pt x="13489" y="10437"/>
                  </a:cubicBezTo>
                  <a:cubicBezTo>
                    <a:pt x="13514" y="10397"/>
                    <a:pt x="13505" y="10344"/>
                    <a:pt x="13466" y="10317"/>
                  </a:cubicBezTo>
                  <a:cubicBezTo>
                    <a:pt x="13451" y="10307"/>
                    <a:pt x="13434" y="10302"/>
                    <a:pt x="13418" y="10302"/>
                  </a:cubicBezTo>
                  <a:close/>
                  <a:moveTo>
                    <a:pt x="32878" y="10320"/>
                  </a:moveTo>
                  <a:cubicBezTo>
                    <a:pt x="32842" y="10320"/>
                    <a:pt x="32808" y="10342"/>
                    <a:pt x="32796" y="10377"/>
                  </a:cubicBezTo>
                  <a:cubicBezTo>
                    <a:pt x="32757" y="10483"/>
                    <a:pt x="32717" y="10590"/>
                    <a:pt x="32674" y="10694"/>
                  </a:cubicBezTo>
                  <a:cubicBezTo>
                    <a:pt x="32657" y="10738"/>
                    <a:pt x="32677" y="10789"/>
                    <a:pt x="32721" y="10807"/>
                  </a:cubicBezTo>
                  <a:cubicBezTo>
                    <a:pt x="32732" y="10811"/>
                    <a:pt x="32743" y="10813"/>
                    <a:pt x="32754" y="10813"/>
                  </a:cubicBezTo>
                  <a:cubicBezTo>
                    <a:pt x="32788" y="10813"/>
                    <a:pt x="32820" y="10792"/>
                    <a:pt x="32833" y="10758"/>
                  </a:cubicBezTo>
                  <a:cubicBezTo>
                    <a:pt x="32877" y="10653"/>
                    <a:pt x="32919" y="10544"/>
                    <a:pt x="32958" y="10435"/>
                  </a:cubicBezTo>
                  <a:cubicBezTo>
                    <a:pt x="32974" y="10390"/>
                    <a:pt x="32951" y="10341"/>
                    <a:pt x="32906" y="10325"/>
                  </a:cubicBezTo>
                  <a:cubicBezTo>
                    <a:pt x="32897" y="10321"/>
                    <a:pt x="32887" y="10320"/>
                    <a:pt x="32878" y="10320"/>
                  </a:cubicBezTo>
                  <a:close/>
                  <a:moveTo>
                    <a:pt x="23820" y="10365"/>
                  </a:moveTo>
                  <a:cubicBezTo>
                    <a:pt x="23778" y="10365"/>
                    <a:pt x="23741" y="10397"/>
                    <a:pt x="23735" y="10440"/>
                  </a:cubicBezTo>
                  <a:cubicBezTo>
                    <a:pt x="23721" y="10544"/>
                    <a:pt x="23703" y="10654"/>
                    <a:pt x="23681" y="10776"/>
                  </a:cubicBezTo>
                  <a:cubicBezTo>
                    <a:pt x="23673" y="10823"/>
                    <a:pt x="23705" y="10867"/>
                    <a:pt x="23751" y="10875"/>
                  </a:cubicBezTo>
                  <a:cubicBezTo>
                    <a:pt x="23756" y="10877"/>
                    <a:pt x="23761" y="10877"/>
                    <a:pt x="23766" y="10877"/>
                  </a:cubicBezTo>
                  <a:cubicBezTo>
                    <a:pt x="23808" y="10877"/>
                    <a:pt x="23844" y="10848"/>
                    <a:pt x="23851" y="10807"/>
                  </a:cubicBezTo>
                  <a:cubicBezTo>
                    <a:pt x="23873" y="10682"/>
                    <a:pt x="23891" y="10570"/>
                    <a:pt x="23905" y="10462"/>
                  </a:cubicBezTo>
                  <a:cubicBezTo>
                    <a:pt x="23912" y="10416"/>
                    <a:pt x="23880" y="10373"/>
                    <a:pt x="23832" y="10366"/>
                  </a:cubicBezTo>
                  <a:cubicBezTo>
                    <a:pt x="23828" y="10366"/>
                    <a:pt x="23824" y="10365"/>
                    <a:pt x="23820" y="10365"/>
                  </a:cubicBezTo>
                  <a:close/>
                  <a:moveTo>
                    <a:pt x="43825" y="10836"/>
                  </a:moveTo>
                  <a:cubicBezTo>
                    <a:pt x="43814" y="10836"/>
                    <a:pt x="43803" y="10838"/>
                    <a:pt x="43792" y="10842"/>
                  </a:cubicBezTo>
                  <a:cubicBezTo>
                    <a:pt x="43749" y="10859"/>
                    <a:pt x="43727" y="10909"/>
                    <a:pt x="43744" y="10952"/>
                  </a:cubicBezTo>
                  <a:lnTo>
                    <a:pt x="43871" y="11273"/>
                  </a:lnTo>
                  <a:cubicBezTo>
                    <a:pt x="43885" y="11306"/>
                    <a:pt x="43917" y="11327"/>
                    <a:pt x="43951" y="11327"/>
                  </a:cubicBezTo>
                  <a:cubicBezTo>
                    <a:pt x="43962" y="11327"/>
                    <a:pt x="43973" y="11325"/>
                    <a:pt x="43983" y="11321"/>
                  </a:cubicBezTo>
                  <a:cubicBezTo>
                    <a:pt x="44028" y="11303"/>
                    <a:pt x="44048" y="11253"/>
                    <a:pt x="44031" y="11208"/>
                  </a:cubicBezTo>
                  <a:lnTo>
                    <a:pt x="43904" y="10890"/>
                  </a:lnTo>
                  <a:cubicBezTo>
                    <a:pt x="43891" y="10856"/>
                    <a:pt x="43859" y="10836"/>
                    <a:pt x="43825" y="10836"/>
                  </a:cubicBezTo>
                  <a:close/>
                  <a:moveTo>
                    <a:pt x="12952" y="11025"/>
                  </a:moveTo>
                  <a:cubicBezTo>
                    <a:pt x="12923" y="11025"/>
                    <a:pt x="12894" y="11040"/>
                    <a:pt x="12878" y="11066"/>
                  </a:cubicBezTo>
                  <a:cubicBezTo>
                    <a:pt x="12837" y="11136"/>
                    <a:pt x="12795" y="11207"/>
                    <a:pt x="12755" y="11277"/>
                  </a:cubicBezTo>
                  <a:lnTo>
                    <a:pt x="12704" y="11365"/>
                  </a:lnTo>
                  <a:cubicBezTo>
                    <a:pt x="12681" y="11405"/>
                    <a:pt x="12696" y="11458"/>
                    <a:pt x="12736" y="11482"/>
                  </a:cubicBezTo>
                  <a:cubicBezTo>
                    <a:pt x="12750" y="11490"/>
                    <a:pt x="12765" y="11493"/>
                    <a:pt x="12779" y="11493"/>
                  </a:cubicBezTo>
                  <a:cubicBezTo>
                    <a:pt x="12810" y="11493"/>
                    <a:pt x="12838" y="11477"/>
                    <a:pt x="12853" y="11450"/>
                  </a:cubicBezTo>
                  <a:lnTo>
                    <a:pt x="12902" y="11364"/>
                  </a:lnTo>
                  <a:cubicBezTo>
                    <a:pt x="12944" y="11293"/>
                    <a:pt x="12984" y="11224"/>
                    <a:pt x="13026" y="11156"/>
                  </a:cubicBezTo>
                  <a:cubicBezTo>
                    <a:pt x="13050" y="11114"/>
                    <a:pt x="13037" y="11061"/>
                    <a:pt x="12997" y="11037"/>
                  </a:cubicBezTo>
                  <a:cubicBezTo>
                    <a:pt x="12983" y="11029"/>
                    <a:pt x="12967" y="11025"/>
                    <a:pt x="12952" y="11025"/>
                  </a:cubicBezTo>
                  <a:close/>
                  <a:moveTo>
                    <a:pt x="32542" y="11110"/>
                  </a:moveTo>
                  <a:cubicBezTo>
                    <a:pt x="32511" y="11110"/>
                    <a:pt x="32479" y="11128"/>
                    <a:pt x="32464" y="11159"/>
                  </a:cubicBezTo>
                  <a:cubicBezTo>
                    <a:pt x="32415" y="11260"/>
                    <a:pt x="32363" y="11362"/>
                    <a:pt x="32309" y="11460"/>
                  </a:cubicBezTo>
                  <a:cubicBezTo>
                    <a:pt x="32287" y="11503"/>
                    <a:pt x="32301" y="11554"/>
                    <a:pt x="32343" y="11577"/>
                  </a:cubicBezTo>
                  <a:cubicBezTo>
                    <a:pt x="32355" y="11585"/>
                    <a:pt x="32370" y="11588"/>
                    <a:pt x="32384" y="11588"/>
                  </a:cubicBezTo>
                  <a:cubicBezTo>
                    <a:pt x="32415" y="11588"/>
                    <a:pt x="32444" y="11572"/>
                    <a:pt x="32460" y="11543"/>
                  </a:cubicBezTo>
                  <a:cubicBezTo>
                    <a:pt x="32514" y="11442"/>
                    <a:pt x="32568" y="11338"/>
                    <a:pt x="32620" y="11234"/>
                  </a:cubicBezTo>
                  <a:cubicBezTo>
                    <a:pt x="32640" y="11192"/>
                    <a:pt x="32623" y="11140"/>
                    <a:pt x="32580" y="11119"/>
                  </a:cubicBezTo>
                  <a:cubicBezTo>
                    <a:pt x="32568" y="11113"/>
                    <a:pt x="32555" y="11110"/>
                    <a:pt x="32542" y="11110"/>
                  </a:cubicBezTo>
                  <a:close/>
                  <a:moveTo>
                    <a:pt x="23666" y="11211"/>
                  </a:moveTo>
                  <a:cubicBezTo>
                    <a:pt x="23627" y="11211"/>
                    <a:pt x="23592" y="11238"/>
                    <a:pt x="23583" y="11279"/>
                  </a:cubicBezTo>
                  <a:lnTo>
                    <a:pt x="23513" y="11617"/>
                  </a:lnTo>
                  <a:cubicBezTo>
                    <a:pt x="23503" y="11662"/>
                    <a:pt x="23534" y="11708"/>
                    <a:pt x="23580" y="11718"/>
                  </a:cubicBezTo>
                  <a:cubicBezTo>
                    <a:pt x="23587" y="11719"/>
                    <a:pt x="23591" y="11719"/>
                    <a:pt x="23598" y="11719"/>
                  </a:cubicBezTo>
                  <a:cubicBezTo>
                    <a:pt x="23638" y="11719"/>
                    <a:pt x="23673" y="11692"/>
                    <a:pt x="23681" y="11650"/>
                  </a:cubicBezTo>
                  <a:lnTo>
                    <a:pt x="23751" y="11314"/>
                  </a:lnTo>
                  <a:cubicBezTo>
                    <a:pt x="23761" y="11268"/>
                    <a:pt x="23731" y="11223"/>
                    <a:pt x="23684" y="11213"/>
                  </a:cubicBezTo>
                  <a:cubicBezTo>
                    <a:pt x="23678" y="11212"/>
                    <a:pt x="23672" y="11211"/>
                    <a:pt x="23666" y="11211"/>
                  </a:cubicBezTo>
                  <a:close/>
                  <a:moveTo>
                    <a:pt x="44141" y="11635"/>
                  </a:moveTo>
                  <a:cubicBezTo>
                    <a:pt x="44130" y="11635"/>
                    <a:pt x="44120" y="11637"/>
                    <a:pt x="44109" y="11641"/>
                  </a:cubicBezTo>
                  <a:cubicBezTo>
                    <a:pt x="44064" y="11658"/>
                    <a:pt x="44044" y="11708"/>
                    <a:pt x="44061" y="11751"/>
                  </a:cubicBezTo>
                  <a:cubicBezTo>
                    <a:pt x="44103" y="11859"/>
                    <a:pt x="44144" y="11964"/>
                    <a:pt x="44185" y="12072"/>
                  </a:cubicBezTo>
                  <a:cubicBezTo>
                    <a:pt x="44199" y="12105"/>
                    <a:pt x="44231" y="12126"/>
                    <a:pt x="44265" y="12126"/>
                  </a:cubicBezTo>
                  <a:cubicBezTo>
                    <a:pt x="44276" y="12126"/>
                    <a:pt x="44285" y="12124"/>
                    <a:pt x="44297" y="12120"/>
                  </a:cubicBezTo>
                  <a:cubicBezTo>
                    <a:pt x="44341" y="12104"/>
                    <a:pt x="44362" y="12054"/>
                    <a:pt x="44346" y="12009"/>
                  </a:cubicBezTo>
                  <a:cubicBezTo>
                    <a:pt x="44305" y="11902"/>
                    <a:pt x="44263" y="11796"/>
                    <a:pt x="44220" y="11689"/>
                  </a:cubicBezTo>
                  <a:cubicBezTo>
                    <a:pt x="44208" y="11655"/>
                    <a:pt x="44175" y="11635"/>
                    <a:pt x="44141" y="11635"/>
                  </a:cubicBezTo>
                  <a:close/>
                  <a:moveTo>
                    <a:pt x="12529" y="11772"/>
                  </a:moveTo>
                  <a:cubicBezTo>
                    <a:pt x="12499" y="11772"/>
                    <a:pt x="12469" y="11788"/>
                    <a:pt x="12452" y="11817"/>
                  </a:cubicBezTo>
                  <a:cubicBezTo>
                    <a:pt x="12398" y="11918"/>
                    <a:pt x="12345" y="12019"/>
                    <a:pt x="12291" y="12121"/>
                  </a:cubicBezTo>
                  <a:cubicBezTo>
                    <a:pt x="12268" y="12163"/>
                    <a:pt x="12284" y="12216"/>
                    <a:pt x="12326" y="12237"/>
                  </a:cubicBezTo>
                  <a:cubicBezTo>
                    <a:pt x="12339" y="12245"/>
                    <a:pt x="12353" y="12248"/>
                    <a:pt x="12366" y="12248"/>
                  </a:cubicBezTo>
                  <a:cubicBezTo>
                    <a:pt x="12398" y="12248"/>
                    <a:pt x="12427" y="12230"/>
                    <a:pt x="12443" y="12201"/>
                  </a:cubicBezTo>
                  <a:cubicBezTo>
                    <a:pt x="12496" y="12100"/>
                    <a:pt x="12550" y="12000"/>
                    <a:pt x="12605" y="11899"/>
                  </a:cubicBezTo>
                  <a:cubicBezTo>
                    <a:pt x="12627" y="11857"/>
                    <a:pt x="12611" y="11806"/>
                    <a:pt x="12569" y="11782"/>
                  </a:cubicBezTo>
                  <a:cubicBezTo>
                    <a:pt x="12557" y="11775"/>
                    <a:pt x="12543" y="11772"/>
                    <a:pt x="12529" y="11772"/>
                  </a:cubicBezTo>
                  <a:close/>
                  <a:moveTo>
                    <a:pt x="32123" y="11860"/>
                  </a:moveTo>
                  <a:cubicBezTo>
                    <a:pt x="32094" y="11860"/>
                    <a:pt x="32066" y="11874"/>
                    <a:pt x="32050" y="11900"/>
                  </a:cubicBezTo>
                  <a:cubicBezTo>
                    <a:pt x="31989" y="11996"/>
                    <a:pt x="31926" y="12091"/>
                    <a:pt x="31862" y="12184"/>
                  </a:cubicBezTo>
                  <a:cubicBezTo>
                    <a:pt x="31835" y="12222"/>
                    <a:pt x="31845" y="12275"/>
                    <a:pt x="31883" y="12302"/>
                  </a:cubicBezTo>
                  <a:cubicBezTo>
                    <a:pt x="31899" y="12313"/>
                    <a:pt x="31915" y="12318"/>
                    <a:pt x="31933" y="12318"/>
                  </a:cubicBezTo>
                  <a:cubicBezTo>
                    <a:pt x="31960" y="12318"/>
                    <a:pt x="31987" y="12305"/>
                    <a:pt x="32003" y="12281"/>
                  </a:cubicBezTo>
                  <a:cubicBezTo>
                    <a:pt x="32069" y="12187"/>
                    <a:pt x="32133" y="12089"/>
                    <a:pt x="32195" y="11991"/>
                  </a:cubicBezTo>
                  <a:cubicBezTo>
                    <a:pt x="32221" y="11951"/>
                    <a:pt x="32208" y="11899"/>
                    <a:pt x="32168" y="11873"/>
                  </a:cubicBezTo>
                  <a:cubicBezTo>
                    <a:pt x="32154" y="11864"/>
                    <a:pt x="32138" y="11860"/>
                    <a:pt x="32123" y="11860"/>
                  </a:cubicBezTo>
                  <a:close/>
                  <a:moveTo>
                    <a:pt x="23500" y="12054"/>
                  </a:moveTo>
                  <a:cubicBezTo>
                    <a:pt x="23459" y="12054"/>
                    <a:pt x="23422" y="12083"/>
                    <a:pt x="23415" y="12126"/>
                  </a:cubicBezTo>
                  <a:cubicBezTo>
                    <a:pt x="23394" y="12249"/>
                    <a:pt x="23377" y="12361"/>
                    <a:pt x="23364" y="12469"/>
                  </a:cubicBezTo>
                  <a:cubicBezTo>
                    <a:pt x="23358" y="12515"/>
                    <a:pt x="23391" y="12558"/>
                    <a:pt x="23438" y="12565"/>
                  </a:cubicBezTo>
                  <a:lnTo>
                    <a:pt x="23449" y="12565"/>
                  </a:lnTo>
                  <a:cubicBezTo>
                    <a:pt x="23492" y="12565"/>
                    <a:pt x="23529" y="12533"/>
                    <a:pt x="23534" y="12490"/>
                  </a:cubicBezTo>
                  <a:cubicBezTo>
                    <a:pt x="23548" y="12385"/>
                    <a:pt x="23564" y="12275"/>
                    <a:pt x="23585" y="12155"/>
                  </a:cubicBezTo>
                  <a:cubicBezTo>
                    <a:pt x="23593" y="12108"/>
                    <a:pt x="23561" y="12064"/>
                    <a:pt x="23514" y="12056"/>
                  </a:cubicBezTo>
                  <a:cubicBezTo>
                    <a:pt x="23510" y="12055"/>
                    <a:pt x="23505" y="12054"/>
                    <a:pt x="23500" y="12054"/>
                  </a:cubicBezTo>
                  <a:close/>
                  <a:moveTo>
                    <a:pt x="44449" y="12435"/>
                  </a:moveTo>
                  <a:cubicBezTo>
                    <a:pt x="44439" y="12435"/>
                    <a:pt x="44429" y="12436"/>
                    <a:pt x="44420" y="12440"/>
                  </a:cubicBezTo>
                  <a:cubicBezTo>
                    <a:pt x="44375" y="12457"/>
                    <a:pt x="44353" y="12507"/>
                    <a:pt x="44370" y="12552"/>
                  </a:cubicBezTo>
                  <a:cubicBezTo>
                    <a:pt x="44410" y="12658"/>
                    <a:pt x="44450" y="12765"/>
                    <a:pt x="44490" y="12872"/>
                  </a:cubicBezTo>
                  <a:cubicBezTo>
                    <a:pt x="44503" y="12907"/>
                    <a:pt x="44535" y="12928"/>
                    <a:pt x="44570" y="12928"/>
                  </a:cubicBezTo>
                  <a:cubicBezTo>
                    <a:pt x="44580" y="12928"/>
                    <a:pt x="44590" y="12927"/>
                    <a:pt x="44599" y="12923"/>
                  </a:cubicBezTo>
                  <a:cubicBezTo>
                    <a:pt x="44644" y="12906"/>
                    <a:pt x="44668" y="12858"/>
                    <a:pt x="44650" y="12813"/>
                  </a:cubicBezTo>
                  <a:cubicBezTo>
                    <a:pt x="44610" y="12706"/>
                    <a:pt x="44570" y="12598"/>
                    <a:pt x="44530" y="12491"/>
                  </a:cubicBezTo>
                  <a:cubicBezTo>
                    <a:pt x="44517" y="12456"/>
                    <a:pt x="44483" y="12435"/>
                    <a:pt x="44449" y="12435"/>
                  </a:cubicBezTo>
                  <a:close/>
                  <a:moveTo>
                    <a:pt x="31624" y="12560"/>
                  </a:moveTo>
                  <a:cubicBezTo>
                    <a:pt x="31599" y="12560"/>
                    <a:pt x="31574" y="12571"/>
                    <a:pt x="31558" y="12592"/>
                  </a:cubicBezTo>
                  <a:cubicBezTo>
                    <a:pt x="31488" y="12682"/>
                    <a:pt x="31414" y="12770"/>
                    <a:pt x="31340" y="12855"/>
                  </a:cubicBezTo>
                  <a:cubicBezTo>
                    <a:pt x="31310" y="12890"/>
                    <a:pt x="31315" y="12944"/>
                    <a:pt x="31350" y="12976"/>
                  </a:cubicBezTo>
                  <a:cubicBezTo>
                    <a:pt x="31366" y="12989"/>
                    <a:pt x="31387" y="12997"/>
                    <a:pt x="31406" y="12997"/>
                  </a:cubicBezTo>
                  <a:cubicBezTo>
                    <a:pt x="31430" y="12997"/>
                    <a:pt x="31454" y="12986"/>
                    <a:pt x="31472" y="12967"/>
                  </a:cubicBezTo>
                  <a:cubicBezTo>
                    <a:pt x="31545" y="12880"/>
                    <a:pt x="31620" y="12791"/>
                    <a:pt x="31693" y="12699"/>
                  </a:cubicBezTo>
                  <a:cubicBezTo>
                    <a:pt x="31721" y="12662"/>
                    <a:pt x="31717" y="12608"/>
                    <a:pt x="31678" y="12579"/>
                  </a:cubicBezTo>
                  <a:cubicBezTo>
                    <a:pt x="31662" y="12566"/>
                    <a:pt x="31643" y="12560"/>
                    <a:pt x="31624" y="12560"/>
                  </a:cubicBezTo>
                  <a:close/>
                  <a:moveTo>
                    <a:pt x="12129" y="12532"/>
                  </a:moveTo>
                  <a:cubicBezTo>
                    <a:pt x="12097" y="12532"/>
                    <a:pt x="12067" y="12548"/>
                    <a:pt x="12052" y="12578"/>
                  </a:cubicBezTo>
                  <a:lnTo>
                    <a:pt x="11892" y="12882"/>
                  </a:lnTo>
                  <a:cubicBezTo>
                    <a:pt x="11870" y="12925"/>
                    <a:pt x="11887" y="12976"/>
                    <a:pt x="11929" y="12999"/>
                  </a:cubicBezTo>
                  <a:cubicBezTo>
                    <a:pt x="11942" y="13005"/>
                    <a:pt x="11954" y="13008"/>
                    <a:pt x="11969" y="13008"/>
                  </a:cubicBezTo>
                  <a:cubicBezTo>
                    <a:pt x="11999" y="13008"/>
                    <a:pt x="12030" y="12992"/>
                    <a:pt x="12044" y="12962"/>
                  </a:cubicBezTo>
                  <a:lnTo>
                    <a:pt x="12204" y="12658"/>
                  </a:lnTo>
                  <a:cubicBezTo>
                    <a:pt x="12225" y="12616"/>
                    <a:pt x="12209" y="12563"/>
                    <a:pt x="12167" y="12541"/>
                  </a:cubicBezTo>
                  <a:cubicBezTo>
                    <a:pt x="12155" y="12535"/>
                    <a:pt x="12142" y="12532"/>
                    <a:pt x="12129" y="12532"/>
                  </a:cubicBezTo>
                  <a:close/>
                  <a:moveTo>
                    <a:pt x="23412" y="12907"/>
                  </a:moveTo>
                  <a:cubicBezTo>
                    <a:pt x="23364" y="12909"/>
                    <a:pt x="23326" y="12944"/>
                    <a:pt x="23324" y="12992"/>
                  </a:cubicBezTo>
                  <a:cubicBezTo>
                    <a:pt x="23324" y="13015"/>
                    <a:pt x="23324" y="13037"/>
                    <a:pt x="23324" y="13060"/>
                  </a:cubicBezTo>
                  <a:cubicBezTo>
                    <a:pt x="23324" y="13157"/>
                    <a:pt x="23327" y="13253"/>
                    <a:pt x="23335" y="13343"/>
                  </a:cubicBezTo>
                  <a:cubicBezTo>
                    <a:pt x="23338" y="13388"/>
                    <a:pt x="23377" y="13421"/>
                    <a:pt x="23420" y="13421"/>
                  </a:cubicBezTo>
                  <a:lnTo>
                    <a:pt x="23428" y="13421"/>
                  </a:lnTo>
                  <a:cubicBezTo>
                    <a:pt x="23474" y="13418"/>
                    <a:pt x="23510" y="13377"/>
                    <a:pt x="23506" y="13329"/>
                  </a:cubicBezTo>
                  <a:cubicBezTo>
                    <a:pt x="23498" y="13242"/>
                    <a:pt x="23495" y="13152"/>
                    <a:pt x="23495" y="13060"/>
                  </a:cubicBezTo>
                  <a:cubicBezTo>
                    <a:pt x="23495" y="13037"/>
                    <a:pt x="23495" y="13016"/>
                    <a:pt x="23495" y="12996"/>
                  </a:cubicBezTo>
                  <a:cubicBezTo>
                    <a:pt x="23497" y="12947"/>
                    <a:pt x="23458" y="12909"/>
                    <a:pt x="23412" y="12907"/>
                  </a:cubicBezTo>
                  <a:close/>
                  <a:moveTo>
                    <a:pt x="31056" y="13204"/>
                  </a:moveTo>
                  <a:cubicBezTo>
                    <a:pt x="31034" y="13204"/>
                    <a:pt x="31012" y="13212"/>
                    <a:pt x="30996" y="13229"/>
                  </a:cubicBezTo>
                  <a:cubicBezTo>
                    <a:pt x="30916" y="13311"/>
                    <a:pt x="30834" y="13391"/>
                    <a:pt x="30753" y="13468"/>
                  </a:cubicBezTo>
                  <a:cubicBezTo>
                    <a:pt x="30719" y="13500"/>
                    <a:pt x="30716" y="13554"/>
                    <a:pt x="30749" y="13590"/>
                  </a:cubicBezTo>
                  <a:cubicBezTo>
                    <a:pt x="30765" y="13607"/>
                    <a:pt x="30789" y="13617"/>
                    <a:pt x="30812" y="13617"/>
                  </a:cubicBezTo>
                  <a:cubicBezTo>
                    <a:pt x="30833" y="13617"/>
                    <a:pt x="30853" y="13609"/>
                    <a:pt x="30869" y="13593"/>
                  </a:cubicBezTo>
                  <a:cubicBezTo>
                    <a:pt x="30953" y="13514"/>
                    <a:pt x="31036" y="13433"/>
                    <a:pt x="31118" y="13349"/>
                  </a:cubicBezTo>
                  <a:cubicBezTo>
                    <a:pt x="31151" y="13316"/>
                    <a:pt x="31151" y="13261"/>
                    <a:pt x="31118" y="13228"/>
                  </a:cubicBezTo>
                  <a:cubicBezTo>
                    <a:pt x="31100" y="13212"/>
                    <a:pt x="31078" y="13204"/>
                    <a:pt x="31056" y="13204"/>
                  </a:cubicBezTo>
                  <a:close/>
                  <a:moveTo>
                    <a:pt x="44745" y="13240"/>
                  </a:moveTo>
                  <a:cubicBezTo>
                    <a:pt x="44736" y="13240"/>
                    <a:pt x="44726" y="13242"/>
                    <a:pt x="44716" y="13245"/>
                  </a:cubicBezTo>
                  <a:cubicBezTo>
                    <a:pt x="44673" y="13261"/>
                    <a:pt x="44649" y="13311"/>
                    <a:pt x="44665" y="13356"/>
                  </a:cubicBezTo>
                  <a:cubicBezTo>
                    <a:pt x="44703" y="13463"/>
                    <a:pt x="44740" y="13570"/>
                    <a:pt x="44777" y="13678"/>
                  </a:cubicBezTo>
                  <a:cubicBezTo>
                    <a:pt x="44790" y="13715"/>
                    <a:pt x="44823" y="13737"/>
                    <a:pt x="44859" y="13737"/>
                  </a:cubicBezTo>
                  <a:cubicBezTo>
                    <a:pt x="44868" y="13737"/>
                    <a:pt x="44878" y="13735"/>
                    <a:pt x="44886" y="13732"/>
                  </a:cubicBezTo>
                  <a:cubicBezTo>
                    <a:pt x="44931" y="13716"/>
                    <a:pt x="44955" y="13668"/>
                    <a:pt x="44940" y="13623"/>
                  </a:cubicBezTo>
                  <a:cubicBezTo>
                    <a:pt x="44902" y="13514"/>
                    <a:pt x="44865" y="13405"/>
                    <a:pt x="44827" y="13298"/>
                  </a:cubicBezTo>
                  <a:cubicBezTo>
                    <a:pt x="44814" y="13263"/>
                    <a:pt x="44781" y="13240"/>
                    <a:pt x="44745" y="13240"/>
                  </a:cubicBezTo>
                  <a:close/>
                  <a:moveTo>
                    <a:pt x="11727" y="13291"/>
                  </a:moveTo>
                  <a:cubicBezTo>
                    <a:pt x="11696" y="13291"/>
                    <a:pt x="11666" y="13308"/>
                    <a:pt x="11650" y="13337"/>
                  </a:cubicBezTo>
                  <a:cubicBezTo>
                    <a:pt x="11596" y="13437"/>
                    <a:pt x="11541" y="13537"/>
                    <a:pt x="11485" y="13638"/>
                  </a:cubicBezTo>
                  <a:cubicBezTo>
                    <a:pt x="11463" y="13678"/>
                    <a:pt x="11477" y="13731"/>
                    <a:pt x="11519" y="13755"/>
                  </a:cubicBezTo>
                  <a:cubicBezTo>
                    <a:pt x="11532" y="13761"/>
                    <a:pt x="11546" y="13764"/>
                    <a:pt x="11561" y="13764"/>
                  </a:cubicBezTo>
                  <a:cubicBezTo>
                    <a:pt x="11591" y="13764"/>
                    <a:pt x="11620" y="13750"/>
                    <a:pt x="11636" y="13721"/>
                  </a:cubicBezTo>
                  <a:cubicBezTo>
                    <a:pt x="11692" y="13620"/>
                    <a:pt x="11746" y="13519"/>
                    <a:pt x="11802" y="13418"/>
                  </a:cubicBezTo>
                  <a:cubicBezTo>
                    <a:pt x="11825" y="13377"/>
                    <a:pt x="11809" y="13324"/>
                    <a:pt x="11767" y="13301"/>
                  </a:cubicBezTo>
                  <a:cubicBezTo>
                    <a:pt x="11754" y="13294"/>
                    <a:pt x="11740" y="13291"/>
                    <a:pt x="11727" y="13291"/>
                  </a:cubicBezTo>
                  <a:close/>
                  <a:moveTo>
                    <a:pt x="30425" y="13786"/>
                  </a:moveTo>
                  <a:cubicBezTo>
                    <a:pt x="30406" y="13786"/>
                    <a:pt x="30387" y="13792"/>
                    <a:pt x="30371" y="13806"/>
                  </a:cubicBezTo>
                  <a:cubicBezTo>
                    <a:pt x="30283" y="13878"/>
                    <a:pt x="30194" y="13950"/>
                    <a:pt x="30104" y="14017"/>
                  </a:cubicBezTo>
                  <a:cubicBezTo>
                    <a:pt x="30067" y="14046"/>
                    <a:pt x="30059" y="14099"/>
                    <a:pt x="30088" y="14137"/>
                  </a:cubicBezTo>
                  <a:cubicBezTo>
                    <a:pt x="30106" y="14160"/>
                    <a:pt x="30131" y="14171"/>
                    <a:pt x="30157" y="14171"/>
                  </a:cubicBezTo>
                  <a:cubicBezTo>
                    <a:pt x="30174" y="14171"/>
                    <a:pt x="30192" y="14166"/>
                    <a:pt x="30208" y="14153"/>
                  </a:cubicBezTo>
                  <a:cubicBezTo>
                    <a:pt x="30299" y="14084"/>
                    <a:pt x="30391" y="14012"/>
                    <a:pt x="30480" y="13937"/>
                  </a:cubicBezTo>
                  <a:cubicBezTo>
                    <a:pt x="30517" y="13907"/>
                    <a:pt x="30522" y="13854"/>
                    <a:pt x="30492" y="13817"/>
                  </a:cubicBezTo>
                  <a:cubicBezTo>
                    <a:pt x="30474" y="13796"/>
                    <a:pt x="30450" y="13786"/>
                    <a:pt x="30425" y="13786"/>
                  </a:cubicBezTo>
                  <a:close/>
                  <a:moveTo>
                    <a:pt x="23514" y="13757"/>
                  </a:moveTo>
                  <a:cubicBezTo>
                    <a:pt x="23505" y="13757"/>
                    <a:pt x="23497" y="13758"/>
                    <a:pt x="23489" y="13761"/>
                  </a:cubicBezTo>
                  <a:cubicBezTo>
                    <a:pt x="23442" y="13774"/>
                    <a:pt x="23417" y="13822"/>
                    <a:pt x="23430" y="13867"/>
                  </a:cubicBezTo>
                  <a:cubicBezTo>
                    <a:pt x="23463" y="13982"/>
                    <a:pt x="23505" y="14094"/>
                    <a:pt x="23555" y="14200"/>
                  </a:cubicBezTo>
                  <a:cubicBezTo>
                    <a:pt x="23569" y="14232"/>
                    <a:pt x="23599" y="14251"/>
                    <a:pt x="23633" y="14251"/>
                  </a:cubicBezTo>
                  <a:cubicBezTo>
                    <a:pt x="23644" y="14251"/>
                    <a:pt x="23657" y="14248"/>
                    <a:pt x="23668" y="14243"/>
                  </a:cubicBezTo>
                  <a:cubicBezTo>
                    <a:pt x="23711" y="14222"/>
                    <a:pt x="23731" y="14171"/>
                    <a:pt x="23710" y="14129"/>
                  </a:cubicBezTo>
                  <a:cubicBezTo>
                    <a:pt x="23665" y="14030"/>
                    <a:pt x="23627" y="13926"/>
                    <a:pt x="23595" y="13819"/>
                  </a:cubicBezTo>
                  <a:cubicBezTo>
                    <a:pt x="23584" y="13782"/>
                    <a:pt x="23550" y="13757"/>
                    <a:pt x="23514" y="13757"/>
                  </a:cubicBezTo>
                  <a:close/>
                  <a:moveTo>
                    <a:pt x="11304" y="14040"/>
                  </a:moveTo>
                  <a:cubicBezTo>
                    <a:pt x="11275" y="14040"/>
                    <a:pt x="11246" y="14055"/>
                    <a:pt x="11231" y="14081"/>
                  </a:cubicBezTo>
                  <a:cubicBezTo>
                    <a:pt x="11171" y="14179"/>
                    <a:pt x="11112" y="14277"/>
                    <a:pt x="11051" y="14373"/>
                  </a:cubicBezTo>
                  <a:cubicBezTo>
                    <a:pt x="11026" y="14413"/>
                    <a:pt x="11037" y="14466"/>
                    <a:pt x="11077" y="14491"/>
                  </a:cubicBezTo>
                  <a:cubicBezTo>
                    <a:pt x="11091" y="14499"/>
                    <a:pt x="11107" y="14504"/>
                    <a:pt x="11123" y="14504"/>
                  </a:cubicBezTo>
                  <a:cubicBezTo>
                    <a:pt x="11152" y="14504"/>
                    <a:pt x="11179" y="14490"/>
                    <a:pt x="11195" y="14464"/>
                  </a:cubicBezTo>
                  <a:cubicBezTo>
                    <a:pt x="11258" y="14366"/>
                    <a:pt x="11319" y="14269"/>
                    <a:pt x="11378" y="14169"/>
                  </a:cubicBezTo>
                  <a:cubicBezTo>
                    <a:pt x="11402" y="14129"/>
                    <a:pt x="11389" y="14076"/>
                    <a:pt x="11348" y="14052"/>
                  </a:cubicBezTo>
                  <a:cubicBezTo>
                    <a:pt x="11334" y="14044"/>
                    <a:pt x="11319" y="14040"/>
                    <a:pt x="11304" y="14040"/>
                  </a:cubicBezTo>
                  <a:close/>
                  <a:moveTo>
                    <a:pt x="45020" y="14053"/>
                  </a:moveTo>
                  <a:cubicBezTo>
                    <a:pt x="45012" y="14053"/>
                    <a:pt x="45003" y="14054"/>
                    <a:pt x="44995" y="14057"/>
                  </a:cubicBezTo>
                  <a:cubicBezTo>
                    <a:pt x="44950" y="14072"/>
                    <a:pt x="44924" y="14120"/>
                    <a:pt x="44939" y="14166"/>
                  </a:cubicBezTo>
                  <a:cubicBezTo>
                    <a:pt x="44974" y="14273"/>
                    <a:pt x="45008" y="14382"/>
                    <a:pt x="45041" y="14491"/>
                  </a:cubicBezTo>
                  <a:cubicBezTo>
                    <a:pt x="45052" y="14528"/>
                    <a:pt x="45086" y="14552"/>
                    <a:pt x="45123" y="14552"/>
                  </a:cubicBezTo>
                  <a:cubicBezTo>
                    <a:pt x="45131" y="14552"/>
                    <a:pt x="45141" y="14552"/>
                    <a:pt x="45149" y="14549"/>
                  </a:cubicBezTo>
                  <a:cubicBezTo>
                    <a:pt x="45193" y="14534"/>
                    <a:pt x="45219" y="14486"/>
                    <a:pt x="45205" y="14442"/>
                  </a:cubicBezTo>
                  <a:cubicBezTo>
                    <a:pt x="45173" y="14333"/>
                    <a:pt x="45137" y="14222"/>
                    <a:pt x="45102" y="14113"/>
                  </a:cubicBezTo>
                  <a:cubicBezTo>
                    <a:pt x="45090" y="14077"/>
                    <a:pt x="45057" y="14053"/>
                    <a:pt x="45020" y="14053"/>
                  </a:cubicBezTo>
                  <a:close/>
                  <a:moveTo>
                    <a:pt x="29737" y="14299"/>
                  </a:moveTo>
                  <a:cubicBezTo>
                    <a:pt x="29721" y="14299"/>
                    <a:pt x="29704" y="14303"/>
                    <a:pt x="29689" y="14313"/>
                  </a:cubicBezTo>
                  <a:cubicBezTo>
                    <a:pt x="29596" y="14376"/>
                    <a:pt x="29499" y="14437"/>
                    <a:pt x="29403" y="14496"/>
                  </a:cubicBezTo>
                  <a:cubicBezTo>
                    <a:pt x="29361" y="14520"/>
                    <a:pt x="29348" y="14573"/>
                    <a:pt x="29374" y="14614"/>
                  </a:cubicBezTo>
                  <a:cubicBezTo>
                    <a:pt x="29390" y="14640"/>
                    <a:pt x="29419" y="14655"/>
                    <a:pt x="29447" y="14655"/>
                  </a:cubicBezTo>
                  <a:cubicBezTo>
                    <a:pt x="29462" y="14655"/>
                    <a:pt x="29478" y="14651"/>
                    <a:pt x="29491" y="14642"/>
                  </a:cubicBezTo>
                  <a:cubicBezTo>
                    <a:pt x="29590" y="14582"/>
                    <a:pt x="29689" y="14520"/>
                    <a:pt x="29784" y="14456"/>
                  </a:cubicBezTo>
                  <a:cubicBezTo>
                    <a:pt x="29824" y="14430"/>
                    <a:pt x="29835" y="14376"/>
                    <a:pt x="29808" y="14337"/>
                  </a:cubicBezTo>
                  <a:cubicBezTo>
                    <a:pt x="29792" y="14312"/>
                    <a:pt x="29765" y="14299"/>
                    <a:pt x="29737" y="14299"/>
                  </a:cubicBezTo>
                  <a:close/>
                  <a:moveTo>
                    <a:pt x="23900" y="14516"/>
                  </a:moveTo>
                  <a:cubicBezTo>
                    <a:pt x="23882" y="14516"/>
                    <a:pt x="23863" y="14522"/>
                    <a:pt x="23848" y="14534"/>
                  </a:cubicBezTo>
                  <a:cubicBezTo>
                    <a:pt x="23811" y="14565"/>
                    <a:pt x="23804" y="14619"/>
                    <a:pt x="23835" y="14656"/>
                  </a:cubicBezTo>
                  <a:cubicBezTo>
                    <a:pt x="23908" y="14749"/>
                    <a:pt x="23990" y="14835"/>
                    <a:pt x="24078" y="14917"/>
                  </a:cubicBezTo>
                  <a:cubicBezTo>
                    <a:pt x="24094" y="14932"/>
                    <a:pt x="24115" y="14940"/>
                    <a:pt x="24136" y="14940"/>
                  </a:cubicBezTo>
                  <a:cubicBezTo>
                    <a:pt x="24160" y="14940"/>
                    <a:pt x="24182" y="14930"/>
                    <a:pt x="24200" y="14911"/>
                  </a:cubicBezTo>
                  <a:cubicBezTo>
                    <a:pt x="24232" y="14875"/>
                    <a:pt x="24229" y="14821"/>
                    <a:pt x="24193" y="14789"/>
                  </a:cubicBezTo>
                  <a:cubicBezTo>
                    <a:pt x="24112" y="14715"/>
                    <a:pt x="24037" y="14634"/>
                    <a:pt x="23969" y="14549"/>
                  </a:cubicBezTo>
                  <a:cubicBezTo>
                    <a:pt x="23952" y="14528"/>
                    <a:pt x="23926" y="14516"/>
                    <a:pt x="23900" y="14516"/>
                  </a:cubicBezTo>
                  <a:close/>
                  <a:moveTo>
                    <a:pt x="28997" y="14737"/>
                  </a:moveTo>
                  <a:cubicBezTo>
                    <a:pt x="28984" y="14737"/>
                    <a:pt x="28970" y="14740"/>
                    <a:pt x="28957" y="14746"/>
                  </a:cubicBezTo>
                  <a:cubicBezTo>
                    <a:pt x="28857" y="14799"/>
                    <a:pt x="28754" y="14850"/>
                    <a:pt x="28653" y="14898"/>
                  </a:cubicBezTo>
                  <a:cubicBezTo>
                    <a:pt x="28610" y="14917"/>
                    <a:pt x="28592" y="14968"/>
                    <a:pt x="28612" y="15012"/>
                  </a:cubicBezTo>
                  <a:cubicBezTo>
                    <a:pt x="28628" y="15042"/>
                    <a:pt x="28658" y="15061"/>
                    <a:pt x="28690" y="15061"/>
                  </a:cubicBezTo>
                  <a:cubicBezTo>
                    <a:pt x="28703" y="15061"/>
                    <a:pt x="28714" y="15058"/>
                    <a:pt x="28727" y="15053"/>
                  </a:cubicBezTo>
                  <a:cubicBezTo>
                    <a:pt x="28829" y="15005"/>
                    <a:pt x="28935" y="14952"/>
                    <a:pt x="29037" y="14898"/>
                  </a:cubicBezTo>
                  <a:cubicBezTo>
                    <a:pt x="29079" y="14877"/>
                    <a:pt x="29097" y="14824"/>
                    <a:pt x="29074" y="14783"/>
                  </a:cubicBezTo>
                  <a:cubicBezTo>
                    <a:pt x="29059" y="14753"/>
                    <a:pt x="29028" y="14737"/>
                    <a:pt x="28997" y="14737"/>
                  </a:cubicBezTo>
                  <a:close/>
                  <a:moveTo>
                    <a:pt x="10838" y="14761"/>
                  </a:moveTo>
                  <a:cubicBezTo>
                    <a:pt x="10811" y="14761"/>
                    <a:pt x="10785" y="14773"/>
                    <a:pt x="10768" y="14797"/>
                  </a:cubicBezTo>
                  <a:cubicBezTo>
                    <a:pt x="10701" y="14892"/>
                    <a:pt x="10633" y="14984"/>
                    <a:pt x="10566" y="15072"/>
                  </a:cubicBezTo>
                  <a:cubicBezTo>
                    <a:pt x="10537" y="15109"/>
                    <a:pt x="10544" y="15164"/>
                    <a:pt x="10582" y="15193"/>
                  </a:cubicBezTo>
                  <a:cubicBezTo>
                    <a:pt x="10598" y="15204"/>
                    <a:pt x="10616" y="15210"/>
                    <a:pt x="10633" y="15210"/>
                  </a:cubicBezTo>
                  <a:cubicBezTo>
                    <a:pt x="10661" y="15210"/>
                    <a:pt x="10686" y="15199"/>
                    <a:pt x="10702" y="15177"/>
                  </a:cubicBezTo>
                  <a:cubicBezTo>
                    <a:pt x="10771" y="15087"/>
                    <a:pt x="10840" y="14992"/>
                    <a:pt x="10907" y="14896"/>
                  </a:cubicBezTo>
                  <a:cubicBezTo>
                    <a:pt x="10934" y="14858"/>
                    <a:pt x="10926" y="14803"/>
                    <a:pt x="10886" y="14776"/>
                  </a:cubicBezTo>
                  <a:cubicBezTo>
                    <a:pt x="10872" y="14766"/>
                    <a:pt x="10855" y="14761"/>
                    <a:pt x="10838" y="14761"/>
                  </a:cubicBezTo>
                  <a:close/>
                  <a:moveTo>
                    <a:pt x="45268" y="14875"/>
                  </a:moveTo>
                  <a:cubicBezTo>
                    <a:pt x="45260" y="14875"/>
                    <a:pt x="45252" y="14876"/>
                    <a:pt x="45245" y="14879"/>
                  </a:cubicBezTo>
                  <a:cubicBezTo>
                    <a:pt x="45198" y="14892"/>
                    <a:pt x="45171" y="14938"/>
                    <a:pt x="45184" y="14984"/>
                  </a:cubicBezTo>
                  <a:cubicBezTo>
                    <a:pt x="45214" y="15093"/>
                    <a:pt x="45245" y="15204"/>
                    <a:pt x="45272" y="15314"/>
                  </a:cubicBezTo>
                  <a:cubicBezTo>
                    <a:pt x="45283" y="15353"/>
                    <a:pt x="45317" y="15378"/>
                    <a:pt x="45355" y="15378"/>
                  </a:cubicBezTo>
                  <a:cubicBezTo>
                    <a:pt x="45363" y="15378"/>
                    <a:pt x="45369" y="15377"/>
                    <a:pt x="45378" y="15375"/>
                  </a:cubicBezTo>
                  <a:cubicBezTo>
                    <a:pt x="45424" y="15364"/>
                    <a:pt x="45451" y="15317"/>
                    <a:pt x="45438" y="15271"/>
                  </a:cubicBezTo>
                  <a:cubicBezTo>
                    <a:pt x="45411" y="15159"/>
                    <a:pt x="45381" y="15048"/>
                    <a:pt x="45350" y="14938"/>
                  </a:cubicBezTo>
                  <a:cubicBezTo>
                    <a:pt x="45340" y="14900"/>
                    <a:pt x="45305" y="14875"/>
                    <a:pt x="45268" y="14875"/>
                  </a:cubicBezTo>
                  <a:close/>
                  <a:moveTo>
                    <a:pt x="28216" y="15092"/>
                  </a:moveTo>
                  <a:cubicBezTo>
                    <a:pt x="28206" y="15092"/>
                    <a:pt x="28196" y="15094"/>
                    <a:pt x="28186" y="15098"/>
                  </a:cubicBezTo>
                  <a:cubicBezTo>
                    <a:pt x="28099" y="15132"/>
                    <a:pt x="28013" y="15164"/>
                    <a:pt x="27926" y="15194"/>
                  </a:cubicBezTo>
                  <a:lnTo>
                    <a:pt x="27867" y="15215"/>
                  </a:lnTo>
                  <a:cubicBezTo>
                    <a:pt x="27820" y="15229"/>
                    <a:pt x="27796" y="15279"/>
                    <a:pt x="27812" y="15324"/>
                  </a:cubicBezTo>
                  <a:cubicBezTo>
                    <a:pt x="27825" y="15359"/>
                    <a:pt x="27857" y="15382"/>
                    <a:pt x="27894" y="15382"/>
                  </a:cubicBezTo>
                  <a:cubicBezTo>
                    <a:pt x="27902" y="15382"/>
                    <a:pt x="27912" y="15380"/>
                    <a:pt x="27921" y="15378"/>
                  </a:cubicBezTo>
                  <a:lnTo>
                    <a:pt x="27982" y="15357"/>
                  </a:lnTo>
                  <a:cubicBezTo>
                    <a:pt x="28072" y="15325"/>
                    <a:pt x="28160" y="15293"/>
                    <a:pt x="28248" y="15258"/>
                  </a:cubicBezTo>
                  <a:cubicBezTo>
                    <a:pt x="28291" y="15241"/>
                    <a:pt x="28314" y="15191"/>
                    <a:pt x="28296" y="15148"/>
                  </a:cubicBezTo>
                  <a:cubicBezTo>
                    <a:pt x="28283" y="15113"/>
                    <a:pt x="28250" y="15092"/>
                    <a:pt x="28216" y="15092"/>
                  </a:cubicBezTo>
                  <a:close/>
                  <a:moveTo>
                    <a:pt x="24553" y="15068"/>
                  </a:moveTo>
                  <a:cubicBezTo>
                    <a:pt x="24523" y="15068"/>
                    <a:pt x="24494" y="15084"/>
                    <a:pt x="24478" y="15111"/>
                  </a:cubicBezTo>
                  <a:cubicBezTo>
                    <a:pt x="24454" y="15153"/>
                    <a:pt x="24469" y="15205"/>
                    <a:pt x="24511" y="15229"/>
                  </a:cubicBezTo>
                  <a:cubicBezTo>
                    <a:pt x="24610" y="15285"/>
                    <a:pt x="24717" y="15338"/>
                    <a:pt x="24829" y="15385"/>
                  </a:cubicBezTo>
                  <a:cubicBezTo>
                    <a:pt x="24839" y="15388"/>
                    <a:pt x="24850" y="15391"/>
                    <a:pt x="24861" y="15391"/>
                  </a:cubicBezTo>
                  <a:cubicBezTo>
                    <a:pt x="24895" y="15391"/>
                    <a:pt x="24927" y="15370"/>
                    <a:pt x="24941" y="15337"/>
                  </a:cubicBezTo>
                  <a:cubicBezTo>
                    <a:pt x="24959" y="15293"/>
                    <a:pt x="24938" y="15244"/>
                    <a:pt x="24895" y="15225"/>
                  </a:cubicBezTo>
                  <a:cubicBezTo>
                    <a:pt x="24789" y="15181"/>
                    <a:pt x="24688" y="15133"/>
                    <a:pt x="24595" y="15079"/>
                  </a:cubicBezTo>
                  <a:cubicBezTo>
                    <a:pt x="24582" y="15072"/>
                    <a:pt x="24568" y="15068"/>
                    <a:pt x="24553" y="15068"/>
                  </a:cubicBezTo>
                  <a:close/>
                  <a:moveTo>
                    <a:pt x="27398" y="15349"/>
                  </a:moveTo>
                  <a:cubicBezTo>
                    <a:pt x="27392" y="15349"/>
                    <a:pt x="27385" y="15350"/>
                    <a:pt x="27379" y="15351"/>
                  </a:cubicBezTo>
                  <a:cubicBezTo>
                    <a:pt x="27270" y="15375"/>
                    <a:pt x="27158" y="15398"/>
                    <a:pt x="27047" y="15415"/>
                  </a:cubicBezTo>
                  <a:cubicBezTo>
                    <a:pt x="26999" y="15422"/>
                    <a:pt x="26969" y="15466"/>
                    <a:pt x="26975" y="15513"/>
                  </a:cubicBezTo>
                  <a:cubicBezTo>
                    <a:pt x="26981" y="15556"/>
                    <a:pt x="27018" y="15585"/>
                    <a:pt x="27060" y="15585"/>
                  </a:cubicBezTo>
                  <a:lnTo>
                    <a:pt x="27073" y="15585"/>
                  </a:lnTo>
                  <a:cubicBezTo>
                    <a:pt x="27188" y="15566"/>
                    <a:pt x="27303" y="15543"/>
                    <a:pt x="27417" y="15519"/>
                  </a:cubicBezTo>
                  <a:cubicBezTo>
                    <a:pt x="27463" y="15508"/>
                    <a:pt x="27492" y="15462"/>
                    <a:pt x="27481" y="15415"/>
                  </a:cubicBezTo>
                  <a:cubicBezTo>
                    <a:pt x="27473" y="15377"/>
                    <a:pt x="27437" y="15349"/>
                    <a:pt x="27398" y="15349"/>
                  </a:cubicBezTo>
                  <a:close/>
                  <a:moveTo>
                    <a:pt x="25352" y="15374"/>
                  </a:moveTo>
                  <a:cubicBezTo>
                    <a:pt x="25313" y="15374"/>
                    <a:pt x="25278" y="15401"/>
                    <a:pt x="25268" y="15441"/>
                  </a:cubicBezTo>
                  <a:cubicBezTo>
                    <a:pt x="25257" y="15487"/>
                    <a:pt x="25286" y="15534"/>
                    <a:pt x="25332" y="15543"/>
                  </a:cubicBezTo>
                  <a:cubicBezTo>
                    <a:pt x="25444" y="15570"/>
                    <a:pt x="25561" y="15591"/>
                    <a:pt x="25678" y="15607"/>
                  </a:cubicBezTo>
                  <a:cubicBezTo>
                    <a:pt x="25683" y="15609"/>
                    <a:pt x="25686" y="15609"/>
                    <a:pt x="25691" y="15609"/>
                  </a:cubicBezTo>
                  <a:cubicBezTo>
                    <a:pt x="25732" y="15609"/>
                    <a:pt x="25769" y="15577"/>
                    <a:pt x="25776" y="15534"/>
                  </a:cubicBezTo>
                  <a:cubicBezTo>
                    <a:pt x="25782" y="15487"/>
                    <a:pt x="25748" y="15444"/>
                    <a:pt x="25702" y="15438"/>
                  </a:cubicBezTo>
                  <a:cubicBezTo>
                    <a:pt x="25588" y="15422"/>
                    <a:pt x="25478" y="15401"/>
                    <a:pt x="25372" y="15377"/>
                  </a:cubicBezTo>
                  <a:cubicBezTo>
                    <a:pt x="25365" y="15375"/>
                    <a:pt x="25358" y="15374"/>
                    <a:pt x="25352" y="15374"/>
                  </a:cubicBezTo>
                  <a:close/>
                  <a:moveTo>
                    <a:pt x="26549" y="15469"/>
                  </a:moveTo>
                  <a:cubicBezTo>
                    <a:pt x="26547" y="15469"/>
                    <a:pt x="26545" y="15469"/>
                    <a:pt x="26543" y="15470"/>
                  </a:cubicBezTo>
                  <a:cubicBezTo>
                    <a:pt x="26456" y="15474"/>
                    <a:pt x="26370" y="15476"/>
                    <a:pt x="26285" y="15476"/>
                  </a:cubicBezTo>
                  <a:lnTo>
                    <a:pt x="26205" y="15476"/>
                  </a:lnTo>
                  <a:cubicBezTo>
                    <a:pt x="26157" y="15476"/>
                    <a:pt x="26118" y="15513"/>
                    <a:pt x="26118" y="15559"/>
                  </a:cubicBezTo>
                  <a:cubicBezTo>
                    <a:pt x="26117" y="15607"/>
                    <a:pt x="26155" y="15646"/>
                    <a:pt x="26203" y="15647"/>
                  </a:cubicBezTo>
                  <a:lnTo>
                    <a:pt x="26285" y="15647"/>
                  </a:lnTo>
                  <a:cubicBezTo>
                    <a:pt x="26373" y="15647"/>
                    <a:pt x="26463" y="15646"/>
                    <a:pt x="26552" y="15641"/>
                  </a:cubicBezTo>
                  <a:cubicBezTo>
                    <a:pt x="26600" y="15638"/>
                    <a:pt x="26635" y="15598"/>
                    <a:pt x="26634" y="15550"/>
                  </a:cubicBezTo>
                  <a:cubicBezTo>
                    <a:pt x="26631" y="15505"/>
                    <a:pt x="26595" y="15469"/>
                    <a:pt x="26549" y="15469"/>
                  </a:cubicBezTo>
                  <a:close/>
                  <a:moveTo>
                    <a:pt x="3232" y="15436"/>
                  </a:moveTo>
                  <a:cubicBezTo>
                    <a:pt x="3188" y="15436"/>
                    <a:pt x="3149" y="15468"/>
                    <a:pt x="3146" y="15514"/>
                  </a:cubicBezTo>
                  <a:cubicBezTo>
                    <a:pt x="3141" y="15561"/>
                    <a:pt x="3176" y="15602"/>
                    <a:pt x="3224" y="15607"/>
                  </a:cubicBezTo>
                  <a:cubicBezTo>
                    <a:pt x="3333" y="15615"/>
                    <a:pt x="3440" y="15635"/>
                    <a:pt x="3544" y="15665"/>
                  </a:cubicBezTo>
                  <a:cubicBezTo>
                    <a:pt x="3552" y="15668"/>
                    <a:pt x="3560" y="15670"/>
                    <a:pt x="3568" y="15670"/>
                  </a:cubicBezTo>
                  <a:cubicBezTo>
                    <a:pt x="3605" y="15670"/>
                    <a:pt x="3640" y="15644"/>
                    <a:pt x="3650" y="15607"/>
                  </a:cubicBezTo>
                  <a:cubicBezTo>
                    <a:pt x="3664" y="15562"/>
                    <a:pt x="3637" y="15514"/>
                    <a:pt x="3592" y="15500"/>
                  </a:cubicBezTo>
                  <a:cubicBezTo>
                    <a:pt x="3479" y="15466"/>
                    <a:pt x="3359" y="15446"/>
                    <a:pt x="3238" y="15436"/>
                  </a:cubicBezTo>
                  <a:cubicBezTo>
                    <a:pt x="3236" y="15436"/>
                    <a:pt x="3234" y="15436"/>
                    <a:pt x="3232" y="15436"/>
                  </a:cubicBezTo>
                  <a:close/>
                  <a:moveTo>
                    <a:pt x="2719" y="15466"/>
                  </a:moveTo>
                  <a:cubicBezTo>
                    <a:pt x="2714" y="15466"/>
                    <a:pt x="2708" y="15467"/>
                    <a:pt x="2702" y="15468"/>
                  </a:cubicBezTo>
                  <a:cubicBezTo>
                    <a:pt x="2587" y="15490"/>
                    <a:pt x="2471" y="15522"/>
                    <a:pt x="2358" y="15566"/>
                  </a:cubicBezTo>
                  <a:cubicBezTo>
                    <a:pt x="2313" y="15582"/>
                    <a:pt x="2290" y="15631"/>
                    <a:pt x="2308" y="15676"/>
                  </a:cubicBezTo>
                  <a:cubicBezTo>
                    <a:pt x="2321" y="15710"/>
                    <a:pt x="2353" y="15732"/>
                    <a:pt x="2388" y="15732"/>
                  </a:cubicBezTo>
                  <a:cubicBezTo>
                    <a:pt x="2398" y="15732"/>
                    <a:pt x="2407" y="15731"/>
                    <a:pt x="2417" y="15726"/>
                  </a:cubicBezTo>
                  <a:cubicBezTo>
                    <a:pt x="2523" y="15687"/>
                    <a:pt x="2628" y="15657"/>
                    <a:pt x="2734" y="15636"/>
                  </a:cubicBezTo>
                  <a:cubicBezTo>
                    <a:pt x="2780" y="15627"/>
                    <a:pt x="2811" y="15582"/>
                    <a:pt x="2803" y="15535"/>
                  </a:cubicBezTo>
                  <a:cubicBezTo>
                    <a:pt x="2794" y="15495"/>
                    <a:pt x="2759" y="15466"/>
                    <a:pt x="2719" y="15466"/>
                  </a:cubicBezTo>
                  <a:close/>
                  <a:moveTo>
                    <a:pt x="10308" y="15438"/>
                  </a:moveTo>
                  <a:cubicBezTo>
                    <a:pt x="10284" y="15438"/>
                    <a:pt x="10261" y="15447"/>
                    <a:pt x="10244" y="15466"/>
                  </a:cubicBezTo>
                  <a:cubicBezTo>
                    <a:pt x="10171" y="15550"/>
                    <a:pt x="10095" y="15631"/>
                    <a:pt x="10020" y="15710"/>
                  </a:cubicBezTo>
                  <a:lnTo>
                    <a:pt x="10014" y="15716"/>
                  </a:lnTo>
                  <a:cubicBezTo>
                    <a:pt x="9980" y="15750"/>
                    <a:pt x="9982" y="15804"/>
                    <a:pt x="10015" y="15838"/>
                  </a:cubicBezTo>
                  <a:cubicBezTo>
                    <a:pt x="10033" y="15854"/>
                    <a:pt x="10054" y="15862"/>
                    <a:pt x="10076" y="15862"/>
                  </a:cubicBezTo>
                  <a:cubicBezTo>
                    <a:pt x="10099" y="15862"/>
                    <a:pt x="10121" y="15852"/>
                    <a:pt x="10137" y="15835"/>
                  </a:cubicBezTo>
                  <a:lnTo>
                    <a:pt x="10143" y="15828"/>
                  </a:lnTo>
                  <a:cubicBezTo>
                    <a:pt x="10220" y="15750"/>
                    <a:pt x="10297" y="15665"/>
                    <a:pt x="10372" y="15580"/>
                  </a:cubicBezTo>
                  <a:cubicBezTo>
                    <a:pt x="10404" y="15543"/>
                    <a:pt x="10401" y="15489"/>
                    <a:pt x="10364" y="15458"/>
                  </a:cubicBezTo>
                  <a:cubicBezTo>
                    <a:pt x="10348" y="15444"/>
                    <a:pt x="10328" y="15438"/>
                    <a:pt x="10308" y="15438"/>
                  </a:cubicBezTo>
                  <a:close/>
                  <a:moveTo>
                    <a:pt x="4037" y="15709"/>
                  </a:moveTo>
                  <a:cubicBezTo>
                    <a:pt x="4008" y="15709"/>
                    <a:pt x="3979" y="15723"/>
                    <a:pt x="3962" y="15750"/>
                  </a:cubicBezTo>
                  <a:cubicBezTo>
                    <a:pt x="3938" y="15791"/>
                    <a:pt x="3951" y="15844"/>
                    <a:pt x="3991" y="15868"/>
                  </a:cubicBezTo>
                  <a:cubicBezTo>
                    <a:pt x="4079" y="15921"/>
                    <a:pt x="4169" y="15984"/>
                    <a:pt x="4266" y="16059"/>
                  </a:cubicBezTo>
                  <a:cubicBezTo>
                    <a:pt x="4282" y="16070"/>
                    <a:pt x="4300" y="16076"/>
                    <a:pt x="4319" y="16076"/>
                  </a:cubicBezTo>
                  <a:cubicBezTo>
                    <a:pt x="4345" y="16076"/>
                    <a:pt x="4371" y="16065"/>
                    <a:pt x="4387" y="16043"/>
                  </a:cubicBezTo>
                  <a:cubicBezTo>
                    <a:pt x="4415" y="16004"/>
                    <a:pt x="4409" y="15950"/>
                    <a:pt x="4371" y="15921"/>
                  </a:cubicBezTo>
                  <a:cubicBezTo>
                    <a:pt x="4268" y="15843"/>
                    <a:pt x="4174" y="15777"/>
                    <a:pt x="4081" y="15721"/>
                  </a:cubicBezTo>
                  <a:cubicBezTo>
                    <a:pt x="4067" y="15713"/>
                    <a:pt x="4052" y="15709"/>
                    <a:pt x="4037" y="15709"/>
                  </a:cubicBezTo>
                  <a:close/>
                  <a:moveTo>
                    <a:pt x="1927" y="15789"/>
                  </a:moveTo>
                  <a:cubicBezTo>
                    <a:pt x="1911" y="15789"/>
                    <a:pt x="1895" y="15793"/>
                    <a:pt x="1880" y="15801"/>
                  </a:cubicBezTo>
                  <a:cubicBezTo>
                    <a:pt x="1783" y="15864"/>
                    <a:pt x="1687" y="15932"/>
                    <a:pt x="1594" y="16008"/>
                  </a:cubicBezTo>
                  <a:cubicBezTo>
                    <a:pt x="1557" y="16038"/>
                    <a:pt x="1552" y="16093"/>
                    <a:pt x="1581" y="16129"/>
                  </a:cubicBezTo>
                  <a:cubicBezTo>
                    <a:pt x="1599" y="16150"/>
                    <a:pt x="1623" y="16160"/>
                    <a:pt x="1648" y="16160"/>
                  </a:cubicBezTo>
                  <a:cubicBezTo>
                    <a:pt x="1667" y="16160"/>
                    <a:pt x="1687" y="16155"/>
                    <a:pt x="1703" y="16141"/>
                  </a:cubicBezTo>
                  <a:cubicBezTo>
                    <a:pt x="1789" y="16070"/>
                    <a:pt x="1880" y="16004"/>
                    <a:pt x="1973" y="15947"/>
                  </a:cubicBezTo>
                  <a:cubicBezTo>
                    <a:pt x="2013" y="15921"/>
                    <a:pt x="2025" y="15868"/>
                    <a:pt x="1999" y="15828"/>
                  </a:cubicBezTo>
                  <a:cubicBezTo>
                    <a:pt x="1983" y="15802"/>
                    <a:pt x="1956" y="15789"/>
                    <a:pt x="1927" y="15789"/>
                  </a:cubicBezTo>
                  <a:close/>
                  <a:moveTo>
                    <a:pt x="45476" y="15706"/>
                  </a:moveTo>
                  <a:cubicBezTo>
                    <a:pt x="45470" y="15706"/>
                    <a:pt x="45464" y="15707"/>
                    <a:pt x="45458" y="15708"/>
                  </a:cubicBezTo>
                  <a:cubicBezTo>
                    <a:pt x="45411" y="15719"/>
                    <a:pt x="45382" y="15766"/>
                    <a:pt x="45392" y="15812"/>
                  </a:cubicBezTo>
                  <a:cubicBezTo>
                    <a:pt x="45418" y="15923"/>
                    <a:pt x="45442" y="16033"/>
                    <a:pt x="45464" y="16145"/>
                  </a:cubicBezTo>
                  <a:cubicBezTo>
                    <a:pt x="45472" y="16185"/>
                    <a:pt x="45507" y="16214"/>
                    <a:pt x="45547" y="16214"/>
                  </a:cubicBezTo>
                  <a:cubicBezTo>
                    <a:pt x="45554" y="16214"/>
                    <a:pt x="45558" y="16214"/>
                    <a:pt x="45565" y="16213"/>
                  </a:cubicBezTo>
                  <a:cubicBezTo>
                    <a:pt x="45611" y="16203"/>
                    <a:pt x="45642" y="16158"/>
                    <a:pt x="45632" y="16112"/>
                  </a:cubicBezTo>
                  <a:cubicBezTo>
                    <a:pt x="45610" y="15998"/>
                    <a:pt x="45586" y="15886"/>
                    <a:pt x="45560" y="15774"/>
                  </a:cubicBezTo>
                  <a:cubicBezTo>
                    <a:pt x="45552" y="15733"/>
                    <a:pt x="45515" y="15706"/>
                    <a:pt x="45476" y="15706"/>
                  </a:cubicBezTo>
                  <a:close/>
                  <a:moveTo>
                    <a:pt x="9698" y="16040"/>
                  </a:moveTo>
                  <a:cubicBezTo>
                    <a:pt x="9678" y="16040"/>
                    <a:pt x="9659" y="16047"/>
                    <a:pt x="9642" y="16060"/>
                  </a:cubicBezTo>
                  <a:cubicBezTo>
                    <a:pt x="9557" y="16131"/>
                    <a:pt x="9468" y="16201"/>
                    <a:pt x="9376" y="16267"/>
                  </a:cubicBezTo>
                  <a:cubicBezTo>
                    <a:pt x="9338" y="16296"/>
                    <a:pt x="9328" y="16349"/>
                    <a:pt x="9357" y="16387"/>
                  </a:cubicBezTo>
                  <a:cubicBezTo>
                    <a:pt x="9373" y="16411"/>
                    <a:pt x="9400" y="16422"/>
                    <a:pt x="9426" y="16422"/>
                  </a:cubicBezTo>
                  <a:cubicBezTo>
                    <a:pt x="9444" y="16422"/>
                    <a:pt x="9461" y="16418"/>
                    <a:pt x="9477" y="16406"/>
                  </a:cubicBezTo>
                  <a:cubicBezTo>
                    <a:pt x="9572" y="16338"/>
                    <a:pt x="9665" y="16265"/>
                    <a:pt x="9753" y="16192"/>
                  </a:cubicBezTo>
                  <a:cubicBezTo>
                    <a:pt x="9789" y="16161"/>
                    <a:pt x="9794" y="16107"/>
                    <a:pt x="9764" y="16070"/>
                  </a:cubicBezTo>
                  <a:cubicBezTo>
                    <a:pt x="9747" y="16051"/>
                    <a:pt x="9723" y="16040"/>
                    <a:pt x="9698" y="16040"/>
                  </a:cubicBezTo>
                  <a:close/>
                  <a:moveTo>
                    <a:pt x="4716" y="16233"/>
                  </a:moveTo>
                  <a:cubicBezTo>
                    <a:pt x="4692" y="16233"/>
                    <a:pt x="4668" y="16243"/>
                    <a:pt x="4651" y="16262"/>
                  </a:cubicBezTo>
                  <a:cubicBezTo>
                    <a:pt x="4620" y="16299"/>
                    <a:pt x="4624" y="16354"/>
                    <a:pt x="4660" y="16384"/>
                  </a:cubicBezTo>
                  <a:cubicBezTo>
                    <a:pt x="4748" y="16459"/>
                    <a:pt x="4835" y="16534"/>
                    <a:pt x="4925" y="16607"/>
                  </a:cubicBezTo>
                  <a:cubicBezTo>
                    <a:pt x="4941" y="16619"/>
                    <a:pt x="4960" y="16626"/>
                    <a:pt x="4979" y="16626"/>
                  </a:cubicBezTo>
                  <a:cubicBezTo>
                    <a:pt x="5005" y="16626"/>
                    <a:pt x="5029" y="16615"/>
                    <a:pt x="5046" y="16594"/>
                  </a:cubicBezTo>
                  <a:cubicBezTo>
                    <a:pt x="5075" y="16557"/>
                    <a:pt x="5070" y="16502"/>
                    <a:pt x="5033" y="16474"/>
                  </a:cubicBezTo>
                  <a:cubicBezTo>
                    <a:pt x="4945" y="16402"/>
                    <a:pt x="4859" y="16328"/>
                    <a:pt x="4772" y="16253"/>
                  </a:cubicBezTo>
                  <a:cubicBezTo>
                    <a:pt x="4756" y="16239"/>
                    <a:pt x="4736" y="16233"/>
                    <a:pt x="4716" y="16233"/>
                  </a:cubicBezTo>
                  <a:close/>
                  <a:moveTo>
                    <a:pt x="1281" y="16349"/>
                  </a:moveTo>
                  <a:cubicBezTo>
                    <a:pt x="1256" y="16349"/>
                    <a:pt x="1232" y="16360"/>
                    <a:pt x="1214" y="16379"/>
                  </a:cubicBezTo>
                  <a:cubicBezTo>
                    <a:pt x="1137" y="16470"/>
                    <a:pt x="1067" y="16566"/>
                    <a:pt x="1003" y="16663"/>
                  </a:cubicBezTo>
                  <a:cubicBezTo>
                    <a:pt x="977" y="16703"/>
                    <a:pt x="989" y="16755"/>
                    <a:pt x="1027" y="16783"/>
                  </a:cubicBezTo>
                  <a:cubicBezTo>
                    <a:pt x="1041" y="16792"/>
                    <a:pt x="1059" y="16795"/>
                    <a:pt x="1075" y="16795"/>
                  </a:cubicBezTo>
                  <a:cubicBezTo>
                    <a:pt x="1102" y="16795"/>
                    <a:pt x="1129" y="16783"/>
                    <a:pt x="1147" y="16757"/>
                  </a:cubicBezTo>
                  <a:cubicBezTo>
                    <a:pt x="1206" y="16666"/>
                    <a:pt x="1274" y="16576"/>
                    <a:pt x="1346" y="16491"/>
                  </a:cubicBezTo>
                  <a:cubicBezTo>
                    <a:pt x="1376" y="16454"/>
                    <a:pt x="1373" y="16400"/>
                    <a:pt x="1336" y="16370"/>
                  </a:cubicBezTo>
                  <a:cubicBezTo>
                    <a:pt x="1320" y="16356"/>
                    <a:pt x="1300" y="16349"/>
                    <a:pt x="1281" y="16349"/>
                  </a:cubicBezTo>
                  <a:close/>
                  <a:moveTo>
                    <a:pt x="8994" y="16532"/>
                  </a:moveTo>
                  <a:cubicBezTo>
                    <a:pt x="8980" y="16532"/>
                    <a:pt x="8965" y="16536"/>
                    <a:pt x="8952" y="16544"/>
                  </a:cubicBezTo>
                  <a:cubicBezTo>
                    <a:pt x="8854" y="16600"/>
                    <a:pt x="8753" y="16655"/>
                    <a:pt x="8654" y="16704"/>
                  </a:cubicBezTo>
                  <a:cubicBezTo>
                    <a:pt x="8611" y="16725"/>
                    <a:pt x="8593" y="16776"/>
                    <a:pt x="8616" y="16820"/>
                  </a:cubicBezTo>
                  <a:cubicBezTo>
                    <a:pt x="8630" y="16850"/>
                    <a:pt x="8661" y="16868"/>
                    <a:pt x="8693" y="16868"/>
                  </a:cubicBezTo>
                  <a:cubicBezTo>
                    <a:pt x="8705" y="16868"/>
                    <a:pt x="8718" y="16864"/>
                    <a:pt x="8729" y="16858"/>
                  </a:cubicBezTo>
                  <a:cubicBezTo>
                    <a:pt x="8833" y="16807"/>
                    <a:pt x="8938" y="16751"/>
                    <a:pt x="9038" y="16693"/>
                  </a:cubicBezTo>
                  <a:cubicBezTo>
                    <a:pt x="9078" y="16669"/>
                    <a:pt x="9093" y="16616"/>
                    <a:pt x="9069" y="16575"/>
                  </a:cubicBezTo>
                  <a:cubicBezTo>
                    <a:pt x="9053" y="16548"/>
                    <a:pt x="9024" y="16532"/>
                    <a:pt x="8994" y="16532"/>
                  </a:cubicBezTo>
                  <a:close/>
                  <a:moveTo>
                    <a:pt x="45640" y="16549"/>
                  </a:moveTo>
                  <a:cubicBezTo>
                    <a:pt x="45636" y="16549"/>
                    <a:pt x="45631" y="16550"/>
                    <a:pt x="45626" y="16550"/>
                  </a:cubicBezTo>
                  <a:cubicBezTo>
                    <a:pt x="45579" y="16558"/>
                    <a:pt x="45547" y="16602"/>
                    <a:pt x="45554" y="16648"/>
                  </a:cubicBezTo>
                  <a:cubicBezTo>
                    <a:pt x="45573" y="16760"/>
                    <a:pt x="45589" y="16874"/>
                    <a:pt x="45605" y="16986"/>
                  </a:cubicBezTo>
                  <a:cubicBezTo>
                    <a:pt x="45610" y="17029"/>
                    <a:pt x="45647" y="17061"/>
                    <a:pt x="45690" y="17061"/>
                  </a:cubicBezTo>
                  <a:cubicBezTo>
                    <a:pt x="45693" y="17061"/>
                    <a:pt x="45698" y="17061"/>
                    <a:pt x="45701" y="17060"/>
                  </a:cubicBezTo>
                  <a:cubicBezTo>
                    <a:pt x="45747" y="17053"/>
                    <a:pt x="45781" y="17010"/>
                    <a:pt x="45775" y="16964"/>
                  </a:cubicBezTo>
                  <a:cubicBezTo>
                    <a:pt x="45759" y="16848"/>
                    <a:pt x="45743" y="16735"/>
                    <a:pt x="45723" y="16621"/>
                  </a:cubicBezTo>
                  <a:cubicBezTo>
                    <a:pt x="45718" y="16579"/>
                    <a:pt x="45682" y="16549"/>
                    <a:pt x="45640" y="16549"/>
                  </a:cubicBezTo>
                  <a:close/>
                  <a:moveTo>
                    <a:pt x="5398" y="16753"/>
                  </a:moveTo>
                  <a:cubicBezTo>
                    <a:pt x="5369" y="16753"/>
                    <a:pt x="5341" y="16768"/>
                    <a:pt x="5325" y="16795"/>
                  </a:cubicBezTo>
                  <a:cubicBezTo>
                    <a:pt x="5299" y="16836"/>
                    <a:pt x="5314" y="16888"/>
                    <a:pt x="5354" y="16912"/>
                  </a:cubicBezTo>
                  <a:cubicBezTo>
                    <a:pt x="5455" y="16973"/>
                    <a:pt x="5560" y="17028"/>
                    <a:pt x="5669" y="17076"/>
                  </a:cubicBezTo>
                  <a:cubicBezTo>
                    <a:pt x="5680" y="17081"/>
                    <a:pt x="5692" y="17082"/>
                    <a:pt x="5703" y="17082"/>
                  </a:cubicBezTo>
                  <a:cubicBezTo>
                    <a:pt x="5736" y="17082"/>
                    <a:pt x="5767" y="17063"/>
                    <a:pt x="5781" y="17031"/>
                  </a:cubicBezTo>
                  <a:cubicBezTo>
                    <a:pt x="5801" y="16988"/>
                    <a:pt x="5781" y="16938"/>
                    <a:pt x="5738" y="16919"/>
                  </a:cubicBezTo>
                  <a:cubicBezTo>
                    <a:pt x="5636" y="16874"/>
                    <a:pt x="5536" y="16823"/>
                    <a:pt x="5442" y="16765"/>
                  </a:cubicBezTo>
                  <a:cubicBezTo>
                    <a:pt x="5428" y="16757"/>
                    <a:pt x="5413" y="16753"/>
                    <a:pt x="5398" y="16753"/>
                  </a:cubicBezTo>
                  <a:close/>
                  <a:moveTo>
                    <a:pt x="8218" y="16898"/>
                  </a:moveTo>
                  <a:cubicBezTo>
                    <a:pt x="8208" y="16898"/>
                    <a:pt x="8199" y="16899"/>
                    <a:pt x="8190" y="16903"/>
                  </a:cubicBezTo>
                  <a:cubicBezTo>
                    <a:pt x="8082" y="16943"/>
                    <a:pt x="7975" y="16976"/>
                    <a:pt x="7868" y="17007"/>
                  </a:cubicBezTo>
                  <a:cubicBezTo>
                    <a:pt x="7823" y="17020"/>
                    <a:pt x="7796" y="17068"/>
                    <a:pt x="7809" y="17113"/>
                  </a:cubicBezTo>
                  <a:cubicBezTo>
                    <a:pt x="7820" y="17151"/>
                    <a:pt x="7853" y="17177"/>
                    <a:pt x="7892" y="17177"/>
                  </a:cubicBezTo>
                  <a:cubicBezTo>
                    <a:pt x="7898" y="17177"/>
                    <a:pt x="7906" y="17175"/>
                    <a:pt x="7914" y="17172"/>
                  </a:cubicBezTo>
                  <a:cubicBezTo>
                    <a:pt x="8026" y="17141"/>
                    <a:pt x="8138" y="17105"/>
                    <a:pt x="8247" y="17065"/>
                  </a:cubicBezTo>
                  <a:cubicBezTo>
                    <a:pt x="8292" y="17048"/>
                    <a:pt x="8315" y="16999"/>
                    <a:pt x="8299" y="16956"/>
                  </a:cubicBezTo>
                  <a:cubicBezTo>
                    <a:pt x="8286" y="16920"/>
                    <a:pt x="8252" y="16898"/>
                    <a:pt x="8218" y="16898"/>
                  </a:cubicBezTo>
                  <a:close/>
                  <a:moveTo>
                    <a:pt x="6193" y="17072"/>
                  </a:moveTo>
                  <a:cubicBezTo>
                    <a:pt x="6154" y="17072"/>
                    <a:pt x="6118" y="17099"/>
                    <a:pt x="6108" y="17140"/>
                  </a:cubicBezTo>
                  <a:cubicBezTo>
                    <a:pt x="6097" y="17185"/>
                    <a:pt x="6126" y="17231"/>
                    <a:pt x="6172" y="17242"/>
                  </a:cubicBezTo>
                  <a:cubicBezTo>
                    <a:pt x="6286" y="17268"/>
                    <a:pt x="6403" y="17289"/>
                    <a:pt x="6521" y="17302"/>
                  </a:cubicBezTo>
                  <a:lnTo>
                    <a:pt x="6531" y="17302"/>
                  </a:lnTo>
                  <a:cubicBezTo>
                    <a:pt x="6574" y="17302"/>
                    <a:pt x="6611" y="17269"/>
                    <a:pt x="6616" y="17225"/>
                  </a:cubicBezTo>
                  <a:cubicBezTo>
                    <a:pt x="6620" y="17178"/>
                    <a:pt x="6587" y="17135"/>
                    <a:pt x="6540" y="17130"/>
                  </a:cubicBezTo>
                  <a:cubicBezTo>
                    <a:pt x="6428" y="17117"/>
                    <a:pt x="6318" y="17100"/>
                    <a:pt x="6210" y="17074"/>
                  </a:cubicBezTo>
                  <a:cubicBezTo>
                    <a:pt x="6205" y="17073"/>
                    <a:pt x="6199" y="17072"/>
                    <a:pt x="6193" y="17072"/>
                  </a:cubicBezTo>
                  <a:close/>
                  <a:moveTo>
                    <a:pt x="7388" y="17111"/>
                  </a:moveTo>
                  <a:cubicBezTo>
                    <a:pt x="7384" y="17111"/>
                    <a:pt x="7379" y="17112"/>
                    <a:pt x="7375" y="17113"/>
                  </a:cubicBezTo>
                  <a:cubicBezTo>
                    <a:pt x="7263" y="17129"/>
                    <a:pt x="7150" y="17140"/>
                    <a:pt x="7042" y="17145"/>
                  </a:cubicBezTo>
                  <a:cubicBezTo>
                    <a:pt x="6994" y="17148"/>
                    <a:pt x="6957" y="17188"/>
                    <a:pt x="6960" y="17234"/>
                  </a:cubicBezTo>
                  <a:cubicBezTo>
                    <a:pt x="6962" y="17281"/>
                    <a:pt x="7000" y="17316"/>
                    <a:pt x="7045" y="17316"/>
                  </a:cubicBezTo>
                  <a:lnTo>
                    <a:pt x="7050" y="17316"/>
                  </a:lnTo>
                  <a:cubicBezTo>
                    <a:pt x="7165" y="17311"/>
                    <a:pt x="7282" y="17300"/>
                    <a:pt x="7400" y="17282"/>
                  </a:cubicBezTo>
                  <a:cubicBezTo>
                    <a:pt x="7447" y="17276"/>
                    <a:pt x="7479" y="17231"/>
                    <a:pt x="7472" y="17185"/>
                  </a:cubicBezTo>
                  <a:cubicBezTo>
                    <a:pt x="7467" y="17143"/>
                    <a:pt x="7430" y="17111"/>
                    <a:pt x="7388" y="17111"/>
                  </a:cubicBezTo>
                  <a:close/>
                  <a:moveTo>
                    <a:pt x="826" y="17074"/>
                  </a:moveTo>
                  <a:cubicBezTo>
                    <a:pt x="793" y="17074"/>
                    <a:pt x="762" y="17092"/>
                    <a:pt x="747" y="17124"/>
                  </a:cubicBezTo>
                  <a:cubicBezTo>
                    <a:pt x="699" y="17226"/>
                    <a:pt x="654" y="17335"/>
                    <a:pt x="612" y="17447"/>
                  </a:cubicBezTo>
                  <a:cubicBezTo>
                    <a:pt x="595" y="17492"/>
                    <a:pt x="619" y="17542"/>
                    <a:pt x="662" y="17558"/>
                  </a:cubicBezTo>
                  <a:cubicBezTo>
                    <a:pt x="671" y="17561"/>
                    <a:pt x="683" y="17563"/>
                    <a:pt x="692" y="17563"/>
                  </a:cubicBezTo>
                  <a:cubicBezTo>
                    <a:pt x="728" y="17563"/>
                    <a:pt x="760" y="17542"/>
                    <a:pt x="772" y="17508"/>
                  </a:cubicBezTo>
                  <a:cubicBezTo>
                    <a:pt x="812" y="17401"/>
                    <a:pt x="857" y="17295"/>
                    <a:pt x="904" y="17197"/>
                  </a:cubicBezTo>
                  <a:cubicBezTo>
                    <a:pt x="923" y="17154"/>
                    <a:pt x="905" y="17103"/>
                    <a:pt x="862" y="17082"/>
                  </a:cubicBezTo>
                  <a:cubicBezTo>
                    <a:pt x="850" y="17077"/>
                    <a:pt x="838" y="17074"/>
                    <a:pt x="826" y="17074"/>
                  </a:cubicBezTo>
                  <a:close/>
                  <a:moveTo>
                    <a:pt x="45748" y="17400"/>
                  </a:moveTo>
                  <a:cubicBezTo>
                    <a:pt x="45745" y="17400"/>
                    <a:pt x="45742" y="17400"/>
                    <a:pt x="45739" y="17401"/>
                  </a:cubicBezTo>
                  <a:cubicBezTo>
                    <a:pt x="45693" y="17406"/>
                    <a:pt x="45658" y="17447"/>
                    <a:pt x="45663" y="17495"/>
                  </a:cubicBezTo>
                  <a:cubicBezTo>
                    <a:pt x="45672" y="17607"/>
                    <a:pt x="45680" y="17721"/>
                    <a:pt x="45688" y="17835"/>
                  </a:cubicBezTo>
                  <a:cubicBezTo>
                    <a:pt x="45690" y="17881"/>
                    <a:pt x="45728" y="17916"/>
                    <a:pt x="45773" y="17916"/>
                  </a:cubicBezTo>
                  <a:cubicBezTo>
                    <a:pt x="45775" y="17916"/>
                    <a:pt x="45776" y="17916"/>
                    <a:pt x="45778" y="17915"/>
                  </a:cubicBezTo>
                  <a:cubicBezTo>
                    <a:pt x="45826" y="17913"/>
                    <a:pt x="45863" y="17872"/>
                    <a:pt x="45860" y="17825"/>
                  </a:cubicBezTo>
                  <a:cubicBezTo>
                    <a:pt x="45853" y="17710"/>
                    <a:pt x="45843" y="17595"/>
                    <a:pt x="45834" y="17479"/>
                  </a:cubicBezTo>
                  <a:cubicBezTo>
                    <a:pt x="45829" y="17434"/>
                    <a:pt x="45792" y="17400"/>
                    <a:pt x="45748" y="17400"/>
                  </a:cubicBezTo>
                  <a:close/>
                  <a:moveTo>
                    <a:pt x="536" y="17883"/>
                  </a:moveTo>
                  <a:cubicBezTo>
                    <a:pt x="498" y="17883"/>
                    <a:pt x="464" y="17908"/>
                    <a:pt x="454" y="17945"/>
                  </a:cubicBezTo>
                  <a:cubicBezTo>
                    <a:pt x="425" y="18053"/>
                    <a:pt x="398" y="18166"/>
                    <a:pt x="372" y="18285"/>
                  </a:cubicBezTo>
                  <a:cubicBezTo>
                    <a:pt x="362" y="18331"/>
                    <a:pt x="391" y="18376"/>
                    <a:pt x="438" y="18386"/>
                  </a:cubicBezTo>
                  <a:cubicBezTo>
                    <a:pt x="444" y="18387"/>
                    <a:pt x="450" y="18389"/>
                    <a:pt x="457" y="18389"/>
                  </a:cubicBezTo>
                  <a:cubicBezTo>
                    <a:pt x="495" y="18389"/>
                    <a:pt x="531" y="18362"/>
                    <a:pt x="540" y="18322"/>
                  </a:cubicBezTo>
                  <a:cubicBezTo>
                    <a:pt x="564" y="18206"/>
                    <a:pt x="591" y="18094"/>
                    <a:pt x="620" y="17990"/>
                  </a:cubicBezTo>
                  <a:cubicBezTo>
                    <a:pt x="631" y="17945"/>
                    <a:pt x="604" y="17897"/>
                    <a:pt x="559" y="17886"/>
                  </a:cubicBezTo>
                  <a:cubicBezTo>
                    <a:pt x="552" y="17884"/>
                    <a:pt x="544" y="17883"/>
                    <a:pt x="536" y="17883"/>
                  </a:cubicBezTo>
                  <a:close/>
                  <a:moveTo>
                    <a:pt x="45791" y="18259"/>
                  </a:moveTo>
                  <a:cubicBezTo>
                    <a:pt x="45744" y="18261"/>
                    <a:pt x="45706" y="18299"/>
                    <a:pt x="45706" y="18347"/>
                  </a:cubicBezTo>
                  <a:cubicBezTo>
                    <a:pt x="45707" y="18389"/>
                    <a:pt x="45707" y="18432"/>
                    <a:pt x="45707" y="18475"/>
                  </a:cubicBezTo>
                  <a:cubicBezTo>
                    <a:pt x="45707" y="18546"/>
                    <a:pt x="45706" y="18616"/>
                    <a:pt x="45704" y="18688"/>
                  </a:cubicBezTo>
                  <a:cubicBezTo>
                    <a:pt x="45704" y="18735"/>
                    <a:pt x="45741" y="18775"/>
                    <a:pt x="45789" y="18775"/>
                  </a:cubicBezTo>
                  <a:lnTo>
                    <a:pt x="45791" y="18775"/>
                  </a:lnTo>
                  <a:cubicBezTo>
                    <a:pt x="45837" y="18775"/>
                    <a:pt x="45876" y="18738"/>
                    <a:pt x="45877" y="18691"/>
                  </a:cubicBezTo>
                  <a:cubicBezTo>
                    <a:pt x="45879" y="18619"/>
                    <a:pt x="45879" y="18547"/>
                    <a:pt x="45879" y="18475"/>
                  </a:cubicBezTo>
                  <a:cubicBezTo>
                    <a:pt x="45879" y="18432"/>
                    <a:pt x="45879" y="18387"/>
                    <a:pt x="45877" y="18344"/>
                  </a:cubicBezTo>
                  <a:cubicBezTo>
                    <a:pt x="45877" y="18298"/>
                    <a:pt x="45839" y="18259"/>
                    <a:pt x="45792" y="18259"/>
                  </a:cubicBezTo>
                  <a:close/>
                  <a:moveTo>
                    <a:pt x="361" y="18724"/>
                  </a:moveTo>
                  <a:cubicBezTo>
                    <a:pt x="320" y="18724"/>
                    <a:pt x="283" y="18754"/>
                    <a:pt x="276" y="18796"/>
                  </a:cubicBezTo>
                  <a:cubicBezTo>
                    <a:pt x="258" y="18909"/>
                    <a:pt x="241" y="19023"/>
                    <a:pt x="226" y="19138"/>
                  </a:cubicBezTo>
                  <a:cubicBezTo>
                    <a:pt x="218" y="19185"/>
                    <a:pt x="252" y="19228"/>
                    <a:pt x="298" y="19234"/>
                  </a:cubicBezTo>
                  <a:cubicBezTo>
                    <a:pt x="303" y="19234"/>
                    <a:pt x="306" y="19236"/>
                    <a:pt x="311" y="19236"/>
                  </a:cubicBezTo>
                  <a:cubicBezTo>
                    <a:pt x="353" y="19236"/>
                    <a:pt x="390" y="19204"/>
                    <a:pt x="396" y="19161"/>
                  </a:cubicBezTo>
                  <a:cubicBezTo>
                    <a:pt x="412" y="19049"/>
                    <a:pt x="428" y="18936"/>
                    <a:pt x="446" y="18823"/>
                  </a:cubicBezTo>
                  <a:cubicBezTo>
                    <a:pt x="454" y="18776"/>
                    <a:pt x="422" y="18733"/>
                    <a:pt x="375" y="18725"/>
                  </a:cubicBezTo>
                  <a:cubicBezTo>
                    <a:pt x="370" y="18724"/>
                    <a:pt x="366" y="18724"/>
                    <a:pt x="361" y="18724"/>
                  </a:cubicBezTo>
                  <a:close/>
                  <a:moveTo>
                    <a:pt x="45767" y="19119"/>
                  </a:moveTo>
                  <a:cubicBezTo>
                    <a:pt x="45720" y="19119"/>
                    <a:pt x="45683" y="19153"/>
                    <a:pt x="45680" y="19197"/>
                  </a:cubicBezTo>
                  <a:cubicBezTo>
                    <a:pt x="45671" y="19310"/>
                    <a:pt x="45659" y="19423"/>
                    <a:pt x="45645" y="19535"/>
                  </a:cubicBezTo>
                  <a:cubicBezTo>
                    <a:pt x="45639" y="19583"/>
                    <a:pt x="45672" y="19625"/>
                    <a:pt x="45720" y="19631"/>
                  </a:cubicBezTo>
                  <a:cubicBezTo>
                    <a:pt x="45723" y="19631"/>
                    <a:pt x="45727" y="19633"/>
                    <a:pt x="45730" y="19633"/>
                  </a:cubicBezTo>
                  <a:cubicBezTo>
                    <a:pt x="45773" y="19633"/>
                    <a:pt x="45810" y="19601"/>
                    <a:pt x="45816" y="19558"/>
                  </a:cubicBezTo>
                  <a:cubicBezTo>
                    <a:pt x="45831" y="19442"/>
                    <a:pt x="45842" y="19326"/>
                    <a:pt x="45851" y="19212"/>
                  </a:cubicBezTo>
                  <a:cubicBezTo>
                    <a:pt x="45855" y="19164"/>
                    <a:pt x="45819" y="19122"/>
                    <a:pt x="45773" y="19119"/>
                  </a:cubicBezTo>
                  <a:cubicBezTo>
                    <a:pt x="45771" y="19119"/>
                    <a:pt x="45769" y="19119"/>
                    <a:pt x="45767" y="19119"/>
                  </a:cubicBezTo>
                  <a:close/>
                  <a:moveTo>
                    <a:pt x="243" y="19575"/>
                  </a:moveTo>
                  <a:cubicBezTo>
                    <a:pt x="200" y="19575"/>
                    <a:pt x="163" y="19606"/>
                    <a:pt x="159" y="19649"/>
                  </a:cubicBezTo>
                  <a:cubicBezTo>
                    <a:pt x="145" y="19763"/>
                    <a:pt x="130" y="19876"/>
                    <a:pt x="116" y="19992"/>
                  </a:cubicBezTo>
                  <a:cubicBezTo>
                    <a:pt x="111" y="20038"/>
                    <a:pt x="145" y="20081"/>
                    <a:pt x="193" y="20086"/>
                  </a:cubicBezTo>
                  <a:cubicBezTo>
                    <a:pt x="196" y="20088"/>
                    <a:pt x="199" y="20088"/>
                    <a:pt x="202" y="20088"/>
                  </a:cubicBezTo>
                  <a:cubicBezTo>
                    <a:pt x="246" y="20088"/>
                    <a:pt x="282" y="20056"/>
                    <a:pt x="287" y="20011"/>
                  </a:cubicBezTo>
                  <a:cubicBezTo>
                    <a:pt x="302" y="19897"/>
                    <a:pt x="314" y="19784"/>
                    <a:pt x="329" y="19671"/>
                  </a:cubicBezTo>
                  <a:cubicBezTo>
                    <a:pt x="335" y="19623"/>
                    <a:pt x="302" y="19582"/>
                    <a:pt x="255" y="19575"/>
                  </a:cubicBezTo>
                  <a:cubicBezTo>
                    <a:pt x="251" y="19575"/>
                    <a:pt x="247" y="19575"/>
                    <a:pt x="243" y="19575"/>
                  </a:cubicBezTo>
                  <a:close/>
                  <a:moveTo>
                    <a:pt x="45648" y="19969"/>
                  </a:moveTo>
                  <a:cubicBezTo>
                    <a:pt x="45608" y="19969"/>
                    <a:pt x="45572" y="19998"/>
                    <a:pt x="45565" y="20038"/>
                  </a:cubicBezTo>
                  <a:cubicBezTo>
                    <a:pt x="45542" y="20150"/>
                    <a:pt x="45517" y="20261"/>
                    <a:pt x="45491" y="20370"/>
                  </a:cubicBezTo>
                  <a:cubicBezTo>
                    <a:pt x="45478" y="20416"/>
                    <a:pt x="45507" y="20463"/>
                    <a:pt x="45554" y="20474"/>
                  </a:cubicBezTo>
                  <a:cubicBezTo>
                    <a:pt x="45560" y="20475"/>
                    <a:pt x="45568" y="20477"/>
                    <a:pt x="45574" y="20477"/>
                  </a:cubicBezTo>
                  <a:cubicBezTo>
                    <a:pt x="45613" y="20477"/>
                    <a:pt x="45648" y="20451"/>
                    <a:pt x="45658" y="20411"/>
                  </a:cubicBezTo>
                  <a:cubicBezTo>
                    <a:pt x="45685" y="20299"/>
                    <a:pt x="45711" y="20186"/>
                    <a:pt x="45733" y="20072"/>
                  </a:cubicBezTo>
                  <a:cubicBezTo>
                    <a:pt x="45743" y="20025"/>
                    <a:pt x="45712" y="19981"/>
                    <a:pt x="45666" y="19971"/>
                  </a:cubicBezTo>
                  <a:cubicBezTo>
                    <a:pt x="45660" y="19970"/>
                    <a:pt x="45654" y="19969"/>
                    <a:pt x="45648" y="19969"/>
                  </a:cubicBezTo>
                  <a:close/>
                  <a:moveTo>
                    <a:pt x="144" y="20428"/>
                  </a:moveTo>
                  <a:cubicBezTo>
                    <a:pt x="102" y="20428"/>
                    <a:pt x="66" y="20463"/>
                    <a:pt x="61" y="20506"/>
                  </a:cubicBezTo>
                  <a:cubicBezTo>
                    <a:pt x="50" y="20621"/>
                    <a:pt x="41" y="20735"/>
                    <a:pt x="33" y="20850"/>
                  </a:cubicBezTo>
                  <a:cubicBezTo>
                    <a:pt x="29" y="20898"/>
                    <a:pt x="65" y="20938"/>
                    <a:pt x="113" y="20943"/>
                  </a:cubicBezTo>
                  <a:lnTo>
                    <a:pt x="119" y="20943"/>
                  </a:lnTo>
                  <a:cubicBezTo>
                    <a:pt x="162" y="20943"/>
                    <a:pt x="201" y="20908"/>
                    <a:pt x="204" y="20863"/>
                  </a:cubicBezTo>
                  <a:cubicBezTo>
                    <a:pt x="212" y="20749"/>
                    <a:pt x="221" y="20635"/>
                    <a:pt x="233" y="20522"/>
                  </a:cubicBezTo>
                  <a:cubicBezTo>
                    <a:pt x="238" y="20475"/>
                    <a:pt x="202" y="20434"/>
                    <a:pt x="154" y="20429"/>
                  </a:cubicBezTo>
                  <a:cubicBezTo>
                    <a:pt x="151" y="20428"/>
                    <a:pt x="147" y="20428"/>
                    <a:pt x="144" y="20428"/>
                  </a:cubicBezTo>
                  <a:close/>
                  <a:moveTo>
                    <a:pt x="45430" y="20800"/>
                  </a:moveTo>
                  <a:cubicBezTo>
                    <a:pt x="45395" y="20800"/>
                    <a:pt x="45362" y="20824"/>
                    <a:pt x="45350" y="20860"/>
                  </a:cubicBezTo>
                  <a:cubicBezTo>
                    <a:pt x="45313" y="20967"/>
                    <a:pt x="45275" y="21074"/>
                    <a:pt x="45233" y="21177"/>
                  </a:cubicBezTo>
                  <a:cubicBezTo>
                    <a:pt x="45216" y="21222"/>
                    <a:pt x="45238" y="21271"/>
                    <a:pt x="45281" y="21289"/>
                  </a:cubicBezTo>
                  <a:cubicBezTo>
                    <a:pt x="45293" y="21292"/>
                    <a:pt x="45302" y="21295"/>
                    <a:pt x="45313" y="21295"/>
                  </a:cubicBezTo>
                  <a:cubicBezTo>
                    <a:pt x="45347" y="21295"/>
                    <a:pt x="45381" y="21274"/>
                    <a:pt x="45394" y="21241"/>
                  </a:cubicBezTo>
                  <a:cubicBezTo>
                    <a:pt x="45435" y="21135"/>
                    <a:pt x="45475" y="21025"/>
                    <a:pt x="45512" y="20914"/>
                  </a:cubicBezTo>
                  <a:cubicBezTo>
                    <a:pt x="45528" y="20868"/>
                    <a:pt x="45504" y="20820"/>
                    <a:pt x="45458" y="20805"/>
                  </a:cubicBezTo>
                  <a:cubicBezTo>
                    <a:pt x="45448" y="20802"/>
                    <a:pt x="45439" y="20800"/>
                    <a:pt x="45430" y="20800"/>
                  </a:cubicBezTo>
                  <a:close/>
                  <a:moveTo>
                    <a:pt x="93" y="21286"/>
                  </a:moveTo>
                  <a:cubicBezTo>
                    <a:pt x="45" y="21286"/>
                    <a:pt x="7" y="21321"/>
                    <a:pt x="5" y="21369"/>
                  </a:cubicBezTo>
                  <a:cubicBezTo>
                    <a:pt x="2" y="21465"/>
                    <a:pt x="1" y="21561"/>
                    <a:pt x="1" y="21656"/>
                  </a:cubicBezTo>
                  <a:lnTo>
                    <a:pt x="1" y="21716"/>
                  </a:lnTo>
                  <a:cubicBezTo>
                    <a:pt x="2" y="21763"/>
                    <a:pt x="41" y="21801"/>
                    <a:pt x="87" y="21801"/>
                  </a:cubicBezTo>
                  <a:cubicBezTo>
                    <a:pt x="135" y="21801"/>
                    <a:pt x="173" y="21763"/>
                    <a:pt x="173" y="21715"/>
                  </a:cubicBezTo>
                  <a:lnTo>
                    <a:pt x="173" y="21656"/>
                  </a:lnTo>
                  <a:cubicBezTo>
                    <a:pt x="172" y="21563"/>
                    <a:pt x="173" y="21468"/>
                    <a:pt x="177" y="21374"/>
                  </a:cubicBezTo>
                  <a:cubicBezTo>
                    <a:pt x="178" y="21327"/>
                    <a:pt x="141" y="21287"/>
                    <a:pt x="93" y="21286"/>
                  </a:cubicBezTo>
                  <a:close/>
                  <a:moveTo>
                    <a:pt x="45102" y="21593"/>
                  </a:moveTo>
                  <a:cubicBezTo>
                    <a:pt x="45071" y="21593"/>
                    <a:pt x="45041" y="21610"/>
                    <a:pt x="45025" y="21640"/>
                  </a:cubicBezTo>
                  <a:cubicBezTo>
                    <a:pt x="44974" y="21740"/>
                    <a:pt x="44920" y="21840"/>
                    <a:pt x="44862" y="21936"/>
                  </a:cubicBezTo>
                  <a:cubicBezTo>
                    <a:pt x="44838" y="21976"/>
                    <a:pt x="44851" y="22029"/>
                    <a:pt x="44892" y="22053"/>
                  </a:cubicBezTo>
                  <a:cubicBezTo>
                    <a:pt x="44905" y="22061"/>
                    <a:pt x="44921" y="22065"/>
                    <a:pt x="44936" y="22065"/>
                  </a:cubicBezTo>
                  <a:cubicBezTo>
                    <a:pt x="44966" y="22065"/>
                    <a:pt x="44993" y="22051"/>
                    <a:pt x="45009" y="22024"/>
                  </a:cubicBezTo>
                  <a:cubicBezTo>
                    <a:pt x="45068" y="21925"/>
                    <a:pt x="45126" y="21822"/>
                    <a:pt x="45179" y="21718"/>
                  </a:cubicBezTo>
                  <a:cubicBezTo>
                    <a:pt x="45200" y="21675"/>
                    <a:pt x="45184" y="21623"/>
                    <a:pt x="45141" y="21603"/>
                  </a:cubicBezTo>
                  <a:cubicBezTo>
                    <a:pt x="45128" y="21596"/>
                    <a:pt x="45115" y="21593"/>
                    <a:pt x="45102" y="21593"/>
                  </a:cubicBezTo>
                  <a:close/>
                  <a:moveTo>
                    <a:pt x="107" y="22144"/>
                  </a:moveTo>
                  <a:cubicBezTo>
                    <a:pt x="105" y="22144"/>
                    <a:pt x="103" y="22144"/>
                    <a:pt x="101" y="22144"/>
                  </a:cubicBezTo>
                  <a:cubicBezTo>
                    <a:pt x="53" y="22149"/>
                    <a:pt x="18" y="22189"/>
                    <a:pt x="21" y="22237"/>
                  </a:cubicBezTo>
                  <a:cubicBezTo>
                    <a:pt x="31" y="22355"/>
                    <a:pt x="42" y="22472"/>
                    <a:pt x="57" y="22583"/>
                  </a:cubicBezTo>
                  <a:cubicBezTo>
                    <a:pt x="63" y="22626"/>
                    <a:pt x="100" y="22658"/>
                    <a:pt x="141" y="22658"/>
                  </a:cubicBezTo>
                  <a:lnTo>
                    <a:pt x="153" y="22658"/>
                  </a:lnTo>
                  <a:cubicBezTo>
                    <a:pt x="201" y="22652"/>
                    <a:pt x="234" y="22608"/>
                    <a:pt x="228" y="22560"/>
                  </a:cubicBezTo>
                  <a:cubicBezTo>
                    <a:pt x="213" y="22451"/>
                    <a:pt x="202" y="22339"/>
                    <a:pt x="193" y="22224"/>
                  </a:cubicBezTo>
                  <a:cubicBezTo>
                    <a:pt x="190" y="22178"/>
                    <a:pt x="151" y="22144"/>
                    <a:pt x="107" y="22144"/>
                  </a:cubicBezTo>
                  <a:close/>
                  <a:moveTo>
                    <a:pt x="44648" y="22320"/>
                  </a:moveTo>
                  <a:cubicBezTo>
                    <a:pt x="44622" y="22320"/>
                    <a:pt x="44597" y="22332"/>
                    <a:pt x="44580" y="22354"/>
                  </a:cubicBezTo>
                  <a:cubicBezTo>
                    <a:pt x="44511" y="22443"/>
                    <a:pt x="44439" y="22531"/>
                    <a:pt x="44365" y="22613"/>
                  </a:cubicBezTo>
                  <a:cubicBezTo>
                    <a:pt x="44333" y="22648"/>
                    <a:pt x="44337" y="22703"/>
                    <a:pt x="44372" y="22735"/>
                  </a:cubicBezTo>
                  <a:cubicBezTo>
                    <a:pt x="44388" y="22749"/>
                    <a:pt x="44409" y="22757"/>
                    <a:pt x="44430" y="22757"/>
                  </a:cubicBezTo>
                  <a:cubicBezTo>
                    <a:pt x="44452" y="22757"/>
                    <a:pt x="44476" y="22748"/>
                    <a:pt x="44492" y="22728"/>
                  </a:cubicBezTo>
                  <a:cubicBezTo>
                    <a:pt x="44569" y="22644"/>
                    <a:pt x="44644" y="22552"/>
                    <a:pt x="44716" y="22458"/>
                  </a:cubicBezTo>
                  <a:cubicBezTo>
                    <a:pt x="44745" y="22421"/>
                    <a:pt x="44737" y="22367"/>
                    <a:pt x="44700" y="22338"/>
                  </a:cubicBezTo>
                  <a:cubicBezTo>
                    <a:pt x="44684" y="22326"/>
                    <a:pt x="44666" y="22320"/>
                    <a:pt x="44648" y="22320"/>
                  </a:cubicBezTo>
                  <a:close/>
                  <a:moveTo>
                    <a:pt x="44060" y="22944"/>
                  </a:moveTo>
                  <a:cubicBezTo>
                    <a:pt x="44040" y="22944"/>
                    <a:pt x="44021" y="22950"/>
                    <a:pt x="44005" y="22964"/>
                  </a:cubicBezTo>
                  <a:cubicBezTo>
                    <a:pt x="43919" y="23037"/>
                    <a:pt x="43829" y="23106"/>
                    <a:pt x="43739" y="23169"/>
                  </a:cubicBezTo>
                  <a:cubicBezTo>
                    <a:pt x="43699" y="23196"/>
                    <a:pt x="43691" y="23250"/>
                    <a:pt x="43717" y="23289"/>
                  </a:cubicBezTo>
                  <a:cubicBezTo>
                    <a:pt x="43735" y="23313"/>
                    <a:pt x="43762" y="23326"/>
                    <a:pt x="43789" y="23326"/>
                  </a:cubicBezTo>
                  <a:cubicBezTo>
                    <a:pt x="43805" y="23326"/>
                    <a:pt x="43823" y="23321"/>
                    <a:pt x="43837" y="23310"/>
                  </a:cubicBezTo>
                  <a:cubicBezTo>
                    <a:pt x="43933" y="23244"/>
                    <a:pt x="44026" y="23172"/>
                    <a:pt x="44116" y="23095"/>
                  </a:cubicBezTo>
                  <a:cubicBezTo>
                    <a:pt x="44152" y="23065"/>
                    <a:pt x="44156" y="23010"/>
                    <a:pt x="44125" y="22973"/>
                  </a:cubicBezTo>
                  <a:cubicBezTo>
                    <a:pt x="44108" y="22954"/>
                    <a:pt x="44084" y="22944"/>
                    <a:pt x="44060" y="22944"/>
                  </a:cubicBezTo>
                  <a:close/>
                  <a:moveTo>
                    <a:pt x="234" y="22993"/>
                  </a:moveTo>
                  <a:cubicBezTo>
                    <a:pt x="227" y="22993"/>
                    <a:pt x="220" y="22994"/>
                    <a:pt x="213" y="22996"/>
                  </a:cubicBezTo>
                  <a:cubicBezTo>
                    <a:pt x="167" y="23005"/>
                    <a:pt x="138" y="23052"/>
                    <a:pt x="149" y="23098"/>
                  </a:cubicBezTo>
                  <a:cubicBezTo>
                    <a:pt x="177" y="23214"/>
                    <a:pt x="207" y="23327"/>
                    <a:pt x="242" y="23436"/>
                  </a:cubicBezTo>
                  <a:cubicBezTo>
                    <a:pt x="254" y="23473"/>
                    <a:pt x="287" y="23497"/>
                    <a:pt x="324" y="23497"/>
                  </a:cubicBezTo>
                  <a:cubicBezTo>
                    <a:pt x="332" y="23497"/>
                    <a:pt x="340" y="23495"/>
                    <a:pt x="350" y="23492"/>
                  </a:cubicBezTo>
                  <a:cubicBezTo>
                    <a:pt x="394" y="23478"/>
                    <a:pt x="420" y="23430"/>
                    <a:pt x="406" y="23385"/>
                  </a:cubicBezTo>
                  <a:cubicBezTo>
                    <a:pt x="372" y="23281"/>
                    <a:pt x="343" y="23170"/>
                    <a:pt x="318" y="23060"/>
                  </a:cubicBezTo>
                  <a:cubicBezTo>
                    <a:pt x="308" y="23020"/>
                    <a:pt x="273" y="22993"/>
                    <a:pt x="234" y="22993"/>
                  </a:cubicBezTo>
                  <a:close/>
                  <a:moveTo>
                    <a:pt x="43343" y="23412"/>
                  </a:moveTo>
                  <a:cubicBezTo>
                    <a:pt x="43332" y="23412"/>
                    <a:pt x="43321" y="23414"/>
                    <a:pt x="43310" y="23419"/>
                  </a:cubicBezTo>
                  <a:cubicBezTo>
                    <a:pt x="43214" y="23460"/>
                    <a:pt x="43112" y="23494"/>
                    <a:pt x="42996" y="23524"/>
                  </a:cubicBezTo>
                  <a:cubicBezTo>
                    <a:pt x="42951" y="23535"/>
                    <a:pt x="42923" y="23582"/>
                    <a:pt x="42935" y="23628"/>
                  </a:cubicBezTo>
                  <a:cubicBezTo>
                    <a:pt x="42945" y="23667"/>
                    <a:pt x="42980" y="23692"/>
                    <a:pt x="43019" y="23692"/>
                  </a:cubicBezTo>
                  <a:cubicBezTo>
                    <a:pt x="43025" y="23692"/>
                    <a:pt x="43032" y="23692"/>
                    <a:pt x="43040" y="23691"/>
                  </a:cubicBezTo>
                  <a:cubicBezTo>
                    <a:pt x="43163" y="23659"/>
                    <a:pt x="43273" y="23622"/>
                    <a:pt x="43377" y="23577"/>
                  </a:cubicBezTo>
                  <a:cubicBezTo>
                    <a:pt x="43421" y="23558"/>
                    <a:pt x="43441" y="23508"/>
                    <a:pt x="43422" y="23463"/>
                  </a:cubicBezTo>
                  <a:cubicBezTo>
                    <a:pt x="43408" y="23431"/>
                    <a:pt x="43376" y="23412"/>
                    <a:pt x="43343" y="23412"/>
                  </a:cubicBezTo>
                  <a:close/>
                  <a:moveTo>
                    <a:pt x="42509" y="23610"/>
                  </a:moveTo>
                  <a:cubicBezTo>
                    <a:pt x="42506" y="23610"/>
                    <a:pt x="42503" y="23610"/>
                    <a:pt x="42500" y="23611"/>
                  </a:cubicBezTo>
                  <a:cubicBezTo>
                    <a:pt x="42388" y="23625"/>
                    <a:pt x="42274" y="23635"/>
                    <a:pt x="42162" y="23646"/>
                  </a:cubicBezTo>
                  <a:lnTo>
                    <a:pt x="42160" y="23646"/>
                  </a:lnTo>
                  <a:cubicBezTo>
                    <a:pt x="42112" y="23651"/>
                    <a:pt x="42079" y="23692"/>
                    <a:pt x="42084" y="23740"/>
                  </a:cubicBezTo>
                  <a:cubicBezTo>
                    <a:pt x="42088" y="23785"/>
                    <a:pt x="42125" y="23817"/>
                    <a:pt x="42170" y="23817"/>
                  </a:cubicBezTo>
                  <a:lnTo>
                    <a:pt x="42178" y="23817"/>
                  </a:lnTo>
                  <a:cubicBezTo>
                    <a:pt x="42293" y="23806"/>
                    <a:pt x="42407" y="23795"/>
                    <a:pt x="42521" y="23782"/>
                  </a:cubicBezTo>
                  <a:cubicBezTo>
                    <a:pt x="42569" y="23776"/>
                    <a:pt x="42602" y="23732"/>
                    <a:pt x="42596" y="23686"/>
                  </a:cubicBezTo>
                  <a:cubicBezTo>
                    <a:pt x="42590" y="23643"/>
                    <a:pt x="42553" y="23610"/>
                    <a:pt x="42509" y="23610"/>
                  </a:cubicBezTo>
                  <a:close/>
                  <a:moveTo>
                    <a:pt x="41655" y="23704"/>
                  </a:moveTo>
                  <a:cubicBezTo>
                    <a:pt x="41651" y="23704"/>
                    <a:pt x="41647" y="23705"/>
                    <a:pt x="41643" y="23705"/>
                  </a:cubicBezTo>
                  <a:cubicBezTo>
                    <a:pt x="41517" y="23724"/>
                    <a:pt x="41403" y="23747"/>
                    <a:pt x="41299" y="23772"/>
                  </a:cubicBezTo>
                  <a:cubicBezTo>
                    <a:pt x="41252" y="23785"/>
                    <a:pt x="41225" y="23832"/>
                    <a:pt x="41236" y="23878"/>
                  </a:cubicBezTo>
                  <a:cubicBezTo>
                    <a:pt x="41246" y="23917"/>
                    <a:pt x="41281" y="23942"/>
                    <a:pt x="41320" y="23942"/>
                  </a:cubicBezTo>
                  <a:cubicBezTo>
                    <a:pt x="41326" y="23942"/>
                    <a:pt x="41334" y="23941"/>
                    <a:pt x="41341" y="23939"/>
                  </a:cubicBezTo>
                  <a:cubicBezTo>
                    <a:pt x="41440" y="23915"/>
                    <a:pt x="41547" y="23893"/>
                    <a:pt x="41669" y="23875"/>
                  </a:cubicBezTo>
                  <a:cubicBezTo>
                    <a:pt x="41717" y="23869"/>
                    <a:pt x="41749" y="23825"/>
                    <a:pt x="41741" y="23777"/>
                  </a:cubicBezTo>
                  <a:cubicBezTo>
                    <a:pt x="41735" y="23735"/>
                    <a:pt x="41698" y="23704"/>
                    <a:pt x="41655" y="23704"/>
                  </a:cubicBezTo>
                  <a:close/>
                  <a:moveTo>
                    <a:pt x="509" y="23805"/>
                  </a:moveTo>
                  <a:cubicBezTo>
                    <a:pt x="497" y="23805"/>
                    <a:pt x="485" y="23807"/>
                    <a:pt x="473" y="23813"/>
                  </a:cubicBezTo>
                  <a:cubicBezTo>
                    <a:pt x="430" y="23833"/>
                    <a:pt x="412" y="23885"/>
                    <a:pt x="431" y="23928"/>
                  </a:cubicBezTo>
                  <a:cubicBezTo>
                    <a:pt x="481" y="24033"/>
                    <a:pt x="537" y="24139"/>
                    <a:pt x="595" y="24238"/>
                  </a:cubicBezTo>
                  <a:cubicBezTo>
                    <a:pt x="611" y="24266"/>
                    <a:pt x="639" y="24280"/>
                    <a:pt x="670" y="24280"/>
                  </a:cubicBezTo>
                  <a:cubicBezTo>
                    <a:pt x="684" y="24280"/>
                    <a:pt x="699" y="24277"/>
                    <a:pt x="713" y="24269"/>
                  </a:cubicBezTo>
                  <a:cubicBezTo>
                    <a:pt x="753" y="24245"/>
                    <a:pt x="768" y="24192"/>
                    <a:pt x="744" y="24152"/>
                  </a:cubicBezTo>
                  <a:cubicBezTo>
                    <a:pt x="687" y="24056"/>
                    <a:pt x="635" y="23957"/>
                    <a:pt x="588" y="23854"/>
                  </a:cubicBezTo>
                  <a:cubicBezTo>
                    <a:pt x="573" y="23823"/>
                    <a:pt x="542" y="23805"/>
                    <a:pt x="509" y="23805"/>
                  </a:cubicBezTo>
                  <a:close/>
                  <a:moveTo>
                    <a:pt x="40841" y="23956"/>
                  </a:moveTo>
                  <a:cubicBezTo>
                    <a:pt x="40827" y="23956"/>
                    <a:pt x="40813" y="23959"/>
                    <a:pt x="40799" y="23966"/>
                  </a:cubicBezTo>
                  <a:cubicBezTo>
                    <a:pt x="40750" y="23995"/>
                    <a:pt x="40702" y="24025"/>
                    <a:pt x="40655" y="24058"/>
                  </a:cubicBezTo>
                  <a:cubicBezTo>
                    <a:pt x="40606" y="24093"/>
                    <a:pt x="40556" y="24126"/>
                    <a:pt x="40506" y="24160"/>
                  </a:cubicBezTo>
                  <a:cubicBezTo>
                    <a:pt x="40466" y="24186"/>
                    <a:pt x="40457" y="24238"/>
                    <a:pt x="40482" y="24278"/>
                  </a:cubicBezTo>
                  <a:cubicBezTo>
                    <a:pt x="40500" y="24304"/>
                    <a:pt x="40527" y="24317"/>
                    <a:pt x="40554" y="24317"/>
                  </a:cubicBezTo>
                  <a:cubicBezTo>
                    <a:pt x="40570" y="24317"/>
                    <a:pt x="40586" y="24312"/>
                    <a:pt x="40602" y="24303"/>
                  </a:cubicBezTo>
                  <a:cubicBezTo>
                    <a:pt x="40654" y="24269"/>
                    <a:pt x="40703" y="24234"/>
                    <a:pt x="40754" y="24197"/>
                  </a:cubicBezTo>
                  <a:cubicBezTo>
                    <a:pt x="40796" y="24168"/>
                    <a:pt x="40838" y="24141"/>
                    <a:pt x="40883" y="24117"/>
                  </a:cubicBezTo>
                  <a:cubicBezTo>
                    <a:pt x="40924" y="24094"/>
                    <a:pt x="40939" y="24042"/>
                    <a:pt x="40916" y="24000"/>
                  </a:cubicBezTo>
                  <a:cubicBezTo>
                    <a:pt x="40900" y="23971"/>
                    <a:pt x="40871" y="23956"/>
                    <a:pt x="40841" y="23956"/>
                  </a:cubicBezTo>
                  <a:close/>
                  <a:moveTo>
                    <a:pt x="40115" y="24414"/>
                  </a:moveTo>
                  <a:cubicBezTo>
                    <a:pt x="40101" y="24414"/>
                    <a:pt x="40086" y="24418"/>
                    <a:pt x="40072" y="24426"/>
                  </a:cubicBezTo>
                  <a:cubicBezTo>
                    <a:pt x="39973" y="24480"/>
                    <a:pt x="39872" y="24533"/>
                    <a:pt x="39773" y="24583"/>
                  </a:cubicBezTo>
                  <a:cubicBezTo>
                    <a:pt x="39730" y="24604"/>
                    <a:pt x="39712" y="24655"/>
                    <a:pt x="39733" y="24698"/>
                  </a:cubicBezTo>
                  <a:cubicBezTo>
                    <a:pt x="39749" y="24728"/>
                    <a:pt x="39779" y="24746"/>
                    <a:pt x="39811" y="24746"/>
                  </a:cubicBezTo>
                  <a:cubicBezTo>
                    <a:pt x="39824" y="24746"/>
                    <a:pt x="39837" y="24743"/>
                    <a:pt x="39848" y="24736"/>
                  </a:cubicBezTo>
                  <a:cubicBezTo>
                    <a:pt x="39951" y="24687"/>
                    <a:pt x="40055" y="24632"/>
                    <a:pt x="40157" y="24575"/>
                  </a:cubicBezTo>
                  <a:cubicBezTo>
                    <a:pt x="40199" y="24552"/>
                    <a:pt x="40213" y="24499"/>
                    <a:pt x="40189" y="24458"/>
                  </a:cubicBezTo>
                  <a:cubicBezTo>
                    <a:pt x="40174" y="24430"/>
                    <a:pt x="40145" y="24414"/>
                    <a:pt x="40115" y="24414"/>
                  </a:cubicBezTo>
                  <a:close/>
                  <a:moveTo>
                    <a:pt x="962" y="24533"/>
                  </a:moveTo>
                  <a:cubicBezTo>
                    <a:pt x="943" y="24533"/>
                    <a:pt x="924" y="24539"/>
                    <a:pt x="908" y="24552"/>
                  </a:cubicBezTo>
                  <a:cubicBezTo>
                    <a:pt x="872" y="24581"/>
                    <a:pt x="865" y="24636"/>
                    <a:pt x="896" y="24672"/>
                  </a:cubicBezTo>
                  <a:cubicBezTo>
                    <a:pt x="968" y="24764"/>
                    <a:pt x="1046" y="24852"/>
                    <a:pt x="1129" y="24935"/>
                  </a:cubicBezTo>
                  <a:cubicBezTo>
                    <a:pt x="1145" y="24953"/>
                    <a:pt x="1168" y="24961"/>
                    <a:pt x="1190" y="24961"/>
                  </a:cubicBezTo>
                  <a:cubicBezTo>
                    <a:pt x="1211" y="24961"/>
                    <a:pt x="1234" y="24953"/>
                    <a:pt x="1250" y="24937"/>
                  </a:cubicBezTo>
                  <a:cubicBezTo>
                    <a:pt x="1285" y="24903"/>
                    <a:pt x="1285" y="24849"/>
                    <a:pt x="1251" y="24815"/>
                  </a:cubicBezTo>
                  <a:cubicBezTo>
                    <a:pt x="1173" y="24735"/>
                    <a:pt x="1099" y="24652"/>
                    <a:pt x="1029" y="24565"/>
                  </a:cubicBezTo>
                  <a:cubicBezTo>
                    <a:pt x="1011" y="24544"/>
                    <a:pt x="987" y="24533"/>
                    <a:pt x="962" y="24533"/>
                  </a:cubicBezTo>
                  <a:close/>
                  <a:moveTo>
                    <a:pt x="39339" y="24782"/>
                  </a:moveTo>
                  <a:cubicBezTo>
                    <a:pt x="39329" y="24782"/>
                    <a:pt x="39319" y="24784"/>
                    <a:pt x="39308" y="24788"/>
                  </a:cubicBezTo>
                  <a:cubicBezTo>
                    <a:pt x="39204" y="24828"/>
                    <a:pt x="39097" y="24868"/>
                    <a:pt x="38990" y="24903"/>
                  </a:cubicBezTo>
                  <a:cubicBezTo>
                    <a:pt x="38945" y="24917"/>
                    <a:pt x="38919" y="24965"/>
                    <a:pt x="38935" y="25012"/>
                  </a:cubicBezTo>
                  <a:cubicBezTo>
                    <a:pt x="38947" y="25047"/>
                    <a:pt x="38980" y="25070"/>
                    <a:pt x="39015" y="25070"/>
                  </a:cubicBezTo>
                  <a:cubicBezTo>
                    <a:pt x="39025" y="25070"/>
                    <a:pt x="39035" y="25070"/>
                    <a:pt x="39043" y="25066"/>
                  </a:cubicBezTo>
                  <a:cubicBezTo>
                    <a:pt x="39155" y="25030"/>
                    <a:pt x="39264" y="24989"/>
                    <a:pt x="39371" y="24948"/>
                  </a:cubicBezTo>
                  <a:cubicBezTo>
                    <a:pt x="39414" y="24930"/>
                    <a:pt x="39437" y="24881"/>
                    <a:pt x="39419" y="24836"/>
                  </a:cubicBezTo>
                  <a:cubicBezTo>
                    <a:pt x="39405" y="24803"/>
                    <a:pt x="39373" y="24782"/>
                    <a:pt x="39339" y="24782"/>
                  </a:cubicBezTo>
                  <a:close/>
                  <a:moveTo>
                    <a:pt x="32498" y="25042"/>
                  </a:moveTo>
                  <a:cubicBezTo>
                    <a:pt x="32394" y="25042"/>
                    <a:pt x="32290" y="25044"/>
                    <a:pt x="32186" y="25047"/>
                  </a:cubicBezTo>
                  <a:cubicBezTo>
                    <a:pt x="32138" y="25047"/>
                    <a:pt x="32101" y="25087"/>
                    <a:pt x="32101" y="25135"/>
                  </a:cubicBezTo>
                  <a:cubicBezTo>
                    <a:pt x="32102" y="25182"/>
                    <a:pt x="32141" y="25218"/>
                    <a:pt x="32187" y="25218"/>
                  </a:cubicBezTo>
                  <a:lnTo>
                    <a:pt x="32189" y="25218"/>
                  </a:lnTo>
                  <a:cubicBezTo>
                    <a:pt x="32293" y="25215"/>
                    <a:pt x="32395" y="25214"/>
                    <a:pt x="32498" y="25214"/>
                  </a:cubicBezTo>
                  <a:lnTo>
                    <a:pt x="32530" y="25214"/>
                  </a:lnTo>
                  <a:cubicBezTo>
                    <a:pt x="32578" y="25214"/>
                    <a:pt x="32616" y="25175"/>
                    <a:pt x="32616" y="25129"/>
                  </a:cubicBezTo>
                  <a:cubicBezTo>
                    <a:pt x="32616" y="25081"/>
                    <a:pt x="32578" y="25042"/>
                    <a:pt x="32530" y="25042"/>
                  </a:cubicBezTo>
                  <a:close/>
                  <a:moveTo>
                    <a:pt x="33041" y="25053"/>
                  </a:moveTo>
                  <a:cubicBezTo>
                    <a:pt x="32998" y="25053"/>
                    <a:pt x="32962" y="25091"/>
                    <a:pt x="32961" y="25137"/>
                  </a:cubicBezTo>
                  <a:cubicBezTo>
                    <a:pt x="32959" y="25183"/>
                    <a:pt x="32996" y="25223"/>
                    <a:pt x="33042" y="25225"/>
                  </a:cubicBezTo>
                  <a:cubicBezTo>
                    <a:pt x="33156" y="25230"/>
                    <a:pt x="33271" y="25234"/>
                    <a:pt x="33385" y="25241"/>
                  </a:cubicBezTo>
                  <a:lnTo>
                    <a:pt x="33390" y="25241"/>
                  </a:lnTo>
                  <a:cubicBezTo>
                    <a:pt x="33435" y="25241"/>
                    <a:pt x="33473" y="25206"/>
                    <a:pt x="33475" y="25161"/>
                  </a:cubicBezTo>
                  <a:cubicBezTo>
                    <a:pt x="33478" y="25113"/>
                    <a:pt x="33441" y="25073"/>
                    <a:pt x="33395" y="25070"/>
                  </a:cubicBezTo>
                  <a:cubicBezTo>
                    <a:pt x="33279" y="25063"/>
                    <a:pt x="33164" y="25058"/>
                    <a:pt x="33049" y="25054"/>
                  </a:cubicBezTo>
                  <a:cubicBezTo>
                    <a:pt x="33046" y="25053"/>
                    <a:pt x="33044" y="25053"/>
                    <a:pt x="33041" y="25053"/>
                  </a:cubicBezTo>
                  <a:close/>
                  <a:moveTo>
                    <a:pt x="31671" y="25074"/>
                  </a:moveTo>
                  <a:cubicBezTo>
                    <a:pt x="31669" y="25074"/>
                    <a:pt x="31667" y="25074"/>
                    <a:pt x="31665" y="25074"/>
                  </a:cubicBezTo>
                  <a:cubicBezTo>
                    <a:pt x="31571" y="25082"/>
                    <a:pt x="31476" y="25090"/>
                    <a:pt x="31382" y="25102"/>
                  </a:cubicBezTo>
                  <a:lnTo>
                    <a:pt x="31321" y="25108"/>
                  </a:lnTo>
                  <a:cubicBezTo>
                    <a:pt x="31273" y="25114"/>
                    <a:pt x="31239" y="25156"/>
                    <a:pt x="31246" y="25204"/>
                  </a:cubicBezTo>
                  <a:cubicBezTo>
                    <a:pt x="31251" y="25247"/>
                    <a:pt x="31287" y="25279"/>
                    <a:pt x="31331" y="25279"/>
                  </a:cubicBezTo>
                  <a:lnTo>
                    <a:pt x="31340" y="25279"/>
                  </a:lnTo>
                  <a:lnTo>
                    <a:pt x="31401" y="25273"/>
                  </a:lnTo>
                  <a:cubicBezTo>
                    <a:pt x="31494" y="25262"/>
                    <a:pt x="31587" y="25254"/>
                    <a:pt x="31680" y="25246"/>
                  </a:cubicBezTo>
                  <a:cubicBezTo>
                    <a:pt x="31726" y="25242"/>
                    <a:pt x="31761" y="25201"/>
                    <a:pt x="31758" y="25153"/>
                  </a:cubicBezTo>
                  <a:cubicBezTo>
                    <a:pt x="31755" y="25108"/>
                    <a:pt x="31717" y="25074"/>
                    <a:pt x="31671" y="25074"/>
                  </a:cubicBezTo>
                  <a:close/>
                  <a:moveTo>
                    <a:pt x="38520" y="25040"/>
                  </a:moveTo>
                  <a:cubicBezTo>
                    <a:pt x="38513" y="25040"/>
                    <a:pt x="38507" y="25041"/>
                    <a:pt x="38500" y="25042"/>
                  </a:cubicBezTo>
                  <a:cubicBezTo>
                    <a:pt x="38391" y="25070"/>
                    <a:pt x="38280" y="25094"/>
                    <a:pt x="38168" y="25114"/>
                  </a:cubicBezTo>
                  <a:cubicBezTo>
                    <a:pt x="38122" y="25124"/>
                    <a:pt x="38091" y="25169"/>
                    <a:pt x="38101" y="25215"/>
                  </a:cubicBezTo>
                  <a:cubicBezTo>
                    <a:pt x="38109" y="25255"/>
                    <a:pt x="38144" y="25284"/>
                    <a:pt x="38186" y="25284"/>
                  </a:cubicBezTo>
                  <a:cubicBezTo>
                    <a:pt x="38191" y="25284"/>
                    <a:pt x="38196" y="25284"/>
                    <a:pt x="38202" y="25283"/>
                  </a:cubicBezTo>
                  <a:cubicBezTo>
                    <a:pt x="38316" y="25262"/>
                    <a:pt x="38429" y="25236"/>
                    <a:pt x="38541" y="25209"/>
                  </a:cubicBezTo>
                  <a:cubicBezTo>
                    <a:pt x="38588" y="25198"/>
                    <a:pt x="38615" y="25151"/>
                    <a:pt x="38604" y="25105"/>
                  </a:cubicBezTo>
                  <a:cubicBezTo>
                    <a:pt x="38594" y="25067"/>
                    <a:pt x="38559" y="25040"/>
                    <a:pt x="38520" y="25040"/>
                  </a:cubicBezTo>
                  <a:close/>
                  <a:moveTo>
                    <a:pt x="33902" y="25103"/>
                  </a:moveTo>
                  <a:cubicBezTo>
                    <a:pt x="33859" y="25103"/>
                    <a:pt x="33822" y="25138"/>
                    <a:pt x="33817" y="25183"/>
                  </a:cubicBezTo>
                  <a:cubicBezTo>
                    <a:pt x="33814" y="25230"/>
                    <a:pt x="33850" y="25271"/>
                    <a:pt x="33898" y="25275"/>
                  </a:cubicBezTo>
                  <a:cubicBezTo>
                    <a:pt x="34011" y="25283"/>
                    <a:pt x="34125" y="25292"/>
                    <a:pt x="34240" y="25300"/>
                  </a:cubicBezTo>
                  <a:cubicBezTo>
                    <a:pt x="34242" y="25302"/>
                    <a:pt x="34243" y="25302"/>
                    <a:pt x="34247" y="25302"/>
                  </a:cubicBezTo>
                  <a:cubicBezTo>
                    <a:pt x="34291" y="25302"/>
                    <a:pt x="34328" y="25267"/>
                    <a:pt x="34332" y="25222"/>
                  </a:cubicBezTo>
                  <a:cubicBezTo>
                    <a:pt x="34336" y="25174"/>
                    <a:pt x="34301" y="25134"/>
                    <a:pt x="34253" y="25129"/>
                  </a:cubicBezTo>
                  <a:cubicBezTo>
                    <a:pt x="34139" y="25121"/>
                    <a:pt x="34024" y="25111"/>
                    <a:pt x="33910" y="25103"/>
                  </a:cubicBezTo>
                  <a:cubicBezTo>
                    <a:pt x="33908" y="25103"/>
                    <a:pt x="33905" y="25103"/>
                    <a:pt x="33902" y="25103"/>
                  </a:cubicBezTo>
                  <a:close/>
                  <a:moveTo>
                    <a:pt x="34761" y="25170"/>
                  </a:moveTo>
                  <a:cubicBezTo>
                    <a:pt x="34717" y="25170"/>
                    <a:pt x="34679" y="25204"/>
                    <a:pt x="34674" y="25249"/>
                  </a:cubicBezTo>
                  <a:cubicBezTo>
                    <a:pt x="34671" y="25297"/>
                    <a:pt x="34706" y="25339"/>
                    <a:pt x="34754" y="25342"/>
                  </a:cubicBezTo>
                  <a:cubicBezTo>
                    <a:pt x="34868" y="25351"/>
                    <a:pt x="34982" y="25359"/>
                    <a:pt x="35097" y="25367"/>
                  </a:cubicBezTo>
                  <a:cubicBezTo>
                    <a:pt x="35099" y="25369"/>
                    <a:pt x="35102" y="25369"/>
                    <a:pt x="35103" y="25369"/>
                  </a:cubicBezTo>
                  <a:cubicBezTo>
                    <a:pt x="35148" y="25369"/>
                    <a:pt x="35185" y="25334"/>
                    <a:pt x="35188" y="25289"/>
                  </a:cubicBezTo>
                  <a:cubicBezTo>
                    <a:pt x="35191" y="25241"/>
                    <a:pt x="35156" y="25201"/>
                    <a:pt x="35110" y="25196"/>
                  </a:cubicBezTo>
                  <a:cubicBezTo>
                    <a:pt x="34994" y="25188"/>
                    <a:pt x="34881" y="25180"/>
                    <a:pt x="34767" y="25170"/>
                  </a:cubicBezTo>
                  <a:cubicBezTo>
                    <a:pt x="34765" y="25170"/>
                    <a:pt x="34763" y="25170"/>
                    <a:pt x="34761" y="25170"/>
                  </a:cubicBezTo>
                  <a:close/>
                  <a:moveTo>
                    <a:pt x="30820" y="25165"/>
                  </a:moveTo>
                  <a:cubicBezTo>
                    <a:pt x="30816" y="25165"/>
                    <a:pt x="30812" y="25165"/>
                    <a:pt x="30809" y="25166"/>
                  </a:cubicBezTo>
                  <a:lnTo>
                    <a:pt x="30467" y="25206"/>
                  </a:lnTo>
                  <a:cubicBezTo>
                    <a:pt x="30419" y="25210"/>
                    <a:pt x="30386" y="25254"/>
                    <a:pt x="30391" y="25300"/>
                  </a:cubicBezTo>
                  <a:cubicBezTo>
                    <a:pt x="30397" y="25343"/>
                    <a:pt x="30434" y="25377"/>
                    <a:pt x="30477" y="25377"/>
                  </a:cubicBezTo>
                  <a:cubicBezTo>
                    <a:pt x="30480" y="25377"/>
                    <a:pt x="30483" y="25377"/>
                    <a:pt x="30487" y="25375"/>
                  </a:cubicBezTo>
                  <a:lnTo>
                    <a:pt x="30828" y="25337"/>
                  </a:lnTo>
                  <a:cubicBezTo>
                    <a:pt x="30876" y="25332"/>
                    <a:pt x="30909" y="25289"/>
                    <a:pt x="30903" y="25242"/>
                  </a:cubicBezTo>
                  <a:cubicBezTo>
                    <a:pt x="30899" y="25198"/>
                    <a:pt x="30863" y="25165"/>
                    <a:pt x="30820" y="25165"/>
                  </a:cubicBezTo>
                  <a:close/>
                  <a:moveTo>
                    <a:pt x="37677" y="25192"/>
                  </a:moveTo>
                  <a:cubicBezTo>
                    <a:pt x="37673" y="25192"/>
                    <a:pt x="37669" y="25192"/>
                    <a:pt x="37665" y="25193"/>
                  </a:cubicBezTo>
                  <a:cubicBezTo>
                    <a:pt x="37555" y="25206"/>
                    <a:pt x="37441" y="25217"/>
                    <a:pt x="37328" y="25226"/>
                  </a:cubicBezTo>
                  <a:cubicBezTo>
                    <a:pt x="37280" y="25230"/>
                    <a:pt x="37244" y="25271"/>
                    <a:pt x="37249" y="25319"/>
                  </a:cubicBezTo>
                  <a:cubicBezTo>
                    <a:pt x="37252" y="25364"/>
                    <a:pt x="37289" y="25398"/>
                    <a:pt x="37334" y="25398"/>
                  </a:cubicBezTo>
                  <a:lnTo>
                    <a:pt x="37340" y="25398"/>
                  </a:lnTo>
                  <a:cubicBezTo>
                    <a:pt x="37457" y="25388"/>
                    <a:pt x="37573" y="25377"/>
                    <a:pt x="37686" y="25364"/>
                  </a:cubicBezTo>
                  <a:cubicBezTo>
                    <a:pt x="37733" y="25358"/>
                    <a:pt x="37766" y="25315"/>
                    <a:pt x="37762" y="25268"/>
                  </a:cubicBezTo>
                  <a:cubicBezTo>
                    <a:pt x="37756" y="25224"/>
                    <a:pt x="37720" y="25192"/>
                    <a:pt x="37677" y="25192"/>
                  </a:cubicBezTo>
                  <a:close/>
                  <a:moveTo>
                    <a:pt x="35614" y="25229"/>
                  </a:moveTo>
                  <a:cubicBezTo>
                    <a:pt x="35570" y="25229"/>
                    <a:pt x="35534" y="25266"/>
                    <a:pt x="35533" y="25311"/>
                  </a:cubicBezTo>
                  <a:cubicBezTo>
                    <a:pt x="35529" y="25359"/>
                    <a:pt x="35565" y="25399"/>
                    <a:pt x="35613" y="25401"/>
                  </a:cubicBezTo>
                  <a:cubicBezTo>
                    <a:pt x="35728" y="25407"/>
                    <a:pt x="35843" y="25414"/>
                    <a:pt x="35957" y="25419"/>
                  </a:cubicBezTo>
                  <a:lnTo>
                    <a:pt x="35960" y="25419"/>
                  </a:lnTo>
                  <a:cubicBezTo>
                    <a:pt x="36006" y="25419"/>
                    <a:pt x="36045" y="25382"/>
                    <a:pt x="36047" y="25335"/>
                  </a:cubicBezTo>
                  <a:cubicBezTo>
                    <a:pt x="36048" y="25289"/>
                    <a:pt x="36011" y="25249"/>
                    <a:pt x="35965" y="25247"/>
                  </a:cubicBezTo>
                  <a:cubicBezTo>
                    <a:pt x="35850" y="25242"/>
                    <a:pt x="35736" y="25236"/>
                    <a:pt x="35622" y="25230"/>
                  </a:cubicBezTo>
                  <a:cubicBezTo>
                    <a:pt x="35619" y="25229"/>
                    <a:pt x="35617" y="25229"/>
                    <a:pt x="35614" y="25229"/>
                  </a:cubicBezTo>
                  <a:close/>
                  <a:moveTo>
                    <a:pt x="36817" y="25254"/>
                  </a:moveTo>
                  <a:cubicBezTo>
                    <a:pt x="36716" y="25255"/>
                    <a:pt x="36613" y="25257"/>
                    <a:pt x="36511" y="25257"/>
                  </a:cubicBezTo>
                  <a:lnTo>
                    <a:pt x="36476" y="25257"/>
                  </a:lnTo>
                  <a:cubicBezTo>
                    <a:pt x="36429" y="25257"/>
                    <a:pt x="36391" y="25295"/>
                    <a:pt x="36391" y="25343"/>
                  </a:cubicBezTo>
                  <a:cubicBezTo>
                    <a:pt x="36391" y="25390"/>
                    <a:pt x="36429" y="25428"/>
                    <a:pt x="36476" y="25428"/>
                  </a:cubicBezTo>
                  <a:lnTo>
                    <a:pt x="36511" y="25428"/>
                  </a:lnTo>
                  <a:cubicBezTo>
                    <a:pt x="36615" y="25428"/>
                    <a:pt x="36719" y="25428"/>
                    <a:pt x="36822" y="25425"/>
                  </a:cubicBezTo>
                  <a:cubicBezTo>
                    <a:pt x="36870" y="25423"/>
                    <a:pt x="36906" y="25385"/>
                    <a:pt x="36905" y="25337"/>
                  </a:cubicBezTo>
                  <a:cubicBezTo>
                    <a:pt x="36905" y="25291"/>
                    <a:pt x="36866" y="25254"/>
                    <a:pt x="36820" y="25254"/>
                  </a:cubicBezTo>
                  <a:close/>
                  <a:moveTo>
                    <a:pt x="29964" y="25263"/>
                  </a:moveTo>
                  <a:cubicBezTo>
                    <a:pt x="29961" y="25263"/>
                    <a:pt x="29958" y="25263"/>
                    <a:pt x="29955" y="25263"/>
                  </a:cubicBezTo>
                  <a:lnTo>
                    <a:pt x="29614" y="25302"/>
                  </a:lnTo>
                  <a:cubicBezTo>
                    <a:pt x="29566" y="25307"/>
                    <a:pt x="29532" y="25350"/>
                    <a:pt x="29537" y="25396"/>
                  </a:cubicBezTo>
                  <a:cubicBezTo>
                    <a:pt x="29542" y="25441"/>
                    <a:pt x="29580" y="25473"/>
                    <a:pt x="29624" y="25473"/>
                  </a:cubicBezTo>
                  <a:lnTo>
                    <a:pt x="29632" y="25473"/>
                  </a:lnTo>
                  <a:lnTo>
                    <a:pt x="29974" y="25435"/>
                  </a:lnTo>
                  <a:cubicBezTo>
                    <a:pt x="30021" y="25428"/>
                    <a:pt x="30056" y="25387"/>
                    <a:pt x="30050" y="25339"/>
                  </a:cubicBezTo>
                  <a:cubicBezTo>
                    <a:pt x="30045" y="25295"/>
                    <a:pt x="30008" y="25263"/>
                    <a:pt x="29964" y="25263"/>
                  </a:cubicBezTo>
                  <a:close/>
                  <a:moveTo>
                    <a:pt x="1575" y="25130"/>
                  </a:moveTo>
                  <a:cubicBezTo>
                    <a:pt x="1550" y="25130"/>
                    <a:pt x="1524" y="25142"/>
                    <a:pt x="1507" y="25164"/>
                  </a:cubicBezTo>
                  <a:cubicBezTo>
                    <a:pt x="1479" y="25201"/>
                    <a:pt x="1485" y="25255"/>
                    <a:pt x="1523" y="25284"/>
                  </a:cubicBezTo>
                  <a:cubicBezTo>
                    <a:pt x="1613" y="25355"/>
                    <a:pt x="1711" y="25422"/>
                    <a:pt x="1810" y="25486"/>
                  </a:cubicBezTo>
                  <a:cubicBezTo>
                    <a:pt x="1824" y="25496"/>
                    <a:pt x="1840" y="25500"/>
                    <a:pt x="1856" y="25500"/>
                  </a:cubicBezTo>
                  <a:cubicBezTo>
                    <a:pt x="1884" y="25500"/>
                    <a:pt x="1911" y="25486"/>
                    <a:pt x="1929" y="25460"/>
                  </a:cubicBezTo>
                  <a:cubicBezTo>
                    <a:pt x="1954" y="25420"/>
                    <a:pt x="1941" y="25367"/>
                    <a:pt x="1903" y="25342"/>
                  </a:cubicBezTo>
                  <a:cubicBezTo>
                    <a:pt x="1807" y="25281"/>
                    <a:pt x="1716" y="25215"/>
                    <a:pt x="1627" y="25148"/>
                  </a:cubicBezTo>
                  <a:cubicBezTo>
                    <a:pt x="1612" y="25136"/>
                    <a:pt x="1594" y="25130"/>
                    <a:pt x="1575" y="25130"/>
                  </a:cubicBezTo>
                  <a:close/>
                  <a:moveTo>
                    <a:pt x="29111" y="25359"/>
                  </a:moveTo>
                  <a:cubicBezTo>
                    <a:pt x="29108" y="25359"/>
                    <a:pt x="29105" y="25359"/>
                    <a:pt x="29102" y="25359"/>
                  </a:cubicBezTo>
                  <a:lnTo>
                    <a:pt x="28759" y="25398"/>
                  </a:lnTo>
                  <a:cubicBezTo>
                    <a:pt x="28712" y="25403"/>
                    <a:pt x="28679" y="25446"/>
                    <a:pt x="28684" y="25492"/>
                  </a:cubicBezTo>
                  <a:cubicBezTo>
                    <a:pt x="28688" y="25537"/>
                    <a:pt x="28725" y="25569"/>
                    <a:pt x="28768" y="25569"/>
                  </a:cubicBezTo>
                  <a:lnTo>
                    <a:pt x="28778" y="25569"/>
                  </a:lnTo>
                  <a:lnTo>
                    <a:pt x="29119" y="25531"/>
                  </a:lnTo>
                  <a:cubicBezTo>
                    <a:pt x="29167" y="25524"/>
                    <a:pt x="29201" y="25483"/>
                    <a:pt x="29196" y="25435"/>
                  </a:cubicBezTo>
                  <a:cubicBezTo>
                    <a:pt x="29192" y="25391"/>
                    <a:pt x="29155" y="25359"/>
                    <a:pt x="29111" y="25359"/>
                  </a:cubicBezTo>
                  <a:close/>
                  <a:moveTo>
                    <a:pt x="28259" y="25455"/>
                  </a:moveTo>
                  <a:cubicBezTo>
                    <a:pt x="28256" y="25455"/>
                    <a:pt x="28252" y="25455"/>
                    <a:pt x="28248" y="25455"/>
                  </a:cubicBezTo>
                  <a:lnTo>
                    <a:pt x="27905" y="25492"/>
                  </a:lnTo>
                  <a:cubicBezTo>
                    <a:pt x="27859" y="25497"/>
                    <a:pt x="27824" y="25540"/>
                    <a:pt x="27830" y="25587"/>
                  </a:cubicBezTo>
                  <a:cubicBezTo>
                    <a:pt x="27835" y="25632"/>
                    <a:pt x="27872" y="25664"/>
                    <a:pt x="27915" y="25664"/>
                  </a:cubicBezTo>
                  <a:lnTo>
                    <a:pt x="27925" y="25664"/>
                  </a:lnTo>
                  <a:lnTo>
                    <a:pt x="28266" y="25625"/>
                  </a:lnTo>
                  <a:cubicBezTo>
                    <a:pt x="28314" y="25620"/>
                    <a:pt x="28347" y="25579"/>
                    <a:pt x="28343" y="25531"/>
                  </a:cubicBezTo>
                  <a:cubicBezTo>
                    <a:pt x="28338" y="25488"/>
                    <a:pt x="28302" y="25455"/>
                    <a:pt x="28259" y="25455"/>
                  </a:cubicBezTo>
                  <a:close/>
                  <a:moveTo>
                    <a:pt x="27402" y="25548"/>
                  </a:moveTo>
                  <a:cubicBezTo>
                    <a:pt x="27399" y="25548"/>
                    <a:pt x="27396" y="25548"/>
                    <a:pt x="27393" y="25548"/>
                  </a:cubicBezTo>
                  <a:lnTo>
                    <a:pt x="27052" y="25585"/>
                  </a:lnTo>
                  <a:cubicBezTo>
                    <a:pt x="27004" y="25590"/>
                    <a:pt x="26970" y="25633"/>
                    <a:pt x="26975" y="25680"/>
                  </a:cubicBezTo>
                  <a:cubicBezTo>
                    <a:pt x="26980" y="25724"/>
                    <a:pt x="27018" y="25757"/>
                    <a:pt x="27061" y="25757"/>
                  </a:cubicBezTo>
                  <a:lnTo>
                    <a:pt x="27069" y="25757"/>
                  </a:lnTo>
                  <a:lnTo>
                    <a:pt x="27412" y="25720"/>
                  </a:lnTo>
                  <a:cubicBezTo>
                    <a:pt x="27459" y="25715"/>
                    <a:pt x="27494" y="25672"/>
                    <a:pt x="27487" y="25625"/>
                  </a:cubicBezTo>
                  <a:cubicBezTo>
                    <a:pt x="27483" y="25580"/>
                    <a:pt x="27446" y="25548"/>
                    <a:pt x="27402" y="25548"/>
                  </a:cubicBezTo>
                  <a:close/>
                  <a:moveTo>
                    <a:pt x="26551" y="25640"/>
                  </a:moveTo>
                  <a:cubicBezTo>
                    <a:pt x="26547" y="25640"/>
                    <a:pt x="26543" y="25641"/>
                    <a:pt x="26539" y="25641"/>
                  </a:cubicBezTo>
                  <a:lnTo>
                    <a:pt x="26198" y="25676"/>
                  </a:lnTo>
                  <a:cubicBezTo>
                    <a:pt x="26150" y="25681"/>
                    <a:pt x="26117" y="25724"/>
                    <a:pt x="26121" y="25771"/>
                  </a:cubicBezTo>
                  <a:cubicBezTo>
                    <a:pt x="26126" y="25816"/>
                    <a:pt x="26163" y="25848"/>
                    <a:pt x="26206" y="25848"/>
                  </a:cubicBezTo>
                  <a:lnTo>
                    <a:pt x="26216" y="25848"/>
                  </a:lnTo>
                  <a:lnTo>
                    <a:pt x="26557" y="25811"/>
                  </a:lnTo>
                  <a:cubicBezTo>
                    <a:pt x="26605" y="25806"/>
                    <a:pt x="26639" y="25765"/>
                    <a:pt x="26634" y="25716"/>
                  </a:cubicBezTo>
                  <a:cubicBezTo>
                    <a:pt x="26629" y="25674"/>
                    <a:pt x="26594" y="25640"/>
                    <a:pt x="26551" y="25640"/>
                  </a:cubicBezTo>
                  <a:close/>
                  <a:moveTo>
                    <a:pt x="2303" y="25582"/>
                  </a:moveTo>
                  <a:cubicBezTo>
                    <a:pt x="2272" y="25582"/>
                    <a:pt x="2241" y="25600"/>
                    <a:pt x="2226" y="25630"/>
                  </a:cubicBezTo>
                  <a:cubicBezTo>
                    <a:pt x="2206" y="25672"/>
                    <a:pt x="2223" y="25723"/>
                    <a:pt x="2265" y="25745"/>
                  </a:cubicBezTo>
                  <a:cubicBezTo>
                    <a:pt x="2367" y="25795"/>
                    <a:pt x="2473" y="25845"/>
                    <a:pt x="2583" y="25889"/>
                  </a:cubicBezTo>
                  <a:cubicBezTo>
                    <a:pt x="2593" y="25894"/>
                    <a:pt x="2604" y="25897"/>
                    <a:pt x="2615" y="25897"/>
                  </a:cubicBezTo>
                  <a:cubicBezTo>
                    <a:pt x="2649" y="25897"/>
                    <a:pt x="2681" y="25877"/>
                    <a:pt x="2696" y="25845"/>
                  </a:cubicBezTo>
                  <a:cubicBezTo>
                    <a:pt x="2713" y="25800"/>
                    <a:pt x="2694" y="25750"/>
                    <a:pt x="2649" y="25733"/>
                  </a:cubicBezTo>
                  <a:cubicBezTo>
                    <a:pt x="2543" y="25688"/>
                    <a:pt x="2441" y="25640"/>
                    <a:pt x="2342" y="25592"/>
                  </a:cubicBezTo>
                  <a:cubicBezTo>
                    <a:pt x="2329" y="25585"/>
                    <a:pt x="2316" y="25582"/>
                    <a:pt x="2303" y="25582"/>
                  </a:cubicBezTo>
                  <a:close/>
                  <a:moveTo>
                    <a:pt x="25693" y="25730"/>
                  </a:moveTo>
                  <a:cubicBezTo>
                    <a:pt x="25690" y="25730"/>
                    <a:pt x="25687" y="25731"/>
                    <a:pt x="25684" y="25731"/>
                  </a:cubicBezTo>
                  <a:lnTo>
                    <a:pt x="25343" y="25766"/>
                  </a:lnTo>
                  <a:cubicBezTo>
                    <a:pt x="25295" y="25771"/>
                    <a:pt x="25262" y="25813"/>
                    <a:pt x="25266" y="25861"/>
                  </a:cubicBezTo>
                  <a:cubicBezTo>
                    <a:pt x="25271" y="25904"/>
                    <a:pt x="25308" y="25937"/>
                    <a:pt x="25351" y="25937"/>
                  </a:cubicBezTo>
                  <a:lnTo>
                    <a:pt x="25361" y="25937"/>
                  </a:lnTo>
                  <a:lnTo>
                    <a:pt x="25704" y="25902"/>
                  </a:lnTo>
                  <a:cubicBezTo>
                    <a:pt x="25750" y="25896"/>
                    <a:pt x="25784" y="25854"/>
                    <a:pt x="25779" y="25808"/>
                  </a:cubicBezTo>
                  <a:cubicBezTo>
                    <a:pt x="25774" y="25763"/>
                    <a:pt x="25738" y="25730"/>
                    <a:pt x="25693" y="25730"/>
                  </a:cubicBezTo>
                  <a:close/>
                  <a:moveTo>
                    <a:pt x="24840" y="25819"/>
                  </a:moveTo>
                  <a:cubicBezTo>
                    <a:pt x="24837" y="25819"/>
                    <a:pt x="24834" y="25819"/>
                    <a:pt x="24831" y="25819"/>
                  </a:cubicBezTo>
                  <a:lnTo>
                    <a:pt x="24488" y="25853"/>
                  </a:lnTo>
                  <a:cubicBezTo>
                    <a:pt x="24442" y="25857"/>
                    <a:pt x="24406" y="25899"/>
                    <a:pt x="24411" y="25947"/>
                  </a:cubicBezTo>
                  <a:cubicBezTo>
                    <a:pt x="24416" y="25990"/>
                    <a:pt x="24453" y="26024"/>
                    <a:pt x="24498" y="26024"/>
                  </a:cubicBezTo>
                  <a:lnTo>
                    <a:pt x="24506" y="26024"/>
                  </a:lnTo>
                  <a:lnTo>
                    <a:pt x="24848" y="25989"/>
                  </a:lnTo>
                  <a:cubicBezTo>
                    <a:pt x="24895" y="25984"/>
                    <a:pt x="24930" y="25942"/>
                    <a:pt x="24925" y="25896"/>
                  </a:cubicBezTo>
                  <a:cubicBezTo>
                    <a:pt x="24921" y="25851"/>
                    <a:pt x="24885" y="25819"/>
                    <a:pt x="24840" y="25819"/>
                  </a:cubicBezTo>
                  <a:close/>
                  <a:moveTo>
                    <a:pt x="23982" y="25902"/>
                  </a:moveTo>
                  <a:cubicBezTo>
                    <a:pt x="23980" y="25902"/>
                    <a:pt x="23978" y="25902"/>
                    <a:pt x="23976" y="25902"/>
                  </a:cubicBezTo>
                  <a:lnTo>
                    <a:pt x="23635" y="25936"/>
                  </a:lnTo>
                  <a:cubicBezTo>
                    <a:pt x="23587" y="25941"/>
                    <a:pt x="23551" y="25982"/>
                    <a:pt x="23556" y="26030"/>
                  </a:cubicBezTo>
                  <a:cubicBezTo>
                    <a:pt x="23561" y="26074"/>
                    <a:pt x="23598" y="26107"/>
                    <a:pt x="23643" y="26107"/>
                  </a:cubicBezTo>
                  <a:lnTo>
                    <a:pt x="23651" y="26107"/>
                  </a:lnTo>
                  <a:lnTo>
                    <a:pt x="23993" y="26074"/>
                  </a:lnTo>
                  <a:cubicBezTo>
                    <a:pt x="24040" y="26069"/>
                    <a:pt x="24075" y="26027"/>
                    <a:pt x="24070" y="25981"/>
                  </a:cubicBezTo>
                  <a:cubicBezTo>
                    <a:pt x="24066" y="25935"/>
                    <a:pt x="24027" y="25902"/>
                    <a:pt x="23982" y="25902"/>
                  </a:cubicBezTo>
                  <a:close/>
                  <a:moveTo>
                    <a:pt x="3100" y="25904"/>
                  </a:moveTo>
                  <a:cubicBezTo>
                    <a:pt x="3063" y="25904"/>
                    <a:pt x="3029" y="25927"/>
                    <a:pt x="3017" y="25963"/>
                  </a:cubicBezTo>
                  <a:cubicBezTo>
                    <a:pt x="3003" y="26008"/>
                    <a:pt x="3027" y="26058"/>
                    <a:pt x="3072" y="26072"/>
                  </a:cubicBezTo>
                  <a:cubicBezTo>
                    <a:pt x="3179" y="26106"/>
                    <a:pt x="3291" y="26139"/>
                    <a:pt x="3405" y="26171"/>
                  </a:cubicBezTo>
                  <a:cubicBezTo>
                    <a:pt x="3413" y="26174"/>
                    <a:pt x="3421" y="26174"/>
                    <a:pt x="3429" y="26174"/>
                  </a:cubicBezTo>
                  <a:cubicBezTo>
                    <a:pt x="3466" y="26174"/>
                    <a:pt x="3501" y="26150"/>
                    <a:pt x="3511" y="26112"/>
                  </a:cubicBezTo>
                  <a:cubicBezTo>
                    <a:pt x="3523" y="26066"/>
                    <a:pt x="3496" y="26019"/>
                    <a:pt x="3451" y="26006"/>
                  </a:cubicBezTo>
                  <a:cubicBezTo>
                    <a:pt x="3339" y="25976"/>
                    <a:pt x="3230" y="25942"/>
                    <a:pt x="3126" y="25909"/>
                  </a:cubicBezTo>
                  <a:cubicBezTo>
                    <a:pt x="3118" y="25906"/>
                    <a:pt x="3109" y="25904"/>
                    <a:pt x="3100" y="25904"/>
                  </a:cubicBezTo>
                  <a:close/>
                  <a:moveTo>
                    <a:pt x="23127" y="25984"/>
                  </a:moveTo>
                  <a:cubicBezTo>
                    <a:pt x="23125" y="25984"/>
                    <a:pt x="23123" y="25984"/>
                    <a:pt x="23121" y="25984"/>
                  </a:cubicBezTo>
                  <a:lnTo>
                    <a:pt x="22779" y="26016"/>
                  </a:lnTo>
                  <a:cubicBezTo>
                    <a:pt x="22731" y="26021"/>
                    <a:pt x="22698" y="26062"/>
                    <a:pt x="22701" y="26110"/>
                  </a:cubicBezTo>
                  <a:cubicBezTo>
                    <a:pt x="22706" y="26154"/>
                    <a:pt x="22743" y="26187"/>
                    <a:pt x="22787" y="26187"/>
                  </a:cubicBezTo>
                  <a:lnTo>
                    <a:pt x="22795" y="26187"/>
                  </a:lnTo>
                  <a:lnTo>
                    <a:pt x="23137" y="26155"/>
                  </a:lnTo>
                  <a:cubicBezTo>
                    <a:pt x="23185" y="26152"/>
                    <a:pt x="23218" y="26109"/>
                    <a:pt x="23215" y="26062"/>
                  </a:cubicBezTo>
                  <a:cubicBezTo>
                    <a:pt x="23210" y="26016"/>
                    <a:pt x="23172" y="25984"/>
                    <a:pt x="23127" y="25984"/>
                  </a:cubicBezTo>
                  <a:close/>
                  <a:moveTo>
                    <a:pt x="22272" y="26062"/>
                  </a:moveTo>
                  <a:cubicBezTo>
                    <a:pt x="22270" y="26062"/>
                    <a:pt x="22268" y="26062"/>
                    <a:pt x="22265" y="26062"/>
                  </a:cubicBezTo>
                  <a:lnTo>
                    <a:pt x="21924" y="26093"/>
                  </a:lnTo>
                  <a:cubicBezTo>
                    <a:pt x="21876" y="26098"/>
                    <a:pt x="21841" y="26139"/>
                    <a:pt x="21846" y="26186"/>
                  </a:cubicBezTo>
                  <a:cubicBezTo>
                    <a:pt x="21849" y="26231"/>
                    <a:pt x="21888" y="26264"/>
                    <a:pt x="21931" y="26264"/>
                  </a:cubicBezTo>
                  <a:lnTo>
                    <a:pt x="21939" y="26264"/>
                  </a:lnTo>
                  <a:lnTo>
                    <a:pt x="22281" y="26234"/>
                  </a:lnTo>
                  <a:cubicBezTo>
                    <a:pt x="22328" y="26229"/>
                    <a:pt x="22363" y="26187"/>
                    <a:pt x="22360" y="26141"/>
                  </a:cubicBezTo>
                  <a:cubicBezTo>
                    <a:pt x="22355" y="26095"/>
                    <a:pt x="22319" y="26062"/>
                    <a:pt x="22272" y="26062"/>
                  </a:cubicBezTo>
                  <a:close/>
                  <a:moveTo>
                    <a:pt x="21419" y="26137"/>
                  </a:moveTo>
                  <a:cubicBezTo>
                    <a:pt x="21416" y="26137"/>
                    <a:pt x="21413" y="26137"/>
                    <a:pt x="21410" y="26138"/>
                  </a:cubicBezTo>
                  <a:lnTo>
                    <a:pt x="21068" y="26165"/>
                  </a:lnTo>
                  <a:cubicBezTo>
                    <a:pt x="21021" y="26170"/>
                    <a:pt x="20986" y="26211"/>
                    <a:pt x="20989" y="26258"/>
                  </a:cubicBezTo>
                  <a:cubicBezTo>
                    <a:pt x="20992" y="26303"/>
                    <a:pt x="21031" y="26338"/>
                    <a:pt x="21076" y="26338"/>
                  </a:cubicBezTo>
                  <a:lnTo>
                    <a:pt x="21082" y="26338"/>
                  </a:lnTo>
                  <a:lnTo>
                    <a:pt x="21425" y="26309"/>
                  </a:lnTo>
                  <a:cubicBezTo>
                    <a:pt x="21473" y="26304"/>
                    <a:pt x="21506" y="26263"/>
                    <a:pt x="21503" y="26216"/>
                  </a:cubicBezTo>
                  <a:cubicBezTo>
                    <a:pt x="21499" y="26171"/>
                    <a:pt x="21462" y="26137"/>
                    <a:pt x="21419" y="26137"/>
                  </a:cubicBezTo>
                  <a:close/>
                  <a:moveTo>
                    <a:pt x="3928" y="26125"/>
                  </a:moveTo>
                  <a:cubicBezTo>
                    <a:pt x="3889" y="26125"/>
                    <a:pt x="3854" y="26152"/>
                    <a:pt x="3845" y="26192"/>
                  </a:cubicBezTo>
                  <a:cubicBezTo>
                    <a:pt x="3836" y="26239"/>
                    <a:pt x="3865" y="26285"/>
                    <a:pt x="3911" y="26295"/>
                  </a:cubicBezTo>
                  <a:cubicBezTo>
                    <a:pt x="4023" y="26319"/>
                    <a:pt x="4137" y="26341"/>
                    <a:pt x="4250" y="26360"/>
                  </a:cubicBezTo>
                  <a:cubicBezTo>
                    <a:pt x="4257" y="26362"/>
                    <a:pt x="4262" y="26362"/>
                    <a:pt x="4266" y="26362"/>
                  </a:cubicBezTo>
                  <a:cubicBezTo>
                    <a:pt x="4308" y="26362"/>
                    <a:pt x="4343" y="26333"/>
                    <a:pt x="4351" y="26291"/>
                  </a:cubicBezTo>
                  <a:cubicBezTo>
                    <a:pt x="4359" y="26245"/>
                    <a:pt x="4327" y="26200"/>
                    <a:pt x="4281" y="26192"/>
                  </a:cubicBezTo>
                  <a:cubicBezTo>
                    <a:pt x="4169" y="26171"/>
                    <a:pt x="4058" y="26150"/>
                    <a:pt x="3946" y="26126"/>
                  </a:cubicBezTo>
                  <a:cubicBezTo>
                    <a:pt x="3940" y="26125"/>
                    <a:pt x="3934" y="26125"/>
                    <a:pt x="3928" y="26125"/>
                  </a:cubicBezTo>
                  <a:close/>
                  <a:moveTo>
                    <a:pt x="20561" y="26206"/>
                  </a:moveTo>
                  <a:cubicBezTo>
                    <a:pt x="20559" y="26206"/>
                    <a:pt x="20557" y="26206"/>
                    <a:pt x="20555" y="26206"/>
                  </a:cubicBezTo>
                  <a:lnTo>
                    <a:pt x="20213" y="26234"/>
                  </a:lnTo>
                  <a:cubicBezTo>
                    <a:pt x="20165" y="26237"/>
                    <a:pt x="20129" y="26279"/>
                    <a:pt x="20132" y="26327"/>
                  </a:cubicBezTo>
                  <a:cubicBezTo>
                    <a:pt x="20137" y="26371"/>
                    <a:pt x="20174" y="26405"/>
                    <a:pt x="20219" y="26405"/>
                  </a:cubicBezTo>
                  <a:lnTo>
                    <a:pt x="20225" y="26405"/>
                  </a:lnTo>
                  <a:lnTo>
                    <a:pt x="20568" y="26378"/>
                  </a:lnTo>
                  <a:cubicBezTo>
                    <a:pt x="20616" y="26375"/>
                    <a:pt x="20651" y="26333"/>
                    <a:pt x="20647" y="26287"/>
                  </a:cubicBezTo>
                  <a:cubicBezTo>
                    <a:pt x="20643" y="26241"/>
                    <a:pt x="20607" y="26206"/>
                    <a:pt x="20561" y="26206"/>
                  </a:cubicBezTo>
                  <a:close/>
                  <a:moveTo>
                    <a:pt x="19704" y="26272"/>
                  </a:moveTo>
                  <a:cubicBezTo>
                    <a:pt x="19702" y="26272"/>
                    <a:pt x="19700" y="26272"/>
                    <a:pt x="19699" y="26272"/>
                  </a:cubicBezTo>
                  <a:lnTo>
                    <a:pt x="19356" y="26298"/>
                  </a:lnTo>
                  <a:cubicBezTo>
                    <a:pt x="19309" y="26301"/>
                    <a:pt x="19273" y="26341"/>
                    <a:pt x="19276" y="26389"/>
                  </a:cubicBezTo>
                  <a:cubicBezTo>
                    <a:pt x="19279" y="26434"/>
                    <a:pt x="19317" y="26469"/>
                    <a:pt x="19362" y="26469"/>
                  </a:cubicBezTo>
                  <a:lnTo>
                    <a:pt x="19369" y="26469"/>
                  </a:lnTo>
                  <a:lnTo>
                    <a:pt x="19711" y="26443"/>
                  </a:lnTo>
                  <a:cubicBezTo>
                    <a:pt x="19758" y="26440"/>
                    <a:pt x="19793" y="26399"/>
                    <a:pt x="19790" y="26352"/>
                  </a:cubicBezTo>
                  <a:cubicBezTo>
                    <a:pt x="19787" y="26306"/>
                    <a:pt x="19748" y="26272"/>
                    <a:pt x="19704" y="26272"/>
                  </a:cubicBezTo>
                  <a:close/>
                  <a:moveTo>
                    <a:pt x="4776" y="26270"/>
                  </a:moveTo>
                  <a:cubicBezTo>
                    <a:pt x="4734" y="26270"/>
                    <a:pt x="4697" y="26302"/>
                    <a:pt x="4691" y="26344"/>
                  </a:cubicBezTo>
                  <a:cubicBezTo>
                    <a:pt x="4684" y="26391"/>
                    <a:pt x="4718" y="26434"/>
                    <a:pt x="4764" y="26440"/>
                  </a:cubicBezTo>
                  <a:cubicBezTo>
                    <a:pt x="4878" y="26456"/>
                    <a:pt x="4993" y="26471"/>
                    <a:pt x="5107" y="26484"/>
                  </a:cubicBezTo>
                  <a:lnTo>
                    <a:pt x="5117" y="26484"/>
                  </a:lnTo>
                  <a:cubicBezTo>
                    <a:pt x="5160" y="26484"/>
                    <a:pt x="5197" y="26452"/>
                    <a:pt x="5203" y="26408"/>
                  </a:cubicBezTo>
                  <a:cubicBezTo>
                    <a:pt x="5208" y="26360"/>
                    <a:pt x="5174" y="26319"/>
                    <a:pt x="5126" y="26312"/>
                  </a:cubicBezTo>
                  <a:cubicBezTo>
                    <a:pt x="5014" y="26299"/>
                    <a:pt x="4901" y="26287"/>
                    <a:pt x="4787" y="26271"/>
                  </a:cubicBezTo>
                  <a:cubicBezTo>
                    <a:pt x="4783" y="26270"/>
                    <a:pt x="4779" y="26270"/>
                    <a:pt x="4776" y="26270"/>
                  </a:cubicBezTo>
                  <a:close/>
                  <a:moveTo>
                    <a:pt x="18845" y="26333"/>
                  </a:moveTo>
                  <a:cubicBezTo>
                    <a:pt x="18844" y="26333"/>
                    <a:pt x="18843" y="26333"/>
                    <a:pt x="18842" y="26333"/>
                  </a:cubicBezTo>
                  <a:lnTo>
                    <a:pt x="18499" y="26355"/>
                  </a:lnTo>
                  <a:cubicBezTo>
                    <a:pt x="18453" y="26359"/>
                    <a:pt x="18416" y="26400"/>
                    <a:pt x="18419" y="26447"/>
                  </a:cubicBezTo>
                  <a:cubicBezTo>
                    <a:pt x="18422" y="26493"/>
                    <a:pt x="18461" y="26527"/>
                    <a:pt x="18506" y="26527"/>
                  </a:cubicBezTo>
                  <a:lnTo>
                    <a:pt x="18510" y="26527"/>
                  </a:lnTo>
                  <a:lnTo>
                    <a:pt x="18855" y="26504"/>
                  </a:lnTo>
                  <a:cubicBezTo>
                    <a:pt x="18901" y="26501"/>
                    <a:pt x="18936" y="26460"/>
                    <a:pt x="18933" y="26413"/>
                  </a:cubicBezTo>
                  <a:cubicBezTo>
                    <a:pt x="18930" y="26366"/>
                    <a:pt x="18892" y="26333"/>
                    <a:pt x="18845" y="26333"/>
                  </a:cubicBezTo>
                  <a:close/>
                  <a:moveTo>
                    <a:pt x="5628" y="26363"/>
                  </a:moveTo>
                  <a:cubicBezTo>
                    <a:pt x="5584" y="26363"/>
                    <a:pt x="5549" y="26397"/>
                    <a:pt x="5544" y="26442"/>
                  </a:cubicBezTo>
                  <a:cubicBezTo>
                    <a:pt x="5541" y="26488"/>
                    <a:pt x="5576" y="26530"/>
                    <a:pt x="5623" y="26535"/>
                  </a:cubicBezTo>
                  <a:cubicBezTo>
                    <a:pt x="5711" y="26543"/>
                    <a:pt x="5797" y="26549"/>
                    <a:pt x="5884" y="26556"/>
                  </a:cubicBezTo>
                  <a:lnTo>
                    <a:pt x="5967" y="26562"/>
                  </a:lnTo>
                  <a:lnTo>
                    <a:pt x="5973" y="26562"/>
                  </a:lnTo>
                  <a:cubicBezTo>
                    <a:pt x="6017" y="26562"/>
                    <a:pt x="6055" y="26528"/>
                    <a:pt x="6058" y="26482"/>
                  </a:cubicBezTo>
                  <a:cubicBezTo>
                    <a:pt x="6062" y="26435"/>
                    <a:pt x="6026" y="26394"/>
                    <a:pt x="5978" y="26391"/>
                  </a:cubicBezTo>
                  <a:lnTo>
                    <a:pt x="5897" y="26384"/>
                  </a:lnTo>
                  <a:cubicBezTo>
                    <a:pt x="5812" y="26378"/>
                    <a:pt x="5725" y="26371"/>
                    <a:pt x="5637" y="26363"/>
                  </a:cubicBezTo>
                  <a:cubicBezTo>
                    <a:pt x="5634" y="26363"/>
                    <a:pt x="5631" y="26363"/>
                    <a:pt x="5628" y="26363"/>
                  </a:cubicBezTo>
                  <a:close/>
                  <a:moveTo>
                    <a:pt x="17988" y="26389"/>
                  </a:moveTo>
                  <a:cubicBezTo>
                    <a:pt x="17987" y="26389"/>
                    <a:pt x="17986" y="26389"/>
                    <a:pt x="17985" y="26389"/>
                  </a:cubicBezTo>
                  <a:cubicBezTo>
                    <a:pt x="17871" y="26395"/>
                    <a:pt x="17758" y="26402"/>
                    <a:pt x="17642" y="26408"/>
                  </a:cubicBezTo>
                  <a:cubicBezTo>
                    <a:pt x="17596" y="26411"/>
                    <a:pt x="17559" y="26452"/>
                    <a:pt x="17562" y="26500"/>
                  </a:cubicBezTo>
                  <a:cubicBezTo>
                    <a:pt x="17566" y="26544"/>
                    <a:pt x="17602" y="26580"/>
                    <a:pt x="17647" y="26580"/>
                  </a:cubicBezTo>
                  <a:lnTo>
                    <a:pt x="17654" y="26580"/>
                  </a:lnTo>
                  <a:cubicBezTo>
                    <a:pt x="17767" y="26573"/>
                    <a:pt x="17883" y="26567"/>
                    <a:pt x="17996" y="26560"/>
                  </a:cubicBezTo>
                  <a:cubicBezTo>
                    <a:pt x="18044" y="26557"/>
                    <a:pt x="18080" y="26516"/>
                    <a:pt x="18076" y="26469"/>
                  </a:cubicBezTo>
                  <a:cubicBezTo>
                    <a:pt x="18073" y="26422"/>
                    <a:pt x="18035" y="26389"/>
                    <a:pt x="17988" y="26389"/>
                  </a:cubicBezTo>
                  <a:close/>
                  <a:moveTo>
                    <a:pt x="6489" y="26427"/>
                  </a:moveTo>
                  <a:cubicBezTo>
                    <a:pt x="6444" y="26427"/>
                    <a:pt x="6404" y="26461"/>
                    <a:pt x="6401" y="26508"/>
                  </a:cubicBezTo>
                  <a:cubicBezTo>
                    <a:pt x="6398" y="26554"/>
                    <a:pt x="6435" y="26596"/>
                    <a:pt x="6481" y="26599"/>
                  </a:cubicBezTo>
                  <a:cubicBezTo>
                    <a:pt x="6596" y="26607"/>
                    <a:pt x="6710" y="26613"/>
                    <a:pt x="6825" y="26621"/>
                  </a:cubicBezTo>
                  <a:lnTo>
                    <a:pt x="6830" y="26621"/>
                  </a:lnTo>
                  <a:cubicBezTo>
                    <a:pt x="6875" y="26621"/>
                    <a:pt x="6913" y="26586"/>
                    <a:pt x="6915" y="26540"/>
                  </a:cubicBezTo>
                  <a:cubicBezTo>
                    <a:pt x="6918" y="26493"/>
                    <a:pt x="6883" y="26452"/>
                    <a:pt x="6835" y="26450"/>
                  </a:cubicBezTo>
                  <a:cubicBezTo>
                    <a:pt x="6721" y="26442"/>
                    <a:pt x="6608" y="26434"/>
                    <a:pt x="6492" y="26427"/>
                  </a:cubicBezTo>
                  <a:cubicBezTo>
                    <a:pt x="6491" y="26427"/>
                    <a:pt x="6490" y="26427"/>
                    <a:pt x="6489" y="26427"/>
                  </a:cubicBezTo>
                  <a:close/>
                  <a:moveTo>
                    <a:pt x="17131" y="26437"/>
                  </a:moveTo>
                  <a:cubicBezTo>
                    <a:pt x="17130" y="26437"/>
                    <a:pt x="17129" y="26437"/>
                    <a:pt x="17128" y="26437"/>
                  </a:cubicBezTo>
                  <a:cubicBezTo>
                    <a:pt x="17015" y="26443"/>
                    <a:pt x="16899" y="26450"/>
                    <a:pt x="16786" y="26455"/>
                  </a:cubicBezTo>
                  <a:cubicBezTo>
                    <a:pt x="16738" y="26458"/>
                    <a:pt x="16702" y="26498"/>
                    <a:pt x="16704" y="26546"/>
                  </a:cubicBezTo>
                  <a:cubicBezTo>
                    <a:pt x="16707" y="26591"/>
                    <a:pt x="16744" y="26628"/>
                    <a:pt x="16790" y="26628"/>
                  </a:cubicBezTo>
                  <a:lnTo>
                    <a:pt x="16795" y="26628"/>
                  </a:lnTo>
                  <a:cubicBezTo>
                    <a:pt x="16909" y="26621"/>
                    <a:pt x="17023" y="26615"/>
                    <a:pt x="17138" y="26608"/>
                  </a:cubicBezTo>
                  <a:cubicBezTo>
                    <a:pt x="17186" y="26607"/>
                    <a:pt x="17221" y="26565"/>
                    <a:pt x="17220" y="26519"/>
                  </a:cubicBezTo>
                  <a:cubicBezTo>
                    <a:pt x="17217" y="26472"/>
                    <a:pt x="17175" y="26437"/>
                    <a:pt x="17131" y="26437"/>
                  </a:cubicBezTo>
                  <a:close/>
                  <a:moveTo>
                    <a:pt x="16275" y="26480"/>
                  </a:moveTo>
                  <a:cubicBezTo>
                    <a:pt x="16274" y="26480"/>
                    <a:pt x="16273" y="26480"/>
                    <a:pt x="16272" y="26480"/>
                  </a:cubicBezTo>
                  <a:lnTo>
                    <a:pt x="15929" y="26496"/>
                  </a:lnTo>
                  <a:cubicBezTo>
                    <a:pt x="15881" y="26498"/>
                    <a:pt x="15844" y="26538"/>
                    <a:pt x="15846" y="26586"/>
                  </a:cubicBezTo>
                  <a:cubicBezTo>
                    <a:pt x="15849" y="26632"/>
                    <a:pt x="15886" y="26668"/>
                    <a:pt x="15932" y="26668"/>
                  </a:cubicBezTo>
                  <a:lnTo>
                    <a:pt x="15935" y="26668"/>
                  </a:lnTo>
                  <a:lnTo>
                    <a:pt x="16280" y="26652"/>
                  </a:lnTo>
                  <a:cubicBezTo>
                    <a:pt x="16326" y="26650"/>
                    <a:pt x="16363" y="26610"/>
                    <a:pt x="16361" y="26562"/>
                  </a:cubicBezTo>
                  <a:cubicBezTo>
                    <a:pt x="16360" y="26517"/>
                    <a:pt x="16320" y="26480"/>
                    <a:pt x="16275" y="26480"/>
                  </a:cubicBezTo>
                  <a:close/>
                  <a:moveTo>
                    <a:pt x="7341" y="26478"/>
                  </a:moveTo>
                  <a:cubicBezTo>
                    <a:pt x="7298" y="26478"/>
                    <a:pt x="7261" y="26515"/>
                    <a:pt x="7259" y="26560"/>
                  </a:cubicBezTo>
                  <a:cubicBezTo>
                    <a:pt x="7256" y="26608"/>
                    <a:pt x="7293" y="26648"/>
                    <a:pt x="7339" y="26652"/>
                  </a:cubicBezTo>
                  <a:cubicBezTo>
                    <a:pt x="7455" y="26658"/>
                    <a:pt x="7568" y="26663"/>
                    <a:pt x="7684" y="26669"/>
                  </a:cubicBezTo>
                  <a:lnTo>
                    <a:pt x="7689" y="26669"/>
                  </a:lnTo>
                  <a:cubicBezTo>
                    <a:pt x="7733" y="26669"/>
                    <a:pt x="7772" y="26634"/>
                    <a:pt x="7773" y="26588"/>
                  </a:cubicBezTo>
                  <a:cubicBezTo>
                    <a:pt x="7777" y="26540"/>
                    <a:pt x="7740" y="26500"/>
                    <a:pt x="7692" y="26498"/>
                  </a:cubicBezTo>
                  <a:cubicBezTo>
                    <a:pt x="7578" y="26492"/>
                    <a:pt x="7463" y="26485"/>
                    <a:pt x="7349" y="26479"/>
                  </a:cubicBezTo>
                  <a:cubicBezTo>
                    <a:pt x="7346" y="26478"/>
                    <a:pt x="7344" y="26478"/>
                    <a:pt x="7341" y="26478"/>
                  </a:cubicBezTo>
                  <a:close/>
                  <a:moveTo>
                    <a:pt x="15419" y="26517"/>
                  </a:moveTo>
                  <a:cubicBezTo>
                    <a:pt x="15417" y="26517"/>
                    <a:pt x="15415" y="26517"/>
                    <a:pt x="15413" y="26517"/>
                  </a:cubicBezTo>
                  <a:cubicBezTo>
                    <a:pt x="15300" y="26522"/>
                    <a:pt x="15184" y="26527"/>
                    <a:pt x="15071" y="26530"/>
                  </a:cubicBezTo>
                  <a:cubicBezTo>
                    <a:pt x="15023" y="26532"/>
                    <a:pt x="14986" y="26572"/>
                    <a:pt x="14987" y="26620"/>
                  </a:cubicBezTo>
                  <a:cubicBezTo>
                    <a:pt x="14989" y="26666"/>
                    <a:pt x="15027" y="26703"/>
                    <a:pt x="15074" y="26703"/>
                  </a:cubicBezTo>
                  <a:lnTo>
                    <a:pt x="15077" y="26703"/>
                  </a:lnTo>
                  <a:cubicBezTo>
                    <a:pt x="15191" y="26698"/>
                    <a:pt x="15306" y="26693"/>
                    <a:pt x="15420" y="26688"/>
                  </a:cubicBezTo>
                  <a:cubicBezTo>
                    <a:pt x="15468" y="26687"/>
                    <a:pt x="15505" y="26647"/>
                    <a:pt x="15503" y="26600"/>
                  </a:cubicBezTo>
                  <a:cubicBezTo>
                    <a:pt x="15501" y="26554"/>
                    <a:pt x="15461" y="26517"/>
                    <a:pt x="15419" y="26517"/>
                  </a:cubicBezTo>
                  <a:close/>
                  <a:moveTo>
                    <a:pt x="8203" y="26522"/>
                  </a:moveTo>
                  <a:cubicBezTo>
                    <a:pt x="8159" y="26522"/>
                    <a:pt x="8119" y="26557"/>
                    <a:pt x="8118" y="26604"/>
                  </a:cubicBezTo>
                  <a:cubicBezTo>
                    <a:pt x="8114" y="26652"/>
                    <a:pt x="8151" y="26692"/>
                    <a:pt x="8199" y="26693"/>
                  </a:cubicBezTo>
                  <a:cubicBezTo>
                    <a:pt x="8313" y="26698"/>
                    <a:pt x="8428" y="26703"/>
                    <a:pt x="8542" y="26708"/>
                  </a:cubicBezTo>
                  <a:lnTo>
                    <a:pt x="8547" y="26708"/>
                  </a:lnTo>
                  <a:cubicBezTo>
                    <a:pt x="8592" y="26708"/>
                    <a:pt x="8630" y="26671"/>
                    <a:pt x="8632" y="26624"/>
                  </a:cubicBezTo>
                  <a:cubicBezTo>
                    <a:pt x="8633" y="26576"/>
                    <a:pt x="8596" y="26536"/>
                    <a:pt x="8550" y="26535"/>
                  </a:cubicBezTo>
                  <a:cubicBezTo>
                    <a:pt x="8435" y="26532"/>
                    <a:pt x="8321" y="26527"/>
                    <a:pt x="8206" y="26522"/>
                  </a:cubicBezTo>
                  <a:cubicBezTo>
                    <a:pt x="8205" y="26522"/>
                    <a:pt x="8204" y="26522"/>
                    <a:pt x="8203" y="26522"/>
                  </a:cubicBezTo>
                  <a:close/>
                  <a:moveTo>
                    <a:pt x="14555" y="26548"/>
                  </a:moveTo>
                  <a:cubicBezTo>
                    <a:pt x="14441" y="26551"/>
                    <a:pt x="14328" y="26554"/>
                    <a:pt x="14212" y="26557"/>
                  </a:cubicBezTo>
                  <a:cubicBezTo>
                    <a:pt x="14166" y="26559"/>
                    <a:pt x="14127" y="26599"/>
                    <a:pt x="14129" y="26645"/>
                  </a:cubicBezTo>
                  <a:cubicBezTo>
                    <a:pt x="14131" y="26692"/>
                    <a:pt x="14169" y="26729"/>
                    <a:pt x="14216" y="26729"/>
                  </a:cubicBezTo>
                  <a:lnTo>
                    <a:pt x="14217" y="26729"/>
                  </a:lnTo>
                  <a:cubicBezTo>
                    <a:pt x="14332" y="26727"/>
                    <a:pt x="14446" y="26722"/>
                    <a:pt x="14561" y="26719"/>
                  </a:cubicBezTo>
                  <a:cubicBezTo>
                    <a:pt x="14608" y="26717"/>
                    <a:pt x="14646" y="26679"/>
                    <a:pt x="14645" y="26631"/>
                  </a:cubicBezTo>
                  <a:cubicBezTo>
                    <a:pt x="14643" y="26583"/>
                    <a:pt x="14603" y="26548"/>
                    <a:pt x="14555" y="26548"/>
                  </a:cubicBezTo>
                  <a:close/>
                  <a:moveTo>
                    <a:pt x="9064" y="26554"/>
                  </a:moveTo>
                  <a:cubicBezTo>
                    <a:pt x="9016" y="26554"/>
                    <a:pt x="8978" y="26589"/>
                    <a:pt x="8976" y="26637"/>
                  </a:cubicBezTo>
                  <a:cubicBezTo>
                    <a:pt x="8974" y="26684"/>
                    <a:pt x="9011" y="26724"/>
                    <a:pt x="9059" y="26725"/>
                  </a:cubicBezTo>
                  <a:cubicBezTo>
                    <a:pt x="9173" y="26729"/>
                    <a:pt x="9288" y="26732"/>
                    <a:pt x="9402" y="26735"/>
                  </a:cubicBezTo>
                  <a:lnTo>
                    <a:pt x="9405" y="26735"/>
                  </a:lnTo>
                  <a:cubicBezTo>
                    <a:pt x="9452" y="26735"/>
                    <a:pt x="9490" y="26698"/>
                    <a:pt x="9490" y="26652"/>
                  </a:cubicBezTo>
                  <a:cubicBezTo>
                    <a:pt x="9492" y="26605"/>
                    <a:pt x="9455" y="26565"/>
                    <a:pt x="9407" y="26564"/>
                  </a:cubicBezTo>
                  <a:cubicBezTo>
                    <a:pt x="9293" y="26560"/>
                    <a:pt x="9178" y="26557"/>
                    <a:pt x="9064" y="26554"/>
                  </a:cubicBezTo>
                  <a:close/>
                  <a:moveTo>
                    <a:pt x="13698" y="26570"/>
                  </a:moveTo>
                  <a:cubicBezTo>
                    <a:pt x="13583" y="26573"/>
                    <a:pt x="13469" y="26575"/>
                    <a:pt x="13354" y="26578"/>
                  </a:cubicBezTo>
                  <a:cubicBezTo>
                    <a:pt x="13308" y="26578"/>
                    <a:pt x="13269" y="26618"/>
                    <a:pt x="13271" y="26664"/>
                  </a:cubicBezTo>
                  <a:cubicBezTo>
                    <a:pt x="13271" y="26713"/>
                    <a:pt x="13309" y="26749"/>
                    <a:pt x="13356" y="26749"/>
                  </a:cubicBezTo>
                  <a:lnTo>
                    <a:pt x="13357" y="26749"/>
                  </a:lnTo>
                  <a:cubicBezTo>
                    <a:pt x="13473" y="26748"/>
                    <a:pt x="13586" y="26745"/>
                    <a:pt x="13702" y="26743"/>
                  </a:cubicBezTo>
                  <a:cubicBezTo>
                    <a:pt x="13750" y="26741"/>
                    <a:pt x="13786" y="26701"/>
                    <a:pt x="13786" y="26655"/>
                  </a:cubicBezTo>
                  <a:cubicBezTo>
                    <a:pt x="13785" y="26607"/>
                    <a:pt x="13745" y="26572"/>
                    <a:pt x="13698" y="26570"/>
                  </a:cubicBezTo>
                  <a:close/>
                  <a:moveTo>
                    <a:pt x="9922" y="26576"/>
                  </a:moveTo>
                  <a:cubicBezTo>
                    <a:pt x="9876" y="26578"/>
                    <a:pt x="9836" y="26613"/>
                    <a:pt x="9834" y="26660"/>
                  </a:cubicBezTo>
                  <a:cubicBezTo>
                    <a:pt x="9833" y="26708"/>
                    <a:pt x="9871" y="26746"/>
                    <a:pt x="9919" y="26748"/>
                  </a:cubicBezTo>
                  <a:cubicBezTo>
                    <a:pt x="10033" y="26749"/>
                    <a:pt x="10148" y="26753"/>
                    <a:pt x="10262" y="26754"/>
                  </a:cubicBezTo>
                  <a:lnTo>
                    <a:pt x="10263" y="26754"/>
                  </a:lnTo>
                  <a:cubicBezTo>
                    <a:pt x="10310" y="26754"/>
                    <a:pt x="10348" y="26716"/>
                    <a:pt x="10350" y="26669"/>
                  </a:cubicBezTo>
                  <a:cubicBezTo>
                    <a:pt x="10350" y="26623"/>
                    <a:pt x="10313" y="26583"/>
                    <a:pt x="10265" y="26583"/>
                  </a:cubicBezTo>
                  <a:cubicBezTo>
                    <a:pt x="10151" y="26580"/>
                    <a:pt x="10036" y="26578"/>
                    <a:pt x="9922" y="26576"/>
                  </a:cubicBezTo>
                  <a:close/>
                  <a:moveTo>
                    <a:pt x="12840" y="26586"/>
                  </a:moveTo>
                  <a:cubicBezTo>
                    <a:pt x="12725" y="26588"/>
                    <a:pt x="12611" y="26589"/>
                    <a:pt x="12497" y="26589"/>
                  </a:cubicBezTo>
                  <a:cubicBezTo>
                    <a:pt x="12449" y="26591"/>
                    <a:pt x="12411" y="26629"/>
                    <a:pt x="12411" y="26676"/>
                  </a:cubicBezTo>
                  <a:cubicBezTo>
                    <a:pt x="12412" y="26724"/>
                    <a:pt x="12451" y="26762"/>
                    <a:pt x="12497" y="26762"/>
                  </a:cubicBezTo>
                  <a:lnTo>
                    <a:pt x="12499" y="26762"/>
                  </a:lnTo>
                  <a:cubicBezTo>
                    <a:pt x="12613" y="26761"/>
                    <a:pt x="12728" y="26759"/>
                    <a:pt x="12842" y="26757"/>
                  </a:cubicBezTo>
                  <a:cubicBezTo>
                    <a:pt x="12890" y="26757"/>
                    <a:pt x="12928" y="26717"/>
                    <a:pt x="12926" y="26671"/>
                  </a:cubicBezTo>
                  <a:cubicBezTo>
                    <a:pt x="12926" y="26623"/>
                    <a:pt x="12888" y="26586"/>
                    <a:pt x="12842" y="26586"/>
                  </a:cubicBezTo>
                  <a:close/>
                  <a:moveTo>
                    <a:pt x="10779" y="26589"/>
                  </a:moveTo>
                  <a:cubicBezTo>
                    <a:pt x="10731" y="26589"/>
                    <a:pt x="10693" y="26628"/>
                    <a:pt x="10693" y="26674"/>
                  </a:cubicBezTo>
                  <a:cubicBezTo>
                    <a:pt x="10693" y="26722"/>
                    <a:pt x="10731" y="26761"/>
                    <a:pt x="10777" y="26761"/>
                  </a:cubicBezTo>
                  <a:cubicBezTo>
                    <a:pt x="10893" y="26762"/>
                    <a:pt x="11006" y="26764"/>
                    <a:pt x="11122" y="26764"/>
                  </a:cubicBezTo>
                  <a:lnTo>
                    <a:pt x="11123" y="26764"/>
                  </a:lnTo>
                  <a:cubicBezTo>
                    <a:pt x="11170" y="26764"/>
                    <a:pt x="11208" y="26725"/>
                    <a:pt x="11208" y="26679"/>
                  </a:cubicBezTo>
                  <a:cubicBezTo>
                    <a:pt x="11208" y="26631"/>
                    <a:pt x="11170" y="26592"/>
                    <a:pt x="11123" y="26592"/>
                  </a:cubicBezTo>
                  <a:cubicBezTo>
                    <a:pt x="11008" y="26591"/>
                    <a:pt x="10894" y="26591"/>
                    <a:pt x="10779" y="26589"/>
                  </a:cubicBezTo>
                  <a:close/>
                  <a:moveTo>
                    <a:pt x="11982" y="26592"/>
                  </a:moveTo>
                  <a:cubicBezTo>
                    <a:pt x="11873" y="26594"/>
                    <a:pt x="11762" y="26594"/>
                    <a:pt x="11653" y="26594"/>
                  </a:cubicBezTo>
                  <a:lnTo>
                    <a:pt x="11639" y="26594"/>
                  </a:lnTo>
                  <a:cubicBezTo>
                    <a:pt x="11591" y="26594"/>
                    <a:pt x="11553" y="26632"/>
                    <a:pt x="11553" y="26679"/>
                  </a:cubicBezTo>
                  <a:cubicBezTo>
                    <a:pt x="11553" y="26727"/>
                    <a:pt x="11591" y="26765"/>
                    <a:pt x="11639" y="26765"/>
                  </a:cubicBezTo>
                  <a:lnTo>
                    <a:pt x="11982" y="26765"/>
                  </a:lnTo>
                  <a:cubicBezTo>
                    <a:pt x="12030" y="26765"/>
                    <a:pt x="12068" y="26727"/>
                    <a:pt x="12068" y="26679"/>
                  </a:cubicBezTo>
                  <a:cubicBezTo>
                    <a:pt x="12068" y="26631"/>
                    <a:pt x="12030" y="26592"/>
                    <a:pt x="11982" y="2659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27225" y="3110000"/>
              <a:ext cx="778800" cy="445800"/>
            </a:xfrm>
            <a:custGeom>
              <a:avLst/>
              <a:gdLst/>
              <a:ahLst/>
              <a:cxnLst/>
              <a:rect l="l" t="t" r="r" b="b"/>
              <a:pathLst>
                <a:path w="31152" h="17832" extrusionOk="0">
                  <a:moveTo>
                    <a:pt x="6733" y="0"/>
                  </a:moveTo>
                  <a:cubicBezTo>
                    <a:pt x="6685" y="2"/>
                    <a:pt x="6647" y="40"/>
                    <a:pt x="6648" y="88"/>
                  </a:cubicBezTo>
                  <a:cubicBezTo>
                    <a:pt x="6648" y="135"/>
                    <a:pt x="6687" y="173"/>
                    <a:pt x="6733" y="173"/>
                  </a:cubicBezTo>
                  <a:lnTo>
                    <a:pt x="6832" y="173"/>
                  </a:lnTo>
                  <a:cubicBezTo>
                    <a:pt x="6912" y="175"/>
                    <a:pt x="6992" y="178"/>
                    <a:pt x="7072" y="183"/>
                  </a:cubicBezTo>
                  <a:lnTo>
                    <a:pt x="7077" y="183"/>
                  </a:lnTo>
                  <a:cubicBezTo>
                    <a:pt x="7122" y="183"/>
                    <a:pt x="7161" y="148"/>
                    <a:pt x="7162" y="101"/>
                  </a:cubicBezTo>
                  <a:cubicBezTo>
                    <a:pt x="7165" y="55"/>
                    <a:pt x="7130" y="13"/>
                    <a:pt x="7082" y="12"/>
                  </a:cubicBezTo>
                  <a:cubicBezTo>
                    <a:pt x="7000" y="7"/>
                    <a:pt x="6917" y="4"/>
                    <a:pt x="6835" y="2"/>
                  </a:cubicBezTo>
                  <a:cubicBezTo>
                    <a:pt x="6808" y="2"/>
                    <a:pt x="6783" y="0"/>
                    <a:pt x="6757" y="0"/>
                  </a:cubicBezTo>
                  <a:close/>
                  <a:moveTo>
                    <a:pt x="6220" y="30"/>
                  </a:moveTo>
                  <a:cubicBezTo>
                    <a:pt x="6217" y="30"/>
                    <a:pt x="6214" y="31"/>
                    <a:pt x="6211" y="31"/>
                  </a:cubicBezTo>
                  <a:cubicBezTo>
                    <a:pt x="6096" y="42"/>
                    <a:pt x="5980" y="58"/>
                    <a:pt x="5865" y="79"/>
                  </a:cubicBezTo>
                  <a:cubicBezTo>
                    <a:pt x="5819" y="87"/>
                    <a:pt x="5787" y="130"/>
                    <a:pt x="5795" y="178"/>
                  </a:cubicBezTo>
                  <a:cubicBezTo>
                    <a:pt x="5801" y="220"/>
                    <a:pt x="5838" y="249"/>
                    <a:pt x="5879" y="249"/>
                  </a:cubicBezTo>
                  <a:cubicBezTo>
                    <a:pt x="5884" y="249"/>
                    <a:pt x="5889" y="249"/>
                    <a:pt x="5894" y="247"/>
                  </a:cubicBezTo>
                  <a:cubicBezTo>
                    <a:pt x="6006" y="228"/>
                    <a:pt x="6118" y="213"/>
                    <a:pt x="6229" y="201"/>
                  </a:cubicBezTo>
                  <a:cubicBezTo>
                    <a:pt x="6275" y="196"/>
                    <a:pt x="6310" y="154"/>
                    <a:pt x="6305" y="106"/>
                  </a:cubicBezTo>
                  <a:cubicBezTo>
                    <a:pt x="6301" y="63"/>
                    <a:pt x="6263" y="30"/>
                    <a:pt x="6220" y="30"/>
                  </a:cubicBezTo>
                  <a:close/>
                  <a:moveTo>
                    <a:pt x="7589" y="64"/>
                  </a:moveTo>
                  <a:cubicBezTo>
                    <a:pt x="7547" y="64"/>
                    <a:pt x="7511" y="94"/>
                    <a:pt x="7505" y="136"/>
                  </a:cubicBezTo>
                  <a:cubicBezTo>
                    <a:pt x="7498" y="185"/>
                    <a:pt x="7530" y="228"/>
                    <a:pt x="7577" y="234"/>
                  </a:cubicBezTo>
                  <a:cubicBezTo>
                    <a:pt x="7684" y="249"/>
                    <a:pt x="7798" y="268"/>
                    <a:pt x="7913" y="289"/>
                  </a:cubicBezTo>
                  <a:cubicBezTo>
                    <a:pt x="7918" y="290"/>
                    <a:pt x="7924" y="290"/>
                    <a:pt x="7929" y="290"/>
                  </a:cubicBezTo>
                  <a:cubicBezTo>
                    <a:pt x="7969" y="290"/>
                    <a:pt x="8006" y="261"/>
                    <a:pt x="8012" y="220"/>
                  </a:cubicBezTo>
                  <a:cubicBezTo>
                    <a:pt x="8022" y="173"/>
                    <a:pt x="7990" y="128"/>
                    <a:pt x="7944" y="120"/>
                  </a:cubicBezTo>
                  <a:cubicBezTo>
                    <a:pt x="7827" y="98"/>
                    <a:pt x="7711" y="79"/>
                    <a:pt x="7601" y="64"/>
                  </a:cubicBezTo>
                  <a:cubicBezTo>
                    <a:pt x="7597" y="64"/>
                    <a:pt x="7593" y="64"/>
                    <a:pt x="7589" y="64"/>
                  </a:cubicBezTo>
                  <a:close/>
                  <a:moveTo>
                    <a:pt x="5378" y="189"/>
                  </a:moveTo>
                  <a:cubicBezTo>
                    <a:pt x="5370" y="189"/>
                    <a:pt x="5362" y="190"/>
                    <a:pt x="5354" y="193"/>
                  </a:cubicBezTo>
                  <a:cubicBezTo>
                    <a:pt x="5244" y="221"/>
                    <a:pt x="5130" y="257"/>
                    <a:pt x="5020" y="293"/>
                  </a:cubicBezTo>
                  <a:cubicBezTo>
                    <a:pt x="4975" y="308"/>
                    <a:pt x="4951" y="357"/>
                    <a:pt x="4967" y="402"/>
                  </a:cubicBezTo>
                  <a:cubicBezTo>
                    <a:pt x="4978" y="438"/>
                    <a:pt x="5012" y="460"/>
                    <a:pt x="5048" y="460"/>
                  </a:cubicBezTo>
                  <a:cubicBezTo>
                    <a:pt x="5056" y="460"/>
                    <a:pt x="5066" y="460"/>
                    <a:pt x="5076" y="457"/>
                  </a:cubicBezTo>
                  <a:cubicBezTo>
                    <a:pt x="5183" y="420"/>
                    <a:pt x="5292" y="386"/>
                    <a:pt x="5399" y="357"/>
                  </a:cubicBezTo>
                  <a:cubicBezTo>
                    <a:pt x="5444" y="345"/>
                    <a:pt x="5471" y="298"/>
                    <a:pt x="5458" y="252"/>
                  </a:cubicBezTo>
                  <a:cubicBezTo>
                    <a:pt x="5449" y="215"/>
                    <a:pt x="5415" y="189"/>
                    <a:pt x="5378" y="189"/>
                  </a:cubicBezTo>
                  <a:close/>
                  <a:moveTo>
                    <a:pt x="8434" y="226"/>
                  </a:moveTo>
                  <a:cubicBezTo>
                    <a:pt x="8395" y="226"/>
                    <a:pt x="8359" y="252"/>
                    <a:pt x="8350" y="292"/>
                  </a:cubicBezTo>
                  <a:cubicBezTo>
                    <a:pt x="8339" y="338"/>
                    <a:pt x="8368" y="385"/>
                    <a:pt x="8413" y="396"/>
                  </a:cubicBezTo>
                  <a:cubicBezTo>
                    <a:pt x="8525" y="422"/>
                    <a:pt x="8635" y="449"/>
                    <a:pt x="8746" y="478"/>
                  </a:cubicBezTo>
                  <a:cubicBezTo>
                    <a:pt x="8752" y="479"/>
                    <a:pt x="8760" y="481"/>
                    <a:pt x="8767" y="481"/>
                  </a:cubicBezTo>
                  <a:cubicBezTo>
                    <a:pt x="8805" y="481"/>
                    <a:pt x="8840" y="455"/>
                    <a:pt x="8850" y="415"/>
                  </a:cubicBezTo>
                  <a:cubicBezTo>
                    <a:pt x="8863" y="370"/>
                    <a:pt x="8834" y="322"/>
                    <a:pt x="8789" y="311"/>
                  </a:cubicBezTo>
                  <a:cubicBezTo>
                    <a:pt x="8677" y="282"/>
                    <a:pt x="8565" y="255"/>
                    <a:pt x="8453" y="228"/>
                  </a:cubicBezTo>
                  <a:cubicBezTo>
                    <a:pt x="8447" y="226"/>
                    <a:pt x="8440" y="226"/>
                    <a:pt x="8434" y="226"/>
                  </a:cubicBezTo>
                  <a:close/>
                  <a:moveTo>
                    <a:pt x="9264" y="442"/>
                  </a:moveTo>
                  <a:cubicBezTo>
                    <a:pt x="9227" y="442"/>
                    <a:pt x="9192" y="467"/>
                    <a:pt x="9181" y="505"/>
                  </a:cubicBezTo>
                  <a:cubicBezTo>
                    <a:pt x="9169" y="551"/>
                    <a:pt x="9196" y="598"/>
                    <a:pt x="9242" y="610"/>
                  </a:cubicBezTo>
                  <a:lnTo>
                    <a:pt x="9572" y="703"/>
                  </a:lnTo>
                  <a:cubicBezTo>
                    <a:pt x="9580" y="705"/>
                    <a:pt x="9588" y="705"/>
                    <a:pt x="9596" y="705"/>
                  </a:cubicBezTo>
                  <a:cubicBezTo>
                    <a:pt x="9633" y="705"/>
                    <a:pt x="9668" y="681"/>
                    <a:pt x="9679" y="643"/>
                  </a:cubicBezTo>
                  <a:cubicBezTo>
                    <a:pt x="9691" y="598"/>
                    <a:pt x="9665" y="550"/>
                    <a:pt x="9619" y="537"/>
                  </a:cubicBezTo>
                  <a:lnTo>
                    <a:pt x="9287" y="446"/>
                  </a:lnTo>
                  <a:cubicBezTo>
                    <a:pt x="9280" y="443"/>
                    <a:pt x="9272" y="442"/>
                    <a:pt x="9264" y="442"/>
                  </a:cubicBezTo>
                  <a:close/>
                  <a:moveTo>
                    <a:pt x="4566" y="476"/>
                  </a:moveTo>
                  <a:cubicBezTo>
                    <a:pt x="4555" y="476"/>
                    <a:pt x="4544" y="478"/>
                    <a:pt x="4533" y="482"/>
                  </a:cubicBezTo>
                  <a:cubicBezTo>
                    <a:pt x="4427" y="529"/>
                    <a:pt x="4321" y="578"/>
                    <a:pt x="4217" y="631"/>
                  </a:cubicBezTo>
                  <a:cubicBezTo>
                    <a:pt x="4176" y="654"/>
                    <a:pt x="4158" y="705"/>
                    <a:pt x="4180" y="747"/>
                  </a:cubicBezTo>
                  <a:cubicBezTo>
                    <a:pt x="4195" y="777"/>
                    <a:pt x="4225" y="795"/>
                    <a:pt x="4257" y="795"/>
                  </a:cubicBezTo>
                  <a:cubicBezTo>
                    <a:pt x="4270" y="795"/>
                    <a:pt x="4283" y="791"/>
                    <a:pt x="4296" y="785"/>
                  </a:cubicBezTo>
                  <a:cubicBezTo>
                    <a:pt x="4397" y="734"/>
                    <a:pt x="4499" y="684"/>
                    <a:pt x="4602" y="639"/>
                  </a:cubicBezTo>
                  <a:cubicBezTo>
                    <a:pt x="4645" y="620"/>
                    <a:pt x="4666" y="570"/>
                    <a:pt x="4646" y="527"/>
                  </a:cubicBezTo>
                  <a:cubicBezTo>
                    <a:pt x="4632" y="495"/>
                    <a:pt x="4600" y="476"/>
                    <a:pt x="4566" y="476"/>
                  </a:cubicBezTo>
                  <a:close/>
                  <a:moveTo>
                    <a:pt x="10092" y="668"/>
                  </a:moveTo>
                  <a:cubicBezTo>
                    <a:pt x="10054" y="668"/>
                    <a:pt x="10020" y="694"/>
                    <a:pt x="10011" y="732"/>
                  </a:cubicBezTo>
                  <a:cubicBezTo>
                    <a:pt x="9998" y="779"/>
                    <a:pt x="10025" y="825"/>
                    <a:pt x="10072" y="838"/>
                  </a:cubicBezTo>
                  <a:cubicBezTo>
                    <a:pt x="10184" y="867"/>
                    <a:pt x="10294" y="894"/>
                    <a:pt x="10406" y="921"/>
                  </a:cubicBezTo>
                  <a:cubicBezTo>
                    <a:pt x="10413" y="923"/>
                    <a:pt x="10421" y="923"/>
                    <a:pt x="10427" y="923"/>
                  </a:cubicBezTo>
                  <a:cubicBezTo>
                    <a:pt x="10466" y="923"/>
                    <a:pt x="10501" y="897"/>
                    <a:pt x="10511" y="857"/>
                  </a:cubicBezTo>
                  <a:cubicBezTo>
                    <a:pt x="10522" y="811"/>
                    <a:pt x="10493" y="764"/>
                    <a:pt x="10446" y="755"/>
                  </a:cubicBezTo>
                  <a:cubicBezTo>
                    <a:pt x="10336" y="727"/>
                    <a:pt x="10225" y="700"/>
                    <a:pt x="10115" y="671"/>
                  </a:cubicBezTo>
                  <a:cubicBezTo>
                    <a:pt x="10107" y="669"/>
                    <a:pt x="10099" y="668"/>
                    <a:pt x="10092" y="668"/>
                  </a:cubicBezTo>
                  <a:close/>
                  <a:moveTo>
                    <a:pt x="15355" y="821"/>
                  </a:moveTo>
                  <a:cubicBezTo>
                    <a:pt x="15307" y="821"/>
                    <a:pt x="15259" y="821"/>
                    <a:pt x="15210" y="822"/>
                  </a:cubicBezTo>
                  <a:cubicBezTo>
                    <a:pt x="15164" y="823"/>
                    <a:pt x="15126" y="862"/>
                    <a:pt x="15127" y="910"/>
                  </a:cubicBezTo>
                  <a:cubicBezTo>
                    <a:pt x="15127" y="958"/>
                    <a:pt x="15167" y="992"/>
                    <a:pt x="15214" y="995"/>
                  </a:cubicBezTo>
                  <a:cubicBezTo>
                    <a:pt x="15270" y="994"/>
                    <a:pt x="15327" y="994"/>
                    <a:pt x="15384" y="994"/>
                  </a:cubicBezTo>
                  <a:cubicBezTo>
                    <a:pt x="15441" y="994"/>
                    <a:pt x="15497" y="994"/>
                    <a:pt x="15553" y="995"/>
                  </a:cubicBezTo>
                  <a:lnTo>
                    <a:pt x="15556" y="995"/>
                  </a:lnTo>
                  <a:cubicBezTo>
                    <a:pt x="15603" y="995"/>
                    <a:pt x="15641" y="958"/>
                    <a:pt x="15641" y="912"/>
                  </a:cubicBezTo>
                  <a:cubicBezTo>
                    <a:pt x="15643" y="864"/>
                    <a:pt x="15606" y="825"/>
                    <a:pt x="15558" y="823"/>
                  </a:cubicBezTo>
                  <a:cubicBezTo>
                    <a:pt x="15490" y="822"/>
                    <a:pt x="15423" y="821"/>
                    <a:pt x="15355" y="821"/>
                  </a:cubicBezTo>
                  <a:close/>
                  <a:moveTo>
                    <a:pt x="14695" y="843"/>
                  </a:moveTo>
                  <a:cubicBezTo>
                    <a:pt x="14694" y="843"/>
                    <a:pt x="14693" y="843"/>
                    <a:pt x="14692" y="843"/>
                  </a:cubicBezTo>
                  <a:cubicBezTo>
                    <a:pt x="14578" y="849"/>
                    <a:pt x="14463" y="857"/>
                    <a:pt x="14347" y="865"/>
                  </a:cubicBezTo>
                  <a:cubicBezTo>
                    <a:pt x="14301" y="868"/>
                    <a:pt x="14266" y="910"/>
                    <a:pt x="14269" y="958"/>
                  </a:cubicBezTo>
                  <a:cubicBezTo>
                    <a:pt x="14272" y="1003"/>
                    <a:pt x="14309" y="1036"/>
                    <a:pt x="14354" y="1036"/>
                  </a:cubicBezTo>
                  <a:lnTo>
                    <a:pt x="14360" y="1036"/>
                  </a:lnTo>
                  <a:cubicBezTo>
                    <a:pt x="14474" y="1028"/>
                    <a:pt x="14588" y="1020"/>
                    <a:pt x="14701" y="1014"/>
                  </a:cubicBezTo>
                  <a:cubicBezTo>
                    <a:pt x="14749" y="1011"/>
                    <a:pt x="14786" y="971"/>
                    <a:pt x="14783" y="923"/>
                  </a:cubicBezTo>
                  <a:cubicBezTo>
                    <a:pt x="14780" y="877"/>
                    <a:pt x="14741" y="843"/>
                    <a:pt x="14695" y="843"/>
                  </a:cubicBezTo>
                  <a:close/>
                  <a:moveTo>
                    <a:pt x="16072" y="854"/>
                  </a:moveTo>
                  <a:cubicBezTo>
                    <a:pt x="16027" y="854"/>
                    <a:pt x="15988" y="886"/>
                    <a:pt x="15984" y="931"/>
                  </a:cubicBezTo>
                  <a:cubicBezTo>
                    <a:pt x="15981" y="979"/>
                    <a:pt x="16014" y="1020"/>
                    <a:pt x="16062" y="1025"/>
                  </a:cubicBezTo>
                  <a:cubicBezTo>
                    <a:pt x="16147" y="1033"/>
                    <a:pt x="16234" y="1044"/>
                    <a:pt x="16317" y="1056"/>
                  </a:cubicBezTo>
                  <a:cubicBezTo>
                    <a:pt x="16344" y="1059"/>
                    <a:pt x="16371" y="1064"/>
                    <a:pt x="16397" y="1068"/>
                  </a:cubicBezTo>
                  <a:lnTo>
                    <a:pt x="16411" y="1068"/>
                  </a:lnTo>
                  <a:cubicBezTo>
                    <a:pt x="16453" y="1068"/>
                    <a:pt x="16490" y="1040"/>
                    <a:pt x="16496" y="996"/>
                  </a:cubicBezTo>
                  <a:cubicBezTo>
                    <a:pt x="16503" y="950"/>
                    <a:pt x="16471" y="905"/>
                    <a:pt x="16424" y="899"/>
                  </a:cubicBezTo>
                  <a:cubicBezTo>
                    <a:pt x="16397" y="894"/>
                    <a:pt x="16370" y="889"/>
                    <a:pt x="16343" y="886"/>
                  </a:cubicBezTo>
                  <a:cubicBezTo>
                    <a:pt x="16255" y="873"/>
                    <a:pt x="16166" y="862"/>
                    <a:pt x="16078" y="854"/>
                  </a:cubicBezTo>
                  <a:cubicBezTo>
                    <a:pt x="16076" y="854"/>
                    <a:pt x="16074" y="854"/>
                    <a:pt x="16072" y="854"/>
                  </a:cubicBezTo>
                  <a:close/>
                  <a:moveTo>
                    <a:pt x="10929" y="860"/>
                  </a:moveTo>
                  <a:cubicBezTo>
                    <a:pt x="10889" y="860"/>
                    <a:pt x="10854" y="889"/>
                    <a:pt x="10847" y="931"/>
                  </a:cubicBezTo>
                  <a:cubicBezTo>
                    <a:pt x="10837" y="977"/>
                    <a:pt x="10868" y="1022"/>
                    <a:pt x="10914" y="1030"/>
                  </a:cubicBezTo>
                  <a:cubicBezTo>
                    <a:pt x="11031" y="1052"/>
                    <a:pt x="11146" y="1072"/>
                    <a:pt x="11257" y="1089"/>
                  </a:cubicBezTo>
                  <a:lnTo>
                    <a:pt x="11270" y="1089"/>
                  </a:lnTo>
                  <a:cubicBezTo>
                    <a:pt x="11311" y="1089"/>
                    <a:pt x="11348" y="1059"/>
                    <a:pt x="11354" y="1016"/>
                  </a:cubicBezTo>
                  <a:cubicBezTo>
                    <a:pt x="11361" y="969"/>
                    <a:pt x="11329" y="926"/>
                    <a:pt x="11282" y="918"/>
                  </a:cubicBezTo>
                  <a:cubicBezTo>
                    <a:pt x="11175" y="902"/>
                    <a:pt x="11061" y="883"/>
                    <a:pt x="10946" y="862"/>
                  </a:cubicBezTo>
                  <a:cubicBezTo>
                    <a:pt x="10940" y="861"/>
                    <a:pt x="10935" y="860"/>
                    <a:pt x="10929" y="860"/>
                  </a:cubicBezTo>
                  <a:close/>
                  <a:moveTo>
                    <a:pt x="13841" y="906"/>
                  </a:moveTo>
                  <a:cubicBezTo>
                    <a:pt x="13839" y="906"/>
                    <a:pt x="13836" y="906"/>
                    <a:pt x="13833" y="907"/>
                  </a:cubicBezTo>
                  <a:cubicBezTo>
                    <a:pt x="13720" y="916"/>
                    <a:pt x="13604" y="926"/>
                    <a:pt x="13491" y="936"/>
                  </a:cubicBezTo>
                  <a:cubicBezTo>
                    <a:pt x="13444" y="939"/>
                    <a:pt x="13409" y="980"/>
                    <a:pt x="13412" y="1028"/>
                  </a:cubicBezTo>
                  <a:cubicBezTo>
                    <a:pt x="13415" y="1073"/>
                    <a:pt x="13454" y="1107"/>
                    <a:pt x="13497" y="1107"/>
                  </a:cubicBezTo>
                  <a:lnTo>
                    <a:pt x="13505" y="1107"/>
                  </a:lnTo>
                  <a:cubicBezTo>
                    <a:pt x="13619" y="1097"/>
                    <a:pt x="13732" y="1088"/>
                    <a:pt x="13848" y="1078"/>
                  </a:cubicBezTo>
                  <a:cubicBezTo>
                    <a:pt x="13894" y="1075"/>
                    <a:pt x="13929" y="1033"/>
                    <a:pt x="13926" y="985"/>
                  </a:cubicBezTo>
                  <a:cubicBezTo>
                    <a:pt x="13922" y="942"/>
                    <a:pt x="13885" y="906"/>
                    <a:pt x="13841" y="906"/>
                  </a:cubicBezTo>
                  <a:close/>
                  <a:moveTo>
                    <a:pt x="12981" y="971"/>
                  </a:moveTo>
                  <a:cubicBezTo>
                    <a:pt x="12980" y="971"/>
                    <a:pt x="12979" y="971"/>
                    <a:pt x="12978" y="971"/>
                  </a:cubicBezTo>
                  <a:cubicBezTo>
                    <a:pt x="12864" y="977"/>
                    <a:pt x="12751" y="982"/>
                    <a:pt x="12637" y="987"/>
                  </a:cubicBezTo>
                  <a:cubicBezTo>
                    <a:pt x="12591" y="988"/>
                    <a:pt x="12552" y="1027"/>
                    <a:pt x="12554" y="1075"/>
                  </a:cubicBezTo>
                  <a:cubicBezTo>
                    <a:pt x="12555" y="1121"/>
                    <a:pt x="12594" y="1158"/>
                    <a:pt x="12640" y="1158"/>
                  </a:cubicBezTo>
                  <a:lnTo>
                    <a:pt x="12643" y="1158"/>
                  </a:lnTo>
                  <a:cubicBezTo>
                    <a:pt x="12757" y="1155"/>
                    <a:pt x="12872" y="1149"/>
                    <a:pt x="12988" y="1142"/>
                  </a:cubicBezTo>
                  <a:cubicBezTo>
                    <a:pt x="13036" y="1139"/>
                    <a:pt x="13071" y="1099"/>
                    <a:pt x="13069" y="1051"/>
                  </a:cubicBezTo>
                  <a:cubicBezTo>
                    <a:pt x="13066" y="1005"/>
                    <a:pt x="13028" y="971"/>
                    <a:pt x="12981" y="971"/>
                  </a:cubicBezTo>
                  <a:close/>
                  <a:moveTo>
                    <a:pt x="11784" y="974"/>
                  </a:moveTo>
                  <a:cubicBezTo>
                    <a:pt x="11738" y="974"/>
                    <a:pt x="11699" y="1007"/>
                    <a:pt x="11696" y="1054"/>
                  </a:cubicBezTo>
                  <a:cubicBezTo>
                    <a:pt x="11692" y="1102"/>
                    <a:pt x="11729" y="1142"/>
                    <a:pt x="11776" y="1145"/>
                  </a:cubicBezTo>
                  <a:cubicBezTo>
                    <a:pt x="11888" y="1153"/>
                    <a:pt x="12005" y="1158"/>
                    <a:pt x="12123" y="1161"/>
                  </a:cubicBezTo>
                  <a:lnTo>
                    <a:pt x="12125" y="1161"/>
                  </a:lnTo>
                  <a:cubicBezTo>
                    <a:pt x="12171" y="1161"/>
                    <a:pt x="12210" y="1125"/>
                    <a:pt x="12211" y="1078"/>
                  </a:cubicBezTo>
                  <a:cubicBezTo>
                    <a:pt x="12211" y="1030"/>
                    <a:pt x="12174" y="990"/>
                    <a:pt x="12126" y="990"/>
                  </a:cubicBezTo>
                  <a:cubicBezTo>
                    <a:pt x="12011" y="987"/>
                    <a:pt x="11897" y="982"/>
                    <a:pt x="11787" y="974"/>
                  </a:cubicBezTo>
                  <a:cubicBezTo>
                    <a:pt x="11786" y="974"/>
                    <a:pt x="11785" y="974"/>
                    <a:pt x="11784" y="974"/>
                  </a:cubicBezTo>
                  <a:close/>
                  <a:moveTo>
                    <a:pt x="3806" y="874"/>
                  </a:moveTo>
                  <a:cubicBezTo>
                    <a:pt x="3791" y="874"/>
                    <a:pt x="3776" y="878"/>
                    <a:pt x="3762" y="886"/>
                  </a:cubicBezTo>
                  <a:cubicBezTo>
                    <a:pt x="3665" y="947"/>
                    <a:pt x="3566" y="1009"/>
                    <a:pt x="3469" y="1075"/>
                  </a:cubicBezTo>
                  <a:cubicBezTo>
                    <a:pt x="3431" y="1102"/>
                    <a:pt x="3421" y="1155"/>
                    <a:pt x="3447" y="1195"/>
                  </a:cubicBezTo>
                  <a:cubicBezTo>
                    <a:pt x="3465" y="1219"/>
                    <a:pt x="3492" y="1232"/>
                    <a:pt x="3519" y="1232"/>
                  </a:cubicBezTo>
                  <a:cubicBezTo>
                    <a:pt x="3535" y="1232"/>
                    <a:pt x="3553" y="1227"/>
                    <a:pt x="3567" y="1217"/>
                  </a:cubicBezTo>
                  <a:cubicBezTo>
                    <a:pt x="3662" y="1153"/>
                    <a:pt x="3756" y="1091"/>
                    <a:pt x="3852" y="1033"/>
                  </a:cubicBezTo>
                  <a:cubicBezTo>
                    <a:pt x="3892" y="1008"/>
                    <a:pt x="3905" y="955"/>
                    <a:pt x="3881" y="915"/>
                  </a:cubicBezTo>
                  <a:cubicBezTo>
                    <a:pt x="3864" y="888"/>
                    <a:pt x="3835" y="874"/>
                    <a:pt x="3806" y="874"/>
                  </a:cubicBezTo>
                  <a:close/>
                  <a:moveTo>
                    <a:pt x="16916" y="1002"/>
                  </a:moveTo>
                  <a:cubicBezTo>
                    <a:pt x="16878" y="1002"/>
                    <a:pt x="16842" y="1027"/>
                    <a:pt x="16833" y="1067"/>
                  </a:cubicBezTo>
                  <a:cubicBezTo>
                    <a:pt x="16820" y="1113"/>
                    <a:pt x="16849" y="1160"/>
                    <a:pt x="16893" y="1171"/>
                  </a:cubicBezTo>
                  <a:cubicBezTo>
                    <a:pt x="17002" y="1200"/>
                    <a:pt x="17111" y="1232"/>
                    <a:pt x="17219" y="1267"/>
                  </a:cubicBezTo>
                  <a:cubicBezTo>
                    <a:pt x="17227" y="1269"/>
                    <a:pt x="17236" y="1270"/>
                    <a:pt x="17246" y="1270"/>
                  </a:cubicBezTo>
                  <a:cubicBezTo>
                    <a:pt x="17281" y="1270"/>
                    <a:pt x="17315" y="1248"/>
                    <a:pt x="17327" y="1211"/>
                  </a:cubicBezTo>
                  <a:cubicBezTo>
                    <a:pt x="17342" y="1166"/>
                    <a:pt x="17316" y="1118"/>
                    <a:pt x="17271" y="1104"/>
                  </a:cubicBezTo>
                  <a:cubicBezTo>
                    <a:pt x="17161" y="1067"/>
                    <a:pt x="17049" y="1035"/>
                    <a:pt x="16937" y="1004"/>
                  </a:cubicBezTo>
                  <a:cubicBezTo>
                    <a:pt x="16930" y="1003"/>
                    <a:pt x="16923" y="1002"/>
                    <a:pt x="16916" y="1002"/>
                  </a:cubicBezTo>
                  <a:close/>
                  <a:moveTo>
                    <a:pt x="17728" y="1281"/>
                  </a:moveTo>
                  <a:cubicBezTo>
                    <a:pt x="17695" y="1281"/>
                    <a:pt x="17662" y="1300"/>
                    <a:pt x="17648" y="1333"/>
                  </a:cubicBezTo>
                  <a:cubicBezTo>
                    <a:pt x="17630" y="1376"/>
                    <a:pt x="17649" y="1427"/>
                    <a:pt x="17693" y="1446"/>
                  </a:cubicBezTo>
                  <a:cubicBezTo>
                    <a:pt x="17795" y="1490"/>
                    <a:pt x="17899" y="1539"/>
                    <a:pt x="18000" y="1591"/>
                  </a:cubicBezTo>
                  <a:cubicBezTo>
                    <a:pt x="18011" y="1597"/>
                    <a:pt x="18026" y="1600"/>
                    <a:pt x="18038" y="1600"/>
                  </a:cubicBezTo>
                  <a:cubicBezTo>
                    <a:pt x="18069" y="1600"/>
                    <a:pt x="18099" y="1582"/>
                    <a:pt x="18115" y="1552"/>
                  </a:cubicBezTo>
                  <a:cubicBezTo>
                    <a:pt x="18136" y="1510"/>
                    <a:pt x="18118" y="1458"/>
                    <a:pt x="18077" y="1437"/>
                  </a:cubicBezTo>
                  <a:cubicBezTo>
                    <a:pt x="17973" y="1384"/>
                    <a:pt x="17867" y="1334"/>
                    <a:pt x="17761" y="1288"/>
                  </a:cubicBezTo>
                  <a:cubicBezTo>
                    <a:pt x="17751" y="1283"/>
                    <a:pt x="17739" y="1281"/>
                    <a:pt x="17728" y="1281"/>
                  </a:cubicBezTo>
                  <a:close/>
                  <a:moveTo>
                    <a:pt x="3105" y="1367"/>
                  </a:moveTo>
                  <a:cubicBezTo>
                    <a:pt x="3086" y="1367"/>
                    <a:pt x="3067" y="1373"/>
                    <a:pt x="3052" y="1386"/>
                  </a:cubicBezTo>
                  <a:cubicBezTo>
                    <a:pt x="2960" y="1458"/>
                    <a:pt x="2872" y="1533"/>
                    <a:pt x="2786" y="1610"/>
                  </a:cubicBezTo>
                  <a:cubicBezTo>
                    <a:pt x="2749" y="1642"/>
                    <a:pt x="2746" y="1696"/>
                    <a:pt x="2778" y="1731"/>
                  </a:cubicBezTo>
                  <a:cubicBezTo>
                    <a:pt x="2794" y="1751"/>
                    <a:pt x="2818" y="1760"/>
                    <a:pt x="2842" y="1760"/>
                  </a:cubicBezTo>
                  <a:cubicBezTo>
                    <a:pt x="2863" y="1760"/>
                    <a:pt x="2882" y="1752"/>
                    <a:pt x="2898" y="1738"/>
                  </a:cubicBezTo>
                  <a:cubicBezTo>
                    <a:pt x="2983" y="1664"/>
                    <a:pt x="3071" y="1591"/>
                    <a:pt x="3159" y="1520"/>
                  </a:cubicBezTo>
                  <a:cubicBezTo>
                    <a:pt x="3196" y="1491"/>
                    <a:pt x="3202" y="1437"/>
                    <a:pt x="3172" y="1400"/>
                  </a:cubicBezTo>
                  <a:cubicBezTo>
                    <a:pt x="3155" y="1378"/>
                    <a:pt x="3130" y="1367"/>
                    <a:pt x="3105" y="1367"/>
                  </a:cubicBezTo>
                  <a:close/>
                  <a:moveTo>
                    <a:pt x="30132" y="1665"/>
                  </a:moveTo>
                  <a:cubicBezTo>
                    <a:pt x="30128" y="1665"/>
                    <a:pt x="30124" y="1665"/>
                    <a:pt x="30120" y="1666"/>
                  </a:cubicBezTo>
                  <a:cubicBezTo>
                    <a:pt x="30008" y="1682"/>
                    <a:pt x="29890" y="1719"/>
                    <a:pt x="29770" y="1773"/>
                  </a:cubicBezTo>
                  <a:cubicBezTo>
                    <a:pt x="29727" y="1792"/>
                    <a:pt x="29707" y="1844"/>
                    <a:pt x="29727" y="1887"/>
                  </a:cubicBezTo>
                  <a:cubicBezTo>
                    <a:pt x="29741" y="1919"/>
                    <a:pt x="29773" y="1936"/>
                    <a:pt x="29805" y="1936"/>
                  </a:cubicBezTo>
                  <a:cubicBezTo>
                    <a:pt x="29818" y="1936"/>
                    <a:pt x="29829" y="1935"/>
                    <a:pt x="29840" y="1928"/>
                  </a:cubicBezTo>
                  <a:cubicBezTo>
                    <a:pt x="29946" y="1882"/>
                    <a:pt x="30048" y="1850"/>
                    <a:pt x="30144" y="1836"/>
                  </a:cubicBezTo>
                  <a:cubicBezTo>
                    <a:pt x="30193" y="1829"/>
                    <a:pt x="30225" y="1786"/>
                    <a:pt x="30218" y="1739"/>
                  </a:cubicBezTo>
                  <a:cubicBezTo>
                    <a:pt x="30212" y="1695"/>
                    <a:pt x="30174" y="1665"/>
                    <a:pt x="30132" y="1665"/>
                  </a:cubicBezTo>
                  <a:close/>
                  <a:moveTo>
                    <a:pt x="18486" y="1681"/>
                  </a:moveTo>
                  <a:cubicBezTo>
                    <a:pt x="18458" y="1681"/>
                    <a:pt x="18430" y="1696"/>
                    <a:pt x="18413" y="1722"/>
                  </a:cubicBezTo>
                  <a:cubicBezTo>
                    <a:pt x="18389" y="1762"/>
                    <a:pt x="18400" y="1815"/>
                    <a:pt x="18440" y="1840"/>
                  </a:cubicBezTo>
                  <a:cubicBezTo>
                    <a:pt x="18536" y="1900"/>
                    <a:pt x="18631" y="1964"/>
                    <a:pt x="18722" y="2029"/>
                  </a:cubicBezTo>
                  <a:cubicBezTo>
                    <a:pt x="18737" y="2039"/>
                    <a:pt x="18754" y="2045"/>
                    <a:pt x="18772" y="2045"/>
                  </a:cubicBezTo>
                  <a:cubicBezTo>
                    <a:pt x="18799" y="2045"/>
                    <a:pt x="18825" y="2032"/>
                    <a:pt x="18842" y="2008"/>
                  </a:cubicBezTo>
                  <a:cubicBezTo>
                    <a:pt x="18869" y="1970"/>
                    <a:pt x="18860" y="1917"/>
                    <a:pt x="18821" y="1888"/>
                  </a:cubicBezTo>
                  <a:cubicBezTo>
                    <a:pt x="18727" y="1821"/>
                    <a:pt x="18629" y="1755"/>
                    <a:pt x="18532" y="1695"/>
                  </a:cubicBezTo>
                  <a:cubicBezTo>
                    <a:pt x="18518" y="1686"/>
                    <a:pt x="18502" y="1681"/>
                    <a:pt x="18486" y="1681"/>
                  </a:cubicBezTo>
                  <a:close/>
                  <a:moveTo>
                    <a:pt x="30633" y="1748"/>
                  </a:moveTo>
                  <a:cubicBezTo>
                    <a:pt x="30602" y="1748"/>
                    <a:pt x="30573" y="1765"/>
                    <a:pt x="30556" y="1794"/>
                  </a:cubicBezTo>
                  <a:cubicBezTo>
                    <a:pt x="30534" y="1836"/>
                    <a:pt x="30550" y="1887"/>
                    <a:pt x="30591" y="1909"/>
                  </a:cubicBezTo>
                  <a:cubicBezTo>
                    <a:pt x="30612" y="1920"/>
                    <a:pt x="30633" y="1935"/>
                    <a:pt x="30654" y="1948"/>
                  </a:cubicBezTo>
                  <a:cubicBezTo>
                    <a:pt x="30721" y="1992"/>
                    <a:pt x="30777" y="2047"/>
                    <a:pt x="30823" y="2108"/>
                  </a:cubicBezTo>
                  <a:cubicBezTo>
                    <a:pt x="30839" y="2130"/>
                    <a:pt x="30865" y="2141"/>
                    <a:pt x="30892" y="2141"/>
                  </a:cubicBezTo>
                  <a:cubicBezTo>
                    <a:pt x="30910" y="2141"/>
                    <a:pt x="30928" y="2137"/>
                    <a:pt x="30944" y="2124"/>
                  </a:cubicBezTo>
                  <a:cubicBezTo>
                    <a:pt x="30982" y="2095"/>
                    <a:pt x="30988" y="2042"/>
                    <a:pt x="30960" y="2004"/>
                  </a:cubicBezTo>
                  <a:cubicBezTo>
                    <a:pt x="30904" y="1928"/>
                    <a:pt x="30833" y="1861"/>
                    <a:pt x="30750" y="1805"/>
                  </a:cubicBezTo>
                  <a:cubicBezTo>
                    <a:pt x="30724" y="1789"/>
                    <a:pt x="30699" y="1773"/>
                    <a:pt x="30673" y="1759"/>
                  </a:cubicBezTo>
                  <a:cubicBezTo>
                    <a:pt x="30660" y="1752"/>
                    <a:pt x="30646" y="1748"/>
                    <a:pt x="30633" y="1748"/>
                  </a:cubicBezTo>
                  <a:close/>
                  <a:moveTo>
                    <a:pt x="2467" y="1943"/>
                  </a:moveTo>
                  <a:cubicBezTo>
                    <a:pt x="2445" y="1943"/>
                    <a:pt x="2423" y="1952"/>
                    <a:pt x="2406" y="1968"/>
                  </a:cubicBezTo>
                  <a:cubicBezTo>
                    <a:pt x="2326" y="2050"/>
                    <a:pt x="2246" y="2137"/>
                    <a:pt x="2169" y="2223"/>
                  </a:cubicBezTo>
                  <a:cubicBezTo>
                    <a:pt x="2137" y="2258"/>
                    <a:pt x="2140" y="2313"/>
                    <a:pt x="2176" y="2343"/>
                  </a:cubicBezTo>
                  <a:cubicBezTo>
                    <a:pt x="2192" y="2359"/>
                    <a:pt x="2212" y="2366"/>
                    <a:pt x="2233" y="2366"/>
                  </a:cubicBezTo>
                  <a:cubicBezTo>
                    <a:pt x="2256" y="2366"/>
                    <a:pt x="2280" y="2356"/>
                    <a:pt x="2297" y="2337"/>
                  </a:cubicBezTo>
                  <a:cubicBezTo>
                    <a:pt x="2373" y="2252"/>
                    <a:pt x="2451" y="2169"/>
                    <a:pt x="2529" y="2089"/>
                  </a:cubicBezTo>
                  <a:cubicBezTo>
                    <a:pt x="2563" y="2055"/>
                    <a:pt x="2561" y="2000"/>
                    <a:pt x="2528" y="1968"/>
                  </a:cubicBezTo>
                  <a:cubicBezTo>
                    <a:pt x="2511" y="1952"/>
                    <a:pt x="2489" y="1943"/>
                    <a:pt x="2467" y="1943"/>
                  </a:cubicBezTo>
                  <a:close/>
                  <a:moveTo>
                    <a:pt x="29368" y="2037"/>
                  </a:moveTo>
                  <a:cubicBezTo>
                    <a:pt x="29350" y="2037"/>
                    <a:pt x="29331" y="2043"/>
                    <a:pt x="29315" y="2055"/>
                  </a:cubicBezTo>
                  <a:cubicBezTo>
                    <a:pt x="29227" y="2124"/>
                    <a:pt x="29137" y="2202"/>
                    <a:pt x="29049" y="2287"/>
                  </a:cubicBezTo>
                  <a:cubicBezTo>
                    <a:pt x="29016" y="2319"/>
                    <a:pt x="29014" y="2374"/>
                    <a:pt x="29048" y="2407"/>
                  </a:cubicBezTo>
                  <a:cubicBezTo>
                    <a:pt x="29064" y="2425"/>
                    <a:pt x="29086" y="2434"/>
                    <a:pt x="29110" y="2434"/>
                  </a:cubicBezTo>
                  <a:cubicBezTo>
                    <a:pt x="29131" y="2434"/>
                    <a:pt x="29152" y="2426"/>
                    <a:pt x="29169" y="2410"/>
                  </a:cubicBezTo>
                  <a:cubicBezTo>
                    <a:pt x="29253" y="2329"/>
                    <a:pt x="29337" y="2255"/>
                    <a:pt x="29421" y="2189"/>
                  </a:cubicBezTo>
                  <a:cubicBezTo>
                    <a:pt x="29459" y="2161"/>
                    <a:pt x="29466" y="2106"/>
                    <a:pt x="29437" y="2069"/>
                  </a:cubicBezTo>
                  <a:cubicBezTo>
                    <a:pt x="29419" y="2048"/>
                    <a:pt x="29394" y="2037"/>
                    <a:pt x="29368" y="2037"/>
                  </a:cubicBezTo>
                  <a:close/>
                  <a:moveTo>
                    <a:pt x="19177" y="2191"/>
                  </a:moveTo>
                  <a:cubicBezTo>
                    <a:pt x="19153" y="2191"/>
                    <a:pt x="19129" y="2201"/>
                    <a:pt x="19111" y="2221"/>
                  </a:cubicBezTo>
                  <a:cubicBezTo>
                    <a:pt x="19081" y="2257"/>
                    <a:pt x="19086" y="2311"/>
                    <a:pt x="19121" y="2342"/>
                  </a:cubicBezTo>
                  <a:cubicBezTo>
                    <a:pt x="19206" y="2415"/>
                    <a:pt x="19289" y="2494"/>
                    <a:pt x="19369" y="2572"/>
                  </a:cubicBezTo>
                  <a:cubicBezTo>
                    <a:pt x="19387" y="2588"/>
                    <a:pt x="19408" y="2596"/>
                    <a:pt x="19430" y="2596"/>
                  </a:cubicBezTo>
                  <a:cubicBezTo>
                    <a:pt x="19452" y="2596"/>
                    <a:pt x="19475" y="2587"/>
                    <a:pt x="19491" y="2571"/>
                  </a:cubicBezTo>
                  <a:cubicBezTo>
                    <a:pt x="19524" y="2537"/>
                    <a:pt x="19523" y="2482"/>
                    <a:pt x="19489" y="2449"/>
                  </a:cubicBezTo>
                  <a:cubicBezTo>
                    <a:pt x="19408" y="2367"/>
                    <a:pt x="19321" y="2289"/>
                    <a:pt x="19233" y="2212"/>
                  </a:cubicBezTo>
                  <a:cubicBezTo>
                    <a:pt x="19217" y="2198"/>
                    <a:pt x="19197" y="2191"/>
                    <a:pt x="19177" y="2191"/>
                  </a:cubicBezTo>
                  <a:close/>
                  <a:moveTo>
                    <a:pt x="31060" y="2449"/>
                  </a:moveTo>
                  <a:cubicBezTo>
                    <a:pt x="31058" y="2449"/>
                    <a:pt x="31056" y="2449"/>
                    <a:pt x="31054" y="2449"/>
                  </a:cubicBezTo>
                  <a:cubicBezTo>
                    <a:pt x="31006" y="2454"/>
                    <a:pt x="30971" y="2495"/>
                    <a:pt x="30976" y="2542"/>
                  </a:cubicBezTo>
                  <a:cubicBezTo>
                    <a:pt x="30977" y="2577"/>
                    <a:pt x="30979" y="2612"/>
                    <a:pt x="30979" y="2647"/>
                  </a:cubicBezTo>
                  <a:cubicBezTo>
                    <a:pt x="30979" y="2716"/>
                    <a:pt x="30974" y="2790"/>
                    <a:pt x="30964" y="2867"/>
                  </a:cubicBezTo>
                  <a:cubicBezTo>
                    <a:pt x="30958" y="2913"/>
                    <a:pt x="30990" y="2956"/>
                    <a:pt x="31038" y="2963"/>
                  </a:cubicBezTo>
                  <a:lnTo>
                    <a:pt x="31049" y="2963"/>
                  </a:lnTo>
                  <a:cubicBezTo>
                    <a:pt x="31092" y="2963"/>
                    <a:pt x="31129" y="2932"/>
                    <a:pt x="31134" y="2889"/>
                  </a:cubicBezTo>
                  <a:cubicBezTo>
                    <a:pt x="31145" y="2804"/>
                    <a:pt x="31152" y="2724"/>
                    <a:pt x="31152" y="2647"/>
                  </a:cubicBezTo>
                  <a:cubicBezTo>
                    <a:pt x="31152" y="2607"/>
                    <a:pt x="31150" y="2567"/>
                    <a:pt x="31147" y="2527"/>
                  </a:cubicBezTo>
                  <a:cubicBezTo>
                    <a:pt x="31142" y="2483"/>
                    <a:pt x="31104" y="2449"/>
                    <a:pt x="31060" y="2449"/>
                  </a:cubicBezTo>
                  <a:close/>
                  <a:moveTo>
                    <a:pt x="1904" y="2590"/>
                  </a:moveTo>
                  <a:cubicBezTo>
                    <a:pt x="1877" y="2590"/>
                    <a:pt x="1852" y="2602"/>
                    <a:pt x="1834" y="2623"/>
                  </a:cubicBezTo>
                  <a:cubicBezTo>
                    <a:pt x="1764" y="2715"/>
                    <a:pt x="1695" y="2809"/>
                    <a:pt x="1628" y="2904"/>
                  </a:cubicBezTo>
                  <a:cubicBezTo>
                    <a:pt x="1601" y="2942"/>
                    <a:pt x="1610" y="2995"/>
                    <a:pt x="1649" y="3022"/>
                  </a:cubicBezTo>
                  <a:cubicBezTo>
                    <a:pt x="1665" y="3033"/>
                    <a:pt x="1681" y="3038"/>
                    <a:pt x="1698" y="3038"/>
                  </a:cubicBezTo>
                  <a:cubicBezTo>
                    <a:pt x="1726" y="3038"/>
                    <a:pt x="1753" y="3025"/>
                    <a:pt x="1769" y="3001"/>
                  </a:cubicBezTo>
                  <a:cubicBezTo>
                    <a:pt x="1834" y="2910"/>
                    <a:pt x="1902" y="2817"/>
                    <a:pt x="1971" y="2729"/>
                  </a:cubicBezTo>
                  <a:cubicBezTo>
                    <a:pt x="1999" y="2691"/>
                    <a:pt x="1993" y="2638"/>
                    <a:pt x="1956" y="2607"/>
                  </a:cubicBezTo>
                  <a:cubicBezTo>
                    <a:pt x="1940" y="2596"/>
                    <a:pt x="1922" y="2590"/>
                    <a:pt x="1904" y="2590"/>
                  </a:cubicBezTo>
                  <a:close/>
                  <a:moveTo>
                    <a:pt x="28760" y="2641"/>
                  </a:moveTo>
                  <a:cubicBezTo>
                    <a:pt x="28736" y="2641"/>
                    <a:pt x="28712" y="2651"/>
                    <a:pt x="28695" y="2671"/>
                  </a:cubicBezTo>
                  <a:cubicBezTo>
                    <a:pt x="28620" y="2758"/>
                    <a:pt x="28545" y="2844"/>
                    <a:pt x="28469" y="2931"/>
                  </a:cubicBezTo>
                  <a:cubicBezTo>
                    <a:pt x="28439" y="2966"/>
                    <a:pt x="28442" y="3020"/>
                    <a:pt x="28479" y="3051"/>
                  </a:cubicBezTo>
                  <a:cubicBezTo>
                    <a:pt x="28495" y="3065"/>
                    <a:pt x="28514" y="3073"/>
                    <a:pt x="28535" y="3073"/>
                  </a:cubicBezTo>
                  <a:cubicBezTo>
                    <a:pt x="28559" y="3073"/>
                    <a:pt x="28583" y="3062"/>
                    <a:pt x="28599" y="3043"/>
                  </a:cubicBezTo>
                  <a:cubicBezTo>
                    <a:pt x="28674" y="2956"/>
                    <a:pt x="28750" y="2870"/>
                    <a:pt x="28825" y="2783"/>
                  </a:cubicBezTo>
                  <a:cubicBezTo>
                    <a:pt x="28855" y="2747"/>
                    <a:pt x="28852" y="2694"/>
                    <a:pt x="28815" y="2662"/>
                  </a:cubicBezTo>
                  <a:cubicBezTo>
                    <a:pt x="28799" y="2648"/>
                    <a:pt x="28780" y="2641"/>
                    <a:pt x="28760" y="2641"/>
                  </a:cubicBezTo>
                  <a:close/>
                  <a:moveTo>
                    <a:pt x="19781" y="2802"/>
                  </a:moveTo>
                  <a:cubicBezTo>
                    <a:pt x="19761" y="2802"/>
                    <a:pt x="19741" y="2808"/>
                    <a:pt x="19725" y="2822"/>
                  </a:cubicBezTo>
                  <a:cubicBezTo>
                    <a:pt x="19689" y="2852"/>
                    <a:pt x="19685" y="2907"/>
                    <a:pt x="19715" y="2942"/>
                  </a:cubicBezTo>
                  <a:cubicBezTo>
                    <a:pt x="19774" y="3012"/>
                    <a:pt x="19832" y="3085"/>
                    <a:pt x="19888" y="3158"/>
                  </a:cubicBezTo>
                  <a:lnTo>
                    <a:pt x="19925" y="3208"/>
                  </a:lnTo>
                  <a:cubicBezTo>
                    <a:pt x="19941" y="3230"/>
                    <a:pt x="19968" y="3243"/>
                    <a:pt x="19994" y="3243"/>
                  </a:cubicBezTo>
                  <a:cubicBezTo>
                    <a:pt x="20011" y="3243"/>
                    <a:pt x="20029" y="3238"/>
                    <a:pt x="20045" y="3225"/>
                  </a:cubicBezTo>
                  <a:cubicBezTo>
                    <a:pt x="20083" y="3198"/>
                    <a:pt x="20091" y="3144"/>
                    <a:pt x="20062" y="3105"/>
                  </a:cubicBezTo>
                  <a:lnTo>
                    <a:pt x="20024" y="3054"/>
                  </a:lnTo>
                  <a:cubicBezTo>
                    <a:pt x="19966" y="2979"/>
                    <a:pt x="19907" y="2904"/>
                    <a:pt x="19846" y="2832"/>
                  </a:cubicBezTo>
                  <a:cubicBezTo>
                    <a:pt x="19829" y="2812"/>
                    <a:pt x="19805" y="2802"/>
                    <a:pt x="19781" y="2802"/>
                  </a:cubicBezTo>
                  <a:close/>
                  <a:moveTo>
                    <a:pt x="28194" y="3287"/>
                  </a:moveTo>
                  <a:cubicBezTo>
                    <a:pt x="28170" y="3287"/>
                    <a:pt x="28147" y="3296"/>
                    <a:pt x="28130" y="3315"/>
                  </a:cubicBezTo>
                  <a:cubicBezTo>
                    <a:pt x="28053" y="3400"/>
                    <a:pt x="27976" y="3485"/>
                    <a:pt x="27899" y="3568"/>
                  </a:cubicBezTo>
                  <a:cubicBezTo>
                    <a:pt x="27866" y="3603"/>
                    <a:pt x="27869" y="3658"/>
                    <a:pt x="27904" y="3690"/>
                  </a:cubicBezTo>
                  <a:cubicBezTo>
                    <a:pt x="27920" y="3706"/>
                    <a:pt x="27941" y="3714"/>
                    <a:pt x="27962" y="3714"/>
                  </a:cubicBezTo>
                  <a:cubicBezTo>
                    <a:pt x="27986" y="3714"/>
                    <a:pt x="28008" y="3704"/>
                    <a:pt x="28024" y="3685"/>
                  </a:cubicBezTo>
                  <a:cubicBezTo>
                    <a:pt x="28103" y="3602"/>
                    <a:pt x="28181" y="3517"/>
                    <a:pt x="28258" y="3430"/>
                  </a:cubicBezTo>
                  <a:cubicBezTo>
                    <a:pt x="28290" y="3395"/>
                    <a:pt x="28287" y="3341"/>
                    <a:pt x="28252" y="3309"/>
                  </a:cubicBezTo>
                  <a:cubicBezTo>
                    <a:pt x="28235" y="3294"/>
                    <a:pt x="28214" y="3287"/>
                    <a:pt x="28194" y="3287"/>
                  </a:cubicBezTo>
                  <a:close/>
                  <a:moveTo>
                    <a:pt x="1418" y="3298"/>
                  </a:moveTo>
                  <a:cubicBezTo>
                    <a:pt x="1388" y="3298"/>
                    <a:pt x="1360" y="3313"/>
                    <a:pt x="1343" y="3339"/>
                  </a:cubicBezTo>
                  <a:cubicBezTo>
                    <a:pt x="1303" y="3406"/>
                    <a:pt x="1263" y="3475"/>
                    <a:pt x="1224" y="3544"/>
                  </a:cubicBezTo>
                  <a:cubicBezTo>
                    <a:pt x="1207" y="3578"/>
                    <a:pt x="1189" y="3610"/>
                    <a:pt x="1172" y="3642"/>
                  </a:cubicBezTo>
                  <a:cubicBezTo>
                    <a:pt x="1149" y="3683"/>
                    <a:pt x="1164" y="3735"/>
                    <a:pt x="1205" y="3759"/>
                  </a:cubicBezTo>
                  <a:cubicBezTo>
                    <a:pt x="1220" y="3765"/>
                    <a:pt x="1232" y="3768"/>
                    <a:pt x="1247" y="3768"/>
                  </a:cubicBezTo>
                  <a:cubicBezTo>
                    <a:pt x="1277" y="3768"/>
                    <a:pt x="1306" y="3752"/>
                    <a:pt x="1322" y="3723"/>
                  </a:cubicBezTo>
                  <a:cubicBezTo>
                    <a:pt x="1340" y="3691"/>
                    <a:pt x="1357" y="3659"/>
                    <a:pt x="1375" y="3629"/>
                  </a:cubicBezTo>
                  <a:cubicBezTo>
                    <a:pt x="1412" y="3562"/>
                    <a:pt x="1450" y="3494"/>
                    <a:pt x="1490" y="3429"/>
                  </a:cubicBezTo>
                  <a:cubicBezTo>
                    <a:pt x="1516" y="3387"/>
                    <a:pt x="1501" y="3334"/>
                    <a:pt x="1461" y="3310"/>
                  </a:cubicBezTo>
                  <a:cubicBezTo>
                    <a:pt x="1448" y="3302"/>
                    <a:pt x="1433" y="3298"/>
                    <a:pt x="1418" y="3298"/>
                  </a:cubicBezTo>
                  <a:close/>
                  <a:moveTo>
                    <a:pt x="30930" y="3293"/>
                  </a:moveTo>
                  <a:cubicBezTo>
                    <a:pt x="30894" y="3293"/>
                    <a:pt x="30861" y="3316"/>
                    <a:pt x="30849" y="3352"/>
                  </a:cubicBezTo>
                  <a:cubicBezTo>
                    <a:pt x="30815" y="3454"/>
                    <a:pt x="30775" y="3560"/>
                    <a:pt x="30729" y="3667"/>
                  </a:cubicBezTo>
                  <a:cubicBezTo>
                    <a:pt x="30711" y="3711"/>
                    <a:pt x="30732" y="3762"/>
                    <a:pt x="30775" y="3780"/>
                  </a:cubicBezTo>
                  <a:cubicBezTo>
                    <a:pt x="30787" y="3784"/>
                    <a:pt x="30798" y="3786"/>
                    <a:pt x="30809" y="3786"/>
                  </a:cubicBezTo>
                  <a:cubicBezTo>
                    <a:pt x="30843" y="3786"/>
                    <a:pt x="30875" y="3767"/>
                    <a:pt x="30887" y="3733"/>
                  </a:cubicBezTo>
                  <a:cubicBezTo>
                    <a:pt x="30936" y="3623"/>
                    <a:pt x="30977" y="3512"/>
                    <a:pt x="31012" y="3406"/>
                  </a:cubicBezTo>
                  <a:cubicBezTo>
                    <a:pt x="31027" y="3360"/>
                    <a:pt x="31001" y="3312"/>
                    <a:pt x="30956" y="3298"/>
                  </a:cubicBezTo>
                  <a:cubicBezTo>
                    <a:pt x="30948" y="3295"/>
                    <a:pt x="30939" y="3293"/>
                    <a:pt x="30930" y="3293"/>
                  </a:cubicBezTo>
                  <a:close/>
                  <a:moveTo>
                    <a:pt x="20285" y="3495"/>
                  </a:moveTo>
                  <a:cubicBezTo>
                    <a:pt x="20269" y="3495"/>
                    <a:pt x="20253" y="3500"/>
                    <a:pt x="20239" y="3509"/>
                  </a:cubicBezTo>
                  <a:cubicBezTo>
                    <a:pt x="20199" y="3536"/>
                    <a:pt x="20187" y="3589"/>
                    <a:pt x="20213" y="3629"/>
                  </a:cubicBezTo>
                  <a:cubicBezTo>
                    <a:pt x="20275" y="3723"/>
                    <a:pt x="20336" y="3821"/>
                    <a:pt x="20399" y="3917"/>
                  </a:cubicBezTo>
                  <a:cubicBezTo>
                    <a:pt x="20415" y="3943"/>
                    <a:pt x="20442" y="3957"/>
                    <a:pt x="20471" y="3957"/>
                  </a:cubicBezTo>
                  <a:cubicBezTo>
                    <a:pt x="20487" y="3957"/>
                    <a:pt x="20503" y="3952"/>
                    <a:pt x="20517" y="3944"/>
                  </a:cubicBezTo>
                  <a:cubicBezTo>
                    <a:pt x="20557" y="3919"/>
                    <a:pt x="20568" y="3866"/>
                    <a:pt x="20543" y="3826"/>
                  </a:cubicBezTo>
                  <a:cubicBezTo>
                    <a:pt x="20482" y="3728"/>
                    <a:pt x="20420" y="3631"/>
                    <a:pt x="20357" y="3535"/>
                  </a:cubicBezTo>
                  <a:cubicBezTo>
                    <a:pt x="20341" y="3509"/>
                    <a:pt x="20313" y="3495"/>
                    <a:pt x="20285" y="3495"/>
                  </a:cubicBezTo>
                  <a:close/>
                  <a:moveTo>
                    <a:pt x="27606" y="3913"/>
                  </a:moveTo>
                  <a:cubicBezTo>
                    <a:pt x="27583" y="3913"/>
                    <a:pt x="27561" y="3922"/>
                    <a:pt x="27544" y="3940"/>
                  </a:cubicBezTo>
                  <a:cubicBezTo>
                    <a:pt x="27464" y="4020"/>
                    <a:pt x="27384" y="4100"/>
                    <a:pt x="27301" y="4178"/>
                  </a:cubicBezTo>
                  <a:cubicBezTo>
                    <a:pt x="27267" y="4210"/>
                    <a:pt x="27265" y="4265"/>
                    <a:pt x="27297" y="4300"/>
                  </a:cubicBezTo>
                  <a:cubicBezTo>
                    <a:pt x="27315" y="4318"/>
                    <a:pt x="27337" y="4326"/>
                    <a:pt x="27360" y="4326"/>
                  </a:cubicBezTo>
                  <a:cubicBezTo>
                    <a:pt x="27382" y="4326"/>
                    <a:pt x="27403" y="4318"/>
                    <a:pt x="27419" y="4302"/>
                  </a:cubicBezTo>
                  <a:cubicBezTo>
                    <a:pt x="27502" y="4223"/>
                    <a:pt x="27586" y="4141"/>
                    <a:pt x="27666" y="4060"/>
                  </a:cubicBezTo>
                  <a:cubicBezTo>
                    <a:pt x="27699" y="4026"/>
                    <a:pt x="27699" y="3972"/>
                    <a:pt x="27666" y="3938"/>
                  </a:cubicBezTo>
                  <a:cubicBezTo>
                    <a:pt x="27649" y="3921"/>
                    <a:pt x="27627" y="3913"/>
                    <a:pt x="27606" y="3913"/>
                  </a:cubicBezTo>
                  <a:close/>
                  <a:moveTo>
                    <a:pt x="1017" y="4057"/>
                  </a:moveTo>
                  <a:cubicBezTo>
                    <a:pt x="984" y="4057"/>
                    <a:pt x="953" y="4076"/>
                    <a:pt x="938" y="4108"/>
                  </a:cubicBezTo>
                  <a:cubicBezTo>
                    <a:pt x="890" y="4212"/>
                    <a:pt x="842" y="4318"/>
                    <a:pt x="798" y="4425"/>
                  </a:cubicBezTo>
                  <a:cubicBezTo>
                    <a:pt x="779" y="4468"/>
                    <a:pt x="800" y="4519"/>
                    <a:pt x="845" y="4537"/>
                  </a:cubicBezTo>
                  <a:cubicBezTo>
                    <a:pt x="854" y="4542"/>
                    <a:pt x="866" y="4543"/>
                    <a:pt x="877" y="4543"/>
                  </a:cubicBezTo>
                  <a:cubicBezTo>
                    <a:pt x="911" y="4543"/>
                    <a:pt x="943" y="4524"/>
                    <a:pt x="957" y="4491"/>
                  </a:cubicBezTo>
                  <a:cubicBezTo>
                    <a:pt x="1000" y="4386"/>
                    <a:pt x="1047" y="4281"/>
                    <a:pt x="1093" y="4180"/>
                  </a:cubicBezTo>
                  <a:cubicBezTo>
                    <a:pt x="1114" y="4137"/>
                    <a:pt x="1095" y="4085"/>
                    <a:pt x="1051" y="4065"/>
                  </a:cubicBezTo>
                  <a:cubicBezTo>
                    <a:pt x="1040" y="4060"/>
                    <a:pt x="1028" y="4057"/>
                    <a:pt x="1017" y="4057"/>
                  </a:cubicBezTo>
                  <a:close/>
                  <a:moveTo>
                    <a:pt x="30595" y="4083"/>
                  </a:moveTo>
                  <a:cubicBezTo>
                    <a:pt x="30562" y="4083"/>
                    <a:pt x="30532" y="4102"/>
                    <a:pt x="30518" y="4133"/>
                  </a:cubicBezTo>
                  <a:cubicBezTo>
                    <a:pt x="30470" y="4238"/>
                    <a:pt x="30422" y="4343"/>
                    <a:pt x="30375" y="4447"/>
                  </a:cubicBezTo>
                  <a:cubicBezTo>
                    <a:pt x="30356" y="4491"/>
                    <a:pt x="30375" y="4542"/>
                    <a:pt x="30418" y="4561"/>
                  </a:cubicBezTo>
                  <a:cubicBezTo>
                    <a:pt x="30430" y="4566"/>
                    <a:pt x="30442" y="4569"/>
                    <a:pt x="30454" y="4569"/>
                  </a:cubicBezTo>
                  <a:cubicBezTo>
                    <a:pt x="30487" y="4569"/>
                    <a:pt x="30518" y="4550"/>
                    <a:pt x="30532" y="4518"/>
                  </a:cubicBezTo>
                  <a:cubicBezTo>
                    <a:pt x="30578" y="4414"/>
                    <a:pt x="30626" y="4310"/>
                    <a:pt x="30673" y="4205"/>
                  </a:cubicBezTo>
                  <a:cubicBezTo>
                    <a:pt x="30694" y="4162"/>
                    <a:pt x="30675" y="4111"/>
                    <a:pt x="30631" y="4092"/>
                  </a:cubicBezTo>
                  <a:cubicBezTo>
                    <a:pt x="30619" y="4086"/>
                    <a:pt x="30607" y="4083"/>
                    <a:pt x="30595" y="4083"/>
                  </a:cubicBezTo>
                  <a:close/>
                  <a:moveTo>
                    <a:pt x="20748" y="4219"/>
                  </a:moveTo>
                  <a:cubicBezTo>
                    <a:pt x="20732" y="4219"/>
                    <a:pt x="20716" y="4223"/>
                    <a:pt x="20701" y="4233"/>
                  </a:cubicBezTo>
                  <a:cubicBezTo>
                    <a:pt x="20661" y="4260"/>
                    <a:pt x="20652" y="4313"/>
                    <a:pt x="20677" y="4353"/>
                  </a:cubicBezTo>
                  <a:cubicBezTo>
                    <a:pt x="20748" y="4458"/>
                    <a:pt x="20814" y="4553"/>
                    <a:pt x="20874" y="4638"/>
                  </a:cubicBezTo>
                  <a:cubicBezTo>
                    <a:pt x="20892" y="4662"/>
                    <a:pt x="20918" y="4673"/>
                    <a:pt x="20945" y="4673"/>
                  </a:cubicBezTo>
                  <a:cubicBezTo>
                    <a:pt x="20962" y="4673"/>
                    <a:pt x="20980" y="4668"/>
                    <a:pt x="20994" y="4657"/>
                  </a:cubicBezTo>
                  <a:cubicBezTo>
                    <a:pt x="21033" y="4630"/>
                    <a:pt x="21042" y="4575"/>
                    <a:pt x="21014" y="4537"/>
                  </a:cubicBezTo>
                  <a:cubicBezTo>
                    <a:pt x="20953" y="4454"/>
                    <a:pt x="20890" y="4362"/>
                    <a:pt x="20820" y="4257"/>
                  </a:cubicBezTo>
                  <a:cubicBezTo>
                    <a:pt x="20804" y="4232"/>
                    <a:pt x="20776" y="4219"/>
                    <a:pt x="20748" y="4219"/>
                  </a:cubicBezTo>
                  <a:close/>
                  <a:moveTo>
                    <a:pt x="26978" y="4500"/>
                  </a:moveTo>
                  <a:cubicBezTo>
                    <a:pt x="26958" y="4500"/>
                    <a:pt x="26939" y="4507"/>
                    <a:pt x="26923" y="4521"/>
                  </a:cubicBezTo>
                  <a:cubicBezTo>
                    <a:pt x="26835" y="4595"/>
                    <a:pt x="26746" y="4668"/>
                    <a:pt x="26660" y="4737"/>
                  </a:cubicBezTo>
                  <a:cubicBezTo>
                    <a:pt x="26622" y="4766"/>
                    <a:pt x="26615" y="4820"/>
                    <a:pt x="26646" y="4857"/>
                  </a:cubicBezTo>
                  <a:cubicBezTo>
                    <a:pt x="26662" y="4880"/>
                    <a:pt x="26687" y="4891"/>
                    <a:pt x="26713" y="4891"/>
                  </a:cubicBezTo>
                  <a:cubicBezTo>
                    <a:pt x="26730" y="4891"/>
                    <a:pt x="26750" y="4884"/>
                    <a:pt x="26766" y="4872"/>
                  </a:cubicBezTo>
                  <a:cubicBezTo>
                    <a:pt x="26855" y="4801"/>
                    <a:pt x="26945" y="4728"/>
                    <a:pt x="27033" y="4651"/>
                  </a:cubicBezTo>
                  <a:cubicBezTo>
                    <a:pt x="27070" y="4620"/>
                    <a:pt x="27073" y="4566"/>
                    <a:pt x="27043" y="4531"/>
                  </a:cubicBezTo>
                  <a:cubicBezTo>
                    <a:pt x="27026" y="4510"/>
                    <a:pt x="27002" y="4500"/>
                    <a:pt x="26978" y="4500"/>
                  </a:cubicBezTo>
                  <a:close/>
                  <a:moveTo>
                    <a:pt x="21268" y="4903"/>
                  </a:moveTo>
                  <a:cubicBezTo>
                    <a:pt x="21248" y="4903"/>
                    <a:pt x="21227" y="4910"/>
                    <a:pt x="21211" y="4924"/>
                  </a:cubicBezTo>
                  <a:cubicBezTo>
                    <a:pt x="21175" y="4956"/>
                    <a:pt x="21172" y="5011"/>
                    <a:pt x="21204" y="5046"/>
                  </a:cubicBezTo>
                  <a:cubicBezTo>
                    <a:pt x="21286" y="5136"/>
                    <a:pt x="21369" y="5221"/>
                    <a:pt x="21452" y="5296"/>
                  </a:cubicBezTo>
                  <a:cubicBezTo>
                    <a:pt x="21470" y="5310"/>
                    <a:pt x="21491" y="5318"/>
                    <a:pt x="21510" y="5318"/>
                  </a:cubicBezTo>
                  <a:cubicBezTo>
                    <a:pt x="21534" y="5318"/>
                    <a:pt x="21558" y="5309"/>
                    <a:pt x="21574" y="5290"/>
                  </a:cubicBezTo>
                  <a:cubicBezTo>
                    <a:pt x="21606" y="5254"/>
                    <a:pt x="21603" y="5200"/>
                    <a:pt x="21568" y="5168"/>
                  </a:cubicBezTo>
                  <a:cubicBezTo>
                    <a:pt x="21488" y="5096"/>
                    <a:pt x="21409" y="5016"/>
                    <a:pt x="21331" y="4931"/>
                  </a:cubicBezTo>
                  <a:cubicBezTo>
                    <a:pt x="21315" y="4912"/>
                    <a:pt x="21292" y="4903"/>
                    <a:pt x="21268" y="4903"/>
                  </a:cubicBezTo>
                  <a:close/>
                  <a:moveTo>
                    <a:pt x="693" y="4852"/>
                  </a:moveTo>
                  <a:cubicBezTo>
                    <a:pt x="657" y="4852"/>
                    <a:pt x="624" y="4875"/>
                    <a:pt x="611" y="4910"/>
                  </a:cubicBezTo>
                  <a:cubicBezTo>
                    <a:pt x="573" y="5019"/>
                    <a:pt x="536" y="5129"/>
                    <a:pt x="502" y="5240"/>
                  </a:cubicBezTo>
                  <a:cubicBezTo>
                    <a:pt x="488" y="5285"/>
                    <a:pt x="513" y="5333"/>
                    <a:pt x="558" y="5347"/>
                  </a:cubicBezTo>
                  <a:cubicBezTo>
                    <a:pt x="568" y="5349"/>
                    <a:pt x="576" y="5350"/>
                    <a:pt x="584" y="5350"/>
                  </a:cubicBezTo>
                  <a:cubicBezTo>
                    <a:pt x="621" y="5350"/>
                    <a:pt x="654" y="5328"/>
                    <a:pt x="667" y="5291"/>
                  </a:cubicBezTo>
                  <a:cubicBezTo>
                    <a:pt x="701" y="5182"/>
                    <a:pt x="736" y="5073"/>
                    <a:pt x="773" y="4968"/>
                  </a:cubicBezTo>
                  <a:cubicBezTo>
                    <a:pt x="789" y="4923"/>
                    <a:pt x="766" y="4873"/>
                    <a:pt x="722" y="4857"/>
                  </a:cubicBezTo>
                  <a:cubicBezTo>
                    <a:pt x="712" y="4854"/>
                    <a:pt x="702" y="4852"/>
                    <a:pt x="693" y="4852"/>
                  </a:cubicBezTo>
                  <a:close/>
                  <a:moveTo>
                    <a:pt x="30248" y="4870"/>
                  </a:moveTo>
                  <a:cubicBezTo>
                    <a:pt x="30215" y="4870"/>
                    <a:pt x="30183" y="4889"/>
                    <a:pt x="30168" y="4923"/>
                  </a:cubicBezTo>
                  <a:cubicBezTo>
                    <a:pt x="30125" y="5027"/>
                    <a:pt x="30080" y="5134"/>
                    <a:pt x="30037" y="5240"/>
                  </a:cubicBezTo>
                  <a:cubicBezTo>
                    <a:pt x="30018" y="5283"/>
                    <a:pt x="30039" y="5334"/>
                    <a:pt x="30084" y="5352"/>
                  </a:cubicBezTo>
                  <a:cubicBezTo>
                    <a:pt x="30093" y="5357"/>
                    <a:pt x="30104" y="5358"/>
                    <a:pt x="30116" y="5358"/>
                  </a:cubicBezTo>
                  <a:cubicBezTo>
                    <a:pt x="30149" y="5358"/>
                    <a:pt x="30181" y="5339"/>
                    <a:pt x="30196" y="5306"/>
                  </a:cubicBezTo>
                  <a:cubicBezTo>
                    <a:pt x="30239" y="5200"/>
                    <a:pt x="30282" y="5094"/>
                    <a:pt x="30327" y="4989"/>
                  </a:cubicBezTo>
                  <a:cubicBezTo>
                    <a:pt x="30346" y="4945"/>
                    <a:pt x="30325" y="4896"/>
                    <a:pt x="30282" y="4876"/>
                  </a:cubicBezTo>
                  <a:cubicBezTo>
                    <a:pt x="30271" y="4872"/>
                    <a:pt x="30260" y="4870"/>
                    <a:pt x="30248" y="4870"/>
                  </a:cubicBezTo>
                  <a:close/>
                  <a:moveTo>
                    <a:pt x="26298" y="5023"/>
                  </a:moveTo>
                  <a:cubicBezTo>
                    <a:pt x="26281" y="5023"/>
                    <a:pt x="26264" y="5028"/>
                    <a:pt x="26248" y="5038"/>
                  </a:cubicBezTo>
                  <a:cubicBezTo>
                    <a:pt x="26154" y="5102"/>
                    <a:pt x="26058" y="5163"/>
                    <a:pt x="25963" y="5221"/>
                  </a:cubicBezTo>
                  <a:cubicBezTo>
                    <a:pt x="25922" y="5245"/>
                    <a:pt x="25909" y="5298"/>
                    <a:pt x="25935" y="5338"/>
                  </a:cubicBezTo>
                  <a:cubicBezTo>
                    <a:pt x="25951" y="5365"/>
                    <a:pt x="25978" y="5379"/>
                    <a:pt x="26008" y="5379"/>
                  </a:cubicBezTo>
                  <a:cubicBezTo>
                    <a:pt x="26023" y="5379"/>
                    <a:pt x="26039" y="5376"/>
                    <a:pt x="26051" y="5368"/>
                  </a:cubicBezTo>
                  <a:cubicBezTo>
                    <a:pt x="26149" y="5309"/>
                    <a:pt x="26248" y="5245"/>
                    <a:pt x="26345" y="5181"/>
                  </a:cubicBezTo>
                  <a:cubicBezTo>
                    <a:pt x="26385" y="5153"/>
                    <a:pt x="26394" y="5101"/>
                    <a:pt x="26369" y="5061"/>
                  </a:cubicBezTo>
                  <a:cubicBezTo>
                    <a:pt x="26352" y="5036"/>
                    <a:pt x="26325" y="5023"/>
                    <a:pt x="26298" y="5023"/>
                  </a:cubicBezTo>
                  <a:close/>
                  <a:moveTo>
                    <a:pt x="25555" y="5454"/>
                  </a:moveTo>
                  <a:cubicBezTo>
                    <a:pt x="25542" y="5454"/>
                    <a:pt x="25529" y="5457"/>
                    <a:pt x="25517" y="5463"/>
                  </a:cubicBezTo>
                  <a:cubicBezTo>
                    <a:pt x="25416" y="5511"/>
                    <a:pt x="25312" y="5555"/>
                    <a:pt x="25208" y="5595"/>
                  </a:cubicBezTo>
                  <a:cubicBezTo>
                    <a:pt x="25164" y="5613"/>
                    <a:pt x="25142" y="5663"/>
                    <a:pt x="25160" y="5708"/>
                  </a:cubicBezTo>
                  <a:cubicBezTo>
                    <a:pt x="25172" y="5741"/>
                    <a:pt x="25204" y="5762"/>
                    <a:pt x="25240" y="5762"/>
                  </a:cubicBezTo>
                  <a:cubicBezTo>
                    <a:pt x="25249" y="5762"/>
                    <a:pt x="25260" y="5760"/>
                    <a:pt x="25270" y="5756"/>
                  </a:cubicBezTo>
                  <a:cubicBezTo>
                    <a:pt x="25379" y="5714"/>
                    <a:pt x="25486" y="5667"/>
                    <a:pt x="25592" y="5616"/>
                  </a:cubicBezTo>
                  <a:cubicBezTo>
                    <a:pt x="25634" y="5597"/>
                    <a:pt x="25653" y="5546"/>
                    <a:pt x="25632" y="5503"/>
                  </a:cubicBezTo>
                  <a:cubicBezTo>
                    <a:pt x="25617" y="5472"/>
                    <a:pt x="25587" y="5454"/>
                    <a:pt x="25555" y="5454"/>
                  </a:cubicBezTo>
                  <a:close/>
                  <a:moveTo>
                    <a:pt x="21922" y="5454"/>
                  </a:moveTo>
                  <a:cubicBezTo>
                    <a:pt x="21893" y="5454"/>
                    <a:pt x="21865" y="5469"/>
                    <a:pt x="21850" y="5496"/>
                  </a:cubicBezTo>
                  <a:cubicBezTo>
                    <a:pt x="21824" y="5536"/>
                    <a:pt x="21837" y="5589"/>
                    <a:pt x="21878" y="5613"/>
                  </a:cubicBezTo>
                  <a:cubicBezTo>
                    <a:pt x="21978" y="5674"/>
                    <a:pt x="22083" y="5730"/>
                    <a:pt x="22191" y="5780"/>
                  </a:cubicBezTo>
                  <a:cubicBezTo>
                    <a:pt x="22202" y="5784"/>
                    <a:pt x="22213" y="5788"/>
                    <a:pt x="22226" y="5788"/>
                  </a:cubicBezTo>
                  <a:cubicBezTo>
                    <a:pt x="22258" y="5788"/>
                    <a:pt x="22290" y="5768"/>
                    <a:pt x="22304" y="5736"/>
                  </a:cubicBezTo>
                  <a:cubicBezTo>
                    <a:pt x="22324" y="5693"/>
                    <a:pt x="22304" y="5642"/>
                    <a:pt x="22261" y="5623"/>
                  </a:cubicBezTo>
                  <a:cubicBezTo>
                    <a:pt x="22160" y="5576"/>
                    <a:pt x="22061" y="5523"/>
                    <a:pt x="21968" y="5467"/>
                  </a:cubicBezTo>
                  <a:cubicBezTo>
                    <a:pt x="21954" y="5458"/>
                    <a:pt x="21938" y="5454"/>
                    <a:pt x="21922" y="5454"/>
                  </a:cubicBezTo>
                  <a:close/>
                  <a:moveTo>
                    <a:pt x="24750" y="5751"/>
                  </a:moveTo>
                  <a:cubicBezTo>
                    <a:pt x="24743" y="5751"/>
                    <a:pt x="24735" y="5752"/>
                    <a:pt x="24727" y="5754"/>
                  </a:cubicBezTo>
                  <a:cubicBezTo>
                    <a:pt x="24618" y="5783"/>
                    <a:pt x="24508" y="5808"/>
                    <a:pt x="24399" y="5829"/>
                  </a:cubicBezTo>
                  <a:cubicBezTo>
                    <a:pt x="24352" y="5837"/>
                    <a:pt x="24322" y="5882"/>
                    <a:pt x="24330" y="5929"/>
                  </a:cubicBezTo>
                  <a:cubicBezTo>
                    <a:pt x="24338" y="5970"/>
                    <a:pt x="24375" y="5999"/>
                    <a:pt x="24415" y="5999"/>
                  </a:cubicBezTo>
                  <a:cubicBezTo>
                    <a:pt x="24420" y="5999"/>
                    <a:pt x="24425" y="5999"/>
                    <a:pt x="24431" y="5997"/>
                  </a:cubicBezTo>
                  <a:cubicBezTo>
                    <a:pt x="24545" y="5977"/>
                    <a:pt x="24658" y="5949"/>
                    <a:pt x="24772" y="5919"/>
                  </a:cubicBezTo>
                  <a:cubicBezTo>
                    <a:pt x="24818" y="5908"/>
                    <a:pt x="24846" y="5860"/>
                    <a:pt x="24833" y="5815"/>
                  </a:cubicBezTo>
                  <a:cubicBezTo>
                    <a:pt x="24822" y="5776"/>
                    <a:pt x="24788" y="5751"/>
                    <a:pt x="24750" y="5751"/>
                  </a:cubicBezTo>
                  <a:close/>
                  <a:moveTo>
                    <a:pt x="22710" y="5788"/>
                  </a:moveTo>
                  <a:cubicBezTo>
                    <a:pt x="22672" y="5788"/>
                    <a:pt x="22638" y="5813"/>
                    <a:pt x="22628" y="5852"/>
                  </a:cubicBezTo>
                  <a:cubicBezTo>
                    <a:pt x="22615" y="5898"/>
                    <a:pt x="22642" y="5945"/>
                    <a:pt x="22689" y="5957"/>
                  </a:cubicBezTo>
                  <a:cubicBezTo>
                    <a:pt x="22801" y="5986"/>
                    <a:pt x="22916" y="6010"/>
                    <a:pt x="23033" y="6029"/>
                  </a:cubicBezTo>
                  <a:cubicBezTo>
                    <a:pt x="23038" y="6029"/>
                    <a:pt x="23043" y="6031"/>
                    <a:pt x="23047" y="6031"/>
                  </a:cubicBezTo>
                  <a:cubicBezTo>
                    <a:pt x="23089" y="6031"/>
                    <a:pt x="23126" y="6001"/>
                    <a:pt x="23132" y="5957"/>
                  </a:cubicBezTo>
                  <a:cubicBezTo>
                    <a:pt x="23139" y="5911"/>
                    <a:pt x="23107" y="5868"/>
                    <a:pt x="23060" y="5860"/>
                  </a:cubicBezTo>
                  <a:cubicBezTo>
                    <a:pt x="22950" y="5842"/>
                    <a:pt x="22839" y="5820"/>
                    <a:pt x="22733" y="5791"/>
                  </a:cubicBezTo>
                  <a:cubicBezTo>
                    <a:pt x="22726" y="5789"/>
                    <a:pt x="22718" y="5788"/>
                    <a:pt x="22710" y="5788"/>
                  </a:cubicBezTo>
                  <a:close/>
                  <a:moveTo>
                    <a:pt x="23901" y="5893"/>
                  </a:moveTo>
                  <a:cubicBezTo>
                    <a:pt x="23900" y="5893"/>
                    <a:pt x="23899" y="5893"/>
                    <a:pt x="23898" y="5893"/>
                  </a:cubicBezTo>
                  <a:cubicBezTo>
                    <a:pt x="23803" y="5900"/>
                    <a:pt x="23709" y="5903"/>
                    <a:pt x="23617" y="5903"/>
                  </a:cubicBezTo>
                  <a:cubicBezTo>
                    <a:pt x="23598" y="5903"/>
                    <a:pt x="23580" y="5903"/>
                    <a:pt x="23561" y="5903"/>
                  </a:cubicBezTo>
                  <a:cubicBezTo>
                    <a:pt x="23560" y="5903"/>
                    <a:pt x="23560" y="5903"/>
                    <a:pt x="23559" y="5903"/>
                  </a:cubicBezTo>
                  <a:cubicBezTo>
                    <a:pt x="23513" y="5903"/>
                    <a:pt x="23475" y="5941"/>
                    <a:pt x="23475" y="5986"/>
                  </a:cubicBezTo>
                  <a:cubicBezTo>
                    <a:pt x="23473" y="6034"/>
                    <a:pt x="23512" y="6073"/>
                    <a:pt x="23558" y="6074"/>
                  </a:cubicBezTo>
                  <a:lnTo>
                    <a:pt x="23625" y="6074"/>
                  </a:lnTo>
                  <a:cubicBezTo>
                    <a:pt x="23718" y="6074"/>
                    <a:pt x="23814" y="6071"/>
                    <a:pt x="23909" y="6065"/>
                  </a:cubicBezTo>
                  <a:cubicBezTo>
                    <a:pt x="23957" y="6061"/>
                    <a:pt x="23992" y="6020"/>
                    <a:pt x="23989" y="5973"/>
                  </a:cubicBezTo>
                  <a:cubicBezTo>
                    <a:pt x="23986" y="5926"/>
                    <a:pt x="23946" y="5893"/>
                    <a:pt x="23901" y="5893"/>
                  </a:cubicBezTo>
                  <a:close/>
                  <a:moveTo>
                    <a:pt x="29924" y="5665"/>
                  </a:moveTo>
                  <a:cubicBezTo>
                    <a:pt x="29889" y="5665"/>
                    <a:pt x="29857" y="5686"/>
                    <a:pt x="29843" y="5720"/>
                  </a:cubicBezTo>
                  <a:cubicBezTo>
                    <a:pt x="29802" y="5826"/>
                    <a:pt x="29760" y="5933"/>
                    <a:pt x="29720" y="6041"/>
                  </a:cubicBezTo>
                  <a:cubicBezTo>
                    <a:pt x="29703" y="6085"/>
                    <a:pt x="29725" y="6135"/>
                    <a:pt x="29770" y="6151"/>
                  </a:cubicBezTo>
                  <a:cubicBezTo>
                    <a:pt x="29779" y="6156"/>
                    <a:pt x="29789" y="6157"/>
                    <a:pt x="29800" y="6157"/>
                  </a:cubicBezTo>
                  <a:cubicBezTo>
                    <a:pt x="29835" y="6157"/>
                    <a:pt x="29867" y="6137"/>
                    <a:pt x="29880" y="6101"/>
                  </a:cubicBezTo>
                  <a:cubicBezTo>
                    <a:pt x="29920" y="5996"/>
                    <a:pt x="29962" y="5888"/>
                    <a:pt x="30004" y="5783"/>
                  </a:cubicBezTo>
                  <a:cubicBezTo>
                    <a:pt x="30021" y="5738"/>
                    <a:pt x="29999" y="5688"/>
                    <a:pt x="29956" y="5671"/>
                  </a:cubicBezTo>
                  <a:cubicBezTo>
                    <a:pt x="29945" y="5667"/>
                    <a:pt x="29934" y="5665"/>
                    <a:pt x="29924" y="5665"/>
                  </a:cubicBezTo>
                  <a:close/>
                  <a:moveTo>
                    <a:pt x="444" y="5675"/>
                  </a:moveTo>
                  <a:cubicBezTo>
                    <a:pt x="406" y="5675"/>
                    <a:pt x="371" y="5700"/>
                    <a:pt x="361" y="5740"/>
                  </a:cubicBezTo>
                  <a:cubicBezTo>
                    <a:pt x="332" y="5852"/>
                    <a:pt x="305" y="5965"/>
                    <a:pt x="281" y="6077"/>
                  </a:cubicBezTo>
                  <a:cubicBezTo>
                    <a:pt x="270" y="6124"/>
                    <a:pt x="300" y="6169"/>
                    <a:pt x="347" y="6180"/>
                  </a:cubicBezTo>
                  <a:cubicBezTo>
                    <a:pt x="353" y="6180"/>
                    <a:pt x="358" y="6182"/>
                    <a:pt x="364" y="6182"/>
                  </a:cubicBezTo>
                  <a:cubicBezTo>
                    <a:pt x="405" y="6182"/>
                    <a:pt x="440" y="6154"/>
                    <a:pt x="449" y="6114"/>
                  </a:cubicBezTo>
                  <a:cubicBezTo>
                    <a:pt x="473" y="6004"/>
                    <a:pt x="499" y="5892"/>
                    <a:pt x="528" y="5783"/>
                  </a:cubicBezTo>
                  <a:cubicBezTo>
                    <a:pt x="539" y="5736"/>
                    <a:pt x="512" y="5690"/>
                    <a:pt x="465" y="5677"/>
                  </a:cubicBezTo>
                  <a:cubicBezTo>
                    <a:pt x="458" y="5675"/>
                    <a:pt x="451" y="5675"/>
                    <a:pt x="444" y="5675"/>
                  </a:cubicBezTo>
                  <a:close/>
                  <a:moveTo>
                    <a:pt x="29620" y="6469"/>
                  </a:moveTo>
                  <a:cubicBezTo>
                    <a:pt x="29586" y="6469"/>
                    <a:pt x="29553" y="6491"/>
                    <a:pt x="29541" y="6526"/>
                  </a:cubicBezTo>
                  <a:cubicBezTo>
                    <a:pt x="29501" y="6633"/>
                    <a:pt x="29462" y="6742"/>
                    <a:pt x="29425" y="6851"/>
                  </a:cubicBezTo>
                  <a:cubicBezTo>
                    <a:pt x="29409" y="6896"/>
                    <a:pt x="29433" y="6944"/>
                    <a:pt x="29478" y="6960"/>
                  </a:cubicBezTo>
                  <a:cubicBezTo>
                    <a:pt x="29488" y="6963"/>
                    <a:pt x="29498" y="6965"/>
                    <a:pt x="29506" y="6965"/>
                  </a:cubicBezTo>
                  <a:cubicBezTo>
                    <a:pt x="29542" y="6965"/>
                    <a:pt x="29574" y="6942"/>
                    <a:pt x="29587" y="6907"/>
                  </a:cubicBezTo>
                  <a:cubicBezTo>
                    <a:pt x="29624" y="6800"/>
                    <a:pt x="29662" y="6691"/>
                    <a:pt x="29703" y="6583"/>
                  </a:cubicBezTo>
                  <a:cubicBezTo>
                    <a:pt x="29719" y="6539"/>
                    <a:pt x="29694" y="6491"/>
                    <a:pt x="29650" y="6475"/>
                  </a:cubicBezTo>
                  <a:cubicBezTo>
                    <a:pt x="29640" y="6471"/>
                    <a:pt x="29630" y="6469"/>
                    <a:pt x="29620" y="6469"/>
                  </a:cubicBezTo>
                  <a:close/>
                  <a:moveTo>
                    <a:pt x="265" y="6515"/>
                  </a:moveTo>
                  <a:cubicBezTo>
                    <a:pt x="224" y="6515"/>
                    <a:pt x="187" y="6545"/>
                    <a:pt x="180" y="6587"/>
                  </a:cubicBezTo>
                  <a:cubicBezTo>
                    <a:pt x="161" y="6700"/>
                    <a:pt x="143" y="6814"/>
                    <a:pt x="127" y="6929"/>
                  </a:cubicBezTo>
                  <a:cubicBezTo>
                    <a:pt x="121" y="6976"/>
                    <a:pt x="153" y="7019"/>
                    <a:pt x="201" y="7025"/>
                  </a:cubicBezTo>
                  <a:cubicBezTo>
                    <a:pt x="204" y="7027"/>
                    <a:pt x="209" y="7027"/>
                    <a:pt x="212" y="7027"/>
                  </a:cubicBezTo>
                  <a:cubicBezTo>
                    <a:pt x="256" y="7027"/>
                    <a:pt x="292" y="6995"/>
                    <a:pt x="297" y="6952"/>
                  </a:cubicBezTo>
                  <a:cubicBezTo>
                    <a:pt x="313" y="6840"/>
                    <a:pt x="331" y="6728"/>
                    <a:pt x="350" y="6615"/>
                  </a:cubicBezTo>
                  <a:cubicBezTo>
                    <a:pt x="358" y="6569"/>
                    <a:pt x="328" y="6524"/>
                    <a:pt x="280" y="6516"/>
                  </a:cubicBezTo>
                  <a:cubicBezTo>
                    <a:pt x="275" y="6515"/>
                    <a:pt x="270" y="6515"/>
                    <a:pt x="265" y="6515"/>
                  </a:cubicBezTo>
                  <a:close/>
                  <a:moveTo>
                    <a:pt x="29341" y="7281"/>
                  </a:moveTo>
                  <a:cubicBezTo>
                    <a:pt x="29305" y="7281"/>
                    <a:pt x="29271" y="7303"/>
                    <a:pt x="29259" y="7339"/>
                  </a:cubicBezTo>
                  <a:cubicBezTo>
                    <a:pt x="29224" y="7448"/>
                    <a:pt x="29187" y="7559"/>
                    <a:pt x="29153" y="7668"/>
                  </a:cubicBezTo>
                  <a:cubicBezTo>
                    <a:pt x="29139" y="7712"/>
                    <a:pt x="29163" y="7762"/>
                    <a:pt x="29208" y="7776"/>
                  </a:cubicBezTo>
                  <a:cubicBezTo>
                    <a:pt x="29217" y="7778"/>
                    <a:pt x="29225" y="7780"/>
                    <a:pt x="29235" y="7780"/>
                  </a:cubicBezTo>
                  <a:cubicBezTo>
                    <a:pt x="29272" y="7780"/>
                    <a:pt x="29305" y="7757"/>
                    <a:pt x="29317" y="7720"/>
                  </a:cubicBezTo>
                  <a:cubicBezTo>
                    <a:pt x="29350" y="7612"/>
                    <a:pt x="29387" y="7503"/>
                    <a:pt x="29422" y="7394"/>
                  </a:cubicBezTo>
                  <a:cubicBezTo>
                    <a:pt x="29437" y="7349"/>
                    <a:pt x="29413" y="7301"/>
                    <a:pt x="29368" y="7285"/>
                  </a:cubicBezTo>
                  <a:cubicBezTo>
                    <a:pt x="29359" y="7282"/>
                    <a:pt x="29350" y="7281"/>
                    <a:pt x="29341" y="7281"/>
                  </a:cubicBezTo>
                  <a:close/>
                  <a:moveTo>
                    <a:pt x="153" y="7366"/>
                  </a:moveTo>
                  <a:cubicBezTo>
                    <a:pt x="109" y="7366"/>
                    <a:pt x="70" y="7399"/>
                    <a:pt x="67" y="7443"/>
                  </a:cubicBezTo>
                  <a:cubicBezTo>
                    <a:pt x="54" y="7559"/>
                    <a:pt x="44" y="7674"/>
                    <a:pt x="36" y="7789"/>
                  </a:cubicBezTo>
                  <a:cubicBezTo>
                    <a:pt x="33" y="7836"/>
                    <a:pt x="68" y="7877"/>
                    <a:pt x="116" y="7881"/>
                  </a:cubicBezTo>
                  <a:lnTo>
                    <a:pt x="123" y="7881"/>
                  </a:lnTo>
                  <a:cubicBezTo>
                    <a:pt x="168" y="7881"/>
                    <a:pt x="204" y="7847"/>
                    <a:pt x="208" y="7800"/>
                  </a:cubicBezTo>
                  <a:cubicBezTo>
                    <a:pt x="216" y="7687"/>
                    <a:pt x="225" y="7573"/>
                    <a:pt x="236" y="7461"/>
                  </a:cubicBezTo>
                  <a:cubicBezTo>
                    <a:pt x="241" y="7413"/>
                    <a:pt x="208" y="7371"/>
                    <a:pt x="159" y="7367"/>
                  </a:cubicBezTo>
                  <a:cubicBezTo>
                    <a:pt x="157" y="7366"/>
                    <a:pt x="155" y="7366"/>
                    <a:pt x="153" y="7366"/>
                  </a:cubicBezTo>
                  <a:close/>
                  <a:moveTo>
                    <a:pt x="29081" y="8101"/>
                  </a:moveTo>
                  <a:cubicBezTo>
                    <a:pt x="29045" y="8101"/>
                    <a:pt x="29011" y="8125"/>
                    <a:pt x="29000" y="8162"/>
                  </a:cubicBezTo>
                  <a:cubicBezTo>
                    <a:pt x="28967" y="8271"/>
                    <a:pt x="28934" y="8382"/>
                    <a:pt x="28903" y="8492"/>
                  </a:cubicBezTo>
                  <a:cubicBezTo>
                    <a:pt x="28889" y="8537"/>
                    <a:pt x="28916" y="8585"/>
                    <a:pt x="28961" y="8598"/>
                  </a:cubicBezTo>
                  <a:cubicBezTo>
                    <a:pt x="28969" y="8601"/>
                    <a:pt x="28977" y="8603"/>
                    <a:pt x="28985" y="8603"/>
                  </a:cubicBezTo>
                  <a:cubicBezTo>
                    <a:pt x="29024" y="8603"/>
                    <a:pt x="29057" y="8577"/>
                    <a:pt x="29068" y="8540"/>
                  </a:cubicBezTo>
                  <a:cubicBezTo>
                    <a:pt x="29100" y="8430"/>
                    <a:pt x="29132" y="8321"/>
                    <a:pt x="29164" y="8210"/>
                  </a:cubicBezTo>
                  <a:cubicBezTo>
                    <a:pt x="29179" y="8166"/>
                    <a:pt x="29153" y="8118"/>
                    <a:pt x="29107" y="8105"/>
                  </a:cubicBezTo>
                  <a:cubicBezTo>
                    <a:pt x="29098" y="8102"/>
                    <a:pt x="29090" y="8101"/>
                    <a:pt x="29081" y="8101"/>
                  </a:cubicBezTo>
                  <a:close/>
                  <a:moveTo>
                    <a:pt x="91" y="8223"/>
                  </a:moveTo>
                  <a:cubicBezTo>
                    <a:pt x="45" y="8223"/>
                    <a:pt x="11" y="8260"/>
                    <a:pt x="9" y="8306"/>
                  </a:cubicBezTo>
                  <a:cubicBezTo>
                    <a:pt x="4" y="8422"/>
                    <a:pt x="3" y="8537"/>
                    <a:pt x="1" y="8652"/>
                  </a:cubicBezTo>
                  <a:cubicBezTo>
                    <a:pt x="1" y="8699"/>
                    <a:pt x="38" y="8739"/>
                    <a:pt x="86" y="8739"/>
                  </a:cubicBezTo>
                  <a:lnTo>
                    <a:pt x="87" y="8739"/>
                  </a:lnTo>
                  <a:cubicBezTo>
                    <a:pt x="134" y="8739"/>
                    <a:pt x="172" y="8700"/>
                    <a:pt x="172" y="8654"/>
                  </a:cubicBezTo>
                  <a:cubicBezTo>
                    <a:pt x="174" y="8540"/>
                    <a:pt x="177" y="8427"/>
                    <a:pt x="180" y="8313"/>
                  </a:cubicBezTo>
                  <a:cubicBezTo>
                    <a:pt x="182" y="8265"/>
                    <a:pt x="145" y="8225"/>
                    <a:pt x="97" y="8223"/>
                  </a:cubicBezTo>
                  <a:cubicBezTo>
                    <a:pt x="95" y="8223"/>
                    <a:pt x="93" y="8223"/>
                    <a:pt x="91" y="8223"/>
                  </a:cubicBezTo>
                  <a:close/>
                  <a:moveTo>
                    <a:pt x="28847" y="8926"/>
                  </a:moveTo>
                  <a:cubicBezTo>
                    <a:pt x="28809" y="8926"/>
                    <a:pt x="28775" y="8952"/>
                    <a:pt x="28764" y="8990"/>
                  </a:cubicBezTo>
                  <a:cubicBezTo>
                    <a:pt x="28734" y="9101"/>
                    <a:pt x="28705" y="9211"/>
                    <a:pt x="28676" y="9323"/>
                  </a:cubicBezTo>
                  <a:cubicBezTo>
                    <a:pt x="28663" y="9370"/>
                    <a:pt x="28692" y="9416"/>
                    <a:pt x="28737" y="9427"/>
                  </a:cubicBezTo>
                  <a:cubicBezTo>
                    <a:pt x="28745" y="9431"/>
                    <a:pt x="28751" y="9431"/>
                    <a:pt x="28759" y="9431"/>
                  </a:cubicBezTo>
                  <a:cubicBezTo>
                    <a:pt x="28798" y="9431"/>
                    <a:pt x="28833" y="9405"/>
                    <a:pt x="28843" y="9367"/>
                  </a:cubicBezTo>
                  <a:cubicBezTo>
                    <a:pt x="28870" y="9256"/>
                    <a:pt x="28900" y="9146"/>
                    <a:pt x="28929" y="9035"/>
                  </a:cubicBezTo>
                  <a:cubicBezTo>
                    <a:pt x="28942" y="8989"/>
                    <a:pt x="28915" y="8942"/>
                    <a:pt x="28870" y="8929"/>
                  </a:cubicBezTo>
                  <a:cubicBezTo>
                    <a:pt x="28862" y="8927"/>
                    <a:pt x="28854" y="8926"/>
                    <a:pt x="28847" y="8926"/>
                  </a:cubicBezTo>
                  <a:close/>
                  <a:moveTo>
                    <a:pt x="93" y="9083"/>
                  </a:moveTo>
                  <a:cubicBezTo>
                    <a:pt x="91" y="9083"/>
                    <a:pt x="89" y="9083"/>
                    <a:pt x="87" y="9083"/>
                  </a:cubicBezTo>
                  <a:cubicBezTo>
                    <a:pt x="41" y="9083"/>
                    <a:pt x="3" y="9123"/>
                    <a:pt x="4" y="9171"/>
                  </a:cubicBezTo>
                  <a:cubicBezTo>
                    <a:pt x="7" y="9286"/>
                    <a:pt x="11" y="9400"/>
                    <a:pt x="15" y="9515"/>
                  </a:cubicBezTo>
                  <a:cubicBezTo>
                    <a:pt x="19" y="9562"/>
                    <a:pt x="57" y="9597"/>
                    <a:pt x="102" y="9597"/>
                  </a:cubicBezTo>
                  <a:lnTo>
                    <a:pt x="105" y="9597"/>
                  </a:lnTo>
                  <a:cubicBezTo>
                    <a:pt x="153" y="9596"/>
                    <a:pt x="190" y="9556"/>
                    <a:pt x="188" y="9507"/>
                  </a:cubicBezTo>
                  <a:cubicBezTo>
                    <a:pt x="182" y="9394"/>
                    <a:pt x="179" y="9280"/>
                    <a:pt x="176" y="9166"/>
                  </a:cubicBezTo>
                  <a:cubicBezTo>
                    <a:pt x="176" y="9120"/>
                    <a:pt x="137" y="9083"/>
                    <a:pt x="93" y="9083"/>
                  </a:cubicBezTo>
                  <a:close/>
                  <a:moveTo>
                    <a:pt x="28632" y="9759"/>
                  </a:moveTo>
                  <a:cubicBezTo>
                    <a:pt x="28595" y="9759"/>
                    <a:pt x="28561" y="9786"/>
                    <a:pt x="28551" y="9825"/>
                  </a:cubicBezTo>
                  <a:cubicBezTo>
                    <a:pt x="28524" y="9937"/>
                    <a:pt x="28497" y="10049"/>
                    <a:pt x="28471" y="10161"/>
                  </a:cubicBezTo>
                  <a:lnTo>
                    <a:pt x="28471" y="10162"/>
                  </a:lnTo>
                  <a:cubicBezTo>
                    <a:pt x="28461" y="10209"/>
                    <a:pt x="28490" y="10254"/>
                    <a:pt x="28537" y="10265"/>
                  </a:cubicBezTo>
                  <a:cubicBezTo>
                    <a:pt x="28543" y="10267"/>
                    <a:pt x="28548" y="10267"/>
                    <a:pt x="28554" y="10267"/>
                  </a:cubicBezTo>
                  <a:cubicBezTo>
                    <a:pt x="28594" y="10267"/>
                    <a:pt x="28630" y="10239"/>
                    <a:pt x="28639" y="10199"/>
                  </a:cubicBezTo>
                  <a:cubicBezTo>
                    <a:pt x="28665" y="10087"/>
                    <a:pt x="28690" y="9977"/>
                    <a:pt x="28718" y="9865"/>
                  </a:cubicBezTo>
                  <a:cubicBezTo>
                    <a:pt x="28729" y="9820"/>
                    <a:pt x="28700" y="9773"/>
                    <a:pt x="28654" y="9762"/>
                  </a:cubicBezTo>
                  <a:cubicBezTo>
                    <a:pt x="28646" y="9760"/>
                    <a:pt x="28639" y="9759"/>
                    <a:pt x="28632" y="9759"/>
                  </a:cubicBezTo>
                  <a:close/>
                  <a:moveTo>
                    <a:pt x="134" y="9941"/>
                  </a:moveTo>
                  <a:cubicBezTo>
                    <a:pt x="132" y="9941"/>
                    <a:pt x="129" y="9941"/>
                    <a:pt x="126" y="9941"/>
                  </a:cubicBezTo>
                  <a:cubicBezTo>
                    <a:pt x="79" y="9945"/>
                    <a:pt x="44" y="9986"/>
                    <a:pt x="47" y="10033"/>
                  </a:cubicBezTo>
                  <a:cubicBezTo>
                    <a:pt x="54" y="10113"/>
                    <a:pt x="60" y="10191"/>
                    <a:pt x="67" y="10270"/>
                  </a:cubicBezTo>
                  <a:lnTo>
                    <a:pt x="76" y="10377"/>
                  </a:lnTo>
                  <a:cubicBezTo>
                    <a:pt x="81" y="10422"/>
                    <a:pt x="118" y="10454"/>
                    <a:pt x="163" y="10454"/>
                  </a:cubicBezTo>
                  <a:lnTo>
                    <a:pt x="171" y="10454"/>
                  </a:lnTo>
                  <a:cubicBezTo>
                    <a:pt x="217" y="10451"/>
                    <a:pt x="252" y="10407"/>
                    <a:pt x="248" y="10361"/>
                  </a:cubicBezTo>
                  <a:lnTo>
                    <a:pt x="238" y="10254"/>
                  </a:lnTo>
                  <a:cubicBezTo>
                    <a:pt x="232" y="10177"/>
                    <a:pt x="225" y="10098"/>
                    <a:pt x="219" y="10020"/>
                  </a:cubicBezTo>
                  <a:cubicBezTo>
                    <a:pt x="216" y="9976"/>
                    <a:pt x="179" y="9941"/>
                    <a:pt x="134" y="9941"/>
                  </a:cubicBezTo>
                  <a:close/>
                  <a:moveTo>
                    <a:pt x="28454" y="10602"/>
                  </a:moveTo>
                  <a:cubicBezTo>
                    <a:pt x="28413" y="10602"/>
                    <a:pt x="28376" y="10632"/>
                    <a:pt x="28370" y="10673"/>
                  </a:cubicBezTo>
                  <a:cubicBezTo>
                    <a:pt x="28349" y="10793"/>
                    <a:pt x="28335" y="10910"/>
                    <a:pt x="28324" y="11019"/>
                  </a:cubicBezTo>
                  <a:cubicBezTo>
                    <a:pt x="28321" y="11067"/>
                    <a:pt x="28354" y="11109"/>
                    <a:pt x="28402" y="11114"/>
                  </a:cubicBezTo>
                  <a:lnTo>
                    <a:pt x="28410" y="11114"/>
                  </a:lnTo>
                  <a:cubicBezTo>
                    <a:pt x="28453" y="11114"/>
                    <a:pt x="28492" y="11080"/>
                    <a:pt x="28495" y="11035"/>
                  </a:cubicBezTo>
                  <a:cubicBezTo>
                    <a:pt x="28506" y="10929"/>
                    <a:pt x="28521" y="10817"/>
                    <a:pt x="28540" y="10700"/>
                  </a:cubicBezTo>
                  <a:cubicBezTo>
                    <a:pt x="28546" y="10654"/>
                    <a:pt x="28516" y="10609"/>
                    <a:pt x="28468" y="10603"/>
                  </a:cubicBezTo>
                  <a:cubicBezTo>
                    <a:pt x="28463" y="10602"/>
                    <a:pt x="28458" y="10602"/>
                    <a:pt x="28454" y="10602"/>
                  </a:cubicBezTo>
                  <a:close/>
                  <a:moveTo>
                    <a:pt x="218" y="10794"/>
                  </a:moveTo>
                  <a:cubicBezTo>
                    <a:pt x="215" y="10794"/>
                    <a:pt x="212" y="10795"/>
                    <a:pt x="209" y="10795"/>
                  </a:cubicBezTo>
                  <a:cubicBezTo>
                    <a:pt x="163" y="10801"/>
                    <a:pt x="129" y="10845"/>
                    <a:pt x="135" y="10893"/>
                  </a:cubicBezTo>
                  <a:cubicBezTo>
                    <a:pt x="151" y="11006"/>
                    <a:pt x="168" y="11120"/>
                    <a:pt x="187" y="11234"/>
                  </a:cubicBezTo>
                  <a:cubicBezTo>
                    <a:pt x="193" y="11277"/>
                    <a:pt x="230" y="11307"/>
                    <a:pt x="270" y="11307"/>
                  </a:cubicBezTo>
                  <a:cubicBezTo>
                    <a:pt x="275" y="11307"/>
                    <a:pt x="280" y="11306"/>
                    <a:pt x="284" y="11306"/>
                  </a:cubicBezTo>
                  <a:cubicBezTo>
                    <a:pt x="331" y="11298"/>
                    <a:pt x="363" y="11255"/>
                    <a:pt x="355" y="11206"/>
                  </a:cubicBezTo>
                  <a:cubicBezTo>
                    <a:pt x="337" y="11094"/>
                    <a:pt x="321" y="10982"/>
                    <a:pt x="305" y="10869"/>
                  </a:cubicBezTo>
                  <a:cubicBezTo>
                    <a:pt x="301" y="10825"/>
                    <a:pt x="261" y="10794"/>
                    <a:pt x="218" y="10794"/>
                  </a:cubicBezTo>
                  <a:close/>
                  <a:moveTo>
                    <a:pt x="28396" y="11456"/>
                  </a:moveTo>
                  <a:cubicBezTo>
                    <a:pt x="28395" y="11456"/>
                    <a:pt x="28393" y="11456"/>
                    <a:pt x="28391" y="11456"/>
                  </a:cubicBezTo>
                  <a:cubicBezTo>
                    <a:pt x="28345" y="11459"/>
                    <a:pt x="28308" y="11500"/>
                    <a:pt x="28309" y="11546"/>
                  </a:cubicBezTo>
                  <a:cubicBezTo>
                    <a:pt x="28316" y="11666"/>
                    <a:pt x="28329" y="11785"/>
                    <a:pt x="28348" y="11898"/>
                  </a:cubicBezTo>
                  <a:cubicBezTo>
                    <a:pt x="28354" y="11940"/>
                    <a:pt x="28391" y="11970"/>
                    <a:pt x="28433" y="11970"/>
                  </a:cubicBezTo>
                  <a:cubicBezTo>
                    <a:pt x="28436" y="11970"/>
                    <a:pt x="28442" y="11970"/>
                    <a:pt x="28445" y="11969"/>
                  </a:cubicBezTo>
                  <a:cubicBezTo>
                    <a:pt x="28493" y="11961"/>
                    <a:pt x="28524" y="11916"/>
                    <a:pt x="28516" y="11869"/>
                  </a:cubicBezTo>
                  <a:cubicBezTo>
                    <a:pt x="28498" y="11764"/>
                    <a:pt x="28487" y="11652"/>
                    <a:pt x="28481" y="11538"/>
                  </a:cubicBezTo>
                  <a:cubicBezTo>
                    <a:pt x="28479" y="11493"/>
                    <a:pt x="28441" y="11456"/>
                    <a:pt x="28396" y="11456"/>
                  </a:cubicBezTo>
                  <a:close/>
                  <a:moveTo>
                    <a:pt x="365" y="11642"/>
                  </a:moveTo>
                  <a:cubicBezTo>
                    <a:pt x="359" y="11642"/>
                    <a:pt x="353" y="11642"/>
                    <a:pt x="347" y="11644"/>
                  </a:cubicBezTo>
                  <a:cubicBezTo>
                    <a:pt x="300" y="11653"/>
                    <a:pt x="272" y="11698"/>
                    <a:pt x="281" y="11745"/>
                  </a:cubicBezTo>
                  <a:cubicBezTo>
                    <a:pt x="304" y="11860"/>
                    <a:pt x="331" y="11974"/>
                    <a:pt x="356" y="12084"/>
                  </a:cubicBezTo>
                  <a:cubicBezTo>
                    <a:pt x="366" y="12122"/>
                    <a:pt x="401" y="12148"/>
                    <a:pt x="440" y="12148"/>
                  </a:cubicBezTo>
                  <a:cubicBezTo>
                    <a:pt x="448" y="12148"/>
                    <a:pt x="454" y="12148"/>
                    <a:pt x="461" y="12146"/>
                  </a:cubicBezTo>
                  <a:cubicBezTo>
                    <a:pt x="507" y="12135"/>
                    <a:pt x="536" y="12089"/>
                    <a:pt x="525" y="12042"/>
                  </a:cubicBezTo>
                  <a:cubicBezTo>
                    <a:pt x="497" y="11935"/>
                    <a:pt x="472" y="11823"/>
                    <a:pt x="449" y="11709"/>
                  </a:cubicBezTo>
                  <a:cubicBezTo>
                    <a:pt x="441" y="11669"/>
                    <a:pt x="405" y="11642"/>
                    <a:pt x="365" y="11642"/>
                  </a:cubicBezTo>
                  <a:close/>
                  <a:moveTo>
                    <a:pt x="28568" y="12294"/>
                  </a:moveTo>
                  <a:cubicBezTo>
                    <a:pt x="28558" y="12294"/>
                    <a:pt x="28547" y="12296"/>
                    <a:pt x="28537" y="12300"/>
                  </a:cubicBezTo>
                  <a:cubicBezTo>
                    <a:pt x="28493" y="12318"/>
                    <a:pt x="28471" y="12367"/>
                    <a:pt x="28487" y="12411"/>
                  </a:cubicBezTo>
                  <a:cubicBezTo>
                    <a:pt x="28529" y="12520"/>
                    <a:pt x="28578" y="12627"/>
                    <a:pt x="28634" y="12733"/>
                  </a:cubicBezTo>
                  <a:cubicBezTo>
                    <a:pt x="28650" y="12761"/>
                    <a:pt x="28679" y="12779"/>
                    <a:pt x="28711" y="12779"/>
                  </a:cubicBezTo>
                  <a:cubicBezTo>
                    <a:pt x="28724" y="12779"/>
                    <a:pt x="28739" y="12776"/>
                    <a:pt x="28751" y="12768"/>
                  </a:cubicBezTo>
                  <a:cubicBezTo>
                    <a:pt x="28793" y="12745"/>
                    <a:pt x="28809" y="12694"/>
                    <a:pt x="28787" y="12652"/>
                  </a:cubicBezTo>
                  <a:cubicBezTo>
                    <a:pt x="28734" y="12553"/>
                    <a:pt x="28687" y="12451"/>
                    <a:pt x="28647" y="12350"/>
                  </a:cubicBezTo>
                  <a:cubicBezTo>
                    <a:pt x="28635" y="12315"/>
                    <a:pt x="28603" y="12294"/>
                    <a:pt x="28568" y="12294"/>
                  </a:cubicBezTo>
                  <a:close/>
                  <a:moveTo>
                    <a:pt x="578" y="12474"/>
                  </a:moveTo>
                  <a:cubicBezTo>
                    <a:pt x="569" y="12474"/>
                    <a:pt x="560" y="12475"/>
                    <a:pt x="552" y="12478"/>
                  </a:cubicBezTo>
                  <a:cubicBezTo>
                    <a:pt x="507" y="12492"/>
                    <a:pt x="481" y="12540"/>
                    <a:pt x="496" y="12585"/>
                  </a:cubicBezTo>
                  <a:cubicBezTo>
                    <a:pt x="529" y="12697"/>
                    <a:pt x="566" y="12808"/>
                    <a:pt x="605" y="12915"/>
                  </a:cubicBezTo>
                  <a:cubicBezTo>
                    <a:pt x="617" y="12950"/>
                    <a:pt x="650" y="12973"/>
                    <a:pt x="685" y="12973"/>
                  </a:cubicBezTo>
                  <a:cubicBezTo>
                    <a:pt x="694" y="12973"/>
                    <a:pt x="704" y="12971"/>
                    <a:pt x="714" y="12968"/>
                  </a:cubicBezTo>
                  <a:cubicBezTo>
                    <a:pt x="758" y="12952"/>
                    <a:pt x="782" y="12902"/>
                    <a:pt x="766" y="12857"/>
                  </a:cubicBezTo>
                  <a:cubicBezTo>
                    <a:pt x="730" y="12752"/>
                    <a:pt x="693" y="12644"/>
                    <a:pt x="659" y="12534"/>
                  </a:cubicBezTo>
                  <a:cubicBezTo>
                    <a:pt x="649" y="12498"/>
                    <a:pt x="614" y="12474"/>
                    <a:pt x="578" y="12474"/>
                  </a:cubicBezTo>
                  <a:close/>
                  <a:moveTo>
                    <a:pt x="28989" y="13041"/>
                  </a:moveTo>
                  <a:cubicBezTo>
                    <a:pt x="28972" y="13041"/>
                    <a:pt x="28955" y="13046"/>
                    <a:pt x="28940" y="13056"/>
                  </a:cubicBezTo>
                  <a:cubicBezTo>
                    <a:pt x="28900" y="13082"/>
                    <a:pt x="28891" y="13134"/>
                    <a:pt x="28916" y="13175"/>
                  </a:cubicBezTo>
                  <a:cubicBezTo>
                    <a:pt x="28982" y="13275"/>
                    <a:pt x="29032" y="13368"/>
                    <a:pt x="29068" y="13461"/>
                  </a:cubicBezTo>
                  <a:cubicBezTo>
                    <a:pt x="29081" y="13495"/>
                    <a:pt x="29113" y="13516"/>
                    <a:pt x="29148" y="13516"/>
                  </a:cubicBezTo>
                  <a:cubicBezTo>
                    <a:pt x="29158" y="13516"/>
                    <a:pt x="29169" y="13514"/>
                    <a:pt x="29179" y="13511"/>
                  </a:cubicBezTo>
                  <a:cubicBezTo>
                    <a:pt x="29224" y="13493"/>
                    <a:pt x="29245" y="13444"/>
                    <a:pt x="29229" y="13399"/>
                  </a:cubicBezTo>
                  <a:cubicBezTo>
                    <a:pt x="29188" y="13295"/>
                    <a:pt x="29132" y="13191"/>
                    <a:pt x="29059" y="13078"/>
                  </a:cubicBezTo>
                  <a:cubicBezTo>
                    <a:pt x="29043" y="13054"/>
                    <a:pt x="29016" y="13041"/>
                    <a:pt x="28989" y="13041"/>
                  </a:cubicBezTo>
                  <a:close/>
                  <a:moveTo>
                    <a:pt x="873" y="13280"/>
                  </a:moveTo>
                  <a:cubicBezTo>
                    <a:pt x="862" y="13280"/>
                    <a:pt x="851" y="13282"/>
                    <a:pt x="840" y="13287"/>
                  </a:cubicBezTo>
                  <a:cubicBezTo>
                    <a:pt x="797" y="13306"/>
                    <a:pt x="778" y="13357"/>
                    <a:pt x="797" y="13400"/>
                  </a:cubicBezTo>
                  <a:cubicBezTo>
                    <a:pt x="843" y="13508"/>
                    <a:pt x="893" y="13613"/>
                    <a:pt x="944" y="13716"/>
                  </a:cubicBezTo>
                  <a:cubicBezTo>
                    <a:pt x="960" y="13745"/>
                    <a:pt x="991" y="13762"/>
                    <a:pt x="1021" y="13762"/>
                  </a:cubicBezTo>
                  <a:cubicBezTo>
                    <a:pt x="1035" y="13762"/>
                    <a:pt x="1048" y="13759"/>
                    <a:pt x="1061" y="13753"/>
                  </a:cubicBezTo>
                  <a:cubicBezTo>
                    <a:pt x="1103" y="13732"/>
                    <a:pt x="1120" y="13681"/>
                    <a:pt x="1098" y="13637"/>
                  </a:cubicBezTo>
                  <a:cubicBezTo>
                    <a:pt x="1048" y="13540"/>
                    <a:pt x="1000" y="13436"/>
                    <a:pt x="954" y="13331"/>
                  </a:cubicBezTo>
                  <a:cubicBezTo>
                    <a:pt x="939" y="13299"/>
                    <a:pt x="907" y="13280"/>
                    <a:pt x="873" y="13280"/>
                  </a:cubicBezTo>
                  <a:close/>
                  <a:moveTo>
                    <a:pt x="29208" y="13849"/>
                  </a:moveTo>
                  <a:cubicBezTo>
                    <a:pt x="29165" y="13849"/>
                    <a:pt x="29129" y="13880"/>
                    <a:pt x="29123" y="13922"/>
                  </a:cubicBezTo>
                  <a:cubicBezTo>
                    <a:pt x="29108" y="14018"/>
                    <a:pt x="29078" y="14119"/>
                    <a:pt x="29030" y="14230"/>
                  </a:cubicBezTo>
                  <a:cubicBezTo>
                    <a:pt x="29011" y="14273"/>
                    <a:pt x="29032" y="14324"/>
                    <a:pt x="29075" y="14343"/>
                  </a:cubicBezTo>
                  <a:cubicBezTo>
                    <a:pt x="29086" y="14348"/>
                    <a:pt x="29097" y="14350"/>
                    <a:pt x="29108" y="14350"/>
                  </a:cubicBezTo>
                  <a:cubicBezTo>
                    <a:pt x="29142" y="14350"/>
                    <a:pt x="29174" y="14331"/>
                    <a:pt x="29188" y="14297"/>
                  </a:cubicBezTo>
                  <a:cubicBezTo>
                    <a:pt x="29241" y="14174"/>
                    <a:pt x="29275" y="14058"/>
                    <a:pt x="29293" y="13948"/>
                  </a:cubicBezTo>
                  <a:cubicBezTo>
                    <a:pt x="29299" y="13902"/>
                    <a:pt x="29267" y="13858"/>
                    <a:pt x="29221" y="13850"/>
                  </a:cubicBezTo>
                  <a:cubicBezTo>
                    <a:pt x="29216" y="13850"/>
                    <a:pt x="29212" y="13849"/>
                    <a:pt x="29208" y="13849"/>
                  </a:cubicBezTo>
                  <a:close/>
                  <a:moveTo>
                    <a:pt x="1274" y="14040"/>
                  </a:moveTo>
                  <a:cubicBezTo>
                    <a:pt x="1259" y="14040"/>
                    <a:pt x="1243" y="14045"/>
                    <a:pt x="1229" y="14054"/>
                  </a:cubicBezTo>
                  <a:cubicBezTo>
                    <a:pt x="1188" y="14078"/>
                    <a:pt x="1176" y="14131"/>
                    <a:pt x="1200" y="14172"/>
                  </a:cubicBezTo>
                  <a:cubicBezTo>
                    <a:pt x="1263" y="14270"/>
                    <a:pt x="1328" y="14368"/>
                    <a:pt x="1396" y="14462"/>
                  </a:cubicBezTo>
                  <a:cubicBezTo>
                    <a:pt x="1412" y="14484"/>
                    <a:pt x="1437" y="14497"/>
                    <a:pt x="1465" y="14497"/>
                  </a:cubicBezTo>
                  <a:cubicBezTo>
                    <a:pt x="1482" y="14497"/>
                    <a:pt x="1500" y="14492"/>
                    <a:pt x="1514" y="14481"/>
                  </a:cubicBezTo>
                  <a:cubicBezTo>
                    <a:pt x="1553" y="14454"/>
                    <a:pt x="1562" y="14400"/>
                    <a:pt x="1535" y="14361"/>
                  </a:cubicBezTo>
                  <a:cubicBezTo>
                    <a:pt x="1469" y="14271"/>
                    <a:pt x="1407" y="14177"/>
                    <a:pt x="1346" y="14081"/>
                  </a:cubicBezTo>
                  <a:cubicBezTo>
                    <a:pt x="1331" y="14055"/>
                    <a:pt x="1303" y="14040"/>
                    <a:pt x="1274" y="14040"/>
                  </a:cubicBezTo>
                  <a:close/>
                  <a:moveTo>
                    <a:pt x="28862" y="14630"/>
                  </a:moveTo>
                  <a:cubicBezTo>
                    <a:pt x="28833" y="14630"/>
                    <a:pt x="28805" y="14644"/>
                    <a:pt x="28790" y="14670"/>
                  </a:cubicBezTo>
                  <a:cubicBezTo>
                    <a:pt x="28745" y="14741"/>
                    <a:pt x="28698" y="14814"/>
                    <a:pt x="28649" y="14890"/>
                  </a:cubicBezTo>
                  <a:cubicBezTo>
                    <a:pt x="28634" y="14912"/>
                    <a:pt x="28620" y="14934"/>
                    <a:pt x="28606" y="14957"/>
                  </a:cubicBezTo>
                  <a:cubicBezTo>
                    <a:pt x="28578" y="14997"/>
                    <a:pt x="28590" y="15050"/>
                    <a:pt x="28628" y="15077"/>
                  </a:cubicBezTo>
                  <a:cubicBezTo>
                    <a:pt x="28644" y="15087"/>
                    <a:pt x="28660" y="15091"/>
                    <a:pt x="28676" y="15091"/>
                  </a:cubicBezTo>
                  <a:cubicBezTo>
                    <a:pt x="28705" y="15091"/>
                    <a:pt x="28732" y="15079"/>
                    <a:pt x="28748" y="15053"/>
                  </a:cubicBezTo>
                  <a:cubicBezTo>
                    <a:pt x="28763" y="15030"/>
                    <a:pt x="28779" y="15006"/>
                    <a:pt x="28793" y="14984"/>
                  </a:cubicBezTo>
                  <a:cubicBezTo>
                    <a:pt x="28844" y="14907"/>
                    <a:pt x="28891" y="14833"/>
                    <a:pt x="28935" y="14761"/>
                  </a:cubicBezTo>
                  <a:cubicBezTo>
                    <a:pt x="28959" y="14721"/>
                    <a:pt x="28948" y="14669"/>
                    <a:pt x="28907" y="14643"/>
                  </a:cubicBezTo>
                  <a:cubicBezTo>
                    <a:pt x="28893" y="14634"/>
                    <a:pt x="28877" y="14630"/>
                    <a:pt x="28862" y="14630"/>
                  </a:cubicBezTo>
                  <a:close/>
                  <a:moveTo>
                    <a:pt x="1785" y="14728"/>
                  </a:moveTo>
                  <a:cubicBezTo>
                    <a:pt x="1765" y="14728"/>
                    <a:pt x="1745" y="14735"/>
                    <a:pt x="1729" y="14749"/>
                  </a:cubicBezTo>
                  <a:cubicBezTo>
                    <a:pt x="1694" y="14781"/>
                    <a:pt x="1690" y="14835"/>
                    <a:pt x="1722" y="14870"/>
                  </a:cubicBezTo>
                  <a:cubicBezTo>
                    <a:pt x="1799" y="14957"/>
                    <a:pt x="1881" y="15042"/>
                    <a:pt x="1964" y="15123"/>
                  </a:cubicBezTo>
                  <a:cubicBezTo>
                    <a:pt x="1982" y="15139"/>
                    <a:pt x="2003" y="15147"/>
                    <a:pt x="2023" y="15147"/>
                  </a:cubicBezTo>
                  <a:cubicBezTo>
                    <a:pt x="2046" y="15147"/>
                    <a:pt x="2068" y="15138"/>
                    <a:pt x="2086" y="15120"/>
                  </a:cubicBezTo>
                  <a:cubicBezTo>
                    <a:pt x="2120" y="15087"/>
                    <a:pt x="2118" y="15032"/>
                    <a:pt x="2084" y="15000"/>
                  </a:cubicBezTo>
                  <a:cubicBezTo>
                    <a:pt x="2004" y="14922"/>
                    <a:pt x="1926" y="14840"/>
                    <a:pt x="1851" y="14757"/>
                  </a:cubicBezTo>
                  <a:cubicBezTo>
                    <a:pt x="1833" y="14738"/>
                    <a:pt x="1809" y="14728"/>
                    <a:pt x="1785" y="14728"/>
                  </a:cubicBezTo>
                  <a:close/>
                  <a:moveTo>
                    <a:pt x="2414" y="15312"/>
                  </a:moveTo>
                  <a:cubicBezTo>
                    <a:pt x="2388" y="15312"/>
                    <a:pt x="2363" y="15324"/>
                    <a:pt x="2345" y="15346"/>
                  </a:cubicBezTo>
                  <a:cubicBezTo>
                    <a:pt x="2316" y="15383"/>
                    <a:pt x="2325" y="15437"/>
                    <a:pt x="2361" y="15466"/>
                  </a:cubicBezTo>
                  <a:cubicBezTo>
                    <a:pt x="2453" y="15536"/>
                    <a:pt x="2549" y="15604"/>
                    <a:pt x="2646" y="15668"/>
                  </a:cubicBezTo>
                  <a:cubicBezTo>
                    <a:pt x="2661" y="15677"/>
                    <a:pt x="2678" y="15682"/>
                    <a:pt x="2694" y="15682"/>
                  </a:cubicBezTo>
                  <a:cubicBezTo>
                    <a:pt x="2722" y="15682"/>
                    <a:pt x="2749" y="15669"/>
                    <a:pt x="2766" y="15644"/>
                  </a:cubicBezTo>
                  <a:cubicBezTo>
                    <a:pt x="2792" y="15604"/>
                    <a:pt x="2781" y="15551"/>
                    <a:pt x="2741" y="15525"/>
                  </a:cubicBezTo>
                  <a:cubicBezTo>
                    <a:pt x="2646" y="15463"/>
                    <a:pt x="2555" y="15397"/>
                    <a:pt x="2467" y="15330"/>
                  </a:cubicBezTo>
                  <a:cubicBezTo>
                    <a:pt x="2451" y="15318"/>
                    <a:pt x="2432" y="15312"/>
                    <a:pt x="2414" y="15312"/>
                  </a:cubicBezTo>
                  <a:close/>
                  <a:moveTo>
                    <a:pt x="28373" y="15335"/>
                  </a:moveTo>
                  <a:cubicBezTo>
                    <a:pt x="28347" y="15335"/>
                    <a:pt x="28323" y="15346"/>
                    <a:pt x="28306" y="15368"/>
                  </a:cubicBezTo>
                  <a:cubicBezTo>
                    <a:pt x="28236" y="15455"/>
                    <a:pt x="28162" y="15543"/>
                    <a:pt x="28087" y="15628"/>
                  </a:cubicBezTo>
                  <a:cubicBezTo>
                    <a:pt x="28056" y="15663"/>
                    <a:pt x="28060" y="15717"/>
                    <a:pt x="28095" y="15748"/>
                  </a:cubicBezTo>
                  <a:cubicBezTo>
                    <a:pt x="28111" y="15764"/>
                    <a:pt x="28132" y="15770"/>
                    <a:pt x="28151" y="15770"/>
                  </a:cubicBezTo>
                  <a:cubicBezTo>
                    <a:pt x="28175" y="15770"/>
                    <a:pt x="28199" y="15761"/>
                    <a:pt x="28216" y="15741"/>
                  </a:cubicBezTo>
                  <a:cubicBezTo>
                    <a:pt x="28293" y="15655"/>
                    <a:pt x="28369" y="15565"/>
                    <a:pt x="28441" y="15474"/>
                  </a:cubicBezTo>
                  <a:cubicBezTo>
                    <a:pt x="28469" y="15437"/>
                    <a:pt x="28463" y="15383"/>
                    <a:pt x="28426" y="15354"/>
                  </a:cubicBezTo>
                  <a:cubicBezTo>
                    <a:pt x="28410" y="15342"/>
                    <a:pt x="28391" y="15335"/>
                    <a:pt x="28373" y="15335"/>
                  </a:cubicBezTo>
                  <a:close/>
                  <a:moveTo>
                    <a:pt x="3138" y="15771"/>
                  </a:moveTo>
                  <a:cubicBezTo>
                    <a:pt x="3108" y="15771"/>
                    <a:pt x="3078" y="15788"/>
                    <a:pt x="3063" y="15817"/>
                  </a:cubicBezTo>
                  <a:cubicBezTo>
                    <a:pt x="3040" y="15860"/>
                    <a:pt x="3056" y="15911"/>
                    <a:pt x="3100" y="15934"/>
                  </a:cubicBezTo>
                  <a:cubicBezTo>
                    <a:pt x="3200" y="15986"/>
                    <a:pt x="3306" y="16038"/>
                    <a:pt x="3413" y="16084"/>
                  </a:cubicBezTo>
                  <a:cubicBezTo>
                    <a:pt x="3425" y="16089"/>
                    <a:pt x="3436" y="16092"/>
                    <a:pt x="3449" y="16092"/>
                  </a:cubicBezTo>
                  <a:cubicBezTo>
                    <a:pt x="3481" y="16092"/>
                    <a:pt x="3513" y="16073"/>
                    <a:pt x="3527" y="16041"/>
                  </a:cubicBezTo>
                  <a:cubicBezTo>
                    <a:pt x="3546" y="15998"/>
                    <a:pt x="3526" y="15946"/>
                    <a:pt x="3482" y="15927"/>
                  </a:cubicBezTo>
                  <a:cubicBezTo>
                    <a:pt x="3380" y="15881"/>
                    <a:pt x="3277" y="15833"/>
                    <a:pt x="3178" y="15781"/>
                  </a:cubicBezTo>
                  <a:cubicBezTo>
                    <a:pt x="3165" y="15775"/>
                    <a:pt x="3152" y="15771"/>
                    <a:pt x="3138" y="15771"/>
                  </a:cubicBezTo>
                  <a:close/>
                  <a:moveTo>
                    <a:pt x="27793" y="15970"/>
                  </a:moveTo>
                  <a:cubicBezTo>
                    <a:pt x="27772" y="15970"/>
                    <a:pt x="27751" y="15977"/>
                    <a:pt x="27734" y="15993"/>
                  </a:cubicBezTo>
                  <a:cubicBezTo>
                    <a:pt x="27653" y="16071"/>
                    <a:pt x="27568" y="16148"/>
                    <a:pt x="27483" y="16220"/>
                  </a:cubicBezTo>
                  <a:cubicBezTo>
                    <a:pt x="27446" y="16252"/>
                    <a:pt x="27443" y="16305"/>
                    <a:pt x="27473" y="16342"/>
                  </a:cubicBezTo>
                  <a:cubicBezTo>
                    <a:pt x="27491" y="16361"/>
                    <a:pt x="27515" y="16372"/>
                    <a:pt x="27539" y="16372"/>
                  </a:cubicBezTo>
                  <a:cubicBezTo>
                    <a:pt x="27558" y="16372"/>
                    <a:pt x="27579" y="16364"/>
                    <a:pt x="27595" y="16352"/>
                  </a:cubicBezTo>
                  <a:cubicBezTo>
                    <a:pt x="27683" y="16276"/>
                    <a:pt x="27770" y="16198"/>
                    <a:pt x="27853" y="16118"/>
                  </a:cubicBezTo>
                  <a:cubicBezTo>
                    <a:pt x="27887" y="16084"/>
                    <a:pt x="27888" y="16030"/>
                    <a:pt x="27856" y="15996"/>
                  </a:cubicBezTo>
                  <a:cubicBezTo>
                    <a:pt x="27839" y="15979"/>
                    <a:pt x="27816" y="15970"/>
                    <a:pt x="27793" y="15970"/>
                  </a:cubicBezTo>
                  <a:close/>
                  <a:moveTo>
                    <a:pt x="3927" y="16110"/>
                  </a:moveTo>
                  <a:cubicBezTo>
                    <a:pt x="3892" y="16110"/>
                    <a:pt x="3858" y="16132"/>
                    <a:pt x="3846" y="16167"/>
                  </a:cubicBezTo>
                  <a:cubicBezTo>
                    <a:pt x="3830" y="16212"/>
                    <a:pt x="3854" y="16262"/>
                    <a:pt x="3899" y="16278"/>
                  </a:cubicBezTo>
                  <a:cubicBezTo>
                    <a:pt x="4004" y="16315"/>
                    <a:pt x="4116" y="16352"/>
                    <a:pt x="4228" y="16385"/>
                  </a:cubicBezTo>
                  <a:cubicBezTo>
                    <a:pt x="4236" y="16387"/>
                    <a:pt x="4246" y="16388"/>
                    <a:pt x="4254" y="16388"/>
                  </a:cubicBezTo>
                  <a:cubicBezTo>
                    <a:pt x="4291" y="16388"/>
                    <a:pt x="4325" y="16364"/>
                    <a:pt x="4336" y="16328"/>
                  </a:cubicBezTo>
                  <a:cubicBezTo>
                    <a:pt x="4349" y="16283"/>
                    <a:pt x="4325" y="16235"/>
                    <a:pt x="4278" y="16220"/>
                  </a:cubicBezTo>
                  <a:cubicBezTo>
                    <a:pt x="4168" y="16187"/>
                    <a:pt x="4059" y="16151"/>
                    <a:pt x="3955" y="16115"/>
                  </a:cubicBezTo>
                  <a:cubicBezTo>
                    <a:pt x="3946" y="16111"/>
                    <a:pt x="3936" y="16110"/>
                    <a:pt x="3927" y="16110"/>
                  </a:cubicBezTo>
                  <a:close/>
                  <a:moveTo>
                    <a:pt x="4753" y="16350"/>
                  </a:moveTo>
                  <a:cubicBezTo>
                    <a:pt x="4713" y="16350"/>
                    <a:pt x="4677" y="16375"/>
                    <a:pt x="4667" y="16416"/>
                  </a:cubicBezTo>
                  <a:cubicBezTo>
                    <a:pt x="4656" y="16462"/>
                    <a:pt x="4685" y="16508"/>
                    <a:pt x="4731" y="16520"/>
                  </a:cubicBezTo>
                  <a:cubicBezTo>
                    <a:pt x="4843" y="16545"/>
                    <a:pt x="4957" y="16571"/>
                    <a:pt x="5069" y="16593"/>
                  </a:cubicBezTo>
                  <a:cubicBezTo>
                    <a:pt x="5076" y="16595"/>
                    <a:pt x="5082" y="16595"/>
                    <a:pt x="5087" y="16595"/>
                  </a:cubicBezTo>
                  <a:cubicBezTo>
                    <a:pt x="5127" y="16595"/>
                    <a:pt x="5164" y="16566"/>
                    <a:pt x="5172" y="16526"/>
                  </a:cubicBezTo>
                  <a:cubicBezTo>
                    <a:pt x="5180" y="16480"/>
                    <a:pt x="5151" y="16435"/>
                    <a:pt x="5104" y="16425"/>
                  </a:cubicBezTo>
                  <a:cubicBezTo>
                    <a:pt x="4992" y="16403"/>
                    <a:pt x="4882" y="16379"/>
                    <a:pt x="4771" y="16352"/>
                  </a:cubicBezTo>
                  <a:cubicBezTo>
                    <a:pt x="4765" y="16350"/>
                    <a:pt x="4759" y="16350"/>
                    <a:pt x="4753" y="16350"/>
                  </a:cubicBezTo>
                  <a:close/>
                  <a:moveTo>
                    <a:pt x="5593" y="16514"/>
                  </a:moveTo>
                  <a:cubicBezTo>
                    <a:pt x="5552" y="16514"/>
                    <a:pt x="5517" y="16544"/>
                    <a:pt x="5510" y="16587"/>
                  </a:cubicBezTo>
                  <a:cubicBezTo>
                    <a:pt x="5502" y="16633"/>
                    <a:pt x="5534" y="16677"/>
                    <a:pt x="5582" y="16685"/>
                  </a:cubicBezTo>
                  <a:cubicBezTo>
                    <a:pt x="5695" y="16702"/>
                    <a:pt x="5809" y="16720"/>
                    <a:pt x="5923" y="16734"/>
                  </a:cubicBezTo>
                  <a:cubicBezTo>
                    <a:pt x="5926" y="16736"/>
                    <a:pt x="5931" y="16736"/>
                    <a:pt x="5934" y="16736"/>
                  </a:cubicBezTo>
                  <a:cubicBezTo>
                    <a:pt x="5977" y="16736"/>
                    <a:pt x="6014" y="16704"/>
                    <a:pt x="6019" y="16661"/>
                  </a:cubicBezTo>
                  <a:cubicBezTo>
                    <a:pt x="6025" y="16614"/>
                    <a:pt x="5993" y="16571"/>
                    <a:pt x="5947" y="16565"/>
                  </a:cubicBezTo>
                  <a:cubicBezTo>
                    <a:pt x="5833" y="16549"/>
                    <a:pt x="5721" y="16533"/>
                    <a:pt x="5607" y="16515"/>
                  </a:cubicBezTo>
                  <a:cubicBezTo>
                    <a:pt x="5602" y="16514"/>
                    <a:pt x="5598" y="16514"/>
                    <a:pt x="5593" y="16514"/>
                  </a:cubicBezTo>
                  <a:close/>
                  <a:moveTo>
                    <a:pt x="6447" y="16627"/>
                  </a:moveTo>
                  <a:cubicBezTo>
                    <a:pt x="6403" y="16627"/>
                    <a:pt x="6366" y="16659"/>
                    <a:pt x="6361" y="16702"/>
                  </a:cubicBezTo>
                  <a:cubicBezTo>
                    <a:pt x="6355" y="16750"/>
                    <a:pt x="6390" y="16792"/>
                    <a:pt x="6437" y="16798"/>
                  </a:cubicBezTo>
                  <a:cubicBezTo>
                    <a:pt x="6550" y="16811"/>
                    <a:pt x="6666" y="16822"/>
                    <a:pt x="6779" y="16834"/>
                  </a:cubicBezTo>
                  <a:lnTo>
                    <a:pt x="6789" y="16834"/>
                  </a:lnTo>
                  <a:cubicBezTo>
                    <a:pt x="6832" y="16834"/>
                    <a:pt x="6869" y="16802"/>
                    <a:pt x="6874" y="16757"/>
                  </a:cubicBezTo>
                  <a:cubicBezTo>
                    <a:pt x="6879" y="16709"/>
                    <a:pt x="6843" y="16667"/>
                    <a:pt x="6797" y="16662"/>
                  </a:cubicBezTo>
                  <a:cubicBezTo>
                    <a:pt x="6683" y="16651"/>
                    <a:pt x="6570" y="16640"/>
                    <a:pt x="6456" y="16627"/>
                  </a:cubicBezTo>
                  <a:cubicBezTo>
                    <a:pt x="6453" y="16627"/>
                    <a:pt x="6450" y="16627"/>
                    <a:pt x="6447" y="16627"/>
                  </a:cubicBezTo>
                  <a:close/>
                  <a:moveTo>
                    <a:pt x="27134" y="16519"/>
                  </a:moveTo>
                  <a:cubicBezTo>
                    <a:pt x="27117" y="16519"/>
                    <a:pt x="27099" y="16524"/>
                    <a:pt x="27084" y="16536"/>
                  </a:cubicBezTo>
                  <a:cubicBezTo>
                    <a:pt x="26991" y="16601"/>
                    <a:pt x="26897" y="16665"/>
                    <a:pt x="26804" y="16726"/>
                  </a:cubicBezTo>
                  <a:cubicBezTo>
                    <a:pt x="26764" y="16752"/>
                    <a:pt x="26753" y="16805"/>
                    <a:pt x="26778" y="16845"/>
                  </a:cubicBezTo>
                  <a:cubicBezTo>
                    <a:pt x="26794" y="16870"/>
                    <a:pt x="26822" y="16885"/>
                    <a:pt x="26851" y="16885"/>
                  </a:cubicBezTo>
                  <a:cubicBezTo>
                    <a:pt x="26867" y="16885"/>
                    <a:pt x="26883" y="16880"/>
                    <a:pt x="26895" y="16870"/>
                  </a:cubicBezTo>
                  <a:cubicBezTo>
                    <a:pt x="26993" y="16810"/>
                    <a:pt x="27089" y="16744"/>
                    <a:pt x="27184" y="16675"/>
                  </a:cubicBezTo>
                  <a:cubicBezTo>
                    <a:pt x="27222" y="16646"/>
                    <a:pt x="27232" y="16593"/>
                    <a:pt x="27203" y="16555"/>
                  </a:cubicBezTo>
                  <a:cubicBezTo>
                    <a:pt x="27186" y="16532"/>
                    <a:pt x="27160" y="16519"/>
                    <a:pt x="27134" y="16519"/>
                  </a:cubicBezTo>
                  <a:close/>
                  <a:moveTo>
                    <a:pt x="7301" y="16710"/>
                  </a:moveTo>
                  <a:cubicBezTo>
                    <a:pt x="7256" y="16710"/>
                    <a:pt x="7220" y="16744"/>
                    <a:pt x="7217" y="16787"/>
                  </a:cubicBezTo>
                  <a:cubicBezTo>
                    <a:pt x="7212" y="16835"/>
                    <a:pt x="7247" y="16877"/>
                    <a:pt x="7293" y="16882"/>
                  </a:cubicBezTo>
                  <a:lnTo>
                    <a:pt x="7636" y="16910"/>
                  </a:lnTo>
                  <a:lnTo>
                    <a:pt x="7644" y="16910"/>
                  </a:lnTo>
                  <a:cubicBezTo>
                    <a:pt x="7689" y="16910"/>
                    <a:pt x="7726" y="16877"/>
                    <a:pt x="7729" y="16832"/>
                  </a:cubicBezTo>
                  <a:cubicBezTo>
                    <a:pt x="7734" y="16786"/>
                    <a:pt x="7699" y="16744"/>
                    <a:pt x="7651" y="16739"/>
                  </a:cubicBezTo>
                  <a:lnTo>
                    <a:pt x="7309" y="16710"/>
                  </a:lnTo>
                  <a:cubicBezTo>
                    <a:pt x="7307" y="16710"/>
                    <a:pt x="7304" y="16710"/>
                    <a:pt x="7301" y="16710"/>
                  </a:cubicBezTo>
                  <a:close/>
                  <a:moveTo>
                    <a:pt x="8156" y="16782"/>
                  </a:moveTo>
                  <a:cubicBezTo>
                    <a:pt x="8112" y="16782"/>
                    <a:pt x="8076" y="16817"/>
                    <a:pt x="8072" y="16861"/>
                  </a:cubicBezTo>
                  <a:cubicBezTo>
                    <a:pt x="8068" y="16909"/>
                    <a:pt x="8104" y="16950"/>
                    <a:pt x="8150" y="16954"/>
                  </a:cubicBezTo>
                  <a:cubicBezTo>
                    <a:pt x="8264" y="16963"/>
                    <a:pt x="8379" y="16973"/>
                    <a:pt x="8493" y="16982"/>
                  </a:cubicBezTo>
                  <a:lnTo>
                    <a:pt x="8501" y="16982"/>
                  </a:lnTo>
                  <a:cubicBezTo>
                    <a:pt x="8544" y="16982"/>
                    <a:pt x="8583" y="16949"/>
                    <a:pt x="8586" y="16904"/>
                  </a:cubicBezTo>
                  <a:cubicBezTo>
                    <a:pt x="8589" y="16856"/>
                    <a:pt x="8554" y="16814"/>
                    <a:pt x="8507" y="16811"/>
                  </a:cubicBezTo>
                  <a:cubicBezTo>
                    <a:pt x="8394" y="16802"/>
                    <a:pt x="8278" y="16792"/>
                    <a:pt x="8165" y="16782"/>
                  </a:cubicBezTo>
                  <a:cubicBezTo>
                    <a:pt x="8162" y="16782"/>
                    <a:pt x="8159" y="16782"/>
                    <a:pt x="8156" y="16782"/>
                  </a:cubicBezTo>
                  <a:close/>
                  <a:moveTo>
                    <a:pt x="9015" y="16853"/>
                  </a:moveTo>
                  <a:cubicBezTo>
                    <a:pt x="8970" y="16853"/>
                    <a:pt x="8931" y="16887"/>
                    <a:pt x="8928" y="16931"/>
                  </a:cubicBezTo>
                  <a:cubicBezTo>
                    <a:pt x="8924" y="16979"/>
                    <a:pt x="8960" y="17021"/>
                    <a:pt x="9007" y="17024"/>
                  </a:cubicBezTo>
                  <a:lnTo>
                    <a:pt x="9350" y="17051"/>
                  </a:lnTo>
                  <a:lnTo>
                    <a:pt x="9356" y="17051"/>
                  </a:lnTo>
                  <a:cubicBezTo>
                    <a:pt x="9401" y="17051"/>
                    <a:pt x="9439" y="17018"/>
                    <a:pt x="9442" y="16973"/>
                  </a:cubicBezTo>
                  <a:cubicBezTo>
                    <a:pt x="9446" y="16925"/>
                    <a:pt x="9410" y="16883"/>
                    <a:pt x="9362" y="16880"/>
                  </a:cubicBezTo>
                  <a:lnTo>
                    <a:pt x="9021" y="16853"/>
                  </a:lnTo>
                  <a:cubicBezTo>
                    <a:pt x="9019" y="16853"/>
                    <a:pt x="9017" y="16853"/>
                    <a:pt x="9015" y="16853"/>
                  </a:cubicBezTo>
                  <a:close/>
                  <a:moveTo>
                    <a:pt x="9871" y="16918"/>
                  </a:moveTo>
                  <a:cubicBezTo>
                    <a:pt x="9827" y="16918"/>
                    <a:pt x="9788" y="16952"/>
                    <a:pt x="9785" y="16998"/>
                  </a:cubicBezTo>
                  <a:cubicBezTo>
                    <a:pt x="9780" y="17045"/>
                    <a:pt x="9817" y="17087"/>
                    <a:pt x="9864" y="17090"/>
                  </a:cubicBezTo>
                  <a:lnTo>
                    <a:pt x="10206" y="17115"/>
                  </a:lnTo>
                  <a:cubicBezTo>
                    <a:pt x="10209" y="17117"/>
                    <a:pt x="10211" y="17117"/>
                    <a:pt x="10213" y="17117"/>
                  </a:cubicBezTo>
                  <a:cubicBezTo>
                    <a:pt x="10258" y="17117"/>
                    <a:pt x="10296" y="17082"/>
                    <a:pt x="10299" y="17037"/>
                  </a:cubicBezTo>
                  <a:cubicBezTo>
                    <a:pt x="10302" y="16989"/>
                    <a:pt x="10266" y="16949"/>
                    <a:pt x="10219" y="16944"/>
                  </a:cubicBezTo>
                  <a:lnTo>
                    <a:pt x="9876" y="16918"/>
                  </a:lnTo>
                  <a:cubicBezTo>
                    <a:pt x="9874" y="16918"/>
                    <a:pt x="9872" y="16918"/>
                    <a:pt x="9871" y="16918"/>
                  </a:cubicBezTo>
                  <a:close/>
                  <a:moveTo>
                    <a:pt x="10725" y="16982"/>
                  </a:moveTo>
                  <a:cubicBezTo>
                    <a:pt x="10680" y="16982"/>
                    <a:pt x="10645" y="17017"/>
                    <a:pt x="10642" y="17061"/>
                  </a:cubicBezTo>
                  <a:cubicBezTo>
                    <a:pt x="10639" y="17109"/>
                    <a:pt x="10674" y="17151"/>
                    <a:pt x="10720" y="17154"/>
                  </a:cubicBezTo>
                  <a:lnTo>
                    <a:pt x="11065" y="17178"/>
                  </a:lnTo>
                  <a:lnTo>
                    <a:pt x="11069" y="17178"/>
                  </a:lnTo>
                  <a:cubicBezTo>
                    <a:pt x="11114" y="17178"/>
                    <a:pt x="11153" y="17144"/>
                    <a:pt x="11156" y="17098"/>
                  </a:cubicBezTo>
                  <a:cubicBezTo>
                    <a:pt x="11159" y="17051"/>
                    <a:pt x="11124" y="17010"/>
                    <a:pt x="11076" y="17007"/>
                  </a:cubicBezTo>
                  <a:lnTo>
                    <a:pt x="10733" y="16982"/>
                  </a:lnTo>
                  <a:cubicBezTo>
                    <a:pt x="10730" y="16982"/>
                    <a:pt x="10727" y="16982"/>
                    <a:pt x="10725" y="16982"/>
                  </a:cubicBezTo>
                  <a:close/>
                  <a:moveTo>
                    <a:pt x="11587" y="17042"/>
                  </a:moveTo>
                  <a:cubicBezTo>
                    <a:pt x="11540" y="17042"/>
                    <a:pt x="11502" y="17076"/>
                    <a:pt x="11499" y="17122"/>
                  </a:cubicBezTo>
                  <a:cubicBezTo>
                    <a:pt x="11495" y="17170"/>
                    <a:pt x="11531" y="17211"/>
                    <a:pt x="11579" y="17215"/>
                  </a:cubicBezTo>
                  <a:lnTo>
                    <a:pt x="11921" y="17237"/>
                  </a:lnTo>
                  <a:lnTo>
                    <a:pt x="11928" y="17237"/>
                  </a:lnTo>
                  <a:cubicBezTo>
                    <a:pt x="11973" y="17237"/>
                    <a:pt x="12009" y="17202"/>
                    <a:pt x="12013" y="17157"/>
                  </a:cubicBezTo>
                  <a:cubicBezTo>
                    <a:pt x="12016" y="17111"/>
                    <a:pt x="11981" y="17069"/>
                    <a:pt x="11933" y="17066"/>
                  </a:cubicBezTo>
                  <a:lnTo>
                    <a:pt x="11590" y="17042"/>
                  </a:lnTo>
                  <a:cubicBezTo>
                    <a:pt x="11589" y="17042"/>
                    <a:pt x="11588" y="17042"/>
                    <a:pt x="11587" y="17042"/>
                  </a:cubicBezTo>
                  <a:close/>
                  <a:moveTo>
                    <a:pt x="12443" y="17099"/>
                  </a:moveTo>
                  <a:cubicBezTo>
                    <a:pt x="12398" y="17099"/>
                    <a:pt x="12358" y="17134"/>
                    <a:pt x="12355" y="17179"/>
                  </a:cubicBezTo>
                  <a:cubicBezTo>
                    <a:pt x="12352" y="17227"/>
                    <a:pt x="12389" y="17268"/>
                    <a:pt x="12435" y="17271"/>
                  </a:cubicBezTo>
                  <a:lnTo>
                    <a:pt x="12780" y="17293"/>
                  </a:lnTo>
                  <a:lnTo>
                    <a:pt x="12784" y="17293"/>
                  </a:lnTo>
                  <a:cubicBezTo>
                    <a:pt x="12829" y="17293"/>
                    <a:pt x="12868" y="17260"/>
                    <a:pt x="12871" y="17213"/>
                  </a:cubicBezTo>
                  <a:cubicBezTo>
                    <a:pt x="12872" y="17167"/>
                    <a:pt x="12837" y="17125"/>
                    <a:pt x="12789" y="17122"/>
                  </a:cubicBezTo>
                  <a:lnTo>
                    <a:pt x="12447" y="17099"/>
                  </a:lnTo>
                  <a:cubicBezTo>
                    <a:pt x="12446" y="17099"/>
                    <a:pt x="12444" y="17099"/>
                    <a:pt x="12443" y="17099"/>
                  </a:cubicBezTo>
                  <a:close/>
                  <a:moveTo>
                    <a:pt x="26406" y="16972"/>
                  </a:moveTo>
                  <a:cubicBezTo>
                    <a:pt x="26392" y="16972"/>
                    <a:pt x="26378" y="16976"/>
                    <a:pt x="26365" y="16982"/>
                  </a:cubicBezTo>
                  <a:cubicBezTo>
                    <a:pt x="26264" y="17035"/>
                    <a:pt x="26164" y="17085"/>
                    <a:pt x="26061" y="17131"/>
                  </a:cubicBezTo>
                  <a:cubicBezTo>
                    <a:pt x="26018" y="17152"/>
                    <a:pt x="25999" y="17203"/>
                    <a:pt x="26019" y="17245"/>
                  </a:cubicBezTo>
                  <a:cubicBezTo>
                    <a:pt x="26034" y="17277"/>
                    <a:pt x="26064" y="17296"/>
                    <a:pt x="26096" y="17296"/>
                  </a:cubicBezTo>
                  <a:cubicBezTo>
                    <a:pt x="26109" y="17296"/>
                    <a:pt x="26122" y="17293"/>
                    <a:pt x="26133" y="17288"/>
                  </a:cubicBezTo>
                  <a:cubicBezTo>
                    <a:pt x="26237" y="17240"/>
                    <a:pt x="26343" y="17189"/>
                    <a:pt x="26445" y="17135"/>
                  </a:cubicBezTo>
                  <a:cubicBezTo>
                    <a:pt x="26487" y="17112"/>
                    <a:pt x="26503" y="17059"/>
                    <a:pt x="26481" y="17018"/>
                  </a:cubicBezTo>
                  <a:cubicBezTo>
                    <a:pt x="26466" y="16989"/>
                    <a:pt x="26436" y="16972"/>
                    <a:pt x="26406" y="16972"/>
                  </a:cubicBezTo>
                  <a:close/>
                  <a:moveTo>
                    <a:pt x="13300" y="17154"/>
                  </a:moveTo>
                  <a:cubicBezTo>
                    <a:pt x="13255" y="17154"/>
                    <a:pt x="13217" y="17189"/>
                    <a:pt x="13214" y="17235"/>
                  </a:cubicBezTo>
                  <a:cubicBezTo>
                    <a:pt x="13210" y="17282"/>
                    <a:pt x="13246" y="17324"/>
                    <a:pt x="13294" y="17325"/>
                  </a:cubicBezTo>
                  <a:lnTo>
                    <a:pt x="13636" y="17348"/>
                  </a:lnTo>
                  <a:lnTo>
                    <a:pt x="13643" y="17348"/>
                  </a:lnTo>
                  <a:cubicBezTo>
                    <a:pt x="13688" y="17348"/>
                    <a:pt x="13724" y="17312"/>
                    <a:pt x="13728" y="17266"/>
                  </a:cubicBezTo>
                  <a:cubicBezTo>
                    <a:pt x="13731" y="17219"/>
                    <a:pt x="13694" y="17178"/>
                    <a:pt x="13648" y="17176"/>
                  </a:cubicBezTo>
                  <a:lnTo>
                    <a:pt x="13303" y="17154"/>
                  </a:lnTo>
                  <a:cubicBezTo>
                    <a:pt x="13302" y="17154"/>
                    <a:pt x="13301" y="17154"/>
                    <a:pt x="13300" y="17154"/>
                  </a:cubicBezTo>
                  <a:close/>
                  <a:moveTo>
                    <a:pt x="14159" y="17207"/>
                  </a:moveTo>
                  <a:cubicBezTo>
                    <a:pt x="14113" y="17207"/>
                    <a:pt x="14073" y="17241"/>
                    <a:pt x="14070" y="17287"/>
                  </a:cubicBezTo>
                  <a:cubicBezTo>
                    <a:pt x="14067" y="17335"/>
                    <a:pt x="14104" y="17375"/>
                    <a:pt x="14152" y="17378"/>
                  </a:cubicBezTo>
                  <a:lnTo>
                    <a:pt x="14495" y="17399"/>
                  </a:lnTo>
                  <a:lnTo>
                    <a:pt x="14499" y="17399"/>
                  </a:lnTo>
                  <a:cubicBezTo>
                    <a:pt x="14544" y="17399"/>
                    <a:pt x="14583" y="17364"/>
                    <a:pt x="14584" y="17319"/>
                  </a:cubicBezTo>
                  <a:cubicBezTo>
                    <a:pt x="14588" y="17271"/>
                    <a:pt x="14552" y="17231"/>
                    <a:pt x="14504" y="17227"/>
                  </a:cubicBezTo>
                  <a:lnTo>
                    <a:pt x="14162" y="17207"/>
                  </a:lnTo>
                  <a:cubicBezTo>
                    <a:pt x="14161" y="17207"/>
                    <a:pt x="14160" y="17207"/>
                    <a:pt x="14159" y="17207"/>
                  </a:cubicBezTo>
                  <a:close/>
                  <a:moveTo>
                    <a:pt x="15013" y="17258"/>
                  </a:moveTo>
                  <a:cubicBezTo>
                    <a:pt x="14970" y="17258"/>
                    <a:pt x="14932" y="17293"/>
                    <a:pt x="14929" y="17338"/>
                  </a:cubicBezTo>
                  <a:cubicBezTo>
                    <a:pt x="14925" y="17386"/>
                    <a:pt x="14962" y="17426"/>
                    <a:pt x="15009" y="17429"/>
                  </a:cubicBezTo>
                  <a:lnTo>
                    <a:pt x="15353" y="17448"/>
                  </a:lnTo>
                  <a:lnTo>
                    <a:pt x="15358" y="17448"/>
                  </a:lnTo>
                  <a:cubicBezTo>
                    <a:pt x="15403" y="17448"/>
                    <a:pt x="15441" y="17413"/>
                    <a:pt x="15443" y="17367"/>
                  </a:cubicBezTo>
                  <a:cubicBezTo>
                    <a:pt x="15446" y="17320"/>
                    <a:pt x="15409" y="17279"/>
                    <a:pt x="15363" y="17277"/>
                  </a:cubicBezTo>
                  <a:lnTo>
                    <a:pt x="15018" y="17258"/>
                  </a:lnTo>
                  <a:cubicBezTo>
                    <a:pt x="15016" y="17258"/>
                    <a:pt x="15015" y="17258"/>
                    <a:pt x="15013" y="17258"/>
                  </a:cubicBezTo>
                  <a:close/>
                  <a:moveTo>
                    <a:pt x="15871" y="17306"/>
                  </a:moveTo>
                  <a:cubicBezTo>
                    <a:pt x="15827" y="17306"/>
                    <a:pt x="15788" y="17342"/>
                    <a:pt x="15785" y="17388"/>
                  </a:cubicBezTo>
                  <a:cubicBezTo>
                    <a:pt x="15784" y="17434"/>
                    <a:pt x="15819" y="17474"/>
                    <a:pt x="15867" y="17477"/>
                  </a:cubicBezTo>
                  <a:lnTo>
                    <a:pt x="16210" y="17497"/>
                  </a:lnTo>
                  <a:lnTo>
                    <a:pt x="16214" y="17497"/>
                  </a:lnTo>
                  <a:cubicBezTo>
                    <a:pt x="16261" y="17497"/>
                    <a:pt x="16298" y="17461"/>
                    <a:pt x="16301" y="17415"/>
                  </a:cubicBezTo>
                  <a:cubicBezTo>
                    <a:pt x="16303" y="17368"/>
                    <a:pt x="16267" y="17327"/>
                    <a:pt x="16219" y="17325"/>
                  </a:cubicBezTo>
                  <a:lnTo>
                    <a:pt x="15877" y="17306"/>
                  </a:lnTo>
                  <a:cubicBezTo>
                    <a:pt x="15875" y="17306"/>
                    <a:pt x="15873" y="17306"/>
                    <a:pt x="15871" y="17306"/>
                  </a:cubicBezTo>
                  <a:close/>
                  <a:moveTo>
                    <a:pt x="16729" y="17352"/>
                  </a:moveTo>
                  <a:cubicBezTo>
                    <a:pt x="16685" y="17352"/>
                    <a:pt x="16647" y="17388"/>
                    <a:pt x="16644" y="17434"/>
                  </a:cubicBezTo>
                  <a:cubicBezTo>
                    <a:pt x="16642" y="17480"/>
                    <a:pt x="16677" y="17522"/>
                    <a:pt x="16725" y="17524"/>
                  </a:cubicBezTo>
                  <a:lnTo>
                    <a:pt x="17068" y="17543"/>
                  </a:lnTo>
                  <a:lnTo>
                    <a:pt x="17073" y="17543"/>
                  </a:lnTo>
                  <a:cubicBezTo>
                    <a:pt x="17118" y="17543"/>
                    <a:pt x="17156" y="17508"/>
                    <a:pt x="17159" y="17461"/>
                  </a:cubicBezTo>
                  <a:cubicBezTo>
                    <a:pt x="17161" y="17413"/>
                    <a:pt x="17126" y="17373"/>
                    <a:pt x="17078" y="17370"/>
                  </a:cubicBezTo>
                  <a:lnTo>
                    <a:pt x="16735" y="17352"/>
                  </a:lnTo>
                  <a:cubicBezTo>
                    <a:pt x="16733" y="17352"/>
                    <a:pt x="16731" y="17352"/>
                    <a:pt x="16729" y="17352"/>
                  </a:cubicBezTo>
                  <a:close/>
                  <a:moveTo>
                    <a:pt x="17589" y="17397"/>
                  </a:moveTo>
                  <a:cubicBezTo>
                    <a:pt x="17542" y="17397"/>
                    <a:pt x="17504" y="17433"/>
                    <a:pt x="17502" y="17479"/>
                  </a:cubicBezTo>
                  <a:cubicBezTo>
                    <a:pt x="17499" y="17527"/>
                    <a:pt x="17536" y="17567"/>
                    <a:pt x="17584" y="17570"/>
                  </a:cubicBezTo>
                  <a:lnTo>
                    <a:pt x="17926" y="17588"/>
                  </a:lnTo>
                  <a:lnTo>
                    <a:pt x="17931" y="17588"/>
                  </a:lnTo>
                  <a:cubicBezTo>
                    <a:pt x="17976" y="17588"/>
                    <a:pt x="18014" y="17551"/>
                    <a:pt x="18018" y="17506"/>
                  </a:cubicBezTo>
                  <a:cubicBezTo>
                    <a:pt x="18019" y="17458"/>
                    <a:pt x="17982" y="17418"/>
                    <a:pt x="17936" y="17416"/>
                  </a:cubicBezTo>
                  <a:lnTo>
                    <a:pt x="17592" y="17397"/>
                  </a:lnTo>
                  <a:cubicBezTo>
                    <a:pt x="17591" y="17397"/>
                    <a:pt x="17590" y="17397"/>
                    <a:pt x="17589" y="17397"/>
                  </a:cubicBezTo>
                  <a:close/>
                  <a:moveTo>
                    <a:pt x="25620" y="17318"/>
                  </a:moveTo>
                  <a:cubicBezTo>
                    <a:pt x="25610" y="17318"/>
                    <a:pt x="25600" y="17320"/>
                    <a:pt x="25590" y="17324"/>
                  </a:cubicBezTo>
                  <a:cubicBezTo>
                    <a:pt x="25485" y="17360"/>
                    <a:pt x="25376" y="17396"/>
                    <a:pt x="25268" y="17426"/>
                  </a:cubicBezTo>
                  <a:cubicBezTo>
                    <a:pt x="25224" y="17439"/>
                    <a:pt x="25196" y="17487"/>
                    <a:pt x="25209" y="17533"/>
                  </a:cubicBezTo>
                  <a:cubicBezTo>
                    <a:pt x="25220" y="17570"/>
                    <a:pt x="25256" y="17594"/>
                    <a:pt x="25292" y="17594"/>
                  </a:cubicBezTo>
                  <a:cubicBezTo>
                    <a:pt x="25300" y="17594"/>
                    <a:pt x="25308" y="17594"/>
                    <a:pt x="25316" y="17591"/>
                  </a:cubicBezTo>
                  <a:cubicBezTo>
                    <a:pt x="25427" y="17559"/>
                    <a:pt x="25539" y="17524"/>
                    <a:pt x="25648" y="17485"/>
                  </a:cubicBezTo>
                  <a:cubicBezTo>
                    <a:pt x="25693" y="17469"/>
                    <a:pt x="25717" y="17420"/>
                    <a:pt x="25701" y="17375"/>
                  </a:cubicBezTo>
                  <a:cubicBezTo>
                    <a:pt x="25688" y="17340"/>
                    <a:pt x="25655" y="17318"/>
                    <a:pt x="25620" y="17318"/>
                  </a:cubicBezTo>
                  <a:close/>
                  <a:moveTo>
                    <a:pt x="18444" y="17442"/>
                  </a:moveTo>
                  <a:cubicBezTo>
                    <a:pt x="18399" y="17442"/>
                    <a:pt x="18362" y="17478"/>
                    <a:pt x="18360" y="17524"/>
                  </a:cubicBezTo>
                  <a:cubicBezTo>
                    <a:pt x="18357" y="17570"/>
                    <a:pt x="18394" y="17612"/>
                    <a:pt x="18442" y="17613"/>
                  </a:cubicBezTo>
                  <a:lnTo>
                    <a:pt x="18785" y="17631"/>
                  </a:lnTo>
                  <a:lnTo>
                    <a:pt x="18789" y="17631"/>
                  </a:lnTo>
                  <a:cubicBezTo>
                    <a:pt x="18834" y="17631"/>
                    <a:pt x="18873" y="17596"/>
                    <a:pt x="18874" y="17549"/>
                  </a:cubicBezTo>
                  <a:cubicBezTo>
                    <a:pt x="18877" y="17503"/>
                    <a:pt x="18841" y="17461"/>
                    <a:pt x="18793" y="17460"/>
                  </a:cubicBezTo>
                  <a:lnTo>
                    <a:pt x="18450" y="17442"/>
                  </a:lnTo>
                  <a:cubicBezTo>
                    <a:pt x="18448" y="17442"/>
                    <a:pt x="18446" y="17442"/>
                    <a:pt x="18444" y="17442"/>
                  </a:cubicBezTo>
                  <a:close/>
                  <a:moveTo>
                    <a:pt x="19308" y="17485"/>
                  </a:moveTo>
                  <a:cubicBezTo>
                    <a:pt x="19262" y="17485"/>
                    <a:pt x="19220" y="17519"/>
                    <a:pt x="19219" y="17567"/>
                  </a:cubicBezTo>
                  <a:cubicBezTo>
                    <a:pt x="19215" y="17615"/>
                    <a:pt x="19252" y="17655"/>
                    <a:pt x="19299" y="17657"/>
                  </a:cubicBezTo>
                  <a:lnTo>
                    <a:pt x="19643" y="17674"/>
                  </a:lnTo>
                  <a:lnTo>
                    <a:pt x="19648" y="17674"/>
                  </a:lnTo>
                  <a:cubicBezTo>
                    <a:pt x="19693" y="17674"/>
                    <a:pt x="19731" y="17639"/>
                    <a:pt x="19733" y="17593"/>
                  </a:cubicBezTo>
                  <a:cubicBezTo>
                    <a:pt x="19736" y="17545"/>
                    <a:pt x="19699" y="17505"/>
                    <a:pt x="19651" y="17503"/>
                  </a:cubicBezTo>
                  <a:lnTo>
                    <a:pt x="19308" y="17485"/>
                  </a:lnTo>
                  <a:close/>
                  <a:moveTo>
                    <a:pt x="20161" y="17528"/>
                  </a:moveTo>
                  <a:cubicBezTo>
                    <a:pt x="20115" y="17528"/>
                    <a:pt x="20078" y="17564"/>
                    <a:pt x="20075" y="17610"/>
                  </a:cubicBezTo>
                  <a:cubicBezTo>
                    <a:pt x="20074" y="17657"/>
                    <a:pt x="20111" y="17697"/>
                    <a:pt x="20157" y="17700"/>
                  </a:cubicBezTo>
                  <a:lnTo>
                    <a:pt x="20501" y="17716"/>
                  </a:lnTo>
                  <a:lnTo>
                    <a:pt x="20504" y="17716"/>
                  </a:lnTo>
                  <a:cubicBezTo>
                    <a:pt x="20551" y="17716"/>
                    <a:pt x="20589" y="17681"/>
                    <a:pt x="20591" y="17634"/>
                  </a:cubicBezTo>
                  <a:cubicBezTo>
                    <a:pt x="20593" y="17588"/>
                    <a:pt x="20557" y="17548"/>
                    <a:pt x="20509" y="17545"/>
                  </a:cubicBezTo>
                  <a:lnTo>
                    <a:pt x="20167" y="17529"/>
                  </a:lnTo>
                  <a:cubicBezTo>
                    <a:pt x="20165" y="17528"/>
                    <a:pt x="20163" y="17528"/>
                    <a:pt x="20161" y="17528"/>
                  </a:cubicBezTo>
                  <a:close/>
                  <a:moveTo>
                    <a:pt x="21019" y="17570"/>
                  </a:moveTo>
                  <a:cubicBezTo>
                    <a:pt x="20974" y="17570"/>
                    <a:pt x="20937" y="17606"/>
                    <a:pt x="20934" y="17652"/>
                  </a:cubicBezTo>
                  <a:cubicBezTo>
                    <a:pt x="20932" y="17698"/>
                    <a:pt x="20969" y="17740"/>
                    <a:pt x="21015" y="17742"/>
                  </a:cubicBezTo>
                  <a:lnTo>
                    <a:pt x="21360" y="17758"/>
                  </a:lnTo>
                  <a:lnTo>
                    <a:pt x="21363" y="17758"/>
                  </a:lnTo>
                  <a:cubicBezTo>
                    <a:pt x="21409" y="17758"/>
                    <a:pt x="21446" y="17722"/>
                    <a:pt x="21449" y="17676"/>
                  </a:cubicBezTo>
                  <a:cubicBezTo>
                    <a:pt x="21451" y="17629"/>
                    <a:pt x="21416" y="17589"/>
                    <a:pt x="21368" y="17586"/>
                  </a:cubicBezTo>
                  <a:lnTo>
                    <a:pt x="21025" y="17570"/>
                  </a:lnTo>
                  <a:cubicBezTo>
                    <a:pt x="21023" y="17570"/>
                    <a:pt x="21021" y="17570"/>
                    <a:pt x="21019" y="17570"/>
                  </a:cubicBezTo>
                  <a:close/>
                  <a:moveTo>
                    <a:pt x="24791" y="17543"/>
                  </a:moveTo>
                  <a:cubicBezTo>
                    <a:pt x="24786" y="17543"/>
                    <a:pt x="24780" y="17544"/>
                    <a:pt x="24775" y="17545"/>
                  </a:cubicBezTo>
                  <a:cubicBezTo>
                    <a:pt x="24738" y="17551"/>
                    <a:pt x="24702" y="17557"/>
                    <a:pt x="24666" y="17564"/>
                  </a:cubicBezTo>
                  <a:cubicBezTo>
                    <a:pt x="24591" y="17577"/>
                    <a:pt x="24516" y="17588"/>
                    <a:pt x="24441" y="17597"/>
                  </a:cubicBezTo>
                  <a:cubicBezTo>
                    <a:pt x="24394" y="17604"/>
                    <a:pt x="24360" y="17647"/>
                    <a:pt x="24367" y="17693"/>
                  </a:cubicBezTo>
                  <a:cubicBezTo>
                    <a:pt x="24372" y="17737"/>
                    <a:pt x="24408" y="17769"/>
                    <a:pt x="24452" y="17769"/>
                  </a:cubicBezTo>
                  <a:cubicBezTo>
                    <a:pt x="24455" y="17769"/>
                    <a:pt x="24460" y="17769"/>
                    <a:pt x="24463" y="17767"/>
                  </a:cubicBezTo>
                  <a:cubicBezTo>
                    <a:pt x="24540" y="17758"/>
                    <a:pt x="24618" y="17746"/>
                    <a:pt x="24695" y="17734"/>
                  </a:cubicBezTo>
                  <a:cubicBezTo>
                    <a:pt x="24732" y="17727"/>
                    <a:pt x="24769" y="17721"/>
                    <a:pt x="24807" y="17713"/>
                  </a:cubicBezTo>
                  <a:cubicBezTo>
                    <a:pt x="24854" y="17705"/>
                    <a:pt x="24884" y="17660"/>
                    <a:pt x="24876" y="17612"/>
                  </a:cubicBezTo>
                  <a:cubicBezTo>
                    <a:pt x="24868" y="17571"/>
                    <a:pt x="24831" y="17543"/>
                    <a:pt x="24791" y="17543"/>
                  </a:cubicBezTo>
                  <a:close/>
                  <a:moveTo>
                    <a:pt x="21876" y="17612"/>
                  </a:moveTo>
                  <a:cubicBezTo>
                    <a:pt x="21832" y="17612"/>
                    <a:pt x="21795" y="17647"/>
                    <a:pt x="21792" y="17693"/>
                  </a:cubicBezTo>
                  <a:cubicBezTo>
                    <a:pt x="21790" y="17740"/>
                    <a:pt x="21827" y="17782"/>
                    <a:pt x="21874" y="17783"/>
                  </a:cubicBezTo>
                  <a:lnTo>
                    <a:pt x="22218" y="17799"/>
                  </a:lnTo>
                  <a:lnTo>
                    <a:pt x="22221" y="17799"/>
                  </a:lnTo>
                  <a:cubicBezTo>
                    <a:pt x="22268" y="17799"/>
                    <a:pt x="22304" y="17764"/>
                    <a:pt x="22308" y="17717"/>
                  </a:cubicBezTo>
                  <a:cubicBezTo>
                    <a:pt x="22309" y="17671"/>
                    <a:pt x="22272" y="17631"/>
                    <a:pt x="22226" y="17628"/>
                  </a:cubicBezTo>
                  <a:lnTo>
                    <a:pt x="21882" y="17612"/>
                  </a:lnTo>
                  <a:cubicBezTo>
                    <a:pt x="21880" y="17612"/>
                    <a:pt x="21878" y="17612"/>
                    <a:pt x="21876" y="17612"/>
                  </a:cubicBezTo>
                  <a:close/>
                  <a:moveTo>
                    <a:pt x="22737" y="17650"/>
                  </a:moveTo>
                  <a:cubicBezTo>
                    <a:pt x="22689" y="17650"/>
                    <a:pt x="22652" y="17686"/>
                    <a:pt x="22650" y="17734"/>
                  </a:cubicBezTo>
                  <a:cubicBezTo>
                    <a:pt x="22649" y="17780"/>
                    <a:pt x="22685" y="17820"/>
                    <a:pt x="22733" y="17822"/>
                  </a:cubicBezTo>
                  <a:cubicBezTo>
                    <a:pt x="22849" y="17826"/>
                    <a:pt x="22962" y="17830"/>
                    <a:pt x="23078" y="17831"/>
                  </a:cubicBezTo>
                  <a:lnTo>
                    <a:pt x="23079" y="17831"/>
                  </a:lnTo>
                  <a:cubicBezTo>
                    <a:pt x="23126" y="17831"/>
                    <a:pt x="23164" y="17794"/>
                    <a:pt x="23166" y="17748"/>
                  </a:cubicBezTo>
                  <a:cubicBezTo>
                    <a:pt x="23166" y="17700"/>
                    <a:pt x="23129" y="17661"/>
                    <a:pt x="23081" y="17660"/>
                  </a:cubicBezTo>
                  <a:cubicBezTo>
                    <a:pt x="22967" y="17658"/>
                    <a:pt x="22854" y="17655"/>
                    <a:pt x="22740" y="17650"/>
                  </a:cubicBezTo>
                  <a:cubicBezTo>
                    <a:pt x="22739" y="17650"/>
                    <a:pt x="22738" y="17650"/>
                    <a:pt x="22737" y="17650"/>
                  </a:cubicBezTo>
                  <a:close/>
                  <a:moveTo>
                    <a:pt x="23939" y="17645"/>
                  </a:moveTo>
                  <a:cubicBezTo>
                    <a:pt x="23937" y="17645"/>
                    <a:pt x="23935" y="17645"/>
                    <a:pt x="23933" y="17645"/>
                  </a:cubicBezTo>
                  <a:cubicBezTo>
                    <a:pt x="23824" y="17652"/>
                    <a:pt x="23710" y="17657"/>
                    <a:pt x="23593" y="17658"/>
                  </a:cubicBezTo>
                  <a:cubicBezTo>
                    <a:pt x="23545" y="17660"/>
                    <a:pt x="23509" y="17700"/>
                    <a:pt x="23509" y="17746"/>
                  </a:cubicBezTo>
                  <a:cubicBezTo>
                    <a:pt x="23510" y="17794"/>
                    <a:pt x="23549" y="17831"/>
                    <a:pt x="23595" y="17831"/>
                  </a:cubicBezTo>
                  <a:lnTo>
                    <a:pt x="23597" y="17831"/>
                  </a:lnTo>
                  <a:cubicBezTo>
                    <a:pt x="23715" y="17828"/>
                    <a:pt x="23832" y="17823"/>
                    <a:pt x="23944" y="17817"/>
                  </a:cubicBezTo>
                  <a:cubicBezTo>
                    <a:pt x="23991" y="17814"/>
                    <a:pt x="24027" y="17774"/>
                    <a:pt x="24024" y="17725"/>
                  </a:cubicBezTo>
                  <a:cubicBezTo>
                    <a:pt x="24021" y="17681"/>
                    <a:pt x="23984" y="17645"/>
                    <a:pt x="23939" y="1764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25125" y="2280900"/>
              <a:ext cx="216425" cy="548775"/>
            </a:xfrm>
            <a:custGeom>
              <a:avLst/>
              <a:gdLst/>
              <a:ahLst/>
              <a:cxnLst/>
              <a:rect l="l" t="t" r="r" b="b"/>
              <a:pathLst>
                <a:path w="8657" h="21951" extrusionOk="0">
                  <a:moveTo>
                    <a:pt x="5094" y="1"/>
                  </a:moveTo>
                  <a:cubicBezTo>
                    <a:pt x="5049" y="1"/>
                    <a:pt x="5009" y="36"/>
                    <a:pt x="5006" y="83"/>
                  </a:cubicBezTo>
                  <a:cubicBezTo>
                    <a:pt x="5004" y="129"/>
                    <a:pt x="5039" y="171"/>
                    <a:pt x="5088" y="172"/>
                  </a:cubicBezTo>
                  <a:lnTo>
                    <a:pt x="5110" y="174"/>
                  </a:lnTo>
                  <a:cubicBezTo>
                    <a:pt x="5228" y="180"/>
                    <a:pt x="5331" y="195"/>
                    <a:pt x="5414" y="212"/>
                  </a:cubicBezTo>
                  <a:cubicBezTo>
                    <a:pt x="5421" y="214"/>
                    <a:pt x="5427" y="215"/>
                    <a:pt x="5433" y="215"/>
                  </a:cubicBezTo>
                  <a:cubicBezTo>
                    <a:pt x="5472" y="215"/>
                    <a:pt x="5507" y="188"/>
                    <a:pt x="5517" y="148"/>
                  </a:cubicBezTo>
                  <a:cubicBezTo>
                    <a:pt x="5526" y="103"/>
                    <a:pt x="5497" y="57"/>
                    <a:pt x="5453" y="46"/>
                  </a:cubicBezTo>
                  <a:cubicBezTo>
                    <a:pt x="5360" y="25"/>
                    <a:pt x="5249" y="10"/>
                    <a:pt x="5121" y="2"/>
                  </a:cubicBezTo>
                  <a:lnTo>
                    <a:pt x="5097" y="1"/>
                  </a:lnTo>
                  <a:cubicBezTo>
                    <a:pt x="5096" y="1"/>
                    <a:pt x="5095" y="1"/>
                    <a:pt x="5094" y="1"/>
                  </a:cubicBezTo>
                  <a:close/>
                  <a:moveTo>
                    <a:pt x="4579" y="8"/>
                  </a:moveTo>
                  <a:cubicBezTo>
                    <a:pt x="4576" y="8"/>
                    <a:pt x="4573" y="9"/>
                    <a:pt x="4570" y="9"/>
                  </a:cubicBezTo>
                  <a:cubicBezTo>
                    <a:pt x="4455" y="17"/>
                    <a:pt x="4337" y="31"/>
                    <a:pt x="4223" y="51"/>
                  </a:cubicBezTo>
                  <a:cubicBezTo>
                    <a:pt x="4175" y="59"/>
                    <a:pt x="4144" y="103"/>
                    <a:pt x="4152" y="150"/>
                  </a:cubicBezTo>
                  <a:cubicBezTo>
                    <a:pt x="4159" y="191"/>
                    <a:pt x="4196" y="222"/>
                    <a:pt x="4236" y="222"/>
                  </a:cubicBezTo>
                  <a:cubicBezTo>
                    <a:pt x="4240" y="222"/>
                    <a:pt x="4245" y="222"/>
                    <a:pt x="4250" y="220"/>
                  </a:cubicBezTo>
                  <a:cubicBezTo>
                    <a:pt x="4361" y="203"/>
                    <a:pt x="4473" y="188"/>
                    <a:pt x="4585" y="179"/>
                  </a:cubicBezTo>
                  <a:cubicBezTo>
                    <a:pt x="4631" y="175"/>
                    <a:pt x="4666" y="134"/>
                    <a:pt x="4663" y="87"/>
                  </a:cubicBezTo>
                  <a:cubicBezTo>
                    <a:pt x="4659" y="42"/>
                    <a:pt x="4623" y="8"/>
                    <a:pt x="4579" y="8"/>
                  </a:cubicBezTo>
                  <a:close/>
                  <a:moveTo>
                    <a:pt x="3734" y="166"/>
                  </a:moveTo>
                  <a:cubicBezTo>
                    <a:pt x="3726" y="166"/>
                    <a:pt x="3718" y="167"/>
                    <a:pt x="3710" y="169"/>
                  </a:cubicBezTo>
                  <a:cubicBezTo>
                    <a:pt x="3598" y="203"/>
                    <a:pt x="3486" y="241"/>
                    <a:pt x="3379" y="283"/>
                  </a:cubicBezTo>
                  <a:cubicBezTo>
                    <a:pt x="3334" y="300"/>
                    <a:pt x="3312" y="350"/>
                    <a:pt x="3329" y="395"/>
                  </a:cubicBezTo>
                  <a:cubicBezTo>
                    <a:pt x="3342" y="428"/>
                    <a:pt x="3374" y="449"/>
                    <a:pt x="3409" y="449"/>
                  </a:cubicBezTo>
                  <a:cubicBezTo>
                    <a:pt x="3421" y="449"/>
                    <a:pt x="3430" y="448"/>
                    <a:pt x="3441" y="443"/>
                  </a:cubicBezTo>
                  <a:cubicBezTo>
                    <a:pt x="3545" y="403"/>
                    <a:pt x="3653" y="366"/>
                    <a:pt x="3758" y="334"/>
                  </a:cubicBezTo>
                  <a:cubicBezTo>
                    <a:pt x="3805" y="321"/>
                    <a:pt x="3830" y="273"/>
                    <a:pt x="3816" y="227"/>
                  </a:cubicBezTo>
                  <a:cubicBezTo>
                    <a:pt x="3805" y="190"/>
                    <a:pt x="3771" y="166"/>
                    <a:pt x="3734" y="166"/>
                  </a:cubicBezTo>
                  <a:close/>
                  <a:moveTo>
                    <a:pt x="2943" y="494"/>
                  </a:moveTo>
                  <a:cubicBezTo>
                    <a:pt x="2929" y="494"/>
                    <a:pt x="2915" y="498"/>
                    <a:pt x="2902" y="505"/>
                  </a:cubicBezTo>
                  <a:cubicBezTo>
                    <a:pt x="2798" y="561"/>
                    <a:pt x="2697" y="622"/>
                    <a:pt x="2601" y="685"/>
                  </a:cubicBezTo>
                  <a:cubicBezTo>
                    <a:pt x="2561" y="712"/>
                    <a:pt x="2549" y="765"/>
                    <a:pt x="2577" y="805"/>
                  </a:cubicBezTo>
                  <a:cubicBezTo>
                    <a:pt x="2593" y="829"/>
                    <a:pt x="2620" y="843"/>
                    <a:pt x="2647" y="843"/>
                  </a:cubicBezTo>
                  <a:cubicBezTo>
                    <a:pt x="2665" y="843"/>
                    <a:pt x="2681" y="838"/>
                    <a:pt x="2695" y="829"/>
                  </a:cubicBezTo>
                  <a:cubicBezTo>
                    <a:pt x="2788" y="768"/>
                    <a:pt x="2884" y="709"/>
                    <a:pt x="2983" y="656"/>
                  </a:cubicBezTo>
                  <a:cubicBezTo>
                    <a:pt x="3025" y="633"/>
                    <a:pt x="3041" y="581"/>
                    <a:pt x="3017" y="539"/>
                  </a:cubicBezTo>
                  <a:cubicBezTo>
                    <a:pt x="3002" y="511"/>
                    <a:pt x="2973" y="494"/>
                    <a:pt x="2943" y="494"/>
                  </a:cubicBezTo>
                  <a:close/>
                  <a:moveTo>
                    <a:pt x="5771" y="366"/>
                  </a:moveTo>
                  <a:cubicBezTo>
                    <a:pt x="5726" y="366"/>
                    <a:pt x="5686" y="401"/>
                    <a:pt x="5685" y="446"/>
                  </a:cubicBezTo>
                  <a:cubicBezTo>
                    <a:pt x="5680" y="518"/>
                    <a:pt x="5645" y="611"/>
                    <a:pt x="5579" y="731"/>
                  </a:cubicBezTo>
                  <a:cubicBezTo>
                    <a:pt x="5555" y="773"/>
                    <a:pt x="5571" y="826"/>
                    <a:pt x="5613" y="848"/>
                  </a:cubicBezTo>
                  <a:cubicBezTo>
                    <a:pt x="5626" y="854"/>
                    <a:pt x="5640" y="859"/>
                    <a:pt x="5654" y="859"/>
                  </a:cubicBezTo>
                  <a:cubicBezTo>
                    <a:pt x="5685" y="859"/>
                    <a:pt x="5714" y="843"/>
                    <a:pt x="5730" y="814"/>
                  </a:cubicBezTo>
                  <a:cubicBezTo>
                    <a:pt x="5810" y="670"/>
                    <a:pt x="5850" y="557"/>
                    <a:pt x="5856" y="457"/>
                  </a:cubicBezTo>
                  <a:cubicBezTo>
                    <a:pt x="5859" y="411"/>
                    <a:pt x="5823" y="369"/>
                    <a:pt x="5775" y="366"/>
                  </a:cubicBezTo>
                  <a:cubicBezTo>
                    <a:pt x="5773" y="366"/>
                    <a:pt x="5772" y="366"/>
                    <a:pt x="5771" y="366"/>
                  </a:cubicBezTo>
                  <a:close/>
                  <a:moveTo>
                    <a:pt x="2237" y="983"/>
                  </a:moveTo>
                  <a:cubicBezTo>
                    <a:pt x="2217" y="983"/>
                    <a:pt x="2197" y="990"/>
                    <a:pt x="2181" y="1003"/>
                  </a:cubicBezTo>
                  <a:cubicBezTo>
                    <a:pt x="2093" y="1082"/>
                    <a:pt x="2007" y="1163"/>
                    <a:pt x="1926" y="1247"/>
                  </a:cubicBezTo>
                  <a:cubicBezTo>
                    <a:pt x="1894" y="1282"/>
                    <a:pt x="1896" y="1336"/>
                    <a:pt x="1930" y="1368"/>
                  </a:cubicBezTo>
                  <a:cubicBezTo>
                    <a:pt x="1947" y="1384"/>
                    <a:pt x="1968" y="1392"/>
                    <a:pt x="1989" y="1392"/>
                  </a:cubicBezTo>
                  <a:cubicBezTo>
                    <a:pt x="2011" y="1392"/>
                    <a:pt x="2034" y="1383"/>
                    <a:pt x="2051" y="1365"/>
                  </a:cubicBezTo>
                  <a:cubicBezTo>
                    <a:pt x="2128" y="1285"/>
                    <a:pt x="2210" y="1207"/>
                    <a:pt x="2293" y="1133"/>
                  </a:cubicBezTo>
                  <a:cubicBezTo>
                    <a:pt x="2330" y="1103"/>
                    <a:pt x="2333" y="1048"/>
                    <a:pt x="2303" y="1013"/>
                  </a:cubicBezTo>
                  <a:cubicBezTo>
                    <a:pt x="2285" y="993"/>
                    <a:pt x="2261" y="983"/>
                    <a:pt x="2237" y="983"/>
                  </a:cubicBezTo>
                  <a:close/>
                  <a:moveTo>
                    <a:pt x="5377" y="1121"/>
                  </a:moveTo>
                  <a:cubicBezTo>
                    <a:pt x="5349" y="1121"/>
                    <a:pt x="5322" y="1135"/>
                    <a:pt x="5305" y="1159"/>
                  </a:cubicBezTo>
                  <a:lnTo>
                    <a:pt x="5244" y="1250"/>
                  </a:lnTo>
                  <a:cubicBezTo>
                    <a:pt x="5201" y="1316"/>
                    <a:pt x="5158" y="1383"/>
                    <a:pt x="5116" y="1452"/>
                  </a:cubicBezTo>
                  <a:cubicBezTo>
                    <a:pt x="5092" y="1492"/>
                    <a:pt x="5105" y="1545"/>
                    <a:pt x="5145" y="1569"/>
                  </a:cubicBezTo>
                  <a:cubicBezTo>
                    <a:pt x="5160" y="1578"/>
                    <a:pt x="5176" y="1581"/>
                    <a:pt x="5190" y="1581"/>
                  </a:cubicBezTo>
                  <a:cubicBezTo>
                    <a:pt x="5219" y="1581"/>
                    <a:pt x="5248" y="1567"/>
                    <a:pt x="5264" y="1540"/>
                  </a:cubicBezTo>
                  <a:cubicBezTo>
                    <a:pt x="5304" y="1474"/>
                    <a:pt x="5345" y="1408"/>
                    <a:pt x="5389" y="1344"/>
                  </a:cubicBezTo>
                  <a:lnTo>
                    <a:pt x="5448" y="1255"/>
                  </a:lnTo>
                  <a:cubicBezTo>
                    <a:pt x="5475" y="1215"/>
                    <a:pt x="5464" y="1162"/>
                    <a:pt x="5424" y="1136"/>
                  </a:cubicBezTo>
                  <a:cubicBezTo>
                    <a:pt x="5409" y="1126"/>
                    <a:pt x="5393" y="1121"/>
                    <a:pt x="5377" y="1121"/>
                  </a:cubicBezTo>
                  <a:close/>
                  <a:moveTo>
                    <a:pt x="1662" y="1617"/>
                  </a:moveTo>
                  <a:cubicBezTo>
                    <a:pt x="1635" y="1617"/>
                    <a:pt x="1609" y="1630"/>
                    <a:pt x="1592" y="1653"/>
                  </a:cubicBezTo>
                  <a:cubicBezTo>
                    <a:pt x="1563" y="1695"/>
                    <a:pt x="1534" y="1737"/>
                    <a:pt x="1507" y="1778"/>
                  </a:cubicBezTo>
                  <a:cubicBezTo>
                    <a:pt x="1470" y="1836"/>
                    <a:pt x="1436" y="1892"/>
                    <a:pt x="1403" y="1950"/>
                  </a:cubicBezTo>
                  <a:cubicBezTo>
                    <a:pt x="1379" y="1991"/>
                    <a:pt x="1393" y="2044"/>
                    <a:pt x="1433" y="2068"/>
                  </a:cubicBezTo>
                  <a:cubicBezTo>
                    <a:pt x="1448" y="2076"/>
                    <a:pt x="1462" y="2079"/>
                    <a:pt x="1477" y="2079"/>
                  </a:cubicBezTo>
                  <a:cubicBezTo>
                    <a:pt x="1507" y="2079"/>
                    <a:pt x="1536" y="2063"/>
                    <a:pt x="1552" y="2036"/>
                  </a:cubicBezTo>
                  <a:cubicBezTo>
                    <a:pt x="1584" y="1980"/>
                    <a:pt x="1617" y="1926"/>
                    <a:pt x="1651" y="1871"/>
                  </a:cubicBezTo>
                  <a:cubicBezTo>
                    <a:pt x="1678" y="1831"/>
                    <a:pt x="1704" y="1793"/>
                    <a:pt x="1733" y="1753"/>
                  </a:cubicBezTo>
                  <a:cubicBezTo>
                    <a:pt x="1760" y="1714"/>
                    <a:pt x="1750" y="1661"/>
                    <a:pt x="1712" y="1633"/>
                  </a:cubicBezTo>
                  <a:cubicBezTo>
                    <a:pt x="1696" y="1622"/>
                    <a:pt x="1679" y="1617"/>
                    <a:pt x="1662" y="1617"/>
                  </a:cubicBezTo>
                  <a:close/>
                  <a:moveTo>
                    <a:pt x="4943" y="1861"/>
                  </a:moveTo>
                  <a:cubicBezTo>
                    <a:pt x="4911" y="1861"/>
                    <a:pt x="4880" y="1880"/>
                    <a:pt x="4865" y="1910"/>
                  </a:cubicBezTo>
                  <a:cubicBezTo>
                    <a:pt x="4812" y="2019"/>
                    <a:pt x="4766" y="2127"/>
                    <a:pt x="4726" y="2233"/>
                  </a:cubicBezTo>
                  <a:cubicBezTo>
                    <a:pt x="4710" y="2276"/>
                    <a:pt x="4732" y="2326"/>
                    <a:pt x="4775" y="2344"/>
                  </a:cubicBezTo>
                  <a:cubicBezTo>
                    <a:pt x="4786" y="2347"/>
                    <a:pt x="4796" y="2348"/>
                    <a:pt x="4806" y="2348"/>
                  </a:cubicBezTo>
                  <a:cubicBezTo>
                    <a:pt x="4841" y="2348"/>
                    <a:pt x="4875" y="2328"/>
                    <a:pt x="4886" y="2294"/>
                  </a:cubicBezTo>
                  <a:cubicBezTo>
                    <a:pt x="4924" y="2193"/>
                    <a:pt x="4969" y="2089"/>
                    <a:pt x="5020" y="1985"/>
                  </a:cubicBezTo>
                  <a:cubicBezTo>
                    <a:pt x="5039" y="1942"/>
                    <a:pt x="5022" y="1890"/>
                    <a:pt x="4980" y="1870"/>
                  </a:cubicBezTo>
                  <a:cubicBezTo>
                    <a:pt x="4968" y="1864"/>
                    <a:pt x="4956" y="1861"/>
                    <a:pt x="4943" y="1861"/>
                  </a:cubicBezTo>
                  <a:close/>
                  <a:moveTo>
                    <a:pt x="1249" y="2368"/>
                  </a:moveTo>
                  <a:cubicBezTo>
                    <a:pt x="1215" y="2368"/>
                    <a:pt x="1182" y="2388"/>
                    <a:pt x="1169" y="2420"/>
                  </a:cubicBezTo>
                  <a:cubicBezTo>
                    <a:pt x="1124" y="2525"/>
                    <a:pt x="1081" y="2635"/>
                    <a:pt x="1043" y="2747"/>
                  </a:cubicBezTo>
                  <a:cubicBezTo>
                    <a:pt x="1028" y="2792"/>
                    <a:pt x="1052" y="2840"/>
                    <a:pt x="1097" y="2856"/>
                  </a:cubicBezTo>
                  <a:cubicBezTo>
                    <a:pt x="1105" y="2859"/>
                    <a:pt x="1115" y="2861"/>
                    <a:pt x="1124" y="2861"/>
                  </a:cubicBezTo>
                  <a:cubicBezTo>
                    <a:pt x="1159" y="2861"/>
                    <a:pt x="1193" y="2838"/>
                    <a:pt x="1206" y="2802"/>
                  </a:cubicBezTo>
                  <a:cubicBezTo>
                    <a:pt x="1243" y="2694"/>
                    <a:pt x="1283" y="2589"/>
                    <a:pt x="1326" y="2488"/>
                  </a:cubicBezTo>
                  <a:cubicBezTo>
                    <a:pt x="1345" y="2444"/>
                    <a:pt x="1324" y="2393"/>
                    <a:pt x="1281" y="2374"/>
                  </a:cubicBezTo>
                  <a:cubicBezTo>
                    <a:pt x="1271" y="2370"/>
                    <a:pt x="1260" y="2368"/>
                    <a:pt x="1249" y="2368"/>
                  </a:cubicBezTo>
                  <a:close/>
                  <a:moveTo>
                    <a:pt x="4663" y="2672"/>
                  </a:moveTo>
                  <a:cubicBezTo>
                    <a:pt x="4622" y="2672"/>
                    <a:pt x="4587" y="2700"/>
                    <a:pt x="4580" y="2741"/>
                  </a:cubicBezTo>
                  <a:cubicBezTo>
                    <a:pt x="4556" y="2859"/>
                    <a:pt x="4541" y="2978"/>
                    <a:pt x="4535" y="3093"/>
                  </a:cubicBezTo>
                  <a:cubicBezTo>
                    <a:pt x="4533" y="3141"/>
                    <a:pt x="4569" y="3181"/>
                    <a:pt x="4617" y="3184"/>
                  </a:cubicBezTo>
                  <a:lnTo>
                    <a:pt x="4622" y="3184"/>
                  </a:lnTo>
                  <a:cubicBezTo>
                    <a:pt x="4666" y="3184"/>
                    <a:pt x="4705" y="3149"/>
                    <a:pt x="4706" y="3103"/>
                  </a:cubicBezTo>
                  <a:cubicBezTo>
                    <a:pt x="4713" y="2995"/>
                    <a:pt x="4727" y="2885"/>
                    <a:pt x="4748" y="2774"/>
                  </a:cubicBezTo>
                  <a:cubicBezTo>
                    <a:pt x="4758" y="2728"/>
                    <a:pt x="4727" y="2683"/>
                    <a:pt x="4681" y="2673"/>
                  </a:cubicBezTo>
                  <a:cubicBezTo>
                    <a:pt x="4675" y="2672"/>
                    <a:pt x="4669" y="2672"/>
                    <a:pt x="4663" y="2672"/>
                  </a:cubicBezTo>
                  <a:close/>
                  <a:moveTo>
                    <a:pt x="980" y="3183"/>
                  </a:moveTo>
                  <a:cubicBezTo>
                    <a:pt x="941" y="3183"/>
                    <a:pt x="906" y="3209"/>
                    <a:pt x="897" y="3248"/>
                  </a:cubicBezTo>
                  <a:cubicBezTo>
                    <a:pt x="870" y="3357"/>
                    <a:pt x="846" y="3473"/>
                    <a:pt x="823" y="3589"/>
                  </a:cubicBezTo>
                  <a:cubicBezTo>
                    <a:pt x="815" y="3636"/>
                    <a:pt x="846" y="3681"/>
                    <a:pt x="892" y="3690"/>
                  </a:cubicBezTo>
                  <a:cubicBezTo>
                    <a:pt x="897" y="3690"/>
                    <a:pt x="903" y="3692"/>
                    <a:pt x="908" y="3692"/>
                  </a:cubicBezTo>
                  <a:cubicBezTo>
                    <a:pt x="948" y="3692"/>
                    <a:pt x="985" y="3663"/>
                    <a:pt x="993" y="3621"/>
                  </a:cubicBezTo>
                  <a:cubicBezTo>
                    <a:pt x="1014" y="3508"/>
                    <a:pt x="1038" y="3396"/>
                    <a:pt x="1063" y="3290"/>
                  </a:cubicBezTo>
                  <a:cubicBezTo>
                    <a:pt x="1075" y="3244"/>
                    <a:pt x="1047" y="3197"/>
                    <a:pt x="1001" y="3186"/>
                  </a:cubicBezTo>
                  <a:cubicBezTo>
                    <a:pt x="994" y="3184"/>
                    <a:pt x="987" y="3183"/>
                    <a:pt x="980" y="3183"/>
                  </a:cubicBezTo>
                  <a:close/>
                  <a:moveTo>
                    <a:pt x="4654" y="3526"/>
                  </a:moveTo>
                  <a:cubicBezTo>
                    <a:pt x="4649" y="3526"/>
                    <a:pt x="4644" y="3526"/>
                    <a:pt x="4639" y="3527"/>
                  </a:cubicBezTo>
                  <a:cubicBezTo>
                    <a:pt x="4591" y="3537"/>
                    <a:pt x="4561" y="3581"/>
                    <a:pt x="4570" y="3628"/>
                  </a:cubicBezTo>
                  <a:lnTo>
                    <a:pt x="4575" y="3658"/>
                  </a:lnTo>
                  <a:cubicBezTo>
                    <a:pt x="4598" y="3770"/>
                    <a:pt x="4630" y="3882"/>
                    <a:pt x="4671" y="4001"/>
                  </a:cubicBezTo>
                  <a:cubicBezTo>
                    <a:pt x="4684" y="4036"/>
                    <a:pt x="4718" y="4059"/>
                    <a:pt x="4753" y="4059"/>
                  </a:cubicBezTo>
                  <a:cubicBezTo>
                    <a:pt x="4762" y="4059"/>
                    <a:pt x="4772" y="4057"/>
                    <a:pt x="4782" y="4054"/>
                  </a:cubicBezTo>
                  <a:cubicBezTo>
                    <a:pt x="4827" y="4038"/>
                    <a:pt x="4849" y="3988"/>
                    <a:pt x="4833" y="3943"/>
                  </a:cubicBezTo>
                  <a:cubicBezTo>
                    <a:pt x="4794" y="3833"/>
                    <a:pt x="4766" y="3729"/>
                    <a:pt x="4745" y="3625"/>
                  </a:cubicBezTo>
                  <a:lnTo>
                    <a:pt x="4738" y="3596"/>
                  </a:lnTo>
                  <a:cubicBezTo>
                    <a:pt x="4731" y="3554"/>
                    <a:pt x="4694" y="3526"/>
                    <a:pt x="4654" y="3526"/>
                  </a:cubicBezTo>
                  <a:close/>
                  <a:moveTo>
                    <a:pt x="828" y="4029"/>
                  </a:moveTo>
                  <a:cubicBezTo>
                    <a:pt x="786" y="4029"/>
                    <a:pt x="749" y="4061"/>
                    <a:pt x="743" y="4103"/>
                  </a:cubicBezTo>
                  <a:cubicBezTo>
                    <a:pt x="729" y="4219"/>
                    <a:pt x="716" y="4332"/>
                    <a:pt x="706" y="4448"/>
                  </a:cubicBezTo>
                  <a:cubicBezTo>
                    <a:pt x="701" y="4496"/>
                    <a:pt x="735" y="4537"/>
                    <a:pt x="783" y="4542"/>
                  </a:cubicBezTo>
                  <a:lnTo>
                    <a:pt x="791" y="4542"/>
                  </a:lnTo>
                  <a:cubicBezTo>
                    <a:pt x="834" y="4542"/>
                    <a:pt x="873" y="4509"/>
                    <a:pt x="876" y="4464"/>
                  </a:cubicBezTo>
                  <a:cubicBezTo>
                    <a:pt x="887" y="4352"/>
                    <a:pt x="900" y="4238"/>
                    <a:pt x="914" y="4126"/>
                  </a:cubicBezTo>
                  <a:cubicBezTo>
                    <a:pt x="919" y="4078"/>
                    <a:pt x="886" y="4036"/>
                    <a:pt x="839" y="4030"/>
                  </a:cubicBezTo>
                  <a:cubicBezTo>
                    <a:pt x="835" y="4029"/>
                    <a:pt x="832" y="4029"/>
                    <a:pt x="828" y="4029"/>
                  </a:cubicBezTo>
                  <a:close/>
                  <a:moveTo>
                    <a:pt x="4960" y="4357"/>
                  </a:moveTo>
                  <a:cubicBezTo>
                    <a:pt x="4946" y="4357"/>
                    <a:pt x="4933" y="4360"/>
                    <a:pt x="4921" y="4366"/>
                  </a:cubicBezTo>
                  <a:cubicBezTo>
                    <a:pt x="4879" y="4389"/>
                    <a:pt x="4862" y="4440"/>
                    <a:pt x="4884" y="4483"/>
                  </a:cubicBezTo>
                  <a:cubicBezTo>
                    <a:pt x="4935" y="4585"/>
                    <a:pt x="4991" y="4686"/>
                    <a:pt x="5046" y="4787"/>
                  </a:cubicBezTo>
                  <a:cubicBezTo>
                    <a:pt x="5062" y="4816"/>
                    <a:pt x="5091" y="4832"/>
                    <a:pt x="5121" y="4832"/>
                  </a:cubicBezTo>
                  <a:cubicBezTo>
                    <a:pt x="5136" y="4832"/>
                    <a:pt x="5150" y="4829"/>
                    <a:pt x="5163" y="4822"/>
                  </a:cubicBezTo>
                  <a:cubicBezTo>
                    <a:pt x="5204" y="4800"/>
                    <a:pt x="5220" y="4747"/>
                    <a:pt x="5196" y="4706"/>
                  </a:cubicBezTo>
                  <a:cubicBezTo>
                    <a:pt x="5142" y="4606"/>
                    <a:pt x="5088" y="4505"/>
                    <a:pt x="5036" y="4405"/>
                  </a:cubicBezTo>
                  <a:cubicBezTo>
                    <a:pt x="5022" y="4374"/>
                    <a:pt x="4991" y="4357"/>
                    <a:pt x="4960" y="4357"/>
                  </a:cubicBezTo>
                  <a:close/>
                  <a:moveTo>
                    <a:pt x="752" y="4885"/>
                  </a:moveTo>
                  <a:cubicBezTo>
                    <a:pt x="706" y="4885"/>
                    <a:pt x="669" y="4920"/>
                    <a:pt x="666" y="4965"/>
                  </a:cubicBezTo>
                  <a:cubicBezTo>
                    <a:pt x="660" y="5080"/>
                    <a:pt x="653" y="5196"/>
                    <a:pt x="649" y="5311"/>
                  </a:cubicBezTo>
                  <a:cubicBezTo>
                    <a:pt x="647" y="5357"/>
                    <a:pt x="684" y="5397"/>
                    <a:pt x="732" y="5401"/>
                  </a:cubicBezTo>
                  <a:lnTo>
                    <a:pt x="735" y="5401"/>
                  </a:lnTo>
                  <a:cubicBezTo>
                    <a:pt x="780" y="5401"/>
                    <a:pt x="818" y="5364"/>
                    <a:pt x="820" y="5317"/>
                  </a:cubicBezTo>
                  <a:cubicBezTo>
                    <a:pt x="826" y="5204"/>
                    <a:pt x="831" y="5090"/>
                    <a:pt x="838" y="4976"/>
                  </a:cubicBezTo>
                  <a:cubicBezTo>
                    <a:pt x="841" y="4928"/>
                    <a:pt x="806" y="4888"/>
                    <a:pt x="758" y="4885"/>
                  </a:cubicBezTo>
                  <a:cubicBezTo>
                    <a:pt x="756" y="4885"/>
                    <a:pt x="754" y="4885"/>
                    <a:pt x="752" y="4885"/>
                  </a:cubicBezTo>
                  <a:close/>
                  <a:moveTo>
                    <a:pt x="5362" y="5116"/>
                  </a:moveTo>
                  <a:cubicBezTo>
                    <a:pt x="5350" y="5116"/>
                    <a:pt x="5337" y="5119"/>
                    <a:pt x="5325" y="5125"/>
                  </a:cubicBezTo>
                  <a:cubicBezTo>
                    <a:pt x="5283" y="5146"/>
                    <a:pt x="5265" y="5199"/>
                    <a:pt x="5286" y="5240"/>
                  </a:cubicBezTo>
                  <a:cubicBezTo>
                    <a:pt x="5341" y="5351"/>
                    <a:pt x="5385" y="5452"/>
                    <a:pt x="5424" y="5548"/>
                  </a:cubicBezTo>
                  <a:cubicBezTo>
                    <a:pt x="5437" y="5581"/>
                    <a:pt x="5469" y="5602"/>
                    <a:pt x="5504" y="5602"/>
                  </a:cubicBezTo>
                  <a:cubicBezTo>
                    <a:pt x="5513" y="5602"/>
                    <a:pt x="5525" y="5601"/>
                    <a:pt x="5536" y="5596"/>
                  </a:cubicBezTo>
                  <a:cubicBezTo>
                    <a:pt x="5579" y="5578"/>
                    <a:pt x="5602" y="5529"/>
                    <a:pt x="5584" y="5485"/>
                  </a:cubicBezTo>
                  <a:cubicBezTo>
                    <a:pt x="5544" y="5385"/>
                    <a:pt x="5497" y="5280"/>
                    <a:pt x="5440" y="5165"/>
                  </a:cubicBezTo>
                  <a:cubicBezTo>
                    <a:pt x="5425" y="5134"/>
                    <a:pt x="5394" y="5116"/>
                    <a:pt x="5362" y="5116"/>
                  </a:cubicBezTo>
                  <a:close/>
                  <a:moveTo>
                    <a:pt x="714" y="5743"/>
                  </a:moveTo>
                  <a:cubicBezTo>
                    <a:pt x="668" y="5743"/>
                    <a:pt x="631" y="5780"/>
                    <a:pt x="629" y="5826"/>
                  </a:cubicBezTo>
                  <a:lnTo>
                    <a:pt x="618" y="6169"/>
                  </a:lnTo>
                  <a:cubicBezTo>
                    <a:pt x="617" y="6217"/>
                    <a:pt x="653" y="6257"/>
                    <a:pt x="701" y="6259"/>
                  </a:cubicBezTo>
                  <a:lnTo>
                    <a:pt x="705" y="6259"/>
                  </a:lnTo>
                  <a:cubicBezTo>
                    <a:pt x="751" y="6259"/>
                    <a:pt x="790" y="6222"/>
                    <a:pt x="790" y="6176"/>
                  </a:cubicBezTo>
                  <a:lnTo>
                    <a:pt x="801" y="5831"/>
                  </a:lnTo>
                  <a:cubicBezTo>
                    <a:pt x="802" y="5785"/>
                    <a:pt x="766" y="5745"/>
                    <a:pt x="719" y="5743"/>
                  </a:cubicBezTo>
                  <a:cubicBezTo>
                    <a:pt x="717" y="5743"/>
                    <a:pt x="715" y="5743"/>
                    <a:pt x="714" y="5743"/>
                  </a:cubicBezTo>
                  <a:close/>
                  <a:moveTo>
                    <a:pt x="5649" y="5924"/>
                  </a:moveTo>
                  <a:cubicBezTo>
                    <a:pt x="5644" y="5924"/>
                    <a:pt x="5638" y="5925"/>
                    <a:pt x="5632" y="5926"/>
                  </a:cubicBezTo>
                  <a:cubicBezTo>
                    <a:pt x="5586" y="5935"/>
                    <a:pt x="5555" y="5980"/>
                    <a:pt x="5565" y="6027"/>
                  </a:cubicBezTo>
                  <a:cubicBezTo>
                    <a:pt x="5586" y="6134"/>
                    <a:pt x="5600" y="6244"/>
                    <a:pt x="5610" y="6357"/>
                  </a:cubicBezTo>
                  <a:cubicBezTo>
                    <a:pt x="5613" y="6401"/>
                    <a:pt x="5650" y="6437"/>
                    <a:pt x="5694" y="6437"/>
                  </a:cubicBezTo>
                  <a:lnTo>
                    <a:pt x="5702" y="6437"/>
                  </a:lnTo>
                  <a:cubicBezTo>
                    <a:pt x="5749" y="6432"/>
                    <a:pt x="5784" y="6390"/>
                    <a:pt x="5781" y="6344"/>
                  </a:cubicBezTo>
                  <a:cubicBezTo>
                    <a:pt x="5771" y="6225"/>
                    <a:pt x="5755" y="6107"/>
                    <a:pt x="5733" y="5993"/>
                  </a:cubicBezTo>
                  <a:cubicBezTo>
                    <a:pt x="5724" y="5952"/>
                    <a:pt x="5689" y="5924"/>
                    <a:pt x="5649" y="5924"/>
                  </a:cubicBezTo>
                  <a:close/>
                  <a:moveTo>
                    <a:pt x="685" y="6601"/>
                  </a:moveTo>
                  <a:cubicBezTo>
                    <a:pt x="636" y="6601"/>
                    <a:pt x="601" y="6638"/>
                    <a:pt x="599" y="6685"/>
                  </a:cubicBezTo>
                  <a:cubicBezTo>
                    <a:pt x="594" y="6799"/>
                    <a:pt x="589" y="6912"/>
                    <a:pt x="585" y="7027"/>
                  </a:cubicBezTo>
                  <a:cubicBezTo>
                    <a:pt x="581" y="7074"/>
                    <a:pt x="618" y="7114"/>
                    <a:pt x="666" y="7117"/>
                  </a:cubicBezTo>
                  <a:lnTo>
                    <a:pt x="669" y="7117"/>
                  </a:lnTo>
                  <a:cubicBezTo>
                    <a:pt x="716" y="7117"/>
                    <a:pt x="753" y="7080"/>
                    <a:pt x="756" y="7036"/>
                  </a:cubicBezTo>
                  <a:cubicBezTo>
                    <a:pt x="761" y="6920"/>
                    <a:pt x="766" y="6805"/>
                    <a:pt x="770" y="6691"/>
                  </a:cubicBezTo>
                  <a:cubicBezTo>
                    <a:pt x="774" y="6643"/>
                    <a:pt x="737" y="6603"/>
                    <a:pt x="689" y="6602"/>
                  </a:cubicBezTo>
                  <a:cubicBezTo>
                    <a:pt x="688" y="6602"/>
                    <a:pt x="687" y="6601"/>
                    <a:pt x="685" y="6601"/>
                  </a:cubicBezTo>
                  <a:close/>
                  <a:moveTo>
                    <a:pt x="5697" y="6779"/>
                  </a:moveTo>
                  <a:cubicBezTo>
                    <a:pt x="5653" y="6779"/>
                    <a:pt x="5614" y="6813"/>
                    <a:pt x="5611" y="6859"/>
                  </a:cubicBezTo>
                  <a:cubicBezTo>
                    <a:pt x="5603" y="6968"/>
                    <a:pt x="5590" y="7080"/>
                    <a:pt x="5573" y="7194"/>
                  </a:cubicBezTo>
                  <a:cubicBezTo>
                    <a:pt x="5566" y="7240"/>
                    <a:pt x="5598" y="7284"/>
                    <a:pt x="5645" y="7292"/>
                  </a:cubicBezTo>
                  <a:lnTo>
                    <a:pt x="5658" y="7292"/>
                  </a:lnTo>
                  <a:cubicBezTo>
                    <a:pt x="5699" y="7292"/>
                    <a:pt x="5736" y="7261"/>
                    <a:pt x="5742" y="7220"/>
                  </a:cubicBezTo>
                  <a:cubicBezTo>
                    <a:pt x="5762" y="7101"/>
                    <a:pt x="5775" y="6984"/>
                    <a:pt x="5783" y="6871"/>
                  </a:cubicBezTo>
                  <a:cubicBezTo>
                    <a:pt x="5786" y="6824"/>
                    <a:pt x="5749" y="6782"/>
                    <a:pt x="5702" y="6779"/>
                  </a:cubicBezTo>
                  <a:cubicBezTo>
                    <a:pt x="5700" y="6779"/>
                    <a:pt x="5699" y="6779"/>
                    <a:pt x="5697" y="6779"/>
                  </a:cubicBezTo>
                  <a:close/>
                  <a:moveTo>
                    <a:pt x="643" y="7460"/>
                  </a:moveTo>
                  <a:cubicBezTo>
                    <a:pt x="599" y="7460"/>
                    <a:pt x="560" y="7495"/>
                    <a:pt x="557" y="7542"/>
                  </a:cubicBezTo>
                  <a:cubicBezTo>
                    <a:pt x="553" y="7655"/>
                    <a:pt x="546" y="7769"/>
                    <a:pt x="540" y="7884"/>
                  </a:cubicBezTo>
                  <a:cubicBezTo>
                    <a:pt x="537" y="7931"/>
                    <a:pt x="573" y="7972"/>
                    <a:pt x="620" y="7974"/>
                  </a:cubicBezTo>
                  <a:cubicBezTo>
                    <a:pt x="621" y="7975"/>
                    <a:pt x="623" y="7975"/>
                    <a:pt x="625" y="7975"/>
                  </a:cubicBezTo>
                  <a:cubicBezTo>
                    <a:pt x="671" y="7975"/>
                    <a:pt x="708" y="7940"/>
                    <a:pt x="711" y="7894"/>
                  </a:cubicBezTo>
                  <a:cubicBezTo>
                    <a:pt x="717" y="7779"/>
                    <a:pt x="724" y="7665"/>
                    <a:pt x="730" y="7550"/>
                  </a:cubicBezTo>
                  <a:cubicBezTo>
                    <a:pt x="732" y="7503"/>
                    <a:pt x="695" y="7461"/>
                    <a:pt x="649" y="7460"/>
                  </a:cubicBezTo>
                  <a:cubicBezTo>
                    <a:pt x="647" y="7460"/>
                    <a:pt x="645" y="7460"/>
                    <a:pt x="643" y="7460"/>
                  </a:cubicBezTo>
                  <a:close/>
                  <a:moveTo>
                    <a:pt x="5551" y="7625"/>
                  </a:moveTo>
                  <a:cubicBezTo>
                    <a:pt x="5513" y="7625"/>
                    <a:pt x="5480" y="7650"/>
                    <a:pt x="5470" y="7689"/>
                  </a:cubicBezTo>
                  <a:cubicBezTo>
                    <a:pt x="5443" y="7795"/>
                    <a:pt x="5411" y="7903"/>
                    <a:pt x="5376" y="8014"/>
                  </a:cubicBezTo>
                  <a:cubicBezTo>
                    <a:pt x="5361" y="8060"/>
                    <a:pt x="5385" y="8108"/>
                    <a:pt x="5430" y="8123"/>
                  </a:cubicBezTo>
                  <a:cubicBezTo>
                    <a:pt x="5440" y="8126"/>
                    <a:pt x="5448" y="8126"/>
                    <a:pt x="5457" y="8126"/>
                  </a:cubicBezTo>
                  <a:cubicBezTo>
                    <a:pt x="5493" y="8126"/>
                    <a:pt x="5528" y="8104"/>
                    <a:pt x="5539" y="8067"/>
                  </a:cubicBezTo>
                  <a:cubicBezTo>
                    <a:pt x="5574" y="7953"/>
                    <a:pt x="5608" y="7841"/>
                    <a:pt x="5637" y="7732"/>
                  </a:cubicBezTo>
                  <a:cubicBezTo>
                    <a:pt x="5648" y="7686"/>
                    <a:pt x="5621" y="7639"/>
                    <a:pt x="5574" y="7628"/>
                  </a:cubicBezTo>
                  <a:cubicBezTo>
                    <a:pt x="5567" y="7626"/>
                    <a:pt x="5559" y="7625"/>
                    <a:pt x="5551" y="7625"/>
                  </a:cubicBezTo>
                  <a:close/>
                  <a:moveTo>
                    <a:pt x="595" y="8318"/>
                  </a:moveTo>
                  <a:cubicBezTo>
                    <a:pt x="549" y="8318"/>
                    <a:pt x="512" y="8352"/>
                    <a:pt x="509" y="8398"/>
                  </a:cubicBezTo>
                  <a:cubicBezTo>
                    <a:pt x="501" y="8512"/>
                    <a:pt x="495" y="8627"/>
                    <a:pt x="487" y="8741"/>
                  </a:cubicBezTo>
                  <a:cubicBezTo>
                    <a:pt x="484" y="8787"/>
                    <a:pt x="521" y="8829"/>
                    <a:pt x="567" y="8832"/>
                  </a:cubicBezTo>
                  <a:lnTo>
                    <a:pt x="573" y="8832"/>
                  </a:lnTo>
                  <a:cubicBezTo>
                    <a:pt x="618" y="8832"/>
                    <a:pt x="655" y="8797"/>
                    <a:pt x="658" y="8752"/>
                  </a:cubicBezTo>
                  <a:cubicBezTo>
                    <a:pt x="666" y="8637"/>
                    <a:pt x="673" y="8523"/>
                    <a:pt x="681" y="8409"/>
                  </a:cubicBezTo>
                  <a:cubicBezTo>
                    <a:pt x="684" y="8361"/>
                    <a:pt x="647" y="8320"/>
                    <a:pt x="601" y="8318"/>
                  </a:cubicBezTo>
                  <a:cubicBezTo>
                    <a:pt x="599" y="8318"/>
                    <a:pt x="597" y="8318"/>
                    <a:pt x="595" y="8318"/>
                  </a:cubicBezTo>
                  <a:close/>
                  <a:moveTo>
                    <a:pt x="5283" y="8440"/>
                  </a:moveTo>
                  <a:cubicBezTo>
                    <a:pt x="5249" y="8440"/>
                    <a:pt x="5216" y="8461"/>
                    <a:pt x="5203" y="8494"/>
                  </a:cubicBezTo>
                  <a:cubicBezTo>
                    <a:pt x="5163" y="8594"/>
                    <a:pt x="5120" y="8699"/>
                    <a:pt x="5073" y="8807"/>
                  </a:cubicBezTo>
                  <a:cubicBezTo>
                    <a:pt x="5054" y="8847"/>
                    <a:pt x="5068" y="8896"/>
                    <a:pt x="5108" y="8919"/>
                  </a:cubicBezTo>
                  <a:cubicBezTo>
                    <a:pt x="5123" y="8925"/>
                    <a:pt x="5137" y="8930"/>
                    <a:pt x="5150" y="8930"/>
                  </a:cubicBezTo>
                  <a:cubicBezTo>
                    <a:pt x="5180" y="8930"/>
                    <a:pt x="5211" y="8914"/>
                    <a:pt x="5225" y="8885"/>
                  </a:cubicBezTo>
                  <a:lnTo>
                    <a:pt x="5230" y="8877"/>
                  </a:lnTo>
                  <a:cubicBezTo>
                    <a:pt x="5276" y="8768"/>
                    <a:pt x="5321" y="8661"/>
                    <a:pt x="5363" y="8558"/>
                  </a:cubicBezTo>
                  <a:cubicBezTo>
                    <a:pt x="5381" y="8514"/>
                    <a:pt x="5358" y="8464"/>
                    <a:pt x="5315" y="8446"/>
                  </a:cubicBezTo>
                  <a:cubicBezTo>
                    <a:pt x="5304" y="8442"/>
                    <a:pt x="5294" y="8440"/>
                    <a:pt x="5283" y="8440"/>
                  </a:cubicBezTo>
                  <a:close/>
                  <a:moveTo>
                    <a:pt x="539" y="9175"/>
                  </a:moveTo>
                  <a:cubicBezTo>
                    <a:pt x="493" y="9175"/>
                    <a:pt x="456" y="9209"/>
                    <a:pt x="453" y="9255"/>
                  </a:cubicBezTo>
                  <a:lnTo>
                    <a:pt x="429" y="9598"/>
                  </a:lnTo>
                  <a:cubicBezTo>
                    <a:pt x="426" y="9646"/>
                    <a:pt x="461" y="9686"/>
                    <a:pt x="509" y="9689"/>
                  </a:cubicBezTo>
                  <a:lnTo>
                    <a:pt x="514" y="9689"/>
                  </a:lnTo>
                  <a:cubicBezTo>
                    <a:pt x="559" y="9689"/>
                    <a:pt x="597" y="9655"/>
                    <a:pt x="601" y="9610"/>
                  </a:cubicBezTo>
                  <a:lnTo>
                    <a:pt x="625" y="9266"/>
                  </a:lnTo>
                  <a:cubicBezTo>
                    <a:pt x="628" y="9220"/>
                    <a:pt x="591" y="9178"/>
                    <a:pt x="545" y="9175"/>
                  </a:cubicBezTo>
                  <a:cubicBezTo>
                    <a:pt x="543" y="9175"/>
                    <a:pt x="541" y="9175"/>
                    <a:pt x="539" y="9175"/>
                  </a:cubicBezTo>
                  <a:close/>
                  <a:moveTo>
                    <a:pt x="4938" y="9226"/>
                  </a:moveTo>
                  <a:cubicBezTo>
                    <a:pt x="4905" y="9226"/>
                    <a:pt x="4874" y="9244"/>
                    <a:pt x="4860" y="9276"/>
                  </a:cubicBezTo>
                  <a:cubicBezTo>
                    <a:pt x="4815" y="9372"/>
                    <a:pt x="4769" y="9470"/>
                    <a:pt x="4724" y="9566"/>
                  </a:cubicBezTo>
                  <a:lnTo>
                    <a:pt x="4714" y="9586"/>
                  </a:lnTo>
                  <a:cubicBezTo>
                    <a:pt x="4694" y="9630"/>
                    <a:pt x="4711" y="9681"/>
                    <a:pt x="4754" y="9702"/>
                  </a:cubicBezTo>
                  <a:cubicBezTo>
                    <a:pt x="4767" y="9707"/>
                    <a:pt x="4778" y="9710"/>
                    <a:pt x="4791" y="9710"/>
                  </a:cubicBezTo>
                  <a:cubicBezTo>
                    <a:pt x="4823" y="9710"/>
                    <a:pt x="4854" y="9692"/>
                    <a:pt x="4870" y="9660"/>
                  </a:cubicBezTo>
                  <a:lnTo>
                    <a:pt x="4879" y="9639"/>
                  </a:lnTo>
                  <a:cubicBezTo>
                    <a:pt x="4924" y="9542"/>
                    <a:pt x="4971" y="9446"/>
                    <a:pt x="5015" y="9349"/>
                  </a:cubicBezTo>
                  <a:cubicBezTo>
                    <a:pt x="5036" y="9306"/>
                    <a:pt x="5017" y="9255"/>
                    <a:pt x="4974" y="9234"/>
                  </a:cubicBezTo>
                  <a:cubicBezTo>
                    <a:pt x="4962" y="9229"/>
                    <a:pt x="4950" y="9226"/>
                    <a:pt x="4938" y="9226"/>
                  </a:cubicBezTo>
                  <a:close/>
                  <a:moveTo>
                    <a:pt x="4574" y="10005"/>
                  </a:moveTo>
                  <a:cubicBezTo>
                    <a:pt x="4541" y="10005"/>
                    <a:pt x="4509" y="10024"/>
                    <a:pt x="4495" y="10056"/>
                  </a:cubicBezTo>
                  <a:cubicBezTo>
                    <a:pt x="4447" y="10160"/>
                    <a:pt x="4401" y="10265"/>
                    <a:pt x="4356" y="10371"/>
                  </a:cubicBezTo>
                  <a:cubicBezTo>
                    <a:pt x="4337" y="10414"/>
                    <a:pt x="4357" y="10466"/>
                    <a:pt x="4401" y="10485"/>
                  </a:cubicBezTo>
                  <a:cubicBezTo>
                    <a:pt x="4412" y="10490"/>
                    <a:pt x="4423" y="10491"/>
                    <a:pt x="4434" y="10491"/>
                  </a:cubicBezTo>
                  <a:cubicBezTo>
                    <a:pt x="4468" y="10491"/>
                    <a:pt x="4500" y="10472"/>
                    <a:pt x="4513" y="10438"/>
                  </a:cubicBezTo>
                  <a:cubicBezTo>
                    <a:pt x="4557" y="10334"/>
                    <a:pt x="4604" y="10230"/>
                    <a:pt x="4652" y="10126"/>
                  </a:cubicBezTo>
                  <a:cubicBezTo>
                    <a:pt x="4671" y="10083"/>
                    <a:pt x="4652" y="10032"/>
                    <a:pt x="4609" y="10012"/>
                  </a:cubicBezTo>
                  <a:cubicBezTo>
                    <a:pt x="4597" y="10007"/>
                    <a:pt x="4585" y="10005"/>
                    <a:pt x="4574" y="10005"/>
                  </a:cubicBezTo>
                  <a:close/>
                  <a:moveTo>
                    <a:pt x="480" y="10032"/>
                  </a:moveTo>
                  <a:cubicBezTo>
                    <a:pt x="434" y="10032"/>
                    <a:pt x="396" y="10065"/>
                    <a:pt x="392" y="10112"/>
                  </a:cubicBezTo>
                  <a:lnTo>
                    <a:pt x="367" y="10454"/>
                  </a:lnTo>
                  <a:cubicBezTo>
                    <a:pt x="364" y="10502"/>
                    <a:pt x="399" y="10542"/>
                    <a:pt x="447" y="10546"/>
                  </a:cubicBezTo>
                  <a:cubicBezTo>
                    <a:pt x="448" y="10547"/>
                    <a:pt x="452" y="10547"/>
                    <a:pt x="453" y="10547"/>
                  </a:cubicBezTo>
                  <a:cubicBezTo>
                    <a:pt x="498" y="10547"/>
                    <a:pt x="535" y="10512"/>
                    <a:pt x="538" y="10467"/>
                  </a:cubicBezTo>
                  <a:lnTo>
                    <a:pt x="564" y="10124"/>
                  </a:lnTo>
                  <a:cubicBezTo>
                    <a:pt x="567" y="10076"/>
                    <a:pt x="532" y="10036"/>
                    <a:pt x="484" y="10032"/>
                  </a:cubicBezTo>
                  <a:cubicBezTo>
                    <a:pt x="483" y="10032"/>
                    <a:pt x="482" y="10032"/>
                    <a:pt x="480" y="10032"/>
                  </a:cubicBezTo>
                  <a:close/>
                  <a:moveTo>
                    <a:pt x="4244" y="10798"/>
                  </a:moveTo>
                  <a:cubicBezTo>
                    <a:pt x="4209" y="10798"/>
                    <a:pt x="4176" y="10820"/>
                    <a:pt x="4164" y="10855"/>
                  </a:cubicBezTo>
                  <a:cubicBezTo>
                    <a:pt x="4122" y="10967"/>
                    <a:pt x="4085" y="11079"/>
                    <a:pt x="4051" y="11185"/>
                  </a:cubicBezTo>
                  <a:cubicBezTo>
                    <a:pt x="4039" y="11229"/>
                    <a:pt x="4063" y="11277"/>
                    <a:pt x="4109" y="11292"/>
                  </a:cubicBezTo>
                  <a:cubicBezTo>
                    <a:pt x="4117" y="11295"/>
                    <a:pt x="4125" y="11295"/>
                    <a:pt x="4135" y="11295"/>
                  </a:cubicBezTo>
                  <a:cubicBezTo>
                    <a:pt x="4172" y="11295"/>
                    <a:pt x="4205" y="11273"/>
                    <a:pt x="4216" y="11236"/>
                  </a:cubicBezTo>
                  <a:cubicBezTo>
                    <a:pt x="4248" y="11132"/>
                    <a:pt x="4284" y="11023"/>
                    <a:pt x="4324" y="10914"/>
                  </a:cubicBezTo>
                  <a:cubicBezTo>
                    <a:pt x="4341" y="10869"/>
                    <a:pt x="4317" y="10819"/>
                    <a:pt x="4272" y="10803"/>
                  </a:cubicBezTo>
                  <a:cubicBezTo>
                    <a:pt x="4263" y="10800"/>
                    <a:pt x="4253" y="10798"/>
                    <a:pt x="4244" y="10798"/>
                  </a:cubicBezTo>
                  <a:close/>
                  <a:moveTo>
                    <a:pt x="418" y="10888"/>
                  </a:moveTo>
                  <a:cubicBezTo>
                    <a:pt x="371" y="10888"/>
                    <a:pt x="333" y="10923"/>
                    <a:pt x="330" y="10968"/>
                  </a:cubicBezTo>
                  <a:lnTo>
                    <a:pt x="304" y="11311"/>
                  </a:lnTo>
                  <a:cubicBezTo>
                    <a:pt x="301" y="11359"/>
                    <a:pt x="336" y="11399"/>
                    <a:pt x="384" y="11404"/>
                  </a:cubicBezTo>
                  <a:lnTo>
                    <a:pt x="391" y="11404"/>
                  </a:lnTo>
                  <a:cubicBezTo>
                    <a:pt x="434" y="11404"/>
                    <a:pt x="472" y="11369"/>
                    <a:pt x="476" y="11324"/>
                  </a:cubicBezTo>
                  <a:lnTo>
                    <a:pt x="501" y="10981"/>
                  </a:lnTo>
                  <a:cubicBezTo>
                    <a:pt x="505" y="10933"/>
                    <a:pt x="469" y="10893"/>
                    <a:pt x="421" y="10888"/>
                  </a:cubicBezTo>
                  <a:cubicBezTo>
                    <a:pt x="420" y="10888"/>
                    <a:pt x="419" y="10888"/>
                    <a:pt x="418" y="10888"/>
                  </a:cubicBezTo>
                  <a:close/>
                  <a:moveTo>
                    <a:pt x="4003" y="11623"/>
                  </a:moveTo>
                  <a:cubicBezTo>
                    <a:pt x="3964" y="11623"/>
                    <a:pt x="3928" y="11651"/>
                    <a:pt x="3920" y="11691"/>
                  </a:cubicBezTo>
                  <a:cubicBezTo>
                    <a:pt x="3909" y="11750"/>
                    <a:pt x="3898" y="11809"/>
                    <a:pt x="3888" y="11868"/>
                  </a:cubicBezTo>
                  <a:cubicBezTo>
                    <a:pt x="3879" y="11924"/>
                    <a:pt x="3871" y="11980"/>
                    <a:pt x="3864" y="12036"/>
                  </a:cubicBezTo>
                  <a:cubicBezTo>
                    <a:pt x="3858" y="12084"/>
                    <a:pt x="3891" y="12126"/>
                    <a:pt x="3938" y="12133"/>
                  </a:cubicBezTo>
                  <a:lnTo>
                    <a:pt x="3949" y="12133"/>
                  </a:lnTo>
                  <a:cubicBezTo>
                    <a:pt x="3992" y="12133"/>
                    <a:pt x="4029" y="12102"/>
                    <a:pt x="4034" y="12057"/>
                  </a:cubicBezTo>
                  <a:cubicBezTo>
                    <a:pt x="4040" y="12004"/>
                    <a:pt x="4048" y="11950"/>
                    <a:pt x="4058" y="11896"/>
                  </a:cubicBezTo>
                  <a:cubicBezTo>
                    <a:pt x="4067" y="11839"/>
                    <a:pt x="4077" y="11782"/>
                    <a:pt x="4090" y="11726"/>
                  </a:cubicBezTo>
                  <a:cubicBezTo>
                    <a:pt x="4100" y="11679"/>
                    <a:pt x="4069" y="11635"/>
                    <a:pt x="4023" y="11625"/>
                  </a:cubicBezTo>
                  <a:cubicBezTo>
                    <a:pt x="4016" y="11623"/>
                    <a:pt x="4010" y="11623"/>
                    <a:pt x="4003" y="11623"/>
                  </a:cubicBezTo>
                  <a:close/>
                  <a:moveTo>
                    <a:pt x="353" y="11746"/>
                  </a:moveTo>
                  <a:cubicBezTo>
                    <a:pt x="307" y="11746"/>
                    <a:pt x="271" y="11781"/>
                    <a:pt x="266" y="11825"/>
                  </a:cubicBezTo>
                  <a:lnTo>
                    <a:pt x="242" y="12168"/>
                  </a:lnTo>
                  <a:cubicBezTo>
                    <a:pt x="239" y="12216"/>
                    <a:pt x="274" y="12256"/>
                    <a:pt x="322" y="12261"/>
                  </a:cubicBezTo>
                  <a:lnTo>
                    <a:pt x="328" y="12261"/>
                  </a:lnTo>
                  <a:cubicBezTo>
                    <a:pt x="373" y="12261"/>
                    <a:pt x="410" y="12225"/>
                    <a:pt x="413" y="12181"/>
                  </a:cubicBezTo>
                  <a:lnTo>
                    <a:pt x="437" y="11838"/>
                  </a:lnTo>
                  <a:cubicBezTo>
                    <a:pt x="442" y="11791"/>
                    <a:pt x="405" y="11750"/>
                    <a:pt x="359" y="11747"/>
                  </a:cubicBezTo>
                  <a:cubicBezTo>
                    <a:pt x="357" y="11746"/>
                    <a:pt x="355" y="11746"/>
                    <a:pt x="353" y="11746"/>
                  </a:cubicBezTo>
                  <a:close/>
                  <a:moveTo>
                    <a:pt x="3917" y="12475"/>
                  </a:moveTo>
                  <a:cubicBezTo>
                    <a:pt x="3871" y="12475"/>
                    <a:pt x="3832" y="12514"/>
                    <a:pt x="3832" y="12562"/>
                  </a:cubicBezTo>
                  <a:cubicBezTo>
                    <a:pt x="3832" y="12677"/>
                    <a:pt x="3837" y="12795"/>
                    <a:pt x="3846" y="12912"/>
                  </a:cubicBezTo>
                  <a:cubicBezTo>
                    <a:pt x="3851" y="12957"/>
                    <a:pt x="3888" y="12991"/>
                    <a:pt x="3933" y="12991"/>
                  </a:cubicBezTo>
                  <a:lnTo>
                    <a:pt x="3939" y="12991"/>
                  </a:lnTo>
                  <a:cubicBezTo>
                    <a:pt x="3987" y="12986"/>
                    <a:pt x="4023" y="12944"/>
                    <a:pt x="4018" y="12898"/>
                  </a:cubicBezTo>
                  <a:cubicBezTo>
                    <a:pt x="4008" y="12786"/>
                    <a:pt x="4003" y="12672"/>
                    <a:pt x="4003" y="12562"/>
                  </a:cubicBezTo>
                  <a:cubicBezTo>
                    <a:pt x="4003" y="12514"/>
                    <a:pt x="3965" y="12475"/>
                    <a:pt x="3917" y="12475"/>
                  </a:cubicBezTo>
                  <a:close/>
                  <a:moveTo>
                    <a:pt x="292" y="12603"/>
                  </a:moveTo>
                  <a:cubicBezTo>
                    <a:pt x="248" y="12603"/>
                    <a:pt x="210" y="12637"/>
                    <a:pt x="207" y="12682"/>
                  </a:cubicBezTo>
                  <a:lnTo>
                    <a:pt x="183" y="13026"/>
                  </a:lnTo>
                  <a:cubicBezTo>
                    <a:pt x="179" y="13073"/>
                    <a:pt x="215" y="13114"/>
                    <a:pt x="263" y="13117"/>
                  </a:cubicBezTo>
                  <a:lnTo>
                    <a:pt x="268" y="13117"/>
                  </a:lnTo>
                  <a:cubicBezTo>
                    <a:pt x="312" y="13117"/>
                    <a:pt x="351" y="13082"/>
                    <a:pt x="354" y="13037"/>
                  </a:cubicBezTo>
                  <a:lnTo>
                    <a:pt x="378" y="12695"/>
                  </a:lnTo>
                  <a:cubicBezTo>
                    <a:pt x="381" y="12647"/>
                    <a:pt x="344" y="12605"/>
                    <a:pt x="298" y="12603"/>
                  </a:cubicBezTo>
                  <a:cubicBezTo>
                    <a:pt x="296" y="12603"/>
                    <a:pt x="294" y="12603"/>
                    <a:pt x="292" y="12603"/>
                  </a:cubicBezTo>
                  <a:close/>
                  <a:moveTo>
                    <a:pt x="4006" y="13329"/>
                  </a:moveTo>
                  <a:cubicBezTo>
                    <a:pt x="4001" y="13329"/>
                    <a:pt x="3995" y="13329"/>
                    <a:pt x="3989" y="13330"/>
                  </a:cubicBezTo>
                  <a:cubicBezTo>
                    <a:pt x="3943" y="13340"/>
                    <a:pt x="3912" y="13385"/>
                    <a:pt x="3922" y="13431"/>
                  </a:cubicBezTo>
                  <a:cubicBezTo>
                    <a:pt x="3944" y="13545"/>
                    <a:pt x="3971" y="13659"/>
                    <a:pt x="4003" y="13772"/>
                  </a:cubicBezTo>
                  <a:cubicBezTo>
                    <a:pt x="4015" y="13809"/>
                    <a:pt x="4050" y="13835"/>
                    <a:pt x="4087" y="13835"/>
                  </a:cubicBezTo>
                  <a:cubicBezTo>
                    <a:pt x="4095" y="13835"/>
                    <a:pt x="4103" y="13833"/>
                    <a:pt x="4111" y="13832"/>
                  </a:cubicBezTo>
                  <a:cubicBezTo>
                    <a:pt x="4156" y="13819"/>
                    <a:pt x="4183" y="13771"/>
                    <a:pt x="4170" y="13726"/>
                  </a:cubicBezTo>
                  <a:cubicBezTo>
                    <a:pt x="4138" y="13617"/>
                    <a:pt x="4112" y="13506"/>
                    <a:pt x="4090" y="13398"/>
                  </a:cubicBezTo>
                  <a:cubicBezTo>
                    <a:pt x="4081" y="13357"/>
                    <a:pt x="4046" y="13329"/>
                    <a:pt x="4006" y="13329"/>
                  </a:cubicBezTo>
                  <a:close/>
                  <a:moveTo>
                    <a:pt x="234" y="13460"/>
                  </a:moveTo>
                  <a:cubicBezTo>
                    <a:pt x="190" y="13460"/>
                    <a:pt x="152" y="13494"/>
                    <a:pt x="149" y="13540"/>
                  </a:cubicBezTo>
                  <a:cubicBezTo>
                    <a:pt x="141" y="13655"/>
                    <a:pt x="135" y="13769"/>
                    <a:pt x="128" y="13883"/>
                  </a:cubicBezTo>
                  <a:cubicBezTo>
                    <a:pt x="125" y="13931"/>
                    <a:pt x="160" y="13971"/>
                    <a:pt x="208" y="13974"/>
                  </a:cubicBezTo>
                  <a:lnTo>
                    <a:pt x="213" y="13974"/>
                  </a:lnTo>
                  <a:cubicBezTo>
                    <a:pt x="260" y="13974"/>
                    <a:pt x="296" y="13939"/>
                    <a:pt x="300" y="13894"/>
                  </a:cubicBezTo>
                  <a:cubicBezTo>
                    <a:pt x="306" y="13779"/>
                    <a:pt x="312" y="13665"/>
                    <a:pt x="320" y="13551"/>
                  </a:cubicBezTo>
                  <a:cubicBezTo>
                    <a:pt x="324" y="13503"/>
                    <a:pt x="287" y="13463"/>
                    <a:pt x="240" y="13460"/>
                  </a:cubicBezTo>
                  <a:cubicBezTo>
                    <a:pt x="238" y="13460"/>
                    <a:pt x="236" y="13460"/>
                    <a:pt x="234" y="13460"/>
                  </a:cubicBezTo>
                  <a:close/>
                  <a:moveTo>
                    <a:pt x="4255" y="14150"/>
                  </a:moveTo>
                  <a:cubicBezTo>
                    <a:pt x="4244" y="14150"/>
                    <a:pt x="4232" y="14152"/>
                    <a:pt x="4221" y="14157"/>
                  </a:cubicBezTo>
                  <a:cubicBezTo>
                    <a:pt x="4178" y="14174"/>
                    <a:pt x="4157" y="14224"/>
                    <a:pt x="4175" y="14267"/>
                  </a:cubicBezTo>
                  <a:cubicBezTo>
                    <a:pt x="4218" y="14374"/>
                    <a:pt x="4266" y="14483"/>
                    <a:pt x="4317" y="14587"/>
                  </a:cubicBezTo>
                  <a:cubicBezTo>
                    <a:pt x="4332" y="14618"/>
                    <a:pt x="4364" y="14635"/>
                    <a:pt x="4394" y="14635"/>
                  </a:cubicBezTo>
                  <a:cubicBezTo>
                    <a:pt x="4407" y="14635"/>
                    <a:pt x="4420" y="14632"/>
                    <a:pt x="4433" y="14626"/>
                  </a:cubicBezTo>
                  <a:cubicBezTo>
                    <a:pt x="4474" y="14605"/>
                    <a:pt x="4492" y="14554"/>
                    <a:pt x="4471" y="14511"/>
                  </a:cubicBezTo>
                  <a:cubicBezTo>
                    <a:pt x="4421" y="14410"/>
                    <a:pt x="4375" y="14307"/>
                    <a:pt x="4333" y="14203"/>
                  </a:cubicBezTo>
                  <a:cubicBezTo>
                    <a:pt x="4320" y="14170"/>
                    <a:pt x="4289" y="14150"/>
                    <a:pt x="4255" y="14150"/>
                  </a:cubicBezTo>
                  <a:close/>
                  <a:moveTo>
                    <a:pt x="186" y="14317"/>
                  </a:moveTo>
                  <a:cubicBezTo>
                    <a:pt x="139" y="14317"/>
                    <a:pt x="101" y="14351"/>
                    <a:pt x="98" y="14398"/>
                  </a:cubicBezTo>
                  <a:cubicBezTo>
                    <a:pt x="91" y="14514"/>
                    <a:pt x="85" y="14627"/>
                    <a:pt x="80" y="14743"/>
                  </a:cubicBezTo>
                  <a:cubicBezTo>
                    <a:pt x="77" y="14789"/>
                    <a:pt x="114" y="14829"/>
                    <a:pt x="162" y="14832"/>
                  </a:cubicBezTo>
                  <a:lnTo>
                    <a:pt x="167" y="14832"/>
                  </a:lnTo>
                  <a:cubicBezTo>
                    <a:pt x="211" y="14832"/>
                    <a:pt x="250" y="14797"/>
                    <a:pt x="252" y="14751"/>
                  </a:cubicBezTo>
                  <a:cubicBezTo>
                    <a:pt x="258" y="14637"/>
                    <a:pt x="263" y="14522"/>
                    <a:pt x="269" y="14408"/>
                  </a:cubicBezTo>
                  <a:cubicBezTo>
                    <a:pt x="272" y="14360"/>
                    <a:pt x="235" y="14320"/>
                    <a:pt x="189" y="14317"/>
                  </a:cubicBezTo>
                  <a:cubicBezTo>
                    <a:pt x="188" y="14317"/>
                    <a:pt x="187" y="14317"/>
                    <a:pt x="186" y="14317"/>
                  </a:cubicBezTo>
                  <a:close/>
                  <a:moveTo>
                    <a:pt x="4647" y="14913"/>
                  </a:moveTo>
                  <a:cubicBezTo>
                    <a:pt x="4631" y="14913"/>
                    <a:pt x="4615" y="14918"/>
                    <a:pt x="4601" y="14927"/>
                  </a:cubicBezTo>
                  <a:cubicBezTo>
                    <a:pt x="4561" y="14951"/>
                    <a:pt x="4549" y="15005"/>
                    <a:pt x="4575" y="15045"/>
                  </a:cubicBezTo>
                  <a:cubicBezTo>
                    <a:pt x="4638" y="15143"/>
                    <a:pt x="4703" y="15239"/>
                    <a:pt x="4772" y="15334"/>
                  </a:cubicBezTo>
                  <a:cubicBezTo>
                    <a:pt x="4790" y="15356"/>
                    <a:pt x="4815" y="15367"/>
                    <a:pt x="4841" y="15367"/>
                  </a:cubicBezTo>
                  <a:cubicBezTo>
                    <a:pt x="4859" y="15367"/>
                    <a:pt x="4878" y="15362"/>
                    <a:pt x="4892" y="15351"/>
                  </a:cubicBezTo>
                  <a:cubicBezTo>
                    <a:pt x="4931" y="15322"/>
                    <a:pt x="4939" y="15270"/>
                    <a:pt x="4910" y="15231"/>
                  </a:cubicBezTo>
                  <a:cubicBezTo>
                    <a:pt x="4844" y="15141"/>
                    <a:pt x="4780" y="15047"/>
                    <a:pt x="4719" y="14952"/>
                  </a:cubicBezTo>
                  <a:cubicBezTo>
                    <a:pt x="4703" y="14927"/>
                    <a:pt x="4675" y="14913"/>
                    <a:pt x="4647" y="14913"/>
                  </a:cubicBezTo>
                  <a:close/>
                  <a:moveTo>
                    <a:pt x="146" y="15175"/>
                  </a:moveTo>
                  <a:cubicBezTo>
                    <a:pt x="101" y="15175"/>
                    <a:pt x="58" y="15210"/>
                    <a:pt x="56" y="15257"/>
                  </a:cubicBezTo>
                  <a:cubicBezTo>
                    <a:pt x="51" y="15372"/>
                    <a:pt x="47" y="15487"/>
                    <a:pt x="42" y="15601"/>
                  </a:cubicBezTo>
                  <a:cubicBezTo>
                    <a:pt x="40" y="15649"/>
                    <a:pt x="77" y="15689"/>
                    <a:pt x="123" y="15691"/>
                  </a:cubicBezTo>
                  <a:lnTo>
                    <a:pt x="128" y="15691"/>
                  </a:lnTo>
                  <a:cubicBezTo>
                    <a:pt x="173" y="15691"/>
                    <a:pt x="211" y="15654"/>
                    <a:pt x="213" y="15607"/>
                  </a:cubicBezTo>
                  <a:cubicBezTo>
                    <a:pt x="218" y="15494"/>
                    <a:pt x="223" y="15378"/>
                    <a:pt x="227" y="15265"/>
                  </a:cubicBezTo>
                  <a:cubicBezTo>
                    <a:pt x="229" y="15218"/>
                    <a:pt x="192" y="15177"/>
                    <a:pt x="146" y="15175"/>
                  </a:cubicBezTo>
                  <a:close/>
                  <a:moveTo>
                    <a:pt x="5170" y="15593"/>
                  </a:moveTo>
                  <a:cubicBezTo>
                    <a:pt x="5149" y="15593"/>
                    <a:pt x="5128" y="15600"/>
                    <a:pt x="5112" y="15615"/>
                  </a:cubicBezTo>
                  <a:cubicBezTo>
                    <a:pt x="5078" y="15647"/>
                    <a:pt x="5075" y="15702"/>
                    <a:pt x="5107" y="15737"/>
                  </a:cubicBezTo>
                  <a:cubicBezTo>
                    <a:pt x="5187" y="15822"/>
                    <a:pt x="5270" y="15905"/>
                    <a:pt x="5355" y="15984"/>
                  </a:cubicBezTo>
                  <a:cubicBezTo>
                    <a:pt x="5371" y="16000"/>
                    <a:pt x="5393" y="16008"/>
                    <a:pt x="5414" y="16008"/>
                  </a:cubicBezTo>
                  <a:cubicBezTo>
                    <a:pt x="5437" y="16008"/>
                    <a:pt x="5459" y="15998"/>
                    <a:pt x="5477" y="15979"/>
                  </a:cubicBezTo>
                  <a:cubicBezTo>
                    <a:pt x="5509" y="15945"/>
                    <a:pt x="5507" y="15891"/>
                    <a:pt x="5472" y="15859"/>
                  </a:cubicBezTo>
                  <a:cubicBezTo>
                    <a:pt x="5390" y="15782"/>
                    <a:pt x="5310" y="15702"/>
                    <a:pt x="5233" y="15620"/>
                  </a:cubicBezTo>
                  <a:cubicBezTo>
                    <a:pt x="5216" y="15602"/>
                    <a:pt x="5194" y="15593"/>
                    <a:pt x="5170" y="15593"/>
                  </a:cubicBezTo>
                  <a:close/>
                  <a:moveTo>
                    <a:pt x="5812" y="16162"/>
                  </a:moveTo>
                  <a:cubicBezTo>
                    <a:pt x="5785" y="16162"/>
                    <a:pt x="5759" y="16175"/>
                    <a:pt x="5742" y="16198"/>
                  </a:cubicBezTo>
                  <a:cubicBezTo>
                    <a:pt x="5714" y="16237"/>
                    <a:pt x="5722" y="16290"/>
                    <a:pt x="5760" y="16318"/>
                  </a:cubicBezTo>
                  <a:cubicBezTo>
                    <a:pt x="5855" y="16387"/>
                    <a:pt x="5954" y="16453"/>
                    <a:pt x="6052" y="16512"/>
                  </a:cubicBezTo>
                  <a:cubicBezTo>
                    <a:pt x="6066" y="16522"/>
                    <a:pt x="6082" y="16525"/>
                    <a:pt x="6096" y="16525"/>
                  </a:cubicBezTo>
                  <a:cubicBezTo>
                    <a:pt x="6125" y="16525"/>
                    <a:pt x="6154" y="16511"/>
                    <a:pt x="6170" y="16483"/>
                  </a:cubicBezTo>
                  <a:cubicBezTo>
                    <a:pt x="6196" y="16443"/>
                    <a:pt x="6183" y="16390"/>
                    <a:pt x="6141" y="16366"/>
                  </a:cubicBezTo>
                  <a:cubicBezTo>
                    <a:pt x="6047" y="16307"/>
                    <a:pt x="5952" y="16245"/>
                    <a:pt x="5863" y="16179"/>
                  </a:cubicBezTo>
                  <a:cubicBezTo>
                    <a:pt x="5847" y="16168"/>
                    <a:pt x="5830" y="16162"/>
                    <a:pt x="5812" y="16162"/>
                  </a:cubicBezTo>
                  <a:close/>
                  <a:moveTo>
                    <a:pt x="109" y="16033"/>
                  </a:moveTo>
                  <a:cubicBezTo>
                    <a:pt x="61" y="16033"/>
                    <a:pt x="26" y="16071"/>
                    <a:pt x="24" y="16117"/>
                  </a:cubicBezTo>
                  <a:cubicBezTo>
                    <a:pt x="19" y="16232"/>
                    <a:pt x="18" y="16347"/>
                    <a:pt x="15" y="16461"/>
                  </a:cubicBezTo>
                  <a:cubicBezTo>
                    <a:pt x="13" y="16509"/>
                    <a:pt x="51" y="16547"/>
                    <a:pt x="98" y="16549"/>
                  </a:cubicBezTo>
                  <a:lnTo>
                    <a:pt x="101" y="16549"/>
                  </a:lnTo>
                  <a:cubicBezTo>
                    <a:pt x="147" y="16549"/>
                    <a:pt x="184" y="16512"/>
                    <a:pt x="186" y="16466"/>
                  </a:cubicBezTo>
                  <a:cubicBezTo>
                    <a:pt x="189" y="16350"/>
                    <a:pt x="192" y="16237"/>
                    <a:pt x="195" y="16123"/>
                  </a:cubicBezTo>
                  <a:cubicBezTo>
                    <a:pt x="197" y="16075"/>
                    <a:pt x="160" y="16035"/>
                    <a:pt x="112" y="16033"/>
                  </a:cubicBezTo>
                  <a:cubicBezTo>
                    <a:pt x="111" y="16033"/>
                    <a:pt x="110" y="16033"/>
                    <a:pt x="109" y="16033"/>
                  </a:cubicBezTo>
                  <a:close/>
                  <a:moveTo>
                    <a:pt x="6551" y="16594"/>
                  </a:moveTo>
                  <a:cubicBezTo>
                    <a:pt x="6519" y="16594"/>
                    <a:pt x="6488" y="16613"/>
                    <a:pt x="6474" y="16645"/>
                  </a:cubicBezTo>
                  <a:cubicBezTo>
                    <a:pt x="6453" y="16688"/>
                    <a:pt x="6474" y="16738"/>
                    <a:pt x="6518" y="16757"/>
                  </a:cubicBezTo>
                  <a:cubicBezTo>
                    <a:pt x="6550" y="16773"/>
                    <a:pt x="6583" y="16788"/>
                    <a:pt x="6617" y="16800"/>
                  </a:cubicBezTo>
                  <a:cubicBezTo>
                    <a:pt x="6690" y="16831"/>
                    <a:pt x="6764" y="16861"/>
                    <a:pt x="6839" y="16890"/>
                  </a:cubicBezTo>
                  <a:cubicBezTo>
                    <a:pt x="6851" y="16893"/>
                    <a:pt x="6860" y="16895"/>
                    <a:pt x="6870" y="16895"/>
                  </a:cubicBezTo>
                  <a:cubicBezTo>
                    <a:pt x="6905" y="16895"/>
                    <a:pt x="6937" y="16874"/>
                    <a:pt x="6950" y="16840"/>
                  </a:cubicBezTo>
                  <a:cubicBezTo>
                    <a:pt x="6967" y="16796"/>
                    <a:pt x="6945" y="16746"/>
                    <a:pt x="6900" y="16728"/>
                  </a:cubicBezTo>
                  <a:cubicBezTo>
                    <a:pt x="6827" y="16701"/>
                    <a:pt x="6755" y="16672"/>
                    <a:pt x="6682" y="16642"/>
                  </a:cubicBezTo>
                  <a:cubicBezTo>
                    <a:pt x="6650" y="16629"/>
                    <a:pt x="6618" y="16615"/>
                    <a:pt x="6586" y="16602"/>
                  </a:cubicBezTo>
                  <a:cubicBezTo>
                    <a:pt x="6575" y="16596"/>
                    <a:pt x="6563" y="16594"/>
                    <a:pt x="6551" y="16594"/>
                  </a:cubicBezTo>
                  <a:close/>
                  <a:moveTo>
                    <a:pt x="7353" y="16906"/>
                  </a:moveTo>
                  <a:cubicBezTo>
                    <a:pt x="7319" y="16906"/>
                    <a:pt x="7286" y="16927"/>
                    <a:pt x="7272" y="16961"/>
                  </a:cubicBezTo>
                  <a:cubicBezTo>
                    <a:pt x="7256" y="17005"/>
                    <a:pt x="7277" y="17055"/>
                    <a:pt x="7320" y="17073"/>
                  </a:cubicBezTo>
                  <a:cubicBezTo>
                    <a:pt x="7440" y="17119"/>
                    <a:pt x="7541" y="17164"/>
                    <a:pt x="7630" y="17207"/>
                  </a:cubicBezTo>
                  <a:cubicBezTo>
                    <a:pt x="7642" y="17214"/>
                    <a:pt x="7654" y="17217"/>
                    <a:pt x="7667" y="17217"/>
                  </a:cubicBezTo>
                  <a:cubicBezTo>
                    <a:pt x="7699" y="17217"/>
                    <a:pt x="7730" y="17199"/>
                    <a:pt x="7744" y="17167"/>
                  </a:cubicBezTo>
                  <a:cubicBezTo>
                    <a:pt x="7765" y="17125"/>
                    <a:pt x="7747" y="17074"/>
                    <a:pt x="7704" y="17053"/>
                  </a:cubicBezTo>
                  <a:cubicBezTo>
                    <a:pt x="7611" y="17007"/>
                    <a:pt x="7507" y="16962"/>
                    <a:pt x="7384" y="16912"/>
                  </a:cubicBezTo>
                  <a:cubicBezTo>
                    <a:pt x="7374" y="16908"/>
                    <a:pt x="7363" y="16906"/>
                    <a:pt x="7353" y="16906"/>
                  </a:cubicBezTo>
                  <a:close/>
                  <a:moveTo>
                    <a:pt x="90" y="16893"/>
                  </a:moveTo>
                  <a:cubicBezTo>
                    <a:pt x="43" y="16893"/>
                    <a:pt x="5" y="16930"/>
                    <a:pt x="5" y="16978"/>
                  </a:cubicBezTo>
                  <a:cubicBezTo>
                    <a:pt x="3" y="17092"/>
                    <a:pt x="2" y="17207"/>
                    <a:pt x="0" y="17322"/>
                  </a:cubicBezTo>
                  <a:cubicBezTo>
                    <a:pt x="0" y="17369"/>
                    <a:pt x="39" y="17407"/>
                    <a:pt x="87" y="17409"/>
                  </a:cubicBezTo>
                  <a:cubicBezTo>
                    <a:pt x="133" y="17409"/>
                    <a:pt x="171" y="17370"/>
                    <a:pt x="173" y="17322"/>
                  </a:cubicBezTo>
                  <a:cubicBezTo>
                    <a:pt x="173" y="17209"/>
                    <a:pt x="175" y="17093"/>
                    <a:pt x="176" y="16980"/>
                  </a:cubicBezTo>
                  <a:cubicBezTo>
                    <a:pt x="176" y="16932"/>
                    <a:pt x="139" y="16893"/>
                    <a:pt x="91" y="16893"/>
                  </a:cubicBezTo>
                  <a:close/>
                  <a:moveTo>
                    <a:pt x="8104" y="17315"/>
                  </a:moveTo>
                  <a:cubicBezTo>
                    <a:pt x="8079" y="17315"/>
                    <a:pt x="8055" y="17326"/>
                    <a:pt x="8039" y="17346"/>
                  </a:cubicBezTo>
                  <a:cubicBezTo>
                    <a:pt x="8008" y="17383"/>
                    <a:pt x="8013" y="17438"/>
                    <a:pt x="8050" y="17468"/>
                  </a:cubicBezTo>
                  <a:cubicBezTo>
                    <a:pt x="8138" y="17540"/>
                    <a:pt x="8212" y="17615"/>
                    <a:pt x="8273" y="17699"/>
                  </a:cubicBezTo>
                  <a:cubicBezTo>
                    <a:pt x="8289" y="17723"/>
                    <a:pt x="8316" y="17734"/>
                    <a:pt x="8341" y="17734"/>
                  </a:cubicBezTo>
                  <a:cubicBezTo>
                    <a:pt x="8359" y="17734"/>
                    <a:pt x="8377" y="17729"/>
                    <a:pt x="8393" y="17718"/>
                  </a:cubicBezTo>
                  <a:cubicBezTo>
                    <a:pt x="8431" y="17689"/>
                    <a:pt x="8439" y="17636"/>
                    <a:pt x="8410" y="17598"/>
                  </a:cubicBezTo>
                  <a:cubicBezTo>
                    <a:pt x="8341" y="17503"/>
                    <a:pt x="8257" y="17415"/>
                    <a:pt x="8159" y="17335"/>
                  </a:cubicBezTo>
                  <a:cubicBezTo>
                    <a:pt x="8143" y="17322"/>
                    <a:pt x="8123" y="17315"/>
                    <a:pt x="8104" y="17315"/>
                  </a:cubicBezTo>
                  <a:close/>
                  <a:moveTo>
                    <a:pt x="85" y="17752"/>
                  </a:moveTo>
                  <a:cubicBezTo>
                    <a:pt x="39" y="17752"/>
                    <a:pt x="0" y="17790"/>
                    <a:pt x="0" y="17838"/>
                  </a:cubicBezTo>
                  <a:cubicBezTo>
                    <a:pt x="0" y="17953"/>
                    <a:pt x="0" y="18067"/>
                    <a:pt x="2" y="18182"/>
                  </a:cubicBezTo>
                  <a:cubicBezTo>
                    <a:pt x="3" y="18229"/>
                    <a:pt x="42" y="18267"/>
                    <a:pt x="88" y="18267"/>
                  </a:cubicBezTo>
                  <a:lnTo>
                    <a:pt x="90" y="18267"/>
                  </a:lnTo>
                  <a:cubicBezTo>
                    <a:pt x="136" y="18267"/>
                    <a:pt x="175" y="18227"/>
                    <a:pt x="175" y="18181"/>
                  </a:cubicBezTo>
                  <a:cubicBezTo>
                    <a:pt x="173" y="18065"/>
                    <a:pt x="171" y="17952"/>
                    <a:pt x="171" y="17838"/>
                  </a:cubicBezTo>
                  <a:cubicBezTo>
                    <a:pt x="171" y="17790"/>
                    <a:pt x="133" y="17752"/>
                    <a:pt x="85" y="17752"/>
                  </a:cubicBezTo>
                  <a:close/>
                  <a:moveTo>
                    <a:pt x="8549" y="18030"/>
                  </a:moveTo>
                  <a:cubicBezTo>
                    <a:pt x="8544" y="18030"/>
                    <a:pt x="8538" y="18031"/>
                    <a:pt x="8532" y="18032"/>
                  </a:cubicBezTo>
                  <a:cubicBezTo>
                    <a:pt x="8486" y="18041"/>
                    <a:pt x="8455" y="18086"/>
                    <a:pt x="8463" y="18133"/>
                  </a:cubicBezTo>
                  <a:cubicBezTo>
                    <a:pt x="8478" y="18206"/>
                    <a:pt x="8486" y="18283"/>
                    <a:pt x="8486" y="18363"/>
                  </a:cubicBezTo>
                  <a:cubicBezTo>
                    <a:pt x="8486" y="18392"/>
                    <a:pt x="8484" y="18423"/>
                    <a:pt x="8482" y="18453"/>
                  </a:cubicBezTo>
                  <a:cubicBezTo>
                    <a:pt x="8479" y="18499"/>
                    <a:pt x="8514" y="18541"/>
                    <a:pt x="8562" y="18544"/>
                  </a:cubicBezTo>
                  <a:lnTo>
                    <a:pt x="8569" y="18544"/>
                  </a:lnTo>
                  <a:cubicBezTo>
                    <a:pt x="8612" y="18544"/>
                    <a:pt x="8651" y="18509"/>
                    <a:pt x="8654" y="18464"/>
                  </a:cubicBezTo>
                  <a:cubicBezTo>
                    <a:pt x="8655" y="18431"/>
                    <a:pt x="8657" y="18397"/>
                    <a:pt x="8657" y="18363"/>
                  </a:cubicBezTo>
                  <a:cubicBezTo>
                    <a:pt x="8657" y="18274"/>
                    <a:pt x="8649" y="18184"/>
                    <a:pt x="8633" y="18099"/>
                  </a:cubicBezTo>
                  <a:cubicBezTo>
                    <a:pt x="8624" y="18058"/>
                    <a:pt x="8589" y="18030"/>
                    <a:pt x="8549" y="18030"/>
                  </a:cubicBezTo>
                  <a:close/>
                  <a:moveTo>
                    <a:pt x="100" y="18611"/>
                  </a:moveTo>
                  <a:cubicBezTo>
                    <a:pt x="98" y="18611"/>
                    <a:pt x="96" y="18611"/>
                    <a:pt x="95" y="18612"/>
                  </a:cubicBezTo>
                  <a:cubicBezTo>
                    <a:pt x="48" y="18612"/>
                    <a:pt x="10" y="18652"/>
                    <a:pt x="11" y="18700"/>
                  </a:cubicBezTo>
                  <a:cubicBezTo>
                    <a:pt x="15" y="18813"/>
                    <a:pt x="18" y="18929"/>
                    <a:pt x="21" y="19044"/>
                  </a:cubicBezTo>
                  <a:cubicBezTo>
                    <a:pt x="23" y="19090"/>
                    <a:pt x="61" y="19126"/>
                    <a:pt x="107" y="19126"/>
                  </a:cubicBezTo>
                  <a:lnTo>
                    <a:pt x="111" y="19126"/>
                  </a:lnTo>
                  <a:cubicBezTo>
                    <a:pt x="157" y="19124"/>
                    <a:pt x="195" y="19086"/>
                    <a:pt x="194" y="19037"/>
                  </a:cubicBezTo>
                  <a:cubicBezTo>
                    <a:pt x="189" y="18924"/>
                    <a:pt x="186" y="18808"/>
                    <a:pt x="183" y="18695"/>
                  </a:cubicBezTo>
                  <a:cubicBezTo>
                    <a:pt x="183" y="18649"/>
                    <a:pt x="146" y="18611"/>
                    <a:pt x="100" y="18611"/>
                  </a:cubicBezTo>
                  <a:close/>
                  <a:moveTo>
                    <a:pt x="8449" y="18872"/>
                  </a:moveTo>
                  <a:cubicBezTo>
                    <a:pt x="8415" y="18872"/>
                    <a:pt x="8384" y="18893"/>
                    <a:pt x="8370" y="18925"/>
                  </a:cubicBezTo>
                  <a:cubicBezTo>
                    <a:pt x="8335" y="19013"/>
                    <a:pt x="8292" y="19098"/>
                    <a:pt x="8242" y="19178"/>
                  </a:cubicBezTo>
                  <a:cubicBezTo>
                    <a:pt x="8234" y="19190"/>
                    <a:pt x="8226" y="19202"/>
                    <a:pt x="8218" y="19215"/>
                  </a:cubicBezTo>
                  <a:cubicBezTo>
                    <a:pt x="8193" y="19255"/>
                    <a:pt x="8204" y="19308"/>
                    <a:pt x="8244" y="19334"/>
                  </a:cubicBezTo>
                  <a:cubicBezTo>
                    <a:pt x="8258" y="19343"/>
                    <a:pt x="8274" y="19348"/>
                    <a:pt x="8290" y="19348"/>
                  </a:cubicBezTo>
                  <a:cubicBezTo>
                    <a:pt x="8319" y="19348"/>
                    <a:pt x="8346" y="19334"/>
                    <a:pt x="8362" y="19308"/>
                  </a:cubicBezTo>
                  <a:cubicBezTo>
                    <a:pt x="8372" y="19295"/>
                    <a:pt x="8380" y="19282"/>
                    <a:pt x="8388" y="19268"/>
                  </a:cubicBezTo>
                  <a:cubicBezTo>
                    <a:pt x="8442" y="19180"/>
                    <a:pt x="8490" y="19087"/>
                    <a:pt x="8529" y="18989"/>
                  </a:cubicBezTo>
                  <a:cubicBezTo>
                    <a:pt x="8548" y="18946"/>
                    <a:pt x="8526" y="18897"/>
                    <a:pt x="8482" y="18879"/>
                  </a:cubicBezTo>
                  <a:cubicBezTo>
                    <a:pt x="8471" y="18874"/>
                    <a:pt x="8460" y="18872"/>
                    <a:pt x="8449" y="18872"/>
                  </a:cubicBezTo>
                  <a:close/>
                  <a:moveTo>
                    <a:pt x="7963" y="19573"/>
                  </a:moveTo>
                  <a:cubicBezTo>
                    <a:pt x="7941" y="19573"/>
                    <a:pt x="7919" y="19581"/>
                    <a:pt x="7903" y="19596"/>
                  </a:cubicBezTo>
                  <a:cubicBezTo>
                    <a:pt x="7827" y="19672"/>
                    <a:pt x="7746" y="19745"/>
                    <a:pt x="7653" y="19821"/>
                  </a:cubicBezTo>
                  <a:cubicBezTo>
                    <a:pt x="7616" y="19849"/>
                    <a:pt x="7610" y="19904"/>
                    <a:pt x="7640" y="19941"/>
                  </a:cubicBezTo>
                  <a:cubicBezTo>
                    <a:pt x="7656" y="19961"/>
                    <a:pt x="7682" y="19973"/>
                    <a:pt x="7706" y="19973"/>
                  </a:cubicBezTo>
                  <a:cubicBezTo>
                    <a:pt x="7725" y="19973"/>
                    <a:pt x="7744" y="19966"/>
                    <a:pt x="7760" y="19953"/>
                  </a:cubicBezTo>
                  <a:cubicBezTo>
                    <a:pt x="7858" y="19875"/>
                    <a:pt x="7944" y="19798"/>
                    <a:pt x="8024" y="19720"/>
                  </a:cubicBezTo>
                  <a:cubicBezTo>
                    <a:pt x="8058" y="19686"/>
                    <a:pt x="8058" y="19632"/>
                    <a:pt x="8024" y="19598"/>
                  </a:cubicBezTo>
                  <a:cubicBezTo>
                    <a:pt x="8007" y="19581"/>
                    <a:pt x="7985" y="19573"/>
                    <a:pt x="7963" y="19573"/>
                  </a:cubicBezTo>
                  <a:close/>
                  <a:moveTo>
                    <a:pt x="135" y="19469"/>
                  </a:moveTo>
                  <a:cubicBezTo>
                    <a:pt x="132" y="19469"/>
                    <a:pt x="129" y="19470"/>
                    <a:pt x="127" y="19470"/>
                  </a:cubicBezTo>
                  <a:cubicBezTo>
                    <a:pt x="79" y="19473"/>
                    <a:pt x="43" y="19515"/>
                    <a:pt x="47" y="19561"/>
                  </a:cubicBezTo>
                  <a:cubicBezTo>
                    <a:pt x="56" y="19686"/>
                    <a:pt x="67" y="19800"/>
                    <a:pt x="82" y="19909"/>
                  </a:cubicBezTo>
                  <a:cubicBezTo>
                    <a:pt x="87" y="19952"/>
                    <a:pt x="123" y="19984"/>
                    <a:pt x="167" y="19984"/>
                  </a:cubicBezTo>
                  <a:cubicBezTo>
                    <a:pt x="170" y="19984"/>
                    <a:pt x="173" y="19984"/>
                    <a:pt x="178" y="19982"/>
                  </a:cubicBezTo>
                  <a:cubicBezTo>
                    <a:pt x="224" y="19976"/>
                    <a:pt x="258" y="19933"/>
                    <a:pt x="252" y="19886"/>
                  </a:cubicBezTo>
                  <a:cubicBezTo>
                    <a:pt x="239" y="19780"/>
                    <a:pt x="227" y="19670"/>
                    <a:pt x="218" y="19548"/>
                  </a:cubicBezTo>
                  <a:cubicBezTo>
                    <a:pt x="215" y="19505"/>
                    <a:pt x="176" y="19469"/>
                    <a:pt x="135" y="19469"/>
                  </a:cubicBezTo>
                  <a:close/>
                  <a:moveTo>
                    <a:pt x="7290" y="20104"/>
                  </a:moveTo>
                  <a:cubicBezTo>
                    <a:pt x="7274" y="20104"/>
                    <a:pt x="7257" y="20109"/>
                    <a:pt x="7243" y="20118"/>
                  </a:cubicBezTo>
                  <a:lnTo>
                    <a:pt x="7214" y="20138"/>
                  </a:lnTo>
                  <a:cubicBezTo>
                    <a:pt x="7129" y="20194"/>
                    <a:pt x="7043" y="20248"/>
                    <a:pt x="6955" y="20303"/>
                  </a:cubicBezTo>
                  <a:cubicBezTo>
                    <a:pt x="6915" y="20328"/>
                    <a:pt x="6902" y="20381"/>
                    <a:pt x="6927" y="20421"/>
                  </a:cubicBezTo>
                  <a:cubicBezTo>
                    <a:pt x="6943" y="20447"/>
                    <a:pt x="6972" y="20461"/>
                    <a:pt x="7001" y="20461"/>
                  </a:cubicBezTo>
                  <a:cubicBezTo>
                    <a:pt x="7016" y="20461"/>
                    <a:pt x="7032" y="20458"/>
                    <a:pt x="7046" y="20448"/>
                  </a:cubicBezTo>
                  <a:cubicBezTo>
                    <a:pt x="7134" y="20394"/>
                    <a:pt x="7222" y="20338"/>
                    <a:pt x="7309" y="20280"/>
                  </a:cubicBezTo>
                  <a:lnTo>
                    <a:pt x="7337" y="20261"/>
                  </a:lnTo>
                  <a:cubicBezTo>
                    <a:pt x="7377" y="20235"/>
                    <a:pt x="7387" y="20182"/>
                    <a:pt x="7361" y="20142"/>
                  </a:cubicBezTo>
                  <a:cubicBezTo>
                    <a:pt x="7345" y="20117"/>
                    <a:pt x="7318" y="20104"/>
                    <a:pt x="7290" y="20104"/>
                  </a:cubicBezTo>
                  <a:close/>
                  <a:moveTo>
                    <a:pt x="261" y="20318"/>
                  </a:moveTo>
                  <a:cubicBezTo>
                    <a:pt x="254" y="20318"/>
                    <a:pt x="247" y="20318"/>
                    <a:pt x="240" y="20320"/>
                  </a:cubicBezTo>
                  <a:cubicBezTo>
                    <a:pt x="195" y="20333"/>
                    <a:pt x="167" y="20379"/>
                    <a:pt x="179" y="20426"/>
                  </a:cubicBezTo>
                  <a:cubicBezTo>
                    <a:pt x="210" y="20544"/>
                    <a:pt x="248" y="20658"/>
                    <a:pt x="290" y="20762"/>
                  </a:cubicBezTo>
                  <a:cubicBezTo>
                    <a:pt x="303" y="20796"/>
                    <a:pt x="335" y="20815"/>
                    <a:pt x="370" y="20815"/>
                  </a:cubicBezTo>
                  <a:cubicBezTo>
                    <a:pt x="380" y="20815"/>
                    <a:pt x="391" y="20813"/>
                    <a:pt x="402" y="20810"/>
                  </a:cubicBezTo>
                  <a:cubicBezTo>
                    <a:pt x="445" y="20793"/>
                    <a:pt x="466" y="20741"/>
                    <a:pt x="448" y="20698"/>
                  </a:cubicBezTo>
                  <a:cubicBezTo>
                    <a:pt x="410" y="20600"/>
                    <a:pt x="375" y="20495"/>
                    <a:pt x="346" y="20381"/>
                  </a:cubicBezTo>
                  <a:cubicBezTo>
                    <a:pt x="335" y="20343"/>
                    <a:pt x="300" y="20318"/>
                    <a:pt x="261" y="20318"/>
                  </a:cubicBezTo>
                  <a:close/>
                  <a:moveTo>
                    <a:pt x="6556" y="20550"/>
                  </a:moveTo>
                  <a:cubicBezTo>
                    <a:pt x="6542" y="20550"/>
                    <a:pt x="6528" y="20553"/>
                    <a:pt x="6514" y="20560"/>
                  </a:cubicBezTo>
                  <a:cubicBezTo>
                    <a:pt x="6415" y="20615"/>
                    <a:pt x="6314" y="20668"/>
                    <a:pt x="6213" y="20719"/>
                  </a:cubicBezTo>
                  <a:cubicBezTo>
                    <a:pt x="6170" y="20741"/>
                    <a:pt x="6154" y="20793"/>
                    <a:pt x="6175" y="20834"/>
                  </a:cubicBezTo>
                  <a:cubicBezTo>
                    <a:pt x="6191" y="20865"/>
                    <a:pt x="6220" y="20882"/>
                    <a:pt x="6252" y="20882"/>
                  </a:cubicBezTo>
                  <a:cubicBezTo>
                    <a:pt x="6265" y="20882"/>
                    <a:pt x="6277" y="20879"/>
                    <a:pt x="6290" y="20873"/>
                  </a:cubicBezTo>
                  <a:cubicBezTo>
                    <a:pt x="6393" y="20820"/>
                    <a:pt x="6497" y="20765"/>
                    <a:pt x="6598" y="20711"/>
                  </a:cubicBezTo>
                  <a:cubicBezTo>
                    <a:pt x="6639" y="20688"/>
                    <a:pt x="6654" y="20636"/>
                    <a:pt x="6631" y="20594"/>
                  </a:cubicBezTo>
                  <a:cubicBezTo>
                    <a:pt x="6616" y="20566"/>
                    <a:pt x="6586" y="20550"/>
                    <a:pt x="6556" y="20550"/>
                  </a:cubicBezTo>
                  <a:close/>
                  <a:moveTo>
                    <a:pt x="5784" y="20931"/>
                  </a:moveTo>
                  <a:cubicBezTo>
                    <a:pt x="5773" y="20931"/>
                    <a:pt x="5761" y="20933"/>
                    <a:pt x="5750" y="20938"/>
                  </a:cubicBezTo>
                  <a:cubicBezTo>
                    <a:pt x="5648" y="20985"/>
                    <a:pt x="5542" y="21030"/>
                    <a:pt x="5438" y="21073"/>
                  </a:cubicBezTo>
                  <a:cubicBezTo>
                    <a:pt x="5393" y="21090"/>
                    <a:pt x="5373" y="21140"/>
                    <a:pt x="5390" y="21183"/>
                  </a:cubicBezTo>
                  <a:cubicBezTo>
                    <a:pt x="5405" y="21217"/>
                    <a:pt x="5435" y="21238"/>
                    <a:pt x="5470" y="21238"/>
                  </a:cubicBezTo>
                  <a:cubicBezTo>
                    <a:pt x="5480" y="21238"/>
                    <a:pt x="5491" y="21236"/>
                    <a:pt x="5502" y="21231"/>
                  </a:cubicBezTo>
                  <a:cubicBezTo>
                    <a:pt x="5608" y="21188"/>
                    <a:pt x="5715" y="21143"/>
                    <a:pt x="5821" y="21097"/>
                  </a:cubicBezTo>
                  <a:cubicBezTo>
                    <a:pt x="5864" y="21076"/>
                    <a:pt x="5883" y="21026"/>
                    <a:pt x="5864" y="20983"/>
                  </a:cubicBezTo>
                  <a:cubicBezTo>
                    <a:pt x="5850" y="20951"/>
                    <a:pt x="5818" y="20931"/>
                    <a:pt x="5784" y="20931"/>
                  </a:cubicBezTo>
                  <a:close/>
                  <a:moveTo>
                    <a:pt x="619" y="21094"/>
                  </a:moveTo>
                  <a:cubicBezTo>
                    <a:pt x="601" y="21094"/>
                    <a:pt x="583" y="21099"/>
                    <a:pt x="567" y="21111"/>
                  </a:cubicBezTo>
                  <a:cubicBezTo>
                    <a:pt x="529" y="21138"/>
                    <a:pt x="522" y="21193"/>
                    <a:pt x="549" y="21231"/>
                  </a:cubicBezTo>
                  <a:cubicBezTo>
                    <a:pt x="623" y="21329"/>
                    <a:pt x="706" y="21417"/>
                    <a:pt x="796" y="21496"/>
                  </a:cubicBezTo>
                  <a:cubicBezTo>
                    <a:pt x="812" y="21510"/>
                    <a:pt x="833" y="21516"/>
                    <a:pt x="852" y="21516"/>
                  </a:cubicBezTo>
                  <a:cubicBezTo>
                    <a:pt x="876" y="21516"/>
                    <a:pt x="900" y="21507"/>
                    <a:pt x="918" y="21486"/>
                  </a:cubicBezTo>
                  <a:cubicBezTo>
                    <a:pt x="948" y="21451"/>
                    <a:pt x="945" y="21396"/>
                    <a:pt x="908" y="21364"/>
                  </a:cubicBezTo>
                  <a:cubicBezTo>
                    <a:pt x="828" y="21295"/>
                    <a:pt x="753" y="21215"/>
                    <a:pt x="687" y="21127"/>
                  </a:cubicBezTo>
                  <a:cubicBezTo>
                    <a:pt x="670" y="21105"/>
                    <a:pt x="645" y="21094"/>
                    <a:pt x="619" y="21094"/>
                  </a:cubicBezTo>
                  <a:close/>
                  <a:moveTo>
                    <a:pt x="4988" y="21247"/>
                  </a:moveTo>
                  <a:cubicBezTo>
                    <a:pt x="4978" y="21247"/>
                    <a:pt x="4969" y="21249"/>
                    <a:pt x="4959" y="21252"/>
                  </a:cubicBezTo>
                  <a:cubicBezTo>
                    <a:pt x="4852" y="21289"/>
                    <a:pt x="4743" y="21326"/>
                    <a:pt x="4636" y="21358"/>
                  </a:cubicBezTo>
                  <a:cubicBezTo>
                    <a:pt x="4590" y="21372"/>
                    <a:pt x="4565" y="21420"/>
                    <a:pt x="4578" y="21467"/>
                  </a:cubicBezTo>
                  <a:cubicBezTo>
                    <a:pt x="4591" y="21504"/>
                    <a:pt x="4625" y="21526"/>
                    <a:pt x="4662" y="21526"/>
                  </a:cubicBezTo>
                  <a:cubicBezTo>
                    <a:pt x="4670" y="21526"/>
                    <a:pt x="4678" y="21526"/>
                    <a:pt x="4686" y="21523"/>
                  </a:cubicBezTo>
                  <a:cubicBezTo>
                    <a:pt x="4796" y="21489"/>
                    <a:pt x="4907" y="21452"/>
                    <a:pt x="5015" y="21414"/>
                  </a:cubicBezTo>
                  <a:cubicBezTo>
                    <a:pt x="5060" y="21399"/>
                    <a:pt x="5084" y="21350"/>
                    <a:pt x="5068" y="21305"/>
                  </a:cubicBezTo>
                  <a:cubicBezTo>
                    <a:pt x="5056" y="21270"/>
                    <a:pt x="5023" y="21247"/>
                    <a:pt x="4988" y="21247"/>
                  </a:cubicBezTo>
                  <a:close/>
                  <a:moveTo>
                    <a:pt x="4165" y="21495"/>
                  </a:moveTo>
                  <a:cubicBezTo>
                    <a:pt x="4158" y="21495"/>
                    <a:pt x="4151" y="21495"/>
                    <a:pt x="4144" y="21497"/>
                  </a:cubicBezTo>
                  <a:cubicBezTo>
                    <a:pt x="4034" y="21526"/>
                    <a:pt x="3922" y="21553"/>
                    <a:pt x="3813" y="21577"/>
                  </a:cubicBezTo>
                  <a:cubicBezTo>
                    <a:pt x="3766" y="21587"/>
                    <a:pt x="3736" y="21633"/>
                    <a:pt x="3747" y="21680"/>
                  </a:cubicBezTo>
                  <a:cubicBezTo>
                    <a:pt x="3755" y="21720"/>
                    <a:pt x="3792" y="21747"/>
                    <a:pt x="3830" y="21747"/>
                  </a:cubicBezTo>
                  <a:cubicBezTo>
                    <a:pt x="3837" y="21747"/>
                    <a:pt x="3843" y="21745"/>
                    <a:pt x="3850" y="21744"/>
                  </a:cubicBezTo>
                  <a:cubicBezTo>
                    <a:pt x="3960" y="21720"/>
                    <a:pt x="4074" y="21692"/>
                    <a:pt x="4186" y="21664"/>
                  </a:cubicBezTo>
                  <a:cubicBezTo>
                    <a:pt x="4232" y="21652"/>
                    <a:pt x="4260" y="21606"/>
                    <a:pt x="4248" y="21560"/>
                  </a:cubicBezTo>
                  <a:cubicBezTo>
                    <a:pt x="4238" y="21520"/>
                    <a:pt x="4202" y="21495"/>
                    <a:pt x="4165" y="21495"/>
                  </a:cubicBezTo>
                  <a:close/>
                  <a:moveTo>
                    <a:pt x="1288" y="21612"/>
                  </a:moveTo>
                  <a:cubicBezTo>
                    <a:pt x="1255" y="21612"/>
                    <a:pt x="1224" y="21632"/>
                    <a:pt x="1211" y="21665"/>
                  </a:cubicBezTo>
                  <a:cubicBezTo>
                    <a:pt x="1191" y="21708"/>
                    <a:pt x="1212" y="21758"/>
                    <a:pt x="1257" y="21777"/>
                  </a:cubicBezTo>
                  <a:cubicBezTo>
                    <a:pt x="1363" y="21821"/>
                    <a:pt x="1478" y="21857"/>
                    <a:pt x="1598" y="21885"/>
                  </a:cubicBezTo>
                  <a:cubicBezTo>
                    <a:pt x="1605" y="21886"/>
                    <a:pt x="1611" y="21886"/>
                    <a:pt x="1617" y="21886"/>
                  </a:cubicBezTo>
                  <a:cubicBezTo>
                    <a:pt x="1657" y="21886"/>
                    <a:pt x="1693" y="21859"/>
                    <a:pt x="1701" y="21819"/>
                  </a:cubicBezTo>
                  <a:cubicBezTo>
                    <a:pt x="1712" y="21773"/>
                    <a:pt x="1681" y="21726"/>
                    <a:pt x="1637" y="21716"/>
                  </a:cubicBezTo>
                  <a:cubicBezTo>
                    <a:pt x="1525" y="21691"/>
                    <a:pt x="1419" y="21659"/>
                    <a:pt x="1323" y="21619"/>
                  </a:cubicBezTo>
                  <a:cubicBezTo>
                    <a:pt x="1311" y="21614"/>
                    <a:pt x="1300" y="21612"/>
                    <a:pt x="1288" y="21612"/>
                  </a:cubicBezTo>
                  <a:close/>
                  <a:moveTo>
                    <a:pt x="3323" y="21672"/>
                  </a:moveTo>
                  <a:cubicBezTo>
                    <a:pt x="3319" y="21672"/>
                    <a:pt x="3314" y="21673"/>
                    <a:pt x="3310" y="21673"/>
                  </a:cubicBezTo>
                  <a:cubicBezTo>
                    <a:pt x="3198" y="21692"/>
                    <a:pt x="3086" y="21710"/>
                    <a:pt x="2974" y="21724"/>
                  </a:cubicBezTo>
                  <a:cubicBezTo>
                    <a:pt x="2927" y="21731"/>
                    <a:pt x="2894" y="21774"/>
                    <a:pt x="2900" y="21821"/>
                  </a:cubicBezTo>
                  <a:cubicBezTo>
                    <a:pt x="2905" y="21864"/>
                    <a:pt x="2942" y="21896"/>
                    <a:pt x="2985" y="21896"/>
                  </a:cubicBezTo>
                  <a:cubicBezTo>
                    <a:pt x="2988" y="21896"/>
                    <a:pt x="2993" y="21894"/>
                    <a:pt x="2996" y="21894"/>
                  </a:cubicBezTo>
                  <a:cubicBezTo>
                    <a:pt x="3110" y="21880"/>
                    <a:pt x="3225" y="21862"/>
                    <a:pt x="3339" y="21843"/>
                  </a:cubicBezTo>
                  <a:cubicBezTo>
                    <a:pt x="3385" y="21835"/>
                    <a:pt x="3417" y="21792"/>
                    <a:pt x="3409" y="21744"/>
                  </a:cubicBezTo>
                  <a:cubicBezTo>
                    <a:pt x="3402" y="21701"/>
                    <a:pt x="3366" y="21672"/>
                    <a:pt x="3323" y="21672"/>
                  </a:cubicBezTo>
                  <a:close/>
                  <a:moveTo>
                    <a:pt x="2471" y="21772"/>
                  </a:moveTo>
                  <a:cubicBezTo>
                    <a:pt x="2470" y="21772"/>
                    <a:pt x="2469" y="21772"/>
                    <a:pt x="2468" y="21773"/>
                  </a:cubicBezTo>
                  <a:cubicBezTo>
                    <a:pt x="2400" y="21776"/>
                    <a:pt x="2332" y="21779"/>
                    <a:pt x="2264" y="21779"/>
                  </a:cubicBezTo>
                  <a:cubicBezTo>
                    <a:pt x="2220" y="21779"/>
                    <a:pt x="2176" y="21778"/>
                    <a:pt x="2131" y="21776"/>
                  </a:cubicBezTo>
                  <a:cubicBezTo>
                    <a:pt x="2131" y="21776"/>
                    <a:pt x="2130" y="21776"/>
                    <a:pt x="2129" y="21776"/>
                  </a:cubicBezTo>
                  <a:cubicBezTo>
                    <a:pt x="2082" y="21776"/>
                    <a:pt x="2045" y="21814"/>
                    <a:pt x="2043" y="21859"/>
                  </a:cubicBezTo>
                  <a:cubicBezTo>
                    <a:pt x="2042" y="21907"/>
                    <a:pt x="2079" y="21947"/>
                    <a:pt x="2125" y="21949"/>
                  </a:cubicBezTo>
                  <a:cubicBezTo>
                    <a:pt x="2168" y="21950"/>
                    <a:pt x="2213" y="21950"/>
                    <a:pt x="2256" y="21950"/>
                  </a:cubicBezTo>
                  <a:cubicBezTo>
                    <a:pt x="2330" y="21950"/>
                    <a:pt x="2404" y="21949"/>
                    <a:pt x="2476" y="21944"/>
                  </a:cubicBezTo>
                  <a:cubicBezTo>
                    <a:pt x="2524" y="21942"/>
                    <a:pt x="2561" y="21902"/>
                    <a:pt x="2557" y="21854"/>
                  </a:cubicBezTo>
                  <a:cubicBezTo>
                    <a:pt x="2556" y="21809"/>
                    <a:pt x="2517" y="21772"/>
                    <a:pt x="2471" y="2177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105325" y="2304200"/>
              <a:ext cx="716850" cy="313375"/>
            </a:xfrm>
            <a:custGeom>
              <a:avLst/>
              <a:gdLst/>
              <a:ahLst/>
              <a:cxnLst/>
              <a:rect l="l" t="t" r="r" b="b"/>
              <a:pathLst>
                <a:path w="28674" h="12535" extrusionOk="0">
                  <a:moveTo>
                    <a:pt x="17937" y="147"/>
                  </a:moveTo>
                  <a:cubicBezTo>
                    <a:pt x="18420" y="147"/>
                    <a:pt x="18905" y="155"/>
                    <a:pt x="19386" y="182"/>
                  </a:cubicBezTo>
                  <a:cubicBezTo>
                    <a:pt x="19464" y="187"/>
                    <a:pt x="19546" y="190"/>
                    <a:pt x="19631" y="193"/>
                  </a:cubicBezTo>
                  <a:cubicBezTo>
                    <a:pt x="20065" y="209"/>
                    <a:pt x="20558" y="227"/>
                    <a:pt x="20891" y="459"/>
                  </a:cubicBezTo>
                  <a:cubicBezTo>
                    <a:pt x="21650" y="986"/>
                    <a:pt x="21607" y="1942"/>
                    <a:pt x="21565" y="2866"/>
                  </a:cubicBezTo>
                  <a:cubicBezTo>
                    <a:pt x="21541" y="3437"/>
                    <a:pt x="21517" y="3977"/>
                    <a:pt x="21665" y="4433"/>
                  </a:cubicBezTo>
                  <a:cubicBezTo>
                    <a:pt x="22002" y="5473"/>
                    <a:pt x="23032" y="6015"/>
                    <a:pt x="23617" y="6248"/>
                  </a:cubicBezTo>
                  <a:cubicBezTo>
                    <a:pt x="24091" y="6437"/>
                    <a:pt x="24593" y="6563"/>
                    <a:pt x="25079" y="6685"/>
                  </a:cubicBezTo>
                  <a:cubicBezTo>
                    <a:pt x="25450" y="6779"/>
                    <a:pt x="25834" y="6875"/>
                    <a:pt x="26201" y="6999"/>
                  </a:cubicBezTo>
                  <a:cubicBezTo>
                    <a:pt x="27223" y="7343"/>
                    <a:pt x="27916" y="7859"/>
                    <a:pt x="28262" y="8531"/>
                  </a:cubicBezTo>
                  <a:cubicBezTo>
                    <a:pt x="28480" y="8955"/>
                    <a:pt x="28521" y="9506"/>
                    <a:pt x="28368" y="9966"/>
                  </a:cubicBezTo>
                  <a:cubicBezTo>
                    <a:pt x="28244" y="10334"/>
                    <a:pt x="28006" y="10619"/>
                    <a:pt x="27697" y="10770"/>
                  </a:cubicBezTo>
                  <a:cubicBezTo>
                    <a:pt x="27493" y="10868"/>
                    <a:pt x="27275" y="10905"/>
                    <a:pt x="27064" y="10905"/>
                  </a:cubicBezTo>
                  <a:cubicBezTo>
                    <a:pt x="26687" y="10905"/>
                    <a:pt x="26330" y="10788"/>
                    <a:pt x="26105" y="10695"/>
                  </a:cubicBezTo>
                  <a:cubicBezTo>
                    <a:pt x="25852" y="10590"/>
                    <a:pt x="25607" y="10458"/>
                    <a:pt x="25368" y="10329"/>
                  </a:cubicBezTo>
                  <a:cubicBezTo>
                    <a:pt x="25114" y="10192"/>
                    <a:pt x="24851" y="10051"/>
                    <a:pt x="24576" y="9940"/>
                  </a:cubicBezTo>
                  <a:cubicBezTo>
                    <a:pt x="24067" y="9736"/>
                    <a:pt x="23510" y="9634"/>
                    <a:pt x="22907" y="9634"/>
                  </a:cubicBezTo>
                  <a:cubicBezTo>
                    <a:pt x="22022" y="9634"/>
                    <a:pt x="21040" y="9854"/>
                    <a:pt x="19969" y="10293"/>
                  </a:cubicBezTo>
                  <a:cubicBezTo>
                    <a:pt x="19416" y="10518"/>
                    <a:pt x="18869" y="10784"/>
                    <a:pt x="18340" y="11042"/>
                  </a:cubicBezTo>
                  <a:cubicBezTo>
                    <a:pt x="17487" y="11457"/>
                    <a:pt x="16606" y="11884"/>
                    <a:pt x="15685" y="12155"/>
                  </a:cubicBezTo>
                  <a:cubicBezTo>
                    <a:pt x="15154" y="12310"/>
                    <a:pt x="14664" y="12388"/>
                    <a:pt x="14218" y="12388"/>
                  </a:cubicBezTo>
                  <a:cubicBezTo>
                    <a:pt x="13738" y="12388"/>
                    <a:pt x="13309" y="12298"/>
                    <a:pt x="12936" y="12116"/>
                  </a:cubicBezTo>
                  <a:cubicBezTo>
                    <a:pt x="12271" y="11793"/>
                    <a:pt x="11719" y="11157"/>
                    <a:pt x="11249" y="10172"/>
                  </a:cubicBezTo>
                  <a:cubicBezTo>
                    <a:pt x="11113" y="9886"/>
                    <a:pt x="10988" y="9588"/>
                    <a:pt x="10868" y="9300"/>
                  </a:cubicBezTo>
                  <a:cubicBezTo>
                    <a:pt x="10649" y="8776"/>
                    <a:pt x="10425" y="8235"/>
                    <a:pt x="10119" y="7745"/>
                  </a:cubicBezTo>
                  <a:cubicBezTo>
                    <a:pt x="9203" y="6275"/>
                    <a:pt x="7560" y="5309"/>
                    <a:pt x="5831" y="5223"/>
                  </a:cubicBezTo>
                  <a:cubicBezTo>
                    <a:pt x="5710" y="5216"/>
                    <a:pt x="5589" y="5213"/>
                    <a:pt x="5467" y="5212"/>
                  </a:cubicBezTo>
                  <a:cubicBezTo>
                    <a:pt x="4955" y="5200"/>
                    <a:pt x="4426" y="5189"/>
                    <a:pt x="4021" y="4907"/>
                  </a:cubicBezTo>
                  <a:cubicBezTo>
                    <a:pt x="3704" y="4685"/>
                    <a:pt x="3509" y="4324"/>
                    <a:pt x="3321" y="3977"/>
                  </a:cubicBezTo>
                  <a:cubicBezTo>
                    <a:pt x="3265" y="3874"/>
                    <a:pt x="3209" y="3769"/>
                    <a:pt x="3148" y="3668"/>
                  </a:cubicBezTo>
                  <a:cubicBezTo>
                    <a:pt x="2706" y="2915"/>
                    <a:pt x="2029" y="2291"/>
                    <a:pt x="1243" y="1910"/>
                  </a:cubicBezTo>
                  <a:cubicBezTo>
                    <a:pt x="1182" y="1881"/>
                    <a:pt x="1118" y="1852"/>
                    <a:pt x="1055" y="1823"/>
                  </a:cubicBezTo>
                  <a:cubicBezTo>
                    <a:pt x="801" y="1706"/>
                    <a:pt x="537" y="1585"/>
                    <a:pt x="352" y="1383"/>
                  </a:cubicBezTo>
                  <a:cubicBezTo>
                    <a:pt x="223" y="1239"/>
                    <a:pt x="149" y="1027"/>
                    <a:pt x="163" y="843"/>
                  </a:cubicBezTo>
                  <a:cubicBezTo>
                    <a:pt x="171" y="752"/>
                    <a:pt x="203" y="625"/>
                    <a:pt x="317" y="536"/>
                  </a:cubicBezTo>
                  <a:cubicBezTo>
                    <a:pt x="455" y="425"/>
                    <a:pt x="647" y="412"/>
                    <a:pt x="865" y="409"/>
                  </a:cubicBezTo>
                  <a:lnTo>
                    <a:pt x="16673" y="159"/>
                  </a:lnTo>
                  <a:cubicBezTo>
                    <a:pt x="17090" y="153"/>
                    <a:pt x="17512" y="147"/>
                    <a:pt x="17937" y="147"/>
                  </a:cubicBezTo>
                  <a:close/>
                  <a:moveTo>
                    <a:pt x="17940" y="0"/>
                  </a:moveTo>
                  <a:cubicBezTo>
                    <a:pt x="17514" y="0"/>
                    <a:pt x="17089" y="7"/>
                    <a:pt x="16670" y="14"/>
                  </a:cubicBezTo>
                  <a:lnTo>
                    <a:pt x="863" y="263"/>
                  </a:lnTo>
                  <a:cubicBezTo>
                    <a:pt x="674" y="267"/>
                    <a:pt x="415" y="271"/>
                    <a:pt x="226" y="420"/>
                  </a:cubicBezTo>
                  <a:cubicBezTo>
                    <a:pt x="104" y="518"/>
                    <a:pt x="32" y="661"/>
                    <a:pt x="19" y="832"/>
                  </a:cubicBezTo>
                  <a:cubicBezTo>
                    <a:pt x="0" y="1058"/>
                    <a:pt x="87" y="1306"/>
                    <a:pt x="245" y="1480"/>
                  </a:cubicBezTo>
                  <a:cubicBezTo>
                    <a:pt x="448" y="1706"/>
                    <a:pt x="727" y="1833"/>
                    <a:pt x="995" y="1956"/>
                  </a:cubicBezTo>
                  <a:cubicBezTo>
                    <a:pt x="1057" y="1983"/>
                    <a:pt x="1118" y="2012"/>
                    <a:pt x="1179" y="2041"/>
                  </a:cubicBezTo>
                  <a:cubicBezTo>
                    <a:pt x="1939" y="2409"/>
                    <a:pt x="2594" y="3013"/>
                    <a:pt x="3023" y="3742"/>
                  </a:cubicBezTo>
                  <a:cubicBezTo>
                    <a:pt x="3081" y="3841"/>
                    <a:pt x="3139" y="3945"/>
                    <a:pt x="3193" y="4046"/>
                  </a:cubicBezTo>
                  <a:cubicBezTo>
                    <a:pt x="3389" y="4409"/>
                    <a:pt x="3592" y="4786"/>
                    <a:pt x="3938" y="5027"/>
                  </a:cubicBezTo>
                  <a:cubicBezTo>
                    <a:pt x="4378" y="5335"/>
                    <a:pt x="4931" y="5346"/>
                    <a:pt x="5464" y="5357"/>
                  </a:cubicBezTo>
                  <a:cubicBezTo>
                    <a:pt x="5584" y="5359"/>
                    <a:pt x="5704" y="5362"/>
                    <a:pt x="5823" y="5368"/>
                  </a:cubicBezTo>
                  <a:cubicBezTo>
                    <a:pt x="7506" y="5452"/>
                    <a:pt x="9104" y="6392"/>
                    <a:pt x="9994" y="7822"/>
                  </a:cubicBezTo>
                  <a:cubicBezTo>
                    <a:pt x="10293" y="8302"/>
                    <a:pt x="10518" y="8837"/>
                    <a:pt x="10734" y="9356"/>
                  </a:cubicBezTo>
                  <a:cubicBezTo>
                    <a:pt x="10854" y="9646"/>
                    <a:pt x="10980" y="9947"/>
                    <a:pt x="11118" y="10235"/>
                  </a:cubicBezTo>
                  <a:cubicBezTo>
                    <a:pt x="11602" y="11252"/>
                    <a:pt x="12177" y="11908"/>
                    <a:pt x="12872" y="12248"/>
                  </a:cubicBezTo>
                  <a:cubicBezTo>
                    <a:pt x="13266" y="12438"/>
                    <a:pt x="13716" y="12534"/>
                    <a:pt x="14218" y="12534"/>
                  </a:cubicBezTo>
                  <a:cubicBezTo>
                    <a:pt x="14678" y="12534"/>
                    <a:pt x="15182" y="12454"/>
                    <a:pt x="15727" y="12296"/>
                  </a:cubicBezTo>
                  <a:cubicBezTo>
                    <a:pt x="16659" y="12022"/>
                    <a:pt x="17546" y="11591"/>
                    <a:pt x="18403" y="11173"/>
                  </a:cubicBezTo>
                  <a:cubicBezTo>
                    <a:pt x="18929" y="10917"/>
                    <a:pt x="19476" y="10653"/>
                    <a:pt x="20025" y="10427"/>
                  </a:cubicBezTo>
                  <a:cubicBezTo>
                    <a:pt x="21078" y="9996"/>
                    <a:pt x="22041" y="9780"/>
                    <a:pt x="22906" y="9780"/>
                  </a:cubicBezTo>
                  <a:cubicBezTo>
                    <a:pt x="23491" y="9780"/>
                    <a:pt x="24030" y="9879"/>
                    <a:pt x="24521" y="10076"/>
                  </a:cubicBezTo>
                  <a:cubicBezTo>
                    <a:pt x="24789" y="10184"/>
                    <a:pt x="25048" y="10323"/>
                    <a:pt x="25300" y="10459"/>
                  </a:cubicBezTo>
                  <a:cubicBezTo>
                    <a:pt x="25540" y="10589"/>
                    <a:pt x="25790" y="10723"/>
                    <a:pt x="26049" y="10831"/>
                  </a:cubicBezTo>
                  <a:cubicBezTo>
                    <a:pt x="26328" y="10947"/>
                    <a:pt x="26687" y="11054"/>
                    <a:pt x="27059" y="11054"/>
                  </a:cubicBezTo>
                  <a:cubicBezTo>
                    <a:pt x="27293" y="11054"/>
                    <a:pt x="27533" y="11011"/>
                    <a:pt x="27761" y="10901"/>
                  </a:cubicBezTo>
                  <a:cubicBezTo>
                    <a:pt x="28105" y="10735"/>
                    <a:pt x="28369" y="10419"/>
                    <a:pt x="28505" y="10012"/>
                  </a:cubicBezTo>
                  <a:cubicBezTo>
                    <a:pt x="28674" y="9510"/>
                    <a:pt x="28632" y="8930"/>
                    <a:pt x="28392" y="8465"/>
                  </a:cubicBezTo>
                  <a:cubicBezTo>
                    <a:pt x="28028" y="7756"/>
                    <a:pt x="27306" y="7218"/>
                    <a:pt x="26248" y="6861"/>
                  </a:cubicBezTo>
                  <a:cubicBezTo>
                    <a:pt x="25876" y="6736"/>
                    <a:pt x="25489" y="6638"/>
                    <a:pt x="25114" y="6544"/>
                  </a:cubicBezTo>
                  <a:cubicBezTo>
                    <a:pt x="24633" y="6422"/>
                    <a:pt x="24135" y="6297"/>
                    <a:pt x="23669" y="6113"/>
                  </a:cubicBezTo>
                  <a:cubicBezTo>
                    <a:pt x="23111" y="5891"/>
                    <a:pt x="22124" y="5370"/>
                    <a:pt x="21804" y="4388"/>
                  </a:cubicBezTo>
                  <a:cubicBezTo>
                    <a:pt x="21663" y="3958"/>
                    <a:pt x="21687" y="3431"/>
                    <a:pt x="21713" y="2872"/>
                  </a:cubicBezTo>
                  <a:cubicBezTo>
                    <a:pt x="21754" y="1910"/>
                    <a:pt x="21799" y="912"/>
                    <a:pt x="20974" y="339"/>
                  </a:cubicBezTo>
                  <a:cubicBezTo>
                    <a:pt x="20606" y="83"/>
                    <a:pt x="20090" y="63"/>
                    <a:pt x="19637" y="47"/>
                  </a:cubicBezTo>
                  <a:cubicBezTo>
                    <a:pt x="19552" y="44"/>
                    <a:pt x="19472" y="41"/>
                    <a:pt x="19394" y="36"/>
                  </a:cubicBezTo>
                  <a:cubicBezTo>
                    <a:pt x="18911" y="9"/>
                    <a:pt x="18425" y="0"/>
                    <a:pt x="1794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07350" y="2339575"/>
              <a:ext cx="263050" cy="314675"/>
            </a:xfrm>
            <a:custGeom>
              <a:avLst/>
              <a:gdLst/>
              <a:ahLst/>
              <a:cxnLst/>
              <a:rect l="l" t="t" r="r" b="b"/>
              <a:pathLst>
                <a:path w="10522" h="12587" extrusionOk="0">
                  <a:moveTo>
                    <a:pt x="2465" y="148"/>
                  </a:moveTo>
                  <a:cubicBezTo>
                    <a:pt x="2558" y="148"/>
                    <a:pt x="2650" y="161"/>
                    <a:pt x="2742" y="186"/>
                  </a:cubicBezTo>
                  <a:cubicBezTo>
                    <a:pt x="3296" y="338"/>
                    <a:pt x="3834" y="962"/>
                    <a:pt x="4181" y="1854"/>
                  </a:cubicBezTo>
                  <a:cubicBezTo>
                    <a:pt x="4382" y="2370"/>
                    <a:pt x="4609" y="2953"/>
                    <a:pt x="5059" y="3334"/>
                  </a:cubicBezTo>
                  <a:cubicBezTo>
                    <a:pt x="5576" y="3771"/>
                    <a:pt x="6276" y="3864"/>
                    <a:pt x="6938" y="3864"/>
                  </a:cubicBezTo>
                  <a:cubicBezTo>
                    <a:pt x="7047" y="3864"/>
                    <a:pt x="7154" y="3861"/>
                    <a:pt x="7259" y="3857"/>
                  </a:cubicBezTo>
                  <a:cubicBezTo>
                    <a:pt x="7333" y="3856"/>
                    <a:pt x="7408" y="3853"/>
                    <a:pt x="7483" y="3849"/>
                  </a:cubicBezTo>
                  <a:cubicBezTo>
                    <a:pt x="7686" y="3841"/>
                    <a:pt x="7891" y="3833"/>
                    <a:pt x="8094" y="3833"/>
                  </a:cubicBezTo>
                  <a:cubicBezTo>
                    <a:pt x="8567" y="3833"/>
                    <a:pt x="9033" y="3878"/>
                    <a:pt x="9453" y="4074"/>
                  </a:cubicBezTo>
                  <a:cubicBezTo>
                    <a:pt x="9836" y="4251"/>
                    <a:pt x="10161" y="4623"/>
                    <a:pt x="10281" y="5018"/>
                  </a:cubicBezTo>
                  <a:cubicBezTo>
                    <a:pt x="10342" y="5220"/>
                    <a:pt x="10379" y="5524"/>
                    <a:pt x="10202" y="5814"/>
                  </a:cubicBezTo>
                  <a:cubicBezTo>
                    <a:pt x="9935" y="6258"/>
                    <a:pt x="9347" y="6400"/>
                    <a:pt x="8830" y="6525"/>
                  </a:cubicBezTo>
                  <a:lnTo>
                    <a:pt x="8793" y="6535"/>
                  </a:lnTo>
                  <a:cubicBezTo>
                    <a:pt x="7620" y="6820"/>
                    <a:pt x="6667" y="7225"/>
                    <a:pt x="5882" y="7773"/>
                  </a:cubicBezTo>
                  <a:cubicBezTo>
                    <a:pt x="4947" y="8423"/>
                    <a:pt x="4255" y="9300"/>
                    <a:pt x="3932" y="10244"/>
                  </a:cubicBezTo>
                  <a:cubicBezTo>
                    <a:pt x="3874" y="10410"/>
                    <a:pt x="3826" y="10585"/>
                    <a:pt x="3778" y="10753"/>
                  </a:cubicBezTo>
                  <a:cubicBezTo>
                    <a:pt x="3635" y="11262"/>
                    <a:pt x="3488" y="11787"/>
                    <a:pt x="3104" y="12125"/>
                  </a:cubicBezTo>
                  <a:cubicBezTo>
                    <a:pt x="2870" y="12331"/>
                    <a:pt x="2558" y="12440"/>
                    <a:pt x="2215" y="12440"/>
                  </a:cubicBezTo>
                  <a:cubicBezTo>
                    <a:pt x="2171" y="12440"/>
                    <a:pt x="2126" y="12438"/>
                    <a:pt x="2080" y="12434"/>
                  </a:cubicBezTo>
                  <a:cubicBezTo>
                    <a:pt x="1592" y="12394"/>
                    <a:pt x="1118" y="12149"/>
                    <a:pt x="817" y="11781"/>
                  </a:cubicBezTo>
                  <a:cubicBezTo>
                    <a:pt x="151" y="10969"/>
                    <a:pt x="225" y="9862"/>
                    <a:pt x="327" y="9273"/>
                  </a:cubicBezTo>
                  <a:cubicBezTo>
                    <a:pt x="428" y="8698"/>
                    <a:pt x="623" y="8133"/>
                    <a:pt x="812" y="7585"/>
                  </a:cubicBezTo>
                  <a:cubicBezTo>
                    <a:pt x="912" y="7297"/>
                    <a:pt x="1016" y="6999"/>
                    <a:pt x="1104" y="6701"/>
                  </a:cubicBezTo>
                  <a:cubicBezTo>
                    <a:pt x="1427" y="5616"/>
                    <a:pt x="1459" y="4733"/>
                    <a:pt x="1203" y="4005"/>
                  </a:cubicBezTo>
                  <a:cubicBezTo>
                    <a:pt x="1125" y="3781"/>
                    <a:pt x="1009" y="3556"/>
                    <a:pt x="899" y="3340"/>
                  </a:cubicBezTo>
                  <a:cubicBezTo>
                    <a:pt x="683" y="2917"/>
                    <a:pt x="457" y="2479"/>
                    <a:pt x="490" y="2008"/>
                  </a:cubicBezTo>
                  <a:cubicBezTo>
                    <a:pt x="537" y="1324"/>
                    <a:pt x="1142" y="855"/>
                    <a:pt x="1627" y="477"/>
                  </a:cubicBezTo>
                  <a:cubicBezTo>
                    <a:pt x="1909" y="258"/>
                    <a:pt x="2189" y="148"/>
                    <a:pt x="2465" y="148"/>
                  </a:cubicBezTo>
                  <a:close/>
                  <a:moveTo>
                    <a:pt x="2461" y="1"/>
                  </a:moveTo>
                  <a:cubicBezTo>
                    <a:pt x="2154" y="1"/>
                    <a:pt x="1844" y="121"/>
                    <a:pt x="1536" y="360"/>
                  </a:cubicBezTo>
                  <a:cubicBezTo>
                    <a:pt x="1054" y="735"/>
                    <a:pt x="396" y="1249"/>
                    <a:pt x="343" y="1998"/>
                  </a:cubicBezTo>
                  <a:cubicBezTo>
                    <a:pt x="308" y="2509"/>
                    <a:pt x="542" y="2965"/>
                    <a:pt x="769" y="3407"/>
                  </a:cubicBezTo>
                  <a:cubicBezTo>
                    <a:pt x="883" y="3628"/>
                    <a:pt x="990" y="3837"/>
                    <a:pt x="1065" y="4053"/>
                  </a:cubicBezTo>
                  <a:cubicBezTo>
                    <a:pt x="1310" y="4751"/>
                    <a:pt x="1278" y="5604"/>
                    <a:pt x="963" y="6660"/>
                  </a:cubicBezTo>
                  <a:cubicBezTo>
                    <a:pt x="876" y="6954"/>
                    <a:pt x="772" y="7251"/>
                    <a:pt x="673" y="7539"/>
                  </a:cubicBezTo>
                  <a:cubicBezTo>
                    <a:pt x="482" y="8090"/>
                    <a:pt x="285" y="8661"/>
                    <a:pt x="183" y="9247"/>
                  </a:cubicBezTo>
                  <a:cubicBezTo>
                    <a:pt x="76" y="9861"/>
                    <a:pt x="0" y="11017"/>
                    <a:pt x="703" y="11872"/>
                  </a:cubicBezTo>
                  <a:cubicBezTo>
                    <a:pt x="1030" y="12272"/>
                    <a:pt x="1541" y="12537"/>
                    <a:pt x="2068" y="12580"/>
                  </a:cubicBezTo>
                  <a:cubicBezTo>
                    <a:pt x="2117" y="12583"/>
                    <a:pt x="2167" y="12586"/>
                    <a:pt x="2217" y="12586"/>
                  </a:cubicBezTo>
                  <a:cubicBezTo>
                    <a:pt x="2595" y="12586"/>
                    <a:pt x="2939" y="12463"/>
                    <a:pt x="3200" y="12236"/>
                  </a:cubicBezTo>
                  <a:cubicBezTo>
                    <a:pt x="3618" y="11869"/>
                    <a:pt x="3770" y="11321"/>
                    <a:pt x="3919" y="10793"/>
                  </a:cubicBezTo>
                  <a:cubicBezTo>
                    <a:pt x="3965" y="10625"/>
                    <a:pt x="4013" y="10453"/>
                    <a:pt x="4069" y="10290"/>
                  </a:cubicBezTo>
                  <a:cubicBezTo>
                    <a:pt x="4383" y="9377"/>
                    <a:pt x="5056" y="8525"/>
                    <a:pt x="5965" y="7891"/>
                  </a:cubicBezTo>
                  <a:cubicBezTo>
                    <a:pt x="6736" y="7355"/>
                    <a:pt x="7672" y="6958"/>
                    <a:pt x="8829" y="6676"/>
                  </a:cubicBezTo>
                  <a:lnTo>
                    <a:pt x="8864" y="6668"/>
                  </a:lnTo>
                  <a:cubicBezTo>
                    <a:pt x="9410" y="6535"/>
                    <a:pt x="10026" y="6384"/>
                    <a:pt x="10327" y="5889"/>
                  </a:cubicBezTo>
                  <a:cubicBezTo>
                    <a:pt x="10489" y="5624"/>
                    <a:pt x="10521" y="5307"/>
                    <a:pt x="10420" y="4975"/>
                  </a:cubicBezTo>
                  <a:cubicBezTo>
                    <a:pt x="10286" y="4535"/>
                    <a:pt x="9938" y="4139"/>
                    <a:pt x="9514" y="3941"/>
                  </a:cubicBezTo>
                  <a:cubicBezTo>
                    <a:pt x="9070" y="3734"/>
                    <a:pt x="8586" y="3686"/>
                    <a:pt x="8098" y="3686"/>
                  </a:cubicBezTo>
                  <a:cubicBezTo>
                    <a:pt x="7890" y="3686"/>
                    <a:pt x="7682" y="3695"/>
                    <a:pt x="7475" y="3704"/>
                  </a:cubicBezTo>
                  <a:cubicBezTo>
                    <a:pt x="7402" y="3707"/>
                    <a:pt x="7326" y="3708"/>
                    <a:pt x="7253" y="3712"/>
                  </a:cubicBezTo>
                  <a:cubicBezTo>
                    <a:pt x="7151" y="3715"/>
                    <a:pt x="7047" y="3718"/>
                    <a:pt x="6942" y="3718"/>
                  </a:cubicBezTo>
                  <a:cubicBezTo>
                    <a:pt x="6305" y="3718"/>
                    <a:pt x="5637" y="3631"/>
                    <a:pt x="5153" y="3222"/>
                  </a:cubicBezTo>
                  <a:cubicBezTo>
                    <a:pt x="4732" y="2865"/>
                    <a:pt x="4521" y="2323"/>
                    <a:pt x="4318" y="1801"/>
                  </a:cubicBezTo>
                  <a:cubicBezTo>
                    <a:pt x="4180" y="1451"/>
                    <a:pt x="3666" y="288"/>
                    <a:pt x="2780" y="45"/>
                  </a:cubicBezTo>
                  <a:cubicBezTo>
                    <a:pt x="2674" y="15"/>
                    <a:pt x="2568" y="1"/>
                    <a:pt x="246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70200" y="2325300"/>
              <a:ext cx="123250" cy="472975"/>
            </a:xfrm>
            <a:custGeom>
              <a:avLst/>
              <a:gdLst/>
              <a:ahLst/>
              <a:cxnLst/>
              <a:rect l="l" t="t" r="r" b="b"/>
              <a:pathLst>
                <a:path w="4930" h="18919" extrusionOk="0">
                  <a:moveTo>
                    <a:pt x="1220" y="146"/>
                  </a:moveTo>
                  <a:cubicBezTo>
                    <a:pt x="1313" y="146"/>
                    <a:pt x="1425" y="215"/>
                    <a:pt x="1553" y="353"/>
                  </a:cubicBezTo>
                  <a:cubicBezTo>
                    <a:pt x="1734" y="548"/>
                    <a:pt x="1763" y="843"/>
                    <a:pt x="1755" y="1054"/>
                  </a:cubicBezTo>
                  <a:cubicBezTo>
                    <a:pt x="1750" y="1173"/>
                    <a:pt x="1736" y="1293"/>
                    <a:pt x="1722" y="1410"/>
                  </a:cubicBezTo>
                  <a:cubicBezTo>
                    <a:pt x="1702" y="1557"/>
                    <a:pt x="1683" y="1709"/>
                    <a:pt x="1685" y="1861"/>
                  </a:cubicBezTo>
                  <a:cubicBezTo>
                    <a:pt x="1686" y="2449"/>
                    <a:pt x="1963" y="2974"/>
                    <a:pt x="2232" y="3484"/>
                  </a:cubicBezTo>
                  <a:cubicBezTo>
                    <a:pt x="2418" y="3834"/>
                    <a:pt x="2610" y="4198"/>
                    <a:pt x="2708" y="4576"/>
                  </a:cubicBezTo>
                  <a:cubicBezTo>
                    <a:pt x="2900" y="5314"/>
                    <a:pt x="2759" y="6183"/>
                    <a:pt x="2280" y="7232"/>
                  </a:cubicBezTo>
                  <a:cubicBezTo>
                    <a:pt x="2162" y="7492"/>
                    <a:pt x="2031" y="7753"/>
                    <a:pt x="1903" y="8006"/>
                  </a:cubicBezTo>
                  <a:cubicBezTo>
                    <a:pt x="1614" y="8574"/>
                    <a:pt x="1316" y="9164"/>
                    <a:pt x="1145" y="9791"/>
                  </a:cubicBezTo>
                  <a:cubicBezTo>
                    <a:pt x="614" y="11732"/>
                    <a:pt x="1435" y="13963"/>
                    <a:pt x="3099" y="15093"/>
                  </a:cubicBezTo>
                  <a:cubicBezTo>
                    <a:pt x="3230" y="15183"/>
                    <a:pt x="3366" y="15266"/>
                    <a:pt x="3499" y="15348"/>
                  </a:cubicBezTo>
                  <a:cubicBezTo>
                    <a:pt x="3722" y="15482"/>
                    <a:pt x="3951" y="15623"/>
                    <a:pt x="4152" y="15790"/>
                  </a:cubicBezTo>
                  <a:cubicBezTo>
                    <a:pt x="4364" y="15966"/>
                    <a:pt x="4723" y="16329"/>
                    <a:pt x="4753" y="16803"/>
                  </a:cubicBezTo>
                  <a:cubicBezTo>
                    <a:pt x="4779" y="17199"/>
                    <a:pt x="4564" y="17620"/>
                    <a:pt x="4176" y="17931"/>
                  </a:cubicBezTo>
                  <a:cubicBezTo>
                    <a:pt x="3821" y="18214"/>
                    <a:pt x="3384" y="18376"/>
                    <a:pt x="2961" y="18533"/>
                  </a:cubicBezTo>
                  <a:cubicBezTo>
                    <a:pt x="2634" y="18655"/>
                    <a:pt x="2278" y="18772"/>
                    <a:pt x="1945" y="18772"/>
                  </a:cubicBezTo>
                  <a:cubicBezTo>
                    <a:pt x="1757" y="18772"/>
                    <a:pt x="1576" y="18734"/>
                    <a:pt x="1413" y="18639"/>
                  </a:cubicBezTo>
                  <a:cubicBezTo>
                    <a:pt x="959" y="18374"/>
                    <a:pt x="831" y="17783"/>
                    <a:pt x="759" y="17185"/>
                  </a:cubicBezTo>
                  <a:cubicBezTo>
                    <a:pt x="200" y="12464"/>
                    <a:pt x="146" y="7668"/>
                    <a:pt x="599" y="2928"/>
                  </a:cubicBezTo>
                  <a:cubicBezTo>
                    <a:pt x="662" y="2273"/>
                    <a:pt x="735" y="1607"/>
                    <a:pt x="818" y="946"/>
                  </a:cubicBezTo>
                  <a:cubicBezTo>
                    <a:pt x="860" y="619"/>
                    <a:pt x="975" y="217"/>
                    <a:pt x="1166" y="154"/>
                  </a:cubicBezTo>
                  <a:cubicBezTo>
                    <a:pt x="1184" y="150"/>
                    <a:pt x="1201" y="146"/>
                    <a:pt x="1220" y="146"/>
                  </a:cubicBezTo>
                  <a:close/>
                  <a:moveTo>
                    <a:pt x="1220" y="1"/>
                  </a:moveTo>
                  <a:cubicBezTo>
                    <a:pt x="1186" y="1"/>
                    <a:pt x="1153" y="6"/>
                    <a:pt x="1121" y="17"/>
                  </a:cubicBezTo>
                  <a:cubicBezTo>
                    <a:pt x="809" y="118"/>
                    <a:pt x="705" y="686"/>
                    <a:pt x="674" y="926"/>
                  </a:cubicBezTo>
                  <a:cubicBezTo>
                    <a:pt x="591" y="1589"/>
                    <a:pt x="517" y="2259"/>
                    <a:pt x="453" y="2915"/>
                  </a:cubicBezTo>
                  <a:cubicBezTo>
                    <a:pt x="0" y="7665"/>
                    <a:pt x="53" y="12472"/>
                    <a:pt x="615" y="17202"/>
                  </a:cubicBezTo>
                  <a:cubicBezTo>
                    <a:pt x="690" y="17838"/>
                    <a:pt x="830" y="18467"/>
                    <a:pt x="1339" y="18765"/>
                  </a:cubicBezTo>
                  <a:cubicBezTo>
                    <a:pt x="1528" y="18876"/>
                    <a:pt x="1733" y="18919"/>
                    <a:pt x="1944" y="18919"/>
                  </a:cubicBezTo>
                  <a:cubicBezTo>
                    <a:pt x="2300" y="18919"/>
                    <a:pt x="2671" y="18797"/>
                    <a:pt x="3012" y="18671"/>
                  </a:cubicBezTo>
                  <a:cubicBezTo>
                    <a:pt x="3446" y="18510"/>
                    <a:pt x="3895" y="18344"/>
                    <a:pt x="4269" y="18045"/>
                  </a:cubicBezTo>
                  <a:cubicBezTo>
                    <a:pt x="4692" y="17705"/>
                    <a:pt x="4929" y="17237"/>
                    <a:pt x="4899" y="16794"/>
                  </a:cubicBezTo>
                  <a:cubicBezTo>
                    <a:pt x="4873" y="16402"/>
                    <a:pt x="4642" y="16006"/>
                    <a:pt x="4245" y="15678"/>
                  </a:cubicBezTo>
                  <a:cubicBezTo>
                    <a:pt x="4036" y="15505"/>
                    <a:pt x="3802" y="15361"/>
                    <a:pt x="3574" y="15223"/>
                  </a:cubicBezTo>
                  <a:cubicBezTo>
                    <a:pt x="3445" y="15143"/>
                    <a:pt x="3310" y="15060"/>
                    <a:pt x="3182" y="14973"/>
                  </a:cubicBezTo>
                  <a:cubicBezTo>
                    <a:pt x="1568" y="13876"/>
                    <a:pt x="770" y="11713"/>
                    <a:pt x="1286" y="9830"/>
                  </a:cubicBezTo>
                  <a:cubicBezTo>
                    <a:pt x="1454" y="9216"/>
                    <a:pt x="1747" y="8634"/>
                    <a:pt x="2032" y="8071"/>
                  </a:cubicBezTo>
                  <a:cubicBezTo>
                    <a:pt x="2160" y="7817"/>
                    <a:pt x="2293" y="7556"/>
                    <a:pt x="2413" y="7292"/>
                  </a:cubicBezTo>
                  <a:cubicBezTo>
                    <a:pt x="2907" y="6212"/>
                    <a:pt x="3049" y="5312"/>
                    <a:pt x="2849" y="4541"/>
                  </a:cubicBezTo>
                  <a:cubicBezTo>
                    <a:pt x="2746" y="4145"/>
                    <a:pt x="2551" y="3773"/>
                    <a:pt x="2361" y="3415"/>
                  </a:cubicBezTo>
                  <a:cubicBezTo>
                    <a:pt x="2088" y="2899"/>
                    <a:pt x="1832" y="2412"/>
                    <a:pt x="1831" y="1861"/>
                  </a:cubicBezTo>
                  <a:cubicBezTo>
                    <a:pt x="1829" y="1719"/>
                    <a:pt x="1848" y="1572"/>
                    <a:pt x="1866" y="1429"/>
                  </a:cubicBezTo>
                  <a:cubicBezTo>
                    <a:pt x="1880" y="1309"/>
                    <a:pt x="1896" y="1186"/>
                    <a:pt x="1901" y="1061"/>
                  </a:cubicBezTo>
                  <a:cubicBezTo>
                    <a:pt x="1914" y="717"/>
                    <a:pt x="1831" y="438"/>
                    <a:pt x="1659" y="254"/>
                  </a:cubicBezTo>
                  <a:cubicBezTo>
                    <a:pt x="1503" y="86"/>
                    <a:pt x="1356" y="1"/>
                    <a:pt x="122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83400" y="2559675"/>
              <a:ext cx="655325" cy="597025"/>
            </a:xfrm>
            <a:custGeom>
              <a:avLst/>
              <a:gdLst/>
              <a:ahLst/>
              <a:cxnLst/>
              <a:rect l="l" t="t" r="r" b="b"/>
              <a:pathLst>
                <a:path w="26213" h="23881" extrusionOk="0">
                  <a:moveTo>
                    <a:pt x="20291" y="150"/>
                  </a:moveTo>
                  <a:cubicBezTo>
                    <a:pt x="20398" y="150"/>
                    <a:pt x="20505" y="171"/>
                    <a:pt x="20611" y="218"/>
                  </a:cubicBezTo>
                  <a:cubicBezTo>
                    <a:pt x="21089" y="427"/>
                    <a:pt x="21214" y="1047"/>
                    <a:pt x="21244" y="1305"/>
                  </a:cubicBezTo>
                  <a:cubicBezTo>
                    <a:pt x="21263" y="1456"/>
                    <a:pt x="21271" y="1612"/>
                    <a:pt x="21279" y="1763"/>
                  </a:cubicBezTo>
                  <a:cubicBezTo>
                    <a:pt x="21297" y="2074"/>
                    <a:pt x="21314" y="2396"/>
                    <a:pt x="21417" y="2698"/>
                  </a:cubicBezTo>
                  <a:cubicBezTo>
                    <a:pt x="21744" y="3649"/>
                    <a:pt x="22736" y="4070"/>
                    <a:pt x="23696" y="4477"/>
                  </a:cubicBezTo>
                  <a:cubicBezTo>
                    <a:pt x="24677" y="4895"/>
                    <a:pt x="25604" y="5288"/>
                    <a:pt x="25888" y="6197"/>
                  </a:cubicBezTo>
                  <a:cubicBezTo>
                    <a:pt x="26059" y="6750"/>
                    <a:pt x="25926" y="7409"/>
                    <a:pt x="25524" y="8010"/>
                  </a:cubicBezTo>
                  <a:cubicBezTo>
                    <a:pt x="25170" y="8537"/>
                    <a:pt x="24664" y="8956"/>
                    <a:pt x="24176" y="9361"/>
                  </a:cubicBezTo>
                  <a:lnTo>
                    <a:pt x="24146" y="9385"/>
                  </a:lnTo>
                  <a:cubicBezTo>
                    <a:pt x="23162" y="10200"/>
                    <a:pt x="22253" y="11027"/>
                    <a:pt x="21915" y="12165"/>
                  </a:cubicBezTo>
                  <a:cubicBezTo>
                    <a:pt x="21561" y="13361"/>
                    <a:pt x="21963" y="14607"/>
                    <a:pt x="22362" y="15442"/>
                  </a:cubicBezTo>
                  <a:cubicBezTo>
                    <a:pt x="22640" y="16026"/>
                    <a:pt x="22989" y="16582"/>
                    <a:pt x="23326" y="17118"/>
                  </a:cubicBezTo>
                  <a:cubicBezTo>
                    <a:pt x="23569" y="17507"/>
                    <a:pt x="23822" y="17909"/>
                    <a:pt x="24045" y="18318"/>
                  </a:cubicBezTo>
                  <a:cubicBezTo>
                    <a:pt x="24688" y="19498"/>
                    <a:pt x="24943" y="20523"/>
                    <a:pt x="24826" y="21451"/>
                  </a:cubicBezTo>
                  <a:cubicBezTo>
                    <a:pt x="24701" y="22433"/>
                    <a:pt x="23965" y="23559"/>
                    <a:pt x="22844" y="23716"/>
                  </a:cubicBezTo>
                  <a:cubicBezTo>
                    <a:pt x="22749" y="23729"/>
                    <a:pt x="22655" y="23735"/>
                    <a:pt x="22563" y="23735"/>
                  </a:cubicBezTo>
                  <a:cubicBezTo>
                    <a:pt x="21679" y="23735"/>
                    <a:pt x="20884" y="23168"/>
                    <a:pt x="20352" y="22664"/>
                  </a:cubicBezTo>
                  <a:cubicBezTo>
                    <a:pt x="20101" y="22427"/>
                    <a:pt x="19862" y="22167"/>
                    <a:pt x="19630" y="21916"/>
                  </a:cubicBezTo>
                  <a:cubicBezTo>
                    <a:pt x="19221" y="21474"/>
                    <a:pt x="18799" y="21014"/>
                    <a:pt x="18296" y="20659"/>
                  </a:cubicBezTo>
                  <a:cubicBezTo>
                    <a:pt x="17370" y="20004"/>
                    <a:pt x="16173" y="19669"/>
                    <a:pt x="14526" y="19605"/>
                  </a:cubicBezTo>
                  <a:cubicBezTo>
                    <a:pt x="14235" y="19594"/>
                    <a:pt x="13942" y="19591"/>
                    <a:pt x="13650" y="19591"/>
                  </a:cubicBezTo>
                  <a:cubicBezTo>
                    <a:pt x="13447" y="19591"/>
                    <a:pt x="13245" y="19592"/>
                    <a:pt x="13045" y="19594"/>
                  </a:cubicBezTo>
                  <a:cubicBezTo>
                    <a:pt x="12846" y="19595"/>
                    <a:pt x="12645" y="19597"/>
                    <a:pt x="12444" y="19597"/>
                  </a:cubicBezTo>
                  <a:cubicBezTo>
                    <a:pt x="11833" y="19597"/>
                    <a:pt x="11213" y="19582"/>
                    <a:pt x="10606" y="19509"/>
                  </a:cubicBezTo>
                  <a:cubicBezTo>
                    <a:pt x="9852" y="19418"/>
                    <a:pt x="9098" y="19233"/>
                    <a:pt x="8369" y="19054"/>
                  </a:cubicBezTo>
                  <a:cubicBezTo>
                    <a:pt x="7834" y="18923"/>
                    <a:pt x="7282" y="18787"/>
                    <a:pt x="6729" y="18687"/>
                  </a:cubicBezTo>
                  <a:cubicBezTo>
                    <a:pt x="6163" y="18587"/>
                    <a:pt x="5638" y="18536"/>
                    <a:pt x="5150" y="18536"/>
                  </a:cubicBezTo>
                  <a:cubicBezTo>
                    <a:pt x="4246" y="18536"/>
                    <a:pt x="3471" y="18710"/>
                    <a:pt x="2806" y="19062"/>
                  </a:cubicBezTo>
                  <a:cubicBezTo>
                    <a:pt x="2700" y="19118"/>
                    <a:pt x="2593" y="19179"/>
                    <a:pt x="2486" y="19240"/>
                  </a:cubicBezTo>
                  <a:cubicBezTo>
                    <a:pt x="2072" y="19475"/>
                    <a:pt x="1649" y="19715"/>
                    <a:pt x="1244" y="19715"/>
                  </a:cubicBezTo>
                  <a:cubicBezTo>
                    <a:pt x="1111" y="19715"/>
                    <a:pt x="980" y="19690"/>
                    <a:pt x="853" y="19629"/>
                  </a:cubicBezTo>
                  <a:cubicBezTo>
                    <a:pt x="193" y="19315"/>
                    <a:pt x="215" y="18350"/>
                    <a:pt x="350" y="17594"/>
                  </a:cubicBezTo>
                  <a:cubicBezTo>
                    <a:pt x="595" y="16229"/>
                    <a:pt x="865" y="15035"/>
                    <a:pt x="1720" y="14220"/>
                  </a:cubicBezTo>
                  <a:cubicBezTo>
                    <a:pt x="2396" y="13574"/>
                    <a:pt x="3347" y="13291"/>
                    <a:pt x="4187" y="13040"/>
                  </a:cubicBezTo>
                  <a:cubicBezTo>
                    <a:pt x="4640" y="12903"/>
                    <a:pt x="5115" y="12785"/>
                    <a:pt x="5620" y="12658"/>
                  </a:cubicBezTo>
                  <a:cubicBezTo>
                    <a:pt x="6896" y="12340"/>
                    <a:pt x="8215" y="12010"/>
                    <a:pt x="9255" y="11373"/>
                  </a:cubicBezTo>
                  <a:cubicBezTo>
                    <a:pt x="10662" y="10509"/>
                    <a:pt x="11602" y="9531"/>
                    <a:pt x="12216" y="8292"/>
                  </a:cubicBezTo>
                  <a:cubicBezTo>
                    <a:pt x="12661" y="7393"/>
                    <a:pt x="12887" y="6621"/>
                    <a:pt x="12887" y="6000"/>
                  </a:cubicBezTo>
                  <a:cubicBezTo>
                    <a:pt x="12901" y="5862"/>
                    <a:pt x="12912" y="5723"/>
                    <a:pt x="12922" y="5589"/>
                  </a:cubicBezTo>
                  <a:cubicBezTo>
                    <a:pt x="12947" y="5238"/>
                    <a:pt x="12975" y="4874"/>
                    <a:pt x="13072" y="4536"/>
                  </a:cubicBezTo>
                  <a:cubicBezTo>
                    <a:pt x="13224" y="4010"/>
                    <a:pt x="13553" y="3617"/>
                    <a:pt x="13948" y="3484"/>
                  </a:cubicBezTo>
                  <a:cubicBezTo>
                    <a:pt x="14081" y="3440"/>
                    <a:pt x="14217" y="3424"/>
                    <a:pt x="14356" y="3424"/>
                  </a:cubicBezTo>
                  <a:cubicBezTo>
                    <a:pt x="14547" y="3424"/>
                    <a:pt x="14744" y="3454"/>
                    <a:pt x="14947" y="3486"/>
                  </a:cubicBezTo>
                  <a:cubicBezTo>
                    <a:pt x="15132" y="3515"/>
                    <a:pt x="15324" y="3544"/>
                    <a:pt x="15513" y="3548"/>
                  </a:cubicBezTo>
                  <a:cubicBezTo>
                    <a:pt x="15535" y="3549"/>
                    <a:pt x="15556" y="3549"/>
                    <a:pt x="15578" y="3549"/>
                  </a:cubicBezTo>
                  <a:cubicBezTo>
                    <a:pt x="16988" y="3549"/>
                    <a:pt x="17978" y="2274"/>
                    <a:pt x="18856" y="1150"/>
                  </a:cubicBezTo>
                  <a:lnTo>
                    <a:pt x="18919" y="1070"/>
                  </a:lnTo>
                  <a:cubicBezTo>
                    <a:pt x="19154" y="768"/>
                    <a:pt x="19709" y="150"/>
                    <a:pt x="20291" y="150"/>
                  </a:cubicBezTo>
                  <a:close/>
                  <a:moveTo>
                    <a:pt x="20285" y="1"/>
                  </a:moveTo>
                  <a:cubicBezTo>
                    <a:pt x="19673" y="1"/>
                    <a:pt x="19114" y="585"/>
                    <a:pt x="18803" y="980"/>
                  </a:cubicBezTo>
                  <a:lnTo>
                    <a:pt x="18743" y="1058"/>
                  </a:lnTo>
                  <a:cubicBezTo>
                    <a:pt x="17882" y="2161"/>
                    <a:pt x="16911" y="3403"/>
                    <a:pt x="15569" y="3403"/>
                  </a:cubicBezTo>
                  <a:cubicBezTo>
                    <a:pt x="15552" y="3403"/>
                    <a:pt x="15535" y="3403"/>
                    <a:pt x="15518" y="3403"/>
                  </a:cubicBezTo>
                  <a:cubicBezTo>
                    <a:pt x="15337" y="3398"/>
                    <a:pt x="15151" y="3369"/>
                    <a:pt x="14970" y="3340"/>
                  </a:cubicBezTo>
                  <a:cubicBezTo>
                    <a:pt x="14769" y="3309"/>
                    <a:pt x="14563" y="3278"/>
                    <a:pt x="14359" y="3278"/>
                  </a:cubicBezTo>
                  <a:cubicBezTo>
                    <a:pt x="14206" y="3278"/>
                    <a:pt x="14053" y="3296"/>
                    <a:pt x="13903" y="3345"/>
                  </a:cubicBezTo>
                  <a:cubicBezTo>
                    <a:pt x="13461" y="3494"/>
                    <a:pt x="13098" y="3923"/>
                    <a:pt x="12933" y="4495"/>
                  </a:cubicBezTo>
                  <a:cubicBezTo>
                    <a:pt x="12832" y="4849"/>
                    <a:pt x="12803" y="5219"/>
                    <a:pt x="12778" y="5577"/>
                  </a:cubicBezTo>
                  <a:cubicBezTo>
                    <a:pt x="12766" y="5712"/>
                    <a:pt x="12757" y="5851"/>
                    <a:pt x="12742" y="5989"/>
                  </a:cubicBezTo>
                  <a:lnTo>
                    <a:pt x="12742" y="5995"/>
                  </a:lnTo>
                  <a:cubicBezTo>
                    <a:pt x="12742" y="6596"/>
                    <a:pt x="12521" y="7347"/>
                    <a:pt x="12086" y="8226"/>
                  </a:cubicBezTo>
                  <a:cubicBezTo>
                    <a:pt x="11485" y="9440"/>
                    <a:pt x="10561" y="10401"/>
                    <a:pt x="9178" y="11248"/>
                  </a:cubicBezTo>
                  <a:cubicBezTo>
                    <a:pt x="8158" y="11874"/>
                    <a:pt x="6850" y="12200"/>
                    <a:pt x="5584" y="12518"/>
                  </a:cubicBezTo>
                  <a:cubicBezTo>
                    <a:pt x="5078" y="12642"/>
                    <a:pt x="4601" y="12763"/>
                    <a:pt x="4145" y="12899"/>
                  </a:cubicBezTo>
                  <a:cubicBezTo>
                    <a:pt x="3290" y="13155"/>
                    <a:pt x="2321" y="13445"/>
                    <a:pt x="1620" y="14114"/>
                  </a:cubicBezTo>
                  <a:cubicBezTo>
                    <a:pt x="734" y="14960"/>
                    <a:pt x="455" y="16178"/>
                    <a:pt x="207" y="17568"/>
                  </a:cubicBezTo>
                  <a:cubicBezTo>
                    <a:pt x="1" y="18723"/>
                    <a:pt x="202" y="19480"/>
                    <a:pt x="790" y="19760"/>
                  </a:cubicBezTo>
                  <a:cubicBezTo>
                    <a:pt x="939" y="19831"/>
                    <a:pt x="1090" y="19861"/>
                    <a:pt x="1242" y="19861"/>
                  </a:cubicBezTo>
                  <a:cubicBezTo>
                    <a:pt x="1690" y="19861"/>
                    <a:pt x="2144" y="19602"/>
                    <a:pt x="2558" y="19368"/>
                  </a:cubicBezTo>
                  <a:cubicBezTo>
                    <a:pt x="2665" y="19306"/>
                    <a:pt x="2771" y="19246"/>
                    <a:pt x="2875" y="19192"/>
                  </a:cubicBezTo>
                  <a:cubicBezTo>
                    <a:pt x="3519" y="18851"/>
                    <a:pt x="4271" y="18682"/>
                    <a:pt x="5153" y="18682"/>
                  </a:cubicBezTo>
                  <a:cubicBezTo>
                    <a:pt x="5631" y="18682"/>
                    <a:pt x="6148" y="18732"/>
                    <a:pt x="6705" y="18832"/>
                  </a:cubicBezTo>
                  <a:cubicBezTo>
                    <a:pt x="7251" y="18929"/>
                    <a:pt x="7802" y="19065"/>
                    <a:pt x="8336" y="19195"/>
                  </a:cubicBezTo>
                  <a:cubicBezTo>
                    <a:pt x="9067" y="19376"/>
                    <a:pt x="9825" y="19562"/>
                    <a:pt x="10589" y="19655"/>
                  </a:cubicBezTo>
                  <a:cubicBezTo>
                    <a:pt x="11204" y="19729"/>
                    <a:pt x="11830" y="19744"/>
                    <a:pt x="12446" y="19744"/>
                  </a:cubicBezTo>
                  <a:cubicBezTo>
                    <a:pt x="12648" y="19744"/>
                    <a:pt x="12848" y="19743"/>
                    <a:pt x="13047" y="19741"/>
                  </a:cubicBezTo>
                  <a:cubicBezTo>
                    <a:pt x="13245" y="19739"/>
                    <a:pt x="13446" y="19737"/>
                    <a:pt x="13647" y="19737"/>
                  </a:cubicBezTo>
                  <a:cubicBezTo>
                    <a:pt x="13938" y="19737"/>
                    <a:pt x="14231" y="19741"/>
                    <a:pt x="14520" y="19752"/>
                  </a:cubicBezTo>
                  <a:cubicBezTo>
                    <a:pt x="16137" y="19815"/>
                    <a:pt x="17309" y="20140"/>
                    <a:pt x="18213" y="20779"/>
                  </a:cubicBezTo>
                  <a:cubicBezTo>
                    <a:pt x="18703" y="21125"/>
                    <a:pt x="19119" y="21578"/>
                    <a:pt x="19522" y="22015"/>
                  </a:cubicBezTo>
                  <a:cubicBezTo>
                    <a:pt x="19756" y="22268"/>
                    <a:pt x="19996" y="22531"/>
                    <a:pt x="20251" y="22771"/>
                  </a:cubicBezTo>
                  <a:cubicBezTo>
                    <a:pt x="20804" y="23293"/>
                    <a:pt x="21631" y="23881"/>
                    <a:pt x="22563" y="23881"/>
                  </a:cubicBezTo>
                  <a:cubicBezTo>
                    <a:pt x="22663" y="23881"/>
                    <a:pt x="22762" y="23874"/>
                    <a:pt x="22864" y="23860"/>
                  </a:cubicBezTo>
                  <a:cubicBezTo>
                    <a:pt x="24069" y="23692"/>
                    <a:pt x="24836" y="22531"/>
                    <a:pt x="24972" y="21471"/>
                  </a:cubicBezTo>
                  <a:cubicBezTo>
                    <a:pt x="25094" y="20510"/>
                    <a:pt x="24833" y="19456"/>
                    <a:pt x="24173" y="18247"/>
                  </a:cubicBezTo>
                  <a:cubicBezTo>
                    <a:pt x="23949" y="17836"/>
                    <a:pt x="23696" y="17432"/>
                    <a:pt x="23451" y="17041"/>
                  </a:cubicBezTo>
                  <a:cubicBezTo>
                    <a:pt x="23116" y="16506"/>
                    <a:pt x="22770" y="15954"/>
                    <a:pt x="22495" y="15379"/>
                  </a:cubicBezTo>
                  <a:cubicBezTo>
                    <a:pt x="22107" y="14567"/>
                    <a:pt x="21716" y="13358"/>
                    <a:pt x="22056" y="12207"/>
                  </a:cubicBezTo>
                  <a:cubicBezTo>
                    <a:pt x="22381" y="11107"/>
                    <a:pt x="23274" y="10298"/>
                    <a:pt x="24238" y="9497"/>
                  </a:cubicBezTo>
                  <a:lnTo>
                    <a:pt x="24269" y="9473"/>
                  </a:lnTo>
                  <a:cubicBezTo>
                    <a:pt x="24767" y="9062"/>
                    <a:pt x="25279" y="8636"/>
                    <a:pt x="25646" y="8090"/>
                  </a:cubicBezTo>
                  <a:cubicBezTo>
                    <a:pt x="26074" y="7454"/>
                    <a:pt x="26213" y="6748"/>
                    <a:pt x="26027" y="6154"/>
                  </a:cubicBezTo>
                  <a:cubicBezTo>
                    <a:pt x="25724" y="5180"/>
                    <a:pt x="24722" y="4754"/>
                    <a:pt x="23753" y="4343"/>
                  </a:cubicBezTo>
                  <a:cubicBezTo>
                    <a:pt x="22823" y="3949"/>
                    <a:pt x="21862" y="3540"/>
                    <a:pt x="21556" y="2650"/>
                  </a:cubicBezTo>
                  <a:cubicBezTo>
                    <a:pt x="21460" y="2367"/>
                    <a:pt x="21444" y="2070"/>
                    <a:pt x="21426" y="1755"/>
                  </a:cubicBezTo>
                  <a:cubicBezTo>
                    <a:pt x="21418" y="1601"/>
                    <a:pt x="21409" y="1443"/>
                    <a:pt x="21390" y="1287"/>
                  </a:cubicBezTo>
                  <a:cubicBezTo>
                    <a:pt x="21318" y="692"/>
                    <a:pt x="21055" y="253"/>
                    <a:pt x="20671" y="83"/>
                  </a:cubicBezTo>
                  <a:cubicBezTo>
                    <a:pt x="20541" y="26"/>
                    <a:pt x="20412" y="1"/>
                    <a:pt x="2028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57225" y="3140700"/>
              <a:ext cx="708200" cy="326750"/>
            </a:xfrm>
            <a:custGeom>
              <a:avLst/>
              <a:gdLst/>
              <a:ahLst/>
              <a:cxnLst/>
              <a:rect l="l" t="t" r="r" b="b"/>
              <a:pathLst>
                <a:path w="28328" h="13070" extrusionOk="0">
                  <a:moveTo>
                    <a:pt x="5293" y="146"/>
                  </a:moveTo>
                  <a:cubicBezTo>
                    <a:pt x="5770" y="146"/>
                    <a:pt x="6281" y="193"/>
                    <a:pt x="6822" y="286"/>
                  </a:cubicBezTo>
                  <a:cubicBezTo>
                    <a:pt x="7456" y="393"/>
                    <a:pt x="8092" y="550"/>
                    <a:pt x="8708" y="704"/>
                  </a:cubicBezTo>
                  <a:cubicBezTo>
                    <a:pt x="9549" y="912"/>
                    <a:pt x="10419" y="1126"/>
                    <a:pt x="11296" y="1219"/>
                  </a:cubicBezTo>
                  <a:cubicBezTo>
                    <a:pt x="11815" y="1274"/>
                    <a:pt x="12358" y="1291"/>
                    <a:pt x="12881" y="1307"/>
                  </a:cubicBezTo>
                  <a:cubicBezTo>
                    <a:pt x="14332" y="1352"/>
                    <a:pt x="15831" y="1399"/>
                    <a:pt x="16966" y="2255"/>
                  </a:cubicBezTo>
                  <a:cubicBezTo>
                    <a:pt x="17453" y="2622"/>
                    <a:pt x="17836" y="3118"/>
                    <a:pt x="18206" y="3599"/>
                  </a:cubicBezTo>
                  <a:cubicBezTo>
                    <a:pt x="18523" y="4010"/>
                    <a:pt x="18851" y="4435"/>
                    <a:pt x="19247" y="4785"/>
                  </a:cubicBezTo>
                  <a:cubicBezTo>
                    <a:pt x="20071" y="5516"/>
                    <a:pt x="21227" y="5915"/>
                    <a:pt x="22426" y="5915"/>
                  </a:cubicBezTo>
                  <a:cubicBezTo>
                    <a:pt x="22786" y="5915"/>
                    <a:pt x="23150" y="5879"/>
                    <a:pt x="23510" y="5805"/>
                  </a:cubicBezTo>
                  <a:cubicBezTo>
                    <a:pt x="25244" y="5448"/>
                    <a:pt x="26547" y="4372"/>
                    <a:pt x="27334" y="3532"/>
                  </a:cubicBezTo>
                  <a:cubicBezTo>
                    <a:pt x="27471" y="3385"/>
                    <a:pt x="27662" y="3207"/>
                    <a:pt x="27845" y="3207"/>
                  </a:cubicBezTo>
                  <a:cubicBezTo>
                    <a:pt x="27880" y="3207"/>
                    <a:pt x="27915" y="3213"/>
                    <a:pt x="27948" y="3227"/>
                  </a:cubicBezTo>
                  <a:cubicBezTo>
                    <a:pt x="28214" y="3341"/>
                    <a:pt x="28121" y="3781"/>
                    <a:pt x="28035" y="3999"/>
                  </a:cubicBezTo>
                  <a:cubicBezTo>
                    <a:pt x="27764" y="4675"/>
                    <a:pt x="27412" y="5328"/>
                    <a:pt x="27069" y="5961"/>
                  </a:cubicBezTo>
                  <a:cubicBezTo>
                    <a:pt x="26728" y="6593"/>
                    <a:pt x="26376" y="7247"/>
                    <a:pt x="26102" y="7927"/>
                  </a:cubicBezTo>
                  <a:cubicBezTo>
                    <a:pt x="25602" y="9176"/>
                    <a:pt x="25495" y="10374"/>
                    <a:pt x="25783" y="11485"/>
                  </a:cubicBezTo>
                  <a:cubicBezTo>
                    <a:pt x="25864" y="11791"/>
                    <a:pt x="25926" y="12035"/>
                    <a:pt x="25835" y="12177"/>
                  </a:cubicBezTo>
                  <a:cubicBezTo>
                    <a:pt x="25775" y="12270"/>
                    <a:pt x="25644" y="12334"/>
                    <a:pt x="25433" y="12371"/>
                  </a:cubicBezTo>
                  <a:cubicBezTo>
                    <a:pt x="25208" y="12411"/>
                    <a:pt x="24971" y="12425"/>
                    <a:pt x="24729" y="12425"/>
                  </a:cubicBezTo>
                  <a:cubicBezTo>
                    <a:pt x="24470" y="12425"/>
                    <a:pt x="24206" y="12409"/>
                    <a:pt x="23947" y="12393"/>
                  </a:cubicBezTo>
                  <a:cubicBezTo>
                    <a:pt x="23724" y="12379"/>
                    <a:pt x="23514" y="12368"/>
                    <a:pt x="23308" y="12363"/>
                  </a:cubicBezTo>
                  <a:cubicBezTo>
                    <a:pt x="23079" y="12359"/>
                    <a:pt x="22851" y="12357"/>
                    <a:pt x="22622" y="12357"/>
                  </a:cubicBezTo>
                  <a:cubicBezTo>
                    <a:pt x="20608" y="12357"/>
                    <a:pt x="18577" y="12500"/>
                    <a:pt x="16606" y="12640"/>
                  </a:cubicBezTo>
                  <a:cubicBezTo>
                    <a:pt x="15437" y="12723"/>
                    <a:pt x="14228" y="12808"/>
                    <a:pt x="13038" y="12862"/>
                  </a:cubicBezTo>
                  <a:cubicBezTo>
                    <a:pt x="12287" y="12897"/>
                    <a:pt x="11476" y="12923"/>
                    <a:pt x="10626" y="12923"/>
                  </a:cubicBezTo>
                  <a:cubicBezTo>
                    <a:pt x="8216" y="12923"/>
                    <a:pt x="5485" y="12714"/>
                    <a:pt x="2881" y="11895"/>
                  </a:cubicBezTo>
                  <a:cubicBezTo>
                    <a:pt x="2137" y="11661"/>
                    <a:pt x="1378" y="11362"/>
                    <a:pt x="875" y="10763"/>
                  </a:cubicBezTo>
                  <a:cubicBezTo>
                    <a:pt x="185" y="9943"/>
                    <a:pt x="146" y="8787"/>
                    <a:pt x="167" y="7578"/>
                  </a:cubicBezTo>
                  <a:cubicBezTo>
                    <a:pt x="188" y="6364"/>
                    <a:pt x="210" y="5109"/>
                    <a:pt x="522" y="3916"/>
                  </a:cubicBezTo>
                  <a:cubicBezTo>
                    <a:pt x="870" y="2596"/>
                    <a:pt x="1558" y="1530"/>
                    <a:pt x="2466" y="915"/>
                  </a:cubicBezTo>
                  <a:cubicBezTo>
                    <a:pt x="3217" y="403"/>
                    <a:pt x="4165" y="146"/>
                    <a:pt x="5293" y="146"/>
                  </a:cubicBezTo>
                  <a:close/>
                  <a:moveTo>
                    <a:pt x="5291" y="1"/>
                  </a:moveTo>
                  <a:cubicBezTo>
                    <a:pt x="4134" y="1"/>
                    <a:pt x="3160" y="266"/>
                    <a:pt x="2383" y="793"/>
                  </a:cubicBezTo>
                  <a:cubicBezTo>
                    <a:pt x="1448" y="1429"/>
                    <a:pt x="737" y="2524"/>
                    <a:pt x="381" y="3879"/>
                  </a:cubicBezTo>
                  <a:cubicBezTo>
                    <a:pt x="64" y="5088"/>
                    <a:pt x="42" y="6353"/>
                    <a:pt x="21" y="7575"/>
                  </a:cubicBezTo>
                  <a:cubicBezTo>
                    <a:pt x="0" y="8814"/>
                    <a:pt x="40" y="9998"/>
                    <a:pt x="764" y="10858"/>
                  </a:cubicBezTo>
                  <a:cubicBezTo>
                    <a:pt x="1291" y="11484"/>
                    <a:pt x="2072" y="11793"/>
                    <a:pt x="2838" y="12035"/>
                  </a:cubicBezTo>
                  <a:cubicBezTo>
                    <a:pt x="5459" y="12859"/>
                    <a:pt x="8206" y="13069"/>
                    <a:pt x="10627" y="13069"/>
                  </a:cubicBezTo>
                  <a:cubicBezTo>
                    <a:pt x="11479" y="13069"/>
                    <a:pt x="12292" y="13043"/>
                    <a:pt x="13043" y="13008"/>
                  </a:cubicBezTo>
                  <a:cubicBezTo>
                    <a:pt x="14236" y="12954"/>
                    <a:pt x="15447" y="12869"/>
                    <a:pt x="16617" y="12786"/>
                  </a:cubicBezTo>
                  <a:cubicBezTo>
                    <a:pt x="18584" y="12646"/>
                    <a:pt x="20612" y="12503"/>
                    <a:pt x="22621" y="12503"/>
                  </a:cubicBezTo>
                  <a:cubicBezTo>
                    <a:pt x="22850" y="12503"/>
                    <a:pt x="23078" y="12505"/>
                    <a:pt x="23306" y="12509"/>
                  </a:cubicBezTo>
                  <a:cubicBezTo>
                    <a:pt x="23508" y="12513"/>
                    <a:pt x="23716" y="12525"/>
                    <a:pt x="23937" y="12539"/>
                  </a:cubicBezTo>
                  <a:cubicBezTo>
                    <a:pt x="24201" y="12555"/>
                    <a:pt x="24469" y="12571"/>
                    <a:pt x="24734" y="12571"/>
                  </a:cubicBezTo>
                  <a:cubicBezTo>
                    <a:pt x="24981" y="12571"/>
                    <a:pt x="25224" y="12557"/>
                    <a:pt x="25457" y="12515"/>
                  </a:cubicBezTo>
                  <a:cubicBezTo>
                    <a:pt x="25715" y="12469"/>
                    <a:pt x="25873" y="12387"/>
                    <a:pt x="25956" y="12257"/>
                  </a:cubicBezTo>
                  <a:cubicBezTo>
                    <a:pt x="26084" y="12059"/>
                    <a:pt x="26014" y="11790"/>
                    <a:pt x="25924" y="11449"/>
                  </a:cubicBezTo>
                  <a:cubicBezTo>
                    <a:pt x="25644" y="10368"/>
                    <a:pt x="25748" y="9202"/>
                    <a:pt x="26238" y="7982"/>
                  </a:cubicBezTo>
                  <a:cubicBezTo>
                    <a:pt x="26507" y="7309"/>
                    <a:pt x="26858" y="6659"/>
                    <a:pt x="27197" y="6030"/>
                  </a:cubicBezTo>
                  <a:cubicBezTo>
                    <a:pt x="27542" y="5394"/>
                    <a:pt x="27897" y="4736"/>
                    <a:pt x="28169" y="4054"/>
                  </a:cubicBezTo>
                  <a:cubicBezTo>
                    <a:pt x="28320" y="3674"/>
                    <a:pt x="28328" y="3230"/>
                    <a:pt x="28006" y="3093"/>
                  </a:cubicBezTo>
                  <a:cubicBezTo>
                    <a:pt x="27952" y="3070"/>
                    <a:pt x="27898" y="3059"/>
                    <a:pt x="27845" y="3059"/>
                  </a:cubicBezTo>
                  <a:cubicBezTo>
                    <a:pt x="27606" y="3059"/>
                    <a:pt x="27383" y="3263"/>
                    <a:pt x="27226" y="3431"/>
                  </a:cubicBezTo>
                  <a:cubicBezTo>
                    <a:pt x="26454" y="4257"/>
                    <a:pt x="25177" y="5314"/>
                    <a:pt x="23479" y="5663"/>
                  </a:cubicBezTo>
                  <a:cubicBezTo>
                    <a:pt x="23129" y="5735"/>
                    <a:pt x="22775" y="5770"/>
                    <a:pt x="22425" y="5770"/>
                  </a:cubicBezTo>
                  <a:cubicBezTo>
                    <a:pt x="21262" y="5770"/>
                    <a:pt x="20142" y="5383"/>
                    <a:pt x="19343" y="4676"/>
                  </a:cubicBezTo>
                  <a:cubicBezTo>
                    <a:pt x="18959" y="4335"/>
                    <a:pt x="18635" y="3916"/>
                    <a:pt x="18321" y="3509"/>
                  </a:cubicBezTo>
                  <a:cubicBezTo>
                    <a:pt x="17945" y="3022"/>
                    <a:pt x="17556" y="2518"/>
                    <a:pt x="17055" y="2140"/>
                  </a:cubicBezTo>
                  <a:cubicBezTo>
                    <a:pt x="15882" y="1254"/>
                    <a:pt x="14360" y="1206"/>
                    <a:pt x="12886" y="1162"/>
                  </a:cubicBezTo>
                  <a:cubicBezTo>
                    <a:pt x="12364" y="1146"/>
                    <a:pt x="11825" y="1128"/>
                    <a:pt x="11311" y="1073"/>
                  </a:cubicBezTo>
                  <a:cubicBezTo>
                    <a:pt x="10444" y="982"/>
                    <a:pt x="9580" y="768"/>
                    <a:pt x="8744" y="561"/>
                  </a:cubicBezTo>
                  <a:cubicBezTo>
                    <a:pt x="8126" y="409"/>
                    <a:pt x="7485" y="250"/>
                    <a:pt x="6846" y="142"/>
                  </a:cubicBezTo>
                  <a:cubicBezTo>
                    <a:pt x="6296" y="48"/>
                    <a:pt x="5777" y="1"/>
                    <a:pt x="529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1437900" y="2826550"/>
              <a:ext cx="997900" cy="603500"/>
            </a:xfrm>
            <a:custGeom>
              <a:avLst/>
              <a:gdLst/>
              <a:ahLst/>
              <a:cxnLst/>
              <a:rect l="l" t="t" r="r" b="b"/>
              <a:pathLst>
                <a:path w="39916" h="24140" extrusionOk="0">
                  <a:moveTo>
                    <a:pt x="36167" y="146"/>
                  </a:moveTo>
                  <a:cubicBezTo>
                    <a:pt x="37289" y="146"/>
                    <a:pt x="38289" y="1140"/>
                    <a:pt x="38636" y="2201"/>
                  </a:cubicBezTo>
                  <a:cubicBezTo>
                    <a:pt x="38947" y="3152"/>
                    <a:pt x="38921" y="4184"/>
                    <a:pt x="38899" y="5180"/>
                  </a:cubicBezTo>
                  <a:cubicBezTo>
                    <a:pt x="38888" y="5620"/>
                    <a:pt x="38878" y="6075"/>
                    <a:pt x="38896" y="6518"/>
                  </a:cubicBezTo>
                  <a:cubicBezTo>
                    <a:pt x="38933" y="7454"/>
                    <a:pt x="39101" y="8390"/>
                    <a:pt x="39261" y="9295"/>
                  </a:cubicBezTo>
                  <a:cubicBezTo>
                    <a:pt x="39363" y="9867"/>
                    <a:pt x="39469" y="10458"/>
                    <a:pt x="39541" y="11042"/>
                  </a:cubicBezTo>
                  <a:cubicBezTo>
                    <a:pt x="39767" y="12890"/>
                    <a:pt x="39564" y="14328"/>
                    <a:pt x="38920" y="15436"/>
                  </a:cubicBezTo>
                  <a:cubicBezTo>
                    <a:pt x="38641" y="15918"/>
                    <a:pt x="38268" y="16349"/>
                    <a:pt x="37906" y="16765"/>
                  </a:cubicBezTo>
                  <a:cubicBezTo>
                    <a:pt x="37677" y="17030"/>
                    <a:pt x="37442" y="17303"/>
                    <a:pt x="37229" y="17588"/>
                  </a:cubicBezTo>
                  <a:cubicBezTo>
                    <a:pt x="36750" y="18232"/>
                    <a:pt x="36228" y="19207"/>
                    <a:pt x="36467" y="20200"/>
                  </a:cubicBezTo>
                  <a:cubicBezTo>
                    <a:pt x="36532" y="20469"/>
                    <a:pt x="36649" y="20748"/>
                    <a:pt x="36761" y="21017"/>
                  </a:cubicBezTo>
                  <a:cubicBezTo>
                    <a:pt x="37025" y="21648"/>
                    <a:pt x="37275" y="22243"/>
                    <a:pt x="36891" y="22698"/>
                  </a:cubicBezTo>
                  <a:cubicBezTo>
                    <a:pt x="36622" y="23020"/>
                    <a:pt x="36151" y="23075"/>
                    <a:pt x="35692" y="23103"/>
                  </a:cubicBezTo>
                  <a:cubicBezTo>
                    <a:pt x="26296" y="23694"/>
                    <a:pt x="16772" y="23994"/>
                    <a:pt x="7340" y="23994"/>
                  </a:cubicBezTo>
                  <a:cubicBezTo>
                    <a:pt x="6549" y="23994"/>
                    <a:pt x="5759" y="23991"/>
                    <a:pt x="4970" y="23987"/>
                  </a:cubicBezTo>
                  <a:cubicBezTo>
                    <a:pt x="3748" y="23981"/>
                    <a:pt x="2579" y="23923"/>
                    <a:pt x="1695" y="23288"/>
                  </a:cubicBezTo>
                  <a:cubicBezTo>
                    <a:pt x="219" y="22227"/>
                    <a:pt x="148" y="20077"/>
                    <a:pt x="275" y="18114"/>
                  </a:cubicBezTo>
                  <a:cubicBezTo>
                    <a:pt x="324" y="17350"/>
                    <a:pt x="480" y="16304"/>
                    <a:pt x="1261" y="16027"/>
                  </a:cubicBezTo>
                  <a:cubicBezTo>
                    <a:pt x="1385" y="15982"/>
                    <a:pt x="1509" y="15965"/>
                    <a:pt x="1636" y="15965"/>
                  </a:cubicBezTo>
                  <a:cubicBezTo>
                    <a:pt x="2046" y="15965"/>
                    <a:pt x="2467" y="16165"/>
                    <a:pt x="2877" y="16362"/>
                  </a:cubicBezTo>
                  <a:cubicBezTo>
                    <a:pt x="3023" y="16431"/>
                    <a:pt x="3172" y="16501"/>
                    <a:pt x="3317" y="16564"/>
                  </a:cubicBezTo>
                  <a:cubicBezTo>
                    <a:pt x="3841" y="16783"/>
                    <a:pt x="4382" y="16877"/>
                    <a:pt x="4917" y="16877"/>
                  </a:cubicBezTo>
                  <a:cubicBezTo>
                    <a:pt x="6251" y="16877"/>
                    <a:pt x="7552" y="16292"/>
                    <a:pt x="8475" y="15601"/>
                  </a:cubicBezTo>
                  <a:cubicBezTo>
                    <a:pt x="9809" y="14603"/>
                    <a:pt x="10805" y="13222"/>
                    <a:pt x="11766" y="11886"/>
                  </a:cubicBezTo>
                  <a:cubicBezTo>
                    <a:pt x="11856" y="11763"/>
                    <a:pt x="11944" y="11639"/>
                    <a:pt x="12033" y="11516"/>
                  </a:cubicBezTo>
                  <a:cubicBezTo>
                    <a:pt x="13069" y="10083"/>
                    <a:pt x="14216" y="8610"/>
                    <a:pt x="15795" y="7724"/>
                  </a:cubicBezTo>
                  <a:cubicBezTo>
                    <a:pt x="16523" y="7317"/>
                    <a:pt x="17224" y="7112"/>
                    <a:pt x="17882" y="7112"/>
                  </a:cubicBezTo>
                  <a:cubicBezTo>
                    <a:pt x="17952" y="7112"/>
                    <a:pt x="18021" y="7114"/>
                    <a:pt x="18090" y="7119"/>
                  </a:cubicBezTo>
                  <a:cubicBezTo>
                    <a:pt x="18945" y="7178"/>
                    <a:pt x="19694" y="7623"/>
                    <a:pt x="20046" y="8281"/>
                  </a:cubicBezTo>
                  <a:cubicBezTo>
                    <a:pt x="20394" y="8930"/>
                    <a:pt x="20341" y="9668"/>
                    <a:pt x="20283" y="10450"/>
                  </a:cubicBezTo>
                  <a:cubicBezTo>
                    <a:pt x="20258" y="10818"/>
                    <a:pt x="20231" y="11196"/>
                    <a:pt x="20248" y="11563"/>
                  </a:cubicBezTo>
                  <a:cubicBezTo>
                    <a:pt x="20352" y="13620"/>
                    <a:pt x="22071" y="15494"/>
                    <a:pt x="24244" y="15921"/>
                  </a:cubicBezTo>
                  <a:cubicBezTo>
                    <a:pt x="24590" y="15990"/>
                    <a:pt x="24944" y="16023"/>
                    <a:pt x="25300" y="16023"/>
                  </a:cubicBezTo>
                  <a:cubicBezTo>
                    <a:pt x="26980" y="16023"/>
                    <a:pt x="28710" y="15279"/>
                    <a:pt x="30007" y="13957"/>
                  </a:cubicBezTo>
                  <a:cubicBezTo>
                    <a:pt x="31365" y="12573"/>
                    <a:pt x="32265" y="10560"/>
                    <a:pt x="32543" y="8289"/>
                  </a:cubicBezTo>
                  <a:cubicBezTo>
                    <a:pt x="32764" y="6493"/>
                    <a:pt x="32639" y="4563"/>
                    <a:pt x="32140" y="2033"/>
                  </a:cubicBezTo>
                  <a:cubicBezTo>
                    <a:pt x="32034" y="1501"/>
                    <a:pt x="31957" y="949"/>
                    <a:pt x="32250" y="571"/>
                  </a:cubicBezTo>
                  <a:cubicBezTo>
                    <a:pt x="32471" y="285"/>
                    <a:pt x="32791" y="204"/>
                    <a:pt x="33135" y="204"/>
                  </a:cubicBezTo>
                  <a:cubicBezTo>
                    <a:pt x="33374" y="204"/>
                    <a:pt x="33625" y="243"/>
                    <a:pt x="33863" y="280"/>
                  </a:cubicBezTo>
                  <a:lnTo>
                    <a:pt x="33992" y="300"/>
                  </a:lnTo>
                  <a:cubicBezTo>
                    <a:pt x="34213" y="333"/>
                    <a:pt x="34413" y="348"/>
                    <a:pt x="34604" y="348"/>
                  </a:cubicBezTo>
                  <a:cubicBezTo>
                    <a:pt x="34980" y="348"/>
                    <a:pt x="35325" y="290"/>
                    <a:pt x="35741" y="195"/>
                  </a:cubicBezTo>
                  <a:cubicBezTo>
                    <a:pt x="35884" y="162"/>
                    <a:pt x="36027" y="146"/>
                    <a:pt x="36167" y="146"/>
                  </a:cubicBezTo>
                  <a:close/>
                  <a:moveTo>
                    <a:pt x="36165" y="0"/>
                  </a:moveTo>
                  <a:cubicBezTo>
                    <a:pt x="36015" y="0"/>
                    <a:pt x="35863" y="17"/>
                    <a:pt x="35709" y="52"/>
                  </a:cubicBezTo>
                  <a:cubicBezTo>
                    <a:pt x="35303" y="145"/>
                    <a:pt x="34968" y="201"/>
                    <a:pt x="34604" y="201"/>
                  </a:cubicBezTo>
                  <a:cubicBezTo>
                    <a:pt x="34419" y="201"/>
                    <a:pt x="34226" y="187"/>
                    <a:pt x="34013" y="155"/>
                  </a:cubicBezTo>
                  <a:lnTo>
                    <a:pt x="33885" y="135"/>
                  </a:lnTo>
                  <a:cubicBezTo>
                    <a:pt x="33650" y="99"/>
                    <a:pt x="33391" y="59"/>
                    <a:pt x="33138" y="59"/>
                  </a:cubicBezTo>
                  <a:cubicBezTo>
                    <a:pt x="32759" y="59"/>
                    <a:pt x="32392" y="150"/>
                    <a:pt x="32135" y="481"/>
                  </a:cubicBezTo>
                  <a:cubicBezTo>
                    <a:pt x="31803" y="909"/>
                    <a:pt x="31885" y="1497"/>
                    <a:pt x="31996" y="2062"/>
                  </a:cubicBezTo>
                  <a:cubicBezTo>
                    <a:pt x="32492" y="4574"/>
                    <a:pt x="32617" y="6491"/>
                    <a:pt x="32398" y="8272"/>
                  </a:cubicBezTo>
                  <a:cubicBezTo>
                    <a:pt x="32124" y="10510"/>
                    <a:pt x="31237" y="12493"/>
                    <a:pt x="29903" y="13854"/>
                  </a:cubicBezTo>
                  <a:cubicBezTo>
                    <a:pt x="28633" y="15149"/>
                    <a:pt x="26940" y="15878"/>
                    <a:pt x="25299" y="15878"/>
                  </a:cubicBezTo>
                  <a:cubicBezTo>
                    <a:pt x="24953" y="15878"/>
                    <a:pt x="24609" y="15845"/>
                    <a:pt x="24272" y="15779"/>
                  </a:cubicBezTo>
                  <a:cubicBezTo>
                    <a:pt x="22162" y="15364"/>
                    <a:pt x="20495" y="13548"/>
                    <a:pt x="20394" y="11556"/>
                  </a:cubicBezTo>
                  <a:cubicBezTo>
                    <a:pt x="20376" y="11197"/>
                    <a:pt x="20404" y="10823"/>
                    <a:pt x="20429" y="10461"/>
                  </a:cubicBezTo>
                  <a:cubicBezTo>
                    <a:pt x="20485" y="9692"/>
                    <a:pt x="20543" y="8898"/>
                    <a:pt x="20175" y="8213"/>
                  </a:cubicBezTo>
                  <a:cubicBezTo>
                    <a:pt x="19798" y="7510"/>
                    <a:pt x="19004" y="7036"/>
                    <a:pt x="18099" y="6973"/>
                  </a:cubicBezTo>
                  <a:cubicBezTo>
                    <a:pt x="18026" y="6968"/>
                    <a:pt x="17952" y="6966"/>
                    <a:pt x="17878" y="6966"/>
                  </a:cubicBezTo>
                  <a:cubicBezTo>
                    <a:pt x="17196" y="6966"/>
                    <a:pt x="16472" y="7177"/>
                    <a:pt x="15723" y="7598"/>
                  </a:cubicBezTo>
                  <a:cubicBezTo>
                    <a:pt x="14117" y="8496"/>
                    <a:pt x="12961" y="9984"/>
                    <a:pt x="11913" y="11430"/>
                  </a:cubicBezTo>
                  <a:cubicBezTo>
                    <a:pt x="11825" y="11553"/>
                    <a:pt x="11736" y="11676"/>
                    <a:pt x="11647" y="11800"/>
                  </a:cubicBezTo>
                  <a:cubicBezTo>
                    <a:pt x="10691" y="13127"/>
                    <a:pt x="9703" y="14499"/>
                    <a:pt x="8387" y="15484"/>
                  </a:cubicBezTo>
                  <a:cubicBezTo>
                    <a:pt x="7485" y="16158"/>
                    <a:pt x="6217" y="16730"/>
                    <a:pt x="4919" y="16730"/>
                  </a:cubicBezTo>
                  <a:cubicBezTo>
                    <a:pt x="4401" y="16730"/>
                    <a:pt x="3879" y="16639"/>
                    <a:pt x="3373" y="16427"/>
                  </a:cubicBezTo>
                  <a:cubicBezTo>
                    <a:pt x="3231" y="16368"/>
                    <a:pt x="3084" y="16298"/>
                    <a:pt x="2941" y="16230"/>
                  </a:cubicBezTo>
                  <a:cubicBezTo>
                    <a:pt x="2515" y="16026"/>
                    <a:pt x="2078" y="15817"/>
                    <a:pt x="1638" y="15817"/>
                  </a:cubicBezTo>
                  <a:cubicBezTo>
                    <a:pt x="1496" y="15817"/>
                    <a:pt x="1354" y="15839"/>
                    <a:pt x="1212" y="15889"/>
                  </a:cubicBezTo>
                  <a:cubicBezTo>
                    <a:pt x="350" y="16195"/>
                    <a:pt x="182" y="17300"/>
                    <a:pt x="129" y="18104"/>
                  </a:cubicBezTo>
                  <a:cubicBezTo>
                    <a:pt x="1" y="20107"/>
                    <a:pt x="75" y="22304"/>
                    <a:pt x="1610" y="23406"/>
                  </a:cubicBezTo>
                  <a:cubicBezTo>
                    <a:pt x="2528" y="24066"/>
                    <a:pt x="3724" y="24127"/>
                    <a:pt x="4970" y="24133"/>
                  </a:cubicBezTo>
                  <a:cubicBezTo>
                    <a:pt x="5758" y="24138"/>
                    <a:pt x="6547" y="24139"/>
                    <a:pt x="7337" y="24139"/>
                  </a:cubicBezTo>
                  <a:cubicBezTo>
                    <a:pt x="16772" y="24139"/>
                    <a:pt x="26303" y="23842"/>
                    <a:pt x="35701" y="23249"/>
                  </a:cubicBezTo>
                  <a:cubicBezTo>
                    <a:pt x="36191" y="23219"/>
                    <a:pt x="36697" y="23158"/>
                    <a:pt x="37003" y="22793"/>
                  </a:cubicBezTo>
                  <a:cubicBezTo>
                    <a:pt x="37443" y="22269"/>
                    <a:pt x="37165" y="21603"/>
                    <a:pt x="36896" y="20959"/>
                  </a:cubicBezTo>
                  <a:cubicBezTo>
                    <a:pt x="36785" y="20697"/>
                    <a:pt x="36672" y="20424"/>
                    <a:pt x="36609" y="20167"/>
                  </a:cubicBezTo>
                  <a:cubicBezTo>
                    <a:pt x="36383" y="19228"/>
                    <a:pt x="36884" y="18295"/>
                    <a:pt x="37346" y="17675"/>
                  </a:cubicBezTo>
                  <a:cubicBezTo>
                    <a:pt x="37555" y="17395"/>
                    <a:pt x="37791" y="17124"/>
                    <a:pt x="38017" y="16861"/>
                  </a:cubicBezTo>
                  <a:cubicBezTo>
                    <a:pt x="38383" y="16439"/>
                    <a:pt x="38760" y="16003"/>
                    <a:pt x="39046" y="15510"/>
                  </a:cubicBezTo>
                  <a:cubicBezTo>
                    <a:pt x="39708" y="14373"/>
                    <a:pt x="39916" y="12904"/>
                    <a:pt x="39685" y="11025"/>
                  </a:cubicBezTo>
                  <a:cubicBezTo>
                    <a:pt x="39613" y="10435"/>
                    <a:pt x="39507" y="9843"/>
                    <a:pt x="39405" y="9268"/>
                  </a:cubicBezTo>
                  <a:cubicBezTo>
                    <a:pt x="39245" y="8370"/>
                    <a:pt x="39078" y="7438"/>
                    <a:pt x="39041" y="6514"/>
                  </a:cubicBezTo>
                  <a:cubicBezTo>
                    <a:pt x="39024" y="6073"/>
                    <a:pt x="39035" y="5620"/>
                    <a:pt x="39045" y="5183"/>
                  </a:cubicBezTo>
                  <a:cubicBezTo>
                    <a:pt x="39069" y="4174"/>
                    <a:pt x="39093" y="3130"/>
                    <a:pt x="38774" y="2156"/>
                  </a:cubicBezTo>
                  <a:cubicBezTo>
                    <a:pt x="38410" y="1040"/>
                    <a:pt x="37353" y="0"/>
                    <a:pt x="3616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381025" y="2292400"/>
              <a:ext cx="776350" cy="821375"/>
            </a:xfrm>
            <a:custGeom>
              <a:avLst/>
              <a:gdLst/>
              <a:ahLst/>
              <a:cxnLst/>
              <a:rect l="l" t="t" r="r" b="b"/>
              <a:pathLst>
                <a:path w="31054" h="32855" extrusionOk="0">
                  <a:moveTo>
                    <a:pt x="21404" y="147"/>
                  </a:moveTo>
                  <a:cubicBezTo>
                    <a:pt x="21483" y="147"/>
                    <a:pt x="21560" y="150"/>
                    <a:pt x="21636" y="156"/>
                  </a:cubicBezTo>
                  <a:cubicBezTo>
                    <a:pt x="22566" y="226"/>
                    <a:pt x="23218" y="1200"/>
                    <a:pt x="23361" y="2079"/>
                  </a:cubicBezTo>
                  <a:cubicBezTo>
                    <a:pt x="23441" y="2582"/>
                    <a:pt x="23426" y="3107"/>
                    <a:pt x="23410" y="3615"/>
                  </a:cubicBezTo>
                  <a:cubicBezTo>
                    <a:pt x="23393" y="4204"/>
                    <a:pt x="23375" y="4814"/>
                    <a:pt x="23508" y="5400"/>
                  </a:cubicBezTo>
                  <a:cubicBezTo>
                    <a:pt x="23692" y="6226"/>
                    <a:pt x="24160" y="6952"/>
                    <a:pt x="24611" y="7652"/>
                  </a:cubicBezTo>
                  <a:cubicBezTo>
                    <a:pt x="24983" y="8230"/>
                    <a:pt x="25369" y="8827"/>
                    <a:pt x="25591" y="9477"/>
                  </a:cubicBezTo>
                  <a:cubicBezTo>
                    <a:pt x="26045" y="10798"/>
                    <a:pt x="25806" y="12233"/>
                    <a:pt x="25575" y="13618"/>
                  </a:cubicBezTo>
                  <a:cubicBezTo>
                    <a:pt x="25375" y="14826"/>
                    <a:pt x="25167" y="16073"/>
                    <a:pt x="25399" y="17276"/>
                  </a:cubicBezTo>
                  <a:cubicBezTo>
                    <a:pt x="25734" y="19010"/>
                    <a:pt x="26914" y="20408"/>
                    <a:pt x="28056" y="21761"/>
                  </a:cubicBezTo>
                  <a:cubicBezTo>
                    <a:pt x="28194" y="21924"/>
                    <a:pt x="28331" y="22088"/>
                    <a:pt x="28467" y="22251"/>
                  </a:cubicBezTo>
                  <a:cubicBezTo>
                    <a:pt x="29617" y="23633"/>
                    <a:pt x="30901" y="25473"/>
                    <a:pt x="30639" y="27465"/>
                  </a:cubicBezTo>
                  <a:cubicBezTo>
                    <a:pt x="30515" y="28397"/>
                    <a:pt x="30048" y="29335"/>
                    <a:pt x="29249" y="30256"/>
                  </a:cubicBezTo>
                  <a:cubicBezTo>
                    <a:pt x="28912" y="30644"/>
                    <a:pt x="28418" y="31075"/>
                    <a:pt x="27890" y="31075"/>
                  </a:cubicBezTo>
                  <a:cubicBezTo>
                    <a:pt x="27822" y="31075"/>
                    <a:pt x="27754" y="31068"/>
                    <a:pt x="27686" y="31053"/>
                  </a:cubicBezTo>
                  <a:cubicBezTo>
                    <a:pt x="27196" y="30946"/>
                    <a:pt x="26880" y="30451"/>
                    <a:pt x="26784" y="30006"/>
                  </a:cubicBezTo>
                  <a:cubicBezTo>
                    <a:pt x="26687" y="29563"/>
                    <a:pt x="26741" y="29093"/>
                    <a:pt x="26794" y="28639"/>
                  </a:cubicBezTo>
                  <a:lnTo>
                    <a:pt x="26812" y="28494"/>
                  </a:lnTo>
                  <a:cubicBezTo>
                    <a:pt x="26970" y="27082"/>
                    <a:pt x="26975" y="24536"/>
                    <a:pt x="25228" y="23353"/>
                  </a:cubicBezTo>
                  <a:cubicBezTo>
                    <a:pt x="24377" y="22777"/>
                    <a:pt x="23310" y="22673"/>
                    <a:pt x="22258" y="22673"/>
                  </a:cubicBezTo>
                  <a:cubicBezTo>
                    <a:pt x="22170" y="22673"/>
                    <a:pt x="22081" y="22674"/>
                    <a:pt x="21993" y="22675"/>
                  </a:cubicBezTo>
                  <a:cubicBezTo>
                    <a:pt x="20089" y="22706"/>
                    <a:pt x="18176" y="22907"/>
                    <a:pt x="16307" y="23277"/>
                  </a:cubicBezTo>
                  <a:cubicBezTo>
                    <a:pt x="13434" y="23847"/>
                    <a:pt x="11666" y="24908"/>
                    <a:pt x="10907" y="26520"/>
                  </a:cubicBezTo>
                  <a:cubicBezTo>
                    <a:pt x="10558" y="27260"/>
                    <a:pt x="10448" y="28088"/>
                    <a:pt x="10342" y="28887"/>
                  </a:cubicBezTo>
                  <a:cubicBezTo>
                    <a:pt x="10329" y="28984"/>
                    <a:pt x="10316" y="29082"/>
                    <a:pt x="10303" y="29180"/>
                  </a:cubicBezTo>
                  <a:cubicBezTo>
                    <a:pt x="10190" y="30011"/>
                    <a:pt x="10023" y="30961"/>
                    <a:pt x="9492" y="31708"/>
                  </a:cubicBezTo>
                  <a:cubicBezTo>
                    <a:pt x="9101" y="32255"/>
                    <a:pt x="8412" y="32709"/>
                    <a:pt x="7707" y="32709"/>
                  </a:cubicBezTo>
                  <a:cubicBezTo>
                    <a:pt x="7545" y="32709"/>
                    <a:pt x="7381" y="32685"/>
                    <a:pt x="7221" y="32632"/>
                  </a:cubicBezTo>
                  <a:cubicBezTo>
                    <a:pt x="6443" y="32375"/>
                    <a:pt x="6055" y="31633"/>
                    <a:pt x="5645" y="30848"/>
                  </a:cubicBezTo>
                  <a:cubicBezTo>
                    <a:pt x="5418" y="30411"/>
                    <a:pt x="5182" y="29960"/>
                    <a:pt x="4872" y="29591"/>
                  </a:cubicBezTo>
                  <a:cubicBezTo>
                    <a:pt x="4342" y="28964"/>
                    <a:pt x="3581" y="28570"/>
                    <a:pt x="2846" y="28189"/>
                  </a:cubicBezTo>
                  <a:cubicBezTo>
                    <a:pt x="1914" y="27707"/>
                    <a:pt x="1035" y="27250"/>
                    <a:pt x="604" y="26365"/>
                  </a:cubicBezTo>
                  <a:cubicBezTo>
                    <a:pt x="156" y="25441"/>
                    <a:pt x="364" y="24205"/>
                    <a:pt x="1136" y="23218"/>
                  </a:cubicBezTo>
                  <a:cubicBezTo>
                    <a:pt x="1836" y="22321"/>
                    <a:pt x="2859" y="21721"/>
                    <a:pt x="3848" y="21183"/>
                  </a:cubicBezTo>
                  <a:lnTo>
                    <a:pt x="4074" y="21060"/>
                  </a:lnTo>
                  <a:cubicBezTo>
                    <a:pt x="5006" y="20555"/>
                    <a:pt x="5969" y="20031"/>
                    <a:pt x="6721" y="19266"/>
                  </a:cubicBezTo>
                  <a:cubicBezTo>
                    <a:pt x="7058" y="18922"/>
                    <a:pt x="7360" y="18525"/>
                    <a:pt x="7650" y="18139"/>
                  </a:cubicBezTo>
                  <a:cubicBezTo>
                    <a:pt x="8259" y="17336"/>
                    <a:pt x="8832" y="16577"/>
                    <a:pt x="9721" y="16240"/>
                  </a:cubicBezTo>
                  <a:cubicBezTo>
                    <a:pt x="10023" y="16124"/>
                    <a:pt x="10352" y="16067"/>
                    <a:pt x="10704" y="16067"/>
                  </a:cubicBezTo>
                  <a:cubicBezTo>
                    <a:pt x="11444" y="16067"/>
                    <a:pt x="12291" y="16321"/>
                    <a:pt x="13232" y="16829"/>
                  </a:cubicBezTo>
                  <a:cubicBezTo>
                    <a:pt x="13481" y="16962"/>
                    <a:pt x="13730" y="17106"/>
                    <a:pt x="13972" y="17245"/>
                  </a:cubicBezTo>
                  <a:cubicBezTo>
                    <a:pt x="14806" y="17727"/>
                    <a:pt x="15670" y="18225"/>
                    <a:pt x="16630" y="18395"/>
                  </a:cubicBezTo>
                  <a:cubicBezTo>
                    <a:pt x="16862" y="18436"/>
                    <a:pt x="17099" y="18455"/>
                    <a:pt x="17338" y="18455"/>
                  </a:cubicBezTo>
                  <a:cubicBezTo>
                    <a:pt x="18549" y="18455"/>
                    <a:pt x="19819" y="17946"/>
                    <a:pt x="20786" y="17042"/>
                  </a:cubicBezTo>
                  <a:cubicBezTo>
                    <a:pt x="22073" y="15841"/>
                    <a:pt x="22631" y="14247"/>
                    <a:pt x="22872" y="13123"/>
                  </a:cubicBezTo>
                  <a:cubicBezTo>
                    <a:pt x="23484" y="10283"/>
                    <a:pt x="22791" y="7211"/>
                    <a:pt x="21018" y="4909"/>
                  </a:cubicBezTo>
                  <a:cubicBezTo>
                    <a:pt x="20887" y="4737"/>
                    <a:pt x="20746" y="4566"/>
                    <a:pt x="20610" y="4401"/>
                  </a:cubicBezTo>
                  <a:cubicBezTo>
                    <a:pt x="20289" y="4012"/>
                    <a:pt x="19958" y="3610"/>
                    <a:pt x="19713" y="3165"/>
                  </a:cubicBezTo>
                  <a:cubicBezTo>
                    <a:pt x="19317" y="2444"/>
                    <a:pt x="19228" y="1701"/>
                    <a:pt x="19469" y="1123"/>
                  </a:cubicBezTo>
                  <a:cubicBezTo>
                    <a:pt x="19756" y="438"/>
                    <a:pt x="20631" y="147"/>
                    <a:pt x="21404" y="147"/>
                  </a:cubicBezTo>
                  <a:close/>
                  <a:moveTo>
                    <a:pt x="21396" y="1"/>
                  </a:moveTo>
                  <a:cubicBezTo>
                    <a:pt x="20556" y="1"/>
                    <a:pt x="19648" y="316"/>
                    <a:pt x="19335" y="1067"/>
                  </a:cubicBezTo>
                  <a:cubicBezTo>
                    <a:pt x="19076" y="1685"/>
                    <a:pt x="19167" y="2476"/>
                    <a:pt x="19585" y="3235"/>
                  </a:cubicBezTo>
                  <a:cubicBezTo>
                    <a:pt x="19836" y="3692"/>
                    <a:pt x="20172" y="4100"/>
                    <a:pt x="20496" y="4494"/>
                  </a:cubicBezTo>
                  <a:cubicBezTo>
                    <a:pt x="20632" y="4659"/>
                    <a:pt x="20771" y="4828"/>
                    <a:pt x="20903" y="4998"/>
                  </a:cubicBezTo>
                  <a:cubicBezTo>
                    <a:pt x="22648" y="7267"/>
                    <a:pt x="23332" y="10294"/>
                    <a:pt x="22730" y="13093"/>
                  </a:cubicBezTo>
                  <a:cubicBezTo>
                    <a:pt x="22493" y="14198"/>
                    <a:pt x="21945" y="15759"/>
                    <a:pt x="20687" y="16934"/>
                  </a:cubicBezTo>
                  <a:cubicBezTo>
                    <a:pt x="19745" y="17813"/>
                    <a:pt x="18513" y="18310"/>
                    <a:pt x="17341" y="18310"/>
                  </a:cubicBezTo>
                  <a:cubicBezTo>
                    <a:pt x="17109" y="18310"/>
                    <a:pt x="16880" y="18290"/>
                    <a:pt x="16656" y="18251"/>
                  </a:cubicBezTo>
                  <a:cubicBezTo>
                    <a:pt x="15719" y="18086"/>
                    <a:pt x="14869" y="17594"/>
                    <a:pt x="14046" y="17120"/>
                  </a:cubicBezTo>
                  <a:cubicBezTo>
                    <a:pt x="13802" y="16979"/>
                    <a:pt x="13551" y="16834"/>
                    <a:pt x="13301" y="16699"/>
                  </a:cubicBezTo>
                  <a:cubicBezTo>
                    <a:pt x="12338" y="16181"/>
                    <a:pt x="11469" y="15920"/>
                    <a:pt x="10704" y="15920"/>
                  </a:cubicBezTo>
                  <a:cubicBezTo>
                    <a:pt x="10334" y="15920"/>
                    <a:pt x="9989" y="15981"/>
                    <a:pt x="9669" y="16103"/>
                  </a:cubicBezTo>
                  <a:cubicBezTo>
                    <a:pt x="8741" y="16456"/>
                    <a:pt x="8127" y="17268"/>
                    <a:pt x="7533" y="18051"/>
                  </a:cubicBezTo>
                  <a:cubicBezTo>
                    <a:pt x="7245" y="18432"/>
                    <a:pt x="6947" y="18826"/>
                    <a:pt x="6617" y="19164"/>
                  </a:cubicBezTo>
                  <a:cubicBezTo>
                    <a:pt x="5881" y="19915"/>
                    <a:pt x="4926" y="20432"/>
                    <a:pt x="4004" y="20931"/>
                  </a:cubicBezTo>
                  <a:lnTo>
                    <a:pt x="3778" y="21053"/>
                  </a:lnTo>
                  <a:cubicBezTo>
                    <a:pt x="2776" y="21599"/>
                    <a:pt x="1736" y="22209"/>
                    <a:pt x="1021" y="23128"/>
                  </a:cubicBezTo>
                  <a:cubicBezTo>
                    <a:pt x="215" y="24160"/>
                    <a:pt x="0" y="25455"/>
                    <a:pt x="473" y="26429"/>
                  </a:cubicBezTo>
                  <a:cubicBezTo>
                    <a:pt x="924" y="27358"/>
                    <a:pt x="1868" y="27846"/>
                    <a:pt x="2779" y="28318"/>
                  </a:cubicBezTo>
                  <a:cubicBezTo>
                    <a:pt x="3501" y="28693"/>
                    <a:pt x="4249" y="29081"/>
                    <a:pt x="4760" y="29686"/>
                  </a:cubicBezTo>
                  <a:cubicBezTo>
                    <a:pt x="5059" y="30041"/>
                    <a:pt x="5291" y="30487"/>
                    <a:pt x="5515" y="30916"/>
                  </a:cubicBezTo>
                  <a:cubicBezTo>
                    <a:pt x="5921" y="31692"/>
                    <a:pt x="6340" y="32495"/>
                    <a:pt x="7174" y="32770"/>
                  </a:cubicBezTo>
                  <a:cubicBezTo>
                    <a:pt x="7351" y="32828"/>
                    <a:pt x="7528" y="32855"/>
                    <a:pt x="7706" y="32855"/>
                  </a:cubicBezTo>
                  <a:cubicBezTo>
                    <a:pt x="8462" y="32855"/>
                    <a:pt x="9197" y="32373"/>
                    <a:pt x="9610" y="31793"/>
                  </a:cubicBezTo>
                  <a:cubicBezTo>
                    <a:pt x="10161" y="31018"/>
                    <a:pt x="10331" y="30048"/>
                    <a:pt x="10448" y="29199"/>
                  </a:cubicBezTo>
                  <a:cubicBezTo>
                    <a:pt x="10460" y="29101"/>
                    <a:pt x="10473" y="29004"/>
                    <a:pt x="10486" y="28906"/>
                  </a:cubicBezTo>
                  <a:cubicBezTo>
                    <a:pt x="10590" y="28118"/>
                    <a:pt x="10699" y="27302"/>
                    <a:pt x="11038" y="26583"/>
                  </a:cubicBezTo>
                  <a:cubicBezTo>
                    <a:pt x="11777" y="25015"/>
                    <a:pt x="13509" y="23980"/>
                    <a:pt x="16336" y="23421"/>
                  </a:cubicBezTo>
                  <a:cubicBezTo>
                    <a:pt x="18195" y="23053"/>
                    <a:pt x="20099" y="22851"/>
                    <a:pt x="21995" y="22823"/>
                  </a:cubicBezTo>
                  <a:cubicBezTo>
                    <a:pt x="22089" y="22821"/>
                    <a:pt x="22184" y="22820"/>
                    <a:pt x="22278" y="22820"/>
                  </a:cubicBezTo>
                  <a:cubicBezTo>
                    <a:pt x="23299" y="22820"/>
                    <a:pt x="24331" y="22923"/>
                    <a:pt x="25145" y="23473"/>
                  </a:cubicBezTo>
                  <a:cubicBezTo>
                    <a:pt x="26829" y="24613"/>
                    <a:pt x="26821" y="27098"/>
                    <a:pt x="26666" y="28478"/>
                  </a:cubicBezTo>
                  <a:lnTo>
                    <a:pt x="26648" y="28623"/>
                  </a:lnTo>
                  <a:cubicBezTo>
                    <a:pt x="26595" y="29089"/>
                    <a:pt x="26539" y="29571"/>
                    <a:pt x="26640" y="30038"/>
                  </a:cubicBezTo>
                  <a:cubicBezTo>
                    <a:pt x="26740" y="30491"/>
                    <a:pt x="27063" y="31066"/>
                    <a:pt x="27654" y="31196"/>
                  </a:cubicBezTo>
                  <a:cubicBezTo>
                    <a:pt x="27731" y="31213"/>
                    <a:pt x="27810" y="31222"/>
                    <a:pt x="27889" y="31222"/>
                  </a:cubicBezTo>
                  <a:cubicBezTo>
                    <a:pt x="28358" y="31222"/>
                    <a:pt x="28862" y="30924"/>
                    <a:pt x="29359" y="30350"/>
                  </a:cubicBezTo>
                  <a:cubicBezTo>
                    <a:pt x="30178" y="29409"/>
                    <a:pt x="30656" y="28445"/>
                    <a:pt x="30783" y="27484"/>
                  </a:cubicBezTo>
                  <a:cubicBezTo>
                    <a:pt x="31054" y="25436"/>
                    <a:pt x="29747" y="23561"/>
                    <a:pt x="28579" y="22158"/>
                  </a:cubicBezTo>
                  <a:cubicBezTo>
                    <a:pt x="28443" y="21995"/>
                    <a:pt x="28306" y="21831"/>
                    <a:pt x="28166" y="21666"/>
                  </a:cubicBezTo>
                  <a:cubicBezTo>
                    <a:pt x="27037" y="20328"/>
                    <a:pt x="25870" y="18944"/>
                    <a:pt x="25542" y="17248"/>
                  </a:cubicBezTo>
                  <a:cubicBezTo>
                    <a:pt x="25316" y="16071"/>
                    <a:pt x="25521" y="14837"/>
                    <a:pt x="25720" y="13642"/>
                  </a:cubicBezTo>
                  <a:cubicBezTo>
                    <a:pt x="25953" y="12238"/>
                    <a:pt x="26193" y="10787"/>
                    <a:pt x="25729" y="9429"/>
                  </a:cubicBezTo>
                  <a:cubicBezTo>
                    <a:pt x="25500" y="8763"/>
                    <a:pt x="25111" y="8158"/>
                    <a:pt x="24733" y="7572"/>
                  </a:cubicBezTo>
                  <a:cubicBezTo>
                    <a:pt x="24290" y="6883"/>
                    <a:pt x="23830" y="6170"/>
                    <a:pt x="23649" y="5368"/>
                  </a:cubicBezTo>
                  <a:cubicBezTo>
                    <a:pt x="23522" y="4800"/>
                    <a:pt x="23540" y="4199"/>
                    <a:pt x="23556" y="3618"/>
                  </a:cubicBezTo>
                  <a:cubicBezTo>
                    <a:pt x="23572" y="3104"/>
                    <a:pt x="23588" y="2572"/>
                    <a:pt x="23503" y="2057"/>
                  </a:cubicBezTo>
                  <a:cubicBezTo>
                    <a:pt x="23353" y="1121"/>
                    <a:pt x="22651" y="87"/>
                    <a:pt x="21647" y="10"/>
                  </a:cubicBezTo>
                  <a:cubicBezTo>
                    <a:pt x="21565" y="4"/>
                    <a:pt x="21481" y="1"/>
                    <a:pt x="21396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081000" y="2294275"/>
              <a:ext cx="298325" cy="457975"/>
            </a:xfrm>
            <a:custGeom>
              <a:avLst/>
              <a:gdLst/>
              <a:ahLst/>
              <a:cxnLst/>
              <a:rect l="l" t="t" r="r" b="b"/>
              <a:pathLst>
                <a:path w="11933" h="18319" extrusionOk="0">
                  <a:moveTo>
                    <a:pt x="6376" y="171"/>
                  </a:moveTo>
                  <a:cubicBezTo>
                    <a:pt x="6797" y="171"/>
                    <a:pt x="7219" y="191"/>
                    <a:pt x="7636" y="247"/>
                  </a:cubicBezTo>
                  <a:cubicBezTo>
                    <a:pt x="8634" y="380"/>
                    <a:pt x="9455" y="710"/>
                    <a:pt x="10076" y="1226"/>
                  </a:cubicBezTo>
                  <a:cubicBezTo>
                    <a:pt x="10935" y="1938"/>
                    <a:pt x="11500" y="3117"/>
                    <a:pt x="11668" y="4542"/>
                  </a:cubicBezTo>
                  <a:cubicBezTo>
                    <a:pt x="11785" y="5549"/>
                    <a:pt x="11713" y="6584"/>
                    <a:pt x="11642" y="7585"/>
                  </a:cubicBezTo>
                  <a:cubicBezTo>
                    <a:pt x="11625" y="7839"/>
                    <a:pt x="11607" y="8094"/>
                    <a:pt x="11591" y="8348"/>
                  </a:cubicBezTo>
                  <a:cubicBezTo>
                    <a:pt x="11574" y="8648"/>
                    <a:pt x="11559" y="8951"/>
                    <a:pt x="11545" y="9255"/>
                  </a:cubicBezTo>
                  <a:cubicBezTo>
                    <a:pt x="11454" y="11218"/>
                    <a:pt x="11359" y="13249"/>
                    <a:pt x="10307" y="14879"/>
                  </a:cubicBezTo>
                  <a:cubicBezTo>
                    <a:pt x="9724" y="15780"/>
                    <a:pt x="8811" y="16587"/>
                    <a:pt x="7594" y="17277"/>
                  </a:cubicBezTo>
                  <a:cubicBezTo>
                    <a:pt x="6637" y="17819"/>
                    <a:pt x="5826" y="18101"/>
                    <a:pt x="5047" y="18160"/>
                  </a:cubicBezTo>
                  <a:cubicBezTo>
                    <a:pt x="4949" y="18168"/>
                    <a:pt x="4852" y="18171"/>
                    <a:pt x="4756" y="18171"/>
                  </a:cubicBezTo>
                  <a:cubicBezTo>
                    <a:pt x="3895" y="18171"/>
                    <a:pt x="3098" y="17866"/>
                    <a:pt x="2582" y="17332"/>
                  </a:cubicBezTo>
                  <a:cubicBezTo>
                    <a:pt x="1969" y="16698"/>
                    <a:pt x="1687" y="15683"/>
                    <a:pt x="1809" y="14547"/>
                  </a:cubicBezTo>
                  <a:cubicBezTo>
                    <a:pt x="1889" y="13785"/>
                    <a:pt x="2127" y="13036"/>
                    <a:pt x="2356" y="12312"/>
                  </a:cubicBezTo>
                  <a:cubicBezTo>
                    <a:pt x="2430" y="12084"/>
                    <a:pt x="2504" y="11847"/>
                    <a:pt x="2573" y="11615"/>
                  </a:cubicBezTo>
                  <a:cubicBezTo>
                    <a:pt x="3227" y="9404"/>
                    <a:pt x="3144" y="7639"/>
                    <a:pt x="2323" y="6368"/>
                  </a:cubicBezTo>
                  <a:cubicBezTo>
                    <a:pt x="2076" y="5986"/>
                    <a:pt x="1762" y="5650"/>
                    <a:pt x="1458" y="5325"/>
                  </a:cubicBezTo>
                  <a:cubicBezTo>
                    <a:pt x="1288" y="5144"/>
                    <a:pt x="1112" y="4957"/>
                    <a:pt x="952" y="4763"/>
                  </a:cubicBezTo>
                  <a:cubicBezTo>
                    <a:pt x="408" y="4113"/>
                    <a:pt x="150" y="3490"/>
                    <a:pt x="185" y="2917"/>
                  </a:cubicBezTo>
                  <a:cubicBezTo>
                    <a:pt x="249" y="1850"/>
                    <a:pt x="1314" y="1082"/>
                    <a:pt x="2340" y="792"/>
                  </a:cubicBezTo>
                  <a:cubicBezTo>
                    <a:pt x="2816" y="659"/>
                    <a:pt x="3317" y="587"/>
                    <a:pt x="3802" y="516"/>
                  </a:cubicBezTo>
                  <a:cubicBezTo>
                    <a:pt x="4339" y="439"/>
                    <a:pt x="4891" y="361"/>
                    <a:pt x="5420" y="198"/>
                  </a:cubicBezTo>
                  <a:cubicBezTo>
                    <a:pt x="5737" y="182"/>
                    <a:pt x="6056" y="171"/>
                    <a:pt x="6376" y="171"/>
                  </a:cubicBezTo>
                  <a:close/>
                  <a:moveTo>
                    <a:pt x="5548" y="1"/>
                  </a:moveTo>
                  <a:cubicBezTo>
                    <a:pt x="5497" y="18"/>
                    <a:pt x="5445" y="36"/>
                    <a:pt x="5394" y="52"/>
                  </a:cubicBezTo>
                  <a:cubicBezTo>
                    <a:pt x="5242" y="60"/>
                    <a:pt x="5091" y="68"/>
                    <a:pt x="4941" y="74"/>
                  </a:cubicBezTo>
                  <a:lnTo>
                    <a:pt x="4946" y="172"/>
                  </a:lnTo>
                  <a:cubicBezTo>
                    <a:pt x="4561" y="260"/>
                    <a:pt x="4167" y="318"/>
                    <a:pt x="3782" y="372"/>
                  </a:cubicBezTo>
                  <a:cubicBezTo>
                    <a:pt x="3292" y="443"/>
                    <a:pt x="2786" y="515"/>
                    <a:pt x="2300" y="652"/>
                  </a:cubicBezTo>
                  <a:cubicBezTo>
                    <a:pt x="1224" y="955"/>
                    <a:pt x="108" y="1770"/>
                    <a:pt x="39" y="2907"/>
                  </a:cubicBezTo>
                  <a:cubicBezTo>
                    <a:pt x="1" y="3520"/>
                    <a:pt x="271" y="4177"/>
                    <a:pt x="840" y="4858"/>
                  </a:cubicBezTo>
                  <a:cubicBezTo>
                    <a:pt x="1003" y="5053"/>
                    <a:pt x="1179" y="5242"/>
                    <a:pt x="1351" y="5426"/>
                  </a:cubicBezTo>
                  <a:cubicBezTo>
                    <a:pt x="1652" y="5745"/>
                    <a:pt x="1961" y="6076"/>
                    <a:pt x="2201" y="6448"/>
                  </a:cubicBezTo>
                  <a:cubicBezTo>
                    <a:pt x="2997" y="7681"/>
                    <a:pt x="3075" y="9405"/>
                    <a:pt x="2433" y="11574"/>
                  </a:cubicBezTo>
                  <a:cubicBezTo>
                    <a:pt x="2364" y="11806"/>
                    <a:pt x="2291" y="12039"/>
                    <a:pt x="2219" y="12267"/>
                  </a:cubicBezTo>
                  <a:cubicBezTo>
                    <a:pt x="1986" y="12999"/>
                    <a:pt x="1746" y="13755"/>
                    <a:pt x="1663" y="14531"/>
                  </a:cubicBezTo>
                  <a:cubicBezTo>
                    <a:pt x="1536" y="15710"/>
                    <a:pt x="1834" y="16767"/>
                    <a:pt x="2476" y="17433"/>
                  </a:cubicBezTo>
                  <a:cubicBezTo>
                    <a:pt x="3021" y="17996"/>
                    <a:pt x="3858" y="18318"/>
                    <a:pt x="4760" y="18318"/>
                  </a:cubicBezTo>
                  <a:cubicBezTo>
                    <a:pt x="4859" y="18318"/>
                    <a:pt x="4959" y="18314"/>
                    <a:pt x="5058" y="18307"/>
                  </a:cubicBezTo>
                  <a:cubicBezTo>
                    <a:pt x="5860" y="18245"/>
                    <a:pt x="6688" y="17958"/>
                    <a:pt x="7665" y="17404"/>
                  </a:cubicBezTo>
                  <a:cubicBezTo>
                    <a:pt x="8922" y="16693"/>
                    <a:pt x="9825" y="15892"/>
                    <a:pt x="10429" y="14957"/>
                  </a:cubicBezTo>
                  <a:cubicBezTo>
                    <a:pt x="11502" y="13295"/>
                    <a:pt x="11598" y="11245"/>
                    <a:pt x="11691" y="9261"/>
                  </a:cubicBezTo>
                  <a:cubicBezTo>
                    <a:pt x="11705" y="8959"/>
                    <a:pt x="11719" y="8656"/>
                    <a:pt x="11737" y="8356"/>
                  </a:cubicBezTo>
                  <a:cubicBezTo>
                    <a:pt x="11753" y="8103"/>
                    <a:pt x="11771" y="7849"/>
                    <a:pt x="11788" y="7596"/>
                  </a:cubicBezTo>
                  <a:cubicBezTo>
                    <a:pt x="11859" y="6587"/>
                    <a:pt x="11932" y="5546"/>
                    <a:pt x="11812" y="4526"/>
                  </a:cubicBezTo>
                  <a:cubicBezTo>
                    <a:pt x="11641" y="3062"/>
                    <a:pt x="11056" y="1850"/>
                    <a:pt x="10169" y="1114"/>
                  </a:cubicBezTo>
                  <a:cubicBezTo>
                    <a:pt x="9527" y="580"/>
                    <a:pt x="8680" y="239"/>
                    <a:pt x="7655" y="102"/>
                  </a:cubicBezTo>
                  <a:cubicBezTo>
                    <a:pt x="7229" y="45"/>
                    <a:pt x="6799" y="25"/>
                    <a:pt x="6370" y="25"/>
                  </a:cubicBezTo>
                  <a:cubicBezTo>
                    <a:pt x="6100" y="25"/>
                    <a:pt x="5830" y="33"/>
                    <a:pt x="5562" y="44"/>
                  </a:cubicBezTo>
                  <a:lnTo>
                    <a:pt x="5548" y="1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95025" y="2610675"/>
              <a:ext cx="592175" cy="498475"/>
            </a:xfrm>
            <a:custGeom>
              <a:avLst/>
              <a:gdLst/>
              <a:ahLst/>
              <a:cxnLst/>
              <a:rect l="l" t="t" r="r" b="b"/>
              <a:pathLst>
                <a:path w="23687" h="19939" extrusionOk="0">
                  <a:moveTo>
                    <a:pt x="19295" y="87"/>
                  </a:moveTo>
                  <a:cubicBezTo>
                    <a:pt x="19383" y="87"/>
                    <a:pt x="19469" y="104"/>
                    <a:pt x="19551" y="144"/>
                  </a:cubicBezTo>
                  <a:cubicBezTo>
                    <a:pt x="19879" y="303"/>
                    <a:pt x="19940" y="684"/>
                    <a:pt x="20005" y="1086"/>
                  </a:cubicBezTo>
                  <a:cubicBezTo>
                    <a:pt x="20041" y="1307"/>
                    <a:pt x="20078" y="1536"/>
                    <a:pt x="20162" y="1734"/>
                  </a:cubicBezTo>
                  <a:cubicBezTo>
                    <a:pt x="20427" y="2357"/>
                    <a:pt x="21107" y="2581"/>
                    <a:pt x="21764" y="2798"/>
                  </a:cubicBezTo>
                  <a:cubicBezTo>
                    <a:pt x="22377" y="2999"/>
                    <a:pt x="23011" y="3209"/>
                    <a:pt x="23307" y="3738"/>
                  </a:cubicBezTo>
                  <a:cubicBezTo>
                    <a:pt x="23594" y="4248"/>
                    <a:pt x="23444" y="4886"/>
                    <a:pt x="23207" y="5310"/>
                  </a:cubicBezTo>
                  <a:cubicBezTo>
                    <a:pt x="22973" y="5731"/>
                    <a:pt x="22620" y="6082"/>
                    <a:pt x="22281" y="6420"/>
                  </a:cubicBezTo>
                  <a:cubicBezTo>
                    <a:pt x="22227" y="6474"/>
                    <a:pt x="22174" y="6527"/>
                    <a:pt x="22121" y="6581"/>
                  </a:cubicBezTo>
                  <a:cubicBezTo>
                    <a:pt x="20691" y="8026"/>
                    <a:pt x="19956" y="9400"/>
                    <a:pt x="19873" y="10782"/>
                  </a:cubicBezTo>
                  <a:cubicBezTo>
                    <a:pt x="19780" y="12353"/>
                    <a:pt x="20547" y="13779"/>
                    <a:pt x="21288" y="15158"/>
                  </a:cubicBezTo>
                  <a:cubicBezTo>
                    <a:pt x="21775" y="16063"/>
                    <a:pt x="22279" y="17000"/>
                    <a:pt x="22547" y="17980"/>
                  </a:cubicBezTo>
                  <a:cubicBezTo>
                    <a:pt x="22646" y="18340"/>
                    <a:pt x="22816" y="19227"/>
                    <a:pt x="22271" y="19656"/>
                  </a:cubicBezTo>
                  <a:cubicBezTo>
                    <a:pt x="22100" y="19792"/>
                    <a:pt x="21898" y="19849"/>
                    <a:pt x="21684" y="19849"/>
                  </a:cubicBezTo>
                  <a:cubicBezTo>
                    <a:pt x="21249" y="19849"/>
                    <a:pt x="20764" y="19612"/>
                    <a:pt x="20382" y="19323"/>
                  </a:cubicBezTo>
                  <a:cubicBezTo>
                    <a:pt x="20012" y="19045"/>
                    <a:pt x="19660" y="18728"/>
                    <a:pt x="19320" y="18422"/>
                  </a:cubicBezTo>
                  <a:cubicBezTo>
                    <a:pt x="18840" y="17989"/>
                    <a:pt x="18345" y="17544"/>
                    <a:pt x="17788" y="17193"/>
                  </a:cubicBezTo>
                  <a:cubicBezTo>
                    <a:pt x="16705" y="16513"/>
                    <a:pt x="15355" y="16149"/>
                    <a:pt x="13543" y="16052"/>
                  </a:cubicBezTo>
                  <a:cubicBezTo>
                    <a:pt x="12889" y="16017"/>
                    <a:pt x="12223" y="16015"/>
                    <a:pt x="11578" y="16015"/>
                  </a:cubicBezTo>
                  <a:cubicBezTo>
                    <a:pt x="10772" y="16013"/>
                    <a:pt x="9940" y="16013"/>
                    <a:pt x="9124" y="15944"/>
                  </a:cubicBezTo>
                  <a:cubicBezTo>
                    <a:pt x="8588" y="15900"/>
                    <a:pt x="8036" y="15824"/>
                    <a:pt x="7501" y="15752"/>
                  </a:cubicBezTo>
                  <a:cubicBezTo>
                    <a:pt x="6623" y="15634"/>
                    <a:pt x="5730" y="15514"/>
                    <a:pt x="4855" y="15514"/>
                  </a:cubicBezTo>
                  <a:cubicBezTo>
                    <a:pt x="3981" y="15514"/>
                    <a:pt x="3126" y="15634"/>
                    <a:pt x="2324" y="15996"/>
                  </a:cubicBezTo>
                  <a:cubicBezTo>
                    <a:pt x="1895" y="16189"/>
                    <a:pt x="1396" y="16328"/>
                    <a:pt x="985" y="16328"/>
                  </a:cubicBezTo>
                  <a:cubicBezTo>
                    <a:pt x="736" y="16328"/>
                    <a:pt x="520" y="16277"/>
                    <a:pt x="372" y="16156"/>
                  </a:cubicBezTo>
                  <a:cubicBezTo>
                    <a:pt x="152" y="15975"/>
                    <a:pt x="93" y="15653"/>
                    <a:pt x="195" y="15197"/>
                  </a:cubicBezTo>
                  <a:cubicBezTo>
                    <a:pt x="490" y="13906"/>
                    <a:pt x="1236" y="12867"/>
                    <a:pt x="2300" y="12273"/>
                  </a:cubicBezTo>
                  <a:cubicBezTo>
                    <a:pt x="3265" y="11733"/>
                    <a:pt x="4376" y="11499"/>
                    <a:pt x="5453" y="11273"/>
                  </a:cubicBezTo>
                  <a:cubicBezTo>
                    <a:pt x="5722" y="11216"/>
                    <a:pt x="6000" y="11156"/>
                    <a:pt x="6272" y="11094"/>
                  </a:cubicBezTo>
                  <a:cubicBezTo>
                    <a:pt x="8216" y="10647"/>
                    <a:pt x="9744" y="9994"/>
                    <a:pt x="10944" y="9097"/>
                  </a:cubicBezTo>
                  <a:cubicBezTo>
                    <a:pt x="12420" y="7995"/>
                    <a:pt x="13408" y="6460"/>
                    <a:pt x="13651" y="4889"/>
                  </a:cubicBezTo>
                  <a:cubicBezTo>
                    <a:pt x="13674" y="4740"/>
                    <a:pt x="13693" y="4585"/>
                    <a:pt x="13711" y="4434"/>
                  </a:cubicBezTo>
                  <a:cubicBezTo>
                    <a:pt x="13775" y="3882"/>
                    <a:pt x="13840" y="3310"/>
                    <a:pt x="14178" y="2882"/>
                  </a:cubicBezTo>
                  <a:cubicBezTo>
                    <a:pt x="14609" y="2335"/>
                    <a:pt x="15307" y="2199"/>
                    <a:pt x="16045" y="2053"/>
                  </a:cubicBezTo>
                  <a:cubicBezTo>
                    <a:pt x="16708" y="1923"/>
                    <a:pt x="17395" y="1789"/>
                    <a:pt x="17873" y="1326"/>
                  </a:cubicBezTo>
                  <a:cubicBezTo>
                    <a:pt x="18020" y="1183"/>
                    <a:pt x="18140" y="1015"/>
                    <a:pt x="18255" y="854"/>
                  </a:cubicBezTo>
                  <a:cubicBezTo>
                    <a:pt x="18356" y="711"/>
                    <a:pt x="18462" y="564"/>
                    <a:pt x="18582" y="437"/>
                  </a:cubicBezTo>
                  <a:cubicBezTo>
                    <a:pt x="18768" y="243"/>
                    <a:pt x="19036" y="87"/>
                    <a:pt x="19295" y="87"/>
                  </a:cubicBezTo>
                  <a:close/>
                  <a:moveTo>
                    <a:pt x="19298" y="0"/>
                  </a:moveTo>
                  <a:cubicBezTo>
                    <a:pt x="19012" y="0"/>
                    <a:pt x="18721" y="168"/>
                    <a:pt x="18519" y="378"/>
                  </a:cubicBezTo>
                  <a:cubicBezTo>
                    <a:pt x="18395" y="509"/>
                    <a:pt x="18289" y="658"/>
                    <a:pt x="18186" y="802"/>
                  </a:cubicBezTo>
                  <a:cubicBezTo>
                    <a:pt x="18073" y="962"/>
                    <a:pt x="17954" y="1127"/>
                    <a:pt x="17813" y="1263"/>
                  </a:cubicBezTo>
                  <a:cubicBezTo>
                    <a:pt x="17354" y="1709"/>
                    <a:pt x="16680" y="1842"/>
                    <a:pt x="16028" y="1968"/>
                  </a:cubicBezTo>
                  <a:cubicBezTo>
                    <a:pt x="15307" y="2111"/>
                    <a:pt x="14563" y="2256"/>
                    <a:pt x="14111" y="2830"/>
                  </a:cubicBezTo>
                  <a:cubicBezTo>
                    <a:pt x="13757" y="3276"/>
                    <a:pt x="13690" y="3859"/>
                    <a:pt x="13624" y="4423"/>
                  </a:cubicBezTo>
                  <a:cubicBezTo>
                    <a:pt x="13608" y="4573"/>
                    <a:pt x="13589" y="4727"/>
                    <a:pt x="13567" y="4876"/>
                  </a:cubicBezTo>
                  <a:cubicBezTo>
                    <a:pt x="13326" y="6425"/>
                    <a:pt x="12351" y="7939"/>
                    <a:pt x="10892" y="9028"/>
                  </a:cubicBezTo>
                  <a:cubicBezTo>
                    <a:pt x="9703" y="9917"/>
                    <a:pt x="8184" y="10566"/>
                    <a:pt x="6253" y="11011"/>
                  </a:cubicBezTo>
                  <a:cubicBezTo>
                    <a:pt x="5983" y="11073"/>
                    <a:pt x="5704" y="11131"/>
                    <a:pt x="5435" y="11188"/>
                  </a:cubicBezTo>
                  <a:cubicBezTo>
                    <a:pt x="4352" y="11416"/>
                    <a:pt x="3235" y="11651"/>
                    <a:pt x="2258" y="12197"/>
                  </a:cubicBezTo>
                  <a:cubicBezTo>
                    <a:pt x="1174" y="12803"/>
                    <a:pt x="412" y="13861"/>
                    <a:pt x="112" y="15177"/>
                  </a:cubicBezTo>
                  <a:cubicBezTo>
                    <a:pt x="0" y="15667"/>
                    <a:pt x="70" y="16020"/>
                    <a:pt x="319" y="16221"/>
                  </a:cubicBezTo>
                  <a:cubicBezTo>
                    <a:pt x="487" y="16360"/>
                    <a:pt x="723" y="16415"/>
                    <a:pt x="987" y="16415"/>
                  </a:cubicBezTo>
                  <a:cubicBezTo>
                    <a:pt x="1428" y="16415"/>
                    <a:pt x="1946" y="16260"/>
                    <a:pt x="2359" y="16074"/>
                  </a:cubicBezTo>
                  <a:cubicBezTo>
                    <a:pt x="3149" y="15717"/>
                    <a:pt x="3993" y="15599"/>
                    <a:pt x="4857" y="15599"/>
                  </a:cubicBezTo>
                  <a:cubicBezTo>
                    <a:pt x="5726" y="15599"/>
                    <a:pt x="6615" y="15719"/>
                    <a:pt x="7489" y="15837"/>
                  </a:cubicBezTo>
                  <a:cubicBezTo>
                    <a:pt x="8026" y="15909"/>
                    <a:pt x="8578" y="15984"/>
                    <a:pt x="9116" y="16029"/>
                  </a:cubicBezTo>
                  <a:cubicBezTo>
                    <a:pt x="9936" y="16098"/>
                    <a:pt x="10771" y="16100"/>
                    <a:pt x="11578" y="16101"/>
                  </a:cubicBezTo>
                  <a:cubicBezTo>
                    <a:pt x="12221" y="16101"/>
                    <a:pt x="12886" y="16101"/>
                    <a:pt x="13538" y="16137"/>
                  </a:cubicBezTo>
                  <a:cubicBezTo>
                    <a:pt x="15336" y="16234"/>
                    <a:pt x="16672" y="16593"/>
                    <a:pt x="17743" y="17267"/>
                  </a:cubicBezTo>
                  <a:cubicBezTo>
                    <a:pt x="18292" y="17611"/>
                    <a:pt x="18785" y="18057"/>
                    <a:pt x="19262" y="18486"/>
                  </a:cubicBezTo>
                  <a:cubicBezTo>
                    <a:pt x="19604" y="18793"/>
                    <a:pt x="19957" y="19110"/>
                    <a:pt x="20331" y="19392"/>
                  </a:cubicBezTo>
                  <a:cubicBezTo>
                    <a:pt x="20539" y="19549"/>
                    <a:pt x="21114" y="19938"/>
                    <a:pt x="21684" y="19938"/>
                  </a:cubicBezTo>
                  <a:cubicBezTo>
                    <a:pt x="21905" y="19938"/>
                    <a:pt x="22127" y="19879"/>
                    <a:pt x="22324" y="19724"/>
                  </a:cubicBezTo>
                  <a:cubicBezTo>
                    <a:pt x="22910" y="19262"/>
                    <a:pt x="22733" y="18334"/>
                    <a:pt x="22630" y="17956"/>
                  </a:cubicBezTo>
                  <a:cubicBezTo>
                    <a:pt x="22359" y="16966"/>
                    <a:pt x="21853" y="16026"/>
                    <a:pt x="21365" y="15117"/>
                  </a:cubicBezTo>
                  <a:cubicBezTo>
                    <a:pt x="20595" y="13685"/>
                    <a:pt x="19866" y="12332"/>
                    <a:pt x="19959" y="10785"/>
                  </a:cubicBezTo>
                  <a:cubicBezTo>
                    <a:pt x="20041" y="9425"/>
                    <a:pt x="20768" y="8071"/>
                    <a:pt x="22182" y="6641"/>
                  </a:cubicBezTo>
                  <a:cubicBezTo>
                    <a:pt x="22235" y="6588"/>
                    <a:pt x="22287" y="6533"/>
                    <a:pt x="22342" y="6481"/>
                  </a:cubicBezTo>
                  <a:cubicBezTo>
                    <a:pt x="22686" y="6138"/>
                    <a:pt x="23042" y="5782"/>
                    <a:pt x="23282" y="5350"/>
                  </a:cubicBezTo>
                  <a:cubicBezTo>
                    <a:pt x="23530" y="4906"/>
                    <a:pt x="23687" y="4237"/>
                    <a:pt x="23383" y="3694"/>
                  </a:cubicBezTo>
                  <a:cubicBezTo>
                    <a:pt x="23070" y="3137"/>
                    <a:pt x="22420" y="2922"/>
                    <a:pt x="21791" y="2716"/>
                  </a:cubicBezTo>
                  <a:cubicBezTo>
                    <a:pt x="21123" y="2495"/>
                    <a:pt x="20491" y="2287"/>
                    <a:pt x="20241" y="1701"/>
                  </a:cubicBezTo>
                  <a:cubicBezTo>
                    <a:pt x="20161" y="1512"/>
                    <a:pt x="20124" y="1287"/>
                    <a:pt x="20090" y="1071"/>
                  </a:cubicBezTo>
                  <a:cubicBezTo>
                    <a:pt x="20025" y="665"/>
                    <a:pt x="19957" y="245"/>
                    <a:pt x="19588" y="66"/>
                  </a:cubicBezTo>
                  <a:cubicBezTo>
                    <a:pt x="19494" y="20"/>
                    <a:pt x="19396" y="0"/>
                    <a:pt x="1929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828850" y="2376600"/>
              <a:ext cx="186725" cy="245850"/>
            </a:xfrm>
            <a:custGeom>
              <a:avLst/>
              <a:gdLst/>
              <a:ahLst/>
              <a:cxnLst/>
              <a:rect l="l" t="t" r="r" b="b"/>
              <a:pathLst>
                <a:path w="7469" h="9834" extrusionOk="0">
                  <a:moveTo>
                    <a:pt x="1265" y="87"/>
                  </a:moveTo>
                  <a:cubicBezTo>
                    <a:pt x="1320" y="87"/>
                    <a:pt x="1373" y="91"/>
                    <a:pt x="1421" y="96"/>
                  </a:cubicBezTo>
                  <a:cubicBezTo>
                    <a:pt x="2010" y="170"/>
                    <a:pt x="2638" y="621"/>
                    <a:pt x="2807" y="977"/>
                  </a:cubicBezTo>
                  <a:cubicBezTo>
                    <a:pt x="2883" y="1139"/>
                    <a:pt x="2942" y="1312"/>
                    <a:pt x="3000" y="1480"/>
                  </a:cubicBezTo>
                  <a:cubicBezTo>
                    <a:pt x="3091" y="1749"/>
                    <a:pt x="3185" y="2027"/>
                    <a:pt x="3353" y="2264"/>
                  </a:cubicBezTo>
                  <a:cubicBezTo>
                    <a:pt x="3901" y="3033"/>
                    <a:pt x="4988" y="3108"/>
                    <a:pt x="5964" y="3119"/>
                  </a:cubicBezTo>
                  <a:cubicBezTo>
                    <a:pt x="6402" y="3124"/>
                    <a:pt x="6932" y="3177"/>
                    <a:pt x="7149" y="3555"/>
                  </a:cubicBezTo>
                  <a:cubicBezTo>
                    <a:pt x="7371" y="3941"/>
                    <a:pt x="7110" y="4463"/>
                    <a:pt x="6727" y="4710"/>
                  </a:cubicBezTo>
                  <a:cubicBezTo>
                    <a:pt x="6439" y="4895"/>
                    <a:pt x="6093" y="4979"/>
                    <a:pt x="5760" y="5060"/>
                  </a:cubicBezTo>
                  <a:cubicBezTo>
                    <a:pt x="5640" y="5091"/>
                    <a:pt x="5515" y="5121"/>
                    <a:pt x="5395" y="5155"/>
                  </a:cubicBezTo>
                  <a:cubicBezTo>
                    <a:pt x="4085" y="5534"/>
                    <a:pt x="2969" y="6561"/>
                    <a:pt x="2482" y="7834"/>
                  </a:cubicBezTo>
                  <a:cubicBezTo>
                    <a:pt x="2430" y="7971"/>
                    <a:pt x="2383" y="8114"/>
                    <a:pt x="2338" y="8252"/>
                  </a:cubicBezTo>
                  <a:cubicBezTo>
                    <a:pt x="2241" y="8550"/>
                    <a:pt x="2140" y="8860"/>
                    <a:pt x="1972" y="9128"/>
                  </a:cubicBezTo>
                  <a:cubicBezTo>
                    <a:pt x="1769" y="9454"/>
                    <a:pt x="1405" y="9748"/>
                    <a:pt x="1011" y="9748"/>
                  </a:cubicBezTo>
                  <a:cubicBezTo>
                    <a:pt x="960" y="9748"/>
                    <a:pt x="909" y="9743"/>
                    <a:pt x="857" y="9733"/>
                  </a:cubicBezTo>
                  <a:cubicBezTo>
                    <a:pt x="639" y="9688"/>
                    <a:pt x="457" y="9552"/>
                    <a:pt x="327" y="9339"/>
                  </a:cubicBezTo>
                  <a:cubicBezTo>
                    <a:pt x="141" y="9035"/>
                    <a:pt x="88" y="8601"/>
                    <a:pt x="192" y="8236"/>
                  </a:cubicBezTo>
                  <a:cubicBezTo>
                    <a:pt x="305" y="7837"/>
                    <a:pt x="542" y="7480"/>
                    <a:pt x="771" y="7134"/>
                  </a:cubicBezTo>
                  <a:cubicBezTo>
                    <a:pt x="889" y="6956"/>
                    <a:pt x="1011" y="6772"/>
                    <a:pt x="1116" y="6583"/>
                  </a:cubicBezTo>
                  <a:cubicBezTo>
                    <a:pt x="1760" y="5424"/>
                    <a:pt x="1789" y="3970"/>
                    <a:pt x="1190" y="2786"/>
                  </a:cubicBezTo>
                  <a:cubicBezTo>
                    <a:pt x="1115" y="2636"/>
                    <a:pt x="1027" y="2489"/>
                    <a:pt x="943" y="2344"/>
                  </a:cubicBezTo>
                  <a:cubicBezTo>
                    <a:pt x="803" y="2103"/>
                    <a:pt x="655" y="1853"/>
                    <a:pt x="559" y="1589"/>
                  </a:cubicBezTo>
                  <a:cubicBezTo>
                    <a:pt x="383" y="1103"/>
                    <a:pt x="426" y="634"/>
                    <a:pt x="674" y="336"/>
                  </a:cubicBezTo>
                  <a:cubicBezTo>
                    <a:pt x="836" y="139"/>
                    <a:pt x="1065" y="87"/>
                    <a:pt x="1265" y="87"/>
                  </a:cubicBezTo>
                  <a:close/>
                  <a:moveTo>
                    <a:pt x="1263" y="0"/>
                  </a:moveTo>
                  <a:cubicBezTo>
                    <a:pt x="985" y="0"/>
                    <a:pt x="761" y="95"/>
                    <a:pt x="607" y="280"/>
                  </a:cubicBezTo>
                  <a:cubicBezTo>
                    <a:pt x="340" y="604"/>
                    <a:pt x="292" y="1103"/>
                    <a:pt x="479" y="1617"/>
                  </a:cubicBezTo>
                  <a:cubicBezTo>
                    <a:pt x="577" y="1890"/>
                    <a:pt x="726" y="2143"/>
                    <a:pt x="870" y="2388"/>
                  </a:cubicBezTo>
                  <a:cubicBezTo>
                    <a:pt x="953" y="2530"/>
                    <a:pt x="1038" y="2677"/>
                    <a:pt x="1113" y="2825"/>
                  </a:cubicBezTo>
                  <a:cubicBezTo>
                    <a:pt x="1699" y="3983"/>
                    <a:pt x="1670" y="5408"/>
                    <a:pt x="1041" y="6541"/>
                  </a:cubicBezTo>
                  <a:cubicBezTo>
                    <a:pt x="939" y="6727"/>
                    <a:pt x="817" y="6910"/>
                    <a:pt x="700" y="7088"/>
                  </a:cubicBezTo>
                  <a:cubicBezTo>
                    <a:pt x="466" y="7438"/>
                    <a:pt x="226" y="7800"/>
                    <a:pt x="109" y="8213"/>
                  </a:cubicBezTo>
                  <a:cubicBezTo>
                    <a:pt x="0" y="8599"/>
                    <a:pt x="56" y="9060"/>
                    <a:pt x="253" y="9384"/>
                  </a:cubicBezTo>
                  <a:cubicBezTo>
                    <a:pt x="396" y="9618"/>
                    <a:pt x="598" y="9768"/>
                    <a:pt x="839" y="9816"/>
                  </a:cubicBezTo>
                  <a:cubicBezTo>
                    <a:pt x="897" y="9829"/>
                    <a:pt x="955" y="9834"/>
                    <a:pt x="1012" y="9834"/>
                  </a:cubicBezTo>
                  <a:cubicBezTo>
                    <a:pt x="1440" y="9834"/>
                    <a:pt x="1829" y="9520"/>
                    <a:pt x="2045" y="9174"/>
                  </a:cubicBezTo>
                  <a:cubicBezTo>
                    <a:pt x="2218" y="8897"/>
                    <a:pt x="2321" y="8582"/>
                    <a:pt x="2420" y="8277"/>
                  </a:cubicBezTo>
                  <a:cubicBezTo>
                    <a:pt x="2465" y="8141"/>
                    <a:pt x="2510" y="8000"/>
                    <a:pt x="2562" y="7864"/>
                  </a:cubicBezTo>
                  <a:cubicBezTo>
                    <a:pt x="3040" y="6615"/>
                    <a:pt x="4135" y="5609"/>
                    <a:pt x="5419" y="5238"/>
                  </a:cubicBezTo>
                  <a:cubicBezTo>
                    <a:pt x="5538" y="5204"/>
                    <a:pt x="5661" y="5174"/>
                    <a:pt x="5781" y="5144"/>
                  </a:cubicBezTo>
                  <a:cubicBezTo>
                    <a:pt x="6122" y="5062"/>
                    <a:pt x="6473" y="4975"/>
                    <a:pt x="6774" y="4782"/>
                  </a:cubicBezTo>
                  <a:cubicBezTo>
                    <a:pt x="7189" y="4514"/>
                    <a:pt x="7469" y="3941"/>
                    <a:pt x="7224" y="3512"/>
                  </a:cubicBezTo>
                  <a:cubicBezTo>
                    <a:pt x="6985" y="3097"/>
                    <a:pt x="6425" y="3039"/>
                    <a:pt x="5964" y="3033"/>
                  </a:cubicBezTo>
                  <a:cubicBezTo>
                    <a:pt x="5011" y="3023"/>
                    <a:pt x="3949" y="2951"/>
                    <a:pt x="3424" y="2215"/>
                  </a:cubicBezTo>
                  <a:cubicBezTo>
                    <a:pt x="3262" y="1987"/>
                    <a:pt x="3169" y="1715"/>
                    <a:pt x="3081" y="1452"/>
                  </a:cubicBezTo>
                  <a:cubicBezTo>
                    <a:pt x="3022" y="1283"/>
                    <a:pt x="2963" y="1105"/>
                    <a:pt x="2884" y="940"/>
                  </a:cubicBezTo>
                  <a:cubicBezTo>
                    <a:pt x="2683" y="517"/>
                    <a:pt x="2004" y="83"/>
                    <a:pt x="1432" y="11"/>
                  </a:cubicBezTo>
                  <a:cubicBezTo>
                    <a:pt x="1373" y="4"/>
                    <a:pt x="1317" y="0"/>
                    <a:pt x="12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52825" y="2394675"/>
              <a:ext cx="86175" cy="364175"/>
            </a:xfrm>
            <a:custGeom>
              <a:avLst/>
              <a:gdLst/>
              <a:ahLst/>
              <a:cxnLst/>
              <a:rect l="l" t="t" r="r" b="b"/>
              <a:pathLst>
                <a:path w="3447" h="14567" extrusionOk="0">
                  <a:moveTo>
                    <a:pt x="1326" y="86"/>
                  </a:moveTo>
                  <a:cubicBezTo>
                    <a:pt x="1345" y="86"/>
                    <a:pt x="1363" y="87"/>
                    <a:pt x="1382" y="89"/>
                  </a:cubicBezTo>
                  <a:cubicBezTo>
                    <a:pt x="1758" y="126"/>
                    <a:pt x="2133" y="524"/>
                    <a:pt x="2338" y="856"/>
                  </a:cubicBezTo>
                  <a:cubicBezTo>
                    <a:pt x="2705" y="1445"/>
                    <a:pt x="2791" y="2272"/>
                    <a:pt x="2569" y="3064"/>
                  </a:cubicBezTo>
                  <a:cubicBezTo>
                    <a:pt x="2402" y="3663"/>
                    <a:pt x="2106" y="4225"/>
                    <a:pt x="1819" y="4770"/>
                  </a:cubicBezTo>
                  <a:cubicBezTo>
                    <a:pt x="1608" y="5172"/>
                    <a:pt x="1389" y="5586"/>
                    <a:pt x="1222" y="6015"/>
                  </a:cubicBezTo>
                  <a:cubicBezTo>
                    <a:pt x="402" y="8121"/>
                    <a:pt x="873" y="10656"/>
                    <a:pt x="2394" y="12326"/>
                  </a:cubicBezTo>
                  <a:lnTo>
                    <a:pt x="2449" y="12386"/>
                  </a:lnTo>
                  <a:cubicBezTo>
                    <a:pt x="2870" y="12847"/>
                    <a:pt x="3349" y="13370"/>
                    <a:pt x="3160" y="13926"/>
                  </a:cubicBezTo>
                  <a:cubicBezTo>
                    <a:pt x="3091" y="14129"/>
                    <a:pt x="2937" y="14288"/>
                    <a:pt x="2714" y="14384"/>
                  </a:cubicBezTo>
                  <a:cubicBezTo>
                    <a:pt x="2565" y="14449"/>
                    <a:pt x="2394" y="14481"/>
                    <a:pt x="2221" y="14481"/>
                  </a:cubicBezTo>
                  <a:cubicBezTo>
                    <a:pt x="2034" y="14481"/>
                    <a:pt x="1844" y="14443"/>
                    <a:pt x="1678" y="14368"/>
                  </a:cubicBezTo>
                  <a:cubicBezTo>
                    <a:pt x="1166" y="14137"/>
                    <a:pt x="738" y="13631"/>
                    <a:pt x="508" y="12981"/>
                  </a:cubicBezTo>
                  <a:cubicBezTo>
                    <a:pt x="296" y="12389"/>
                    <a:pt x="253" y="11739"/>
                    <a:pt x="226" y="11122"/>
                  </a:cubicBezTo>
                  <a:cubicBezTo>
                    <a:pt x="85" y="7863"/>
                    <a:pt x="330" y="4555"/>
                    <a:pt x="565" y="1357"/>
                  </a:cubicBezTo>
                  <a:cubicBezTo>
                    <a:pt x="596" y="947"/>
                    <a:pt x="642" y="558"/>
                    <a:pt x="889" y="295"/>
                  </a:cubicBezTo>
                  <a:cubicBezTo>
                    <a:pt x="1020" y="156"/>
                    <a:pt x="1168" y="86"/>
                    <a:pt x="1326" y="86"/>
                  </a:cubicBezTo>
                  <a:close/>
                  <a:moveTo>
                    <a:pt x="1322" y="0"/>
                  </a:moveTo>
                  <a:cubicBezTo>
                    <a:pt x="1140" y="0"/>
                    <a:pt x="973" y="81"/>
                    <a:pt x="827" y="238"/>
                  </a:cubicBezTo>
                  <a:cubicBezTo>
                    <a:pt x="561" y="520"/>
                    <a:pt x="511" y="925"/>
                    <a:pt x="479" y="1351"/>
                  </a:cubicBezTo>
                  <a:cubicBezTo>
                    <a:pt x="244" y="4552"/>
                    <a:pt x="0" y="7862"/>
                    <a:pt x="141" y="11127"/>
                  </a:cubicBezTo>
                  <a:cubicBezTo>
                    <a:pt x="168" y="11748"/>
                    <a:pt x="212" y="12406"/>
                    <a:pt x="426" y="13010"/>
                  </a:cubicBezTo>
                  <a:cubicBezTo>
                    <a:pt x="666" y="13683"/>
                    <a:pt x="1108" y="14206"/>
                    <a:pt x="1643" y="14446"/>
                  </a:cubicBezTo>
                  <a:cubicBezTo>
                    <a:pt x="1819" y="14526"/>
                    <a:pt x="2023" y="14567"/>
                    <a:pt x="2223" y="14567"/>
                  </a:cubicBezTo>
                  <a:cubicBezTo>
                    <a:pt x="2407" y="14567"/>
                    <a:pt x="2590" y="14533"/>
                    <a:pt x="2748" y="14464"/>
                  </a:cubicBezTo>
                  <a:cubicBezTo>
                    <a:pt x="2993" y="14358"/>
                    <a:pt x="3164" y="14182"/>
                    <a:pt x="3241" y="13955"/>
                  </a:cubicBezTo>
                  <a:cubicBezTo>
                    <a:pt x="3446" y="13351"/>
                    <a:pt x="2929" y="12784"/>
                    <a:pt x="2513" y="12328"/>
                  </a:cubicBezTo>
                  <a:lnTo>
                    <a:pt x="2458" y="12270"/>
                  </a:lnTo>
                  <a:cubicBezTo>
                    <a:pt x="959" y="10622"/>
                    <a:pt x="493" y="8123"/>
                    <a:pt x="1302" y="6047"/>
                  </a:cubicBezTo>
                  <a:cubicBezTo>
                    <a:pt x="1469" y="5623"/>
                    <a:pt x="1685" y="5210"/>
                    <a:pt x="1896" y="4811"/>
                  </a:cubicBezTo>
                  <a:cubicBezTo>
                    <a:pt x="2184" y="4262"/>
                    <a:pt x="2482" y="3695"/>
                    <a:pt x="2652" y="3088"/>
                  </a:cubicBezTo>
                  <a:cubicBezTo>
                    <a:pt x="2879" y="2272"/>
                    <a:pt x="2790" y="1420"/>
                    <a:pt x="2410" y="811"/>
                  </a:cubicBezTo>
                  <a:cubicBezTo>
                    <a:pt x="2196" y="464"/>
                    <a:pt x="1799" y="44"/>
                    <a:pt x="1390" y="4"/>
                  </a:cubicBezTo>
                  <a:cubicBezTo>
                    <a:pt x="1367" y="2"/>
                    <a:pt x="1345" y="0"/>
                    <a:pt x="132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192825" y="2315150"/>
              <a:ext cx="585725" cy="269125"/>
            </a:xfrm>
            <a:custGeom>
              <a:avLst/>
              <a:gdLst/>
              <a:ahLst/>
              <a:cxnLst/>
              <a:rect l="l" t="t" r="r" b="b"/>
              <a:pathLst>
                <a:path w="23429" h="10765" extrusionOk="0">
                  <a:moveTo>
                    <a:pt x="14489" y="123"/>
                  </a:moveTo>
                  <a:cubicBezTo>
                    <a:pt x="14790" y="123"/>
                    <a:pt x="15092" y="144"/>
                    <a:pt x="15386" y="215"/>
                  </a:cubicBezTo>
                  <a:cubicBezTo>
                    <a:pt x="15942" y="347"/>
                    <a:pt x="16382" y="657"/>
                    <a:pt x="16595" y="1065"/>
                  </a:cubicBezTo>
                  <a:cubicBezTo>
                    <a:pt x="16843" y="1537"/>
                    <a:pt x="16784" y="2069"/>
                    <a:pt x="16722" y="2631"/>
                  </a:cubicBezTo>
                  <a:cubicBezTo>
                    <a:pt x="16680" y="3009"/>
                    <a:pt x="16637" y="3400"/>
                    <a:pt x="16693" y="3773"/>
                  </a:cubicBezTo>
                  <a:cubicBezTo>
                    <a:pt x="16919" y="5256"/>
                    <a:pt x="18592" y="5978"/>
                    <a:pt x="19301" y="6220"/>
                  </a:cubicBezTo>
                  <a:cubicBezTo>
                    <a:pt x="19606" y="6324"/>
                    <a:pt x="19921" y="6415"/>
                    <a:pt x="20229" y="6505"/>
                  </a:cubicBezTo>
                  <a:cubicBezTo>
                    <a:pt x="21103" y="6758"/>
                    <a:pt x="22006" y="7020"/>
                    <a:pt x="22719" y="7589"/>
                  </a:cubicBezTo>
                  <a:cubicBezTo>
                    <a:pt x="22864" y="7704"/>
                    <a:pt x="23327" y="8119"/>
                    <a:pt x="23175" y="8558"/>
                  </a:cubicBezTo>
                  <a:cubicBezTo>
                    <a:pt x="23060" y="8886"/>
                    <a:pt x="22677" y="8998"/>
                    <a:pt x="22299" y="8998"/>
                  </a:cubicBezTo>
                  <a:cubicBezTo>
                    <a:pt x="22197" y="8998"/>
                    <a:pt x="22096" y="8990"/>
                    <a:pt x="22000" y="8975"/>
                  </a:cubicBezTo>
                  <a:cubicBezTo>
                    <a:pt x="21487" y="8899"/>
                    <a:pt x="20973" y="8745"/>
                    <a:pt x="20475" y="8596"/>
                  </a:cubicBezTo>
                  <a:cubicBezTo>
                    <a:pt x="19770" y="8384"/>
                    <a:pt x="19045" y="8166"/>
                    <a:pt x="18307" y="8166"/>
                  </a:cubicBezTo>
                  <a:cubicBezTo>
                    <a:pt x="18185" y="8166"/>
                    <a:pt x="18063" y="8171"/>
                    <a:pt x="17940" y="8184"/>
                  </a:cubicBezTo>
                  <a:cubicBezTo>
                    <a:pt x="17087" y="8274"/>
                    <a:pt x="16313" y="8690"/>
                    <a:pt x="15564" y="9094"/>
                  </a:cubicBezTo>
                  <a:cubicBezTo>
                    <a:pt x="15389" y="9187"/>
                    <a:pt x="15210" y="9285"/>
                    <a:pt x="15032" y="9376"/>
                  </a:cubicBezTo>
                  <a:cubicBezTo>
                    <a:pt x="13961" y="9922"/>
                    <a:pt x="12822" y="10324"/>
                    <a:pt x="11646" y="10567"/>
                  </a:cubicBezTo>
                  <a:cubicBezTo>
                    <a:pt x="11373" y="10624"/>
                    <a:pt x="11046" y="10678"/>
                    <a:pt x="10715" y="10678"/>
                  </a:cubicBezTo>
                  <a:cubicBezTo>
                    <a:pt x="10312" y="10678"/>
                    <a:pt x="9902" y="10598"/>
                    <a:pt x="9575" y="10345"/>
                  </a:cubicBezTo>
                  <a:cubicBezTo>
                    <a:pt x="9069" y="9954"/>
                    <a:pt x="8909" y="9283"/>
                    <a:pt x="8753" y="8636"/>
                  </a:cubicBezTo>
                  <a:lnTo>
                    <a:pt x="8713" y="8473"/>
                  </a:lnTo>
                  <a:cubicBezTo>
                    <a:pt x="8422" y="7275"/>
                    <a:pt x="7969" y="6268"/>
                    <a:pt x="7370" y="5480"/>
                  </a:cubicBezTo>
                  <a:cubicBezTo>
                    <a:pt x="6653" y="4538"/>
                    <a:pt x="5700" y="3886"/>
                    <a:pt x="4688" y="3645"/>
                  </a:cubicBezTo>
                  <a:cubicBezTo>
                    <a:pt x="4321" y="3558"/>
                    <a:pt x="3941" y="3521"/>
                    <a:pt x="3573" y="3486"/>
                  </a:cubicBezTo>
                  <a:cubicBezTo>
                    <a:pt x="3126" y="3443"/>
                    <a:pt x="2665" y="3400"/>
                    <a:pt x="2233" y="3264"/>
                  </a:cubicBezTo>
                  <a:cubicBezTo>
                    <a:pt x="1327" y="2977"/>
                    <a:pt x="550" y="2247"/>
                    <a:pt x="209" y="1360"/>
                  </a:cubicBezTo>
                  <a:cubicBezTo>
                    <a:pt x="97" y="1068"/>
                    <a:pt x="89" y="849"/>
                    <a:pt x="185" y="689"/>
                  </a:cubicBezTo>
                  <a:cubicBezTo>
                    <a:pt x="330" y="445"/>
                    <a:pt x="670" y="407"/>
                    <a:pt x="985" y="399"/>
                  </a:cubicBezTo>
                  <a:lnTo>
                    <a:pt x="13846" y="123"/>
                  </a:lnTo>
                  <a:lnTo>
                    <a:pt x="13846" y="144"/>
                  </a:lnTo>
                  <a:cubicBezTo>
                    <a:pt x="14058" y="133"/>
                    <a:pt x="14274" y="123"/>
                    <a:pt x="14489" y="123"/>
                  </a:cubicBezTo>
                  <a:close/>
                  <a:moveTo>
                    <a:pt x="15554" y="0"/>
                  </a:moveTo>
                  <a:lnTo>
                    <a:pt x="982" y="314"/>
                  </a:lnTo>
                  <a:cubicBezTo>
                    <a:pt x="646" y="320"/>
                    <a:pt x="278" y="365"/>
                    <a:pt x="111" y="644"/>
                  </a:cubicBezTo>
                  <a:cubicBezTo>
                    <a:pt x="1" y="829"/>
                    <a:pt x="5" y="1073"/>
                    <a:pt x="129" y="1390"/>
                  </a:cubicBezTo>
                  <a:cubicBezTo>
                    <a:pt x="484" y="2316"/>
                    <a:pt x="1262" y="3046"/>
                    <a:pt x="2207" y="3345"/>
                  </a:cubicBezTo>
                  <a:cubicBezTo>
                    <a:pt x="2648" y="3484"/>
                    <a:pt x="3115" y="3529"/>
                    <a:pt x="3565" y="3571"/>
                  </a:cubicBezTo>
                  <a:cubicBezTo>
                    <a:pt x="3930" y="3606"/>
                    <a:pt x="4308" y="3643"/>
                    <a:pt x="4667" y="3728"/>
                  </a:cubicBezTo>
                  <a:cubicBezTo>
                    <a:pt x="5661" y="3966"/>
                    <a:pt x="6597" y="4607"/>
                    <a:pt x="7301" y="5533"/>
                  </a:cubicBezTo>
                  <a:cubicBezTo>
                    <a:pt x="7894" y="6311"/>
                    <a:pt x="8342" y="7307"/>
                    <a:pt x="8630" y="8492"/>
                  </a:cubicBezTo>
                  <a:lnTo>
                    <a:pt x="8670" y="8657"/>
                  </a:lnTo>
                  <a:cubicBezTo>
                    <a:pt x="8829" y="9318"/>
                    <a:pt x="8992" y="10004"/>
                    <a:pt x="9524" y="10413"/>
                  </a:cubicBezTo>
                  <a:cubicBezTo>
                    <a:pt x="9868" y="10679"/>
                    <a:pt x="10296" y="10764"/>
                    <a:pt x="10715" y="10764"/>
                  </a:cubicBezTo>
                  <a:cubicBezTo>
                    <a:pt x="11053" y="10764"/>
                    <a:pt x="11386" y="10708"/>
                    <a:pt x="11663" y="10650"/>
                  </a:cubicBezTo>
                  <a:cubicBezTo>
                    <a:pt x="12848" y="10405"/>
                    <a:pt x="13995" y="10002"/>
                    <a:pt x="15071" y="9451"/>
                  </a:cubicBezTo>
                  <a:cubicBezTo>
                    <a:pt x="15250" y="9360"/>
                    <a:pt x="15431" y="9264"/>
                    <a:pt x="15606" y="9169"/>
                  </a:cubicBezTo>
                  <a:cubicBezTo>
                    <a:pt x="16347" y="8770"/>
                    <a:pt x="17112" y="8357"/>
                    <a:pt x="17948" y="8271"/>
                  </a:cubicBezTo>
                  <a:cubicBezTo>
                    <a:pt x="18069" y="8258"/>
                    <a:pt x="18189" y="8252"/>
                    <a:pt x="18309" y="8252"/>
                  </a:cubicBezTo>
                  <a:cubicBezTo>
                    <a:pt x="19035" y="8252"/>
                    <a:pt x="19753" y="8467"/>
                    <a:pt x="20451" y="8678"/>
                  </a:cubicBezTo>
                  <a:cubicBezTo>
                    <a:pt x="20951" y="8828"/>
                    <a:pt x="21468" y="8983"/>
                    <a:pt x="21987" y="9060"/>
                  </a:cubicBezTo>
                  <a:cubicBezTo>
                    <a:pt x="22086" y="9075"/>
                    <a:pt x="22191" y="9083"/>
                    <a:pt x="22297" y="9083"/>
                  </a:cubicBezTo>
                  <a:cubicBezTo>
                    <a:pt x="22707" y="9083"/>
                    <a:pt x="23127" y="8957"/>
                    <a:pt x="23257" y="8586"/>
                  </a:cubicBezTo>
                  <a:cubicBezTo>
                    <a:pt x="23428" y="8093"/>
                    <a:pt x="22929" y="7646"/>
                    <a:pt x="22772" y="7521"/>
                  </a:cubicBezTo>
                  <a:cubicBezTo>
                    <a:pt x="22048" y="6942"/>
                    <a:pt x="21135" y="6678"/>
                    <a:pt x="20253" y="6421"/>
                  </a:cubicBezTo>
                  <a:cubicBezTo>
                    <a:pt x="19947" y="6333"/>
                    <a:pt x="19631" y="6242"/>
                    <a:pt x="19330" y="6138"/>
                  </a:cubicBezTo>
                  <a:cubicBezTo>
                    <a:pt x="18635" y="5902"/>
                    <a:pt x="16997" y="5196"/>
                    <a:pt x="16778" y="3760"/>
                  </a:cubicBezTo>
                  <a:cubicBezTo>
                    <a:pt x="16723" y="3398"/>
                    <a:pt x="16767" y="3014"/>
                    <a:pt x="16808" y="2641"/>
                  </a:cubicBezTo>
                  <a:cubicBezTo>
                    <a:pt x="16869" y="2090"/>
                    <a:pt x="16933" y="1520"/>
                    <a:pt x="16672" y="1025"/>
                  </a:cubicBezTo>
                  <a:cubicBezTo>
                    <a:pt x="16446" y="596"/>
                    <a:pt x="15987" y="271"/>
                    <a:pt x="15407" y="131"/>
                  </a:cubicBezTo>
                  <a:cubicBezTo>
                    <a:pt x="15346" y="117"/>
                    <a:pt x="15285" y="104"/>
                    <a:pt x="15224" y="93"/>
                  </a:cubicBezTo>
                  <a:lnTo>
                    <a:pt x="15556" y="86"/>
                  </a:lnTo>
                  <a:lnTo>
                    <a:pt x="15554" y="0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128375" y="2314325"/>
              <a:ext cx="223525" cy="410375"/>
            </a:xfrm>
            <a:custGeom>
              <a:avLst/>
              <a:gdLst/>
              <a:ahLst/>
              <a:cxnLst/>
              <a:rect l="l" t="t" r="r" b="b"/>
              <a:pathLst>
                <a:path w="8941" h="16415" extrusionOk="0">
                  <a:moveTo>
                    <a:pt x="5962" y="86"/>
                  </a:moveTo>
                  <a:cubicBezTo>
                    <a:pt x="6726" y="86"/>
                    <a:pt x="7470" y="217"/>
                    <a:pt x="7932" y="752"/>
                  </a:cubicBezTo>
                  <a:cubicBezTo>
                    <a:pt x="8257" y="1128"/>
                    <a:pt x="8358" y="1657"/>
                    <a:pt x="8431" y="2166"/>
                  </a:cubicBezTo>
                  <a:cubicBezTo>
                    <a:pt x="8727" y="4185"/>
                    <a:pt x="8854" y="6243"/>
                    <a:pt x="8806" y="8283"/>
                  </a:cubicBezTo>
                  <a:cubicBezTo>
                    <a:pt x="8759" y="10270"/>
                    <a:pt x="8495" y="13129"/>
                    <a:pt x="6732" y="14993"/>
                  </a:cubicBezTo>
                  <a:cubicBezTo>
                    <a:pt x="5962" y="15808"/>
                    <a:pt x="5030" y="16282"/>
                    <a:pt x="4108" y="16325"/>
                  </a:cubicBezTo>
                  <a:cubicBezTo>
                    <a:pt x="4065" y="16327"/>
                    <a:pt x="4023" y="16328"/>
                    <a:pt x="3981" y="16328"/>
                  </a:cubicBezTo>
                  <a:cubicBezTo>
                    <a:pt x="2975" y="16328"/>
                    <a:pt x="2019" y="15747"/>
                    <a:pt x="1675" y="14916"/>
                  </a:cubicBezTo>
                  <a:cubicBezTo>
                    <a:pt x="1371" y="14182"/>
                    <a:pt x="1531" y="13385"/>
                    <a:pt x="1720" y="12844"/>
                  </a:cubicBezTo>
                  <a:cubicBezTo>
                    <a:pt x="1891" y="12355"/>
                    <a:pt x="2141" y="11889"/>
                    <a:pt x="2383" y="11439"/>
                  </a:cubicBezTo>
                  <a:cubicBezTo>
                    <a:pt x="2474" y="11268"/>
                    <a:pt x="2570" y="11092"/>
                    <a:pt x="2658" y="10917"/>
                  </a:cubicBezTo>
                  <a:cubicBezTo>
                    <a:pt x="3315" y="9627"/>
                    <a:pt x="3618" y="8477"/>
                    <a:pt x="3586" y="7399"/>
                  </a:cubicBezTo>
                  <a:cubicBezTo>
                    <a:pt x="3546" y="6076"/>
                    <a:pt x="2929" y="4859"/>
                    <a:pt x="1979" y="4225"/>
                  </a:cubicBezTo>
                  <a:cubicBezTo>
                    <a:pt x="1816" y="4116"/>
                    <a:pt x="1638" y="4019"/>
                    <a:pt x="1467" y="3926"/>
                  </a:cubicBezTo>
                  <a:cubicBezTo>
                    <a:pt x="1068" y="3708"/>
                    <a:pt x="694" y="3503"/>
                    <a:pt x="453" y="3149"/>
                  </a:cubicBezTo>
                  <a:cubicBezTo>
                    <a:pt x="91" y="2616"/>
                    <a:pt x="160" y="1818"/>
                    <a:pt x="615" y="1252"/>
                  </a:cubicBezTo>
                  <a:cubicBezTo>
                    <a:pt x="1353" y="331"/>
                    <a:pt x="2633" y="273"/>
                    <a:pt x="3762" y="222"/>
                  </a:cubicBezTo>
                  <a:cubicBezTo>
                    <a:pt x="3951" y="214"/>
                    <a:pt x="4128" y="206"/>
                    <a:pt x="4305" y="195"/>
                  </a:cubicBezTo>
                  <a:cubicBezTo>
                    <a:pt x="4453" y="185"/>
                    <a:pt x="4612" y="171"/>
                    <a:pt x="4779" y="156"/>
                  </a:cubicBezTo>
                  <a:cubicBezTo>
                    <a:pt x="5153" y="123"/>
                    <a:pt x="5560" y="86"/>
                    <a:pt x="5962" y="86"/>
                  </a:cubicBezTo>
                  <a:close/>
                  <a:moveTo>
                    <a:pt x="5962" y="0"/>
                  </a:moveTo>
                  <a:cubicBezTo>
                    <a:pt x="5558" y="0"/>
                    <a:pt x="5149" y="37"/>
                    <a:pt x="4772" y="70"/>
                  </a:cubicBezTo>
                  <a:cubicBezTo>
                    <a:pt x="4606" y="84"/>
                    <a:pt x="4447" y="99"/>
                    <a:pt x="4298" y="108"/>
                  </a:cubicBezTo>
                  <a:cubicBezTo>
                    <a:pt x="4124" y="121"/>
                    <a:pt x="3946" y="129"/>
                    <a:pt x="3759" y="137"/>
                  </a:cubicBezTo>
                  <a:cubicBezTo>
                    <a:pt x="2612" y="188"/>
                    <a:pt x="1312" y="248"/>
                    <a:pt x="548" y="1197"/>
                  </a:cubicBezTo>
                  <a:cubicBezTo>
                    <a:pt x="71" y="1793"/>
                    <a:pt x="0" y="2634"/>
                    <a:pt x="381" y="3197"/>
                  </a:cubicBezTo>
                  <a:cubicBezTo>
                    <a:pt x="634" y="3569"/>
                    <a:pt x="1036" y="3788"/>
                    <a:pt x="1425" y="4001"/>
                  </a:cubicBezTo>
                  <a:cubicBezTo>
                    <a:pt x="1595" y="4094"/>
                    <a:pt x="1771" y="4190"/>
                    <a:pt x="1931" y="4296"/>
                  </a:cubicBezTo>
                  <a:cubicBezTo>
                    <a:pt x="2860" y="4917"/>
                    <a:pt x="3461" y="6107"/>
                    <a:pt x="3499" y="7402"/>
                  </a:cubicBezTo>
                  <a:cubicBezTo>
                    <a:pt x="3533" y="8464"/>
                    <a:pt x="3232" y="9603"/>
                    <a:pt x="2583" y="10879"/>
                  </a:cubicBezTo>
                  <a:cubicBezTo>
                    <a:pt x="2493" y="11053"/>
                    <a:pt x="2399" y="11228"/>
                    <a:pt x="2308" y="11399"/>
                  </a:cubicBezTo>
                  <a:cubicBezTo>
                    <a:pt x="2064" y="11852"/>
                    <a:pt x="1813" y="12320"/>
                    <a:pt x="1640" y="12815"/>
                  </a:cubicBezTo>
                  <a:cubicBezTo>
                    <a:pt x="1446" y="13370"/>
                    <a:pt x="1281" y="14190"/>
                    <a:pt x="1595" y="14949"/>
                  </a:cubicBezTo>
                  <a:cubicBezTo>
                    <a:pt x="1959" y="15825"/>
                    <a:pt x="2926" y="16415"/>
                    <a:pt x="3978" y="16415"/>
                  </a:cubicBezTo>
                  <a:cubicBezTo>
                    <a:pt x="4023" y="16415"/>
                    <a:pt x="4068" y="16413"/>
                    <a:pt x="4112" y="16411"/>
                  </a:cubicBezTo>
                  <a:cubicBezTo>
                    <a:pt x="5057" y="16367"/>
                    <a:pt x="6010" y="15883"/>
                    <a:pt x="6795" y="15052"/>
                  </a:cubicBezTo>
                  <a:cubicBezTo>
                    <a:pt x="8579" y="13165"/>
                    <a:pt x="8846" y="10286"/>
                    <a:pt x="8892" y="8285"/>
                  </a:cubicBezTo>
                  <a:cubicBezTo>
                    <a:pt x="8940" y="6241"/>
                    <a:pt x="8814" y="4177"/>
                    <a:pt x="8518" y="2155"/>
                  </a:cubicBezTo>
                  <a:cubicBezTo>
                    <a:pt x="8441" y="1633"/>
                    <a:pt x="8337" y="1090"/>
                    <a:pt x="7997" y="696"/>
                  </a:cubicBezTo>
                  <a:cubicBezTo>
                    <a:pt x="7513" y="137"/>
                    <a:pt x="6746" y="0"/>
                    <a:pt x="5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162825" y="2456850"/>
              <a:ext cx="35950" cy="68925"/>
            </a:xfrm>
            <a:custGeom>
              <a:avLst/>
              <a:gdLst/>
              <a:ahLst/>
              <a:cxnLst/>
              <a:rect l="l" t="t" r="r" b="b"/>
              <a:pathLst>
                <a:path w="1438" h="2757" extrusionOk="0">
                  <a:moveTo>
                    <a:pt x="784" y="85"/>
                  </a:moveTo>
                  <a:cubicBezTo>
                    <a:pt x="803" y="85"/>
                    <a:pt x="822" y="88"/>
                    <a:pt x="840" y="92"/>
                  </a:cubicBezTo>
                  <a:cubicBezTo>
                    <a:pt x="1024" y="137"/>
                    <a:pt x="1199" y="409"/>
                    <a:pt x="1266" y="753"/>
                  </a:cubicBezTo>
                  <a:cubicBezTo>
                    <a:pt x="1346" y="1174"/>
                    <a:pt x="1351" y="1600"/>
                    <a:pt x="1277" y="2023"/>
                  </a:cubicBezTo>
                  <a:cubicBezTo>
                    <a:pt x="1252" y="2177"/>
                    <a:pt x="1210" y="2353"/>
                    <a:pt x="1106" y="2488"/>
                  </a:cubicBezTo>
                  <a:cubicBezTo>
                    <a:pt x="1032" y="2585"/>
                    <a:pt x="905" y="2670"/>
                    <a:pt x="771" y="2670"/>
                  </a:cubicBezTo>
                  <a:cubicBezTo>
                    <a:pt x="746" y="2670"/>
                    <a:pt x="721" y="2667"/>
                    <a:pt x="696" y="2661"/>
                  </a:cubicBezTo>
                  <a:cubicBezTo>
                    <a:pt x="480" y="2608"/>
                    <a:pt x="385" y="2343"/>
                    <a:pt x="344" y="2134"/>
                  </a:cubicBezTo>
                  <a:cubicBezTo>
                    <a:pt x="246" y="1634"/>
                    <a:pt x="163" y="684"/>
                    <a:pt x="465" y="292"/>
                  </a:cubicBezTo>
                  <a:cubicBezTo>
                    <a:pt x="573" y="155"/>
                    <a:pt x="679" y="85"/>
                    <a:pt x="784" y="85"/>
                  </a:cubicBezTo>
                  <a:close/>
                  <a:moveTo>
                    <a:pt x="785" y="0"/>
                  </a:moveTo>
                  <a:cubicBezTo>
                    <a:pt x="681" y="0"/>
                    <a:pt x="544" y="51"/>
                    <a:pt x="398" y="239"/>
                  </a:cubicBezTo>
                  <a:cubicBezTo>
                    <a:pt x="1" y="753"/>
                    <a:pt x="232" y="2007"/>
                    <a:pt x="259" y="2150"/>
                  </a:cubicBezTo>
                  <a:cubicBezTo>
                    <a:pt x="326" y="2488"/>
                    <a:pt x="470" y="2693"/>
                    <a:pt x="675" y="2744"/>
                  </a:cubicBezTo>
                  <a:cubicBezTo>
                    <a:pt x="707" y="2752"/>
                    <a:pt x="739" y="2757"/>
                    <a:pt x="770" y="2757"/>
                  </a:cubicBezTo>
                  <a:cubicBezTo>
                    <a:pt x="935" y="2757"/>
                    <a:pt x="1087" y="2656"/>
                    <a:pt x="1175" y="2540"/>
                  </a:cubicBezTo>
                  <a:cubicBezTo>
                    <a:pt x="1290" y="2390"/>
                    <a:pt x="1335" y="2201"/>
                    <a:pt x="1362" y="2038"/>
                  </a:cubicBezTo>
                  <a:cubicBezTo>
                    <a:pt x="1437" y="1605"/>
                    <a:pt x="1433" y="1168"/>
                    <a:pt x="1349" y="737"/>
                  </a:cubicBezTo>
                  <a:cubicBezTo>
                    <a:pt x="1288" y="419"/>
                    <a:pt x="1114" y="70"/>
                    <a:pt x="859" y="9"/>
                  </a:cubicBezTo>
                  <a:cubicBezTo>
                    <a:pt x="837" y="3"/>
                    <a:pt x="812" y="0"/>
                    <a:pt x="78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603450" y="2707975"/>
              <a:ext cx="70475" cy="69325"/>
            </a:xfrm>
            <a:custGeom>
              <a:avLst/>
              <a:gdLst/>
              <a:ahLst/>
              <a:cxnLst/>
              <a:rect l="l" t="t" r="r" b="b"/>
              <a:pathLst>
                <a:path w="2819" h="2773" extrusionOk="0">
                  <a:moveTo>
                    <a:pt x="1864" y="86"/>
                  </a:moveTo>
                  <a:cubicBezTo>
                    <a:pt x="2100" y="86"/>
                    <a:pt x="2298" y="179"/>
                    <a:pt x="2439" y="358"/>
                  </a:cubicBezTo>
                  <a:cubicBezTo>
                    <a:pt x="2728" y="725"/>
                    <a:pt x="2728" y="1376"/>
                    <a:pt x="2439" y="1841"/>
                  </a:cubicBezTo>
                  <a:cubicBezTo>
                    <a:pt x="2167" y="2281"/>
                    <a:pt x="1775" y="2582"/>
                    <a:pt x="1363" y="2665"/>
                  </a:cubicBezTo>
                  <a:cubicBezTo>
                    <a:pt x="1289" y="2680"/>
                    <a:pt x="1214" y="2688"/>
                    <a:pt x="1139" y="2688"/>
                  </a:cubicBezTo>
                  <a:cubicBezTo>
                    <a:pt x="737" y="2688"/>
                    <a:pt x="358" y="2476"/>
                    <a:pt x="204" y="2143"/>
                  </a:cubicBezTo>
                  <a:cubicBezTo>
                    <a:pt x="87" y="1889"/>
                    <a:pt x="93" y="1607"/>
                    <a:pt x="225" y="1306"/>
                  </a:cubicBezTo>
                  <a:cubicBezTo>
                    <a:pt x="468" y="749"/>
                    <a:pt x="1069" y="292"/>
                    <a:pt x="1509" y="148"/>
                  </a:cubicBezTo>
                  <a:cubicBezTo>
                    <a:pt x="1635" y="107"/>
                    <a:pt x="1754" y="86"/>
                    <a:pt x="1864" y="86"/>
                  </a:cubicBezTo>
                  <a:close/>
                  <a:moveTo>
                    <a:pt x="1867" y="0"/>
                  </a:moveTo>
                  <a:cubicBezTo>
                    <a:pt x="1747" y="0"/>
                    <a:pt x="1618" y="22"/>
                    <a:pt x="1483" y="66"/>
                  </a:cubicBezTo>
                  <a:cubicBezTo>
                    <a:pt x="1024" y="217"/>
                    <a:pt x="399" y="691"/>
                    <a:pt x="146" y="1272"/>
                  </a:cubicBezTo>
                  <a:cubicBezTo>
                    <a:pt x="7" y="1593"/>
                    <a:pt x="0" y="1906"/>
                    <a:pt x="127" y="2180"/>
                  </a:cubicBezTo>
                  <a:cubicBezTo>
                    <a:pt x="294" y="2542"/>
                    <a:pt x="703" y="2773"/>
                    <a:pt x="1139" y="2773"/>
                  </a:cubicBezTo>
                  <a:cubicBezTo>
                    <a:pt x="1219" y="2773"/>
                    <a:pt x="1301" y="2765"/>
                    <a:pt x="1381" y="2749"/>
                  </a:cubicBezTo>
                  <a:cubicBezTo>
                    <a:pt x="1815" y="2661"/>
                    <a:pt x="2228" y="2347"/>
                    <a:pt x="2513" y="1887"/>
                  </a:cubicBezTo>
                  <a:cubicBezTo>
                    <a:pt x="2819" y="1392"/>
                    <a:pt x="2817" y="697"/>
                    <a:pt x="2507" y="305"/>
                  </a:cubicBezTo>
                  <a:cubicBezTo>
                    <a:pt x="2348" y="103"/>
                    <a:pt x="2127" y="0"/>
                    <a:pt x="186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428075" y="2695850"/>
              <a:ext cx="624625" cy="354125"/>
            </a:xfrm>
            <a:custGeom>
              <a:avLst/>
              <a:gdLst/>
              <a:ahLst/>
              <a:cxnLst/>
              <a:rect l="l" t="t" r="r" b="b"/>
              <a:pathLst>
                <a:path w="24985" h="14165" extrusionOk="0">
                  <a:moveTo>
                    <a:pt x="21276" y="85"/>
                  </a:moveTo>
                  <a:cubicBezTo>
                    <a:pt x="21350" y="85"/>
                    <a:pt x="21424" y="97"/>
                    <a:pt x="21496" y="122"/>
                  </a:cubicBezTo>
                  <a:cubicBezTo>
                    <a:pt x="22017" y="303"/>
                    <a:pt x="22086" y="976"/>
                    <a:pt x="22146" y="1570"/>
                  </a:cubicBezTo>
                  <a:lnTo>
                    <a:pt x="22155" y="1656"/>
                  </a:lnTo>
                  <a:cubicBezTo>
                    <a:pt x="22299" y="3035"/>
                    <a:pt x="23062" y="4334"/>
                    <a:pt x="24199" y="5128"/>
                  </a:cubicBezTo>
                  <a:cubicBezTo>
                    <a:pt x="24227" y="5147"/>
                    <a:pt x="24255" y="5167"/>
                    <a:pt x="24283" y="5186"/>
                  </a:cubicBezTo>
                  <a:cubicBezTo>
                    <a:pt x="24441" y="5293"/>
                    <a:pt x="24606" y="5405"/>
                    <a:pt x="24717" y="5559"/>
                  </a:cubicBezTo>
                  <a:cubicBezTo>
                    <a:pt x="24837" y="5727"/>
                    <a:pt x="24890" y="5983"/>
                    <a:pt x="24757" y="6151"/>
                  </a:cubicBezTo>
                  <a:cubicBezTo>
                    <a:pt x="24678" y="6251"/>
                    <a:pt x="24570" y="6290"/>
                    <a:pt x="24447" y="6290"/>
                  </a:cubicBezTo>
                  <a:cubicBezTo>
                    <a:pt x="24220" y="6290"/>
                    <a:pt x="23943" y="6154"/>
                    <a:pt x="23714" y="6010"/>
                  </a:cubicBezTo>
                  <a:cubicBezTo>
                    <a:pt x="22566" y="5288"/>
                    <a:pt x="21086" y="4908"/>
                    <a:pt x="19421" y="4908"/>
                  </a:cubicBezTo>
                  <a:cubicBezTo>
                    <a:pt x="19328" y="4908"/>
                    <a:pt x="19235" y="4910"/>
                    <a:pt x="19141" y="4912"/>
                  </a:cubicBezTo>
                  <a:cubicBezTo>
                    <a:pt x="17549" y="4950"/>
                    <a:pt x="15975" y="5303"/>
                    <a:pt x="14450" y="5644"/>
                  </a:cubicBezTo>
                  <a:cubicBezTo>
                    <a:pt x="12974" y="5975"/>
                    <a:pt x="11445" y="6316"/>
                    <a:pt x="10100" y="7085"/>
                  </a:cubicBezTo>
                  <a:cubicBezTo>
                    <a:pt x="8590" y="7946"/>
                    <a:pt x="7598" y="9242"/>
                    <a:pt x="7381" y="10635"/>
                  </a:cubicBezTo>
                  <a:cubicBezTo>
                    <a:pt x="7331" y="10946"/>
                    <a:pt x="7321" y="11263"/>
                    <a:pt x="7310" y="11570"/>
                  </a:cubicBezTo>
                  <a:cubicBezTo>
                    <a:pt x="7302" y="11820"/>
                    <a:pt x="7293" y="12078"/>
                    <a:pt x="7264" y="12331"/>
                  </a:cubicBezTo>
                  <a:cubicBezTo>
                    <a:pt x="7211" y="12794"/>
                    <a:pt x="7049" y="13426"/>
                    <a:pt x="6588" y="13807"/>
                  </a:cubicBezTo>
                  <a:cubicBezTo>
                    <a:pt x="6383" y="13977"/>
                    <a:pt x="6098" y="14075"/>
                    <a:pt x="5821" y="14075"/>
                  </a:cubicBezTo>
                  <a:cubicBezTo>
                    <a:pt x="5553" y="14075"/>
                    <a:pt x="5293" y="13983"/>
                    <a:pt x="5121" y="13775"/>
                  </a:cubicBezTo>
                  <a:cubicBezTo>
                    <a:pt x="4916" y="13529"/>
                    <a:pt x="4879" y="13205"/>
                    <a:pt x="4839" y="12864"/>
                  </a:cubicBezTo>
                  <a:cubicBezTo>
                    <a:pt x="4822" y="12726"/>
                    <a:pt x="4806" y="12584"/>
                    <a:pt x="4777" y="12448"/>
                  </a:cubicBezTo>
                  <a:cubicBezTo>
                    <a:pt x="4630" y="11753"/>
                    <a:pt x="4106" y="11141"/>
                    <a:pt x="3441" y="10890"/>
                  </a:cubicBezTo>
                  <a:cubicBezTo>
                    <a:pt x="3075" y="10750"/>
                    <a:pt x="2665" y="10710"/>
                    <a:pt x="2269" y="10670"/>
                  </a:cubicBezTo>
                  <a:cubicBezTo>
                    <a:pt x="1645" y="10608"/>
                    <a:pt x="1054" y="10549"/>
                    <a:pt x="637" y="10134"/>
                  </a:cubicBezTo>
                  <a:cubicBezTo>
                    <a:pt x="115" y="9613"/>
                    <a:pt x="162" y="8729"/>
                    <a:pt x="476" y="8124"/>
                  </a:cubicBezTo>
                  <a:cubicBezTo>
                    <a:pt x="823" y="7455"/>
                    <a:pt x="1465" y="6955"/>
                    <a:pt x="1982" y="6555"/>
                  </a:cubicBezTo>
                  <a:cubicBezTo>
                    <a:pt x="3188" y="5618"/>
                    <a:pt x="4425" y="4686"/>
                    <a:pt x="5659" y="3785"/>
                  </a:cubicBezTo>
                  <a:cubicBezTo>
                    <a:pt x="5816" y="3669"/>
                    <a:pt x="5925" y="3615"/>
                    <a:pt x="5999" y="3615"/>
                  </a:cubicBezTo>
                  <a:cubicBezTo>
                    <a:pt x="6008" y="3615"/>
                    <a:pt x="6018" y="3615"/>
                    <a:pt x="6026" y="3616"/>
                  </a:cubicBezTo>
                  <a:cubicBezTo>
                    <a:pt x="6092" y="3631"/>
                    <a:pt x="6132" y="3705"/>
                    <a:pt x="6189" y="3807"/>
                  </a:cubicBezTo>
                  <a:cubicBezTo>
                    <a:pt x="6224" y="3871"/>
                    <a:pt x="6263" y="3943"/>
                    <a:pt x="6317" y="4015"/>
                  </a:cubicBezTo>
                  <a:cubicBezTo>
                    <a:pt x="6346" y="4054"/>
                    <a:pt x="6372" y="4090"/>
                    <a:pt x="6397" y="4126"/>
                  </a:cubicBezTo>
                  <a:cubicBezTo>
                    <a:pt x="6564" y="4358"/>
                    <a:pt x="6674" y="4512"/>
                    <a:pt x="7054" y="4635"/>
                  </a:cubicBezTo>
                  <a:cubicBezTo>
                    <a:pt x="7269" y="4705"/>
                    <a:pt x="7491" y="4739"/>
                    <a:pt x="7711" y="4739"/>
                  </a:cubicBezTo>
                  <a:cubicBezTo>
                    <a:pt x="8251" y="4739"/>
                    <a:pt x="8776" y="4534"/>
                    <a:pt x="9132" y="4161"/>
                  </a:cubicBezTo>
                  <a:cubicBezTo>
                    <a:pt x="9373" y="3908"/>
                    <a:pt x="9555" y="3584"/>
                    <a:pt x="9731" y="3272"/>
                  </a:cubicBezTo>
                  <a:cubicBezTo>
                    <a:pt x="10032" y="2739"/>
                    <a:pt x="10316" y="2234"/>
                    <a:pt x="10863" y="2084"/>
                  </a:cubicBezTo>
                  <a:cubicBezTo>
                    <a:pt x="10967" y="2055"/>
                    <a:pt x="11069" y="2042"/>
                    <a:pt x="11170" y="2042"/>
                  </a:cubicBezTo>
                  <a:cubicBezTo>
                    <a:pt x="11734" y="2042"/>
                    <a:pt x="12256" y="2457"/>
                    <a:pt x="12763" y="2861"/>
                  </a:cubicBezTo>
                  <a:cubicBezTo>
                    <a:pt x="12886" y="2958"/>
                    <a:pt x="13012" y="3059"/>
                    <a:pt x="13136" y="3150"/>
                  </a:cubicBezTo>
                  <a:cubicBezTo>
                    <a:pt x="13925" y="3734"/>
                    <a:pt x="14900" y="4044"/>
                    <a:pt x="15877" y="4044"/>
                  </a:cubicBezTo>
                  <a:cubicBezTo>
                    <a:pt x="16230" y="4044"/>
                    <a:pt x="16584" y="4004"/>
                    <a:pt x="16929" y="3921"/>
                  </a:cubicBezTo>
                  <a:cubicBezTo>
                    <a:pt x="18230" y="3608"/>
                    <a:pt x="19362" y="2707"/>
                    <a:pt x="19959" y="1511"/>
                  </a:cubicBezTo>
                  <a:cubicBezTo>
                    <a:pt x="20006" y="1418"/>
                    <a:pt x="20049" y="1323"/>
                    <a:pt x="20092" y="1229"/>
                  </a:cubicBezTo>
                  <a:cubicBezTo>
                    <a:pt x="20209" y="973"/>
                    <a:pt x="20331" y="708"/>
                    <a:pt x="20512" y="491"/>
                  </a:cubicBezTo>
                  <a:cubicBezTo>
                    <a:pt x="20695" y="270"/>
                    <a:pt x="20983" y="85"/>
                    <a:pt x="21276" y="85"/>
                  </a:cubicBezTo>
                  <a:close/>
                  <a:moveTo>
                    <a:pt x="21278" y="1"/>
                  </a:moveTo>
                  <a:cubicBezTo>
                    <a:pt x="20955" y="1"/>
                    <a:pt x="20642" y="199"/>
                    <a:pt x="20446" y="436"/>
                  </a:cubicBezTo>
                  <a:cubicBezTo>
                    <a:pt x="20257" y="662"/>
                    <a:pt x="20134" y="933"/>
                    <a:pt x="20014" y="1195"/>
                  </a:cubicBezTo>
                  <a:cubicBezTo>
                    <a:pt x="19970" y="1288"/>
                    <a:pt x="19929" y="1381"/>
                    <a:pt x="19882" y="1474"/>
                  </a:cubicBezTo>
                  <a:cubicBezTo>
                    <a:pt x="19296" y="2648"/>
                    <a:pt x="18185" y="3532"/>
                    <a:pt x="16910" y="3839"/>
                  </a:cubicBezTo>
                  <a:cubicBezTo>
                    <a:pt x="16572" y="3920"/>
                    <a:pt x="16225" y="3960"/>
                    <a:pt x="15879" y="3960"/>
                  </a:cubicBezTo>
                  <a:cubicBezTo>
                    <a:pt x="14920" y="3960"/>
                    <a:pt x="13963" y="3655"/>
                    <a:pt x="13187" y="3082"/>
                  </a:cubicBezTo>
                  <a:cubicBezTo>
                    <a:pt x="13065" y="2992"/>
                    <a:pt x="12944" y="2896"/>
                    <a:pt x="12816" y="2793"/>
                  </a:cubicBezTo>
                  <a:cubicBezTo>
                    <a:pt x="12297" y="2380"/>
                    <a:pt x="11762" y="1956"/>
                    <a:pt x="11171" y="1956"/>
                  </a:cubicBezTo>
                  <a:cubicBezTo>
                    <a:pt x="11063" y="1956"/>
                    <a:pt x="10953" y="1970"/>
                    <a:pt x="10841" y="2001"/>
                  </a:cubicBezTo>
                  <a:cubicBezTo>
                    <a:pt x="10260" y="2162"/>
                    <a:pt x="9952" y="2705"/>
                    <a:pt x="9656" y="3231"/>
                  </a:cubicBezTo>
                  <a:cubicBezTo>
                    <a:pt x="9483" y="3538"/>
                    <a:pt x="9304" y="3857"/>
                    <a:pt x="9070" y="4102"/>
                  </a:cubicBezTo>
                  <a:cubicBezTo>
                    <a:pt x="8730" y="4458"/>
                    <a:pt x="8229" y="4653"/>
                    <a:pt x="7713" y="4653"/>
                  </a:cubicBezTo>
                  <a:cubicBezTo>
                    <a:pt x="7501" y="4653"/>
                    <a:pt x="7288" y="4621"/>
                    <a:pt x="7081" y="4553"/>
                  </a:cubicBezTo>
                  <a:cubicBezTo>
                    <a:pt x="6729" y="4438"/>
                    <a:pt x="6630" y="4302"/>
                    <a:pt x="6466" y="4076"/>
                  </a:cubicBezTo>
                  <a:cubicBezTo>
                    <a:pt x="6442" y="4041"/>
                    <a:pt x="6415" y="4004"/>
                    <a:pt x="6386" y="3966"/>
                  </a:cubicBezTo>
                  <a:cubicBezTo>
                    <a:pt x="6335" y="3897"/>
                    <a:pt x="6298" y="3828"/>
                    <a:pt x="6264" y="3767"/>
                  </a:cubicBezTo>
                  <a:cubicBezTo>
                    <a:pt x="6202" y="3653"/>
                    <a:pt x="6148" y="3556"/>
                    <a:pt x="6045" y="3533"/>
                  </a:cubicBezTo>
                  <a:cubicBezTo>
                    <a:pt x="6030" y="3530"/>
                    <a:pt x="6015" y="3528"/>
                    <a:pt x="5999" y="3528"/>
                  </a:cubicBezTo>
                  <a:cubicBezTo>
                    <a:pt x="5904" y="3528"/>
                    <a:pt x="5783" y="3587"/>
                    <a:pt x="5608" y="3714"/>
                  </a:cubicBezTo>
                  <a:cubicBezTo>
                    <a:pt x="4373" y="4617"/>
                    <a:pt x="3135" y="5549"/>
                    <a:pt x="1930" y="6486"/>
                  </a:cubicBezTo>
                  <a:cubicBezTo>
                    <a:pt x="1406" y="6893"/>
                    <a:pt x="754" y="7399"/>
                    <a:pt x="399" y="8084"/>
                  </a:cubicBezTo>
                  <a:cubicBezTo>
                    <a:pt x="80" y="8697"/>
                    <a:pt x="0" y="9618"/>
                    <a:pt x="577" y="10193"/>
                  </a:cubicBezTo>
                  <a:cubicBezTo>
                    <a:pt x="1015" y="10630"/>
                    <a:pt x="1648" y="10694"/>
                    <a:pt x="2261" y="10755"/>
                  </a:cubicBezTo>
                  <a:cubicBezTo>
                    <a:pt x="2650" y="10794"/>
                    <a:pt x="3054" y="10835"/>
                    <a:pt x="3411" y="10970"/>
                  </a:cubicBezTo>
                  <a:cubicBezTo>
                    <a:pt x="4048" y="11212"/>
                    <a:pt x="4551" y="11799"/>
                    <a:pt x="4694" y="12465"/>
                  </a:cubicBezTo>
                  <a:cubicBezTo>
                    <a:pt x="4721" y="12598"/>
                    <a:pt x="4737" y="12738"/>
                    <a:pt x="4753" y="12874"/>
                  </a:cubicBezTo>
                  <a:cubicBezTo>
                    <a:pt x="4793" y="13213"/>
                    <a:pt x="4834" y="13564"/>
                    <a:pt x="5055" y="13830"/>
                  </a:cubicBezTo>
                  <a:cubicBezTo>
                    <a:pt x="5248" y="14064"/>
                    <a:pt x="5529" y="14164"/>
                    <a:pt x="5819" y="14164"/>
                  </a:cubicBezTo>
                  <a:cubicBezTo>
                    <a:pt x="6117" y="14164"/>
                    <a:pt x="6421" y="14057"/>
                    <a:pt x="6644" y="13875"/>
                  </a:cubicBezTo>
                  <a:cubicBezTo>
                    <a:pt x="7025" y="13557"/>
                    <a:pt x="7270" y="13027"/>
                    <a:pt x="7350" y="12340"/>
                  </a:cubicBezTo>
                  <a:cubicBezTo>
                    <a:pt x="7379" y="12086"/>
                    <a:pt x="7389" y="11825"/>
                    <a:pt x="7397" y="11573"/>
                  </a:cubicBezTo>
                  <a:cubicBezTo>
                    <a:pt x="7406" y="11268"/>
                    <a:pt x="7417" y="10954"/>
                    <a:pt x="7465" y="10649"/>
                  </a:cubicBezTo>
                  <a:cubicBezTo>
                    <a:pt x="7680" y="9280"/>
                    <a:pt x="8655" y="8009"/>
                    <a:pt x="10143" y="7160"/>
                  </a:cubicBezTo>
                  <a:cubicBezTo>
                    <a:pt x="11477" y="6398"/>
                    <a:pt x="12998" y="6057"/>
                    <a:pt x="14470" y="5729"/>
                  </a:cubicBezTo>
                  <a:cubicBezTo>
                    <a:pt x="15989" y="5388"/>
                    <a:pt x="17560" y="5037"/>
                    <a:pt x="19144" y="4998"/>
                  </a:cubicBezTo>
                  <a:cubicBezTo>
                    <a:pt x="19235" y="4996"/>
                    <a:pt x="19326" y="4995"/>
                    <a:pt x="19416" y="4995"/>
                  </a:cubicBezTo>
                  <a:cubicBezTo>
                    <a:pt x="21067" y="4995"/>
                    <a:pt x="22534" y="5369"/>
                    <a:pt x="23669" y="6084"/>
                  </a:cubicBezTo>
                  <a:cubicBezTo>
                    <a:pt x="23979" y="6279"/>
                    <a:pt x="24241" y="6377"/>
                    <a:pt x="24448" y="6377"/>
                  </a:cubicBezTo>
                  <a:cubicBezTo>
                    <a:pt x="24607" y="6377"/>
                    <a:pt x="24734" y="6319"/>
                    <a:pt x="24824" y="6204"/>
                  </a:cubicBezTo>
                  <a:cubicBezTo>
                    <a:pt x="24984" y="6004"/>
                    <a:pt x="24926" y="5703"/>
                    <a:pt x="24787" y="5509"/>
                  </a:cubicBezTo>
                  <a:cubicBezTo>
                    <a:pt x="24667" y="5344"/>
                    <a:pt x="24496" y="5227"/>
                    <a:pt x="24332" y="5115"/>
                  </a:cubicBezTo>
                  <a:cubicBezTo>
                    <a:pt x="24303" y="5096"/>
                    <a:pt x="24276" y="5077"/>
                    <a:pt x="24249" y="5058"/>
                  </a:cubicBezTo>
                  <a:cubicBezTo>
                    <a:pt x="23131" y="4278"/>
                    <a:pt x="22382" y="3003"/>
                    <a:pt x="22239" y="1648"/>
                  </a:cubicBezTo>
                  <a:lnTo>
                    <a:pt x="22231" y="1562"/>
                  </a:lnTo>
                  <a:cubicBezTo>
                    <a:pt x="22172" y="973"/>
                    <a:pt x="22097" y="241"/>
                    <a:pt x="21525" y="42"/>
                  </a:cubicBezTo>
                  <a:cubicBezTo>
                    <a:pt x="21443" y="14"/>
                    <a:pt x="21360" y="1"/>
                    <a:pt x="2127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2049450" y="2880075"/>
              <a:ext cx="76775" cy="151600"/>
            </a:xfrm>
            <a:custGeom>
              <a:avLst/>
              <a:gdLst/>
              <a:ahLst/>
              <a:cxnLst/>
              <a:rect l="l" t="t" r="r" b="b"/>
              <a:pathLst>
                <a:path w="3071" h="6064" extrusionOk="0">
                  <a:moveTo>
                    <a:pt x="662" y="86"/>
                  </a:moveTo>
                  <a:cubicBezTo>
                    <a:pt x="731" y="86"/>
                    <a:pt x="802" y="99"/>
                    <a:pt x="875" y="124"/>
                  </a:cubicBezTo>
                  <a:cubicBezTo>
                    <a:pt x="1742" y="417"/>
                    <a:pt x="2699" y="2313"/>
                    <a:pt x="2795" y="2827"/>
                  </a:cubicBezTo>
                  <a:cubicBezTo>
                    <a:pt x="2983" y="3825"/>
                    <a:pt x="2730" y="4904"/>
                    <a:pt x="2120" y="5716"/>
                  </a:cubicBezTo>
                  <a:cubicBezTo>
                    <a:pt x="2047" y="5812"/>
                    <a:pt x="1966" y="5908"/>
                    <a:pt x="1860" y="5951"/>
                  </a:cubicBezTo>
                  <a:cubicBezTo>
                    <a:pt x="1816" y="5970"/>
                    <a:pt x="1771" y="5978"/>
                    <a:pt x="1726" y="5978"/>
                  </a:cubicBezTo>
                  <a:cubicBezTo>
                    <a:pt x="1517" y="5978"/>
                    <a:pt x="1305" y="5800"/>
                    <a:pt x="1183" y="5590"/>
                  </a:cubicBezTo>
                  <a:cubicBezTo>
                    <a:pt x="851" y="5018"/>
                    <a:pt x="911" y="4312"/>
                    <a:pt x="968" y="3630"/>
                  </a:cubicBezTo>
                  <a:cubicBezTo>
                    <a:pt x="1027" y="2912"/>
                    <a:pt x="1090" y="2171"/>
                    <a:pt x="701" y="1572"/>
                  </a:cubicBezTo>
                  <a:cubicBezTo>
                    <a:pt x="640" y="1477"/>
                    <a:pt x="566" y="1388"/>
                    <a:pt x="496" y="1301"/>
                  </a:cubicBezTo>
                  <a:cubicBezTo>
                    <a:pt x="401" y="1184"/>
                    <a:pt x="304" y="1064"/>
                    <a:pt x="235" y="930"/>
                  </a:cubicBezTo>
                  <a:cubicBezTo>
                    <a:pt x="121" y="710"/>
                    <a:pt x="102" y="404"/>
                    <a:pt x="283" y="243"/>
                  </a:cubicBezTo>
                  <a:cubicBezTo>
                    <a:pt x="400" y="137"/>
                    <a:pt x="525" y="86"/>
                    <a:pt x="662" y="86"/>
                  </a:cubicBezTo>
                  <a:close/>
                  <a:moveTo>
                    <a:pt x="663" y="0"/>
                  </a:moveTo>
                  <a:cubicBezTo>
                    <a:pt x="504" y="0"/>
                    <a:pt x="358" y="60"/>
                    <a:pt x="225" y="179"/>
                  </a:cubicBezTo>
                  <a:cubicBezTo>
                    <a:pt x="1" y="379"/>
                    <a:pt x="33" y="730"/>
                    <a:pt x="158" y="970"/>
                  </a:cubicBezTo>
                  <a:cubicBezTo>
                    <a:pt x="232" y="1111"/>
                    <a:pt x="332" y="1236"/>
                    <a:pt x="430" y="1356"/>
                  </a:cubicBezTo>
                  <a:cubicBezTo>
                    <a:pt x="499" y="1441"/>
                    <a:pt x="569" y="1527"/>
                    <a:pt x="629" y="1620"/>
                  </a:cubicBezTo>
                  <a:cubicBezTo>
                    <a:pt x="1002" y="2193"/>
                    <a:pt x="941" y="2920"/>
                    <a:pt x="882" y="3623"/>
                  </a:cubicBezTo>
                  <a:cubicBezTo>
                    <a:pt x="824" y="4318"/>
                    <a:pt x="763" y="5037"/>
                    <a:pt x="1109" y="5633"/>
                  </a:cubicBezTo>
                  <a:cubicBezTo>
                    <a:pt x="1245" y="5868"/>
                    <a:pt x="1485" y="6064"/>
                    <a:pt x="1727" y="6064"/>
                  </a:cubicBezTo>
                  <a:cubicBezTo>
                    <a:pt x="1783" y="6064"/>
                    <a:pt x="1839" y="6054"/>
                    <a:pt x="1894" y="6032"/>
                  </a:cubicBezTo>
                  <a:cubicBezTo>
                    <a:pt x="2019" y="5979"/>
                    <a:pt x="2108" y="5875"/>
                    <a:pt x="2188" y="5767"/>
                  </a:cubicBezTo>
                  <a:cubicBezTo>
                    <a:pt x="2813" y="4938"/>
                    <a:pt x="3071" y="3831"/>
                    <a:pt x="2880" y="2811"/>
                  </a:cubicBezTo>
                  <a:cubicBezTo>
                    <a:pt x="2781" y="2286"/>
                    <a:pt x="1796" y="345"/>
                    <a:pt x="903" y="43"/>
                  </a:cubicBezTo>
                  <a:cubicBezTo>
                    <a:pt x="820" y="14"/>
                    <a:pt x="740" y="0"/>
                    <a:pt x="6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881950" y="2311800"/>
              <a:ext cx="142750" cy="369950"/>
            </a:xfrm>
            <a:custGeom>
              <a:avLst/>
              <a:gdLst/>
              <a:ahLst/>
              <a:cxnLst/>
              <a:rect l="l" t="t" r="r" b="b"/>
              <a:pathLst>
                <a:path w="5710" h="14798" extrusionOk="0">
                  <a:moveTo>
                    <a:pt x="1220" y="86"/>
                  </a:moveTo>
                  <a:cubicBezTo>
                    <a:pt x="1931" y="104"/>
                    <a:pt x="2465" y="971"/>
                    <a:pt x="2603" y="1551"/>
                  </a:cubicBezTo>
                  <a:cubicBezTo>
                    <a:pt x="2709" y="1992"/>
                    <a:pt x="2714" y="2458"/>
                    <a:pt x="2718" y="2906"/>
                  </a:cubicBezTo>
                  <a:cubicBezTo>
                    <a:pt x="2722" y="3229"/>
                    <a:pt x="2726" y="3562"/>
                    <a:pt x="2766" y="3888"/>
                  </a:cubicBezTo>
                  <a:cubicBezTo>
                    <a:pt x="2906" y="5020"/>
                    <a:pt x="3476" y="6036"/>
                    <a:pt x="4028" y="7021"/>
                  </a:cubicBezTo>
                  <a:cubicBezTo>
                    <a:pt x="4456" y="7784"/>
                    <a:pt x="4898" y="8571"/>
                    <a:pt x="5140" y="9412"/>
                  </a:cubicBezTo>
                  <a:cubicBezTo>
                    <a:pt x="5620" y="11074"/>
                    <a:pt x="5271" y="12964"/>
                    <a:pt x="4230" y="14344"/>
                  </a:cubicBezTo>
                  <a:cubicBezTo>
                    <a:pt x="4044" y="14591"/>
                    <a:pt x="3871" y="14711"/>
                    <a:pt x="3702" y="14711"/>
                  </a:cubicBezTo>
                  <a:cubicBezTo>
                    <a:pt x="3686" y="14711"/>
                    <a:pt x="3671" y="14710"/>
                    <a:pt x="3655" y="14708"/>
                  </a:cubicBezTo>
                  <a:cubicBezTo>
                    <a:pt x="3453" y="14682"/>
                    <a:pt x="3314" y="14476"/>
                    <a:pt x="3282" y="14283"/>
                  </a:cubicBezTo>
                  <a:cubicBezTo>
                    <a:pt x="3250" y="14086"/>
                    <a:pt x="3297" y="13881"/>
                    <a:pt x="3341" y="13681"/>
                  </a:cubicBezTo>
                  <a:lnTo>
                    <a:pt x="3349" y="13649"/>
                  </a:lnTo>
                  <a:cubicBezTo>
                    <a:pt x="4145" y="10138"/>
                    <a:pt x="3335" y="6320"/>
                    <a:pt x="1178" y="3436"/>
                  </a:cubicBezTo>
                  <a:cubicBezTo>
                    <a:pt x="1127" y="3367"/>
                    <a:pt x="1074" y="3297"/>
                    <a:pt x="1021" y="3228"/>
                  </a:cubicBezTo>
                  <a:cubicBezTo>
                    <a:pt x="637" y="2722"/>
                    <a:pt x="238" y="2198"/>
                    <a:pt x="147" y="1578"/>
                  </a:cubicBezTo>
                  <a:cubicBezTo>
                    <a:pt x="89" y="1196"/>
                    <a:pt x="233" y="731"/>
                    <a:pt x="505" y="425"/>
                  </a:cubicBezTo>
                  <a:cubicBezTo>
                    <a:pt x="643" y="270"/>
                    <a:pt x="874" y="86"/>
                    <a:pt x="1199" y="86"/>
                  </a:cubicBezTo>
                  <a:close/>
                  <a:moveTo>
                    <a:pt x="1200" y="1"/>
                  </a:moveTo>
                  <a:cubicBezTo>
                    <a:pt x="917" y="1"/>
                    <a:pt x="654" y="127"/>
                    <a:pt x="440" y="368"/>
                  </a:cubicBezTo>
                  <a:cubicBezTo>
                    <a:pt x="153" y="693"/>
                    <a:pt x="1" y="1184"/>
                    <a:pt x="60" y="1591"/>
                  </a:cubicBezTo>
                  <a:cubicBezTo>
                    <a:pt x="156" y="2232"/>
                    <a:pt x="561" y="2765"/>
                    <a:pt x="954" y="3281"/>
                  </a:cubicBezTo>
                  <a:cubicBezTo>
                    <a:pt x="1005" y="3349"/>
                    <a:pt x="1058" y="3418"/>
                    <a:pt x="1109" y="3487"/>
                  </a:cubicBezTo>
                  <a:cubicBezTo>
                    <a:pt x="3250" y="6350"/>
                    <a:pt x="4057" y="10142"/>
                    <a:pt x="3266" y="13630"/>
                  </a:cubicBezTo>
                  <a:lnTo>
                    <a:pt x="3258" y="13662"/>
                  </a:lnTo>
                  <a:cubicBezTo>
                    <a:pt x="3210" y="13870"/>
                    <a:pt x="3162" y="14083"/>
                    <a:pt x="3197" y="14298"/>
                  </a:cubicBezTo>
                  <a:cubicBezTo>
                    <a:pt x="3234" y="14514"/>
                    <a:pt x="3389" y="14761"/>
                    <a:pt x="3644" y="14793"/>
                  </a:cubicBezTo>
                  <a:cubicBezTo>
                    <a:pt x="3663" y="14796"/>
                    <a:pt x="3682" y="14797"/>
                    <a:pt x="3703" y="14797"/>
                  </a:cubicBezTo>
                  <a:cubicBezTo>
                    <a:pt x="3900" y="14797"/>
                    <a:pt x="4096" y="14666"/>
                    <a:pt x="4299" y="14397"/>
                  </a:cubicBezTo>
                  <a:cubicBezTo>
                    <a:pt x="5356" y="12994"/>
                    <a:pt x="5710" y="11076"/>
                    <a:pt x="5223" y="9388"/>
                  </a:cubicBezTo>
                  <a:cubicBezTo>
                    <a:pt x="4978" y="8538"/>
                    <a:pt x="4533" y="7745"/>
                    <a:pt x="4104" y="6978"/>
                  </a:cubicBezTo>
                  <a:cubicBezTo>
                    <a:pt x="3556" y="6003"/>
                    <a:pt x="2989" y="4992"/>
                    <a:pt x="2851" y="3876"/>
                  </a:cubicBezTo>
                  <a:cubicBezTo>
                    <a:pt x="2811" y="3556"/>
                    <a:pt x="2808" y="3225"/>
                    <a:pt x="2805" y="2906"/>
                  </a:cubicBezTo>
                  <a:cubicBezTo>
                    <a:pt x="2800" y="2451"/>
                    <a:pt x="2794" y="1982"/>
                    <a:pt x="2686" y="1530"/>
                  </a:cubicBezTo>
                  <a:cubicBezTo>
                    <a:pt x="2542" y="925"/>
                    <a:pt x="1977" y="19"/>
                    <a:pt x="1221" y="1"/>
                  </a:cubicBezTo>
                  <a:cubicBezTo>
                    <a:pt x="1214" y="1"/>
                    <a:pt x="1207" y="1"/>
                    <a:pt x="120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458450" y="2853825"/>
              <a:ext cx="909950" cy="679300"/>
            </a:xfrm>
            <a:custGeom>
              <a:avLst/>
              <a:gdLst/>
              <a:ahLst/>
              <a:cxnLst/>
              <a:rect l="l" t="t" r="r" b="b"/>
              <a:pathLst>
                <a:path w="36398" h="27172" extrusionOk="0">
                  <a:moveTo>
                    <a:pt x="34552" y="86"/>
                  </a:moveTo>
                  <a:cubicBezTo>
                    <a:pt x="34651" y="86"/>
                    <a:pt x="34749" y="97"/>
                    <a:pt x="34845" y="121"/>
                  </a:cubicBezTo>
                  <a:cubicBezTo>
                    <a:pt x="35279" y="229"/>
                    <a:pt x="35569" y="571"/>
                    <a:pt x="35643" y="1059"/>
                  </a:cubicBezTo>
                  <a:cubicBezTo>
                    <a:pt x="35808" y="2156"/>
                    <a:pt x="35832" y="3318"/>
                    <a:pt x="35854" y="4443"/>
                  </a:cubicBezTo>
                  <a:cubicBezTo>
                    <a:pt x="35864" y="4995"/>
                    <a:pt x="35877" y="5565"/>
                    <a:pt x="35904" y="6114"/>
                  </a:cubicBezTo>
                  <a:cubicBezTo>
                    <a:pt x="36104" y="9993"/>
                    <a:pt x="36309" y="14003"/>
                    <a:pt x="36050" y="17945"/>
                  </a:cubicBezTo>
                  <a:cubicBezTo>
                    <a:pt x="35917" y="19980"/>
                    <a:pt x="35529" y="22477"/>
                    <a:pt x="33702" y="23731"/>
                  </a:cubicBezTo>
                  <a:cubicBezTo>
                    <a:pt x="32549" y="24523"/>
                    <a:pt x="31094" y="24629"/>
                    <a:pt x="29579" y="24674"/>
                  </a:cubicBezTo>
                  <a:cubicBezTo>
                    <a:pt x="28865" y="24695"/>
                    <a:pt x="28136" y="24711"/>
                    <a:pt x="27433" y="24725"/>
                  </a:cubicBezTo>
                  <a:cubicBezTo>
                    <a:pt x="24541" y="24786"/>
                    <a:pt x="21550" y="24850"/>
                    <a:pt x="18648" y="25316"/>
                  </a:cubicBezTo>
                  <a:cubicBezTo>
                    <a:pt x="17423" y="25513"/>
                    <a:pt x="16176" y="25785"/>
                    <a:pt x="14970" y="26049"/>
                  </a:cubicBezTo>
                  <a:cubicBezTo>
                    <a:pt x="12630" y="26561"/>
                    <a:pt x="10233" y="27085"/>
                    <a:pt x="7856" y="27085"/>
                  </a:cubicBezTo>
                  <a:cubicBezTo>
                    <a:pt x="6912" y="27085"/>
                    <a:pt x="5972" y="27002"/>
                    <a:pt x="5040" y="26804"/>
                  </a:cubicBezTo>
                  <a:cubicBezTo>
                    <a:pt x="4053" y="26594"/>
                    <a:pt x="2305" y="26025"/>
                    <a:pt x="1690" y="24576"/>
                  </a:cubicBezTo>
                  <a:cubicBezTo>
                    <a:pt x="1466" y="24046"/>
                    <a:pt x="1419" y="23454"/>
                    <a:pt x="1373" y="22882"/>
                  </a:cubicBezTo>
                  <a:cubicBezTo>
                    <a:pt x="1342" y="22494"/>
                    <a:pt x="1312" y="22092"/>
                    <a:pt x="1224" y="21706"/>
                  </a:cubicBezTo>
                  <a:cubicBezTo>
                    <a:pt x="1121" y="21249"/>
                    <a:pt x="937" y="20807"/>
                    <a:pt x="759" y="20381"/>
                  </a:cubicBezTo>
                  <a:cubicBezTo>
                    <a:pt x="569" y="19918"/>
                    <a:pt x="369" y="19441"/>
                    <a:pt x="274" y="18944"/>
                  </a:cubicBezTo>
                  <a:cubicBezTo>
                    <a:pt x="92" y="17979"/>
                    <a:pt x="498" y="16814"/>
                    <a:pt x="1398" y="16619"/>
                  </a:cubicBezTo>
                  <a:cubicBezTo>
                    <a:pt x="1496" y="16598"/>
                    <a:pt x="1594" y="16589"/>
                    <a:pt x="1693" y="16589"/>
                  </a:cubicBezTo>
                  <a:cubicBezTo>
                    <a:pt x="2005" y="16589"/>
                    <a:pt x="2319" y="16683"/>
                    <a:pt x="2646" y="16782"/>
                  </a:cubicBezTo>
                  <a:cubicBezTo>
                    <a:pt x="2972" y="16882"/>
                    <a:pt x="3309" y="16983"/>
                    <a:pt x="3650" y="16983"/>
                  </a:cubicBezTo>
                  <a:cubicBezTo>
                    <a:pt x="3689" y="16983"/>
                    <a:pt x="3728" y="16982"/>
                    <a:pt x="3767" y="16979"/>
                  </a:cubicBezTo>
                  <a:cubicBezTo>
                    <a:pt x="4316" y="16938"/>
                    <a:pt x="4804" y="16608"/>
                    <a:pt x="5275" y="16291"/>
                  </a:cubicBezTo>
                  <a:cubicBezTo>
                    <a:pt x="5760" y="15963"/>
                    <a:pt x="6223" y="15651"/>
                    <a:pt x="6731" y="15651"/>
                  </a:cubicBezTo>
                  <a:cubicBezTo>
                    <a:pt x="6823" y="15651"/>
                    <a:pt x="6917" y="15661"/>
                    <a:pt x="7013" y="15684"/>
                  </a:cubicBezTo>
                  <a:cubicBezTo>
                    <a:pt x="7652" y="15833"/>
                    <a:pt x="8023" y="16504"/>
                    <a:pt x="8095" y="17066"/>
                  </a:cubicBezTo>
                  <a:cubicBezTo>
                    <a:pt x="8178" y="17702"/>
                    <a:pt x="7994" y="18357"/>
                    <a:pt x="7831" y="18936"/>
                  </a:cubicBezTo>
                  <a:lnTo>
                    <a:pt x="6830" y="22493"/>
                  </a:lnTo>
                  <a:cubicBezTo>
                    <a:pt x="6729" y="22850"/>
                    <a:pt x="6616" y="23255"/>
                    <a:pt x="6694" y="23652"/>
                  </a:cubicBezTo>
                  <a:cubicBezTo>
                    <a:pt x="6770" y="24033"/>
                    <a:pt x="7087" y="24413"/>
                    <a:pt x="7498" y="24413"/>
                  </a:cubicBezTo>
                  <a:cubicBezTo>
                    <a:pt x="7504" y="24413"/>
                    <a:pt x="7510" y="24413"/>
                    <a:pt x="7516" y="24413"/>
                  </a:cubicBezTo>
                  <a:cubicBezTo>
                    <a:pt x="7817" y="24402"/>
                    <a:pt x="8100" y="24190"/>
                    <a:pt x="8358" y="23785"/>
                  </a:cubicBezTo>
                  <a:cubicBezTo>
                    <a:pt x="9275" y="22345"/>
                    <a:pt x="9319" y="20587"/>
                    <a:pt x="9359" y="18888"/>
                  </a:cubicBezTo>
                  <a:cubicBezTo>
                    <a:pt x="9384" y="17879"/>
                    <a:pt x="9410" y="16837"/>
                    <a:pt x="9613" y="15858"/>
                  </a:cubicBezTo>
                  <a:cubicBezTo>
                    <a:pt x="10182" y="13138"/>
                    <a:pt x="12115" y="10934"/>
                    <a:pt x="13881" y="9082"/>
                  </a:cubicBezTo>
                  <a:cubicBezTo>
                    <a:pt x="14366" y="8572"/>
                    <a:pt x="14813" y="8132"/>
                    <a:pt x="15384" y="7898"/>
                  </a:cubicBezTo>
                  <a:cubicBezTo>
                    <a:pt x="15600" y="7810"/>
                    <a:pt x="15857" y="7756"/>
                    <a:pt x="16116" y="7756"/>
                  </a:cubicBezTo>
                  <a:cubicBezTo>
                    <a:pt x="16494" y="7756"/>
                    <a:pt x="16876" y="7871"/>
                    <a:pt x="17144" y="8164"/>
                  </a:cubicBezTo>
                  <a:cubicBezTo>
                    <a:pt x="17650" y="8715"/>
                    <a:pt x="17495" y="9484"/>
                    <a:pt x="17333" y="10295"/>
                  </a:cubicBezTo>
                  <a:cubicBezTo>
                    <a:pt x="17183" y="11037"/>
                    <a:pt x="17029" y="11804"/>
                    <a:pt x="17405" y="12422"/>
                  </a:cubicBezTo>
                  <a:cubicBezTo>
                    <a:pt x="17545" y="12649"/>
                    <a:pt x="17753" y="12850"/>
                    <a:pt x="17953" y="13042"/>
                  </a:cubicBezTo>
                  <a:cubicBezTo>
                    <a:pt x="18304" y="13376"/>
                    <a:pt x="18635" y="13693"/>
                    <a:pt x="18584" y="14131"/>
                  </a:cubicBezTo>
                  <a:cubicBezTo>
                    <a:pt x="18521" y="14661"/>
                    <a:pt x="17959" y="14893"/>
                    <a:pt x="17415" y="15117"/>
                  </a:cubicBezTo>
                  <a:cubicBezTo>
                    <a:pt x="17296" y="15167"/>
                    <a:pt x="17173" y="15216"/>
                    <a:pt x="17061" y="15269"/>
                  </a:cubicBezTo>
                  <a:cubicBezTo>
                    <a:pt x="15947" y="15786"/>
                    <a:pt x="15303" y="16923"/>
                    <a:pt x="14686" y="18144"/>
                  </a:cubicBezTo>
                  <a:lnTo>
                    <a:pt x="12512" y="22456"/>
                  </a:lnTo>
                  <a:cubicBezTo>
                    <a:pt x="12340" y="22797"/>
                    <a:pt x="12169" y="23189"/>
                    <a:pt x="12310" y="23545"/>
                  </a:cubicBezTo>
                  <a:cubicBezTo>
                    <a:pt x="12388" y="23745"/>
                    <a:pt x="12545" y="23889"/>
                    <a:pt x="12766" y="23963"/>
                  </a:cubicBezTo>
                  <a:cubicBezTo>
                    <a:pt x="12880" y="24002"/>
                    <a:pt x="13009" y="24021"/>
                    <a:pt x="13142" y="24021"/>
                  </a:cubicBezTo>
                  <a:cubicBezTo>
                    <a:pt x="13420" y="24021"/>
                    <a:pt x="13721" y="23939"/>
                    <a:pt x="13972" y="23788"/>
                  </a:cubicBezTo>
                  <a:cubicBezTo>
                    <a:pt x="15332" y="22968"/>
                    <a:pt x="15737" y="21221"/>
                    <a:pt x="16063" y="19819"/>
                  </a:cubicBezTo>
                  <a:cubicBezTo>
                    <a:pt x="16413" y="18307"/>
                    <a:pt x="16955" y="16677"/>
                    <a:pt x="18312" y="16059"/>
                  </a:cubicBezTo>
                  <a:cubicBezTo>
                    <a:pt x="18710" y="15877"/>
                    <a:pt x="19117" y="15804"/>
                    <a:pt x="19531" y="15804"/>
                  </a:cubicBezTo>
                  <a:cubicBezTo>
                    <a:pt x="20332" y="15804"/>
                    <a:pt x="21162" y="16077"/>
                    <a:pt x="22024" y="16360"/>
                  </a:cubicBezTo>
                  <a:cubicBezTo>
                    <a:pt x="22635" y="16560"/>
                    <a:pt x="23268" y="16768"/>
                    <a:pt x="23889" y="16867"/>
                  </a:cubicBezTo>
                  <a:cubicBezTo>
                    <a:pt x="24170" y="16913"/>
                    <a:pt x="24456" y="16935"/>
                    <a:pt x="24744" y="16935"/>
                  </a:cubicBezTo>
                  <a:cubicBezTo>
                    <a:pt x="26436" y="16935"/>
                    <a:pt x="28210" y="16168"/>
                    <a:pt x="29542" y="14824"/>
                  </a:cubicBezTo>
                  <a:cubicBezTo>
                    <a:pt x="30857" y="13498"/>
                    <a:pt x="31806" y="11599"/>
                    <a:pt x="32290" y="9331"/>
                  </a:cubicBezTo>
                  <a:cubicBezTo>
                    <a:pt x="32725" y="7279"/>
                    <a:pt x="32762" y="5181"/>
                    <a:pt x="32796" y="3150"/>
                  </a:cubicBezTo>
                  <a:cubicBezTo>
                    <a:pt x="32812" y="2209"/>
                    <a:pt x="32863" y="1376"/>
                    <a:pt x="33340" y="731"/>
                  </a:cubicBezTo>
                  <a:cubicBezTo>
                    <a:pt x="33640" y="324"/>
                    <a:pt x="34101" y="86"/>
                    <a:pt x="34552" y="86"/>
                  </a:cubicBezTo>
                  <a:close/>
                  <a:moveTo>
                    <a:pt x="34551" y="1"/>
                  </a:moveTo>
                  <a:cubicBezTo>
                    <a:pt x="34074" y="1"/>
                    <a:pt x="33588" y="251"/>
                    <a:pt x="33271" y="679"/>
                  </a:cubicBezTo>
                  <a:cubicBezTo>
                    <a:pt x="32780" y="1346"/>
                    <a:pt x="32727" y="2193"/>
                    <a:pt x="32711" y="3150"/>
                  </a:cubicBezTo>
                  <a:cubicBezTo>
                    <a:pt x="32676" y="5174"/>
                    <a:pt x="32640" y="7269"/>
                    <a:pt x="32206" y="9314"/>
                  </a:cubicBezTo>
                  <a:cubicBezTo>
                    <a:pt x="31726" y="11565"/>
                    <a:pt x="30785" y="13450"/>
                    <a:pt x="29481" y="14765"/>
                  </a:cubicBezTo>
                  <a:cubicBezTo>
                    <a:pt x="28165" y="16092"/>
                    <a:pt x="26411" y="16850"/>
                    <a:pt x="24740" y="16850"/>
                  </a:cubicBezTo>
                  <a:cubicBezTo>
                    <a:pt x="24457" y="16850"/>
                    <a:pt x="24177" y="16828"/>
                    <a:pt x="23902" y="16784"/>
                  </a:cubicBezTo>
                  <a:cubicBezTo>
                    <a:pt x="23289" y="16685"/>
                    <a:pt x="22659" y="16478"/>
                    <a:pt x="22051" y="16278"/>
                  </a:cubicBezTo>
                  <a:cubicBezTo>
                    <a:pt x="21214" y="16004"/>
                    <a:pt x="20358" y="15723"/>
                    <a:pt x="19527" y="15723"/>
                  </a:cubicBezTo>
                  <a:cubicBezTo>
                    <a:pt x="19102" y="15723"/>
                    <a:pt x="18683" y="15796"/>
                    <a:pt x="18276" y="15982"/>
                  </a:cubicBezTo>
                  <a:cubicBezTo>
                    <a:pt x="16885" y="16614"/>
                    <a:pt x="16334" y="18267"/>
                    <a:pt x="15979" y="19799"/>
                  </a:cubicBezTo>
                  <a:cubicBezTo>
                    <a:pt x="15657" y="21188"/>
                    <a:pt x="15256" y="22916"/>
                    <a:pt x="13927" y="23716"/>
                  </a:cubicBezTo>
                  <a:cubicBezTo>
                    <a:pt x="13689" y="23859"/>
                    <a:pt x="13403" y="23935"/>
                    <a:pt x="13141" y="23935"/>
                  </a:cubicBezTo>
                  <a:cubicBezTo>
                    <a:pt x="13017" y="23935"/>
                    <a:pt x="12899" y="23918"/>
                    <a:pt x="12794" y="23883"/>
                  </a:cubicBezTo>
                  <a:cubicBezTo>
                    <a:pt x="12595" y="23815"/>
                    <a:pt x="12460" y="23692"/>
                    <a:pt x="12390" y="23514"/>
                  </a:cubicBezTo>
                  <a:cubicBezTo>
                    <a:pt x="12262" y="23191"/>
                    <a:pt x="12417" y="22834"/>
                    <a:pt x="12589" y="22496"/>
                  </a:cubicBezTo>
                  <a:lnTo>
                    <a:pt x="14763" y="18182"/>
                  </a:lnTo>
                  <a:cubicBezTo>
                    <a:pt x="15372" y="16976"/>
                    <a:pt x="16007" y="15852"/>
                    <a:pt x="17096" y="15348"/>
                  </a:cubicBezTo>
                  <a:cubicBezTo>
                    <a:pt x="17208" y="15296"/>
                    <a:pt x="17325" y="15248"/>
                    <a:pt x="17449" y="15197"/>
                  </a:cubicBezTo>
                  <a:cubicBezTo>
                    <a:pt x="18015" y="14963"/>
                    <a:pt x="18602" y="14721"/>
                    <a:pt x="18669" y="14142"/>
                  </a:cubicBezTo>
                  <a:cubicBezTo>
                    <a:pt x="18725" y="13661"/>
                    <a:pt x="18363" y="13316"/>
                    <a:pt x="18012" y="12979"/>
                  </a:cubicBezTo>
                  <a:cubicBezTo>
                    <a:pt x="17817" y="12792"/>
                    <a:pt x="17612" y="12597"/>
                    <a:pt x="17479" y="12377"/>
                  </a:cubicBezTo>
                  <a:cubicBezTo>
                    <a:pt x="17120" y="11789"/>
                    <a:pt x="17271" y="11038"/>
                    <a:pt x="17418" y="10313"/>
                  </a:cubicBezTo>
                  <a:cubicBezTo>
                    <a:pt x="17578" y="9516"/>
                    <a:pt x="17743" y="8691"/>
                    <a:pt x="17208" y="8106"/>
                  </a:cubicBezTo>
                  <a:cubicBezTo>
                    <a:pt x="16922" y="7794"/>
                    <a:pt x="16515" y="7671"/>
                    <a:pt x="16115" y="7671"/>
                  </a:cubicBezTo>
                  <a:cubicBezTo>
                    <a:pt x="15845" y="7671"/>
                    <a:pt x="15579" y="7727"/>
                    <a:pt x="15354" y="7818"/>
                  </a:cubicBezTo>
                  <a:cubicBezTo>
                    <a:pt x="14766" y="8060"/>
                    <a:pt x="14310" y="8507"/>
                    <a:pt x="13818" y="9022"/>
                  </a:cubicBezTo>
                  <a:cubicBezTo>
                    <a:pt x="12044" y="10883"/>
                    <a:pt x="10103" y="13099"/>
                    <a:pt x="9530" y="15842"/>
                  </a:cubicBezTo>
                  <a:cubicBezTo>
                    <a:pt x="9325" y="16827"/>
                    <a:pt x="9299" y="17875"/>
                    <a:pt x="9274" y="18887"/>
                  </a:cubicBezTo>
                  <a:cubicBezTo>
                    <a:pt x="9231" y="20651"/>
                    <a:pt x="9191" y="22320"/>
                    <a:pt x="8286" y="23740"/>
                  </a:cubicBezTo>
                  <a:cubicBezTo>
                    <a:pt x="8044" y="24120"/>
                    <a:pt x="7783" y="24318"/>
                    <a:pt x="7514" y="24328"/>
                  </a:cubicBezTo>
                  <a:cubicBezTo>
                    <a:pt x="7506" y="24328"/>
                    <a:pt x="7498" y="24328"/>
                    <a:pt x="7490" y="24328"/>
                  </a:cubicBezTo>
                  <a:cubicBezTo>
                    <a:pt x="7128" y="24328"/>
                    <a:pt x="6846" y="23979"/>
                    <a:pt x="6779" y="23636"/>
                  </a:cubicBezTo>
                  <a:cubicBezTo>
                    <a:pt x="6704" y="23260"/>
                    <a:pt x="6814" y="22866"/>
                    <a:pt x="6913" y="22517"/>
                  </a:cubicBezTo>
                  <a:lnTo>
                    <a:pt x="7914" y="18960"/>
                  </a:lnTo>
                  <a:cubicBezTo>
                    <a:pt x="8079" y="18373"/>
                    <a:pt x="8267" y="17708"/>
                    <a:pt x="8182" y="17055"/>
                  </a:cubicBezTo>
                  <a:cubicBezTo>
                    <a:pt x="8105" y="16465"/>
                    <a:pt x="7712" y="15759"/>
                    <a:pt x="7034" y="15601"/>
                  </a:cubicBezTo>
                  <a:cubicBezTo>
                    <a:pt x="6933" y="15577"/>
                    <a:pt x="6834" y="15566"/>
                    <a:pt x="6737" y="15566"/>
                  </a:cubicBezTo>
                  <a:cubicBezTo>
                    <a:pt x="6196" y="15566"/>
                    <a:pt x="5705" y="15897"/>
                    <a:pt x="5227" y="16220"/>
                  </a:cubicBezTo>
                  <a:cubicBezTo>
                    <a:pt x="4766" y="16531"/>
                    <a:pt x="4287" y="16854"/>
                    <a:pt x="3760" y="16893"/>
                  </a:cubicBezTo>
                  <a:cubicBezTo>
                    <a:pt x="3721" y="16896"/>
                    <a:pt x="3681" y="16897"/>
                    <a:pt x="3642" y="16897"/>
                  </a:cubicBezTo>
                  <a:cubicBezTo>
                    <a:pt x="3316" y="16897"/>
                    <a:pt x="2988" y="16798"/>
                    <a:pt x="2670" y="16701"/>
                  </a:cubicBezTo>
                  <a:cubicBezTo>
                    <a:pt x="2350" y="16603"/>
                    <a:pt x="2021" y="16504"/>
                    <a:pt x="1691" y="16504"/>
                  </a:cubicBezTo>
                  <a:cubicBezTo>
                    <a:pt x="1587" y="16504"/>
                    <a:pt x="1484" y="16513"/>
                    <a:pt x="1381" y="16536"/>
                  </a:cubicBezTo>
                  <a:cubicBezTo>
                    <a:pt x="401" y="16747"/>
                    <a:pt x="0" y="17959"/>
                    <a:pt x="191" y="18960"/>
                  </a:cubicBezTo>
                  <a:cubicBezTo>
                    <a:pt x="287" y="19465"/>
                    <a:pt x="487" y="19947"/>
                    <a:pt x="681" y="20413"/>
                  </a:cubicBezTo>
                  <a:cubicBezTo>
                    <a:pt x="857" y="20837"/>
                    <a:pt x="1040" y="21274"/>
                    <a:pt x="1141" y="21726"/>
                  </a:cubicBezTo>
                  <a:cubicBezTo>
                    <a:pt x="1227" y="22105"/>
                    <a:pt x="1258" y="22504"/>
                    <a:pt x="1288" y="22890"/>
                  </a:cubicBezTo>
                  <a:cubicBezTo>
                    <a:pt x="1334" y="23468"/>
                    <a:pt x="1381" y="24065"/>
                    <a:pt x="1611" y="24610"/>
                  </a:cubicBezTo>
                  <a:cubicBezTo>
                    <a:pt x="2241" y="26094"/>
                    <a:pt x="4020" y="26674"/>
                    <a:pt x="5022" y="26888"/>
                  </a:cubicBezTo>
                  <a:cubicBezTo>
                    <a:pt x="5961" y="27089"/>
                    <a:pt x="6907" y="27172"/>
                    <a:pt x="7855" y="27172"/>
                  </a:cubicBezTo>
                  <a:cubicBezTo>
                    <a:pt x="10241" y="27172"/>
                    <a:pt x="12643" y="26645"/>
                    <a:pt x="14989" y="26133"/>
                  </a:cubicBezTo>
                  <a:cubicBezTo>
                    <a:pt x="16195" y="25870"/>
                    <a:pt x="17439" y="25598"/>
                    <a:pt x="18662" y="25401"/>
                  </a:cubicBezTo>
                  <a:cubicBezTo>
                    <a:pt x="21558" y="24936"/>
                    <a:pt x="24546" y="24872"/>
                    <a:pt x="27435" y="24811"/>
                  </a:cubicBezTo>
                  <a:cubicBezTo>
                    <a:pt x="28139" y="24797"/>
                    <a:pt x="28868" y="24781"/>
                    <a:pt x="29582" y="24760"/>
                  </a:cubicBezTo>
                  <a:cubicBezTo>
                    <a:pt x="31110" y="24715"/>
                    <a:pt x="32580" y="24608"/>
                    <a:pt x="33752" y="23803"/>
                  </a:cubicBezTo>
                  <a:cubicBezTo>
                    <a:pt x="35609" y="22526"/>
                    <a:pt x="36002" y="20004"/>
                    <a:pt x="36138" y="17951"/>
                  </a:cubicBezTo>
                  <a:cubicBezTo>
                    <a:pt x="36397" y="14003"/>
                    <a:pt x="36191" y="9991"/>
                    <a:pt x="35990" y="6110"/>
                  </a:cubicBezTo>
                  <a:cubicBezTo>
                    <a:pt x="35963" y="5562"/>
                    <a:pt x="35952" y="4992"/>
                    <a:pt x="35941" y="4441"/>
                  </a:cubicBezTo>
                  <a:cubicBezTo>
                    <a:pt x="35918" y="3314"/>
                    <a:pt x="35894" y="2148"/>
                    <a:pt x="35729" y="1046"/>
                  </a:cubicBezTo>
                  <a:cubicBezTo>
                    <a:pt x="35651" y="523"/>
                    <a:pt x="35335" y="154"/>
                    <a:pt x="34866" y="39"/>
                  </a:cubicBezTo>
                  <a:cubicBezTo>
                    <a:pt x="34763" y="13"/>
                    <a:pt x="34657" y="1"/>
                    <a:pt x="345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35050" y="3180075"/>
              <a:ext cx="649400" cy="323425"/>
            </a:xfrm>
            <a:custGeom>
              <a:avLst/>
              <a:gdLst/>
              <a:ahLst/>
              <a:cxnLst/>
              <a:rect l="l" t="t" r="r" b="b"/>
              <a:pathLst>
                <a:path w="25976" h="12937" extrusionOk="0">
                  <a:moveTo>
                    <a:pt x="5253" y="86"/>
                  </a:moveTo>
                  <a:cubicBezTo>
                    <a:pt x="6314" y="86"/>
                    <a:pt x="7320" y="621"/>
                    <a:pt x="7780" y="1483"/>
                  </a:cubicBezTo>
                  <a:cubicBezTo>
                    <a:pt x="7834" y="1585"/>
                    <a:pt x="7882" y="1696"/>
                    <a:pt x="7930" y="1801"/>
                  </a:cubicBezTo>
                  <a:cubicBezTo>
                    <a:pt x="8029" y="2025"/>
                    <a:pt x="8133" y="2258"/>
                    <a:pt x="8300" y="2445"/>
                  </a:cubicBezTo>
                  <a:cubicBezTo>
                    <a:pt x="8505" y="2674"/>
                    <a:pt x="8816" y="2816"/>
                    <a:pt x="9150" y="2834"/>
                  </a:cubicBezTo>
                  <a:cubicBezTo>
                    <a:pt x="9176" y="2836"/>
                    <a:pt x="9201" y="2836"/>
                    <a:pt x="9226" y="2836"/>
                  </a:cubicBezTo>
                  <a:cubicBezTo>
                    <a:pt x="9533" y="2836"/>
                    <a:pt x="9826" y="2729"/>
                    <a:pt x="10037" y="2538"/>
                  </a:cubicBezTo>
                  <a:cubicBezTo>
                    <a:pt x="10228" y="2366"/>
                    <a:pt x="10362" y="2136"/>
                    <a:pt x="10492" y="1913"/>
                  </a:cubicBezTo>
                  <a:cubicBezTo>
                    <a:pt x="10675" y="1604"/>
                    <a:pt x="10846" y="1311"/>
                    <a:pt x="11154" y="1177"/>
                  </a:cubicBezTo>
                  <a:cubicBezTo>
                    <a:pt x="11260" y="1130"/>
                    <a:pt x="11380" y="1106"/>
                    <a:pt x="11507" y="1106"/>
                  </a:cubicBezTo>
                  <a:cubicBezTo>
                    <a:pt x="11700" y="1106"/>
                    <a:pt x="11911" y="1160"/>
                    <a:pt x="12121" y="1265"/>
                  </a:cubicBezTo>
                  <a:cubicBezTo>
                    <a:pt x="13307" y="1862"/>
                    <a:pt x="13583" y="3459"/>
                    <a:pt x="13238" y="4656"/>
                  </a:cubicBezTo>
                  <a:cubicBezTo>
                    <a:pt x="12953" y="5648"/>
                    <a:pt x="12342" y="6517"/>
                    <a:pt x="11749" y="7358"/>
                  </a:cubicBezTo>
                  <a:cubicBezTo>
                    <a:pt x="11594" y="7577"/>
                    <a:pt x="11434" y="7806"/>
                    <a:pt x="11282" y="8032"/>
                  </a:cubicBezTo>
                  <a:cubicBezTo>
                    <a:pt x="11040" y="8391"/>
                    <a:pt x="10776" y="8813"/>
                    <a:pt x="10684" y="9287"/>
                  </a:cubicBezTo>
                  <a:cubicBezTo>
                    <a:pt x="10583" y="9805"/>
                    <a:pt x="10724" y="10307"/>
                    <a:pt x="11053" y="10599"/>
                  </a:cubicBezTo>
                  <a:cubicBezTo>
                    <a:pt x="11252" y="10775"/>
                    <a:pt x="11507" y="10868"/>
                    <a:pt x="11795" y="10868"/>
                  </a:cubicBezTo>
                  <a:cubicBezTo>
                    <a:pt x="11827" y="10868"/>
                    <a:pt x="11858" y="10867"/>
                    <a:pt x="11890" y="10865"/>
                  </a:cubicBezTo>
                  <a:cubicBezTo>
                    <a:pt x="12358" y="10833"/>
                    <a:pt x="12857" y="10572"/>
                    <a:pt x="13192" y="10184"/>
                  </a:cubicBezTo>
                  <a:cubicBezTo>
                    <a:pt x="13914" y="9345"/>
                    <a:pt x="14078" y="8195"/>
                    <a:pt x="14146" y="7078"/>
                  </a:cubicBezTo>
                  <a:cubicBezTo>
                    <a:pt x="14153" y="6964"/>
                    <a:pt x="14159" y="6849"/>
                    <a:pt x="14166" y="6733"/>
                  </a:cubicBezTo>
                  <a:cubicBezTo>
                    <a:pt x="14220" y="5761"/>
                    <a:pt x="14276" y="4754"/>
                    <a:pt x="14716" y="3889"/>
                  </a:cubicBezTo>
                  <a:cubicBezTo>
                    <a:pt x="15103" y="3131"/>
                    <a:pt x="15932" y="2484"/>
                    <a:pt x="16776" y="2484"/>
                  </a:cubicBezTo>
                  <a:cubicBezTo>
                    <a:pt x="16967" y="2484"/>
                    <a:pt x="17159" y="2518"/>
                    <a:pt x="17347" y="2591"/>
                  </a:cubicBezTo>
                  <a:cubicBezTo>
                    <a:pt x="17975" y="2834"/>
                    <a:pt x="18342" y="3399"/>
                    <a:pt x="18733" y="3997"/>
                  </a:cubicBezTo>
                  <a:cubicBezTo>
                    <a:pt x="19021" y="4442"/>
                    <a:pt x="19320" y="4901"/>
                    <a:pt x="19737" y="5220"/>
                  </a:cubicBezTo>
                  <a:cubicBezTo>
                    <a:pt x="20220" y="5591"/>
                    <a:pt x="20889" y="5785"/>
                    <a:pt x="21684" y="5785"/>
                  </a:cubicBezTo>
                  <a:cubicBezTo>
                    <a:pt x="21767" y="5785"/>
                    <a:pt x="21851" y="5783"/>
                    <a:pt x="21937" y="5779"/>
                  </a:cubicBezTo>
                  <a:cubicBezTo>
                    <a:pt x="22377" y="5756"/>
                    <a:pt x="22819" y="5686"/>
                    <a:pt x="23247" y="5619"/>
                  </a:cubicBezTo>
                  <a:cubicBezTo>
                    <a:pt x="23561" y="5568"/>
                    <a:pt x="23887" y="5516"/>
                    <a:pt x="24208" y="5484"/>
                  </a:cubicBezTo>
                  <a:cubicBezTo>
                    <a:pt x="24285" y="5476"/>
                    <a:pt x="24387" y="5469"/>
                    <a:pt x="24502" y="5469"/>
                  </a:cubicBezTo>
                  <a:cubicBezTo>
                    <a:pt x="24905" y="5469"/>
                    <a:pt x="25461" y="5557"/>
                    <a:pt x="25658" y="6003"/>
                  </a:cubicBezTo>
                  <a:cubicBezTo>
                    <a:pt x="25878" y="6498"/>
                    <a:pt x="25484" y="7017"/>
                    <a:pt x="25138" y="7475"/>
                  </a:cubicBezTo>
                  <a:cubicBezTo>
                    <a:pt x="25087" y="7542"/>
                    <a:pt x="25037" y="7608"/>
                    <a:pt x="24991" y="7672"/>
                  </a:cubicBezTo>
                  <a:cubicBezTo>
                    <a:pt x="24347" y="8554"/>
                    <a:pt x="24144" y="9739"/>
                    <a:pt x="24401" y="10799"/>
                  </a:cubicBezTo>
                  <a:cubicBezTo>
                    <a:pt x="20673" y="12163"/>
                    <a:pt x="16701" y="12851"/>
                    <a:pt x="12730" y="12851"/>
                  </a:cubicBezTo>
                  <a:cubicBezTo>
                    <a:pt x="9863" y="12851"/>
                    <a:pt x="6998" y="12492"/>
                    <a:pt x="4225" y="11769"/>
                  </a:cubicBezTo>
                  <a:cubicBezTo>
                    <a:pt x="2976" y="11443"/>
                    <a:pt x="1718" y="11002"/>
                    <a:pt x="988" y="9992"/>
                  </a:cubicBezTo>
                  <a:cubicBezTo>
                    <a:pt x="88" y="8746"/>
                    <a:pt x="290" y="7046"/>
                    <a:pt x="565" y="5702"/>
                  </a:cubicBezTo>
                  <a:cubicBezTo>
                    <a:pt x="790" y="4615"/>
                    <a:pt x="1110" y="3354"/>
                    <a:pt x="1800" y="2261"/>
                  </a:cubicBezTo>
                  <a:cubicBezTo>
                    <a:pt x="2516" y="1127"/>
                    <a:pt x="3558" y="355"/>
                    <a:pt x="4657" y="142"/>
                  </a:cubicBezTo>
                  <a:cubicBezTo>
                    <a:pt x="4855" y="105"/>
                    <a:pt x="5056" y="86"/>
                    <a:pt x="5253" y="86"/>
                  </a:cubicBezTo>
                  <a:close/>
                  <a:moveTo>
                    <a:pt x="5251" y="1"/>
                  </a:moveTo>
                  <a:cubicBezTo>
                    <a:pt x="5048" y="1"/>
                    <a:pt x="4844" y="20"/>
                    <a:pt x="4641" y="59"/>
                  </a:cubicBezTo>
                  <a:cubicBezTo>
                    <a:pt x="3518" y="275"/>
                    <a:pt x="2457" y="1061"/>
                    <a:pt x="1728" y="2216"/>
                  </a:cubicBezTo>
                  <a:cubicBezTo>
                    <a:pt x="1030" y="3321"/>
                    <a:pt x="706" y="4589"/>
                    <a:pt x="481" y="5686"/>
                  </a:cubicBezTo>
                  <a:cubicBezTo>
                    <a:pt x="202" y="7046"/>
                    <a:pt x="0" y="8770"/>
                    <a:pt x="919" y="10042"/>
                  </a:cubicBezTo>
                  <a:cubicBezTo>
                    <a:pt x="1666" y="11075"/>
                    <a:pt x="2939" y="11523"/>
                    <a:pt x="4202" y="11851"/>
                  </a:cubicBezTo>
                  <a:cubicBezTo>
                    <a:pt x="6984" y="12577"/>
                    <a:pt x="9856" y="12937"/>
                    <a:pt x="12732" y="12937"/>
                  </a:cubicBezTo>
                  <a:cubicBezTo>
                    <a:pt x="16709" y="12937"/>
                    <a:pt x="20688" y="12248"/>
                    <a:pt x="24422" y="10884"/>
                  </a:cubicBezTo>
                  <a:cubicBezTo>
                    <a:pt x="24501" y="11175"/>
                    <a:pt x="24614" y="11457"/>
                    <a:pt x="24763" y="11720"/>
                  </a:cubicBezTo>
                  <a:lnTo>
                    <a:pt x="24839" y="11677"/>
                  </a:lnTo>
                  <a:cubicBezTo>
                    <a:pt x="24691" y="11419"/>
                    <a:pt x="24579" y="11142"/>
                    <a:pt x="24504" y="10854"/>
                  </a:cubicBezTo>
                  <a:cubicBezTo>
                    <a:pt x="24659" y="10796"/>
                    <a:pt x="24816" y="10738"/>
                    <a:pt x="24971" y="10677"/>
                  </a:cubicBezTo>
                  <a:lnTo>
                    <a:pt x="24941" y="10597"/>
                  </a:lnTo>
                  <a:cubicBezTo>
                    <a:pt x="24789" y="10657"/>
                    <a:pt x="24635" y="10714"/>
                    <a:pt x="24481" y="10770"/>
                  </a:cubicBezTo>
                  <a:cubicBezTo>
                    <a:pt x="24233" y="9736"/>
                    <a:pt x="24433" y="8581"/>
                    <a:pt x="25059" y="7723"/>
                  </a:cubicBezTo>
                  <a:cubicBezTo>
                    <a:pt x="25106" y="7659"/>
                    <a:pt x="25156" y="7593"/>
                    <a:pt x="25207" y="7528"/>
                  </a:cubicBezTo>
                  <a:cubicBezTo>
                    <a:pt x="25567" y="7050"/>
                    <a:pt x="25975" y="6509"/>
                    <a:pt x="25737" y="5968"/>
                  </a:cubicBezTo>
                  <a:cubicBezTo>
                    <a:pt x="25521" y="5479"/>
                    <a:pt x="24924" y="5384"/>
                    <a:pt x="24498" y="5384"/>
                  </a:cubicBezTo>
                  <a:cubicBezTo>
                    <a:pt x="24382" y="5384"/>
                    <a:pt x="24279" y="5391"/>
                    <a:pt x="24200" y="5399"/>
                  </a:cubicBezTo>
                  <a:cubicBezTo>
                    <a:pt x="23875" y="5431"/>
                    <a:pt x="23549" y="5483"/>
                    <a:pt x="23232" y="5534"/>
                  </a:cubicBezTo>
                  <a:cubicBezTo>
                    <a:pt x="22808" y="5601"/>
                    <a:pt x="22368" y="5672"/>
                    <a:pt x="21932" y="5692"/>
                  </a:cubicBezTo>
                  <a:cubicBezTo>
                    <a:pt x="21846" y="5697"/>
                    <a:pt x="21762" y="5699"/>
                    <a:pt x="21679" y="5699"/>
                  </a:cubicBezTo>
                  <a:cubicBezTo>
                    <a:pt x="20906" y="5699"/>
                    <a:pt x="20256" y="5511"/>
                    <a:pt x="19788" y="5153"/>
                  </a:cubicBezTo>
                  <a:cubicBezTo>
                    <a:pt x="19384" y="4842"/>
                    <a:pt x="19090" y="4389"/>
                    <a:pt x="18805" y="3950"/>
                  </a:cubicBezTo>
                  <a:cubicBezTo>
                    <a:pt x="18424" y="3367"/>
                    <a:pt x="18031" y="2764"/>
                    <a:pt x="17378" y="2511"/>
                  </a:cubicBezTo>
                  <a:cubicBezTo>
                    <a:pt x="17180" y="2434"/>
                    <a:pt x="16978" y="2399"/>
                    <a:pt x="16777" y="2399"/>
                  </a:cubicBezTo>
                  <a:cubicBezTo>
                    <a:pt x="15900" y="2399"/>
                    <a:pt x="15040" y="3067"/>
                    <a:pt x="14640" y="3851"/>
                  </a:cubicBezTo>
                  <a:cubicBezTo>
                    <a:pt x="14191" y="4732"/>
                    <a:pt x="14135" y="5747"/>
                    <a:pt x="14081" y="6728"/>
                  </a:cubicBezTo>
                  <a:cubicBezTo>
                    <a:pt x="14074" y="6844"/>
                    <a:pt x="14066" y="6957"/>
                    <a:pt x="14060" y="7073"/>
                  </a:cubicBezTo>
                  <a:cubicBezTo>
                    <a:pt x="13993" y="8174"/>
                    <a:pt x="13833" y="9308"/>
                    <a:pt x="13128" y="10127"/>
                  </a:cubicBezTo>
                  <a:cubicBezTo>
                    <a:pt x="12811" y="10493"/>
                    <a:pt x="12324" y="10749"/>
                    <a:pt x="11884" y="10778"/>
                  </a:cubicBezTo>
                  <a:cubicBezTo>
                    <a:pt x="11854" y="10780"/>
                    <a:pt x="11824" y="10781"/>
                    <a:pt x="11795" y="10781"/>
                  </a:cubicBezTo>
                  <a:cubicBezTo>
                    <a:pt x="11529" y="10781"/>
                    <a:pt x="11294" y="10696"/>
                    <a:pt x="11110" y="10535"/>
                  </a:cubicBezTo>
                  <a:cubicBezTo>
                    <a:pt x="10744" y="10211"/>
                    <a:pt x="10694" y="9686"/>
                    <a:pt x="10768" y="9303"/>
                  </a:cubicBezTo>
                  <a:cubicBezTo>
                    <a:pt x="10857" y="8845"/>
                    <a:pt x="11117" y="8432"/>
                    <a:pt x="11352" y="8080"/>
                  </a:cubicBezTo>
                  <a:cubicBezTo>
                    <a:pt x="11504" y="7854"/>
                    <a:pt x="11664" y="7627"/>
                    <a:pt x="11820" y="7407"/>
                  </a:cubicBezTo>
                  <a:cubicBezTo>
                    <a:pt x="12415" y="6560"/>
                    <a:pt x="13032" y="5686"/>
                    <a:pt x="13320" y="4679"/>
                  </a:cubicBezTo>
                  <a:cubicBezTo>
                    <a:pt x="13674" y="3449"/>
                    <a:pt x="13387" y="1806"/>
                    <a:pt x="12159" y="1188"/>
                  </a:cubicBezTo>
                  <a:cubicBezTo>
                    <a:pt x="11938" y="1077"/>
                    <a:pt x="11712" y="1020"/>
                    <a:pt x="11505" y="1020"/>
                  </a:cubicBezTo>
                  <a:cubicBezTo>
                    <a:pt x="11366" y="1020"/>
                    <a:pt x="11235" y="1045"/>
                    <a:pt x="11118" y="1097"/>
                  </a:cubicBezTo>
                  <a:cubicBezTo>
                    <a:pt x="10785" y="1244"/>
                    <a:pt x="10598" y="1563"/>
                    <a:pt x="10419" y="1870"/>
                  </a:cubicBezTo>
                  <a:cubicBezTo>
                    <a:pt x="10290" y="2086"/>
                    <a:pt x="10159" y="2310"/>
                    <a:pt x="9978" y="2474"/>
                  </a:cubicBezTo>
                  <a:cubicBezTo>
                    <a:pt x="9782" y="2652"/>
                    <a:pt x="9507" y="2751"/>
                    <a:pt x="9220" y="2751"/>
                  </a:cubicBezTo>
                  <a:cubicBezTo>
                    <a:pt x="9198" y="2751"/>
                    <a:pt x="9177" y="2750"/>
                    <a:pt x="9155" y="2749"/>
                  </a:cubicBezTo>
                  <a:cubicBezTo>
                    <a:pt x="8841" y="2732"/>
                    <a:pt x="8553" y="2600"/>
                    <a:pt x="8364" y="2387"/>
                  </a:cubicBezTo>
                  <a:cubicBezTo>
                    <a:pt x="8205" y="2210"/>
                    <a:pt x="8105" y="1984"/>
                    <a:pt x="8008" y="1766"/>
                  </a:cubicBezTo>
                  <a:cubicBezTo>
                    <a:pt x="7960" y="1659"/>
                    <a:pt x="7911" y="1548"/>
                    <a:pt x="7855" y="1443"/>
                  </a:cubicBezTo>
                  <a:cubicBezTo>
                    <a:pt x="7381" y="553"/>
                    <a:pt x="6344" y="1"/>
                    <a:pt x="52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35175" y="3165525"/>
              <a:ext cx="59300" cy="52025"/>
            </a:xfrm>
            <a:custGeom>
              <a:avLst/>
              <a:gdLst/>
              <a:ahLst/>
              <a:cxnLst/>
              <a:rect l="l" t="t" r="r" b="b"/>
              <a:pathLst>
                <a:path w="2372" h="2081" extrusionOk="0">
                  <a:moveTo>
                    <a:pt x="1159" y="1"/>
                  </a:moveTo>
                  <a:cubicBezTo>
                    <a:pt x="981" y="1"/>
                    <a:pt x="804" y="44"/>
                    <a:pt x="650" y="135"/>
                  </a:cubicBezTo>
                  <a:lnTo>
                    <a:pt x="694" y="209"/>
                  </a:lnTo>
                  <a:cubicBezTo>
                    <a:pt x="835" y="125"/>
                    <a:pt x="997" y="86"/>
                    <a:pt x="1161" y="86"/>
                  </a:cubicBezTo>
                  <a:cubicBezTo>
                    <a:pt x="1499" y="86"/>
                    <a:pt x="1843" y="254"/>
                    <a:pt x="2016" y="546"/>
                  </a:cubicBezTo>
                  <a:cubicBezTo>
                    <a:pt x="2274" y="980"/>
                    <a:pt x="2116" y="1611"/>
                    <a:pt x="1682" y="1871"/>
                  </a:cubicBezTo>
                  <a:cubicBezTo>
                    <a:pt x="1539" y="1956"/>
                    <a:pt x="1375" y="1996"/>
                    <a:pt x="1210" y="1996"/>
                  </a:cubicBezTo>
                  <a:cubicBezTo>
                    <a:pt x="873" y="1996"/>
                    <a:pt x="531" y="1829"/>
                    <a:pt x="357" y="1539"/>
                  </a:cubicBezTo>
                  <a:cubicBezTo>
                    <a:pt x="98" y="1105"/>
                    <a:pt x="253" y="474"/>
                    <a:pt x="686" y="213"/>
                  </a:cubicBezTo>
                  <a:lnTo>
                    <a:pt x="641" y="140"/>
                  </a:lnTo>
                  <a:cubicBezTo>
                    <a:pt x="172" y="425"/>
                    <a:pt x="0" y="1112"/>
                    <a:pt x="284" y="1583"/>
                  </a:cubicBezTo>
                  <a:cubicBezTo>
                    <a:pt x="474" y="1900"/>
                    <a:pt x="846" y="2081"/>
                    <a:pt x="1213" y="2081"/>
                  </a:cubicBezTo>
                  <a:cubicBezTo>
                    <a:pt x="1392" y="2081"/>
                    <a:pt x="1571" y="2037"/>
                    <a:pt x="1727" y="1944"/>
                  </a:cubicBezTo>
                  <a:cubicBezTo>
                    <a:pt x="2197" y="1663"/>
                    <a:pt x="2372" y="976"/>
                    <a:pt x="2090" y="503"/>
                  </a:cubicBezTo>
                  <a:cubicBezTo>
                    <a:pt x="1901" y="185"/>
                    <a:pt x="1527" y="1"/>
                    <a:pt x="115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54075" y="2396425"/>
              <a:ext cx="122850" cy="189400"/>
            </a:xfrm>
            <a:custGeom>
              <a:avLst/>
              <a:gdLst/>
              <a:ahLst/>
              <a:cxnLst/>
              <a:rect l="l" t="t" r="r" b="b"/>
              <a:pathLst>
                <a:path w="4914" h="7576" extrusionOk="0">
                  <a:moveTo>
                    <a:pt x="826" y="86"/>
                  </a:moveTo>
                  <a:cubicBezTo>
                    <a:pt x="918" y="86"/>
                    <a:pt x="1009" y="107"/>
                    <a:pt x="1089" y="152"/>
                  </a:cubicBezTo>
                  <a:cubicBezTo>
                    <a:pt x="1342" y="291"/>
                    <a:pt x="1448" y="589"/>
                    <a:pt x="1552" y="876"/>
                  </a:cubicBezTo>
                  <a:cubicBezTo>
                    <a:pt x="1577" y="948"/>
                    <a:pt x="1601" y="1018"/>
                    <a:pt x="1630" y="1087"/>
                  </a:cubicBezTo>
                  <a:cubicBezTo>
                    <a:pt x="1978" y="1952"/>
                    <a:pt x="2871" y="2584"/>
                    <a:pt x="3803" y="2624"/>
                  </a:cubicBezTo>
                  <a:cubicBezTo>
                    <a:pt x="3861" y="2626"/>
                    <a:pt x="3919" y="2627"/>
                    <a:pt x="3975" y="2627"/>
                  </a:cubicBezTo>
                  <a:cubicBezTo>
                    <a:pt x="4135" y="2629"/>
                    <a:pt x="4285" y="2629"/>
                    <a:pt x="4429" y="2671"/>
                  </a:cubicBezTo>
                  <a:cubicBezTo>
                    <a:pt x="4606" y="2722"/>
                    <a:pt x="4801" y="2866"/>
                    <a:pt x="4812" y="3066"/>
                  </a:cubicBezTo>
                  <a:cubicBezTo>
                    <a:pt x="4830" y="3358"/>
                    <a:pt x="4471" y="3539"/>
                    <a:pt x="4256" y="3620"/>
                  </a:cubicBezTo>
                  <a:cubicBezTo>
                    <a:pt x="4116" y="3673"/>
                    <a:pt x="3970" y="3724"/>
                    <a:pt x="3824" y="3776"/>
                  </a:cubicBezTo>
                  <a:cubicBezTo>
                    <a:pt x="3156" y="4011"/>
                    <a:pt x="2465" y="4254"/>
                    <a:pt x="2002" y="4792"/>
                  </a:cubicBezTo>
                  <a:cubicBezTo>
                    <a:pt x="1677" y="5172"/>
                    <a:pt x="1509" y="5651"/>
                    <a:pt x="1345" y="6114"/>
                  </a:cubicBezTo>
                  <a:cubicBezTo>
                    <a:pt x="1217" y="6480"/>
                    <a:pt x="1084" y="6858"/>
                    <a:pt x="874" y="7185"/>
                  </a:cubicBezTo>
                  <a:cubicBezTo>
                    <a:pt x="827" y="7260"/>
                    <a:pt x="663" y="7489"/>
                    <a:pt x="465" y="7489"/>
                  </a:cubicBezTo>
                  <a:cubicBezTo>
                    <a:pt x="445" y="7489"/>
                    <a:pt x="423" y="7487"/>
                    <a:pt x="402" y="7481"/>
                  </a:cubicBezTo>
                  <a:cubicBezTo>
                    <a:pt x="224" y="7438"/>
                    <a:pt x="147" y="7207"/>
                    <a:pt x="189" y="7030"/>
                  </a:cubicBezTo>
                  <a:cubicBezTo>
                    <a:pt x="229" y="6861"/>
                    <a:pt x="343" y="6716"/>
                    <a:pt x="452" y="6575"/>
                  </a:cubicBezTo>
                  <a:lnTo>
                    <a:pt x="497" y="6517"/>
                  </a:lnTo>
                  <a:cubicBezTo>
                    <a:pt x="1095" y="5732"/>
                    <a:pt x="1416" y="4759"/>
                    <a:pt x="1400" y="3772"/>
                  </a:cubicBezTo>
                  <a:cubicBezTo>
                    <a:pt x="1388" y="3093"/>
                    <a:pt x="1214" y="2413"/>
                    <a:pt x="894" y="1803"/>
                  </a:cubicBezTo>
                  <a:cubicBezTo>
                    <a:pt x="831" y="1684"/>
                    <a:pt x="737" y="1559"/>
                    <a:pt x="636" y="1428"/>
                  </a:cubicBezTo>
                  <a:cubicBezTo>
                    <a:pt x="373" y="1085"/>
                    <a:pt x="103" y="730"/>
                    <a:pt x="311" y="368"/>
                  </a:cubicBezTo>
                  <a:cubicBezTo>
                    <a:pt x="413" y="190"/>
                    <a:pt x="621" y="86"/>
                    <a:pt x="826" y="86"/>
                  </a:cubicBezTo>
                  <a:close/>
                  <a:moveTo>
                    <a:pt x="828" y="1"/>
                  </a:moveTo>
                  <a:cubicBezTo>
                    <a:pt x="592" y="1"/>
                    <a:pt x="353" y="120"/>
                    <a:pt x="236" y="325"/>
                  </a:cubicBezTo>
                  <a:cubicBezTo>
                    <a:pt x="0" y="736"/>
                    <a:pt x="301" y="1132"/>
                    <a:pt x="569" y="1481"/>
                  </a:cubicBezTo>
                  <a:cubicBezTo>
                    <a:pt x="666" y="1609"/>
                    <a:pt x="759" y="1731"/>
                    <a:pt x="818" y="1843"/>
                  </a:cubicBezTo>
                  <a:cubicBezTo>
                    <a:pt x="1131" y="2442"/>
                    <a:pt x="1302" y="3109"/>
                    <a:pt x="1313" y="3774"/>
                  </a:cubicBezTo>
                  <a:cubicBezTo>
                    <a:pt x="1331" y="4741"/>
                    <a:pt x="1015" y="5696"/>
                    <a:pt x="428" y="6464"/>
                  </a:cubicBezTo>
                  <a:lnTo>
                    <a:pt x="383" y="6522"/>
                  </a:lnTo>
                  <a:cubicBezTo>
                    <a:pt x="269" y="6669"/>
                    <a:pt x="149" y="6823"/>
                    <a:pt x="106" y="7010"/>
                  </a:cubicBezTo>
                  <a:cubicBezTo>
                    <a:pt x="55" y="7231"/>
                    <a:pt x="152" y="7508"/>
                    <a:pt x="380" y="7564"/>
                  </a:cubicBezTo>
                  <a:cubicBezTo>
                    <a:pt x="410" y="7572"/>
                    <a:pt x="439" y="7576"/>
                    <a:pt x="466" y="7576"/>
                  </a:cubicBezTo>
                  <a:cubicBezTo>
                    <a:pt x="698" y="7576"/>
                    <a:pt x="876" y="7342"/>
                    <a:pt x="948" y="7231"/>
                  </a:cubicBezTo>
                  <a:cubicBezTo>
                    <a:pt x="1163" y="6897"/>
                    <a:pt x="1297" y="6514"/>
                    <a:pt x="1427" y="6142"/>
                  </a:cubicBezTo>
                  <a:cubicBezTo>
                    <a:pt x="1587" y="5686"/>
                    <a:pt x="1752" y="5215"/>
                    <a:pt x="2067" y="4849"/>
                  </a:cubicBezTo>
                  <a:cubicBezTo>
                    <a:pt x="2514" y="4328"/>
                    <a:pt x="3195" y="4088"/>
                    <a:pt x="3853" y="3857"/>
                  </a:cubicBezTo>
                  <a:cubicBezTo>
                    <a:pt x="3999" y="3806"/>
                    <a:pt x="4144" y="3755"/>
                    <a:pt x="4287" y="3700"/>
                  </a:cubicBezTo>
                  <a:cubicBezTo>
                    <a:pt x="4697" y="3545"/>
                    <a:pt x="4913" y="3318"/>
                    <a:pt x="4899" y="3061"/>
                  </a:cubicBezTo>
                  <a:cubicBezTo>
                    <a:pt x="4884" y="2818"/>
                    <a:pt x="4665" y="2648"/>
                    <a:pt x="4453" y="2587"/>
                  </a:cubicBezTo>
                  <a:cubicBezTo>
                    <a:pt x="4298" y="2544"/>
                    <a:pt x="4135" y="2543"/>
                    <a:pt x="3976" y="2541"/>
                  </a:cubicBezTo>
                  <a:cubicBezTo>
                    <a:pt x="3920" y="2541"/>
                    <a:pt x="3864" y="2541"/>
                    <a:pt x="3808" y="2538"/>
                  </a:cubicBezTo>
                  <a:cubicBezTo>
                    <a:pt x="2908" y="2499"/>
                    <a:pt x="2045" y="1889"/>
                    <a:pt x="1709" y="1053"/>
                  </a:cubicBezTo>
                  <a:cubicBezTo>
                    <a:pt x="1683" y="988"/>
                    <a:pt x="1658" y="917"/>
                    <a:pt x="1632" y="847"/>
                  </a:cubicBezTo>
                  <a:cubicBezTo>
                    <a:pt x="1525" y="544"/>
                    <a:pt x="1412" y="232"/>
                    <a:pt x="1131" y="77"/>
                  </a:cubicBezTo>
                  <a:cubicBezTo>
                    <a:pt x="1038" y="25"/>
                    <a:pt x="933" y="1"/>
                    <a:pt x="82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263250" y="2290175"/>
              <a:ext cx="475950" cy="274025"/>
            </a:xfrm>
            <a:custGeom>
              <a:avLst/>
              <a:gdLst/>
              <a:ahLst/>
              <a:cxnLst/>
              <a:rect l="l" t="t" r="r" b="b"/>
              <a:pathLst>
                <a:path w="19038" h="10961" extrusionOk="0">
                  <a:moveTo>
                    <a:pt x="8151" y="86"/>
                  </a:moveTo>
                  <a:cubicBezTo>
                    <a:pt x="8463" y="86"/>
                    <a:pt x="8776" y="110"/>
                    <a:pt x="9083" y="176"/>
                  </a:cubicBezTo>
                  <a:cubicBezTo>
                    <a:pt x="9515" y="267"/>
                    <a:pt x="9909" y="447"/>
                    <a:pt x="10220" y="695"/>
                  </a:cubicBezTo>
                  <a:cubicBezTo>
                    <a:pt x="10323" y="776"/>
                    <a:pt x="10415" y="872"/>
                    <a:pt x="10507" y="965"/>
                  </a:cubicBezTo>
                  <a:cubicBezTo>
                    <a:pt x="10635" y="1098"/>
                    <a:pt x="10769" y="1236"/>
                    <a:pt x="10933" y="1337"/>
                  </a:cubicBezTo>
                  <a:cubicBezTo>
                    <a:pt x="11000" y="1379"/>
                    <a:pt x="11069" y="1420"/>
                    <a:pt x="11134" y="1460"/>
                  </a:cubicBezTo>
                  <a:cubicBezTo>
                    <a:pt x="11721" y="1814"/>
                    <a:pt x="12227" y="2118"/>
                    <a:pt x="12359" y="2877"/>
                  </a:cubicBezTo>
                  <a:cubicBezTo>
                    <a:pt x="12407" y="3153"/>
                    <a:pt x="12393" y="3439"/>
                    <a:pt x="12379" y="3718"/>
                  </a:cubicBezTo>
                  <a:cubicBezTo>
                    <a:pt x="12367" y="3944"/>
                    <a:pt x="12356" y="4176"/>
                    <a:pt x="12377" y="4405"/>
                  </a:cubicBezTo>
                  <a:cubicBezTo>
                    <a:pt x="12499" y="5736"/>
                    <a:pt x="13681" y="6692"/>
                    <a:pt x="14744" y="7142"/>
                  </a:cubicBezTo>
                  <a:cubicBezTo>
                    <a:pt x="15440" y="7438"/>
                    <a:pt x="16190" y="7608"/>
                    <a:pt x="16914" y="7773"/>
                  </a:cubicBezTo>
                  <a:cubicBezTo>
                    <a:pt x="17392" y="7883"/>
                    <a:pt x="17889" y="7995"/>
                    <a:pt x="18366" y="8144"/>
                  </a:cubicBezTo>
                  <a:cubicBezTo>
                    <a:pt x="18653" y="8234"/>
                    <a:pt x="18944" y="8416"/>
                    <a:pt x="18898" y="8665"/>
                  </a:cubicBezTo>
                  <a:cubicBezTo>
                    <a:pt x="18866" y="8839"/>
                    <a:pt x="18675" y="8942"/>
                    <a:pt x="18520" y="8998"/>
                  </a:cubicBezTo>
                  <a:cubicBezTo>
                    <a:pt x="18231" y="9101"/>
                    <a:pt x="17938" y="9141"/>
                    <a:pt x="17641" y="9141"/>
                  </a:cubicBezTo>
                  <a:cubicBezTo>
                    <a:pt x="17140" y="9141"/>
                    <a:pt x="16625" y="9027"/>
                    <a:pt x="16092" y="8908"/>
                  </a:cubicBezTo>
                  <a:cubicBezTo>
                    <a:pt x="15562" y="8790"/>
                    <a:pt x="15015" y="8668"/>
                    <a:pt x="14477" y="8668"/>
                  </a:cubicBezTo>
                  <a:cubicBezTo>
                    <a:pt x="14450" y="8668"/>
                    <a:pt x="14424" y="8669"/>
                    <a:pt x="14398" y="8669"/>
                  </a:cubicBezTo>
                  <a:cubicBezTo>
                    <a:pt x="13288" y="8693"/>
                    <a:pt x="12295" y="9249"/>
                    <a:pt x="11335" y="9785"/>
                  </a:cubicBezTo>
                  <a:cubicBezTo>
                    <a:pt x="10697" y="10141"/>
                    <a:pt x="10039" y="10509"/>
                    <a:pt x="9346" y="10725"/>
                  </a:cubicBezTo>
                  <a:cubicBezTo>
                    <a:pt x="9024" y="10826"/>
                    <a:pt x="8729" y="10876"/>
                    <a:pt x="8462" y="10876"/>
                  </a:cubicBezTo>
                  <a:cubicBezTo>
                    <a:pt x="8183" y="10876"/>
                    <a:pt x="7935" y="10821"/>
                    <a:pt x="7719" y="10713"/>
                  </a:cubicBezTo>
                  <a:cubicBezTo>
                    <a:pt x="7349" y="10525"/>
                    <a:pt x="7043" y="10149"/>
                    <a:pt x="6856" y="9654"/>
                  </a:cubicBezTo>
                  <a:cubicBezTo>
                    <a:pt x="6715" y="9281"/>
                    <a:pt x="6647" y="8876"/>
                    <a:pt x="6583" y="8485"/>
                  </a:cubicBezTo>
                  <a:cubicBezTo>
                    <a:pt x="6571" y="8413"/>
                    <a:pt x="6559" y="8341"/>
                    <a:pt x="6547" y="8269"/>
                  </a:cubicBezTo>
                  <a:cubicBezTo>
                    <a:pt x="6348" y="7124"/>
                    <a:pt x="6063" y="6261"/>
                    <a:pt x="5650" y="5553"/>
                  </a:cubicBezTo>
                  <a:cubicBezTo>
                    <a:pt x="5115" y="4642"/>
                    <a:pt x="4350" y="3992"/>
                    <a:pt x="3494" y="3723"/>
                  </a:cubicBezTo>
                  <a:cubicBezTo>
                    <a:pt x="3155" y="3617"/>
                    <a:pt x="2798" y="3569"/>
                    <a:pt x="2454" y="3521"/>
                  </a:cubicBezTo>
                  <a:cubicBezTo>
                    <a:pt x="2100" y="3475"/>
                    <a:pt x="1735" y="3425"/>
                    <a:pt x="1394" y="3313"/>
                  </a:cubicBezTo>
                  <a:cubicBezTo>
                    <a:pt x="732" y="3097"/>
                    <a:pt x="93" y="2498"/>
                    <a:pt x="209" y="1814"/>
                  </a:cubicBezTo>
                  <a:cubicBezTo>
                    <a:pt x="274" y="1433"/>
                    <a:pt x="574" y="1087"/>
                    <a:pt x="1011" y="890"/>
                  </a:cubicBezTo>
                  <a:cubicBezTo>
                    <a:pt x="1408" y="711"/>
                    <a:pt x="1850" y="666"/>
                    <a:pt x="2277" y="624"/>
                  </a:cubicBezTo>
                  <a:lnTo>
                    <a:pt x="6926" y="168"/>
                  </a:lnTo>
                  <a:cubicBezTo>
                    <a:pt x="7330" y="128"/>
                    <a:pt x="7741" y="86"/>
                    <a:pt x="8151" y="86"/>
                  </a:cubicBezTo>
                  <a:close/>
                  <a:moveTo>
                    <a:pt x="8153" y="1"/>
                  </a:moveTo>
                  <a:cubicBezTo>
                    <a:pt x="7738" y="1"/>
                    <a:pt x="7323" y="42"/>
                    <a:pt x="6917" y="81"/>
                  </a:cubicBezTo>
                  <a:lnTo>
                    <a:pt x="2269" y="539"/>
                  </a:lnTo>
                  <a:cubicBezTo>
                    <a:pt x="1834" y="583"/>
                    <a:pt x="1384" y="626"/>
                    <a:pt x="974" y="812"/>
                  </a:cubicBezTo>
                  <a:cubicBezTo>
                    <a:pt x="511" y="1021"/>
                    <a:pt x="193" y="1390"/>
                    <a:pt x="124" y="1800"/>
                  </a:cubicBezTo>
                  <a:cubicBezTo>
                    <a:pt x="0" y="2531"/>
                    <a:pt x="671" y="3167"/>
                    <a:pt x="1366" y="3395"/>
                  </a:cubicBezTo>
                  <a:cubicBezTo>
                    <a:pt x="1715" y="3508"/>
                    <a:pt x="2084" y="3558"/>
                    <a:pt x="2441" y="3606"/>
                  </a:cubicBezTo>
                  <a:cubicBezTo>
                    <a:pt x="2783" y="3652"/>
                    <a:pt x="3136" y="3700"/>
                    <a:pt x="3469" y="3805"/>
                  </a:cubicBezTo>
                  <a:cubicBezTo>
                    <a:pt x="4303" y="4067"/>
                    <a:pt x="5051" y="4704"/>
                    <a:pt x="5575" y="5596"/>
                  </a:cubicBezTo>
                  <a:cubicBezTo>
                    <a:pt x="5983" y="6295"/>
                    <a:pt x="6265" y="7148"/>
                    <a:pt x="6462" y="8283"/>
                  </a:cubicBezTo>
                  <a:cubicBezTo>
                    <a:pt x="6475" y="8356"/>
                    <a:pt x="6486" y="8428"/>
                    <a:pt x="6499" y="8500"/>
                  </a:cubicBezTo>
                  <a:cubicBezTo>
                    <a:pt x="6563" y="8895"/>
                    <a:pt x="6631" y="9302"/>
                    <a:pt x="6776" y="9685"/>
                  </a:cubicBezTo>
                  <a:cubicBezTo>
                    <a:pt x="6969" y="10200"/>
                    <a:pt x="7291" y="10593"/>
                    <a:pt x="7680" y="10790"/>
                  </a:cubicBezTo>
                  <a:cubicBezTo>
                    <a:pt x="7908" y="10903"/>
                    <a:pt x="8169" y="10961"/>
                    <a:pt x="8460" y="10961"/>
                  </a:cubicBezTo>
                  <a:cubicBezTo>
                    <a:pt x="8737" y="10961"/>
                    <a:pt x="9041" y="10910"/>
                    <a:pt x="9371" y="10807"/>
                  </a:cubicBezTo>
                  <a:cubicBezTo>
                    <a:pt x="10073" y="10588"/>
                    <a:pt x="10734" y="10218"/>
                    <a:pt x="11375" y="9859"/>
                  </a:cubicBezTo>
                  <a:cubicBezTo>
                    <a:pt x="12371" y="9303"/>
                    <a:pt x="13311" y="8778"/>
                    <a:pt x="14398" y="8754"/>
                  </a:cubicBezTo>
                  <a:cubicBezTo>
                    <a:pt x="14424" y="8754"/>
                    <a:pt x="14450" y="8753"/>
                    <a:pt x="14477" y="8753"/>
                  </a:cubicBezTo>
                  <a:cubicBezTo>
                    <a:pt x="15009" y="8753"/>
                    <a:pt x="15548" y="8874"/>
                    <a:pt x="16073" y="8991"/>
                  </a:cubicBezTo>
                  <a:cubicBezTo>
                    <a:pt x="16592" y="9106"/>
                    <a:pt x="17122" y="9224"/>
                    <a:pt x="17643" y="9224"/>
                  </a:cubicBezTo>
                  <a:cubicBezTo>
                    <a:pt x="17949" y="9224"/>
                    <a:pt x="18252" y="9184"/>
                    <a:pt x="18549" y="9078"/>
                  </a:cubicBezTo>
                  <a:cubicBezTo>
                    <a:pt x="18800" y="8986"/>
                    <a:pt x="18951" y="8849"/>
                    <a:pt x="18981" y="8681"/>
                  </a:cubicBezTo>
                  <a:cubicBezTo>
                    <a:pt x="19037" y="8376"/>
                    <a:pt x="18714" y="8162"/>
                    <a:pt x="18390" y="8061"/>
                  </a:cubicBezTo>
                  <a:cubicBezTo>
                    <a:pt x="17911" y="7912"/>
                    <a:pt x="17413" y="7798"/>
                    <a:pt x="16931" y="7688"/>
                  </a:cubicBezTo>
                  <a:cubicBezTo>
                    <a:pt x="16211" y="7524"/>
                    <a:pt x="15466" y="7355"/>
                    <a:pt x="14777" y="7063"/>
                  </a:cubicBezTo>
                  <a:cubicBezTo>
                    <a:pt x="13737" y="6621"/>
                    <a:pt x="12580" y="5689"/>
                    <a:pt x="12462" y="4397"/>
                  </a:cubicBezTo>
                  <a:cubicBezTo>
                    <a:pt x="12441" y="4174"/>
                    <a:pt x="12452" y="3944"/>
                    <a:pt x="12464" y="3721"/>
                  </a:cubicBezTo>
                  <a:cubicBezTo>
                    <a:pt x="12478" y="3439"/>
                    <a:pt x="12492" y="3148"/>
                    <a:pt x="12443" y="2863"/>
                  </a:cubicBezTo>
                  <a:cubicBezTo>
                    <a:pt x="12303" y="2065"/>
                    <a:pt x="11757" y="1736"/>
                    <a:pt x="11179" y="1387"/>
                  </a:cubicBezTo>
                  <a:cubicBezTo>
                    <a:pt x="11112" y="1346"/>
                    <a:pt x="11045" y="1305"/>
                    <a:pt x="10977" y="1263"/>
                  </a:cubicBezTo>
                  <a:cubicBezTo>
                    <a:pt x="10822" y="1169"/>
                    <a:pt x="10699" y="1041"/>
                    <a:pt x="10568" y="906"/>
                  </a:cubicBezTo>
                  <a:cubicBezTo>
                    <a:pt x="10475" y="810"/>
                    <a:pt x="10379" y="712"/>
                    <a:pt x="10273" y="626"/>
                  </a:cubicBezTo>
                  <a:cubicBezTo>
                    <a:pt x="9951" y="371"/>
                    <a:pt x="9546" y="186"/>
                    <a:pt x="9101" y="91"/>
                  </a:cubicBezTo>
                  <a:cubicBezTo>
                    <a:pt x="8787" y="24"/>
                    <a:pt x="8470" y="1"/>
                    <a:pt x="81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1902700" y="2332075"/>
              <a:ext cx="37175" cy="47750"/>
            </a:xfrm>
            <a:custGeom>
              <a:avLst/>
              <a:gdLst/>
              <a:ahLst/>
              <a:cxnLst/>
              <a:rect l="l" t="t" r="r" b="b"/>
              <a:pathLst>
                <a:path w="1487" h="1910" extrusionOk="0">
                  <a:moveTo>
                    <a:pt x="588" y="87"/>
                  </a:moveTo>
                  <a:cubicBezTo>
                    <a:pt x="665" y="87"/>
                    <a:pt x="742" y="108"/>
                    <a:pt x="822" y="151"/>
                  </a:cubicBezTo>
                  <a:cubicBezTo>
                    <a:pt x="1149" y="330"/>
                    <a:pt x="1400" y="835"/>
                    <a:pt x="1389" y="1134"/>
                  </a:cubicBezTo>
                  <a:cubicBezTo>
                    <a:pt x="1381" y="1381"/>
                    <a:pt x="1259" y="1610"/>
                    <a:pt x="1072" y="1731"/>
                  </a:cubicBezTo>
                  <a:cubicBezTo>
                    <a:pt x="976" y="1793"/>
                    <a:pt x="864" y="1824"/>
                    <a:pt x="755" y="1824"/>
                  </a:cubicBezTo>
                  <a:cubicBezTo>
                    <a:pt x="634" y="1824"/>
                    <a:pt x="517" y="1787"/>
                    <a:pt x="426" y="1714"/>
                  </a:cubicBezTo>
                  <a:cubicBezTo>
                    <a:pt x="234" y="1558"/>
                    <a:pt x="89" y="1116"/>
                    <a:pt x="101" y="727"/>
                  </a:cubicBezTo>
                  <a:cubicBezTo>
                    <a:pt x="111" y="465"/>
                    <a:pt x="191" y="268"/>
                    <a:pt x="329" y="173"/>
                  </a:cubicBezTo>
                  <a:cubicBezTo>
                    <a:pt x="412" y="116"/>
                    <a:pt x="498" y="87"/>
                    <a:pt x="588" y="87"/>
                  </a:cubicBezTo>
                  <a:close/>
                  <a:moveTo>
                    <a:pt x="588" y="0"/>
                  </a:moveTo>
                  <a:cubicBezTo>
                    <a:pt x="482" y="0"/>
                    <a:pt x="378" y="35"/>
                    <a:pt x="279" y="103"/>
                  </a:cubicBezTo>
                  <a:cubicBezTo>
                    <a:pt x="119" y="213"/>
                    <a:pt x="26" y="434"/>
                    <a:pt x="16" y="724"/>
                  </a:cubicBezTo>
                  <a:cubicBezTo>
                    <a:pt x="0" y="1144"/>
                    <a:pt x="157" y="1608"/>
                    <a:pt x="372" y="1781"/>
                  </a:cubicBezTo>
                  <a:cubicBezTo>
                    <a:pt x="478" y="1866"/>
                    <a:pt x="614" y="1909"/>
                    <a:pt x="753" y="1909"/>
                  </a:cubicBezTo>
                  <a:cubicBezTo>
                    <a:pt x="880" y="1909"/>
                    <a:pt x="1008" y="1874"/>
                    <a:pt x="1118" y="1802"/>
                  </a:cubicBezTo>
                  <a:cubicBezTo>
                    <a:pt x="1328" y="1666"/>
                    <a:pt x="1466" y="1411"/>
                    <a:pt x="1475" y="1137"/>
                  </a:cubicBezTo>
                  <a:cubicBezTo>
                    <a:pt x="1486" y="807"/>
                    <a:pt x="1221" y="271"/>
                    <a:pt x="862" y="76"/>
                  </a:cubicBezTo>
                  <a:cubicBezTo>
                    <a:pt x="770" y="25"/>
                    <a:pt x="678" y="0"/>
                    <a:pt x="58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980000" y="2543575"/>
              <a:ext cx="27300" cy="90125"/>
            </a:xfrm>
            <a:custGeom>
              <a:avLst/>
              <a:gdLst/>
              <a:ahLst/>
              <a:cxnLst/>
              <a:rect l="l" t="t" r="r" b="b"/>
              <a:pathLst>
                <a:path w="1092" h="3605" extrusionOk="0">
                  <a:moveTo>
                    <a:pt x="372" y="87"/>
                  </a:moveTo>
                  <a:cubicBezTo>
                    <a:pt x="420" y="87"/>
                    <a:pt x="475" y="131"/>
                    <a:pt x="515" y="173"/>
                  </a:cubicBezTo>
                  <a:cubicBezTo>
                    <a:pt x="590" y="250"/>
                    <a:pt x="624" y="364"/>
                    <a:pt x="654" y="465"/>
                  </a:cubicBezTo>
                  <a:cubicBezTo>
                    <a:pt x="798" y="939"/>
                    <a:pt x="945" y="1429"/>
                    <a:pt x="979" y="1930"/>
                  </a:cubicBezTo>
                  <a:cubicBezTo>
                    <a:pt x="1005" y="2321"/>
                    <a:pt x="966" y="2883"/>
                    <a:pt x="638" y="3347"/>
                  </a:cubicBezTo>
                  <a:cubicBezTo>
                    <a:pt x="574" y="3438"/>
                    <a:pt x="478" y="3518"/>
                    <a:pt x="391" y="3518"/>
                  </a:cubicBezTo>
                  <a:cubicBezTo>
                    <a:pt x="369" y="3518"/>
                    <a:pt x="347" y="3513"/>
                    <a:pt x="327" y="3501"/>
                  </a:cubicBezTo>
                  <a:cubicBezTo>
                    <a:pt x="258" y="3461"/>
                    <a:pt x="239" y="3365"/>
                    <a:pt x="228" y="3267"/>
                  </a:cubicBezTo>
                  <a:cubicBezTo>
                    <a:pt x="158" y="2607"/>
                    <a:pt x="87" y="1843"/>
                    <a:pt x="135" y="1115"/>
                  </a:cubicBezTo>
                  <a:cubicBezTo>
                    <a:pt x="137" y="1092"/>
                    <a:pt x="138" y="1062"/>
                    <a:pt x="140" y="1027"/>
                  </a:cubicBezTo>
                  <a:cubicBezTo>
                    <a:pt x="150" y="810"/>
                    <a:pt x="178" y="156"/>
                    <a:pt x="348" y="90"/>
                  </a:cubicBezTo>
                  <a:cubicBezTo>
                    <a:pt x="356" y="88"/>
                    <a:pt x="364" y="87"/>
                    <a:pt x="372" y="87"/>
                  </a:cubicBezTo>
                  <a:close/>
                  <a:moveTo>
                    <a:pt x="371" y="0"/>
                  </a:moveTo>
                  <a:cubicBezTo>
                    <a:pt x="353" y="0"/>
                    <a:pt x="335" y="3"/>
                    <a:pt x="318" y="10"/>
                  </a:cubicBezTo>
                  <a:cubicBezTo>
                    <a:pt x="122" y="85"/>
                    <a:pt x="76" y="540"/>
                    <a:pt x="53" y="1022"/>
                  </a:cubicBezTo>
                  <a:cubicBezTo>
                    <a:pt x="52" y="1059"/>
                    <a:pt x="50" y="1087"/>
                    <a:pt x="49" y="1108"/>
                  </a:cubicBezTo>
                  <a:cubicBezTo>
                    <a:pt x="1" y="1845"/>
                    <a:pt x="73" y="2614"/>
                    <a:pt x="143" y="3275"/>
                  </a:cubicBezTo>
                  <a:cubicBezTo>
                    <a:pt x="156" y="3397"/>
                    <a:pt x="182" y="3515"/>
                    <a:pt x="282" y="3574"/>
                  </a:cubicBezTo>
                  <a:cubicBezTo>
                    <a:pt x="318" y="3595"/>
                    <a:pt x="355" y="3605"/>
                    <a:pt x="391" y="3605"/>
                  </a:cubicBezTo>
                  <a:cubicBezTo>
                    <a:pt x="508" y="3605"/>
                    <a:pt x="627" y="3512"/>
                    <a:pt x="708" y="3397"/>
                  </a:cubicBezTo>
                  <a:cubicBezTo>
                    <a:pt x="1051" y="2911"/>
                    <a:pt x="1091" y="2329"/>
                    <a:pt x="1064" y="1925"/>
                  </a:cubicBezTo>
                  <a:cubicBezTo>
                    <a:pt x="1030" y="1413"/>
                    <a:pt x="881" y="918"/>
                    <a:pt x="736" y="439"/>
                  </a:cubicBezTo>
                  <a:cubicBezTo>
                    <a:pt x="704" y="330"/>
                    <a:pt x="665" y="205"/>
                    <a:pt x="577" y="114"/>
                  </a:cubicBezTo>
                  <a:cubicBezTo>
                    <a:pt x="504" y="38"/>
                    <a:pt x="435" y="0"/>
                    <a:pt x="37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169650" y="2312100"/>
              <a:ext cx="173475" cy="318725"/>
            </a:xfrm>
            <a:custGeom>
              <a:avLst/>
              <a:gdLst/>
              <a:ahLst/>
              <a:cxnLst/>
              <a:rect l="l" t="t" r="r" b="b"/>
              <a:pathLst>
                <a:path w="6939" h="12749" extrusionOk="0">
                  <a:moveTo>
                    <a:pt x="4558" y="86"/>
                  </a:moveTo>
                  <a:cubicBezTo>
                    <a:pt x="4865" y="86"/>
                    <a:pt x="5172" y="111"/>
                    <a:pt x="5475" y="162"/>
                  </a:cubicBezTo>
                  <a:cubicBezTo>
                    <a:pt x="5731" y="207"/>
                    <a:pt x="6018" y="279"/>
                    <a:pt x="6196" y="486"/>
                  </a:cubicBezTo>
                  <a:cubicBezTo>
                    <a:pt x="6364" y="681"/>
                    <a:pt x="6399" y="951"/>
                    <a:pt x="6425" y="1259"/>
                  </a:cubicBezTo>
                  <a:cubicBezTo>
                    <a:pt x="6634" y="3757"/>
                    <a:pt x="6852" y="6342"/>
                    <a:pt x="6633" y="8884"/>
                  </a:cubicBezTo>
                  <a:cubicBezTo>
                    <a:pt x="6598" y="9294"/>
                    <a:pt x="6534" y="9756"/>
                    <a:pt x="6229" y="10044"/>
                  </a:cubicBezTo>
                  <a:cubicBezTo>
                    <a:pt x="6096" y="10169"/>
                    <a:pt x="5923" y="10252"/>
                    <a:pt x="5757" y="10332"/>
                  </a:cubicBezTo>
                  <a:cubicBezTo>
                    <a:pt x="5579" y="10419"/>
                    <a:pt x="5395" y="10508"/>
                    <a:pt x="5251" y="10649"/>
                  </a:cubicBezTo>
                  <a:cubicBezTo>
                    <a:pt x="5011" y="10886"/>
                    <a:pt x="4924" y="11219"/>
                    <a:pt x="4841" y="11541"/>
                  </a:cubicBezTo>
                  <a:cubicBezTo>
                    <a:pt x="4763" y="11839"/>
                    <a:pt x="4684" y="12148"/>
                    <a:pt x="4481" y="12369"/>
                  </a:cubicBezTo>
                  <a:cubicBezTo>
                    <a:pt x="4292" y="12574"/>
                    <a:pt x="4030" y="12663"/>
                    <a:pt x="3764" y="12663"/>
                  </a:cubicBezTo>
                  <a:cubicBezTo>
                    <a:pt x="3482" y="12663"/>
                    <a:pt x="3195" y="12563"/>
                    <a:pt x="2985" y="12393"/>
                  </a:cubicBezTo>
                  <a:cubicBezTo>
                    <a:pt x="2598" y="12081"/>
                    <a:pt x="2362" y="11538"/>
                    <a:pt x="2343" y="10902"/>
                  </a:cubicBezTo>
                  <a:cubicBezTo>
                    <a:pt x="2328" y="10430"/>
                    <a:pt x="2421" y="9954"/>
                    <a:pt x="2511" y="9493"/>
                  </a:cubicBezTo>
                  <a:cubicBezTo>
                    <a:pt x="2529" y="9402"/>
                    <a:pt x="2546" y="9309"/>
                    <a:pt x="2564" y="9216"/>
                  </a:cubicBezTo>
                  <a:cubicBezTo>
                    <a:pt x="2761" y="8161"/>
                    <a:pt x="2799" y="7314"/>
                    <a:pt x="2687" y="6550"/>
                  </a:cubicBezTo>
                  <a:cubicBezTo>
                    <a:pt x="2545" y="5586"/>
                    <a:pt x="2135" y="4740"/>
                    <a:pt x="1534" y="4167"/>
                  </a:cubicBezTo>
                  <a:cubicBezTo>
                    <a:pt x="1413" y="4050"/>
                    <a:pt x="1276" y="3936"/>
                    <a:pt x="1145" y="3829"/>
                  </a:cubicBezTo>
                  <a:cubicBezTo>
                    <a:pt x="790" y="3534"/>
                    <a:pt x="421" y="3232"/>
                    <a:pt x="288" y="2799"/>
                  </a:cubicBezTo>
                  <a:cubicBezTo>
                    <a:pt x="95" y="2167"/>
                    <a:pt x="497" y="1510"/>
                    <a:pt x="955" y="1169"/>
                  </a:cubicBezTo>
                  <a:cubicBezTo>
                    <a:pt x="1304" y="908"/>
                    <a:pt x="1720" y="753"/>
                    <a:pt x="2136" y="636"/>
                  </a:cubicBezTo>
                  <a:lnTo>
                    <a:pt x="2136" y="638"/>
                  </a:lnTo>
                  <a:cubicBezTo>
                    <a:pt x="2141" y="636"/>
                    <a:pt x="2146" y="633"/>
                    <a:pt x="2149" y="631"/>
                  </a:cubicBezTo>
                  <a:cubicBezTo>
                    <a:pt x="2345" y="577"/>
                    <a:pt x="2540" y="530"/>
                    <a:pt x="2726" y="487"/>
                  </a:cubicBezTo>
                  <a:lnTo>
                    <a:pt x="2706" y="402"/>
                  </a:lnTo>
                  <a:lnTo>
                    <a:pt x="2686" y="407"/>
                  </a:lnTo>
                  <a:cubicBezTo>
                    <a:pt x="3285" y="194"/>
                    <a:pt x="3922" y="86"/>
                    <a:pt x="4558" y="86"/>
                  </a:cubicBezTo>
                  <a:close/>
                  <a:moveTo>
                    <a:pt x="4558" y="0"/>
                  </a:moveTo>
                  <a:cubicBezTo>
                    <a:pt x="3717" y="0"/>
                    <a:pt x="2876" y="188"/>
                    <a:pt x="2119" y="551"/>
                  </a:cubicBezTo>
                  <a:cubicBezTo>
                    <a:pt x="1694" y="670"/>
                    <a:pt x="1265" y="830"/>
                    <a:pt x="903" y="1100"/>
                  </a:cubicBezTo>
                  <a:cubicBezTo>
                    <a:pt x="423" y="1459"/>
                    <a:pt x="0" y="2152"/>
                    <a:pt x="207" y="2825"/>
                  </a:cubicBezTo>
                  <a:cubicBezTo>
                    <a:pt x="346" y="3281"/>
                    <a:pt x="724" y="3594"/>
                    <a:pt x="1091" y="3896"/>
                  </a:cubicBezTo>
                  <a:cubicBezTo>
                    <a:pt x="1220" y="4002"/>
                    <a:pt x="1355" y="4114"/>
                    <a:pt x="1475" y="4229"/>
                  </a:cubicBezTo>
                  <a:cubicBezTo>
                    <a:pt x="2063" y="4790"/>
                    <a:pt x="2461" y="5618"/>
                    <a:pt x="2602" y="6563"/>
                  </a:cubicBezTo>
                  <a:cubicBezTo>
                    <a:pt x="2713" y="7317"/>
                    <a:pt x="2674" y="8154"/>
                    <a:pt x="2479" y="9202"/>
                  </a:cubicBezTo>
                  <a:cubicBezTo>
                    <a:pt x="2461" y="9293"/>
                    <a:pt x="2444" y="9386"/>
                    <a:pt x="2426" y="9477"/>
                  </a:cubicBezTo>
                  <a:cubicBezTo>
                    <a:pt x="2335" y="9941"/>
                    <a:pt x="2242" y="10423"/>
                    <a:pt x="2256" y="10905"/>
                  </a:cubicBezTo>
                  <a:cubicBezTo>
                    <a:pt x="2277" y="11565"/>
                    <a:pt x="2524" y="12132"/>
                    <a:pt x="2931" y="12460"/>
                  </a:cubicBezTo>
                  <a:cubicBezTo>
                    <a:pt x="3155" y="12641"/>
                    <a:pt x="3462" y="12748"/>
                    <a:pt x="3765" y="12748"/>
                  </a:cubicBezTo>
                  <a:cubicBezTo>
                    <a:pt x="4053" y="12748"/>
                    <a:pt x="4338" y="12651"/>
                    <a:pt x="4543" y="12427"/>
                  </a:cubicBezTo>
                  <a:cubicBezTo>
                    <a:pt x="4761" y="12191"/>
                    <a:pt x="4844" y="11871"/>
                    <a:pt x="4924" y="11563"/>
                  </a:cubicBezTo>
                  <a:cubicBezTo>
                    <a:pt x="5008" y="11238"/>
                    <a:pt x="5088" y="10931"/>
                    <a:pt x="5310" y="10712"/>
                  </a:cubicBezTo>
                  <a:cubicBezTo>
                    <a:pt x="5445" y="10579"/>
                    <a:pt x="5614" y="10497"/>
                    <a:pt x="5794" y="10411"/>
                  </a:cubicBezTo>
                  <a:cubicBezTo>
                    <a:pt x="5967" y="10327"/>
                    <a:pt x="6146" y="10241"/>
                    <a:pt x="6289" y="10106"/>
                  </a:cubicBezTo>
                  <a:cubicBezTo>
                    <a:pt x="6615" y="9799"/>
                    <a:pt x="6681" y="9318"/>
                    <a:pt x="6718" y="8892"/>
                  </a:cubicBezTo>
                  <a:cubicBezTo>
                    <a:pt x="6939" y="6343"/>
                    <a:pt x="6721" y="3755"/>
                    <a:pt x="6511" y="1253"/>
                  </a:cubicBezTo>
                  <a:cubicBezTo>
                    <a:pt x="6484" y="929"/>
                    <a:pt x="6446" y="646"/>
                    <a:pt x="6260" y="429"/>
                  </a:cubicBezTo>
                  <a:cubicBezTo>
                    <a:pt x="6066" y="204"/>
                    <a:pt x="5762" y="125"/>
                    <a:pt x="5490" y="79"/>
                  </a:cubicBezTo>
                  <a:cubicBezTo>
                    <a:pt x="5182" y="26"/>
                    <a:pt x="4870" y="0"/>
                    <a:pt x="455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182925" y="2608550"/>
              <a:ext cx="137975" cy="99900"/>
            </a:xfrm>
            <a:custGeom>
              <a:avLst/>
              <a:gdLst/>
              <a:ahLst/>
              <a:cxnLst/>
              <a:rect l="l" t="t" r="r" b="b"/>
              <a:pathLst>
                <a:path w="5519" h="3996" extrusionOk="0">
                  <a:moveTo>
                    <a:pt x="5146" y="87"/>
                  </a:moveTo>
                  <a:cubicBezTo>
                    <a:pt x="5192" y="87"/>
                    <a:pt x="5236" y="97"/>
                    <a:pt x="5276" y="120"/>
                  </a:cubicBezTo>
                  <a:cubicBezTo>
                    <a:pt x="5389" y="186"/>
                    <a:pt x="5428" y="335"/>
                    <a:pt x="5417" y="452"/>
                  </a:cubicBezTo>
                  <a:cubicBezTo>
                    <a:pt x="5404" y="591"/>
                    <a:pt x="5336" y="722"/>
                    <a:pt x="5276" y="838"/>
                  </a:cubicBezTo>
                  <a:cubicBezTo>
                    <a:pt x="4939" y="1485"/>
                    <a:pt x="4657" y="1967"/>
                    <a:pt x="4363" y="2399"/>
                  </a:cubicBezTo>
                  <a:cubicBezTo>
                    <a:pt x="3793" y="3236"/>
                    <a:pt x="3237" y="3701"/>
                    <a:pt x="2613" y="3858"/>
                  </a:cubicBezTo>
                  <a:cubicBezTo>
                    <a:pt x="2472" y="3893"/>
                    <a:pt x="2327" y="3910"/>
                    <a:pt x="2183" y="3910"/>
                  </a:cubicBezTo>
                  <a:cubicBezTo>
                    <a:pt x="1395" y="3910"/>
                    <a:pt x="604" y="3405"/>
                    <a:pt x="292" y="2646"/>
                  </a:cubicBezTo>
                  <a:cubicBezTo>
                    <a:pt x="124" y="2234"/>
                    <a:pt x="87" y="1092"/>
                    <a:pt x="475" y="548"/>
                  </a:cubicBezTo>
                  <a:cubicBezTo>
                    <a:pt x="609" y="359"/>
                    <a:pt x="784" y="263"/>
                    <a:pt x="992" y="263"/>
                  </a:cubicBezTo>
                  <a:cubicBezTo>
                    <a:pt x="1005" y="263"/>
                    <a:pt x="1018" y="263"/>
                    <a:pt x="1030" y="264"/>
                  </a:cubicBezTo>
                  <a:cubicBezTo>
                    <a:pt x="1234" y="276"/>
                    <a:pt x="1348" y="525"/>
                    <a:pt x="1458" y="766"/>
                  </a:cubicBezTo>
                  <a:cubicBezTo>
                    <a:pt x="1530" y="923"/>
                    <a:pt x="1599" y="1070"/>
                    <a:pt x="1692" y="1166"/>
                  </a:cubicBezTo>
                  <a:cubicBezTo>
                    <a:pt x="2010" y="1494"/>
                    <a:pt x="2468" y="1691"/>
                    <a:pt x="2917" y="1691"/>
                  </a:cubicBezTo>
                  <a:lnTo>
                    <a:pt x="2918" y="1691"/>
                  </a:lnTo>
                  <a:cubicBezTo>
                    <a:pt x="3581" y="1691"/>
                    <a:pt x="4249" y="1281"/>
                    <a:pt x="4581" y="671"/>
                  </a:cubicBezTo>
                  <a:cubicBezTo>
                    <a:pt x="4601" y="631"/>
                    <a:pt x="4622" y="591"/>
                    <a:pt x="4641" y="551"/>
                  </a:cubicBezTo>
                  <a:cubicBezTo>
                    <a:pt x="4702" y="431"/>
                    <a:pt x="4760" y="317"/>
                    <a:pt x="4848" y="224"/>
                  </a:cubicBezTo>
                  <a:cubicBezTo>
                    <a:pt x="4923" y="146"/>
                    <a:pt x="5037" y="87"/>
                    <a:pt x="5146" y="87"/>
                  </a:cubicBezTo>
                  <a:close/>
                  <a:moveTo>
                    <a:pt x="5147" y="0"/>
                  </a:moveTo>
                  <a:cubicBezTo>
                    <a:pt x="5013" y="0"/>
                    <a:pt x="4877" y="70"/>
                    <a:pt x="4786" y="165"/>
                  </a:cubicBezTo>
                  <a:cubicBezTo>
                    <a:pt x="4688" y="266"/>
                    <a:pt x="4625" y="391"/>
                    <a:pt x="4565" y="513"/>
                  </a:cubicBezTo>
                  <a:cubicBezTo>
                    <a:pt x="4545" y="553"/>
                    <a:pt x="4525" y="591"/>
                    <a:pt x="4504" y="629"/>
                  </a:cubicBezTo>
                  <a:cubicBezTo>
                    <a:pt x="4188" y="1212"/>
                    <a:pt x="3551" y="1605"/>
                    <a:pt x="2918" y="1605"/>
                  </a:cubicBezTo>
                  <a:lnTo>
                    <a:pt x="2917" y="1605"/>
                  </a:lnTo>
                  <a:cubicBezTo>
                    <a:pt x="2491" y="1605"/>
                    <a:pt x="2057" y="1417"/>
                    <a:pt x="1754" y="1107"/>
                  </a:cubicBezTo>
                  <a:cubicBezTo>
                    <a:pt x="1671" y="1020"/>
                    <a:pt x="1605" y="879"/>
                    <a:pt x="1536" y="729"/>
                  </a:cubicBezTo>
                  <a:cubicBezTo>
                    <a:pt x="1415" y="465"/>
                    <a:pt x="1290" y="192"/>
                    <a:pt x="1035" y="178"/>
                  </a:cubicBezTo>
                  <a:cubicBezTo>
                    <a:pt x="1020" y="177"/>
                    <a:pt x="1005" y="177"/>
                    <a:pt x="990" y="177"/>
                  </a:cubicBezTo>
                  <a:cubicBezTo>
                    <a:pt x="754" y="177"/>
                    <a:pt x="557" y="284"/>
                    <a:pt x="406" y="498"/>
                  </a:cubicBezTo>
                  <a:cubicBezTo>
                    <a:pt x="1" y="1065"/>
                    <a:pt x="39" y="2252"/>
                    <a:pt x="214" y="2678"/>
                  </a:cubicBezTo>
                  <a:cubicBezTo>
                    <a:pt x="537" y="3469"/>
                    <a:pt x="1362" y="3995"/>
                    <a:pt x="2183" y="3995"/>
                  </a:cubicBezTo>
                  <a:cubicBezTo>
                    <a:pt x="2336" y="3995"/>
                    <a:pt x="2486" y="3978"/>
                    <a:pt x="2633" y="3941"/>
                  </a:cubicBezTo>
                  <a:cubicBezTo>
                    <a:pt x="3279" y="3778"/>
                    <a:pt x="3850" y="3304"/>
                    <a:pt x="4435" y="2447"/>
                  </a:cubicBezTo>
                  <a:cubicBezTo>
                    <a:pt x="4730" y="2011"/>
                    <a:pt x="5013" y="1528"/>
                    <a:pt x="5352" y="876"/>
                  </a:cubicBezTo>
                  <a:cubicBezTo>
                    <a:pt x="5413" y="761"/>
                    <a:pt x="5489" y="615"/>
                    <a:pt x="5503" y="460"/>
                  </a:cubicBezTo>
                  <a:cubicBezTo>
                    <a:pt x="5519" y="284"/>
                    <a:pt x="5447" y="120"/>
                    <a:pt x="5320" y="47"/>
                  </a:cubicBezTo>
                  <a:cubicBezTo>
                    <a:pt x="5266" y="14"/>
                    <a:pt x="5206" y="0"/>
                    <a:pt x="514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472500" y="2736250"/>
              <a:ext cx="516775" cy="280175"/>
            </a:xfrm>
            <a:custGeom>
              <a:avLst/>
              <a:gdLst/>
              <a:ahLst/>
              <a:cxnLst/>
              <a:rect l="l" t="t" r="r" b="b"/>
              <a:pathLst>
                <a:path w="20671" h="11207" extrusionOk="0">
                  <a:moveTo>
                    <a:pt x="19331" y="87"/>
                  </a:moveTo>
                  <a:cubicBezTo>
                    <a:pt x="19388" y="87"/>
                    <a:pt x="19483" y="149"/>
                    <a:pt x="19618" y="426"/>
                  </a:cubicBezTo>
                  <a:cubicBezTo>
                    <a:pt x="19817" y="839"/>
                    <a:pt x="20003" y="1267"/>
                    <a:pt x="20184" y="1682"/>
                  </a:cubicBezTo>
                  <a:cubicBezTo>
                    <a:pt x="20275" y="1893"/>
                    <a:pt x="20368" y="2105"/>
                    <a:pt x="20461" y="2316"/>
                  </a:cubicBezTo>
                  <a:cubicBezTo>
                    <a:pt x="20538" y="2489"/>
                    <a:pt x="20602" y="2718"/>
                    <a:pt x="20470" y="2828"/>
                  </a:cubicBezTo>
                  <a:cubicBezTo>
                    <a:pt x="20422" y="2869"/>
                    <a:pt x="20360" y="2882"/>
                    <a:pt x="20292" y="2882"/>
                  </a:cubicBezTo>
                  <a:cubicBezTo>
                    <a:pt x="20230" y="2882"/>
                    <a:pt x="20161" y="2871"/>
                    <a:pt x="20091" y="2857"/>
                  </a:cubicBezTo>
                  <a:cubicBezTo>
                    <a:pt x="19626" y="2768"/>
                    <a:pt x="19157" y="2730"/>
                    <a:pt x="18688" y="2730"/>
                  </a:cubicBezTo>
                  <a:cubicBezTo>
                    <a:pt x="17364" y="2730"/>
                    <a:pt x="16033" y="3032"/>
                    <a:pt x="14734" y="3326"/>
                  </a:cubicBezTo>
                  <a:cubicBezTo>
                    <a:pt x="14321" y="3421"/>
                    <a:pt x="13895" y="3517"/>
                    <a:pt x="13477" y="3603"/>
                  </a:cubicBezTo>
                  <a:cubicBezTo>
                    <a:pt x="13024" y="3695"/>
                    <a:pt x="12560" y="3776"/>
                    <a:pt x="12111" y="3856"/>
                  </a:cubicBezTo>
                  <a:cubicBezTo>
                    <a:pt x="11284" y="4002"/>
                    <a:pt x="10428" y="4153"/>
                    <a:pt x="9604" y="4375"/>
                  </a:cubicBezTo>
                  <a:cubicBezTo>
                    <a:pt x="8103" y="4779"/>
                    <a:pt x="6957" y="5360"/>
                    <a:pt x="6100" y="6153"/>
                  </a:cubicBezTo>
                  <a:cubicBezTo>
                    <a:pt x="5045" y="7128"/>
                    <a:pt x="4473" y="8449"/>
                    <a:pt x="4571" y="9687"/>
                  </a:cubicBezTo>
                  <a:cubicBezTo>
                    <a:pt x="4577" y="9757"/>
                    <a:pt x="4584" y="9828"/>
                    <a:pt x="4592" y="9898"/>
                  </a:cubicBezTo>
                  <a:cubicBezTo>
                    <a:pt x="4620" y="10177"/>
                    <a:pt x="4651" y="10463"/>
                    <a:pt x="4555" y="10720"/>
                  </a:cubicBezTo>
                  <a:cubicBezTo>
                    <a:pt x="4487" y="10899"/>
                    <a:pt x="4308" y="11058"/>
                    <a:pt x="4122" y="11106"/>
                  </a:cubicBezTo>
                  <a:cubicBezTo>
                    <a:pt x="4089" y="11114"/>
                    <a:pt x="4050" y="11121"/>
                    <a:pt x="4009" y="11121"/>
                  </a:cubicBezTo>
                  <a:cubicBezTo>
                    <a:pt x="3936" y="11121"/>
                    <a:pt x="3855" y="11101"/>
                    <a:pt x="3783" y="11038"/>
                  </a:cubicBezTo>
                  <a:cubicBezTo>
                    <a:pt x="3652" y="10925"/>
                    <a:pt x="3618" y="10736"/>
                    <a:pt x="3586" y="10552"/>
                  </a:cubicBezTo>
                  <a:lnTo>
                    <a:pt x="3576" y="10499"/>
                  </a:lnTo>
                  <a:cubicBezTo>
                    <a:pt x="3405" y="9573"/>
                    <a:pt x="2811" y="8750"/>
                    <a:pt x="1986" y="8297"/>
                  </a:cubicBezTo>
                  <a:cubicBezTo>
                    <a:pt x="1820" y="8206"/>
                    <a:pt x="1642" y="8129"/>
                    <a:pt x="1471" y="8053"/>
                  </a:cubicBezTo>
                  <a:cubicBezTo>
                    <a:pt x="1269" y="7965"/>
                    <a:pt x="1061" y="7873"/>
                    <a:pt x="870" y="7759"/>
                  </a:cubicBezTo>
                  <a:cubicBezTo>
                    <a:pt x="465" y="7514"/>
                    <a:pt x="209" y="7178"/>
                    <a:pt x="167" y="6835"/>
                  </a:cubicBezTo>
                  <a:cubicBezTo>
                    <a:pt x="92" y="6193"/>
                    <a:pt x="700" y="5685"/>
                    <a:pt x="1240" y="5315"/>
                  </a:cubicBezTo>
                  <a:lnTo>
                    <a:pt x="2961" y="4135"/>
                  </a:lnTo>
                  <a:cubicBezTo>
                    <a:pt x="3312" y="3895"/>
                    <a:pt x="3709" y="3624"/>
                    <a:pt x="4159" y="3587"/>
                  </a:cubicBezTo>
                  <a:cubicBezTo>
                    <a:pt x="4194" y="3584"/>
                    <a:pt x="4230" y="3584"/>
                    <a:pt x="4265" y="3584"/>
                  </a:cubicBezTo>
                  <a:cubicBezTo>
                    <a:pt x="4502" y="3584"/>
                    <a:pt x="4739" y="3642"/>
                    <a:pt x="4969" y="3699"/>
                  </a:cubicBezTo>
                  <a:cubicBezTo>
                    <a:pt x="5206" y="3757"/>
                    <a:pt x="5450" y="3818"/>
                    <a:pt x="5698" y="3818"/>
                  </a:cubicBezTo>
                  <a:lnTo>
                    <a:pt x="5712" y="3818"/>
                  </a:lnTo>
                  <a:cubicBezTo>
                    <a:pt x="6436" y="3812"/>
                    <a:pt x="7008" y="3312"/>
                    <a:pt x="7560" y="2828"/>
                  </a:cubicBezTo>
                  <a:cubicBezTo>
                    <a:pt x="8087" y="2369"/>
                    <a:pt x="8630" y="1895"/>
                    <a:pt x="9298" y="1852"/>
                  </a:cubicBezTo>
                  <a:cubicBezTo>
                    <a:pt x="9330" y="1849"/>
                    <a:pt x="9362" y="1849"/>
                    <a:pt x="9394" y="1849"/>
                  </a:cubicBezTo>
                  <a:cubicBezTo>
                    <a:pt x="9895" y="1849"/>
                    <a:pt x="10370" y="2087"/>
                    <a:pt x="10829" y="2319"/>
                  </a:cubicBezTo>
                  <a:cubicBezTo>
                    <a:pt x="10995" y="2404"/>
                    <a:pt x="11167" y="2490"/>
                    <a:pt x="11336" y="2564"/>
                  </a:cubicBezTo>
                  <a:cubicBezTo>
                    <a:pt x="12016" y="2861"/>
                    <a:pt x="12728" y="2978"/>
                    <a:pt x="13436" y="2978"/>
                  </a:cubicBezTo>
                  <a:cubicBezTo>
                    <a:pt x="14899" y="2978"/>
                    <a:pt x="16342" y="2476"/>
                    <a:pt x="17433" y="2026"/>
                  </a:cubicBezTo>
                  <a:cubicBezTo>
                    <a:pt x="18052" y="1771"/>
                    <a:pt x="18659" y="1456"/>
                    <a:pt x="18899" y="878"/>
                  </a:cubicBezTo>
                  <a:cubicBezTo>
                    <a:pt x="18927" y="811"/>
                    <a:pt x="18956" y="737"/>
                    <a:pt x="18984" y="662"/>
                  </a:cubicBezTo>
                  <a:cubicBezTo>
                    <a:pt x="19079" y="407"/>
                    <a:pt x="19197" y="92"/>
                    <a:pt x="19327" y="87"/>
                  </a:cubicBezTo>
                  <a:cubicBezTo>
                    <a:pt x="19328" y="87"/>
                    <a:pt x="19330" y="87"/>
                    <a:pt x="19331" y="87"/>
                  </a:cubicBezTo>
                  <a:close/>
                  <a:moveTo>
                    <a:pt x="19333" y="0"/>
                  </a:moveTo>
                  <a:cubicBezTo>
                    <a:pt x="19330" y="0"/>
                    <a:pt x="19327" y="0"/>
                    <a:pt x="19324" y="0"/>
                  </a:cubicBezTo>
                  <a:cubicBezTo>
                    <a:pt x="19138" y="8"/>
                    <a:pt x="19018" y="324"/>
                    <a:pt x="18904" y="630"/>
                  </a:cubicBezTo>
                  <a:cubicBezTo>
                    <a:pt x="18875" y="705"/>
                    <a:pt x="18848" y="779"/>
                    <a:pt x="18821" y="844"/>
                  </a:cubicBezTo>
                  <a:cubicBezTo>
                    <a:pt x="18592" y="1394"/>
                    <a:pt x="18003" y="1698"/>
                    <a:pt x="17401" y="1948"/>
                  </a:cubicBezTo>
                  <a:cubicBezTo>
                    <a:pt x="15866" y="2580"/>
                    <a:pt x="14560" y="2894"/>
                    <a:pt x="13422" y="2894"/>
                  </a:cubicBezTo>
                  <a:cubicBezTo>
                    <a:pt x="12671" y="2894"/>
                    <a:pt x="11994" y="2758"/>
                    <a:pt x="11372" y="2486"/>
                  </a:cubicBezTo>
                  <a:cubicBezTo>
                    <a:pt x="11203" y="2412"/>
                    <a:pt x="11032" y="2326"/>
                    <a:pt x="10869" y="2242"/>
                  </a:cubicBezTo>
                  <a:cubicBezTo>
                    <a:pt x="10400" y="2006"/>
                    <a:pt x="9917" y="1762"/>
                    <a:pt x="9396" y="1762"/>
                  </a:cubicBezTo>
                  <a:cubicBezTo>
                    <a:pt x="9362" y="1762"/>
                    <a:pt x="9327" y="1763"/>
                    <a:pt x="9293" y="1765"/>
                  </a:cubicBezTo>
                  <a:cubicBezTo>
                    <a:pt x="8596" y="1810"/>
                    <a:pt x="8041" y="2295"/>
                    <a:pt x="7506" y="2764"/>
                  </a:cubicBezTo>
                  <a:cubicBezTo>
                    <a:pt x="6939" y="3259"/>
                    <a:pt x="6404" y="3725"/>
                    <a:pt x="5712" y="3731"/>
                  </a:cubicBezTo>
                  <a:cubicBezTo>
                    <a:pt x="5709" y="3731"/>
                    <a:pt x="5706" y="3732"/>
                    <a:pt x="5703" y="3732"/>
                  </a:cubicBezTo>
                  <a:cubicBezTo>
                    <a:pt x="5464" y="3732"/>
                    <a:pt x="5223" y="3673"/>
                    <a:pt x="4990" y="3616"/>
                  </a:cubicBezTo>
                  <a:cubicBezTo>
                    <a:pt x="4755" y="3558"/>
                    <a:pt x="4512" y="3498"/>
                    <a:pt x="4265" y="3498"/>
                  </a:cubicBezTo>
                  <a:cubicBezTo>
                    <a:pt x="4228" y="3498"/>
                    <a:pt x="4190" y="3500"/>
                    <a:pt x="4153" y="3502"/>
                  </a:cubicBezTo>
                  <a:cubicBezTo>
                    <a:pt x="3679" y="3539"/>
                    <a:pt x="3254" y="3831"/>
                    <a:pt x="2913" y="4065"/>
                  </a:cubicBezTo>
                  <a:lnTo>
                    <a:pt x="1192" y="5245"/>
                  </a:lnTo>
                  <a:cubicBezTo>
                    <a:pt x="633" y="5629"/>
                    <a:pt x="1" y="6157"/>
                    <a:pt x="82" y="6844"/>
                  </a:cubicBezTo>
                  <a:cubicBezTo>
                    <a:pt x="143" y="7350"/>
                    <a:pt x="574" y="7680"/>
                    <a:pt x="825" y="7832"/>
                  </a:cubicBezTo>
                  <a:cubicBezTo>
                    <a:pt x="1022" y="7949"/>
                    <a:pt x="1234" y="8042"/>
                    <a:pt x="1437" y="8132"/>
                  </a:cubicBezTo>
                  <a:cubicBezTo>
                    <a:pt x="1607" y="8206"/>
                    <a:pt x="1781" y="8282"/>
                    <a:pt x="1945" y="8372"/>
                  </a:cubicBezTo>
                  <a:cubicBezTo>
                    <a:pt x="2747" y="8814"/>
                    <a:pt x="3325" y="9615"/>
                    <a:pt x="3491" y="10513"/>
                  </a:cubicBezTo>
                  <a:lnTo>
                    <a:pt x="3501" y="10568"/>
                  </a:lnTo>
                  <a:cubicBezTo>
                    <a:pt x="3535" y="10757"/>
                    <a:pt x="3573" y="10971"/>
                    <a:pt x="3728" y="11104"/>
                  </a:cubicBezTo>
                  <a:cubicBezTo>
                    <a:pt x="3807" y="11171"/>
                    <a:pt x="3905" y="11206"/>
                    <a:pt x="4010" y="11206"/>
                  </a:cubicBezTo>
                  <a:cubicBezTo>
                    <a:pt x="4054" y="11206"/>
                    <a:pt x="4098" y="11200"/>
                    <a:pt x="4143" y="11189"/>
                  </a:cubicBezTo>
                  <a:cubicBezTo>
                    <a:pt x="4359" y="11134"/>
                    <a:pt x="4558" y="10957"/>
                    <a:pt x="4636" y="10750"/>
                  </a:cubicBezTo>
                  <a:cubicBezTo>
                    <a:pt x="4740" y="10475"/>
                    <a:pt x="4708" y="10177"/>
                    <a:pt x="4678" y="9890"/>
                  </a:cubicBezTo>
                  <a:cubicBezTo>
                    <a:pt x="4670" y="9820"/>
                    <a:pt x="4662" y="9749"/>
                    <a:pt x="4657" y="9680"/>
                  </a:cubicBezTo>
                  <a:cubicBezTo>
                    <a:pt x="4561" y="8468"/>
                    <a:pt x="5123" y="7173"/>
                    <a:pt x="6159" y="6215"/>
                  </a:cubicBezTo>
                  <a:cubicBezTo>
                    <a:pt x="7006" y="5432"/>
                    <a:pt x="8140" y="4857"/>
                    <a:pt x="9628" y="4457"/>
                  </a:cubicBezTo>
                  <a:cubicBezTo>
                    <a:pt x="10449" y="4236"/>
                    <a:pt x="11301" y="4085"/>
                    <a:pt x="12126" y="3940"/>
                  </a:cubicBezTo>
                  <a:cubicBezTo>
                    <a:pt x="12576" y="3861"/>
                    <a:pt x="13040" y="3780"/>
                    <a:pt x="13495" y="3687"/>
                  </a:cubicBezTo>
                  <a:cubicBezTo>
                    <a:pt x="13913" y="3602"/>
                    <a:pt x="14340" y="3504"/>
                    <a:pt x="14755" y="3410"/>
                  </a:cubicBezTo>
                  <a:cubicBezTo>
                    <a:pt x="16048" y="3116"/>
                    <a:pt x="17374" y="2814"/>
                    <a:pt x="18690" y="2814"/>
                  </a:cubicBezTo>
                  <a:cubicBezTo>
                    <a:pt x="19153" y="2814"/>
                    <a:pt x="19616" y="2852"/>
                    <a:pt x="20075" y="2940"/>
                  </a:cubicBezTo>
                  <a:cubicBezTo>
                    <a:pt x="20137" y="2953"/>
                    <a:pt x="20213" y="2968"/>
                    <a:pt x="20290" y="2968"/>
                  </a:cubicBezTo>
                  <a:cubicBezTo>
                    <a:pt x="20374" y="2968"/>
                    <a:pt x="20458" y="2950"/>
                    <a:pt x="20525" y="2894"/>
                  </a:cubicBezTo>
                  <a:cubicBezTo>
                    <a:pt x="20664" y="2777"/>
                    <a:pt x="20671" y="2571"/>
                    <a:pt x="20541" y="2281"/>
                  </a:cubicBezTo>
                  <a:cubicBezTo>
                    <a:pt x="20446" y="2069"/>
                    <a:pt x="20355" y="1860"/>
                    <a:pt x="20262" y="1648"/>
                  </a:cubicBezTo>
                  <a:cubicBezTo>
                    <a:pt x="20083" y="1232"/>
                    <a:pt x="19895" y="803"/>
                    <a:pt x="19695" y="388"/>
                  </a:cubicBezTo>
                  <a:cubicBezTo>
                    <a:pt x="19567" y="124"/>
                    <a:pt x="19450" y="0"/>
                    <a:pt x="1933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1708100" y="3073475"/>
              <a:ext cx="181225" cy="339000"/>
            </a:xfrm>
            <a:custGeom>
              <a:avLst/>
              <a:gdLst/>
              <a:ahLst/>
              <a:cxnLst/>
              <a:rect l="l" t="t" r="r" b="b"/>
              <a:pathLst>
                <a:path w="7249" h="13560" extrusionOk="0">
                  <a:moveTo>
                    <a:pt x="5948" y="89"/>
                  </a:moveTo>
                  <a:cubicBezTo>
                    <a:pt x="6101" y="89"/>
                    <a:pt x="6249" y="139"/>
                    <a:pt x="6383" y="257"/>
                  </a:cubicBezTo>
                  <a:cubicBezTo>
                    <a:pt x="6814" y="637"/>
                    <a:pt x="6772" y="1236"/>
                    <a:pt x="6664" y="1826"/>
                  </a:cubicBezTo>
                  <a:lnTo>
                    <a:pt x="6654" y="1875"/>
                  </a:lnTo>
                  <a:cubicBezTo>
                    <a:pt x="6585" y="2246"/>
                    <a:pt x="6515" y="2629"/>
                    <a:pt x="6599" y="3000"/>
                  </a:cubicBezTo>
                  <a:cubicBezTo>
                    <a:pt x="6651" y="3226"/>
                    <a:pt x="6760" y="3439"/>
                    <a:pt x="6862" y="3646"/>
                  </a:cubicBezTo>
                  <a:cubicBezTo>
                    <a:pt x="7016" y="3947"/>
                    <a:pt x="7160" y="4232"/>
                    <a:pt x="7138" y="4549"/>
                  </a:cubicBezTo>
                  <a:cubicBezTo>
                    <a:pt x="7099" y="5093"/>
                    <a:pt x="6588" y="5466"/>
                    <a:pt x="6138" y="5796"/>
                  </a:cubicBezTo>
                  <a:lnTo>
                    <a:pt x="6044" y="5865"/>
                  </a:lnTo>
                  <a:cubicBezTo>
                    <a:pt x="4591" y="6936"/>
                    <a:pt x="3445" y="8631"/>
                    <a:pt x="2812" y="10632"/>
                  </a:cubicBezTo>
                  <a:cubicBezTo>
                    <a:pt x="2777" y="10746"/>
                    <a:pt x="2742" y="10861"/>
                    <a:pt x="2707" y="10976"/>
                  </a:cubicBezTo>
                  <a:cubicBezTo>
                    <a:pt x="2441" y="11856"/>
                    <a:pt x="2165" y="12765"/>
                    <a:pt x="1429" y="13262"/>
                  </a:cubicBezTo>
                  <a:cubicBezTo>
                    <a:pt x="1246" y="13385"/>
                    <a:pt x="1009" y="13474"/>
                    <a:pt x="785" y="13474"/>
                  </a:cubicBezTo>
                  <a:cubicBezTo>
                    <a:pt x="628" y="13474"/>
                    <a:pt x="478" y="13430"/>
                    <a:pt x="357" y="13324"/>
                  </a:cubicBezTo>
                  <a:cubicBezTo>
                    <a:pt x="165" y="13154"/>
                    <a:pt x="87" y="12860"/>
                    <a:pt x="127" y="12447"/>
                  </a:cubicBezTo>
                  <a:cubicBezTo>
                    <a:pt x="175" y="11918"/>
                    <a:pt x="338" y="11399"/>
                    <a:pt x="497" y="10896"/>
                  </a:cubicBezTo>
                  <a:cubicBezTo>
                    <a:pt x="667" y="10355"/>
                    <a:pt x="841" y="9796"/>
                    <a:pt x="878" y="9221"/>
                  </a:cubicBezTo>
                  <a:cubicBezTo>
                    <a:pt x="905" y="8789"/>
                    <a:pt x="854" y="8350"/>
                    <a:pt x="803" y="7926"/>
                  </a:cubicBezTo>
                  <a:cubicBezTo>
                    <a:pt x="748" y="7468"/>
                    <a:pt x="692" y="6992"/>
                    <a:pt x="739" y="6530"/>
                  </a:cubicBezTo>
                  <a:cubicBezTo>
                    <a:pt x="843" y="5484"/>
                    <a:pt x="1461" y="4547"/>
                    <a:pt x="2052" y="3769"/>
                  </a:cubicBezTo>
                  <a:cubicBezTo>
                    <a:pt x="2718" y="2891"/>
                    <a:pt x="3453" y="2055"/>
                    <a:pt x="4239" y="1282"/>
                  </a:cubicBezTo>
                  <a:cubicBezTo>
                    <a:pt x="4287" y="1236"/>
                    <a:pt x="4340" y="1180"/>
                    <a:pt x="4399" y="1120"/>
                  </a:cubicBezTo>
                  <a:cubicBezTo>
                    <a:pt x="4800" y="712"/>
                    <a:pt x="5408" y="89"/>
                    <a:pt x="5948" y="89"/>
                  </a:cubicBezTo>
                  <a:close/>
                  <a:moveTo>
                    <a:pt x="5949" y="1"/>
                  </a:moveTo>
                  <a:cubicBezTo>
                    <a:pt x="5375" y="1"/>
                    <a:pt x="4749" y="640"/>
                    <a:pt x="4338" y="1061"/>
                  </a:cubicBezTo>
                  <a:cubicBezTo>
                    <a:pt x="4279" y="1120"/>
                    <a:pt x="4226" y="1175"/>
                    <a:pt x="4180" y="1221"/>
                  </a:cubicBezTo>
                  <a:cubicBezTo>
                    <a:pt x="3390" y="1996"/>
                    <a:pt x="2652" y="2837"/>
                    <a:pt x="1983" y="3718"/>
                  </a:cubicBezTo>
                  <a:cubicBezTo>
                    <a:pt x="1386" y="4506"/>
                    <a:pt x="759" y="5455"/>
                    <a:pt x="654" y="6520"/>
                  </a:cubicBezTo>
                  <a:cubicBezTo>
                    <a:pt x="606" y="6994"/>
                    <a:pt x="663" y="7473"/>
                    <a:pt x="718" y="7937"/>
                  </a:cubicBezTo>
                  <a:cubicBezTo>
                    <a:pt x="767" y="8357"/>
                    <a:pt x="819" y="8791"/>
                    <a:pt x="791" y="9217"/>
                  </a:cubicBezTo>
                  <a:cubicBezTo>
                    <a:pt x="756" y="9780"/>
                    <a:pt x="583" y="10334"/>
                    <a:pt x="415" y="10871"/>
                  </a:cubicBezTo>
                  <a:cubicBezTo>
                    <a:pt x="255" y="11377"/>
                    <a:pt x="92" y="11900"/>
                    <a:pt x="40" y="12438"/>
                  </a:cubicBezTo>
                  <a:cubicBezTo>
                    <a:pt x="0" y="12880"/>
                    <a:pt x="87" y="13199"/>
                    <a:pt x="300" y="13388"/>
                  </a:cubicBezTo>
                  <a:cubicBezTo>
                    <a:pt x="438" y="13510"/>
                    <a:pt x="607" y="13559"/>
                    <a:pt x="783" y="13559"/>
                  </a:cubicBezTo>
                  <a:cubicBezTo>
                    <a:pt x="1027" y="13559"/>
                    <a:pt x="1281" y="13465"/>
                    <a:pt x="1478" y="13332"/>
                  </a:cubicBezTo>
                  <a:cubicBezTo>
                    <a:pt x="2239" y="12820"/>
                    <a:pt x="2519" y="11896"/>
                    <a:pt x="2790" y="11002"/>
                  </a:cubicBezTo>
                  <a:cubicBezTo>
                    <a:pt x="2825" y="10887"/>
                    <a:pt x="2860" y="10772"/>
                    <a:pt x="2896" y="10659"/>
                  </a:cubicBezTo>
                  <a:cubicBezTo>
                    <a:pt x="3522" y="8672"/>
                    <a:pt x="4659" y="6996"/>
                    <a:pt x="6095" y="5935"/>
                  </a:cubicBezTo>
                  <a:lnTo>
                    <a:pt x="6190" y="5867"/>
                  </a:lnTo>
                  <a:cubicBezTo>
                    <a:pt x="6656" y="5524"/>
                    <a:pt x="7184" y="5138"/>
                    <a:pt x="7224" y="4555"/>
                  </a:cubicBezTo>
                  <a:cubicBezTo>
                    <a:pt x="7248" y="4214"/>
                    <a:pt x="7091" y="3905"/>
                    <a:pt x="6941" y="3606"/>
                  </a:cubicBezTo>
                  <a:cubicBezTo>
                    <a:pt x="6838" y="3405"/>
                    <a:pt x="6732" y="3197"/>
                    <a:pt x="6684" y="2981"/>
                  </a:cubicBezTo>
                  <a:cubicBezTo>
                    <a:pt x="6603" y="2626"/>
                    <a:pt x="6672" y="2252"/>
                    <a:pt x="6739" y="1891"/>
                  </a:cubicBezTo>
                  <a:lnTo>
                    <a:pt x="6748" y="1843"/>
                  </a:lnTo>
                  <a:cubicBezTo>
                    <a:pt x="6862" y="1226"/>
                    <a:pt x="6902" y="600"/>
                    <a:pt x="6439" y="193"/>
                  </a:cubicBezTo>
                  <a:cubicBezTo>
                    <a:pt x="6285" y="57"/>
                    <a:pt x="6119" y="1"/>
                    <a:pt x="594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494400" y="3277675"/>
              <a:ext cx="146375" cy="201375"/>
            </a:xfrm>
            <a:custGeom>
              <a:avLst/>
              <a:gdLst/>
              <a:ahLst/>
              <a:cxnLst/>
              <a:rect l="l" t="t" r="r" b="b"/>
              <a:pathLst>
                <a:path w="5855" h="8055" extrusionOk="0">
                  <a:moveTo>
                    <a:pt x="4789" y="87"/>
                  </a:moveTo>
                  <a:cubicBezTo>
                    <a:pt x="4891" y="87"/>
                    <a:pt x="4987" y="102"/>
                    <a:pt x="5077" y="133"/>
                  </a:cubicBezTo>
                  <a:cubicBezTo>
                    <a:pt x="5378" y="235"/>
                    <a:pt x="5616" y="527"/>
                    <a:pt x="5701" y="893"/>
                  </a:cubicBezTo>
                  <a:cubicBezTo>
                    <a:pt x="5768" y="1186"/>
                    <a:pt x="5746" y="1516"/>
                    <a:pt x="5634" y="1931"/>
                  </a:cubicBezTo>
                  <a:cubicBezTo>
                    <a:pt x="5490" y="2461"/>
                    <a:pt x="5250" y="2970"/>
                    <a:pt x="5017" y="3460"/>
                  </a:cubicBezTo>
                  <a:cubicBezTo>
                    <a:pt x="4902" y="3705"/>
                    <a:pt x="4782" y="3960"/>
                    <a:pt x="4676" y="4213"/>
                  </a:cubicBezTo>
                  <a:cubicBezTo>
                    <a:pt x="4321" y="5060"/>
                    <a:pt x="4226" y="5769"/>
                    <a:pt x="4362" y="6589"/>
                  </a:cubicBezTo>
                  <a:cubicBezTo>
                    <a:pt x="4459" y="7174"/>
                    <a:pt x="3876" y="7776"/>
                    <a:pt x="3290" y="7925"/>
                  </a:cubicBezTo>
                  <a:cubicBezTo>
                    <a:pt x="3177" y="7953"/>
                    <a:pt x="3061" y="7967"/>
                    <a:pt x="2944" y="7967"/>
                  </a:cubicBezTo>
                  <a:cubicBezTo>
                    <a:pt x="2424" y="7967"/>
                    <a:pt x="1896" y="7693"/>
                    <a:pt x="1623" y="7251"/>
                  </a:cubicBezTo>
                  <a:cubicBezTo>
                    <a:pt x="1368" y="6839"/>
                    <a:pt x="1330" y="6360"/>
                    <a:pt x="1288" y="5853"/>
                  </a:cubicBezTo>
                  <a:cubicBezTo>
                    <a:pt x="1261" y="5523"/>
                    <a:pt x="1232" y="5180"/>
                    <a:pt x="1139" y="4860"/>
                  </a:cubicBezTo>
                  <a:cubicBezTo>
                    <a:pt x="1040" y="4522"/>
                    <a:pt x="867" y="4210"/>
                    <a:pt x="699" y="3907"/>
                  </a:cubicBezTo>
                  <a:cubicBezTo>
                    <a:pt x="564" y="3664"/>
                    <a:pt x="423" y="3411"/>
                    <a:pt x="326" y="3146"/>
                  </a:cubicBezTo>
                  <a:cubicBezTo>
                    <a:pt x="97" y="2533"/>
                    <a:pt x="89" y="1827"/>
                    <a:pt x="303" y="1210"/>
                  </a:cubicBezTo>
                  <a:cubicBezTo>
                    <a:pt x="374" y="1007"/>
                    <a:pt x="582" y="531"/>
                    <a:pt x="1000" y="485"/>
                  </a:cubicBezTo>
                  <a:cubicBezTo>
                    <a:pt x="1021" y="482"/>
                    <a:pt x="1043" y="480"/>
                    <a:pt x="1064" y="480"/>
                  </a:cubicBezTo>
                  <a:cubicBezTo>
                    <a:pt x="1225" y="480"/>
                    <a:pt x="1387" y="544"/>
                    <a:pt x="1544" y="607"/>
                  </a:cubicBezTo>
                  <a:cubicBezTo>
                    <a:pt x="1591" y="624"/>
                    <a:pt x="1637" y="642"/>
                    <a:pt x="1683" y="660"/>
                  </a:cubicBezTo>
                  <a:cubicBezTo>
                    <a:pt x="1940" y="752"/>
                    <a:pt x="2214" y="799"/>
                    <a:pt x="2487" y="799"/>
                  </a:cubicBezTo>
                  <a:cubicBezTo>
                    <a:pt x="2789" y="799"/>
                    <a:pt x="3092" y="742"/>
                    <a:pt x="3371" y="631"/>
                  </a:cubicBezTo>
                  <a:cubicBezTo>
                    <a:pt x="3525" y="568"/>
                    <a:pt x="3674" y="490"/>
                    <a:pt x="3816" y="414"/>
                  </a:cubicBezTo>
                  <a:cubicBezTo>
                    <a:pt x="3943" y="349"/>
                    <a:pt x="4073" y="278"/>
                    <a:pt x="4206" y="222"/>
                  </a:cubicBezTo>
                  <a:cubicBezTo>
                    <a:pt x="4417" y="132"/>
                    <a:pt x="4612" y="87"/>
                    <a:pt x="4789" y="87"/>
                  </a:cubicBezTo>
                  <a:close/>
                  <a:moveTo>
                    <a:pt x="4788" y="1"/>
                  </a:moveTo>
                  <a:cubicBezTo>
                    <a:pt x="4600" y="1"/>
                    <a:pt x="4393" y="48"/>
                    <a:pt x="4170" y="144"/>
                  </a:cubicBezTo>
                  <a:cubicBezTo>
                    <a:pt x="4036" y="202"/>
                    <a:pt x="3905" y="270"/>
                    <a:pt x="3776" y="338"/>
                  </a:cubicBezTo>
                  <a:cubicBezTo>
                    <a:pt x="3635" y="413"/>
                    <a:pt x="3488" y="490"/>
                    <a:pt x="3339" y="551"/>
                  </a:cubicBezTo>
                  <a:cubicBezTo>
                    <a:pt x="3070" y="659"/>
                    <a:pt x="2780" y="713"/>
                    <a:pt x="2489" y="713"/>
                  </a:cubicBezTo>
                  <a:cubicBezTo>
                    <a:pt x="2225" y="713"/>
                    <a:pt x="1960" y="668"/>
                    <a:pt x="1712" y="578"/>
                  </a:cubicBezTo>
                  <a:cubicBezTo>
                    <a:pt x="1666" y="562"/>
                    <a:pt x="1621" y="544"/>
                    <a:pt x="1576" y="527"/>
                  </a:cubicBezTo>
                  <a:cubicBezTo>
                    <a:pt x="1412" y="461"/>
                    <a:pt x="1242" y="394"/>
                    <a:pt x="1065" y="394"/>
                  </a:cubicBezTo>
                  <a:cubicBezTo>
                    <a:pt x="1040" y="394"/>
                    <a:pt x="1015" y="396"/>
                    <a:pt x="990" y="398"/>
                  </a:cubicBezTo>
                  <a:cubicBezTo>
                    <a:pt x="524" y="451"/>
                    <a:pt x="297" y="964"/>
                    <a:pt x="221" y="1182"/>
                  </a:cubicBezTo>
                  <a:cubicBezTo>
                    <a:pt x="0" y="1817"/>
                    <a:pt x="8" y="2544"/>
                    <a:pt x="244" y="3175"/>
                  </a:cubicBezTo>
                  <a:cubicBezTo>
                    <a:pt x="346" y="3446"/>
                    <a:pt x="487" y="3702"/>
                    <a:pt x="625" y="3949"/>
                  </a:cubicBezTo>
                  <a:cubicBezTo>
                    <a:pt x="788" y="4246"/>
                    <a:pt x="960" y="4554"/>
                    <a:pt x="1056" y="4884"/>
                  </a:cubicBezTo>
                  <a:cubicBezTo>
                    <a:pt x="1147" y="5196"/>
                    <a:pt x="1176" y="5534"/>
                    <a:pt x="1201" y="5861"/>
                  </a:cubicBezTo>
                  <a:cubicBezTo>
                    <a:pt x="1243" y="6355"/>
                    <a:pt x="1285" y="6866"/>
                    <a:pt x="1551" y="7295"/>
                  </a:cubicBezTo>
                  <a:cubicBezTo>
                    <a:pt x="1842" y="7768"/>
                    <a:pt x="2386" y="8054"/>
                    <a:pt x="2936" y="8054"/>
                  </a:cubicBezTo>
                  <a:cubicBezTo>
                    <a:pt x="3062" y="8054"/>
                    <a:pt x="3187" y="8038"/>
                    <a:pt x="3310" y="8008"/>
                  </a:cubicBezTo>
                  <a:cubicBezTo>
                    <a:pt x="3933" y="7849"/>
                    <a:pt x="4553" y="7222"/>
                    <a:pt x="4446" y="6575"/>
                  </a:cubicBezTo>
                  <a:cubicBezTo>
                    <a:pt x="4313" y="5773"/>
                    <a:pt x="4406" y="5076"/>
                    <a:pt x="4755" y="4246"/>
                  </a:cubicBezTo>
                  <a:cubicBezTo>
                    <a:pt x="4861" y="3993"/>
                    <a:pt x="4979" y="3740"/>
                    <a:pt x="5094" y="3497"/>
                  </a:cubicBezTo>
                  <a:cubicBezTo>
                    <a:pt x="5328" y="3002"/>
                    <a:pt x="5570" y="2491"/>
                    <a:pt x="5716" y="1953"/>
                  </a:cubicBezTo>
                  <a:cubicBezTo>
                    <a:pt x="5833" y="1523"/>
                    <a:pt x="5855" y="1180"/>
                    <a:pt x="5784" y="874"/>
                  </a:cubicBezTo>
                  <a:cubicBezTo>
                    <a:pt x="5693" y="479"/>
                    <a:pt x="5434" y="163"/>
                    <a:pt x="5104" y="51"/>
                  </a:cubicBezTo>
                  <a:cubicBezTo>
                    <a:pt x="5006" y="18"/>
                    <a:pt x="4900" y="1"/>
                    <a:pt x="478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66875" y="3220800"/>
              <a:ext cx="575025" cy="271850"/>
            </a:xfrm>
            <a:custGeom>
              <a:avLst/>
              <a:gdLst/>
              <a:ahLst/>
              <a:cxnLst/>
              <a:rect l="l" t="t" r="r" b="b"/>
              <a:pathLst>
                <a:path w="23001" h="10874" extrusionOk="0">
                  <a:moveTo>
                    <a:pt x="3996" y="86"/>
                  </a:moveTo>
                  <a:cubicBezTo>
                    <a:pt x="4809" y="86"/>
                    <a:pt x="5629" y="412"/>
                    <a:pt x="6058" y="1128"/>
                  </a:cubicBezTo>
                  <a:cubicBezTo>
                    <a:pt x="6135" y="1260"/>
                    <a:pt x="6204" y="1405"/>
                    <a:pt x="6271" y="1546"/>
                  </a:cubicBezTo>
                  <a:cubicBezTo>
                    <a:pt x="6446" y="1921"/>
                    <a:pt x="6628" y="2307"/>
                    <a:pt x="7008" y="2472"/>
                  </a:cubicBezTo>
                  <a:cubicBezTo>
                    <a:pt x="7130" y="2525"/>
                    <a:pt x="7253" y="2548"/>
                    <a:pt x="7377" y="2548"/>
                  </a:cubicBezTo>
                  <a:cubicBezTo>
                    <a:pt x="7739" y="2548"/>
                    <a:pt x="8103" y="2352"/>
                    <a:pt x="8459" y="2161"/>
                  </a:cubicBezTo>
                  <a:cubicBezTo>
                    <a:pt x="8809" y="1973"/>
                    <a:pt x="9169" y="1780"/>
                    <a:pt x="9521" y="1780"/>
                  </a:cubicBezTo>
                  <a:cubicBezTo>
                    <a:pt x="9620" y="1780"/>
                    <a:pt x="9718" y="1795"/>
                    <a:pt x="9815" y="1830"/>
                  </a:cubicBezTo>
                  <a:cubicBezTo>
                    <a:pt x="10257" y="1987"/>
                    <a:pt x="10455" y="2488"/>
                    <a:pt x="10492" y="2869"/>
                  </a:cubicBezTo>
                  <a:cubicBezTo>
                    <a:pt x="10584" y="3844"/>
                    <a:pt x="9983" y="4710"/>
                    <a:pt x="9403" y="5546"/>
                  </a:cubicBezTo>
                  <a:cubicBezTo>
                    <a:pt x="9358" y="5612"/>
                    <a:pt x="9314" y="5678"/>
                    <a:pt x="9269" y="5743"/>
                  </a:cubicBezTo>
                  <a:cubicBezTo>
                    <a:pt x="8430" y="6965"/>
                    <a:pt x="8199" y="7987"/>
                    <a:pt x="8583" y="8781"/>
                  </a:cubicBezTo>
                  <a:cubicBezTo>
                    <a:pt x="8870" y="9373"/>
                    <a:pt x="9535" y="9803"/>
                    <a:pt x="10274" y="9875"/>
                  </a:cubicBezTo>
                  <a:cubicBezTo>
                    <a:pt x="10358" y="9883"/>
                    <a:pt x="10442" y="9887"/>
                    <a:pt x="10528" y="9887"/>
                  </a:cubicBezTo>
                  <a:cubicBezTo>
                    <a:pt x="11082" y="9887"/>
                    <a:pt x="11679" y="9717"/>
                    <a:pt x="12273" y="9389"/>
                  </a:cubicBezTo>
                  <a:cubicBezTo>
                    <a:pt x="12918" y="9031"/>
                    <a:pt x="13381" y="8590"/>
                    <a:pt x="13645" y="8076"/>
                  </a:cubicBezTo>
                  <a:cubicBezTo>
                    <a:pt x="14012" y="7369"/>
                    <a:pt x="13993" y="6550"/>
                    <a:pt x="13975" y="5761"/>
                  </a:cubicBezTo>
                  <a:cubicBezTo>
                    <a:pt x="13959" y="5112"/>
                    <a:pt x="13943" y="4443"/>
                    <a:pt x="14138" y="3833"/>
                  </a:cubicBezTo>
                  <a:cubicBezTo>
                    <a:pt x="14235" y="3529"/>
                    <a:pt x="14430" y="3109"/>
                    <a:pt x="14811" y="2840"/>
                  </a:cubicBezTo>
                  <a:cubicBezTo>
                    <a:pt x="15025" y="2688"/>
                    <a:pt x="15275" y="2610"/>
                    <a:pt x="15515" y="2610"/>
                  </a:cubicBezTo>
                  <a:cubicBezTo>
                    <a:pt x="15667" y="2610"/>
                    <a:pt x="15816" y="2642"/>
                    <a:pt x="15948" y="2707"/>
                  </a:cubicBezTo>
                  <a:cubicBezTo>
                    <a:pt x="16308" y="2885"/>
                    <a:pt x="16492" y="3245"/>
                    <a:pt x="16689" y="3628"/>
                  </a:cubicBezTo>
                  <a:cubicBezTo>
                    <a:pt x="16819" y="3881"/>
                    <a:pt x="16954" y="4144"/>
                    <a:pt x="17144" y="4352"/>
                  </a:cubicBezTo>
                  <a:cubicBezTo>
                    <a:pt x="17570" y="4816"/>
                    <a:pt x="18203" y="4948"/>
                    <a:pt x="18784" y="4948"/>
                  </a:cubicBezTo>
                  <a:cubicBezTo>
                    <a:pt x="18984" y="4948"/>
                    <a:pt x="19178" y="4932"/>
                    <a:pt x="19356" y="4909"/>
                  </a:cubicBezTo>
                  <a:cubicBezTo>
                    <a:pt x="19570" y="4880"/>
                    <a:pt x="19790" y="4842"/>
                    <a:pt x="19999" y="4803"/>
                  </a:cubicBezTo>
                  <a:cubicBezTo>
                    <a:pt x="20405" y="4732"/>
                    <a:pt x="20821" y="4657"/>
                    <a:pt x="21234" y="4657"/>
                  </a:cubicBezTo>
                  <a:cubicBezTo>
                    <a:pt x="21375" y="4657"/>
                    <a:pt x="21515" y="4666"/>
                    <a:pt x="21655" y="4686"/>
                  </a:cubicBezTo>
                  <a:cubicBezTo>
                    <a:pt x="22097" y="4750"/>
                    <a:pt x="22658" y="5003"/>
                    <a:pt x="22779" y="5508"/>
                  </a:cubicBezTo>
                  <a:cubicBezTo>
                    <a:pt x="22906" y="6028"/>
                    <a:pt x="22512" y="6518"/>
                    <a:pt x="22164" y="6949"/>
                  </a:cubicBezTo>
                  <a:lnTo>
                    <a:pt x="22079" y="7055"/>
                  </a:lnTo>
                  <a:cubicBezTo>
                    <a:pt x="21609" y="7646"/>
                    <a:pt x="21620" y="8104"/>
                    <a:pt x="21796" y="8694"/>
                  </a:cubicBezTo>
                  <a:cubicBezTo>
                    <a:pt x="21964" y="9260"/>
                    <a:pt x="21364" y="9793"/>
                    <a:pt x="20947" y="9996"/>
                  </a:cubicBezTo>
                  <a:cubicBezTo>
                    <a:pt x="20385" y="10269"/>
                    <a:pt x="19737" y="10296"/>
                    <a:pt x="19109" y="10323"/>
                  </a:cubicBezTo>
                  <a:lnTo>
                    <a:pt x="19045" y="10325"/>
                  </a:lnTo>
                  <a:cubicBezTo>
                    <a:pt x="17953" y="10371"/>
                    <a:pt x="16843" y="10456"/>
                    <a:pt x="15770" y="10538"/>
                  </a:cubicBezTo>
                  <a:cubicBezTo>
                    <a:pt x="14339" y="10648"/>
                    <a:pt x="12859" y="10760"/>
                    <a:pt x="11400" y="10784"/>
                  </a:cubicBezTo>
                  <a:cubicBezTo>
                    <a:pt x="11226" y="10787"/>
                    <a:pt x="11053" y="10788"/>
                    <a:pt x="10883" y="10788"/>
                  </a:cubicBezTo>
                  <a:cubicBezTo>
                    <a:pt x="8081" y="10788"/>
                    <a:pt x="5848" y="10414"/>
                    <a:pt x="3896" y="9626"/>
                  </a:cubicBezTo>
                  <a:cubicBezTo>
                    <a:pt x="2274" y="8972"/>
                    <a:pt x="1188" y="8084"/>
                    <a:pt x="666" y="6987"/>
                  </a:cubicBezTo>
                  <a:cubicBezTo>
                    <a:pt x="90" y="5772"/>
                    <a:pt x="256" y="4419"/>
                    <a:pt x="498" y="3498"/>
                  </a:cubicBezTo>
                  <a:cubicBezTo>
                    <a:pt x="719" y="2656"/>
                    <a:pt x="1294" y="1135"/>
                    <a:pt x="2650" y="408"/>
                  </a:cubicBezTo>
                  <a:cubicBezTo>
                    <a:pt x="3044" y="198"/>
                    <a:pt x="3518" y="86"/>
                    <a:pt x="3996" y="86"/>
                  </a:cubicBezTo>
                  <a:close/>
                  <a:moveTo>
                    <a:pt x="3993" y="1"/>
                  </a:moveTo>
                  <a:cubicBezTo>
                    <a:pt x="3503" y="1"/>
                    <a:pt x="3014" y="116"/>
                    <a:pt x="2609" y="332"/>
                  </a:cubicBezTo>
                  <a:cubicBezTo>
                    <a:pt x="1224" y="1074"/>
                    <a:pt x="641" y="2621"/>
                    <a:pt x="415" y="3476"/>
                  </a:cubicBezTo>
                  <a:cubicBezTo>
                    <a:pt x="170" y="4411"/>
                    <a:pt x="0" y="5786"/>
                    <a:pt x="590" y="7024"/>
                  </a:cubicBezTo>
                  <a:cubicBezTo>
                    <a:pt x="1120" y="8140"/>
                    <a:pt x="2221" y="9044"/>
                    <a:pt x="3864" y="9707"/>
                  </a:cubicBezTo>
                  <a:cubicBezTo>
                    <a:pt x="5829" y="10499"/>
                    <a:pt x="8071" y="10874"/>
                    <a:pt x="10888" y="10874"/>
                  </a:cubicBezTo>
                  <a:cubicBezTo>
                    <a:pt x="11057" y="10874"/>
                    <a:pt x="11229" y="10872"/>
                    <a:pt x="11402" y="10869"/>
                  </a:cubicBezTo>
                  <a:cubicBezTo>
                    <a:pt x="12862" y="10847"/>
                    <a:pt x="14345" y="10733"/>
                    <a:pt x="15778" y="10624"/>
                  </a:cubicBezTo>
                  <a:cubicBezTo>
                    <a:pt x="16850" y="10542"/>
                    <a:pt x="17958" y="10458"/>
                    <a:pt x="19048" y="10411"/>
                  </a:cubicBezTo>
                  <a:lnTo>
                    <a:pt x="19112" y="10408"/>
                  </a:lnTo>
                  <a:cubicBezTo>
                    <a:pt x="19750" y="10382"/>
                    <a:pt x="20408" y="10353"/>
                    <a:pt x="20984" y="10073"/>
                  </a:cubicBezTo>
                  <a:cubicBezTo>
                    <a:pt x="21428" y="9857"/>
                    <a:pt x="22062" y="9285"/>
                    <a:pt x="21878" y="8670"/>
                  </a:cubicBezTo>
                  <a:cubicBezTo>
                    <a:pt x="21706" y="8092"/>
                    <a:pt x="21697" y="7673"/>
                    <a:pt x="22147" y="7109"/>
                  </a:cubicBezTo>
                  <a:lnTo>
                    <a:pt x="22232" y="7003"/>
                  </a:lnTo>
                  <a:cubicBezTo>
                    <a:pt x="22592" y="6557"/>
                    <a:pt x="23000" y="6049"/>
                    <a:pt x="22864" y="5489"/>
                  </a:cubicBezTo>
                  <a:cubicBezTo>
                    <a:pt x="22731" y="4941"/>
                    <a:pt x="22136" y="4669"/>
                    <a:pt x="21666" y="4601"/>
                  </a:cubicBezTo>
                  <a:cubicBezTo>
                    <a:pt x="21522" y="4580"/>
                    <a:pt x="21377" y="4572"/>
                    <a:pt x="21232" y="4572"/>
                  </a:cubicBezTo>
                  <a:cubicBezTo>
                    <a:pt x="20813" y="4572"/>
                    <a:pt x="20394" y="4646"/>
                    <a:pt x="19985" y="4720"/>
                  </a:cubicBezTo>
                  <a:cubicBezTo>
                    <a:pt x="19775" y="4757"/>
                    <a:pt x="19557" y="4795"/>
                    <a:pt x="19344" y="4822"/>
                  </a:cubicBezTo>
                  <a:cubicBezTo>
                    <a:pt x="19170" y="4845"/>
                    <a:pt x="18978" y="4861"/>
                    <a:pt x="18781" y="4861"/>
                  </a:cubicBezTo>
                  <a:cubicBezTo>
                    <a:pt x="18221" y="4861"/>
                    <a:pt x="17614" y="4735"/>
                    <a:pt x="17208" y="4294"/>
                  </a:cubicBezTo>
                  <a:cubicBezTo>
                    <a:pt x="17024" y="4094"/>
                    <a:pt x="16893" y="3836"/>
                    <a:pt x="16765" y="3588"/>
                  </a:cubicBezTo>
                  <a:cubicBezTo>
                    <a:pt x="16571" y="3210"/>
                    <a:pt x="16372" y="2819"/>
                    <a:pt x="15986" y="2630"/>
                  </a:cubicBezTo>
                  <a:cubicBezTo>
                    <a:pt x="15842" y="2559"/>
                    <a:pt x="15681" y="2524"/>
                    <a:pt x="15515" y="2524"/>
                  </a:cubicBezTo>
                  <a:cubicBezTo>
                    <a:pt x="15258" y="2524"/>
                    <a:pt x="14990" y="2608"/>
                    <a:pt x="14761" y="2770"/>
                  </a:cubicBezTo>
                  <a:cubicBezTo>
                    <a:pt x="14361" y="3051"/>
                    <a:pt x="14158" y="3490"/>
                    <a:pt x="14057" y="3807"/>
                  </a:cubicBezTo>
                  <a:cubicBezTo>
                    <a:pt x="13857" y="4430"/>
                    <a:pt x="13873" y="5108"/>
                    <a:pt x="13889" y="5762"/>
                  </a:cubicBezTo>
                  <a:cubicBezTo>
                    <a:pt x="13908" y="6578"/>
                    <a:pt x="13925" y="7348"/>
                    <a:pt x="13570" y="8036"/>
                  </a:cubicBezTo>
                  <a:cubicBezTo>
                    <a:pt x="13312" y="8534"/>
                    <a:pt x="12862" y="8964"/>
                    <a:pt x="12231" y="9314"/>
                  </a:cubicBezTo>
                  <a:cubicBezTo>
                    <a:pt x="11653" y="9634"/>
                    <a:pt x="11072" y="9801"/>
                    <a:pt x="10533" y="9801"/>
                  </a:cubicBezTo>
                  <a:cubicBezTo>
                    <a:pt x="10448" y="9801"/>
                    <a:pt x="10365" y="9796"/>
                    <a:pt x="10282" y="9788"/>
                  </a:cubicBezTo>
                  <a:cubicBezTo>
                    <a:pt x="9571" y="9719"/>
                    <a:pt x="8934" y="9308"/>
                    <a:pt x="8660" y="8743"/>
                  </a:cubicBezTo>
                  <a:cubicBezTo>
                    <a:pt x="8290" y="7979"/>
                    <a:pt x="8519" y="6986"/>
                    <a:pt x="9339" y="5791"/>
                  </a:cubicBezTo>
                  <a:cubicBezTo>
                    <a:pt x="9384" y="5726"/>
                    <a:pt x="9429" y="5662"/>
                    <a:pt x="9474" y="5596"/>
                  </a:cubicBezTo>
                  <a:cubicBezTo>
                    <a:pt x="10063" y="4746"/>
                    <a:pt x="10672" y="3866"/>
                    <a:pt x="10577" y="2861"/>
                  </a:cubicBezTo>
                  <a:cubicBezTo>
                    <a:pt x="10539" y="2454"/>
                    <a:pt x="10324" y="1919"/>
                    <a:pt x="9844" y="1748"/>
                  </a:cubicBezTo>
                  <a:cubicBezTo>
                    <a:pt x="9736" y="1709"/>
                    <a:pt x="9628" y="1693"/>
                    <a:pt x="9520" y="1693"/>
                  </a:cubicBezTo>
                  <a:cubicBezTo>
                    <a:pt x="9148" y="1693"/>
                    <a:pt x="8778" y="1892"/>
                    <a:pt x="8417" y="2086"/>
                  </a:cubicBezTo>
                  <a:cubicBezTo>
                    <a:pt x="8059" y="2279"/>
                    <a:pt x="7715" y="2463"/>
                    <a:pt x="7379" y="2463"/>
                  </a:cubicBezTo>
                  <a:cubicBezTo>
                    <a:pt x="7266" y="2463"/>
                    <a:pt x="7153" y="2442"/>
                    <a:pt x="7041" y="2393"/>
                  </a:cubicBezTo>
                  <a:cubicBezTo>
                    <a:pt x="6692" y="2241"/>
                    <a:pt x="6524" y="1886"/>
                    <a:pt x="6348" y="1509"/>
                  </a:cubicBezTo>
                  <a:cubicBezTo>
                    <a:pt x="6281" y="1367"/>
                    <a:pt x="6210" y="1218"/>
                    <a:pt x="6130" y="1085"/>
                  </a:cubicBezTo>
                  <a:cubicBezTo>
                    <a:pt x="5686" y="340"/>
                    <a:pt x="4836" y="1"/>
                    <a:pt x="399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733325" y="2812850"/>
              <a:ext cx="354475" cy="178000"/>
            </a:xfrm>
            <a:custGeom>
              <a:avLst/>
              <a:gdLst/>
              <a:ahLst/>
              <a:cxnLst/>
              <a:rect l="l" t="t" r="r" b="b"/>
              <a:pathLst>
                <a:path w="14179" h="7120" extrusionOk="0">
                  <a:moveTo>
                    <a:pt x="12061" y="87"/>
                  </a:moveTo>
                  <a:cubicBezTo>
                    <a:pt x="12246" y="87"/>
                    <a:pt x="12424" y="137"/>
                    <a:pt x="12569" y="256"/>
                  </a:cubicBezTo>
                  <a:cubicBezTo>
                    <a:pt x="12902" y="528"/>
                    <a:pt x="12917" y="1020"/>
                    <a:pt x="12826" y="1356"/>
                  </a:cubicBezTo>
                  <a:cubicBezTo>
                    <a:pt x="12750" y="1641"/>
                    <a:pt x="12603" y="1907"/>
                    <a:pt x="12460" y="2165"/>
                  </a:cubicBezTo>
                  <a:cubicBezTo>
                    <a:pt x="12406" y="2264"/>
                    <a:pt x="12348" y="2366"/>
                    <a:pt x="12297" y="2471"/>
                  </a:cubicBezTo>
                  <a:cubicBezTo>
                    <a:pt x="12054" y="2949"/>
                    <a:pt x="11978" y="3351"/>
                    <a:pt x="12070" y="3697"/>
                  </a:cubicBezTo>
                  <a:cubicBezTo>
                    <a:pt x="12215" y="4250"/>
                    <a:pt x="12657" y="4507"/>
                    <a:pt x="13085" y="4759"/>
                  </a:cubicBezTo>
                  <a:cubicBezTo>
                    <a:pt x="13365" y="4922"/>
                    <a:pt x="13655" y="5092"/>
                    <a:pt x="13852" y="5342"/>
                  </a:cubicBezTo>
                  <a:cubicBezTo>
                    <a:pt x="14036" y="5576"/>
                    <a:pt x="14087" y="5811"/>
                    <a:pt x="14004" y="6042"/>
                  </a:cubicBezTo>
                  <a:cubicBezTo>
                    <a:pt x="13857" y="6453"/>
                    <a:pt x="13295" y="6778"/>
                    <a:pt x="12842" y="6876"/>
                  </a:cubicBezTo>
                  <a:cubicBezTo>
                    <a:pt x="12322" y="6988"/>
                    <a:pt x="11797" y="7033"/>
                    <a:pt x="11274" y="7033"/>
                  </a:cubicBezTo>
                  <a:cubicBezTo>
                    <a:pt x="10404" y="7033"/>
                    <a:pt x="9538" y="6909"/>
                    <a:pt x="8707" y="6761"/>
                  </a:cubicBezTo>
                  <a:cubicBezTo>
                    <a:pt x="8428" y="6711"/>
                    <a:pt x="8150" y="6658"/>
                    <a:pt x="7869" y="6605"/>
                  </a:cubicBezTo>
                  <a:cubicBezTo>
                    <a:pt x="6793" y="6402"/>
                    <a:pt x="5680" y="6190"/>
                    <a:pt x="4568" y="6176"/>
                  </a:cubicBezTo>
                  <a:lnTo>
                    <a:pt x="4446" y="6176"/>
                  </a:lnTo>
                  <a:cubicBezTo>
                    <a:pt x="3490" y="6176"/>
                    <a:pt x="2543" y="6319"/>
                    <a:pt x="1629" y="6600"/>
                  </a:cubicBezTo>
                  <a:lnTo>
                    <a:pt x="1547" y="6626"/>
                  </a:lnTo>
                  <a:cubicBezTo>
                    <a:pt x="1319" y="6698"/>
                    <a:pt x="1082" y="6772"/>
                    <a:pt x="846" y="6772"/>
                  </a:cubicBezTo>
                  <a:cubicBezTo>
                    <a:pt x="826" y="6772"/>
                    <a:pt x="806" y="6771"/>
                    <a:pt x="785" y="6770"/>
                  </a:cubicBezTo>
                  <a:cubicBezTo>
                    <a:pt x="531" y="6756"/>
                    <a:pt x="221" y="6612"/>
                    <a:pt x="148" y="6331"/>
                  </a:cubicBezTo>
                  <a:cubicBezTo>
                    <a:pt x="76" y="6054"/>
                    <a:pt x="265" y="5771"/>
                    <a:pt x="438" y="5580"/>
                  </a:cubicBezTo>
                  <a:cubicBezTo>
                    <a:pt x="921" y="5049"/>
                    <a:pt x="1618" y="4652"/>
                    <a:pt x="2510" y="4403"/>
                  </a:cubicBezTo>
                  <a:cubicBezTo>
                    <a:pt x="3147" y="4226"/>
                    <a:pt x="3815" y="4138"/>
                    <a:pt x="4460" y="4053"/>
                  </a:cubicBezTo>
                  <a:cubicBezTo>
                    <a:pt x="4611" y="4033"/>
                    <a:pt x="4760" y="4014"/>
                    <a:pt x="4909" y="3993"/>
                  </a:cubicBezTo>
                  <a:cubicBezTo>
                    <a:pt x="5807" y="3869"/>
                    <a:pt x="6862" y="3688"/>
                    <a:pt x="7869" y="3284"/>
                  </a:cubicBezTo>
                  <a:cubicBezTo>
                    <a:pt x="8907" y="2871"/>
                    <a:pt x="9759" y="2261"/>
                    <a:pt x="10332" y="1521"/>
                  </a:cubicBezTo>
                  <a:cubicBezTo>
                    <a:pt x="10422" y="1407"/>
                    <a:pt x="10507" y="1286"/>
                    <a:pt x="10589" y="1169"/>
                  </a:cubicBezTo>
                  <a:cubicBezTo>
                    <a:pt x="10787" y="888"/>
                    <a:pt x="10990" y="597"/>
                    <a:pt x="11259" y="382"/>
                  </a:cubicBezTo>
                  <a:cubicBezTo>
                    <a:pt x="11477" y="207"/>
                    <a:pt x="11777" y="87"/>
                    <a:pt x="12061" y="87"/>
                  </a:cubicBezTo>
                  <a:close/>
                  <a:moveTo>
                    <a:pt x="12063" y="1"/>
                  </a:moveTo>
                  <a:cubicBezTo>
                    <a:pt x="11756" y="1"/>
                    <a:pt x="11436" y="129"/>
                    <a:pt x="11205" y="315"/>
                  </a:cubicBezTo>
                  <a:cubicBezTo>
                    <a:pt x="10928" y="538"/>
                    <a:pt x="10720" y="832"/>
                    <a:pt x="10518" y="1119"/>
                  </a:cubicBezTo>
                  <a:cubicBezTo>
                    <a:pt x="10436" y="1234"/>
                    <a:pt x="10352" y="1354"/>
                    <a:pt x="10265" y="1468"/>
                  </a:cubicBezTo>
                  <a:cubicBezTo>
                    <a:pt x="9700" y="2195"/>
                    <a:pt x="8861" y="2796"/>
                    <a:pt x="7837" y="3204"/>
                  </a:cubicBezTo>
                  <a:cubicBezTo>
                    <a:pt x="6838" y="3604"/>
                    <a:pt x="5789" y="3784"/>
                    <a:pt x="4897" y="3909"/>
                  </a:cubicBezTo>
                  <a:cubicBezTo>
                    <a:pt x="4748" y="3928"/>
                    <a:pt x="4598" y="3949"/>
                    <a:pt x="4449" y="3968"/>
                  </a:cubicBezTo>
                  <a:cubicBezTo>
                    <a:pt x="3800" y="4053"/>
                    <a:pt x="3130" y="4141"/>
                    <a:pt x="2487" y="4320"/>
                  </a:cubicBezTo>
                  <a:cubicBezTo>
                    <a:pt x="1579" y="4573"/>
                    <a:pt x="868" y="4978"/>
                    <a:pt x="374" y="5523"/>
                  </a:cubicBezTo>
                  <a:cubicBezTo>
                    <a:pt x="106" y="5816"/>
                    <a:pt x="0" y="6104"/>
                    <a:pt x="65" y="6352"/>
                  </a:cubicBezTo>
                  <a:cubicBezTo>
                    <a:pt x="149" y="6674"/>
                    <a:pt x="495" y="6839"/>
                    <a:pt x="780" y="6855"/>
                  </a:cubicBezTo>
                  <a:cubicBezTo>
                    <a:pt x="803" y="6856"/>
                    <a:pt x="826" y="6857"/>
                    <a:pt x="849" y="6857"/>
                  </a:cubicBezTo>
                  <a:cubicBezTo>
                    <a:pt x="1097" y="6857"/>
                    <a:pt x="1338" y="6781"/>
                    <a:pt x="1573" y="6708"/>
                  </a:cubicBezTo>
                  <a:lnTo>
                    <a:pt x="1653" y="6682"/>
                  </a:lnTo>
                  <a:cubicBezTo>
                    <a:pt x="2558" y="6403"/>
                    <a:pt x="3496" y="6262"/>
                    <a:pt x="4442" y="6262"/>
                  </a:cubicBezTo>
                  <a:cubicBezTo>
                    <a:pt x="4484" y="6262"/>
                    <a:pt x="4525" y="6262"/>
                    <a:pt x="4566" y="6263"/>
                  </a:cubicBezTo>
                  <a:cubicBezTo>
                    <a:pt x="5671" y="6275"/>
                    <a:pt x="6781" y="6487"/>
                    <a:pt x="7853" y="6690"/>
                  </a:cubicBezTo>
                  <a:cubicBezTo>
                    <a:pt x="8134" y="6743"/>
                    <a:pt x="8412" y="6796"/>
                    <a:pt x="8693" y="6845"/>
                  </a:cubicBezTo>
                  <a:cubicBezTo>
                    <a:pt x="9527" y="6994"/>
                    <a:pt x="10398" y="7119"/>
                    <a:pt x="11274" y="7119"/>
                  </a:cubicBezTo>
                  <a:cubicBezTo>
                    <a:pt x="11802" y="7119"/>
                    <a:pt x="12334" y="7073"/>
                    <a:pt x="12859" y="6959"/>
                  </a:cubicBezTo>
                  <a:cubicBezTo>
                    <a:pt x="13348" y="6853"/>
                    <a:pt x="13926" y="6514"/>
                    <a:pt x="14086" y="6069"/>
                  </a:cubicBezTo>
                  <a:cubicBezTo>
                    <a:pt x="14179" y="5809"/>
                    <a:pt x="14123" y="5545"/>
                    <a:pt x="13919" y="5287"/>
                  </a:cubicBezTo>
                  <a:cubicBezTo>
                    <a:pt x="13713" y="5025"/>
                    <a:pt x="13415" y="4852"/>
                    <a:pt x="13128" y="4684"/>
                  </a:cubicBezTo>
                  <a:cubicBezTo>
                    <a:pt x="12697" y="4431"/>
                    <a:pt x="12289" y="4192"/>
                    <a:pt x="12153" y="3673"/>
                  </a:cubicBezTo>
                  <a:cubicBezTo>
                    <a:pt x="12068" y="3350"/>
                    <a:pt x="12139" y="2969"/>
                    <a:pt x="12372" y="2507"/>
                  </a:cubicBezTo>
                  <a:cubicBezTo>
                    <a:pt x="12425" y="2407"/>
                    <a:pt x="12481" y="2304"/>
                    <a:pt x="12536" y="2205"/>
                  </a:cubicBezTo>
                  <a:cubicBezTo>
                    <a:pt x="12681" y="1944"/>
                    <a:pt x="12830" y="1673"/>
                    <a:pt x="12909" y="1378"/>
                  </a:cubicBezTo>
                  <a:cubicBezTo>
                    <a:pt x="13005" y="1017"/>
                    <a:pt x="12989" y="487"/>
                    <a:pt x="12624" y="189"/>
                  </a:cubicBezTo>
                  <a:cubicBezTo>
                    <a:pt x="12462" y="57"/>
                    <a:pt x="12265" y="1"/>
                    <a:pt x="1206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1193900" y="3019825"/>
              <a:ext cx="48550" cy="64650"/>
            </a:xfrm>
            <a:custGeom>
              <a:avLst/>
              <a:gdLst/>
              <a:ahLst/>
              <a:cxnLst/>
              <a:rect l="l" t="t" r="r" b="b"/>
              <a:pathLst>
                <a:path w="1942" h="2586" extrusionOk="0">
                  <a:moveTo>
                    <a:pt x="799" y="87"/>
                  </a:moveTo>
                  <a:cubicBezTo>
                    <a:pt x="853" y="87"/>
                    <a:pt x="909" y="96"/>
                    <a:pt x="966" y="113"/>
                  </a:cubicBezTo>
                  <a:cubicBezTo>
                    <a:pt x="1255" y="201"/>
                    <a:pt x="1530" y="494"/>
                    <a:pt x="1652" y="738"/>
                  </a:cubicBezTo>
                  <a:cubicBezTo>
                    <a:pt x="1849" y="1133"/>
                    <a:pt x="1828" y="1646"/>
                    <a:pt x="1599" y="2043"/>
                  </a:cubicBezTo>
                  <a:cubicBezTo>
                    <a:pt x="1461" y="2279"/>
                    <a:pt x="1210" y="2500"/>
                    <a:pt x="935" y="2500"/>
                  </a:cubicBezTo>
                  <a:cubicBezTo>
                    <a:pt x="907" y="2500"/>
                    <a:pt x="878" y="2498"/>
                    <a:pt x="850" y="2493"/>
                  </a:cubicBezTo>
                  <a:cubicBezTo>
                    <a:pt x="681" y="2464"/>
                    <a:pt x="521" y="2347"/>
                    <a:pt x="409" y="2171"/>
                  </a:cubicBezTo>
                  <a:cubicBezTo>
                    <a:pt x="305" y="2004"/>
                    <a:pt x="252" y="1812"/>
                    <a:pt x="212" y="1627"/>
                  </a:cubicBezTo>
                  <a:cubicBezTo>
                    <a:pt x="97" y="1103"/>
                    <a:pt x="124" y="400"/>
                    <a:pt x="579" y="144"/>
                  </a:cubicBezTo>
                  <a:cubicBezTo>
                    <a:pt x="647" y="106"/>
                    <a:pt x="721" y="87"/>
                    <a:pt x="799" y="87"/>
                  </a:cubicBezTo>
                  <a:close/>
                  <a:moveTo>
                    <a:pt x="801" y="1"/>
                  </a:moveTo>
                  <a:cubicBezTo>
                    <a:pt x="708" y="1"/>
                    <a:pt x="620" y="24"/>
                    <a:pt x="537" y="70"/>
                  </a:cubicBezTo>
                  <a:cubicBezTo>
                    <a:pt x="42" y="347"/>
                    <a:pt x="1" y="1066"/>
                    <a:pt x="129" y="1646"/>
                  </a:cubicBezTo>
                  <a:cubicBezTo>
                    <a:pt x="171" y="1838"/>
                    <a:pt x="225" y="2040"/>
                    <a:pt x="337" y="2217"/>
                  </a:cubicBezTo>
                  <a:cubicBezTo>
                    <a:pt x="462" y="2413"/>
                    <a:pt x="643" y="2544"/>
                    <a:pt x="835" y="2578"/>
                  </a:cubicBezTo>
                  <a:cubicBezTo>
                    <a:pt x="869" y="2583"/>
                    <a:pt x="902" y="2586"/>
                    <a:pt x="934" y="2586"/>
                  </a:cubicBezTo>
                  <a:cubicBezTo>
                    <a:pt x="1245" y="2586"/>
                    <a:pt x="1524" y="2346"/>
                    <a:pt x="1673" y="2086"/>
                  </a:cubicBezTo>
                  <a:cubicBezTo>
                    <a:pt x="1921" y="1659"/>
                    <a:pt x="1942" y="1127"/>
                    <a:pt x="1729" y="699"/>
                  </a:cubicBezTo>
                  <a:cubicBezTo>
                    <a:pt x="1599" y="440"/>
                    <a:pt x="1304" y="126"/>
                    <a:pt x="990" y="30"/>
                  </a:cubicBezTo>
                  <a:cubicBezTo>
                    <a:pt x="925" y="1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1042150" y="2635825"/>
              <a:ext cx="212150" cy="404250"/>
            </a:xfrm>
            <a:custGeom>
              <a:avLst/>
              <a:gdLst/>
              <a:ahLst/>
              <a:cxnLst/>
              <a:rect l="l" t="t" r="r" b="b"/>
              <a:pathLst>
                <a:path w="8486" h="16170" extrusionOk="0">
                  <a:moveTo>
                    <a:pt x="5357" y="88"/>
                  </a:moveTo>
                  <a:cubicBezTo>
                    <a:pt x="5411" y="88"/>
                    <a:pt x="5467" y="97"/>
                    <a:pt x="5522" y="118"/>
                  </a:cubicBezTo>
                  <a:cubicBezTo>
                    <a:pt x="5759" y="213"/>
                    <a:pt x="5863" y="502"/>
                    <a:pt x="5880" y="739"/>
                  </a:cubicBezTo>
                  <a:cubicBezTo>
                    <a:pt x="5890" y="852"/>
                    <a:pt x="5885" y="967"/>
                    <a:pt x="5882" y="1079"/>
                  </a:cubicBezTo>
                  <a:cubicBezTo>
                    <a:pt x="5877" y="1233"/>
                    <a:pt x="5871" y="1393"/>
                    <a:pt x="5898" y="1548"/>
                  </a:cubicBezTo>
                  <a:cubicBezTo>
                    <a:pt x="5967" y="1969"/>
                    <a:pt x="6285" y="2349"/>
                    <a:pt x="6689" y="2491"/>
                  </a:cubicBezTo>
                  <a:cubicBezTo>
                    <a:pt x="6854" y="2551"/>
                    <a:pt x="7030" y="2571"/>
                    <a:pt x="7201" y="2592"/>
                  </a:cubicBezTo>
                  <a:cubicBezTo>
                    <a:pt x="7421" y="2619"/>
                    <a:pt x="7629" y="2645"/>
                    <a:pt x="7816" y="2743"/>
                  </a:cubicBezTo>
                  <a:cubicBezTo>
                    <a:pt x="8247" y="2967"/>
                    <a:pt x="8396" y="3513"/>
                    <a:pt x="8322" y="3937"/>
                  </a:cubicBezTo>
                  <a:cubicBezTo>
                    <a:pt x="8252" y="4338"/>
                    <a:pt x="8018" y="4728"/>
                    <a:pt x="7607" y="5130"/>
                  </a:cubicBezTo>
                  <a:cubicBezTo>
                    <a:pt x="7445" y="5289"/>
                    <a:pt x="7270" y="5436"/>
                    <a:pt x="7101" y="5580"/>
                  </a:cubicBezTo>
                  <a:cubicBezTo>
                    <a:pt x="6908" y="5744"/>
                    <a:pt x="6711" y="5910"/>
                    <a:pt x="6532" y="6093"/>
                  </a:cubicBezTo>
                  <a:cubicBezTo>
                    <a:pt x="5333" y="7310"/>
                    <a:pt x="4854" y="9260"/>
                    <a:pt x="5221" y="11443"/>
                  </a:cubicBezTo>
                  <a:cubicBezTo>
                    <a:pt x="5320" y="12043"/>
                    <a:pt x="5506" y="12794"/>
                    <a:pt x="6055" y="13275"/>
                  </a:cubicBezTo>
                  <a:cubicBezTo>
                    <a:pt x="6140" y="13348"/>
                    <a:pt x="6233" y="13416"/>
                    <a:pt x="6322" y="13480"/>
                  </a:cubicBezTo>
                  <a:cubicBezTo>
                    <a:pt x="6489" y="13598"/>
                    <a:pt x="6646" y="13712"/>
                    <a:pt x="6759" y="13869"/>
                  </a:cubicBezTo>
                  <a:cubicBezTo>
                    <a:pt x="6864" y="14011"/>
                    <a:pt x="6905" y="14218"/>
                    <a:pt x="6864" y="14381"/>
                  </a:cubicBezTo>
                  <a:cubicBezTo>
                    <a:pt x="6844" y="14458"/>
                    <a:pt x="6796" y="14562"/>
                    <a:pt x="6681" y="14617"/>
                  </a:cubicBezTo>
                  <a:cubicBezTo>
                    <a:pt x="6614" y="14647"/>
                    <a:pt x="6538" y="14657"/>
                    <a:pt x="6458" y="14665"/>
                  </a:cubicBezTo>
                  <a:cubicBezTo>
                    <a:pt x="6396" y="14671"/>
                    <a:pt x="6332" y="14679"/>
                    <a:pt x="6269" y="14698"/>
                  </a:cubicBezTo>
                  <a:cubicBezTo>
                    <a:pt x="6026" y="14770"/>
                    <a:pt x="5879" y="15001"/>
                    <a:pt x="5797" y="15182"/>
                  </a:cubicBezTo>
                  <a:cubicBezTo>
                    <a:pt x="5762" y="15260"/>
                    <a:pt x="5731" y="15342"/>
                    <a:pt x="5703" y="15420"/>
                  </a:cubicBezTo>
                  <a:cubicBezTo>
                    <a:pt x="5656" y="15545"/>
                    <a:pt x="5610" y="15673"/>
                    <a:pt x="5541" y="15786"/>
                  </a:cubicBezTo>
                  <a:cubicBezTo>
                    <a:pt x="5427" y="15978"/>
                    <a:pt x="5299" y="16079"/>
                    <a:pt x="5163" y="16083"/>
                  </a:cubicBezTo>
                  <a:cubicBezTo>
                    <a:pt x="5158" y="16084"/>
                    <a:pt x="5153" y="16084"/>
                    <a:pt x="5149" y="16084"/>
                  </a:cubicBezTo>
                  <a:cubicBezTo>
                    <a:pt x="4989" y="16084"/>
                    <a:pt x="4809" y="15955"/>
                    <a:pt x="4639" y="15720"/>
                  </a:cubicBezTo>
                  <a:cubicBezTo>
                    <a:pt x="4335" y="15299"/>
                    <a:pt x="3893" y="15140"/>
                    <a:pt x="3425" y="14972"/>
                  </a:cubicBezTo>
                  <a:lnTo>
                    <a:pt x="3389" y="14959"/>
                  </a:lnTo>
                  <a:cubicBezTo>
                    <a:pt x="2988" y="14815"/>
                    <a:pt x="2439" y="14567"/>
                    <a:pt x="2303" y="14079"/>
                  </a:cubicBezTo>
                  <a:cubicBezTo>
                    <a:pt x="2228" y="13805"/>
                    <a:pt x="2298" y="13524"/>
                    <a:pt x="2375" y="13228"/>
                  </a:cubicBezTo>
                  <a:cubicBezTo>
                    <a:pt x="2444" y="12961"/>
                    <a:pt x="2514" y="12682"/>
                    <a:pt x="2465" y="12407"/>
                  </a:cubicBezTo>
                  <a:cubicBezTo>
                    <a:pt x="2383" y="11952"/>
                    <a:pt x="2013" y="11648"/>
                    <a:pt x="1654" y="11353"/>
                  </a:cubicBezTo>
                  <a:cubicBezTo>
                    <a:pt x="1324" y="11081"/>
                    <a:pt x="983" y="10801"/>
                    <a:pt x="878" y="10407"/>
                  </a:cubicBezTo>
                  <a:cubicBezTo>
                    <a:pt x="772" y="10011"/>
                    <a:pt x="919" y="9625"/>
                    <a:pt x="1078" y="9217"/>
                  </a:cubicBezTo>
                  <a:cubicBezTo>
                    <a:pt x="1160" y="9007"/>
                    <a:pt x="1243" y="8789"/>
                    <a:pt x="1289" y="8572"/>
                  </a:cubicBezTo>
                  <a:cubicBezTo>
                    <a:pt x="1416" y="7969"/>
                    <a:pt x="1241" y="7311"/>
                    <a:pt x="833" y="6852"/>
                  </a:cubicBezTo>
                  <a:cubicBezTo>
                    <a:pt x="762" y="6773"/>
                    <a:pt x="684" y="6696"/>
                    <a:pt x="609" y="6621"/>
                  </a:cubicBezTo>
                  <a:cubicBezTo>
                    <a:pt x="383" y="6403"/>
                    <a:pt x="172" y="6195"/>
                    <a:pt x="130" y="5910"/>
                  </a:cubicBezTo>
                  <a:cubicBezTo>
                    <a:pt x="90" y="5620"/>
                    <a:pt x="244" y="5361"/>
                    <a:pt x="405" y="5087"/>
                  </a:cubicBezTo>
                  <a:cubicBezTo>
                    <a:pt x="482" y="4959"/>
                    <a:pt x="561" y="4826"/>
                    <a:pt x="618" y="4688"/>
                  </a:cubicBezTo>
                  <a:cubicBezTo>
                    <a:pt x="754" y="4360"/>
                    <a:pt x="772" y="3992"/>
                    <a:pt x="790" y="3635"/>
                  </a:cubicBezTo>
                  <a:cubicBezTo>
                    <a:pt x="810" y="3173"/>
                    <a:pt x="831" y="2738"/>
                    <a:pt x="1091" y="2392"/>
                  </a:cubicBezTo>
                  <a:cubicBezTo>
                    <a:pt x="1419" y="1956"/>
                    <a:pt x="2019" y="1830"/>
                    <a:pt x="2618" y="1758"/>
                  </a:cubicBezTo>
                  <a:cubicBezTo>
                    <a:pt x="3190" y="1689"/>
                    <a:pt x="3837" y="1612"/>
                    <a:pt x="4249" y="1178"/>
                  </a:cubicBezTo>
                  <a:cubicBezTo>
                    <a:pt x="4370" y="1050"/>
                    <a:pt x="4462" y="898"/>
                    <a:pt x="4551" y="751"/>
                  </a:cubicBezTo>
                  <a:cubicBezTo>
                    <a:pt x="4618" y="639"/>
                    <a:pt x="4689" y="522"/>
                    <a:pt x="4772" y="419"/>
                  </a:cubicBezTo>
                  <a:cubicBezTo>
                    <a:pt x="4916" y="238"/>
                    <a:pt x="5137" y="88"/>
                    <a:pt x="5357" y="88"/>
                  </a:cubicBezTo>
                  <a:close/>
                  <a:moveTo>
                    <a:pt x="5357" y="0"/>
                  </a:moveTo>
                  <a:cubicBezTo>
                    <a:pt x="5109" y="0"/>
                    <a:pt x="4863" y="166"/>
                    <a:pt x="4705" y="365"/>
                  </a:cubicBezTo>
                  <a:cubicBezTo>
                    <a:pt x="4618" y="472"/>
                    <a:pt x="4546" y="591"/>
                    <a:pt x="4478" y="706"/>
                  </a:cubicBezTo>
                  <a:cubicBezTo>
                    <a:pt x="4391" y="850"/>
                    <a:pt x="4301" y="997"/>
                    <a:pt x="4186" y="1119"/>
                  </a:cubicBezTo>
                  <a:cubicBezTo>
                    <a:pt x="3795" y="1531"/>
                    <a:pt x="3166" y="1606"/>
                    <a:pt x="2609" y="1671"/>
                  </a:cubicBezTo>
                  <a:cubicBezTo>
                    <a:pt x="1991" y="1747"/>
                    <a:pt x="1369" y="1878"/>
                    <a:pt x="1022" y="2341"/>
                  </a:cubicBezTo>
                  <a:cubicBezTo>
                    <a:pt x="746" y="2707"/>
                    <a:pt x="724" y="3177"/>
                    <a:pt x="703" y="3631"/>
                  </a:cubicBezTo>
                  <a:cubicBezTo>
                    <a:pt x="687" y="3981"/>
                    <a:pt x="670" y="4341"/>
                    <a:pt x="538" y="4655"/>
                  </a:cubicBezTo>
                  <a:cubicBezTo>
                    <a:pt x="484" y="4786"/>
                    <a:pt x="407" y="4917"/>
                    <a:pt x="332" y="5042"/>
                  </a:cubicBezTo>
                  <a:cubicBezTo>
                    <a:pt x="168" y="5318"/>
                    <a:pt x="0" y="5601"/>
                    <a:pt x="45" y="5923"/>
                  </a:cubicBezTo>
                  <a:cubicBezTo>
                    <a:pt x="90" y="6237"/>
                    <a:pt x="324" y="6464"/>
                    <a:pt x="548" y="6684"/>
                  </a:cubicBezTo>
                  <a:cubicBezTo>
                    <a:pt x="623" y="6756"/>
                    <a:pt x="700" y="6833"/>
                    <a:pt x="769" y="6909"/>
                  </a:cubicBezTo>
                  <a:cubicBezTo>
                    <a:pt x="1160" y="7348"/>
                    <a:pt x="1326" y="7977"/>
                    <a:pt x="1204" y="8552"/>
                  </a:cubicBezTo>
                  <a:cubicBezTo>
                    <a:pt x="1160" y="8765"/>
                    <a:pt x="1078" y="8980"/>
                    <a:pt x="998" y="9186"/>
                  </a:cubicBezTo>
                  <a:cubicBezTo>
                    <a:pt x="842" y="9590"/>
                    <a:pt x="681" y="10006"/>
                    <a:pt x="794" y="10429"/>
                  </a:cubicBezTo>
                  <a:cubicBezTo>
                    <a:pt x="908" y="10849"/>
                    <a:pt x="1260" y="11138"/>
                    <a:pt x="1600" y="11419"/>
                  </a:cubicBezTo>
                  <a:cubicBezTo>
                    <a:pt x="1962" y="11717"/>
                    <a:pt x="2305" y="11998"/>
                    <a:pt x="2380" y="12421"/>
                  </a:cubicBezTo>
                  <a:cubicBezTo>
                    <a:pt x="2426" y="12679"/>
                    <a:pt x="2357" y="12948"/>
                    <a:pt x="2292" y="13207"/>
                  </a:cubicBezTo>
                  <a:cubicBezTo>
                    <a:pt x="2216" y="13502"/>
                    <a:pt x="2138" y="13805"/>
                    <a:pt x="2221" y="14103"/>
                  </a:cubicBezTo>
                  <a:cubicBezTo>
                    <a:pt x="2367" y="14628"/>
                    <a:pt x="2940" y="14889"/>
                    <a:pt x="3360" y="15039"/>
                  </a:cubicBezTo>
                  <a:lnTo>
                    <a:pt x="3397" y="15054"/>
                  </a:lnTo>
                  <a:cubicBezTo>
                    <a:pt x="3851" y="15215"/>
                    <a:pt x="4281" y="15371"/>
                    <a:pt x="4570" y="15771"/>
                  </a:cubicBezTo>
                  <a:cubicBezTo>
                    <a:pt x="4703" y="15954"/>
                    <a:pt x="4910" y="16170"/>
                    <a:pt x="5148" y="16170"/>
                  </a:cubicBezTo>
                  <a:lnTo>
                    <a:pt x="5166" y="16170"/>
                  </a:lnTo>
                  <a:cubicBezTo>
                    <a:pt x="5334" y="16162"/>
                    <a:pt x="5485" y="16048"/>
                    <a:pt x="5614" y="15830"/>
                  </a:cubicBezTo>
                  <a:cubicBezTo>
                    <a:pt x="5687" y="15710"/>
                    <a:pt x="5736" y="15579"/>
                    <a:pt x="5783" y="15451"/>
                  </a:cubicBezTo>
                  <a:cubicBezTo>
                    <a:pt x="5811" y="15372"/>
                    <a:pt x="5842" y="15292"/>
                    <a:pt x="5875" y="15217"/>
                  </a:cubicBezTo>
                  <a:cubicBezTo>
                    <a:pt x="5949" y="15054"/>
                    <a:pt x="6084" y="14844"/>
                    <a:pt x="6295" y="14780"/>
                  </a:cubicBezTo>
                  <a:cubicBezTo>
                    <a:pt x="6349" y="14764"/>
                    <a:pt x="6407" y="14757"/>
                    <a:pt x="6468" y="14749"/>
                  </a:cubicBezTo>
                  <a:cubicBezTo>
                    <a:pt x="6551" y="14741"/>
                    <a:pt x="6638" y="14732"/>
                    <a:pt x="6718" y="14693"/>
                  </a:cubicBezTo>
                  <a:cubicBezTo>
                    <a:pt x="6833" y="14639"/>
                    <a:pt x="6912" y="14538"/>
                    <a:pt x="6947" y="14404"/>
                  </a:cubicBezTo>
                  <a:cubicBezTo>
                    <a:pt x="6995" y="14213"/>
                    <a:pt x="6950" y="13984"/>
                    <a:pt x="6828" y="13818"/>
                  </a:cubicBezTo>
                  <a:cubicBezTo>
                    <a:pt x="6707" y="13649"/>
                    <a:pt x="6537" y="13528"/>
                    <a:pt x="6373" y="13409"/>
                  </a:cubicBezTo>
                  <a:cubicBezTo>
                    <a:pt x="6284" y="13347"/>
                    <a:pt x="6194" y="13281"/>
                    <a:pt x="6112" y="13209"/>
                  </a:cubicBezTo>
                  <a:cubicBezTo>
                    <a:pt x="5584" y="12748"/>
                    <a:pt x="5403" y="12016"/>
                    <a:pt x="5305" y="11430"/>
                  </a:cubicBezTo>
                  <a:cubicBezTo>
                    <a:pt x="4944" y="9273"/>
                    <a:pt x="5414" y="7350"/>
                    <a:pt x="6593" y="6154"/>
                  </a:cubicBezTo>
                  <a:cubicBezTo>
                    <a:pt x="6771" y="5974"/>
                    <a:pt x="6966" y="5808"/>
                    <a:pt x="7157" y="5646"/>
                  </a:cubicBezTo>
                  <a:cubicBezTo>
                    <a:pt x="7326" y="5502"/>
                    <a:pt x="7504" y="5353"/>
                    <a:pt x="7666" y="5193"/>
                  </a:cubicBezTo>
                  <a:cubicBezTo>
                    <a:pt x="8090" y="4778"/>
                    <a:pt x="8334" y="4373"/>
                    <a:pt x="8407" y="3952"/>
                  </a:cubicBezTo>
                  <a:cubicBezTo>
                    <a:pt x="8486" y="3499"/>
                    <a:pt x="8322" y="2911"/>
                    <a:pt x="7856" y="2667"/>
                  </a:cubicBezTo>
                  <a:cubicBezTo>
                    <a:pt x="7656" y="2563"/>
                    <a:pt x="7430" y="2535"/>
                    <a:pt x="7213" y="2507"/>
                  </a:cubicBezTo>
                  <a:cubicBezTo>
                    <a:pt x="7046" y="2488"/>
                    <a:pt x="6873" y="2466"/>
                    <a:pt x="6718" y="2411"/>
                  </a:cubicBezTo>
                  <a:cubicBezTo>
                    <a:pt x="6343" y="2278"/>
                    <a:pt x="6047" y="1926"/>
                    <a:pt x="5983" y="1535"/>
                  </a:cubicBezTo>
                  <a:cubicBezTo>
                    <a:pt x="5957" y="1386"/>
                    <a:pt x="5962" y="1233"/>
                    <a:pt x="5968" y="1082"/>
                  </a:cubicBezTo>
                  <a:cubicBezTo>
                    <a:pt x="5972" y="968"/>
                    <a:pt x="5975" y="852"/>
                    <a:pt x="5967" y="735"/>
                  </a:cubicBezTo>
                  <a:cubicBezTo>
                    <a:pt x="5940" y="392"/>
                    <a:pt x="5786" y="133"/>
                    <a:pt x="5554" y="38"/>
                  </a:cubicBezTo>
                  <a:cubicBezTo>
                    <a:pt x="5489" y="12"/>
                    <a:pt x="5423" y="0"/>
                    <a:pt x="535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1892375" y="2927425"/>
              <a:ext cx="468400" cy="592700"/>
            </a:xfrm>
            <a:custGeom>
              <a:avLst/>
              <a:gdLst/>
              <a:ahLst/>
              <a:cxnLst/>
              <a:rect l="l" t="t" r="r" b="b"/>
              <a:pathLst>
                <a:path w="18736" h="23708" extrusionOk="0">
                  <a:moveTo>
                    <a:pt x="16944" y="86"/>
                  </a:moveTo>
                  <a:cubicBezTo>
                    <a:pt x="17064" y="86"/>
                    <a:pt x="17172" y="122"/>
                    <a:pt x="17271" y="193"/>
                  </a:cubicBezTo>
                  <a:cubicBezTo>
                    <a:pt x="17810" y="583"/>
                    <a:pt x="17898" y="1913"/>
                    <a:pt x="17946" y="2628"/>
                  </a:cubicBezTo>
                  <a:cubicBezTo>
                    <a:pt x="17956" y="2772"/>
                    <a:pt x="17964" y="2884"/>
                    <a:pt x="17974" y="2964"/>
                  </a:cubicBezTo>
                  <a:cubicBezTo>
                    <a:pt x="18340" y="6078"/>
                    <a:pt x="18557" y="9247"/>
                    <a:pt x="18616" y="12384"/>
                  </a:cubicBezTo>
                  <a:cubicBezTo>
                    <a:pt x="18649" y="14207"/>
                    <a:pt x="18646" y="16602"/>
                    <a:pt x="18323" y="18972"/>
                  </a:cubicBezTo>
                  <a:cubicBezTo>
                    <a:pt x="18198" y="19879"/>
                    <a:pt x="18011" y="20817"/>
                    <a:pt x="17482" y="21549"/>
                  </a:cubicBezTo>
                  <a:cubicBezTo>
                    <a:pt x="16528" y="22868"/>
                    <a:pt x="14737" y="23230"/>
                    <a:pt x="13110" y="23411"/>
                  </a:cubicBezTo>
                  <a:cubicBezTo>
                    <a:pt x="12088" y="23524"/>
                    <a:pt x="10933" y="23621"/>
                    <a:pt x="9719" y="23621"/>
                  </a:cubicBezTo>
                  <a:cubicBezTo>
                    <a:pt x="8083" y="23621"/>
                    <a:pt x="6340" y="23444"/>
                    <a:pt x="4668" y="22889"/>
                  </a:cubicBezTo>
                  <a:cubicBezTo>
                    <a:pt x="3294" y="22431"/>
                    <a:pt x="2212" y="21784"/>
                    <a:pt x="1453" y="20961"/>
                  </a:cubicBezTo>
                  <a:cubicBezTo>
                    <a:pt x="534" y="19967"/>
                    <a:pt x="90" y="18678"/>
                    <a:pt x="265" y="17513"/>
                  </a:cubicBezTo>
                  <a:cubicBezTo>
                    <a:pt x="458" y="16224"/>
                    <a:pt x="1494" y="15132"/>
                    <a:pt x="2673" y="14972"/>
                  </a:cubicBezTo>
                  <a:cubicBezTo>
                    <a:pt x="2796" y="14955"/>
                    <a:pt x="2918" y="14948"/>
                    <a:pt x="3041" y="14948"/>
                  </a:cubicBezTo>
                  <a:cubicBezTo>
                    <a:pt x="3651" y="14948"/>
                    <a:pt x="4260" y="15135"/>
                    <a:pt x="4852" y="15320"/>
                  </a:cubicBezTo>
                  <a:cubicBezTo>
                    <a:pt x="5123" y="15403"/>
                    <a:pt x="5402" y="15489"/>
                    <a:pt x="5679" y="15557"/>
                  </a:cubicBezTo>
                  <a:cubicBezTo>
                    <a:pt x="6210" y="15686"/>
                    <a:pt x="6759" y="15750"/>
                    <a:pt x="7313" y="15750"/>
                  </a:cubicBezTo>
                  <a:cubicBezTo>
                    <a:pt x="8969" y="15750"/>
                    <a:pt x="10675" y="15184"/>
                    <a:pt x="12103" y="14125"/>
                  </a:cubicBezTo>
                  <a:cubicBezTo>
                    <a:pt x="13812" y="12860"/>
                    <a:pt x="15139" y="10897"/>
                    <a:pt x="15841" y="8599"/>
                  </a:cubicBezTo>
                  <a:cubicBezTo>
                    <a:pt x="16287" y="7137"/>
                    <a:pt x="16500" y="5505"/>
                    <a:pt x="16475" y="3745"/>
                  </a:cubicBezTo>
                  <a:cubicBezTo>
                    <a:pt x="16472" y="3585"/>
                    <a:pt x="16440" y="3326"/>
                    <a:pt x="16401" y="3023"/>
                  </a:cubicBezTo>
                  <a:cubicBezTo>
                    <a:pt x="16273" y="2003"/>
                    <a:pt x="16057" y="294"/>
                    <a:pt x="16758" y="112"/>
                  </a:cubicBezTo>
                  <a:cubicBezTo>
                    <a:pt x="16823" y="95"/>
                    <a:pt x="16885" y="86"/>
                    <a:pt x="16944" y="86"/>
                  </a:cubicBezTo>
                  <a:close/>
                  <a:moveTo>
                    <a:pt x="16942" y="1"/>
                  </a:moveTo>
                  <a:cubicBezTo>
                    <a:pt x="16876" y="1"/>
                    <a:pt x="16807" y="10"/>
                    <a:pt x="16736" y="29"/>
                  </a:cubicBezTo>
                  <a:cubicBezTo>
                    <a:pt x="15962" y="230"/>
                    <a:pt x="16175" y="1918"/>
                    <a:pt x="16316" y="3034"/>
                  </a:cubicBezTo>
                  <a:cubicBezTo>
                    <a:pt x="16353" y="3334"/>
                    <a:pt x="16387" y="3592"/>
                    <a:pt x="16388" y="3747"/>
                  </a:cubicBezTo>
                  <a:cubicBezTo>
                    <a:pt x="16414" y="5497"/>
                    <a:pt x="16203" y="7121"/>
                    <a:pt x="15759" y="8573"/>
                  </a:cubicBezTo>
                  <a:cubicBezTo>
                    <a:pt x="15062" y="10854"/>
                    <a:pt x="13746" y="12801"/>
                    <a:pt x="12052" y="14056"/>
                  </a:cubicBezTo>
                  <a:cubicBezTo>
                    <a:pt x="10638" y="15104"/>
                    <a:pt x="8950" y="15664"/>
                    <a:pt x="7313" y="15664"/>
                  </a:cubicBezTo>
                  <a:cubicBezTo>
                    <a:pt x="6765" y="15664"/>
                    <a:pt x="6224" y="15601"/>
                    <a:pt x="5699" y="15473"/>
                  </a:cubicBezTo>
                  <a:cubicBezTo>
                    <a:pt x="5426" y="15406"/>
                    <a:pt x="5147" y="15320"/>
                    <a:pt x="4876" y="15236"/>
                  </a:cubicBezTo>
                  <a:cubicBezTo>
                    <a:pt x="4278" y="15053"/>
                    <a:pt x="3664" y="14862"/>
                    <a:pt x="3041" y="14862"/>
                  </a:cubicBezTo>
                  <a:cubicBezTo>
                    <a:pt x="2915" y="14862"/>
                    <a:pt x="2789" y="14870"/>
                    <a:pt x="2662" y="14887"/>
                  </a:cubicBezTo>
                  <a:cubicBezTo>
                    <a:pt x="1446" y="15052"/>
                    <a:pt x="380" y="16175"/>
                    <a:pt x="180" y="17501"/>
                  </a:cubicBezTo>
                  <a:cubicBezTo>
                    <a:pt x="0" y="18690"/>
                    <a:pt x="453" y="20007"/>
                    <a:pt x="1390" y="21020"/>
                  </a:cubicBezTo>
                  <a:cubicBezTo>
                    <a:pt x="2159" y="21853"/>
                    <a:pt x="3253" y="22510"/>
                    <a:pt x="4641" y="22971"/>
                  </a:cubicBezTo>
                  <a:cubicBezTo>
                    <a:pt x="6322" y="23530"/>
                    <a:pt x="8074" y="23707"/>
                    <a:pt x="9717" y="23707"/>
                  </a:cubicBezTo>
                  <a:cubicBezTo>
                    <a:pt x="10936" y="23707"/>
                    <a:pt x="12094" y="23610"/>
                    <a:pt x="13120" y="23496"/>
                  </a:cubicBezTo>
                  <a:cubicBezTo>
                    <a:pt x="14765" y="23315"/>
                    <a:pt x="16579" y="22947"/>
                    <a:pt x="17551" y="21600"/>
                  </a:cubicBezTo>
                  <a:cubicBezTo>
                    <a:pt x="18091" y="20852"/>
                    <a:pt x="18281" y="19901"/>
                    <a:pt x="18408" y="18983"/>
                  </a:cubicBezTo>
                  <a:cubicBezTo>
                    <a:pt x="18733" y="16609"/>
                    <a:pt x="18736" y="14208"/>
                    <a:pt x="18701" y="12383"/>
                  </a:cubicBezTo>
                  <a:cubicBezTo>
                    <a:pt x="18643" y="9244"/>
                    <a:pt x="18427" y="6072"/>
                    <a:pt x="18059" y="2954"/>
                  </a:cubicBezTo>
                  <a:cubicBezTo>
                    <a:pt x="18049" y="2877"/>
                    <a:pt x="18041" y="2765"/>
                    <a:pt x="18033" y="2623"/>
                  </a:cubicBezTo>
                  <a:cubicBezTo>
                    <a:pt x="17983" y="1894"/>
                    <a:pt x="17894" y="536"/>
                    <a:pt x="17320" y="123"/>
                  </a:cubicBezTo>
                  <a:cubicBezTo>
                    <a:pt x="17207" y="42"/>
                    <a:pt x="17081" y="1"/>
                    <a:pt x="16942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313450" y="2277925"/>
              <a:ext cx="278450" cy="248975"/>
            </a:xfrm>
            <a:custGeom>
              <a:avLst/>
              <a:gdLst/>
              <a:ahLst/>
              <a:cxnLst/>
              <a:rect l="l" t="t" r="r" b="b"/>
              <a:pathLst>
                <a:path w="11138" h="9959" extrusionOk="0">
                  <a:moveTo>
                    <a:pt x="3392" y="86"/>
                  </a:moveTo>
                  <a:cubicBezTo>
                    <a:pt x="3594" y="86"/>
                    <a:pt x="3793" y="90"/>
                    <a:pt x="3986" y="94"/>
                  </a:cubicBezTo>
                  <a:cubicBezTo>
                    <a:pt x="4559" y="107"/>
                    <a:pt x="5274" y="123"/>
                    <a:pt x="5812" y="483"/>
                  </a:cubicBezTo>
                  <a:cubicBezTo>
                    <a:pt x="6098" y="674"/>
                    <a:pt x="6321" y="953"/>
                    <a:pt x="6534" y="1223"/>
                  </a:cubicBezTo>
                  <a:cubicBezTo>
                    <a:pt x="6678" y="1404"/>
                    <a:pt x="6827" y="1591"/>
                    <a:pt x="6997" y="1755"/>
                  </a:cubicBezTo>
                  <a:cubicBezTo>
                    <a:pt x="7248" y="1995"/>
                    <a:pt x="7544" y="2184"/>
                    <a:pt x="7831" y="2367"/>
                  </a:cubicBezTo>
                  <a:cubicBezTo>
                    <a:pt x="7975" y="2458"/>
                    <a:pt x="8124" y="2552"/>
                    <a:pt x="8263" y="2652"/>
                  </a:cubicBezTo>
                  <a:cubicBezTo>
                    <a:pt x="8777" y="3017"/>
                    <a:pt x="9080" y="3411"/>
                    <a:pt x="9163" y="3825"/>
                  </a:cubicBezTo>
                  <a:cubicBezTo>
                    <a:pt x="9211" y="4058"/>
                    <a:pt x="9190" y="4301"/>
                    <a:pt x="9171" y="4538"/>
                  </a:cubicBezTo>
                  <a:cubicBezTo>
                    <a:pt x="9155" y="4716"/>
                    <a:pt x="9141" y="4898"/>
                    <a:pt x="9152" y="5079"/>
                  </a:cubicBezTo>
                  <a:cubicBezTo>
                    <a:pt x="9195" y="5717"/>
                    <a:pt x="9580" y="6354"/>
                    <a:pt x="10294" y="6975"/>
                  </a:cubicBezTo>
                  <a:lnTo>
                    <a:pt x="10374" y="7046"/>
                  </a:lnTo>
                  <a:cubicBezTo>
                    <a:pt x="10560" y="7206"/>
                    <a:pt x="10753" y="7371"/>
                    <a:pt x="10873" y="7582"/>
                  </a:cubicBezTo>
                  <a:cubicBezTo>
                    <a:pt x="10997" y="7797"/>
                    <a:pt x="11045" y="8125"/>
                    <a:pt x="10861" y="8336"/>
                  </a:cubicBezTo>
                  <a:cubicBezTo>
                    <a:pt x="10686" y="8535"/>
                    <a:pt x="10407" y="8546"/>
                    <a:pt x="10111" y="8557"/>
                  </a:cubicBezTo>
                  <a:cubicBezTo>
                    <a:pt x="10012" y="8560"/>
                    <a:pt x="9909" y="8564"/>
                    <a:pt x="9813" y="8576"/>
                  </a:cubicBezTo>
                  <a:cubicBezTo>
                    <a:pt x="9311" y="8637"/>
                    <a:pt x="8877" y="8943"/>
                    <a:pt x="8457" y="9239"/>
                  </a:cubicBezTo>
                  <a:cubicBezTo>
                    <a:pt x="7996" y="9563"/>
                    <a:pt x="7558" y="9872"/>
                    <a:pt x="7047" y="9872"/>
                  </a:cubicBezTo>
                  <a:cubicBezTo>
                    <a:pt x="7010" y="9872"/>
                    <a:pt x="6972" y="9871"/>
                    <a:pt x="6934" y="9867"/>
                  </a:cubicBezTo>
                  <a:cubicBezTo>
                    <a:pt x="6180" y="9801"/>
                    <a:pt x="5664" y="9034"/>
                    <a:pt x="5488" y="8303"/>
                  </a:cubicBezTo>
                  <a:cubicBezTo>
                    <a:pt x="5405" y="7960"/>
                    <a:pt x="5368" y="7600"/>
                    <a:pt x="5333" y="7252"/>
                  </a:cubicBezTo>
                  <a:cubicBezTo>
                    <a:pt x="5291" y="6836"/>
                    <a:pt x="5248" y="6407"/>
                    <a:pt x="5126" y="6000"/>
                  </a:cubicBezTo>
                  <a:cubicBezTo>
                    <a:pt x="4732" y="4685"/>
                    <a:pt x="3450" y="3683"/>
                    <a:pt x="2077" y="3620"/>
                  </a:cubicBezTo>
                  <a:cubicBezTo>
                    <a:pt x="2005" y="3616"/>
                    <a:pt x="1932" y="3616"/>
                    <a:pt x="1858" y="3616"/>
                  </a:cubicBezTo>
                  <a:lnTo>
                    <a:pt x="1698" y="3616"/>
                  </a:lnTo>
                  <a:cubicBezTo>
                    <a:pt x="1643" y="3616"/>
                    <a:pt x="1588" y="3617"/>
                    <a:pt x="1533" y="3617"/>
                  </a:cubicBezTo>
                  <a:cubicBezTo>
                    <a:pt x="1355" y="3617"/>
                    <a:pt x="1177" y="3610"/>
                    <a:pt x="1004" y="3577"/>
                  </a:cubicBezTo>
                  <a:cubicBezTo>
                    <a:pt x="694" y="3518"/>
                    <a:pt x="325" y="3331"/>
                    <a:pt x="218" y="2981"/>
                  </a:cubicBezTo>
                  <a:cubicBezTo>
                    <a:pt x="93" y="2573"/>
                    <a:pt x="378" y="2160"/>
                    <a:pt x="628" y="1796"/>
                  </a:cubicBezTo>
                  <a:cubicBezTo>
                    <a:pt x="795" y="1555"/>
                    <a:pt x="862" y="1316"/>
                    <a:pt x="921" y="1106"/>
                  </a:cubicBezTo>
                  <a:cubicBezTo>
                    <a:pt x="1020" y="752"/>
                    <a:pt x="1099" y="474"/>
                    <a:pt x="1583" y="314"/>
                  </a:cubicBezTo>
                  <a:cubicBezTo>
                    <a:pt x="2162" y="123"/>
                    <a:pt x="2792" y="86"/>
                    <a:pt x="3392" y="86"/>
                  </a:cubicBezTo>
                  <a:close/>
                  <a:moveTo>
                    <a:pt x="3380" y="0"/>
                  </a:moveTo>
                  <a:cubicBezTo>
                    <a:pt x="2777" y="0"/>
                    <a:pt x="2143" y="39"/>
                    <a:pt x="1555" y="234"/>
                  </a:cubicBezTo>
                  <a:cubicBezTo>
                    <a:pt x="1030" y="407"/>
                    <a:pt x="940" y="720"/>
                    <a:pt x="838" y="1082"/>
                  </a:cubicBezTo>
                  <a:cubicBezTo>
                    <a:pt x="777" y="1297"/>
                    <a:pt x="715" y="1518"/>
                    <a:pt x="558" y="1747"/>
                  </a:cubicBezTo>
                  <a:cubicBezTo>
                    <a:pt x="308" y="2109"/>
                    <a:pt x="0" y="2559"/>
                    <a:pt x="137" y="3007"/>
                  </a:cubicBezTo>
                  <a:cubicBezTo>
                    <a:pt x="253" y="3391"/>
                    <a:pt x="654" y="3598"/>
                    <a:pt x="988" y="3662"/>
                  </a:cubicBezTo>
                  <a:cubicBezTo>
                    <a:pt x="1168" y="3696"/>
                    <a:pt x="1352" y="3703"/>
                    <a:pt x="1533" y="3703"/>
                  </a:cubicBezTo>
                  <a:cubicBezTo>
                    <a:pt x="1589" y="3703"/>
                    <a:pt x="1644" y="3703"/>
                    <a:pt x="1698" y="3702"/>
                  </a:cubicBezTo>
                  <a:cubicBezTo>
                    <a:pt x="1753" y="3701"/>
                    <a:pt x="1809" y="3701"/>
                    <a:pt x="1865" y="3701"/>
                  </a:cubicBezTo>
                  <a:cubicBezTo>
                    <a:pt x="1935" y="3701"/>
                    <a:pt x="2005" y="3702"/>
                    <a:pt x="2074" y="3705"/>
                  </a:cubicBezTo>
                  <a:cubicBezTo>
                    <a:pt x="3410" y="3768"/>
                    <a:pt x="4660" y="4743"/>
                    <a:pt x="5045" y="6024"/>
                  </a:cubicBezTo>
                  <a:cubicBezTo>
                    <a:pt x="5165" y="6424"/>
                    <a:pt x="5206" y="6849"/>
                    <a:pt x="5248" y="7260"/>
                  </a:cubicBezTo>
                  <a:cubicBezTo>
                    <a:pt x="5283" y="7611"/>
                    <a:pt x="5320" y="7974"/>
                    <a:pt x="5405" y="8323"/>
                  </a:cubicBezTo>
                  <a:cubicBezTo>
                    <a:pt x="5587" y="9084"/>
                    <a:pt x="6130" y="9885"/>
                    <a:pt x="6928" y="9954"/>
                  </a:cubicBezTo>
                  <a:cubicBezTo>
                    <a:pt x="6966" y="9957"/>
                    <a:pt x="7005" y="9958"/>
                    <a:pt x="7043" y="9958"/>
                  </a:cubicBezTo>
                  <a:cubicBezTo>
                    <a:pt x="7584" y="9958"/>
                    <a:pt x="8054" y="9629"/>
                    <a:pt x="8507" y="9310"/>
                  </a:cubicBezTo>
                  <a:cubicBezTo>
                    <a:pt x="8918" y="9020"/>
                    <a:pt x="9343" y="8721"/>
                    <a:pt x="9823" y="8661"/>
                  </a:cubicBezTo>
                  <a:cubicBezTo>
                    <a:pt x="9917" y="8650"/>
                    <a:pt x="10018" y="8647"/>
                    <a:pt x="10114" y="8642"/>
                  </a:cubicBezTo>
                  <a:cubicBezTo>
                    <a:pt x="10416" y="8631"/>
                    <a:pt x="10726" y="8620"/>
                    <a:pt x="10925" y="8392"/>
                  </a:cubicBezTo>
                  <a:cubicBezTo>
                    <a:pt x="11138" y="8151"/>
                    <a:pt x="11086" y="7781"/>
                    <a:pt x="10949" y="7539"/>
                  </a:cubicBezTo>
                  <a:cubicBezTo>
                    <a:pt x="10821" y="7315"/>
                    <a:pt x="10622" y="7145"/>
                    <a:pt x="10430" y="6980"/>
                  </a:cubicBezTo>
                  <a:lnTo>
                    <a:pt x="10350" y="6911"/>
                  </a:lnTo>
                  <a:cubicBezTo>
                    <a:pt x="9653" y="6306"/>
                    <a:pt x="9279" y="5688"/>
                    <a:pt x="9239" y="5074"/>
                  </a:cubicBezTo>
                  <a:cubicBezTo>
                    <a:pt x="9227" y="4900"/>
                    <a:pt x="9242" y="4719"/>
                    <a:pt x="9256" y="4546"/>
                  </a:cubicBezTo>
                  <a:cubicBezTo>
                    <a:pt x="9277" y="4303"/>
                    <a:pt x="9298" y="4053"/>
                    <a:pt x="9248" y="3808"/>
                  </a:cubicBezTo>
                  <a:cubicBezTo>
                    <a:pt x="9160" y="3372"/>
                    <a:pt x="8845" y="2959"/>
                    <a:pt x="8313" y="2583"/>
                  </a:cubicBezTo>
                  <a:cubicBezTo>
                    <a:pt x="8172" y="2482"/>
                    <a:pt x="8022" y="2386"/>
                    <a:pt x="7877" y="2294"/>
                  </a:cubicBezTo>
                  <a:cubicBezTo>
                    <a:pt x="7594" y="2115"/>
                    <a:pt x="7301" y="1928"/>
                    <a:pt x="7058" y="1694"/>
                  </a:cubicBezTo>
                  <a:cubicBezTo>
                    <a:pt x="6891" y="1534"/>
                    <a:pt x="6744" y="1348"/>
                    <a:pt x="6601" y="1170"/>
                  </a:cubicBezTo>
                  <a:cubicBezTo>
                    <a:pt x="6383" y="895"/>
                    <a:pt x="6158" y="610"/>
                    <a:pt x="5860" y="411"/>
                  </a:cubicBezTo>
                  <a:cubicBezTo>
                    <a:pt x="5301" y="38"/>
                    <a:pt x="4572" y="22"/>
                    <a:pt x="3988" y="9"/>
                  </a:cubicBezTo>
                  <a:cubicBezTo>
                    <a:pt x="3791" y="5"/>
                    <a:pt x="3587" y="0"/>
                    <a:pt x="338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1497650" y="2800050"/>
              <a:ext cx="235300" cy="151750"/>
            </a:xfrm>
            <a:custGeom>
              <a:avLst/>
              <a:gdLst/>
              <a:ahLst/>
              <a:cxnLst/>
              <a:rect l="l" t="t" r="r" b="b"/>
              <a:pathLst>
                <a:path w="9412" h="6070" extrusionOk="0">
                  <a:moveTo>
                    <a:pt x="8654" y="86"/>
                  </a:moveTo>
                  <a:cubicBezTo>
                    <a:pt x="8918" y="86"/>
                    <a:pt x="9176" y="188"/>
                    <a:pt x="9225" y="406"/>
                  </a:cubicBezTo>
                  <a:cubicBezTo>
                    <a:pt x="9310" y="778"/>
                    <a:pt x="8763" y="994"/>
                    <a:pt x="8593" y="1051"/>
                  </a:cubicBezTo>
                  <a:cubicBezTo>
                    <a:pt x="8463" y="1096"/>
                    <a:pt x="8334" y="1139"/>
                    <a:pt x="8204" y="1183"/>
                  </a:cubicBezTo>
                  <a:cubicBezTo>
                    <a:pt x="7221" y="1514"/>
                    <a:pt x="6204" y="1855"/>
                    <a:pt x="5307" y="2404"/>
                  </a:cubicBezTo>
                  <a:cubicBezTo>
                    <a:pt x="4146" y="3114"/>
                    <a:pt x="3374" y="4084"/>
                    <a:pt x="3136" y="5140"/>
                  </a:cubicBezTo>
                  <a:cubicBezTo>
                    <a:pt x="3126" y="5178"/>
                    <a:pt x="3118" y="5218"/>
                    <a:pt x="3110" y="5256"/>
                  </a:cubicBezTo>
                  <a:cubicBezTo>
                    <a:pt x="3073" y="5436"/>
                    <a:pt x="3035" y="5620"/>
                    <a:pt x="2934" y="5767"/>
                  </a:cubicBezTo>
                  <a:cubicBezTo>
                    <a:pt x="2849" y="5892"/>
                    <a:pt x="2699" y="5986"/>
                    <a:pt x="2557" y="5986"/>
                  </a:cubicBezTo>
                  <a:cubicBezTo>
                    <a:pt x="2504" y="5986"/>
                    <a:pt x="2452" y="5973"/>
                    <a:pt x="2405" y="5943"/>
                  </a:cubicBezTo>
                  <a:cubicBezTo>
                    <a:pt x="2229" y="5833"/>
                    <a:pt x="2244" y="5617"/>
                    <a:pt x="2260" y="5367"/>
                  </a:cubicBezTo>
                  <a:cubicBezTo>
                    <a:pt x="2272" y="5160"/>
                    <a:pt x="2285" y="4949"/>
                    <a:pt x="2188" y="4776"/>
                  </a:cubicBezTo>
                  <a:cubicBezTo>
                    <a:pt x="2063" y="4558"/>
                    <a:pt x="1818" y="4497"/>
                    <a:pt x="1565" y="4497"/>
                  </a:cubicBezTo>
                  <a:cubicBezTo>
                    <a:pt x="1421" y="4497"/>
                    <a:pt x="1273" y="4517"/>
                    <a:pt x="1145" y="4539"/>
                  </a:cubicBezTo>
                  <a:cubicBezTo>
                    <a:pt x="1081" y="4550"/>
                    <a:pt x="965" y="4567"/>
                    <a:pt x="836" y="4567"/>
                  </a:cubicBezTo>
                  <a:cubicBezTo>
                    <a:pt x="601" y="4567"/>
                    <a:pt x="322" y="4512"/>
                    <a:pt x="236" y="4272"/>
                  </a:cubicBezTo>
                  <a:cubicBezTo>
                    <a:pt x="104" y="3907"/>
                    <a:pt x="545" y="3634"/>
                    <a:pt x="932" y="3394"/>
                  </a:cubicBezTo>
                  <a:cubicBezTo>
                    <a:pt x="1078" y="3303"/>
                    <a:pt x="1216" y="3218"/>
                    <a:pt x="1307" y="3136"/>
                  </a:cubicBezTo>
                  <a:cubicBezTo>
                    <a:pt x="1872" y="2624"/>
                    <a:pt x="2441" y="2156"/>
                    <a:pt x="3182" y="2051"/>
                  </a:cubicBezTo>
                  <a:cubicBezTo>
                    <a:pt x="3314" y="2032"/>
                    <a:pt x="3448" y="2025"/>
                    <a:pt x="3583" y="2025"/>
                  </a:cubicBezTo>
                  <a:cubicBezTo>
                    <a:pt x="3722" y="2025"/>
                    <a:pt x="3861" y="2032"/>
                    <a:pt x="3997" y="2039"/>
                  </a:cubicBezTo>
                  <a:cubicBezTo>
                    <a:pt x="4135" y="2046"/>
                    <a:pt x="4275" y="2052"/>
                    <a:pt x="4415" y="2052"/>
                  </a:cubicBezTo>
                  <a:cubicBezTo>
                    <a:pt x="4564" y="2052"/>
                    <a:pt x="4713" y="2045"/>
                    <a:pt x="4860" y="2022"/>
                  </a:cubicBezTo>
                  <a:cubicBezTo>
                    <a:pt x="5550" y="1911"/>
                    <a:pt x="6128" y="1474"/>
                    <a:pt x="6686" y="1051"/>
                  </a:cubicBezTo>
                  <a:cubicBezTo>
                    <a:pt x="7251" y="624"/>
                    <a:pt x="7835" y="180"/>
                    <a:pt x="8529" y="94"/>
                  </a:cubicBezTo>
                  <a:cubicBezTo>
                    <a:pt x="8570" y="89"/>
                    <a:pt x="8612" y="86"/>
                    <a:pt x="8654" y="86"/>
                  </a:cubicBezTo>
                  <a:close/>
                  <a:moveTo>
                    <a:pt x="8653" y="1"/>
                  </a:moveTo>
                  <a:cubicBezTo>
                    <a:pt x="8608" y="1"/>
                    <a:pt x="8563" y="3"/>
                    <a:pt x="8519" y="9"/>
                  </a:cubicBezTo>
                  <a:cubicBezTo>
                    <a:pt x="7802" y="99"/>
                    <a:pt x="7208" y="549"/>
                    <a:pt x="6634" y="984"/>
                  </a:cubicBezTo>
                  <a:cubicBezTo>
                    <a:pt x="6085" y="1400"/>
                    <a:pt x="5517" y="1831"/>
                    <a:pt x="4847" y="1937"/>
                  </a:cubicBezTo>
                  <a:cubicBezTo>
                    <a:pt x="4704" y="1959"/>
                    <a:pt x="4558" y="1967"/>
                    <a:pt x="4413" y="1967"/>
                  </a:cubicBezTo>
                  <a:cubicBezTo>
                    <a:pt x="4275" y="1967"/>
                    <a:pt x="4137" y="1960"/>
                    <a:pt x="4002" y="1953"/>
                  </a:cubicBezTo>
                  <a:cubicBezTo>
                    <a:pt x="3863" y="1946"/>
                    <a:pt x="3722" y="1940"/>
                    <a:pt x="3580" y="1940"/>
                  </a:cubicBezTo>
                  <a:cubicBezTo>
                    <a:pt x="3443" y="1940"/>
                    <a:pt x="3306" y="1946"/>
                    <a:pt x="3169" y="1966"/>
                  </a:cubicBezTo>
                  <a:cubicBezTo>
                    <a:pt x="2405" y="2075"/>
                    <a:pt x="1824" y="2552"/>
                    <a:pt x="1249" y="3072"/>
                  </a:cubicBezTo>
                  <a:cubicBezTo>
                    <a:pt x="1164" y="3149"/>
                    <a:pt x="1030" y="3232"/>
                    <a:pt x="887" y="3320"/>
                  </a:cubicBezTo>
                  <a:cubicBezTo>
                    <a:pt x="492" y="3565"/>
                    <a:pt x="0" y="3870"/>
                    <a:pt x="155" y="4302"/>
                  </a:cubicBezTo>
                  <a:cubicBezTo>
                    <a:pt x="258" y="4589"/>
                    <a:pt x="577" y="4653"/>
                    <a:pt x="838" y="4653"/>
                  </a:cubicBezTo>
                  <a:cubicBezTo>
                    <a:pt x="973" y="4653"/>
                    <a:pt x="1093" y="4636"/>
                    <a:pt x="1160" y="4624"/>
                  </a:cubicBezTo>
                  <a:cubicBezTo>
                    <a:pt x="1283" y="4602"/>
                    <a:pt x="1425" y="4583"/>
                    <a:pt x="1563" y="4583"/>
                  </a:cubicBezTo>
                  <a:cubicBezTo>
                    <a:pt x="1790" y="4583"/>
                    <a:pt x="2007" y="4636"/>
                    <a:pt x="2112" y="4819"/>
                  </a:cubicBezTo>
                  <a:cubicBezTo>
                    <a:pt x="2199" y="4968"/>
                    <a:pt x="2186" y="5168"/>
                    <a:pt x="2173" y="5361"/>
                  </a:cubicBezTo>
                  <a:cubicBezTo>
                    <a:pt x="2157" y="5615"/>
                    <a:pt x="2140" y="5879"/>
                    <a:pt x="2361" y="6015"/>
                  </a:cubicBezTo>
                  <a:cubicBezTo>
                    <a:pt x="2421" y="6054"/>
                    <a:pt x="2487" y="6070"/>
                    <a:pt x="2556" y="6070"/>
                  </a:cubicBezTo>
                  <a:cubicBezTo>
                    <a:pt x="2727" y="6070"/>
                    <a:pt x="2905" y="5963"/>
                    <a:pt x="3004" y="5817"/>
                  </a:cubicBezTo>
                  <a:cubicBezTo>
                    <a:pt x="3115" y="5655"/>
                    <a:pt x="3155" y="5461"/>
                    <a:pt x="3193" y="5274"/>
                  </a:cubicBezTo>
                  <a:cubicBezTo>
                    <a:pt x="3203" y="5236"/>
                    <a:pt x="3211" y="5197"/>
                    <a:pt x="3219" y="5159"/>
                  </a:cubicBezTo>
                  <a:cubicBezTo>
                    <a:pt x="3534" y="3767"/>
                    <a:pt x="4690" y="2882"/>
                    <a:pt x="5350" y="2478"/>
                  </a:cubicBezTo>
                  <a:cubicBezTo>
                    <a:pt x="6241" y="1934"/>
                    <a:pt x="7253" y="1594"/>
                    <a:pt x="8231" y="1266"/>
                  </a:cubicBezTo>
                  <a:cubicBezTo>
                    <a:pt x="8361" y="1221"/>
                    <a:pt x="8492" y="1178"/>
                    <a:pt x="8622" y="1133"/>
                  </a:cubicBezTo>
                  <a:cubicBezTo>
                    <a:pt x="8808" y="1071"/>
                    <a:pt x="9411" y="829"/>
                    <a:pt x="9309" y="387"/>
                  </a:cubicBezTo>
                  <a:cubicBezTo>
                    <a:pt x="9249" y="123"/>
                    <a:pt x="8952" y="1"/>
                    <a:pt x="86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071125" y="2677125"/>
              <a:ext cx="140500" cy="312950"/>
            </a:xfrm>
            <a:custGeom>
              <a:avLst/>
              <a:gdLst/>
              <a:ahLst/>
              <a:cxnLst/>
              <a:rect l="l" t="t" r="r" b="b"/>
              <a:pathLst>
                <a:path w="5620" h="12518" extrusionOk="0">
                  <a:moveTo>
                    <a:pt x="3641" y="88"/>
                  </a:moveTo>
                  <a:cubicBezTo>
                    <a:pt x="3742" y="88"/>
                    <a:pt x="3839" y="127"/>
                    <a:pt x="3922" y="228"/>
                  </a:cubicBezTo>
                  <a:cubicBezTo>
                    <a:pt x="4025" y="351"/>
                    <a:pt x="4028" y="521"/>
                    <a:pt x="4033" y="698"/>
                  </a:cubicBezTo>
                  <a:cubicBezTo>
                    <a:pt x="4036" y="867"/>
                    <a:pt x="4039" y="1038"/>
                    <a:pt x="4127" y="1184"/>
                  </a:cubicBezTo>
                  <a:cubicBezTo>
                    <a:pt x="4263" y="1406"/>
                    <a:pt x="4524" y="1459"/>
                    <a:pt x="4776" y="1512"/>
                  </a:cubicBezTo>
                  <a:cubicBezTo>
                    <a:pt x="4989" y="1555"/>
                    <a:pt x="5210" y="1602"/>
                    <a:pt x="5347" y="1749"/>
                  </a:cubicBezTo>
                  <a:cubicBezTo>
                    <a:pt x="5528" y="1944"/>
                    <a:pt x="5498" y="2263"/>
                    <a:pt x="5392" y="2476"/>
                  </a:cubicBezTo>
                  <a:cubicBezTo>
                    <a:pt x="5290" y="2682"/>
                    <a:pt x="5118" y="2852"/>
                    <a:pt x="4953" y="3016"/>
                  </a:cubicBezTo>
                  <a:cubicBezTo>
                    <a:pt x="4926" y="3043"/>
                    <a:pt x="4899" y="3070"/>
                    <a:pt x="4873" y="3096"/>
                  </a:cubicBezTo>
                  <a:cubicBezTo>
                    <a:pt x="3877" y="4101"/>
                    <a:pt x="3216" y="5426"/>
                    <a:pt x="3011" y="6827"/>
                  </a:cubicBezTo>
                  <a:cubicBezTo>
                    <a:pt x="2806" y="8226"/>
                    <a:pt x="3061" y="9685"/>
                    <a:pt x="3727" y="10934"/>
                  </a:cubicBezTo>
                  <a:cubicBezTo>
                    <a:pt x="3744" y="10968"/>
                    <a:pt x="3764" y="11003"/>
                    <a:pt x="3783" y="11038"/>
                  </a:cubicBezTo>
                  <a:cubicBezTo>
                    <a:pt x="3885" y="11226"/>
                    <a:pt x="3991" y="11421"/>
                    <a:pt x="4039" y="11629"/>
                  </a:cubicBezTo>
                  <a:cubicBezTo>
                    <a:pt x="4087" y="11840"/>
                    <a:pt x="4073" y="12132"/>
                    <a:pt x="3887" y="12313"/>
                  </a:cubicBezTo>
                  <a:cubicBezTo>
                    <a:pt x="3809" y="12388"/>
                    <a:pt x="3696" y="12432"/>
                    <a:pt x="3581" y="12432"/>
                  </a:cubicBezTo>
                  <a:cubicBezTo>
                    <a:pt x="3562" y="12432"/>
                    <a:pt x="3543" y="12431"/>
                    <a:pt x="3523" y="12428"/>
                  </a:cubicBezTo>
                  <a:cubicBezTo>
                    <a:pt x="3415" y="12414"/>
                    <a:pt x="3328" y="12362"/>
                    <a:pt x="3278" y="12282"/>
                  </a:cubicBezTo>
                  <a:cubicBezTo>
                    <a:pt x="3246" y="12231"/>
                    <a:pt x="3229" y="12172"/>
                    <a:pt x="3210" y="12108"/>
                  </a:cubicBezTo>
                  <a:cubicBezTo>
                    <a:pt x="3178" y="12002"/>
                    <a:pt x="3146" y="11895"/>
                    <a:pt x="3049" y="11828"/>
                  </a:cubicBezTo>
                  <a:cubicBezTo>
                    <a:pt x="2990" y="11788"/>
                    <a:pt x="2926" y="11775"/>
                    <a:pt x="2859" y="11775"/>
                  </a:cubicBezTo>
                  <a:cubicBezTo>
                    <a:pt x="2801" y="11775"/>
                    <a:pt x="2744" y="11784"/>
                    <a:pt x="2686" y="11794"/>
                  </a:cubicBezTo>
                  <a:cubicBezTo>
                    <a:pt x="2635" y="11802"/>
                    <a:pt x="2579" y="11810"/>
                    <a:pt x="2529" y="11812"/>
                  </a:cubicBezTo>
                  <a:cubicBezTo>
                    <a:pt x="2401" y="11812"/>
                    <a:pt x="2282" y="11762"/>
                    <a:pt x="2185" y="11661"/>
                  </a:cubicBezTo>
                  <a:cubicBezTo>
                    <a:pt x="2015" y="11488"/>
                    <a:pt x="1909" y="11165"/>
                    <a:pt x="1919" y="10857"/>
                  </a:cubicBezTo>
                  <a:cubicBezTo>
                    <a:pt x="1922" y="10761"/>
                    <a:pt x="1930" y="10660"/>
                    <a:pt x="1938" y="10564"/>
                  </a:cubicBezTo>
                  <a:cubicBezTo>
                    <a:pt x="1967" y="10202"/>
                    <a:pt x="1997" y="9828"/>
                    <a:pt x="1797" y="9523"/>
                  </a:cubicBezTo>
                  <a:cubicBezTo>
                    <a:pt x="1684" y="9350"/>
                    <a:pt x="1512" y="9232"/>
                    <a:pt x="1346" y="9117"/>
                  </a:cubicBezTo>
                  <a:cubicBezTo>
                    <a:pt x="1176" y="8998"/>
                    <a:pt x="1016" y="8888"/>
                    <a:pt x="912" y="8724"/>
                  </a:cubicBezTo>
                  <a:cubicBezTo>
                    <a:pt x="745" y="8463"/>
                    <a:pt x="744" y="8095"/>
                    <a:pt x="910" y="7634"/>
                  </a:cubicBezTo>
                  <a:cubicBezTo>
                    <a:pt x="941" y="7550"/>
                    <a:pt x="973" y="7467"/>
                    <a:pt x="1006" y="7384"/>
                  </a:cubicBezTo>
                  <a:cubicBezTo>
                    <a:pt x="1117" y="7102"/>
                    <a:pt x="1232" y="6811"/>
                    <a:pt x="1235" y="6502"/>
                  </a:cubicBezTo>
                  <a:cubicBezTo>
                    <a:pt x="1238" y="6024"/>
                    <a:pt x="977" y="5611"/>
                    <a:pt x="726" y="5213"/>
                  </a:cubicBezTo>
                  <a:cubicBezTo>
                    <a:pt x="585" y="4990"/>
                    <a:pt x="439" y="4759"/>
                    <a:pt x="340" y="4519"/>
                  </a:cubicBezTo>
                  <a:cubicBezTo>
                    <a:pt x="89" y="3904"/>
                    <a:pt x="135" y="3200"/>
                    <a:pt x="177" y="2578"/>
                  </a:cubicBezTo>
                  <a:cubicBezTo>
                    <a:pt x="262" y="1341"/>
                    <a:pt x="803" y="1062"/>
                    <a:pt x="1913" y="934"/>
                  </a:cubicBezTo>
                  <a:cubicBezTo>
                    <a:pt x="2297" y="889"/>
                    <a:pt x="2518" y="794"/>
                    <a:pt x="2857" y="529"/>
                  </a:cubicBezTo>
                  <a:cubicBezTo>
                    <a:pt x="2883" y="508"/>
                    <a:pt x="2912" y="485"/>
                    <a:pt x="2941" y="461"/>
                  </a:cubicBezTo>
                  <a:cubicBezTo>
                    <a:pt x="3137" y="303"/>
                    <a:pt x="3403" y="88"/>
                    <a:pt x="3641" y="88"/>
                  </a:cubicBezTo>
                  <a:close/>
                  <a:moveTo>
                    <a:pt x="3644" y="0"/>
                  </a:moveTo>
                  <a:cubicBezTo>
                    <a:pt x="3374" y="0"/>
                    <a:pt x="3085" y="234"/>
                    <a:pt x="2886" y="394"/>
                  </a:cubicBezTo>
                  <a:cubicBezTo>
                    <a:pt x="2857" y="418"/>
                    <a:pt x="2830" y="441"/>
                    <a:pt x="2804" y="461"/>
                  </a:cubicBezTo>
                  <a:cubicBezTo>
                    <a:pt x="2479" y="716"/>
                    <a:pt x="2268" y="806"/>
                    <a:pt x="1901" y="849"/>
                  </a:cubicBezTo>
                  <a:cubicBezTo>
                    <a:pt x="745" y="982"/>
                    <a:pt x="178" y="1275"/>
                    <a:pt x="92" y="2574"/>
                  </a:cubicBezTo>
                  <a:cubicBezTo>
                    <a:pt x="49" y="3203"/>
                    <a:pt x="1" y="3919"/>
                    <a:pt x="260" y="4551"/>
                  </a:cubicBezTo>
                  <a:cubicBezTo>
                    <a:pt x="362" y="4799"/>
                    <a:pt x="510" y="5033"/>
                    <a:pt x="652" y="5259"/>
                  </a:cubicBezTo>
                  <a:cubicBezTo>
                    <a:pt x="909" y="5666"/>
                    <a:pt x="1152" y="6048"/>
                    <a:pt x="1149" y="6502"/>
                  </a:cubicBezTo>
                  <a:cubicBezTo>
                    <a:pt x="1146" y="6795"/>
                    <a:pt x="1033" y="7078"/>
                    <a:pt x="925" y="7352"/>
                  </a:cubicBezTo>
                  <a:cubicBezTo>
                    <a:pt x="892" y="7437"/>
                    <a:pt x="859" y="7520"/>
                    <a:pt x="828" y="7605"/>
                  </a:cubicBezTo>
                  <a:cubicBezTo>
                    <a:pt x="652" y="8092"/>
                    <a:pt x="657" y="8484"/>
                    <a:pt x="840" y="8771"/>
                  </a:cubicBezTo>
                  <a:cubicBezTo>
                    <a:pt x="952" y="8948"/>
                    <a:pt x="1126" y="9070"/>
                    <a:pt x="1296" y="9187"/>
                  </a:cubicBezTo>
                  <a:cubicBezTo>
                    <a:pt x="1463" y="9302"/>
                    <a:pt x="1621" y="9411"/>
                    <a:pt x="1725" y="9571"/>
                  </a:cubicBezTo>
                  <a:cubicBezTo>
                    <a:pt x="1909" y="9850"/>
                    <a:pt x="1879" y="10209"/>
                    <a:pt x="1852" y="10556"/>
                  </a:cubicBezTo>
                  <a:cubicBezTo>
                    <a:pt x="1844" y="10654"/>
                    <a:pt x="1836" y="10755"/>
                    <a:pt x="1832" y="10854"/>
                  </a:cubicBezTo>
                  <a:cubicBezTo>
                    <a:pt x="1821" y="11189"/>
                    <a:pt x="1935" y="11528"/>
                    <a:pt x="2122" y="11720"/>
                  </a:cubicBezTo>
                  <a:cubicBezTo>
                    <a:pt x="2238" y="11839"/>
                    <a:pt x="2372" y="11896"/>
                    <a:pt x="2529" y="11896"/>
                  </a:cubicBezTo>
                  <a:cubicBezTo>
                    <a:pt x="2587" y="11896"/>
                    <a:pt x="2644" y="11887"/>
                    <a:pt x="2699" y="11877"/>
                  </a:cubicBezTo>
                  <a:cubicBezTo>
                    <a:pt x="2754" y="11869"/>
                    <a:pt x="2808" y="11860"/>
                    <a:pt x="2859" y="11860"/>
                  </a:cubicBezTo>
                  <a:cubicBezTo>
                    <a:pt x="2911" y="11860"/>
                    <a:pt x="2959" y="11869"/>
                    <a:pt x="3000" y="11898"/>
                  </a:cubicBezTo>
                  <a:cubicBezTo>
                    <a:pt x="3072" y="11948"/>
                    <a:pt x="3099" y="12037"/>
                    <a:pt x="3128" y="12132"/>
                  </a:cubicBezTo>
                  <a:cubicBezTo>
                    <a:pt x="3147" y="12198"/>
                    <a:pt x="3168" y="12266"/>
                    <a:pt x="3205" y="12327"/>
                  </a:cubicBezTo>
                  <a:cubicBezTo>
                    <a:pt x="3269" y="12430"/>
                    <a:pt x="3378" y="12497"/>
                    <a:pt x="3512" y="12513"/>
                  </a:cubicBezTo>
                  <a:cubicBezTo>
                    <a:pt x="3535" y="12516"/>
                    <a:pt x="3557" y="12518"/>
                    <a:pt x="3580" y="12518"/>
                  </a:cubicBezTo>
                  <a:cubicBezTo>
                    <a:pt x="3716" y="12518"/>
                    <a:pt x="3853" y="12465"/>
                    <a:pt x="3946" y="12375"/>
                  </a:cubicBezTo>
                  <a:cubicBezTo>
                    <a:pt x="4159" y="12169"/>
                    <a:pt x="4177" y="11845"/>
                    <a:pt x="4122" y="11610"/>
                  </a:cubicBezTo>
                  <a:cubicBezTo>
                    <a:pt x="4071" y="11390"/>
                    <a:pt x="3962" y="11190"/>
                    <a:pt x="3858" y="10997"/>
                  </a:cubicBezTo>
                  <a:cubicBezTo>
                    <a:pt x="3839" y="10963"/>
                    <a:pt x="3820" y="10928"/>
                    <a:pt x="3802" y="10894"/>
                  </a:cubicBezTo>
                  <a:cubicBezTo>
                    <a:pt x="3144" y="9661"/>
                    <a:pt x="2893" y="8221"/>
                    <a:pt x="3096" y="6839"/>
                  </a:cubicBezTo>
                  <a:cubicBezTo>
                    <a:pt x="3298" y="5458"/>
                    <a:pt x="3951" y="4149"/>
                    <a:pt x="4934" y="3156"/>
                  </a:cubicBezTo>
                  <a:cubicBezTo>
                    <a:pt x="4960" y="3131"/>
                    <a:pt x="4987" y="3104"/>
                    <a:pt x="5014" y="3078"/>
                  </a:cubicBezTo>
                  <a:cubicBezTo>
                    <a:pt x="5184" y="2908"/>
                    <a:pt x="5360" y="2734"/>
                    <a:pt x="5469" y="2514"/>
                  </a:cubicBezTo>
                  <a:cubicBezTo>
                    <a:pt x="5591" y="2268"/>
                    <a:pt x="5620" y="1919"/>
                    <a:pt x="5410" y="1691"/>
                  </a:cubicBezTo>
                  <a:cubicBezTo>
                    <a:pt x="5255" y="1523"/>
                    <a:pt x="5019" y="1473"/>
                    <a:pt x="4793" y="1427"/>
                  </a:cubicBezTo>
                  <a:cubicBezTo>
                    <a:pt x="4548" y="1377"/>
                    <a:pt x="4316" y="1329"/>
                    <a:pt x="4199" y="1139"/>
                  </a:cubicBezTo>
                  <a:cubicBezTo>
                    <a:pt x="4124" y="1014"/>
                    <a:pt x="4121" y="860"/>
                    <a:pt x="4118" y="697"/>
                  </a:cubicBezTo>
                  <a:cubicBezTo>
                    <a:pt x="4114" y="511"/>
                    <a:pt x="4110" y="320"/>
                    <a:pt x="3988" y="173"/>
                  </a:cubicBezTo>
                  <a:cubicBezTo>
                    <a:pt x="3884" y="48"/>
                    <a:pt x="3766" y="0"/>
                    <a:pt x="364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81375" y="2838750"/>
              <a:ext cx="152575" cy="124275"/>
            </a:xfrm>
            <a:custGeom>
              <a:avLst/>
              <a:gdLst/>
              <a:ahLst/>
              <a:cxnLst/>
              <a:rect l="l" t="t" r="r" b="b"/>
              <a:pathLst>
                <a:path w="6103" h="4971" extrusionOk="0">
                  <a:moveTo>
                    <a:pt x="5454" y="87"/>
                  </a:moveTo>
                  <a:cubicBezTo>
                    <a:pt x="5600" y="87"/>
                    <a:pt x="5731" y="223"/>
                    <a:pt x="5767" y="366"/>
                  </a:cubicBezTo>
                  <a:cubicBezTo>
                    <a:pt x="5808" y="535"/>
                    <a:pt x="5762" y="714"/>
                    <a:pt x="5704" y="884"/>
                  </a:cubicBezTo>
                  <a:cubicBezTo>
                    <a:pt x="5667" y="996"/>
                    <a:pt x="5624" y="1110"/>
                    <a:pt x="5582" y="1225"/>
                  </a:cubicBezTo>
                  <a:cubicBezTo>
                    <a:pt x="5368" y="1804"/>
                    <a:pt x="5145" y="2405"/>
                    <a:pt x="5405" y="2953"/>
                  </a:cubicBezTo>
                  <a:cubicBezTo>
                    <a:pt x="5474" y="3098"/>
                    <a:pt x="5574" y="3228"/>
                    <a:pt x="5671" y="3355"/>
                  </a:cubicBezTo>
                  <a:cubicBezTo>
                    <a:pt x="5821" y="3548"/>
                    <a:pt x="5962" y="3731"/>
                    <a:pt x="5991" y="3958"/>
                  </a:cubicBezTo>
                  <a:cubicBezTo>
                    <a:pt x="6015" y="4133"/>
                    <a:pt x="5964" y="4307"/>
                    <a:pt x="5842" y="4464"/>
                  </a:cubicBezTo>
                  <a:cubicBezTo>
                    <a:pt x="5677" y="4679"/>
                    <a:pt x="5400" y="4836"/>
                    <a:pt x="5120" y="4871"/>
                  </a:cubicBezTo>
                  <a:cubicBezTo>
                    <a:pt x="5052" y="4880"/>
                    <a:pt x="4985" y="4884"/>
                    <a:pt x="4918" y="4884"/>
                  </a:cubicBezTo>
                  <a:cubicBezTo>
                    <a:pt x="4578" y="4884"/>
                    <a:pt x="4237" y="4783"/>
                    <a:pt x="3906" y="4684"/>
                  </a:cubicBezTo>
                  <a:cubicBezTo>
                    <a:pt x="3835" y="4663"/>
                    <a:pt x="3767" y="4644"/>
                    <a:pt x="3698" y="4623"/>
                  </a:cubicBezTo>
                  <a:cubicBezTo>
                    <a:pt x="2959" y="4413"/>
                    <a:pt x="2180" y="4306"/>
                    <a:pt x="1403" y="4306"/>
                  </a:cubicBezTo>
                  <a:cubicBezTo>
                    <a:pt x="1136" y="4306"/>
                    <a:pt x="868" y="4319"/>
                    <a:pt x="604" y="4344"/>
                  </a:cubicBezTo>
                  <a:cubicBezTo>
                    <a:pt x="553" y="4349"/>
                    <a:pt x="501" y="4354"/>
                    <a:pt x="451" y="4354"/>
                  </a:cubicBezTo>
                  <a:cubicBezTo>
                    <a:pt x="387" y="4354"/>
                    <a:pt x="325" y="4346"/>
                    <a:pt x="271" y="4320"/>
                  </a:cubicBezTo>
                  <a:cubicBezTo>
                    <a:pt x="188" y="4280"/>
                    <a:pt x="132" y="4200"/>
                    <a:pt x="116" y="4094"/>
                  </a:cubicBezTo>
                  <a:cubicBezTo>
                    <a:pt x="90" y="3944"/>
                    <a:pt x="146" y="3773"/>
                    <a:pt x="253" y="3668"/>
                  </a:cubicBezTo>
                  <a:cubicBezTo>
                    <a:pt x="433" y="3495"/>
                    <a:pt x="695" y="3439"/>
                    <a:pt x="948" y="3387"/>
                  </a:cubicBezTo>
                  <a:lnTo>
                    <a:pt x="1011" y="3372"/>
                  </a:lnTo>
                  <a:cubicBezTo>
                    <a:pt x="1864" y="3190"/>
                    <a:pt x="2697" y="2828"/>
                    <a:pt x="3419" y="2328"/>
                  </a:cubicBezTo>
                  <a:cubicBezTo>
                    <a:pt x="4098" y="1859"/>
                    <a:pt x="4506" y="1249"/>
                    <a:pt x="4939" y="605"/>
                  </a:cubicBezTo>
                  <a:cubicBezTo>
                    <a:pt x="4992" y="527"/>
                    <a:pt x="5046" y="445"/>
                    <a:pt x="5100" y="363"/>
                  </a:cubicBezTo>
                  <a:cubicBezTo>
                    <a:pt x="5187" y="237"/>
                    <a:pt x="5283" y="110"/>
                    <a:pt x="5418" y="89"/>
                  </a:cubicBezTo>
                  <a:cubicBezTo>
                    <a:pt x="5430" y="87"/>
                    <a:pt x="5442" y="87"/>
                    <a:pt x="5454" y="87"/>
                  </a:cubicBezTo>
                  <a:close/>
                  <a:moveTo>
                    <a:pt x="5455" y="1"/>
                  </a:moveTo>
                  <a:cubicBezTo>
                    <a:pt x="5439" y="1"/>
                    <a:pt x="5422" y="2"/>
                    <a:pt x="5405" y="5"/>
                  </a:cubicBezTo>
                  <a:cubicBezTo>
                    <a:pt x="5235" y="30"/>
                    <a:pt x="5123" y="179"/>
                    <a:pt x="5028" y="317"/>
                  </a:cubicBezTo>
                  <a:cubicBezTo>
                    <a:pt x="4974" y="397"/>
                    <a:pt x="4920" y="479"/>
                    <a:pt x="4867" y="559"/>
                  </a:cubicBezTo>
                  <a:cubicBezTo>
                    <a:pt x="4420" y="1223"/>
                    <a:pt x="4036" y="1796"/>
                    <a:pt x="3369" y="2258"/>
                  </a:cubicBezTo>
                  <a:cubicBezTo>
                    <a:pt x="2657" y="2751"/>
                    <a:pt x="1834" y="3108"/>
                    <a:pt x="991" y="3289"/>
                  </a:cubicBezTo>
                  <a:lnTo>
                    <a:pt x="931" y="3302"/>
                  </a:lnTo>
                  <a:cubicBezTo>
                    <a:pt x="665" y="3358"/>
                    <a:pt x="391" y="3417"/>
                    <a:pt x="194" y="3608"/>
                  </a:cubicBezTo>
                  <a:cubicBezTo>
                    <a:pt x="66" y="3729"/>
                    <a:pt x="0" y="3933"/>
                    <a:pt x="29" y="4109"/>
                  </a:cubicBezTo>
                  <a:cubicBezTo>
                    <a:pt x="51" y="4243"/>
                    <a:pt x="124" y="4346"/>
                    <a:pt x="234" y="4399"/>
                  </a:cubicBezTo>
                  <a:cubicBezTo>
                    <a:pt x="302" y="4431"/>
                    <a:pt x="376" y="4440"/>
                    <a:pt x="450" y="4440"/>
                  </a:cubicBezTo>
                  <a:cubicBezTo>
                    <a:pt x="506" y="4440"/>
                    <a:pt x="562" y="4435"/>
                    <a:pt x="617" y="4429"/>
                  </a:cubicBezTo>
                  <a:cubicBezTo>
                    <a:pt x="877" y="4404"/>
                    <a:pt x="1140" y="4391"/>
                    <a:pt x="1404" y="4391"/>
                  </a:cubicBezTo>
                  <a:cubicBezTo>
                    <a:pt x="2170" y="4391"/>
                    <a:pt x="2942" y="4498"/>
                    <a:pt x="3674" y="4706"/>
                  </a:cubicBezTo>
                  <a:cubicBezTo>
                    <a:pt x="3743" y="4725"/>
                    <a:pt x="3811" y="4746"/>
                    <a:pt x="3880" y="4767"/>
                  </a:cubicBezTo>
                  <a:cubicBezTo>
                    <a:pt x="4218" y="4868"/>
                    <a:pt x="4566" y="4970"/>
                    <a:pt x="4918" y="4970"/>
                  </a:cubicBezTo>
                  <a:cubicBezTo>
                    <a:pt x="4988" y="4970"/>
                    <a:pt x="5059" y="4966"/>
                    <a:pt x="5129" y="4956"/>
                  </a:cubicBezTo>
                  <a:cubicBezTo>
                    <a:pt x="5432" y="4917"/>
                    <a:pt x="5731" y="4749"/>
                    <a:pt x="5909" y="4517"/>
                  </a:cubicBezTo>
                  <a:cubicBezTo>
                    <a:pt x="6045" y="4341"/>
                    <a:pt x="6103" y="4144"/>
                    <a:pt x="6076" y="3945"/>
                  </a:cubicBezTo>
                  <a:cubicBezTo>
                    <a:pt x="6044" y="3697"/>
                    <a:pt x="5888" y="3495"/>
                    <a:pt x="5739" y="3302"/>
                  </a:cubicBezTo>
                  <a:cubicBezTo>
                    <a:pt x="5645" y="3180"/>
                    <a:pt x="5547" y="3052"/>
                    <a:pt x="5482" y="2916"/>
                  </a:cubicBezTo>
                  <a:cubicBezTo>
                    <a:pt x="5238" y="2402"/>
                    <a:pt x="5453" y="1819"/>
                    <a:pt x="5663" y="1255"/>
                  </a:cubicBezTo>
                  <a:cubicBezTo>
                    <a:pt x="5706" y="1138"/>
                    <a:pt x="5747" y="1025"/>
                    <a:pt x="5786" y="911"/>
                  </a:cubicBezTo>
                  <a:cubicBezTo>
                    <a:pt x="5847" y="730"/>
                    <a:pt x="5898" y="535"/>
                    <a:pt x="5850" y="346"/>
                  </a:cubicBezTo>
                  <a:cubicBezTo>
                    <a:pt x="5806" y="170"/>
                    <a:pt x="5646" y="1"/>
                    <a:pt x="5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72075" y="2923325"/>
              <a:ext cx="93875" cy="36050"/>
            </a:xfrm>
            <a:custGeom>
              <a:avLst/>
              <a:gdLst/>
              <a:ahLst/>
              <a:cxnLst/>
              <a:rect l="l" t="t" r="r" b="b"/>
              <a:pathLst>
                <a:path w="3755" h="1442" extrusionOk="0">
                  <a:moveTo>
                    <a:pt x="2968" y="85"/>
                  </a:moveTo>
                  <a:cubicBezTo>
                    <a:pt x="3195" y="85"/>
                    <a:pt x="3399" y="130"/>
                    <a:pt x="3511" y="268"/>
                  </a:cubicBezTo>
                  <a:cubicBezTo>
                    <a:pt x="3658" y="450"/>
                    <a:pt x="3645" y="750"/>
                    <a:pt x="3483" y="920"/>
                  </a:cubicBezTo>
                  <a:cubicBezTo>
                    <a:pt x="3320" y="1091"/>
                    <a:pt x="3064" y="1126"/>
                    <a:pt x="2793" y="1150"/>
                  </a:cubicBezTo>
                  <a:lnTo>
                    <a:pt x="531" y="1350"/>
                  </a:lnTo>
                  <a:cubicBezTo>
                    <a:pt x="515" y="1352"/>
                    <a:pt x="485" y="1354"/>
                    <a:pt x="447" y="1354"/>
                  </a:cubicBezTo>
                  <a:cubicBezTo>
                    <a:pt x="327" y="1354"/>
                    <a:pt x="135" y="1331"/>
                    <a:pt x="109" y="1192"/>
                  </a:cubicBezTo>
                  <a:cubicBezTo>
                    <a:pt x="92" y="1097"/>
                    <a:pt x="162" y="1000"/>
                    <a:pt x="318" y="900"/>
                  </a:cubicBezTo>
                  <a:cubicBezTo>
                    <a:pt x="843" y="566"/>
                    <a:pt x="1448" y="327"/>
                    <a:pt x="2070" y="212"/>
                  </a:cubicBezTo>
                  <a:cubicBezTo>
                    <a:pt x="2110" y="205"/>
                    <a:pt x="2156" y="196"/>
                    <a:pt x="2206" y="186"/>
                  </a:cubicBezTo>
                  <a:cubicBezTo>
                    <a:pt x="2418" y="143"/>
                    <a:pt x="2708" y="85"/>
                    <a:pt x="2968" y="85"/>
                  </a:cubicBezTo>
                  <a:close/>
                  <a:moveTo>
                    <a:pt x="2962" y="0"/>
                  </a:moveTo>
                  <a:cubicBezTo>
                    <a:pt x="2694" y="0"/>
                    <a:pt x="2404" y="58"/>
                    <a:pt x="2188" y="101"/>
                  </a:cubicBezTo>
                  <a:cubicBezTo>
                    <a:pt x="2138" y="111"/>
                    <a:pt x="2094" y="120"/>
                    <a:pt x="2054" y="128"/>
                  </a:cubicBezTo>
                  <a:cubicBezTo>
                    <a:pt x="1423" y="245"/>
                    <a:pt x="806" y="487"/>
                    <a:pt x="271" y="827"/>
                  </a:cubicBezTo>
                  <a:cubicBezTo>
                    <a:pt x="84" y="947"/>
                    <a:pt x="1" y="1075"/>
                    <a:pt x="25" y="1206"/>
                  </a:cubicBezTo>
                  <a:cubicBezTo>
                    <a:pt x="52" y="1357"/>
                    <a:pt x="204" y="1442"/>
                    <a:pt x="441" y="1442"/>
                  </a:cubicBezTo>
                  <a:cubicBezTo>
                    <a:pt x="471" y="1442"/>
                    <a:pt x="505" y="1440"/>
                    <a:pt x="539" y="1437"/>
                  </a:cubicBezTo>
                  <a:lnTo>
                    <a:pt x="2801" y="1235"/>
                  </a:lnTo>
                  <a:cubicBezTo>
                    <a:pt x="3090" y="1211"/>
                    <a:pt x="3362" y="1171"/>
                    <a:pt x="3546" y="979"/>
                  </a:cubicBezTo>
                  <a:cubicBezTo>
                    <a:pt x="3740" y="775"/>
                    <a:pt x="3754" y="433"/>
                    <a:pt x="3578" y="215"/>
                  </a:cubicBezTo>
                  <a:cubicBezTo>
                    <a:pt x="3446" y="51"/>
                    <a:pt x="3214" y="0"/>
                    <a:pt x="2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2208225" y="2308800"/>
              <a:ext cx="134700" cy="257900"/>
            </a:xfrm>
            <a:custGeom>
              <a:avLst/>
              <a:gdLst/>
              <a:ahLst/>
              <a:cxnLst/>
              <a:rect l="l" t="t" r="r" b="b"/>
              <a:pathLst>
                <a:path w="5388" h="10316" extrusionOk="0">
                  <a:moveTo>
                    <a:pt x="3236" y="94"/>
                  </a:moveTo>
                  <a:cubicBezTo>
                    <a:pt x="3903" y="94"/>
                    <a:pt x="4509" y="302"/>
                    <a:pt x="4834" y="776"/>
                  </a:cubicBezTo>
                  <a:cubicBezTo>
                    <a:pt x="5080" y="1136"/>
                    <a:pt x="5125" y="1594"/>
                    <a:pt x="5148" y="1995"/>
                  </a:cubicBezTo>
                  <a:cubicBezTo>
                    <a:pt x="5301" y="4701"/>
                    <a:pt x="4598" y="7458"/>
                    <a:pt x="3170" y="9761"/>
                  </a:cubicBezTo>
                  <a:cubicBezTo>
                    <a:pt x="3031" y="9984"/>
                    <a:pt x="2870" y="10195"/>
                    <a:pt x="2638" y="10225"/>
                  </a:cubicBezTo>
                  <a:cubicBezTo>
                    <a:pt x="2622" y="10228"/>
                    <a:pt x="2605" y="10229"/>
                    <a:pt x="2589" y="10229"/>
                  </a:cubicBezTo>
                  <a:cubicBezTo>
                    <a:pt x="2359" y="10229"/>
                    <a:pt x="2151" y="10023"/>
                    <a:pt x="2079" y="9808"/>
                  </a:cubicBezTo>
                  <a:cubicBezTo>
                    <a:pt x="1996" y="9567"/>
                    <a:pt x="2028" y="9298"/>
                    <a:pt x="2070" y="9020"/>
                  </a:cubicBezTo>
                  <a:cubicBezTo>
                    <a:pt x="2094" y="8856"/>
                    <a:pt x="2121" y="8690"/>
                    <a:pt x="2147" y="8526"/>
                  </a:cubicBezTo>
                  <a:cubicBezTo>
                    <a:pt x="2270" y="7761"/>
                    <a:pt x="2396" y="6970"/>
                    <a:pt x="2368" y="6182"/>
                  </a:cubicBezTo>
                  <a:cubicBezTo>
                    <a:pt x="2326" y="5090"/>
                    <a:pt x="1961" y="4160"/>
                    <a:pt x="1338" y="3566"/>
                  </a:cubicBezTo>
                  <a:cubicBezTo>
                    <a:pt x="1250" y="3481"/>
                    <a:pt x="1154" y="3401"/>
                    <a:pt x="1061" y="3322"/>
                  </a:cubicBezTo>
                  <a:cubicBezTo>
                    <a:pt x="834" y="3132"/>
                    <a:pt x="598" y="2935"/>
                    <a:pt x="470" y="2672"/>
                  </a:cubicBezTo>
                  <a:cubicBezTo>
                    <a:pt x="100" y="1919"/>
                    <a:pt x="436" y="1144"/>
                    <a:pt x="1372" y="600"/>
                  </a:cubicBezTo>
                  <a:cubicBezTo>
                    <a:pt x="1921" y="280"/>
                    <a:pt x="2606" y="94"/>
                    <a:pt x="3236" y="94"/>
                  </a:cubicBezTo>
                  <a:close/>
                  <a:moveTo>
                    <a:pt x="3241" y="0"/>
                  </a:moveTo>
                  <a:cubicBezTo>
                    <a:pt x="2598" y="0"/>
                    <a:pt x="1902" y="193"/>
                    <a:pt x="1328" y="526"/>
                  </a:cubicBezTo>
                  <a:cubicBezTo>
                    <a:pt x="350" y="1096"/>
                    <a:pt x="1" y="1911"/>
                    <a:pt x="392" y="2709"/>
                  </a:cubicBezTo>
                  <a:cubicBezTo>
                    <a:pt x="529" y="2989"/>
                    <a:pt x="771" y="3191"/>
                    <a:pt x="1005" y="3388"/>
                  </a:cubicBezTo>
                  <a:cubicBezTo>
                    <a:pt x="1098" y="3465"/>
                    <a:pt x="1192" y="3545"/>
                    <a:pt x="1279" y="3628"/>
                  </a:cubicBezTo>
                  <a:cubicBezTo>
                    <a:pt x="1884" y="4206"/>
                    <a:pt x="2241" y="5116"/>
                    <a:pt x="2281" y="6185"/>
                  </a:cubicBezTo>
                  <a:cubicBezTo>
                    <a:pt x="2310" y="6964"/>
                    <a:pt x="2185" y="7751"/>
                    <a:pt x="2062" y="8512"/>
                  </a:cubicBezTo>
                  <a:cubicBezTo>
                    <a:pt x="2036" y="8677"/>
                    <a:pt x="2009" y="8842"/>
                    <a:pt x="1985" y="9007"/>
                  </a:cubicBezTo>
                  <a:cubicBezTo>
                    <a:pt x="1942" y="9295"/>
                    <a:pt x="1910" y="9575"/>
                    <a:pt x="1998" y="9836"/>
                  </a:cubicBezTo>
                  <a:cubicBezTo>
                    <a:pt x="2079" y="10078"/>
                    <a:pt x="2308" y="10315"/>
                    <a:pt x="2587" y="10315"/>
                  </a:cubicBezTo>
                  <a:cubicBezTo>
                    <a:pt x="2608" y="10315"/>
                    <a:pt x="2629" y="10314"/>
                    <a:pt x="2649" y="10310"/>
                  </a:cubicBezTo>
                  <a:cubicBezTo>
                    <a:pt x="2918" y="10275"/>
                    <a:pt x="3099" y="10037"/>
                    <a:pt x="3242" y="9806"/>
                  </a:cubicBezTo>
                  <a:cubicBezTo>
                    <a:pt x="4682" y="7489"/>
                    <a:pt x="5388" y="4714"/>
                    <a:pt x="5232" y="1991"/>
                  </a:cubicBezTo>
                  <a:cubicBezTo>
                    <a:pt x="5210" y="1578"/>
                    <a:pt x="5164" y="1108"/>
                    <a:pt x="4904" y="728"/>
                  </a:cubicBezTo>
                  <a:cubicBezTo>
                    <a:pt x="4559" y="222"/>
                    <a:pt x="3931" y="0"/>
                    <a:pt x="324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1937325" y="3115975"/>
              <a:ext cx="434150" cy="388025"/>
            </a:xfrm>
            <a:custGeom>
              <a:avLst/>
              <a:gdLst/>
              <a:ahLst/>
              <a:cxnLst/>
              <a:rect l="l" t="t" r="r" b="b"/>
              <a:pathLst>
                <a:path w="17366" h="15521" extrusionOk="0">
                  <a:moveTo>
                    <a:pt x="15892" y="86"/>
                  </a:moveTo>
                  <a:cubicBezTo>
                    <a:pt x="16103" y="86"/>
                    <a:pt x="16320" y="241"/>
                    <a:pt x="16541" y="546"/>
                  </a:cubicBezTo>
                  <a:cubicBezTo>
                    <a:pt x="16802" y="908"/>
                    <a:pt x="16874" y="1371"/>
                    <a:pt x="16930" y="1853"/>
                  </a:cubicBezTo>
                  <a:cubicBezTo>
                    <a:pt x="17225" y="4352"/>
                    <a:pt x="17279" y="6583"/>
                    <a:pt x="17096" y="8671"/>
                  </a:cubicBezTo>
                  <a:cubicBezTo>
                    <a:pt x="17028" y="9472"/>
                    <a:pt x="16927" y="10130"/>
                    <a:pt x="16661" y="10745"/>
                  </a:cubicBezTo>
                  <a:cubicBezTo>
                    <a:pt x="16353" y="11457"/>
                    <a:pt x="15836" y="11996"/>
                    <a:pt x="15239" y="12225"/>
                  </a:cubicBezTo>
                  <a:cubicBezTo>
                    <a:pt x="15066" y="12290"/>
                    <a:pt x="14879" y="12333"/>
                    <a:pt x="14696" y="12377"/>
                  </a:cubicBezTo>
                  <a:cubicBezTo>
                    <a:pt x="14400" y="12446"/>
                    <a:pt x="14094" y="12518"/>
                    <a:pt x="13835" y="12691"/>
                  </a:cubicBezTo>
                  <a:cubicBezTo>
                    <a:pt x="13588" y="12854"/>
                    <a:pt x="13409" y="13091"/>
                    <a:pt x="13234" y="13323"/>
                  </a:cubicBezTo>
                  <a:cubicBezTo>
                    <a:pt x="13186" y="13385"/>
                    <a:pt x="13136" y="13450"/>
                    <a:pt x="13087" y="13512"/>
                  </a:cubicBezTo>
                  <a:cubicBezTo>
                    <a:pt x="12115" y="14731"/>
                    <a:pt x="10439" y="15434"/>
                    <a:pt x="8627" y="15434"/>
                  </a:cubicBezTo>
                  <a:cubicBezTo>
                    <a:pt x="8258" y="15434"/>
                    <a:pt x="7884" y="15405"/>
                    <a:pt x="7509" y="15346"/>
                  </a:cubicBezTo>
                  <a:cubicBezTo>
                    <a:pt x="5396" y="15009"/>
                    <a:pt x="3509" y="13859"/>
                    <a:pt x="1941" y="12780"/>
                  </a:cubicBezTo>
                  <a:cubicBezTo>
                    <a:pt x="1082" y="12188"/>
                    <a:pt x="92" y="11368"/>
                    <a:pt x="89" y="10281"/>
                  </a:cubicBezTo>
                  <a:cubicBezTo>
                    <a:pt x="85" y="9547"/>
                    <a:pt x="584" y="8839"/>
                    <a:pt x="1299" y="8557"/>
                  </a:cubicBezTo>
                  <a:cubicBezTo>
                    <a:pt x="1536" y="8463"/>
                    <a:pt x="1794" y="8418"/>
                    <a:pt x="2054" y="8418"/>
                  </a:cubicBezTo>
                  <a:cubicBezTo>
                    <a:pt x="2536" y="8418"/>
                    <a:pt x="3029" y="8574"/>
                    <a:pt x="3429" y="8870"/>
                  </a:cubicBezTo>
                  <a:cubicBezTo>
                    <a:pt x="3881" y="9200"/>
                    <a:pt x="4134" y="9654"/>
                    <a:pt x="4108" y="10085"/>
                  </a:cubicBezTo>
                  <a:cubicBezTo>
                    <a:pt x="4092" y="10375"/>
                    <a:pt x="3951" y="10649"/>
                    <a:pt x="3815" y="10915"/>
                  </a:cubicBezTo>
                  <a:cubicBezTo>
                    <a:pt x="3666" y="11204"/>
                    <a:pt x="3512" y="11506"/>
                    <a:pt x="3514" y="11835"/>
                  </a:cubicBezTo>
                  <a:cubicBezTo>
                    <a:pt x="3516" y="12446"/>
                    <a:pt x="4006" y="12958"/>
                    <a:pt x="5011" y="13403"/>
                  </a:cubicBezTo>
                  <a:cubicBezTo>
                    <a:pt x="6397" y="14018"/>
                    <a:pt x="7876" y="14575"/>
                    <a:pt x="9376" y="14575"/>
                  </a:cubicBezTo>
                  <a:cubicBezTo>
                    <a:pt x="9547" y="14575"/>
                    <a:pt x="9719" y="14568"/>
                    <a:pt x="9890" y="14553"/>
                  </a:cubicBezTo>
                  <a:cubicBezTo>
                    <a:pt x="10305" y="14516"/>
                    <a:pt x="10718" y="14317"/>
                    <a:pt x="10709" y="13957"/>
                  </a:cubicBezTo>
                  <a:cubicBezTo>
                    <a:pt x="10699" y="13685"/>
                    <a:pt x="10448" y="13509"/>
                    <a:pt x="10203" y="13371"/>
                  </a:cubicBezTo>
                  <a:lnTo>
                    <a:pt x="7072" y="11621"/>
                  </a:lnTo>
                  <a:cubicBezTo>
                    <a:pt x="6568" y="11339"/>
                    <a:pt x="5991" y="10942"/>
                    <a:pt x="6012" y="10373"/>
                  </a:cubicBezTo>
                  <a:cubicBezTo>
                    <a:pt x="6030" y="9893"/>
                    <a:pt x="6459" y="9509"/>
                    <a:pt x="7324" y="9200"/>
                  </a:cubicBezTo>
                  <a:lnTo>
                    <a:pt x="11346" y="7760"/>
                  </a:lnTo>
                  <a:cubicBezTo>
                    <a:pt x="12020" y="7520"/>
                    <a:pt x="12784" y="7246"/>
                    <a:pt x="13303" y="6666"/>
                  </a:cubicBezTo>
                  <a:cubicBezTo>
                    <a:pt x="13910" y="5986"/>
                    <a:pt x="14048" y="5047"/>
                    <a:pt x="14180" y="4141"/>
                  </a:cubicBezTo>
                  <a:cubicBezTo>
                    <a:pt x="14204" y="3978"/>
                    <a:pt x="14227" y="3816"/>
                    <a:pt x="14254" y="3657"/>
                  </a:cubicBezTo>
                  <a:cubicBezTo>
                    <a:pt x="14406" y="2732"/>
                    <a:pt x="14978" y="288"/>
                    <a:pt x="15791" y="98"/>
                  </a:cubicBezTo>
                  <a:cubicBezTo>
                    <a:pt x="15825" y="90"/>
                    <a:pt x="15858" y="86"/>
                    <a:pt x="15892" y="86"/>
                  </a:cubicBezTo>
                  <a:close/>
                  <a:moveTo>
                    <a:pt x="15893" y="0"/>
                  </a:moveTo>
                  <a:cubicBezTo>
                    <a:pt x="15853" y="0"/>
                    <a:pt x="15812" y="5"/>
                    <a:pt x="15772" y="14"/>
                  </a:cubicBezTo>
                  <a:cubicBezTo>
                    <a:pt x="14736" y="258"/>
                    <a:pt x="14174" y="3609"/>
                    <a:pt x="14169" y="3643"/>
                  </a:cubicBezTo>
                  <a:cubicBezTo>
                    <a:pt x="14142" y="3803"/>
                    <a:pt x="14118" y="3965"/>
                    <a:pt x="14096" y="4128"/>
                  </a:cubicBezTo>
                  <a:cubicBezTo>
                    <a:pt x="13964" y="5023"/>
                    <a:pt x="13830" y="5949"/>
                    <a:pt x="13239" y="6609"/>
                  </a:cubicBezTo>
                  <a:cubicBezTo>
                    <a:pt x="12736" y="7172"/>
                    <a:pt x="11982" y="7441"/>
                    <a:pt x="11317" y="7680"/>
                  </a:cubicBezTo>
                  <a:lnTo>
                    <a:pt x="7295" y="9118"/>
                  </a:lnTo>
                  <a:cubicBezTo>
                    <a:pt x="6393" y="9441"/>
                    <a:pt x="5945" y="9850"/>
                    <a:pt x="5926" y="10370"/>
                  </a:cubicBezTo>
                  <a:cubicBezTo>
                    <a:pt x="5903" y="10985"/>
                    <a:pt x="6504" y="11401"/>
                    <a:pt x="7030" y="11696"/>
                  </a:cubicBezTo>
                  <a:lnTo>
                    <a:pt x="10161" y="13446"/>
                  </a:lnTo>
                  <a:cubicBezTo>
                    <a:pt x="10385" y="13571"/>
                    <a:pt x="10616" y="13730"/>
                    <a:pt x="10622" y="13960"/>
                  </a:cubicBezTo>
                  <a:cubicBezTo>
                    <a:pt x="10633" y="14306"/>
                    <a:pt x="10163" y="14441"/>
                    <a:pt x="9882" y="14466"/>
                  </a:cubicBezTo>
                  <a:cubicBezTo>
                    <a:pt x="9713" y="14481"/>
                    <a:pt x="9544" y="14489"/>
                    <a:pt x="9375" y="14489"/>
                  </a:cubicBezTo>
                  <a:cubicBezTo>
                    <a:pt x="7891" y="14489"/>
                    <a:pt x="6424" y="13936"/>
                    <a:pt x="5046" y="13325"/>
                  </a:cubicBezTo>
                  <a:cubicBezTo>
                    <a:pt x="4074" y="12894"/>
                    <a:pt x="3602" y="12407"/>
                    <a:pt x="3599" y="11835"/>
                  </a:cubicBezTo>
                  <a:cubicBezTo>
                    <a:pt x="3599" y="11525"/>
                    <a:pt x="3741" y="11248"/>
                    <a:pt x="3892" y="10953"/>
                  </a:cubicBezTo>
                  <a:cubicBezTo>
                    <a:pt x="4031" y="10681"/>
                    <a:pt x="4177" y="10399"/>
                    <a:pt x="4195" y="10090"/>
                  </a:cubicBezTo>
                  <a:cubicBezTo>
                    <a:pt x="4222" y="9629"/>
                    <a:pt x="3954" y="9147"/>
                    <a:pt x="3480" y="8799"/>
                  </a:cubicBezTo>
                  <a:cubicBezTo>
                    <a:pt x="3064" y="8493"/>
                    <a:pt x="2553" y="8332"/>
                    <a:pt x="2054" y="8332"/>
                  </a:cubicBezTo>
                  <a:cubicBezTo>
                    <a:pt x="1783" y="8332"/>
                    <a:pt x="1515" y="8380"/>
                    <a:pt x="1269" y="8477"/>
                  </a:cubicBezTo>
                  <a:cubicBezTo>
                    <a:pt x="521" y="8772"/>
                    <a:pt x="1" y="9513"/>
                    <a:pt x="2" y="10281"/>
                  </a:cubicBezTo>
                  <a:cubicBezTo>
                    <a:pt x="5" y="11408"/>
                    <a:pt x="1014" y="12247"/>
                    <a:pt x="1893" y="12852"/>
                  </a:cubicBezTo>
                  <a:cubicBezTo>
                    <a:pt x="3469" y="13936"/>
                    <a:pt x="5365" y="15091"/>
                    <a:pt x="7495" y="15430"/>
                  </a:cubicBezTo>
                  <a:cubicBezTo>
                    <a:pt x="7874" y="15491"/>
                    <a:pt x="8252" y="15520"/>
                    <a:pt x="8625" y="15520"/>
                  </a:cubicBezTo>
                  <a:cubicBezTo>
                    <a:pt x="10464" y="15520"/>
                    <a:pt x="12166" y="14804"/>
                    <a:pt x="13154" y="13565"/>
                  </a:cubicBezTo>
                  <a:cubicBezTo>
                    <a:pt x="13205" y="13502"/>
                    <a:pt x="13253" y="13438"/>
                    <a:pt x="13301" y="13374"/>
                  </a:cubicBezTo>
                  <a:cubicBezTo>
                    <a:pt x="13473" y="13148"/>
                    <a:pt x="13649" y="12916"/>
                    <a:pt x="13883" y="12761"/>
                  </a:cubicBezTo>
                  <a:cubicBezTo>
                    <a:pt x="14129" y="12598"/>
                    <a:pt x="14414" y="12530"/>
                    <a:pt x="14717" y="12460"/>
                  </a:cubicBezTo>
                  <a:cubicBezTo>
                    <a:pt x="14901" y="12417"/>
                    <a:pt x="15090" y="12372"/>
                    <a:pt x="15269" y="12305"/>
                  </a:cubicBezTo>
                  <a:cubicBezTo>
                    <a:pt x="15887" y="12068"/>
                    <a:pt x="16424" y="11512"/>
                    <a:pt x="16739" y="10779"/>
                  </a:cubicBezTo>
                  <a:cubicBezTo>
                    <a:pt x="17010" y="10154"/>
                    <a:pt x="17112" y="9488"/>
                    <a:pt x="17183" y="8679"/>
                  </a:cubicBezTo>
                  <a:cubicBezTo>
                    <a:pt x="17365" y="6585"/>
                    <a:pt x="17311" y="4348"/>
                    <a:pt x="17016" y="1843"/>
                  </a:cubicBezTo>
                  <a:cubicBezTo>
                    <a:pt x="16957" y="1348"/>
                    <a:pt x="16883" y="874"/>
                    <a:pt x="16610" y="496"/>
                  </a:cubicBezTo>
                  <a:cubicBezTo>
                    <a:pt x="16373" y="166"/>
                    <a:pt x="16132" y="0"/>
                    <a:pt x="1589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1744075" y="3130675"/>
              <a:ext cx="117375" cy="209900"/>
            </a:xfrm>
            <a:custGeom>
              <a:avLst/>
              <a:gdLst/>
              <a:ahLst/>
              <a:cxnLst/>
              <a:rect l="l" t="t" r="r" b="b"/>
              <a:pathLst>
                <a:path w="4695" h="8396" extrusionOk="0">
                  <a:moveTo>
                    <a:pt x="3522" y="86"/>
                  </a:moveTo>
                  <a:cubicBezTo>
                    <a:pt x="3625" y="86"/>
                    <a:pt x="3726" y="112"/>
                    <a:pt x="3811" y="182"/>
                  </a:cubicBezTo>
                  <a:cubicBezTo>
                    <a:pt x="4000" y="336"/>
                    <a:pt x="3996" y="594"/>
                    <a:pt x="3992" y="864"/>
                  </a:cubicBezTo>
                  <a:cubicBezTo>
                    <a:pt x="3988" y="1074"/>
                    <a:pt x="3985" y="1290"/>
                    <a:pt x="4070" y="1478"/>
                  </a:cubicBezTo>
                  <a:cubicBezTo>
                    <a:pt x="4121" y="1590"/>
                    <a:pt x="4201" y="1683"/>
                    <a:pt x="4278" y="1772"/>
                  </a:cubicBezTo>
                  <a:cubicBezTo>
                    <a:pt x="4357" y="1862"/>
                    <a:pt x="4429" y="1947"/>
                    <a:pt x="4475" y="2048"/>
                  </a:cubicBezTo>
                  <a:cubicBezTo>
                    <a:pt x="4602" y="2328"/>
                    <a:pt x="4483" y="2645"/>
                    <a:pt x="4329" y="2850"/>
                  </a:cubicBezTo>
                  <a:cubicBezTo>
                    <a:pt x="4177" y="3053"/>
                    <a:pt x="3966" y="3209"/>
                    <a:pt x="3761" y="3361"/>
                  </a:cubicBezTo>
                  <a:lnTo>
                    <a:pt x="3663" y="3433"/>
                  </a:lnTo>
                  <a:cubicBezTo>
                    <a:pt x="2179" y="4544"/>
                    <a:pt x="1093" y="6141"/>
                    <a:pt x="605" y="7929"/>
                  </a:cubicBezTo>
                  <a:cubicBezTo>
                    <a:pt x="587" y="7995"/>
                    <a:pt x="491" y="8309"/>
                    <a:pt x="312" y="8309"/>
                  </a:cubicBezTo>
                  <a:cubicBezTo>
                    <a:pt x="300" y="8309"/>
                    <a:pt x="288" y="8307"/>
                    <a:pt x="275" y="8304"/>
                  </a:cubicBezTo>
                  <a:cubicBezTo>
                    <a:pt x="89" y="8263"/>
                    <a:pt x="111" y="7953"/>
                    <a:pt x="124" y="7859"/>
                  </a:cubicBezTo>
                  <a:cubicBezTo>
                    <a:pt x="182" y="7395"/>
                    <a:pt x="217" y="6908"/>
                    <a:pt x="257" y="6394"/>
                  </a:cubicBezTo>
                  <a:cubicBezTo>
                    <a:pt x="432" y="4070"/>
                    <a:pt x="630" y="1436"/>
                    <a:pt x="2943" y="280"/>
                  </a:cubicBezTo>
                  <a:lnTo>
                    <a:pt x="2946" y="278"/>
                  </a:lnTo>
                  <a:cubicBezTo>
                    <a:pt x="3088" y="195"/>
                    <a:pt x="3313" y="86"/>
                    <a:pt x="3522" y="86"/>
                  </a:cubicBezTo>
                  <a:close/>
                  <a:moveTo>
                    <a:pt x="3524" y="0"/>
                  </a:moveTo>
                  <a:cubicBezTo>
                    <a:pt x="3294" y="0"/>
                    <a:pt x="3055" y="114"/>
                    <a:pt x="2903" y="205"/>
                  </a:cubicBezTo>
                  <a:cubicBezTo>
                    <a:pt x="549" y="1382"/>
                    <a:pt x="348" y="4041"/>
                    <a:pt x="171" y="6387"/>
                  </a:cubicBezTo>
                  <a:cubicBezTo>
                    <a:pt x="132" y="6901"/>
                    <a:pt x="95" y="7385"/>
                    <a:pt x="38" y="7848"/>
                  </a:cubicBezTo>
                  <a:cubicBezTo>
                    <a:pt x="1" y="8146"/>
                    <a:pt x="83" y="8347"/>
                    <a:pt x="256" y="8387"/>
                  </a:cubicBezTo>
                  <a:cubicBezTo>
                    <a:pt x="275" y="8394"/>
                    <a:pt x="296" y="8395"/>
                    <a:pt x="315" y="8395"/>
                  </a:cubicBezTo>
                  <a:cubicBezTo>
                    <a:pt x="547" y="8395"/>
                    <a:pt x="658" y="8061"/>
                    <a:pt x="688" y="7952"/>
                  </a:cubicBezTo>
                  <a:cubicBezTo>
                    <a:pt x="1172" y="6182"/>
                    <a:pt x="2246" y="4602"/>
                    <a:pt x="3714" y="3502"/>
                  </a:cubicBezTo>
                  <a:lnTo>
                    <a:pt x="3812" y="3430"/>
                  </a:lnTo>
                  <a:cubicBezTo>
                    <a:pt x="4022" y="3274"/>
                    <a:pt x="4238" y="3114"/>
                    <a:pt x="4398" y="2901"/>
                  </a:cubicBezTo>
                  <a:cubicBezTo>
                    <a:pt x="4566" y="2677"/>
                    <a:pt x="4694" y="2326"/>
                    <a:pt x="4552" y="2013"/>
                  </a:cubicBezTo>
                  <a:cubicBezTo>
                    <a:pt x="4502" y="1900"/>
                    <a:pt x="4422" y="1808"/>
                    <a:pt x="4344" y="1718"/>
                  </a:cubicBezTo>
                  <a:cubicBezTo>
                    <a:pt x="4267" y="1628"/>
                    <a:pt x="4195" y="1543"/>
                    <a:pt x="4148" y="1442"/>
                  </a:cubicBezTo>
                  <a:cubicBezTo>
                    <a:pt x="4072" y="1273"/>
                    <a:pt x="4075" y="1066"/>
                    <a:pt x="4078" y="866"/>
                  </a:cubicBezTo>
                  <a:cubicBezTo>
                    <a:pt x="4083" y="586"/>
                    <a:pt x="4086" y="296"/>
                    <a:pt x="3865" y="115"/>
                  </a:cubicBezTo>
                  <a:cubicBezTo>
                    <a:pt x="3763" y="32"/>
                    <a:pt x="3644" y="0"/>
                    <a:pt x="352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517250" y="3316100"/>
              <a:ext cx="90200" cy="111975"/>
            </a:xfrm>
            <a:custGeom>
              <a:avLst/>
              <a:gdLst/>
              <a:ahLst/>
              <a:cxnLst/>
              <a:rect l="l" t="t" r="r" b="b"/>
              <a:pathLst>
                <a:path w="3608" h="4479" extrusionOk="0">
                  <a:moveTo>
                    <a:pt x="3017" y="88"/>
                  </a:moveTo>
                  <a:cubicBezTo>
                    <a:pt x="3042" y="88"/>
                    <a:pt x="3067" y="90"/>
                    <a:pt x="3091" y="96"/>
                  </a:cubicBezTo>
                  <a:cubicBezTo>
                    <a:pt x="3288" y="141"/>
                    <a:pt x="3394" y="359"/>
                    <a:pt x="3428" y="546"/>
                  </a:cubicBezTo>
                  <a:cubicBezTo>
                    <a:pt x="3517" y="1042"/>
                    <a:pt x="3280" y="1545"/>
                    <a:pt x="3095" y="1878"/>
                  </a:cubicBezTo>
                  <a:cubicBezTo>
                    <a:pt x="3042" y="1973"/>
                    <a:pt x="2986" y="2067"/>
                    <a:pt x="2931" y="2160"/>
                  </a:cubicBezTo>
                  <a:cubicBezTo>
                    <a:pt x="2744" y="2477"/>
                    <a:pt x="2552" y="2806"/>
                    <a:pt x="2457" y="3167"/>
                  </a:cubicBezTo>
                  <a:cubicBezTo>
                    <a:pt x="2435" y="3254"/>
                    <a:pt x="2419" y="3348"/>
                    <a:pt x="2400" y="3446"/>
                  </a:cubicBezTo>
                  <a:cubicBezTo>
                    <a:pt x="2344" y="3758"/>
                    <a:pt x="2278" y="4112"/>
                    <a:pt x="2020" y="4284"/>
                  </a:cubicBezTo>
                  <a:cubicBezTo>
                    <a:pt x="1910" y="4356"/>
                    <a:pt x="1799" y="4393"/>
                    <a:pt x="1695" y="4393"/>
                  </a:cubicBezTo>
                  <a:cubicBezTo>
                    <a:pt x="1649" y="4393"/>
                    <a:pt x="1605" y="4386"/>
                    <a:pt x="1562" y="4372"/>
                  </a:cubicBezTo>
                  <a:cubicBezTo>
                    <a:pt x="1416" y="4322"/>
                    <a:pt x="1301" y="4197"/>
                    <a:pt x="1239" y="4018"/>
                  </a:cubicBezTo>
                  <a:cubicBezTo>
                    <a:pt x="1175" y="3837"/>
                    <a:pt x="1165" y="3645"/>
                    <a:pt x="1154" y="3440"/>
                  </a:cubicBezTo>
                  <a:cubicBezTo>
                    <a:pt x="1143" y="3227"/>
                    <a:pt x="1130" y="3006"/>
                    <a:pt x="1053" y="2798"/>
                  </a:cubicBezTo>
                  <a:cubicBezTo>
                    <a:pt x="950" y="2519"/>
                    <a:pt x="777" y="2276"/>
                    <a:pt x="611" y="2040"/>
                  </a:cubicBezTo>
                  <a:cubicBezTo>
                    <a:pt x="436" y="1792"/>
                    <a:pt x="270" y="1557"/>
                    <a:pt x="177" y="1283"/>
                  </a:cubicBezTo>
                  <a:cubicBezTo>
                    <a:pt x="90" y="1030"/>
                    <a:pt x="119" y="690"/>
                    <a:pt x="345" y="530"/>
                  </a:cubicBezTo>
                  <a:cubicBezTo>
                    <a:pt x="440" y="462"/>
                    <a:pt x="551" y="437"/>
                    <a:pt x="666" y="437"/>
                  </a:cubicBezTo>
                  <a:cubicBezTo>
                    <a:pt x="850" y="437"/>
                    <a:pt x="1043" y="503"/>
                    <a:pt x="1195" y="564"/>
                  </a:cubicBezTo>
                  <a:lnTo>
                    <a:pt x="1210" y="570"/>
                  </a:lnTo>
                  <a:cubicBezTo>
                    <a:pt x="1417" y="654"/>
                    <a:pt x="1644" y="745"/>
                    <a:pt x="1866" y="745"/>
                  </a:cubicBezTo>
                  <a:cubicBezTo>
                    <a:pt x="1954" y="745"/>
                    <a:pt x="2041" y="731"/>
                    <a:pt x="2126" y="697"/>
                  </a:cubicBezTo>
                  <a:cubicBezTo>
                    <a:pt x="2278" y="634"/>
                    <a:pt x="2393" y="514"/>
                    <a:pt x="2505" y="399"/>
                  </a:cubicBezTo>
                  <a:cubicBezTo>
                    <a:pt x="2536" y="367"/>
                    <a:pt x="2566" y="335"/>
                    <a:pt x="2598" y="304"/>
                  </a:cubicBezTo>
                  <a:cubicBezTo>
                    <a:pt x="2704" y="201"/>
                    <a:pt x="2856" y="88"/>
                    <a:pt x="3017" y="88"/>
                  </a:cubicBezTo>
                  <a:close/>
                  <a:moveTo>
                    <a:pt x="3018" y="1"/>
                  </a:moveTo>
                  <a:cubicBezTo>
                    <a:pt x="2828" y="1"/>
                    <a:pt x="2656" y="127"/>
                    <a:pt x="2537" y="242"/>
                  </a:cubicBezTo>
                  <a:cubicBezTo>
                    <a:pt x="2505" y="274"/>
                    <a:pt x="2473" y="306"/>
                    <a:pt x="2443" y="338"/>
                  </a:cubicBezTo>
                  <a:cubicBezTo>
                    <a:pt x="2332" y="453"/>
                    <a:pt x="2228" y="560"/>
                    <a:pt x="2092" y="617"/>
                  </a:cubicBezTo>
                  <a:cubicBezTo>
                    <a:pt x="2019" y="647"/>
                    <a:pt x="1943" y="659"/>
                    <a:pt x="1866" y="659"/>
                  </a:cubicBezTo>
                  <a:cubicBezTo>
                    <a:pt x="1659" y="659"/>
                    <a:pt x="1441" y="570"/>
                    <a:pt x="1242" y="490"/>
                  </a:cubicBezTo>
                  <a:lnTo>
                    <a:pt x="1227" y="485"/>
                  </a:lnTo>
                  <a:cubicBezTo>
                    <a:pt x="1067" y="420"/>
                    <a:pt x="862" y="351"/>
                    <a:pt x="663" y="351"/>
                  </a:cubicBezTo>
                  <a:cubicBezTo>
                    <a:pt x="533" y="351"/>
                    <a:pt x="406" y="381"/>
                    <a:pt x="294" y="460"/>
                  </a:cubicBezTo>
                  <a:cubicBezTo>
                    <a:pt x="23" y="652"/>
                    <a:pt x="1" y="1036"/>
                    <a:pt x="95" y="1310"/>
                  </a:cubicBezTo>
                  <a:cubicBezTo>
                    <a:pt x="193" y="1597"/>
                    <a:pt x="371" y="1846"/>
                    <a:pt x="542" y="2088"/>
                  </a:cubicBezTo>
                  <a:cubicBezTo>
                    <a:pt x="705" y="2320"/>
                    <a:pt x="874" y="2559"/>
                    <a:pt x="973" y="2826"/>
                  </a:cubicBezTo>
                  <a:cubicBezTo>
                    <a:pt x="1045" y="3023"/>
                    <a:pt x="1056" y="3238"/>
                    <a:pt x="1067" y="3444"/>
                  </a:cubicBezTo>
                  <a:cubicBezTo>
                    <a:pt x="1079" y="3646"/>
                    <a:pt x="1090" y="3854"/>
                    <a:pt x="1157" y="4047"/>
                  </a:cubicBezTo>
                  <a:cubicBezTo>
                    <a:pt x="1231" y="4252"/>
                    <a:pt x="1364" y="4396"/>
                    <a:pt x="1535" y="4452"/>
                  </a:cubicBezTo>
                  <a:cubicBezTo>
                    <a:pt x="1588" y="4469"/>
                    <a:pt x="1642" y="4479"/>
                    <a:pt x="1697" y="4479"/>
                  </a:cubicBezTo>
                  <a:cubicBezTo>
                    <a:pt x="1818" y="4479"/>
                    <a:pt x="1943" y="4437"/>
                    <a:pt x="2067" y="4354"/>
                  </a:cubicBezTo>
                  <a:cubicBezTo>
                    <a:pt x="2356" y="4163"/>
                    <a:pt x="2424" y="3790"/>
                    <a:pt x="2484" y="3462"/>
                  </a:cubicBezTo>
                  <a:cubicBezTo>
                    <a:pt x="2502" y="3364"/>
                    <a:pt x="2520" y="3273"/>
                    <a:pt x="2541" y="3188"/>
                  </a:cubicBezTo>
                  <a:cubicBezTo>
                    <a:pt x="2632" y="2838"/>
                    <a:pt x="2821" y="2516"/>
                    <a:pt x="3005" y="2203"/>
                  </a:cubicBezTo>
                  <a:cubicBezTo>
                    <a:pt x="3059" y="2109"/>
                    <a:pt x="3115" y="2016"/>
                    <a:pt x="3168" y="1920"/>
                  </a:cubicBezTo>
                  <a:cubicBezTo>
                    <a:pt x="3360" y="1574"/>
                    <a:pt x="3607" y="1054"/>
                    <a:pt x="3513" y="532"/>
                  </a:cubicBezTo>
                  <a:cubicBezTo>
                    <a:pt x="3474" y="315"/>
                    <a:pt x="3348" y="66"/>
                    <a:pt x="3111" y="11"/>
                  </a:cubicBezTo>
                  <a:cubicBezTo>
                    <a:pt x="3079" y="4"/>
                    <a:pt x="3048" y="1"/>
                    <a:pt x="301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93800" y="3299900"/>
              <a:ext cx="496500" cy="188600"/>
            </a:xfrm>
            <a:custGeom>
              <a:avLst/>
              <a:gdLst/>
              <a:ahLst/>
              <a:cxnLst/>
              <a:rect l="l" t="t" r="r" b="b"/>
              <a:pathLst>
                <a:path w="19860" h="7544" extrusionOk="0">
                  <a:moveTo>
                    <a:pt x="14580" y="1815"/>
                  </a:moveTo>
                  <a:cubicBezTo>
                    <a:pt x="14765" y="1815"/>
                    <a:pt x="14964" y="1886"/>
                    <a:pt x="15146" y="2024"/>
                  </a:cubicBezTo>
                  <a:cubicBezTo>
                    <a:pt x="15311" y="2148"/>
                    <a:pt x="15454" y="2309"/>
                    <a:pt x="15592" y="2464"/>
                  </a:cubicBezTo>
                  <a:cubicBezTo>
                    <a:pt x="15697" y="2582"/>
                    <a:pt x="15808" y="2707"/>
                    <a:pt x="15929" y="2816"/>
                  </a:cubicBezTo>
                  <a:cubicBezTo>
                    <a:pt x="16329" y="3175"/>
                    <a:pt x="16867" y="3370"/>
                    <a:pt x="17403" y="3370"/>
                  </a:cubicBezTo>
                  <a:cubicBezTo>
                    <a:pt x="17607" y="3370"/>
                    <a:pt x="17811" y="3342"/>
                    <a:pt x="18006" y="3284"/>
                  </a:cubicBezTo>
                  <a:cubicBezTo>
                    <a:pt x="18109" y="3253"/>
                    <a:pt x="18215" y="3217"/>
                    <a:pt x="18315" y="3180"/>
                  </a:cubicBezTo>
                  <a:cubicBezTo>
                    <a:pt x="18555" y="3093"/>
                    <a:pt x="18800" y="3005"/>
                    <a:pt x="19028" y="3005"/>
                  </a:cubicBezTo>
                  <a:cubicBezTo>
                    <a:pt x="19149" y="3005"/>
                    <a:pt x="19265" y="3030"/>
                    <a:pt x="19374" y="3093"/>
                  </a:cubicBezTo>
                  <a:cubicBezTo>
                    <a:pt x="19723" y="3298"/>
                    <a:pt x="19766" y="3809"/>
                    <a:pt x="19629" y="4184"/>
                  </a:cubicBezTo>
                  <a:cubicBezTo>
                    <a:pt x="19350" y="4946"/>
                    <a:pt x="18573" y="5388"/>
                    <a:pt x="17849" y="5719"/>
                  </a:cubicBezTo>
                  <a:cubicBezTo>
                    <a:pt x="16314" y="6426"/>
                    <a:pt x="14688" y="6919"/>
                    <a:pt x="13028" y="7196"/>
                  </a:cubicBezTo>
                  <a:cubicBezTo>
                    <a:pt x="14150" y="6874"/>
                    <a:pt x="14709" y="5916"/>
                    <a:pt x="14573" y="4512"/>
                  </a:cubicBezTo>
                  <a:cubicBezTo>
                    <a:pt x="14539" y="4152"/>
                    <a:pt x="14389" y="3833"/>
                    <a:pt x="14243" y="3524"/>
                  </a:cubicBezTo>
                  <a:cubicBezTo>
                    <a:pt x="14126" y="3273"/>
                    <a:pt x="14005" y="3015"/>
                    <a:pt x="13949" y="2741"/>
                  </a:cubicBezTo>
                  <a:cubicBezTo>
                    <a:pt x="13877" y="2379"/>
                    <a:pt x="13982" y="2070"/>
                    <a:pt x="14232" y="1911"/>
                  </a:cubicBezTo>
                  <a:cubicBezTo>
                    <a:pt x="14336" y="1847"/>
                    <a:pt x="14455" y="1815"/>
                    <a:pt x="14580" y="1815"/>
                  </a:cubicBezTo>
                  <a:close/>
                  <a:moveTo>
                    <a:pt x="1642" y="86"/>
                  </a:moveTo>
                  <a:cubicBezTo>
                    <a:pt x="1780" y="86"/>
                    <a:pt x="1915" y="115"/>
                    <a:pt x="2035" y="172"/>
                  </a:cubicBezTo>
                  <a:cubicBezTo>
                    <a:pt x="2312" y="309"/>
                    <a:pt x="2481" y="566"/>
                    <a:pt x="2664" y="839"/>
                  </a:cubicBezTo>
                  <a:cubicBezTo>
                    <a:pt x="2791" y="1031"/>
                    <a:pt x="2923" y="1228"/>
                    <a:pt x="3095" y="1383"/>
                  </a:cubicBezTo>
                  <a:cubicBezTo>
                    <a:pt x="3402" y="1657"/>
                    <a:pt x="3804" y="1757"/>
                    <a:pt x="4188" y="1757"/>
                  </a:cubicBezTo>
                  <a:cubicBezTo>
                    <a:pt x="4415" y="1757"/>
                    <a:pt x="4635" y="1723"/>
                    <a:pt x="4826" y="1668"/>
                  </a:cubicBezTo>
                  <a:cubicBezTo>
                    <a:pt x="5325" y="1526"/>
                    <a:pt x="5775" y="1249"/>
                    <a:pt x="6209" y="980"/>
                  </a:cubicBezTo>
                  <a:cubicBezTo>
                    <a:pt x="6281" y="936"/>
                    <a:pt x="6352" y="893"/>
                    <a:pt x="6422" y="850"/>
                  </a:cubicBezTo>
                  <a:cubicBezTo>
                    <a:pt x="6658" y="707"/>
                    <a:pt x="6859" y="636"/>
                    <a:pt x="7021" y="636"/>
                  </a:cubicBezTo>
                  <a:cubicBezTo>
                    <a:pt x="7126" y="636"/>
                    <a:pt x="7215" y="665"/>
                    <a:pt x="7289" y="725"/>
                  </a:cubicBezTo>
                  <a:cubicBezTo>
                    <a:pt x="7518" y="909"/>
                    <a:pt x="7447" y="1285"/>
                    <a:pt x="7420" y="1397"/>
                  </a:cubicBezTo>
                  <a:cubicBezTo>
                    <a:pt x="7281" y="1972"/>
                    <a:pt x="6888" y="2446"/>
                    <a:pt x="6509" y="2906"/>
                  </a:cubicBezTo>
                  <a:cubicBezTo>
                    <a:pt x="6386" y="3055"/>
                    <a:pt x="6257" y="3210"/>
                    <a:pt x="6140" y="3365"/>
                  </a:cubicBezTo>
                  <a:cubicBezTo>
                    <a:pt x="5908" y="3673"/>
                    <a:pt x="5194" y="4746"/>
                    <a:pt x="5726" y="5617"/>
                  </a:cubicBezTo>
                  <a:cubicBezTo>
                    <a:pt x="5947" y="5980"/>
                    <a:pt x="6331" y="6198"/>
                    <a:pt x="6711" y="6379"/>
                  </a:cubicBezTo>
                  <a:cubicBezTo>
                    <a:pt x="8095" y="7038"/>
                    <a:pt x="9640" y="7381"/>
                    <a:pt x="11178" y="7381"/>
                  </a:cubicBezTo>
                  <a:cubicBezTo>
                    <a:pt x="11357" y="7381"/>
                    <a:pt x="11536" y="7377"/>
                    <a:pt x="11715" y="7367"/>
                  </a:cubicBezTo>
                  <a:lnTo>
                    <a:pt x="11715" y="7367"/>
                  </a:lnTo>
                  <a:cubicBezTo>
                    <a:pt x="11098" y="7427"/>
                    <a:pt x="10479" y="7457"/>
                    <a:pt x="9859" y="7457"/>
                  </a:cubicBezTo>
                  <a:cubicBezTo>
                    <a:pt x="8463" y="7457"/>
                    <a:pt x="7066" y="7305"/>
                    <a:pt x="5699" y="6999"/>
                  </a:cubicBezTo>
                  <a:cubicBezTo>
                    <a:pt x="3996" y="6616"/>
                    <a:pt x="2776" y="6070"/>
                    <a:pt x="1857" y="5279"/>
                  </a:cubicBezTo>
                  <a:cubicBezTo>
                    <a:pt x="686" y="4270"/>
                    <a:pt x="91" y="2837"/>
                    <a:pt x="305" y="1542"/>
                  </a:cubicBezTo>
                  <a:cubicBezTo>
                    <a:pt x="363" y="1200"/>
                    <a:pt x="505" y="725"/>
                    <a:pt x="859" y="400"/>
                  </a:cubicBezTo>
                  <a:cubicBezTo>
                    <a:pt x="1082" y="195"/>
                    <a:pt x="1370" y="86"/>
                    <a:pt x="1642" y="86"/>
                  </a:cubicBezTo>
                  <a:close/>
                  <a:moveTo>
                    <a:pt x="1644" y="1"/>
                  </a:moveTo>
                  <a:cubicBezTo>
                    <a:pt x="1350" y="1"/>
                    <a:pt x="1041" y="118"/>
                    <a:pt x="802" y="336"/>
                  </a:cubicBezTo>
                  <a:cubicBezTo>
                    <a:pt x="429" y="677"/>
                    <a:pt x="280" y="1173"/>
                    <a:pt x="220" y="1529"/>
                  </a:cubicBezTo>
                  <a:cubicBezTo>
                    <a:pt x="1" y="2853"/>
                    <a:pt x="606" y="4315"/>
                    <a:pt x="1801" y="5343"/>
                  </a:cubicBezTo>
                  <a:cubicBezTo>
                    <a:pt x="2731" y="6145"/>
                    <a:pt x="3963" y="6698"/>
                    <a:pt x="5679" y="7082"/>
                  </a:cubicBezTo>
                  <a:cubicBezTo>
                    <a:pt x="7053" y="7391"/>
                    <a:pt x="8456" y="7543"/>
                    <a:pt x="9859" y="7543"/>
                  </a:cubicBezTo>
                  <a:cubicBezTo>
                    <a:pt x="12616" y="7543"/>
                    <a:pt x="15369" y="6952"/>
                    <a:pt x="17885" y="5798"/>
                  </a:cubicBezTo>
                  <a:cubicBezTo>
                    <a:pt x="18624" y="5458"/>
                    <a:pt x="19419" y="5004"/>
                    <a:pt x="19709" y="4213"/>
                  </a:cubicBezTo>
                  <a:cubicBezTo>
                    <a:pt x="19859" y="3806"/>
                    <a:pt x="19806" y="3249"/>
                    <a:pt x="19417" y="3020"/>
                  </a:cubicBezTo>
                  <a:cubicBezTo>
                    <a:pt x="19292" y="2947"/>
                    <a:pt x="19161" y="2918"/>
                    <a:pt x="19026" y="2918"/>
                  </a:cubicBezTo>
                  <a:cubicBezTo>
                    <a:pt x="18785" y="2918"/>
                    <a:pt x="18533" y="3009"/>
                    <a:pt x="18287" y="3098"/>
                  </a:cubicBezTo>
                  <a:cubicBezTo>
                    <a:pt x="18186" y="3135"/>
                    <a:pt x="18082" y="3172"/>
                    <a:pt x="17982" y="3202"/>
                  </a:cubicBezTo>
                  <a:cubicBezTo>
                    <a:pt x="17794" y="3258"/>
                    <a:pt x="17599" y="3285"/>
                    <a:pt x="17404" y="3285"/>
                  </a:cubicBezTo>
                  <a:cubicBezTo>
                    <a:pt x="16887" y="3285"/>
                    <a:pt x="16370" y="3097"/>
                    <a:pt x="15985" y="2752"/>
                  </a:cubicBezTo>
                  <a:cubicBezTo>
                    <a:pt x="15869" y="2645"/>
                    <a:pt x="15760" y="2525"/>
                    <a:pt x="15656" y="2406"/>
                  </a:cubicBezTo>
                  <a:cubicBezTo>
                    <a:pt x="15515" y="2248"/>
                    <a:pt x="15371" y="2084"/>
                    <a:pt x="15198" y="1955"/>
                  </a:cubicBezTo>
                  <a:cubicBezTo>
                    <a:pt x="15000" y="1805"/>
                    <a:pt x="14784" y="1729"/>
                    <a:pt x="14580" y="1729"/>
                  </a:cubicBezTo>
                  <a:cubicBezTo>
                    <a:pt x="14440" y="1729"/>
                    <a:pt x="14305" y="1765"/>
                    <a:pt x="14187" y="1839"/>
                  </a:cubicBezTo>
                  <a:cubicBezTo>
                    <a:pt x="13905" y="2017"/>
                    <a:pt x="13785" y="2360"/>
                    <a:pt x="13865" y="2757"/>
                  </a:cubicBezTo>
                  <a:cubicBezTo>
                    <a:pt x="13923" y="3042"/>
                    <a:pt x="14046" y="3305"/>
                    <a:pt x="14166" y="3559"/>
                  </a:cubicBezTo>
                  <a:cubicBezTo>
                    <a:pt x="14309" y="3862"/>
                    <a:pt x="14455" y="4174"/>
                    <a:pt x="14488" y="4520"/>
                  </a:cubicBezTo>
                  <a:cubicBezTo>
                    <a:pt x="14632" y="6027"/>
                    <a:pt x="13955" y="7001"/>
                    <a:pt x="12629" y="7193"/>
                  </a:cubicBezTo>
                  <a:cubicBezTo>
                    <a:pt x="12152" y="7262"/>
                    <a:pt x="11670" y="7296"/>
                    <a:pt x="11186" y="7296"/>
                  </a:cubicBezTo>
                  <a:cubicBezTo>
                    <a:pt x="9658" y="7296"/>
                    <a:pt x="8122" y="6956"/>
                    <a:pt x="6747" y="6302"/>
                  </a:cubicBezTo>
                  <a:cubicBezTo>
                    <a:pt x="6379" y="6126"/>
                    <a:pt x="6009" y="5916"/>
                    <a:pt x="5799" y="5572"/>
                  </a:cubicBezTo>
                  <a:cubicBezTo>
                    <a:pt x="5295" y="4747"/>
                    <a:pt x="5985" y="3715"/>
                    <a:pt x="6209" y="3417"/>
                  </a:cubicBezTo>
                  <a:cubicBezTo>
                    <a:pt x="6325" y="3263"/>
                    <a:pt x="6453" y="3109"/>
                    <a:pt x="6574" y="2960"/>
                  </a:cubicBezTo>
                  <a:cubicBezTo>
                    <a:pt x="6960" y="2494"/>
                    <a:pt x="7359" y="2011"/>
                    <a:pt x="7503" y="1417"/>
                  </a:cubicBezTo>
                  <a:cubicBezTo>
                    <a:pt x="7542" y="1258"/>
                    <a:pt x="7603" y="867"/>
                    <a:pt x="7343" y="658"/>
                  </a:cubicBezTo>
                  <a:cubicBezTo>
                    <a:pt x="7254" y="586"/>
                    <a:pt x="7147" y="550"/>
                    <a:pt x="7023" y="550"/>
                  </a:cubicBezTo>
                  <a:cubicBezTo>
                    <a:pt x="6843" y="550"/>
                    <a:pt x="6628" y="625"/>
                    <a:pt x="6379" y="776"/>
                  </a:cubicBezTo>
                  <a:cubicBezTo>
                    <a:pt x="6307" y="819"/>
                    <a:pt x="6237" y="863"/>
                    <a:pt x="6165" y="907"/>
                  </a:cubicBezTo>
                  <a:cubicBezTo>
                    <a:pt x="5735" y="1172"/>
                    <a:pt x="5290" y="1445"/>
                    <a:pt x="4803" y="1586"/>
                  </a:cubicBezTo>
                  <a:cubicBezTo>
                    <a:pt x="4619" y="1639"/>
                    <a:pt x="4406" y="1673"/>
                    <a:pt x="4188" y="1673"/>
                  </a:cubicBezTo>
                  <a:cubicBezTo>
                    <a:pt x="3823" y="1673"/>
                    <a:pt x="3442" y="1578"/>
                    <a:pt x="3152" y="1319"/>
                  </a:cubicBezTo>
                  <a:cubicBezTo>
                    <a:pt x="2989" y="1172"/>
                    <a:pt x="2859" y="978"/>
                    <a:pt x="2736" y="791"/>
                  </a:cubicBezTo>
                  <a:cubicBezTo>
                    <a:pt x="2557" y="522"/>
                    <a:pt x="2369" y="241"/>
                    <a:pt x="2073" y="96"/>
                  </a:cubicBezTo>
                  <a:cubicBezTo>
                    <a:pt x="1942" y="31"/>
                    <a:pt x="1795" y="1"/>
                    <a:pt x="1644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707025" y="3234900"/>
              <a:ext cx="136850" cy="91375"/>
            </a:xfrm>
            <a:custGeom>
              <a:avLst/>
              <a:gdLst/>
              <a:ahLst/>
              <a:cxnLst/>
              <a:rect l="l" t="t" r="r" b="b"/>
              <a:pathLst>
                <a:path w="5474" h="3655" extrusionOk="0">
                  <a:moveTo>
                    <a:pt x="2437" y="87"/>
                  </a:moveTo>
                  <a:cubicBezTo>
                    <a:pt x="2442" y="87"/>
                    <a:pt x="2448" y="87"/>
                    <a:pt x="2454" y="87"/>
                  </a:cubicBezTo>
                  <a:cubicBezTo>
                    <a:pt x="2995" y="93"/>
                    <a:pt x="3512" y="348"/>
                    <a:pt x="3807" y="752"/>
                  </a:cubicBezTo>
                  <a:cubicBezTo>
                    <a:pt x="3935" y="929"/>
                    <a:pt x="4004" y="1099"/>
                    <a:pt x="4071" y="1264"/>
                  </a:cubicBezTo>
                  <a:cubicBezTo>
                    <a:pt x="4186" y="1551"/>
                    <a:pt x="4295" y="1821"/>
                    <a:pt x="4699" y="2037"/>
                  </a:cubicBezTo>
                  <a:cubicBezTo>
                    <a:pt x="5171" y="2290"/>
                    <a:pt x="5379" y="2555"/>
                    <a:pt x="5320" y="2824"/>
                  </a:cubicBezTo>
                  <a:cubicBezTo>
                    <a:pt x="5262" y="3083"/>
                    <a:pt x="4971" y="3219"/>
                    <a:pt x="4692" y="3318"/>
                  </a:cubicBezTo>
                  <a:cubicBezTo>
                    <a:pt x="4336" y="3446"/>
                    <a:pt x="3947" y="3569"/>
                    <a:pt x="3581" y="3569"/>
                  </a:cubicBezTo>
                  <a:cubicBezTo>
                    <a:pt x="3376" y="3569"/>
                    <a:pt x="3178" y="3530"/>
                    <a:pt x="2997" y="3431"/>
                  </a:cubicBezTo>
                  <a:cubicBezTo>
                    <a:pt x="2716" y="3277"/>
                    <a:pt x="2524" y="3001"/>
                    <a:pt x="2337" y="2736"/>
                  </a:cubicBezTo>
                  <a:cubicBezTo>
                    <a:pt x="2292" y="2672"/>
                    <a:pt x="2247" y="2607"/>
                    <a:pt x="2201" y="2545"/>
                  </a:cubicBezTo>
                  <a:cubicBezTo>
                    <a:pt x="1892" y="2124"/>
                    <a:pt x="1551" y="1905"/>
                    <a:pt x="1216" y="1905"/>
                  </a:cubicBezTo>
                  <a:lnTo>
                    <a:pt x="1173" y="1905"/>
                  </a:lnTo>
                  <a:cubicBezTo>
                    <a:pt x="1065" y="1911"/>
                    <a:pt x="958" y="1940"/>
                    <a:pt x="856" y="1967"/>
                  </a:cubicBezTo>
                  <a:cubicBezTo>
                    <a:pt x="743" y="1996"/>
                    <a:pt x="634" y="2024"/>
                    <a:pt x="532" y="2024"/>
                  </a:cubicBezTo>
                  <a:cubicBezTo>
                    <a:pt x="469" y="2024"/>
                    <a:pt x="408" y="2013"/>
                    <a:pt x="350" y="1985"/>
                  </a:cubicBezTo>
                  <a:cubicBezTo>
                    <a:pt x="151" y="1887"/>
                    <a:pt x="95" y="1615"/>
                    <a:pt x="156" y="1416"/>
                  </a:cubicBezTo>
                  <a:cubicBezTo>
                    <a:pt x="225" y="1195"/>
                    <a:pt x="406" y="1021"/>
                    <a:pt x="572" y="878"/>
                  </a:cubicBezTo>
                  <a:cubicBezTo>
                    <a:pt x="1000" y="516"/>
                    <a:pt x="1667" y="87"/>
                    <a:pt x="2437" y="87"/>
                  </a:cubicBezTo>
                  <a:close/>
                  <a:moveTo>
                    <a:pt x="2431" y="1"/>
                  </a:moveTo>
                  <a:cubicBezTo>
                    <a:pt x="1640" y="1"/>
                    <a:pt x="955" y="441"/>
                    <a:pt x="516" y="812"/>
                  </a:cubicBezTo>
                  <a:cubicBezTo>
                    <a:pt x="340" y="963"/>
                    <a:pt x="149" y="1149"/>
                    <a:pt x="74" y="1390"/>
                  </a:cubicBezTo>
                  <a:cubicBezTo>
                    <a:pt x="0" y="1627"/>
                    <a:pt x="69" y="1943"/>
                    <a:pt x="311" y="2061"/>
                  </a:cubicBezTo>
                  <a:cubicBezTo>
                    <a:pt x="383" y="2096"/>
                    <a:pt x="456" y="2109"/>
                    <a:pt x="531" y="2109"/>
                  </a:cubicBezTo>
                  <a:cubicBezTo>
                    <a:pt x="645" y="2109"/>
                    <a:pt x="762" y="2079"/>
                    <a:pt x="876" y="2049"/>
                  </a:cubicBezTo>
                  <a:cubicBezTo>
                    <a:pt x="976" y="2023"/>
                    <a:pt x="1080" y="1996"/>
                    <a:pt x="1177" y="1991"/>
                  </a:cubicBezTo>
                  <a:cubicBezTo>
                    <a:pt x="1191" y="1990"/>
                    <a:pt x="1205" y="1990"/>
                    <a:pt x="1218" y="1990"/>
                  </a:cubicBezTo>
                  <a:cubicBezTo>
                    <a:pt x="1604" y="1990"/>
                    <a:pt x="1926" y="2316"/>
                    <a:pt x="2132" y="2595"/>
                  </a:cubicBezTo>
                  <a:cubicBezTo>
                    <a:pt x="2177" y="2657"/>
                    <a:pt x="2221" y="2721"/>
                    <a:pt x="2266" y="2785"/>
                  </a:cubicBezTo>
                  <a:cubicBezTo>
                    <a:pt x="2458" y="3059"/>
                    <a:pt x="2657" y="3343"/>
                    <a:pt x="2955" y="3506"/>
                  </a:cubicBezTo>
                  <a:cubicBezTo>
                    <a:pt x="3150" y="3613"/>
                    <a:pt x="3363" y="3655"/>
                    <a:pt x="3581" y="3655"/>
                  </a:cubicBezTo>
                  <a:cubicBezTo>
                    <a:pt x="3959" y="3655"/>
                    <a:pt x="4358" y="3530"/>
                    <a:pt x="4721" y="3399"/>
                  </a:cubicBezTo>
                  <a:cubicBezTo>
                    <a:pt x="5022" y="3293"/>
                    <a:pt x="5338" y="3142"/>
                    <a:pt x="5405" y="2843"/>
                  </a:cubicBezTo>
                  <a:cubicBezTo>
                    <a:pt x="5474" y="2531"/>
                    <a:pt x="5250" y="2234"/>
                    <a:pt x="4740" y="1961"/>
                  </a:cubicBezTo>
                  <a:cubicBezTo>
                    <a:pt x="4364" y="1760"/>
                    <a:pt x="4265" y="1515"/>
                    <a:pt x="4151" y="1232"/>
                  </a:cubicBezTo>
                  <a:cubicBezTo>
                    <a:pt x="4082" y="1062"/>
                    <a:pt x="4012" y="886"/>
                    <a:pt x="3876" y="700"/>
                  </a:cubicBezTo>
                  <a:cubicBezTo>
                    <a:pt x="3567" y="276"/>
                    <a:pt x="3022" y="7"/>
                    <a:pt x="2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9" name="Google Shape;479;p7"/>
          <p:cNvSpPr txBox="1">
            <a:spLocks noGrp="1"/>
          </p:cNvSpPr>
          <p:nvPr>
            <p:ph type="title"/>
          </p:nvPr>
        </p:nvSpPr>
        <p:spPr>
          <a:xfrm>
            <a:off x="831175" y="1352856"/>
            <a:ext cx="3847500" cy="594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7"/>
          <p:cNvSpPr>
            <a:spLocks noGrp="1"/>
          </p:cNvSpPr>
          <p:nvPr>
            <p:ph type="pic" idx="2"/>
          </p:nvPr>
        </p:nvSpPr>
        <p:spPr>
          <a:xfrm>
            <a:off x="5436550" y="-40425"/>
            <a:ext cx="3738900" cy="51840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7"/>
          <p:cNvSpPr/>
          <p:nvPr/>
        </p:nvSpPr>
        <p:spPr>
          <a:xfrm>
            <a:off x="4910050" y="304674"/>
            <a:ext cx="336233" cy="323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7"/>
          <p:cNvSpPr/>
          <p:nvPr/>
        </p:nvSpPr>
        <p:spPr>
          <a:xfrm>
            <a:off x="195100" y="1284399"/>
            <a:ext cx="336233" cy="323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3" name="Google Shape;483;p7"/>
          <p:cNvGrpSpPr/>
          <p:nvPr/>
        </p:nvGrpSpPr>
        <p:grpSpPr>
          <a:xfrm>
            <a:off x="4350577" y="4718682"/>
            <a:ext cx="713235" cy="310252"/>
            <a:chOff x="5577125" y="1349900"/>
            <a:chExt cx="429375" cy="186775"/>
          </a:xfrm>
        </p:grpSpPr>
        <p:sp>
          <p:nvSpPr>
            <p:cNvPr id="484" name="Google Shape;484;p7"/>
            <p:cNvSpPr/>
            <p:nvPr/>
          </p:nvSpPr>
          <p:spPr>
            <a:xfrm>
              <a:off x="55771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57008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1"/>
                    <a:pt x="0" y="1165"/>
                  </a:cubicBezTo>
                  <a:cubicBezTo>
                    <a:pt x="0" y="1807"/>
                    <a:pt x="522" y="2329"/>
                    <a:pt x="1165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58245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6" y="2329"/>
                    <a:pt x="2328" y="1807"/>
                    <a:pt x="2328" y="1165"/>
                  </a:cubicBezTo>
                  <a:cubicBezTo>
                    <a:pt x="2328" y="521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59482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55771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57008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2"/>
                    <a:pt x="0" y="1164"/>
                  </a:cubicBezTo>
                  <a:cubicBezTo>
                    <a:pt x="0" y="1808"/>
                    <a:pt x="522" y="2329"/>
                    <a:pt x="1165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58245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6" y="2329"/>
                    <a:pt x="2328" y="1808"/>
                    <a:pt x="2328" y="1164"/>
                  </a:cubicBezTo>
                  <a:cubicBezTo>
                    <a:pt x="2328" y="522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59482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2" name="Google Shape;492;p7"/>
          <p:cNvSpPr/>
          <p:nvPr/>
        </p:nvSpPr>
        <p:spPr>
          <a:xfrm>
            <a:off x="303888" y="4608575"/>
            <a:ext cx="322150" cy="310249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7"/>
          <p:cNvSpPr txBox="1">
            <a:spLocks noGrp="1"/>
          </p:cNvSpPr>
          <p:nvPr>
            <p:ph type="subTitle" idx="1"/>
          </p:nvPr>
        </p:nvSpPr>
        <p:spPr>
          <a:xfrm>
            <a:off x="831175" y="2138244"/>
            <a:ext cx="38475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4"/>
          <p:cNvGrpSpPr/>
          <p:nvPr/>
        </p:nvGrpSpPr>
        <p:grpSpPr>
          <a:xfrm>
            <a:off x="-80689" y="-394707"/>
            <a:ext cx="9518854" cy="6433726"/>
            <a:chOff x="625125" y="2260975"/>
            <a:chExt cx="1915725" cy="1294825"/>
          </a:xfrm>
        </p:grpSpPr>
        <p:sp>
          <p:nvSpPr>
            <p:cNvPr id="882" name="Google Shape;882;p14"/>
            <p:cNvSpPr/>
            <p:nvPr/>
          </p:nvSpPr>
          <p:spPr>
            <a:xfrm>
              <a:off x="777675" y="2320775"/>
              <a:ext cx="329625" cy="359375"/>
            </a:xfrm>
            <a:custGeom>
              <a:avLst/>
              <a:gdLst/>
              <a:ahLst/>
              <a:cxnLst/>
              <a:rect l="l" t="t" r="r" b="b"/>
              <a:pathLst>
                <a:path w="13185" h="14375" extrusionOk="0">
                  <a:moveTo>
                    <a:pt x="3813" y="1"/>
                  </a:moveTo>
                  <a:cubicBezTo>
                    <a:pt x="3812" y="1"/>
                    <a:pt x="3811" y="1"/>
                    <a:pt x="3810" y="1"/>
                  </a:cubicBezTo>
                  <a:cubicBezTo>
                    <a:pt x="3693" y="7"/>
                    <a:pt x="3573" y="20"/>
                    <a:pt x="3458" y="41"/>
                  </a:cubicBezTo>
                  <a:cubicBezTo>
                    <a:pt x="3412" y="50"/>
                    <a:pt x="3381" y="95"/>
                    <a:pt x="3389" y="142"/>
                  </a:cubicBezTo>
                  <a:cubicBezTo>
                    <a:pt x="3397" y="183"/>
                    <a:pt x="3432" y="212"/>
                    <a:pt x="3474" y="212"/>
                  </a:cubicBezTo>
                  <a:cubicBezTo>
                    <a:pt x="3479" y="212"/>
                    <a:pt x="3484" y="212"/>
                    <a:pt x="3488" y="211"/>
                  </a:cubicBezTo>
                  <a:cubicBezTo>
                    <a:pt x="3597" y="191"/>
                    <a:pt x="3708" y="179"/>
                    <a:pt x="3818" y="174"/>
                  </a:cubicBezTo>
                  <a:cubicBezTo>
                    <a:pt x="3866" y="171"/>
                    <a:pt x="3903" y="130"/>
                    <a:pt x="3900" y="84"/>
                  </a:cubicBezTo>
                  <a:cubicBezTo>
                    <a:pt x="3898" y="37"/>
                    <a:pt x="3860" y="1"/>
                    <a:pt x="3813" y="1"/>
                  </a:cubicBezTo>
                  <a:close/>
                  <a:moveTo>
                    <a:pt x="4330" y="29"/>
                  </a:moveTo>
                  <a:cubicBezTo>
                    <a:pt x="4288" y="29"/>
                    <a:pt x="4250" y="59"/>
                    <a:pt x="4244" y="102"/>
                  </a:cubicBezTo>
                  <a:cubicBezTo>
                    <a:pt x="4236" y="148"/>
                    <a:pt x="4268" y="193"/>
                    <a:pt x="4315" y="199"/>
                  </a:cubicBezTo>
                  <a:cubicBezTo>
                    <a:pt x="4425" y="217"/>
                    <a:pt x="4534" y="241"/>
                    <a:pt x="4638" y="273"/>
                  </a:cubicBezTo>
                  <a:cubicBezTo>
                    <a:pt x="4646" y="276"/>
                    <a:pt x="4656" y="276"/>
                    <a:pt x="4664" y="276"/>
                  </a:cubicBezTo>
                  <a:cubicBezTo>
                    <a:pt x="4701" y="276"/>
                    <a:pt x="4734" y="252"/>
                    <a:pt x="4746" y="215"/>
                  </a:cubicBezTo>
                  <a:cubicBezTo>
                    <a:pt x="4760" y="171"/>
                    <a:pt x="4734" y="122"/>
                    <a:pt x="4688" y="108"/>
                  </a:cubicBezTo>
                  <a:cubicBezTo>
                    <a:pt x="4576" y="74"/>
                    <a:pt x="4460" y="49"/>
                    <a:pt x="4342" y="30"/>
                  </a:cubicBezTo>
                  <a:cubicBezTo>
                    <a:pt x="4338" y="29"/>
                    <a:pt x="4334" y="29"/>
                    <a:pt x="4330" y="29"/>
                  </a:cubicBezTo>
                  <a:close/>
                  <a:moveTo>
                    <a:pt x="2977" y="180"/>
                  </a:moveTo>
                  <a:cubicBezTo>
                    <a:pt x="2967" y="180"/>
                    <a:pt x="2957" y="181"/>
                    <a:pt x="2947" y="185"/>
                  </a:cubicBezTo>
                  <a:cubicBezTo>
                    <a:pt x="2840" y="227"/>
                    <a:pt x="2731" y="273"/>
                    <a:pt x="2625" y="326"/>
                  </a:cubicBezTo>
                  <a:cubicBezTo>
                    <a:pt x="2582" y="348"/>
                    <a:pt x="2565" y="400"/>
                    <a:pt x="2587" y="441"/>
                  </a:cubicBezTo>
                  <a:cubicBezTo>
                    <a:pt x="2601" y="472"/>
                    <a:pt x="2632" y="489"/>
                    <a:pt x="2664" y="489"/>
                  </a:cubicBezTo>
                  <a:cubicBezTo>
                    <a:pt x="2677" y="489"/>
                    <a:pt x="2689" y="486"/>
                    <a:pt x="2702" y="481"/>
                  </a:cubicBezTo>
                  <a:cubicBezTo>
                    <a:pt x="2803" y="430"/>
                    <a:pt x="2906" y="385"/>
                    <a:pt x="3008" y="347"/>
                  </a:cubicBezTo>
                  <a:cubicBezTo>
                    <a:pt x="3053" y="329"/>
                    <a:pt x="3075" y="279"/>
                    <a:pt x="3058" y="235"/>
                  </a:cubicBezTo>
                  <a:cubicBezTo>
                    <a:pt x="3045" y="201"/>
                    <a:pt x="3012" y="180"/>
                    <a:pt x="2977" y="180"/>
                  </a:cubicBezTo>
                  <a:close/>
                  <a:moveTo>
                    <a:pt x="5136" y="309"/>
                  </a:moveTo>
                  <a:cubicBezTo>
                    <a:pt x="5106" y="309"/>
                    <a:pt x="5077" y="323"/>
                    <a:pt x="5061" y="351"/>
                  </a:cubicBezTo>
                  <a:cubicBezTo>
                    <a:pt x="5039" y="393"/>
                    <a:pt x="5051" y="446"/>
                    <a:pt x="5093" y="468"/>
                  </a:cubicBezTo>
                  <a:cubicBezTo>
                    <a:pt x="5189" y="524"/>
                    <a:pt x="5280" y="587"/>
                    <a:pt x="5364" y="656"/>
                  </a:cubicBezTo>
                  <a:cubicBezTo>
                    <a:pt x="5380" y="670"/>
                    <a:pt x="5399" y="677"/>
                    <a:pt x="5418" y="677"/>
                  </a:cubicBezTo>
                  <a:cubicBezTo>
                    <a:pt x="5442" y="677"/>
                    <a:pt x="5468" y="665"/>
                    <a:pt x="5484" y="645"/>
                  </a:cubicBezTo>
                  <a:cubicBezTo>
                    <a:pt x="5514" y="608"/>
                    <a:pt x="5509" y="555"/>
                    <a:pt x="5473" y="524"/>
                  </a:cubicBezTo>
                  <a:cubicBezTo>
                    <a:pt x="5381" y="449"/>
                    <a:pt x="5284" y="380"/>
                    <a:pt x="5179" y="319"/>
                  </a:cubicBezTo>
                  <a:cubicBezTo>
                    <a:pt x="5166" y="312"/>
                    <a:pt x="5151" y="309"/>
                    <a:pt x="5136" y="309"/>
                  </a:cubicBezTo>
                  <a:close/>
                  <a:moveTo>
                    <a:pt x="2219" y="580"/>
                  </a:moveTo>
                  <a:cubicBezTo>
                    <a:pt x="2202" y="580"/>
                    <a:pt x="2186" y="585"/>
                    <a:pt x="2171" y="595"/>
                  </a:cubicBezTo>
                  <a:cubicBezTo>
                    <a:pt x="2075" y="662"/>
                    <a:pt x="1982" y="734"/>
                    <a:pt x="1892" y="809"/>
                  </a:cubicBezTo>
                  <a:cubicBezTo>
                    <a:pt x="1855" y="840"/>
                    <a:pt x="1850" y="893"/>
                    <a:pt x="1881" y="930"/>
                  </a:cubicBezTo>
                  <a:cubicBezTo>
                    <a:pt x="1898" y="950"/>
                    <a:pt x="1922" y="960"/>
                    <a:pt x="1946" y="960"/>
                  </a:cubicBezTo>
                  <a:cubicBezTo>
                    <a:pt x="1967" y="960"/>
                    <a:pt x="1986" y="954"/>
                    <a:pt x="2002" y="941"/>
                  </a:cubicBezTo>
                  <a:cubicBezTo>
                    <a:pt x="2087" y="869"/>
                    <a:pt x="2177" y="800"/>
                    <a:pt x="2268" y="737"/>
                  </a:cubicBezTo>
                  <a:cubicBezTo>
                    <a:pt x="2308" y="710"/>
                    <a:pt x="2318" y="656"/>
                    <a:pt x="2291" y="617"/>
                  </a:cubicBezTo>
                  <a:cubicBezTo>
                    <a:pt x="2274" y="593"/>
                    <a:pt x="2247" y="580"/>
                    <a:pt x="2219" y="580"/>
                  </a:cubicBezTo>
                  <a:close/>
                  <a:moveTo>
                    <a:pt x="5772" y="878"/>
                  </a:moveTo>
                  <a:cubicBezTo>
                    <a:pt x="5754" y="878"/>
                    <a:pt x="5735" y="884"/>
                    <a:pt x="5719" y="896"/>
                  </a:cubicBezTo>
                  <a:cubicBezTo>
                    <a:pt x="5681" y="925"/>
                    <a:pt x="5674" y="978"/>
                    <a:pt x="5703" y="1016"/>
                  </a:cubicBezTo>
                  <a:cubicBezTo>
                    <a:pt x="5766" y="1099"/>
                    <a:pt x="5826" y="1191"/>
                    <a:pt x="5889" y="1293"/>
                  </a:cubicBezTo>
                  <a:cubicBezTo>
                    <a:pt x="5905" y="1320"/>
                    <a:pt x="5934" y="1335"/>
                    <a:pt x="5963" y="1335"/>
                  </a:cubicBezTo>
                  <a:cubicBezTo>
                    <a:pt x="5977" y="1335"/>
                    <a:pt x="5993" y="1331"/>
                    <a:pt x="6006" y="1323"/>
                  </a:cubicBezTo>
                  <a:cubicBezTo>
                    <a:pt x="6047" y="1299"/>
                    <a:pt x="6060" y="1247"/>
                    <a:pt x="6036" y="1205"/>
                  </a:cubicBezTo>
                  <a:cubicBezTo>
                    <a:pt x="5971" y="1098"/>
                    <a:pt x="5906" y="1002"/>
                    <a:pt x="5839" y="912"/>
                  </a:cubicBezTo>
                  <a:cubicBezTo>
                    <a:pt x="5822" y="890"/>
                    <a:pt x="5797" y="878"/>
                    <a:pt x="5772" y="878"/>
                  </a:cubicBezTo>
                  <a:close/>
                  <a:moveTo>
                    <a:pt x="1577" y="1148"/>
                  </a:moveTo>
                  <a:cubicBezTo>
                    <a:pt x="1553" y="1148"/>
                    <a:pt x="1530" y="1157"/>
                    <a:pt x="1512" y="1176"/>
                  </a:cubicBezTo>
                  <a:cubicBezTo>
                    <a:pt x="1434" y="1264"/>
                    <a:pt x="1359" y="1357"/>
                    <a:pt x="1293" y="1452"/>
                  </a:cubicBezTo>
                  <a:cubicBezTo>
                    <a:pt x="1264" y="1490"/>
                    <a:pt x="1274" y="1543"/>
                    <a:pt x="1312" y="1572"/>
                  </a:cubicBezTo>
                  <a:cubicBezTo>
                    <a:pt x="1327" y="1583"/>
                    <a:pt x="1344" y="1588"/>
                    <a:pt x="1362" y="1588"/>
                  </a:cubicBezTo>
                  <a:cubicBezTo>
                    <a:pt x="1389" y="1588"/>
                    <a:pt x="1415" y="1575"/>
                    <a:pt x="1432" y="1551"/>
                  </a:cubicBezTo>
                  <a:cubicBezTo>
                    <a:pt x="1496" y="1463"/>
                    <a:pt x="1565" y="1375"/>
                    <a:pt x="1641" y="1290"/>
                  </a:cubicBezTo>
                  <a:cubicBezTo>
                    <a:pt x="1673" y="1255"/>
                    <a:pt x="1669" y="1200"/>
                    <a:pt x="1634" y="1170"/>
                  </a:cubicBezTo>
                  <a:cubicBezTo>
                    <a:pt x="1618" y="1155"/>
                    <a:pt x="1597" y="1148"/>
                    <a:pt x="1577" y="1148"/>
                  </a:cubicBezTo>
                  <a:close/>
                  <a:moveTo>
                    <a:pt x="6204" y="1619"/>
                  </a:moveTo>
                  <a:cubicBezTo>
                    <a:pt x="6191" y="1619"/>
                    <a:pt x="6178" y="1622"/>
                    <a:pt x="6166" y="1628"/>
                  </a:cubicBezTo>
                  <a:cubicBezTo>
                    <a:pt x="6124" y="1649"/>
                    <a:pt x="6107" y="1700"/>
                    <a:pt x="6126" y="1741"/>
                  </a:cubicBezTo>
                  <a:cubicBezTo>
                    <a:pt x="6176" y="1844"/>
                    <a:pt x="6224" y="1948"/>
                    <a:pt x="6272" y="2052"/>
                  </a:cubicBezTo>
                  <a:cubicBezTo>
                    <a:pt x="6286" y="2084"/>
                    <a:pt x="6318" y="2102"/>
                    <a:pt x="6350" y="2102"/>
                  </a:cubicBezTo>
                  <a:cubicBezTo>
                    <a:pt x="6361" y="2102"/>
                    <a:pt x="6374" y="2100"/>
                    <a:pt x="6385" y="2094"/>
                  </a:cubicBezTo>
                  <a:cubicBezTo>
                    <a:pt x="6429" y="2075"/>
                    <a:pt x="6448" y="2023"/>
                    <a:pt x="6427" y="1980"/>
                  </a:cubicBezTo>
                  <a:cubicBezTo>
                    <a:pt x="6379" y="1876"/>
                    <a:pt x="6331" y="1770"/>
                    <a:pt x="6281" y="1668"/>
                  </a:cubicBezTo>
                  <a:cubicBezTo>
                    <a:pt x="6266" y="1637"/>
                    <a:pt x="6236" y="1619"/>
                    <a:pt x="6204" y="1619"/>
                  </a:cubicBezTo>
                  <a:close/>
                  <a:moveTo>
                    <a:pt x="1100" y="1859"/>
                  </a:moveTo>
                  <a:cubicBezTo>
                    <a:pt x="1067" y="1859"/>
                    <a:pt x="1036" y="1877"/>
                    <a:pt x="1022" y="1908"/>
                  </a:cubicBezTo>
                  <a:cubicBezTo>
                    <a:pt x="970" y="2015"/>
                    <a:pt x="926" y="2126"/>
                    <a:pt x="891" y="2236"/>
                  </a:cubicBezTo>
                  <a:cubicBezTo>
                    <a:pt x="875" y="2283"/>
                    <a:pt x="901" y="2331"/>
                    <a:pt x="946" y="2345"/>
                  </a:cubicBezTo>
                  <a:cubicBezTo>
                    <a:pt x="954" y="2348"/>
                    <a:pt x="963" y="2350"/>
                    <a:pt x="973" y="2350"/>
                  </a:cubicBezTo>
                  <a:cubicBezTo>
                    <a:pt x="1008" y="2350"/>
                    <a:pt x="1042" y="2326"/>
                    <a:pt x="1054" y="2289"/>
                  </a:cubicBezTo>
                  <a:cubicBezTo>
                    <a:pt x="1086" y="2187"/>
                    <a:pt x="1128" y="2083"/>
                    <a:pt x="1176" y="1982"/>
                  </a:cubicBezTo>
                  <a:cubicBezTo>
                    <a:pt x="1197" y="1938"/>
                    <a:pt x="1179" y="1887"/>
                    <a:pt x="1136" y="1866"/>
                  </a:cubicBezTo>
                  <a:cubicBezTo>
                    <a:pt x="1124" y="1861"/>
                    <a:pt x="1112" y="1859"/>
                    <a:pt x="1100" y="1859"/>
                  </a:cubicBezTo>
                  <a:close/>
                  <a:moveTo>
                    <a:pt x="6571" y="2396"/>
                  </a:moveTo>
                  <a:cubicBezTo>
                    <a:pt x="6557" y="2396"/>
                    <a:pt x="6544" y="2399"/>
                    <a:pt x="6531" y="2406"/>
                  </a:cubicBezTo>
                  <a:cubicBezTo>
                    <a:pt x="6489" y="2427"/>
                    <a:pt x="6472" y="2478"/>
                    <a:pt x="6493" y="2521"/>
                  </a:cubicBezTo>
                  <a:cubicBezTo>
                    <a:pt x="6550" y="2637"/>
                    <a:pt x="6605" y="2736"/>
                    <a:pt x="6659" y="2829"/>
                  </a:cubicBezTo>
                  <a:cubicBezTo>
                    <a:pt x="6675" y="2856"/>
                    <a:pt x="6704" y="2870"/>
                    <a:pt x="6734" y="2870"/>
                  </a:cubicBezTo>
                  <a:cubicBezTo>
                    <a:pt x="6749" y="2870"/>
                    <a:pt x="6763" y="2867"/>
                    <a:pt x="6778" y="2858"/>
                  </a:cubicBezTo>
                  <a:cubicBezTo>
                    <a:pt x="6818" y="2834"/>
                    <a:pt x="6832" y="2781"/>
                    <a:pt x="6808" y="2741"/>
                  </a:cubicBezTo>
                  <a:cubicBezTo>
                    <a:pt x="6755" y="2653"/>
                    <a:pt x="6702" y="2555"/>
                    <a:pt x="6646" y="2443"/>
                  </a:cubicBezTo>
                  <a:cubicBezTo>
                    <a:pt x="6632" y="2414"/>
                    <a:pt x="6602" y="2396"/>
                    <a:pt x="6571" y="2396"/>
                  </a:cubicBezTo>
                  <a:close/>
                  <a:moveTo>
                    <a:pt x="868" y="2681"/>
                  </a:moveTo>
                  <a:cubicBezTo>
                    <a:pt x="825" y="2681"/>
                    <a:pt x="788" y="2715"/>
                    <a:pt x="784" y="2760"/>
                  </a:cubicBezTo>
                  <a:cubicBezTo>
                    <a:pt x="779" y="2822"/>
                    <a:pt x="776" y="2885"/>
                    <a:pt x="776" y="2947"/>
                  </a:cubicBezTo>
                  <a:cubicBezTo>
                    <a:pt x="776" y="3003"/>
                    <a:pt x="779" y="3061"/>
                    <a:pt x="782" y="3117"/>
                  </a:cubicBezTo>
                  <a:cubicBezTo>
                    <a:pt x="787" y="3162"/>
                    <a:pt x="824" y="3195"/>
                    <a:pt x="869" y="3195"/>
                  </a:cubicBezTo>
                  <a:lnTo>
                    <a:pt x="875" y="3195"/>
                  </a:lnTo>
                  <a:cubicBezTo>
                    <a:pt x="923" y="3192"/>
                    <a:pt x="958" y="3151"/>
                    <a:pt x="954" y="3104"/>
                  </a:cubicBezTo>
                  <a:cubicBezTo>
                    <a:pt x="950" y="3051"/>
                    <a:pt x="949" y="2998"/>
                    <a:pt x="949" y="2947"/>
                  </a:cubicBezTo>
                  <a:cubicBezTo>
                    <a:pt x="949" y="2890"/>
                    <a:pt x="950" y="2832"/>
                    <a:pt x="955" y="2774"/>
                  </a:cubicBezTo>
                  <a:cubicBezTo>
                    <a:pt x="960" y="2728"/>
                    <a:pt x="925" y="2686"/>
                    <a:pt x="877" y="2681"/>
                  </a:cubicBezTo>
                  <a:cubicBezTo>
                    <a:pt x="874" y="2681"/>
                    <a:pt x="871" y="2681"/>
                    <a:pt x="868" y="2681"/>
                  </a:cubicBezTo>
                  <a:close/>
                  <a:moveTo>
                    <a:pt x="7031" y="3119"/>
                  </a:moveTo>
                  <a:cubicBezTo>
                    <a:pt x="7011" y="3119"/>
                    <a:pt x="6991" y="3125"/>
                    <a:pt x="6975" y="3139"/>
                  </a:cubicBezTo>
                  <a:cubicBezTo>
                    <a:pt x="6939" y="3171"/>
                    <a:pt x="6935" y="3224"/>
                    <a:pt x="6967" y="3261"/>
                  </a:cubicBezTo>
                  <a:cubicBezTo>
                    <a:pt x="7048" y="3354"/>
                    <a:pt x="7135" y="3437"/>
                    <a:pt x="7224" y="3509"/>
                  </a:cubicBezTo>
                  <a:cubicBezTo>
                    <a:pt x="7240" y="3522"/>
                    <a:pt x="7258" y="3529"/>
                    <a:pt x="7277" y="3529"/>
                  </a:cubicBezTo>
                  <a:cubicBezTo>
                    <a:pt x="7303" y="3529"/>
                    <a:pt x="7327" y="3517"/>
                    <a:pt x="7344" y="3496"/>
                  </a:cubicBezTo>
                  <a:cubicBezTo>
                    <a:pt x="7375" y="3460"/>
                    <a:pt x="7369" y="3405"/>
                    <a:pt x="7332" y="3375"/>
                  </a:cubicBezTo>
                  <a:cubicBezTo>
                    <a:pt x="7250" y="3309"/>
                    <a:pt x="7170" y="3234"/>
                    <a:pt x="7096" y="3147"/>
                  </a:cubicBezTo>
                  <a:cubicBezTo>
                    <a:pt x="7079" y="3128"/>
                    <a:pt x="7055" y="3119"/>
                    <a:pt x="7031" y="3119"/>
                  </a:cubicBezTo>
                  <a:close/>
                  <a:moveTo>
                    <a:pt x="10604" y="3459"/>
                  </a:moveTo>
                  <a:cubicBezTo>
                    <a:pt x="10602" y="3459"/>
                    <a:pt x="10600" y="3460"/>
                    <a:pt x="10598" y="3460"/>
                  </a:cubicBezTo>
                  <a:cubicBezTo>
                    <a:pt x="10491" y="3468"/>
                    <a:pt x="10377" y="3480"/>
                    <a:pt x="10251" y="3498"/>
                  </a:cubicBezTo>
                  <a:cubicBezTo>
                    <a:pt x="10204" y="3504"/>
                    <a:pt x="10172" y="3549"/>
                    <a:pt x="10179" y="3596"/>
                  </a:cubicBezTo>
                  <a:cubicBezTo>
                    <a:pt x="10185" y="3639"/>
                    <a:pt x="10222" y="3669"/>
                    <a:pt x="10264" y="3669"/>
                  </a:cubicBezTo>
                  <a:lnTo>
                    <a:pt x="10275" y="3669"/>
                  </a:lnTo>
                  <a:cubicBezTo>
                    <a:pt x="10398" y="3652"/>
                    <a:pt x="10507" y="3639"/>
                    <a:pt x="10611" y="3631"/>
                  </a:cubicBezTo>
                  <a:cubicBezTo>
                    <a:pt x="10659" y="3628"/>
                    <a:pt x="10694" y="3586"/>
                    <a:pt x="10691" y="3538"/>
                  </a:cubicBezTo>
                  <a:cubicBezTo>
                    <a:pt x="10687" y="3494"/>
                    <a:pt x="10648" y="3459"/>
                    <a:pt x="10604" y="3459"/>
                  </a:cubicBezTo>
                  <a:close/>
                  <a:moveTo>
                    <a:pt x="11121" y="3456"/>
                  </a:moveTo>
                  <a:cubicBezTo>
                    <a:pt x="11075" y="3456"/>
                    <a:pt x="11039" y="3491"/>
                    <a:pt x="11034" y="3537"/>
                  </a:cubicBezTo>
                  <a:cubicBezTo>
                    <a:pt x="11031" y="3583"/>
                    <a:pt x="11066" y="3625"/>
                    <a:pt x="11112" y="3628"/>
                  </a:cubicBezTo>
                  <a:cubicBezTo>
                    <a:pt x="11207" y="3636"/>
                    <a:pt x="11300" y="3649"/>
                    <a:pt x="11386" y="3666"/>
                  </a:cubicBezTo>
                  <a:cubicBezTo>
                    <a:pt x="11404" y="3669"/>
                    <a:pt x="11421" y="3674"/>
                    <a:pt x="11439" y="3677"/>
                  </a:cubicBezTo>
                  <a:cubicBezTo>
                    <a:pt x="11446" y="3679"/>
                    <a:pt x="11454" y="3681"/>
                    <a:pt x="11460" y="3681"/>
                  </a:cubicBezTo>
                  <a:cubicBezTo>
                    <a:pt x="11498" y="3681"/>
                    <a:pt x="11534" y="3653"/>
                    <a:pt x="11543" y="3615"/>
                  </a:cubicBezTo>
                  <a:cubicBezTo>
                    <a:pt x="11554" y="3569"/>
                    <a:pt x="11526" y="3522"/>
                    <a:pt x="11479" y="3511"/>
                  </a:cubicBezTo>
                  <a:cubicBezTo>
                    <a:pt x="11460" y="3506"/>
                    <a:pt x="11439" y="3503"/>
                    <a:pt x="11420" y="3498"/>
                  </a:cubicBezTo>
                  <a:cubicBezTo>
                    <a:pt x="11327" y="3479"/>
                    <a:pt x="11228" y="3466"/>
                    <a:pt x="11127" y="3456"/>
                  </a:cubicBezTo>
                  <a:cubicBezTo>
                    <a:pt x="11125" y="3456"/>
                    <a:pt x="11123" y="3456"/>
                    <a:pt x="11121" y="3456"/>
                  </a:cubicBezTo>
                  <a:close/>
                  <a:moveTo>
                    <a:pt x="9755" y="3583"/>
                  </a:moveTo>
                  <a:cubicBezTo>
                    <a:pt x="9750" y="3583"/>
                    <a:pt x="9745" y="3584"/>
                    <a:pt x="9740" y="3585"/>
                  </a:cubicBezTo>
                  <a:lnTo>
                    <a:pt x="9649" y="3602"/>
                  </a:lnTo>
                  <a:cubicBezTo>
                    <a:pt x="9567" y="3617"/>
                    <a:pt x="9484" y="3633"/>
                    <a:pt x="9402" y="3647"/>
                  </a:cubicBezTo>
                  <a:cubicBezTo>
                    <a:pt x="9356" y="3655"/>
                    <a:pt x="9324" y="3700"/>
                    <a:pt x="9332" y="3746"/>
                  </a:cubicBezTo>
                  <a:cubicBezTo>
                    <a:pt x="9340" y="3788"/>
                    <a:pt x="9377" y="3817"/>
                    <a:pt x="9417" y="3817"/>
                  </a:cubicBezTo>
                  <a:cubicBezTo>
                    <a:pt x="9421" y="3817"/>
                    <a:pt x="9426" y="3817"/>
                    <a:pt x="9433" y="3815"/>
                  </a:cubicBezTo>
                  <a:cubicBezTo>
                    <a:pt x="9514" y="3801"/>
                    <a:pt x="9598" y="3786"/>
                    <a:pt x="9681" y="3770"/>
                  </a:cubicBezTo>
                  <a:lnTo>
                    <a:pt x="9771" y="3754"/>
                  </a:lnTo>
                  <a:cubicBezTo>
                    <a:pt x="9817" y="3745"/>
                    <a:pt x="9849" y="3700"/>
                    <a:pt x="9839" y="3653"/>
                  </a:cubicBezTo>
                  <a:cubicBezTo>
                    <a:pt x="9832" y="3612"/>
                    <a:pt x="9796" y="3583"/>
                    <a:pt x="9755" y="3583"/>
                  </a:cubicBezTo>
                  <a:close/>
                  <a:moveTo>
                    <a:pt x="7722" y="3614"/>
                  </a:moveTo>
                  <a:cubicBezTo>
                    <a:pt x="7688" y="3614"/>
                    <a:pt x="7655" y="3635"/>
                    <a:pt x="7642" y="3668"/>
                  </a:cubicBezTo>
                  <a:cubicBezTo>
                    <a:pt x="7625" y="3713"/>
                    <a:pt x="7646" y="3762"/>
                    <a:pt x="7690" y="3780"/>
                  </a:cubicBezTo>
                  <a:cubicBezTo>
                    <a:pt x="7799" y="3823"/>
                    <a:pt x="7915" y="3855"/>
                    <a:pt x="8035" y="3879"/>
                  </a:cubicBezTo>
                  <a:lnTo>
                    <a:pt x="8051" y="3879"/>
                  </a:lnTo>
                  <a:cubicBezTo>
                    <a:pt x="8092" y="3879"/>
                    <a:pt x="8128" y="3852"/>
                    <a:pt x="8136" y="3810"/>
                  </a:cubicBezTo>
                  <a:cubicBezTo>
                    <a:pt x="8145" y="3764"/>
                    <a:pt x="8115" y="3719"/>
                    <a:pt x="8067" y="3709"/>
                  </a:cubicBezTo>
                  <a:cubicBezTo>
                    <a:pt x="7958" y="3689"/>
                    <a:pt x="7852" y="3658"/>
                    <a:pt x="7753" y="3620"/>
                  </a:cubicBezTo>
                  <a:cubicBezTo>
                    <a:pt x="7743" y="3616"/>
                    <a:pt x="7732" y="3614"/>
                    <a:pt x="7722" y="3614"/>
                  </a:cubicBezTo>
                  <a:close/>
                  <a:moveTo>
                    <a:pt x="935" y="3407"/>
                  </a:moveTo>
                  <a:cubicBezTo>
                    <a:pt x="927" y="3407"/>
                    <a:pt x="920" y="3408"/>
                    <a:pt x="912" y="3410"/>
                  </a:cubicBezTo>
                  <a:cubicBezTo>
                    <a:pt x="867" y="3423"/>
                    <a:pt x="840" y="3469"/>
                    <a:pt x="851" y="3516"/>
                  </a:cubicBezTo>
                  <a:cubicBezTo>
                    <a:pt x="880" y="3620"/>
                    <a:pt x="914" y="3729"/>
                    <a:pt x="957" y="3849"/>
                  </a:cubicBezTo>
                  <a:cubicBezTo>
                    <a:pt x="968" y="3884"/>
                    <a:pt x="1002" y="3906"/>
                    <a:pt x="1037" y="3906"/>
                  </a:cubicBezTo>
                  <a:cubicBezTo>
                    <a:pt x="1046" y="3906"/>
                    <a:pt x="1056" y="3905"/>
                    <a:pt x="1066" y="3902"/>
                  </a:cubicBezTo>
                  <a:cubicBezTo>
                    <a:pt x="1111" y="3886"/>
                    <a:pt x="1133" y="3838"/>
                    <a:pt x="1119" y="3793"/>
                  </a:cubicBezTo>
                  <a:cubicBezTo>
                    <a:pt x="1077" y="3676"/>
                    <a:pt x="1045" y="3570"/>
                    <a:pt x="1018" y="3471"/>
                  </a:cubicBezTo>
                  <a:cubicBezTo>
                    <a:pt x="1007" y="3432"/>
                    <a:pt x="973" y="3407"/>
                    <a:pt x="935" y="3407"/>
                  </a:cubicBezTo>
                  <a:close/>
                  <a:moveTo>
                    <a:pt x="8907" y="3722"/>
                  </a:moveTo>
                  <a:cubicBezTo>
                    <a:pt x="8904" y="3722"/>
                    <a:pt x="8901" y="3722"/>
                    <a:pt x="8898" y="3722"/>
                  </a:cubicBezTo>
                  <a:cubicBezTo>
                    <a:pt x="8776" y="3735"/>
                    <a:pt x="8667" y="3743"/>
                    <a:pt x="8563" y="3746"/>
                  </a:cubicBezTo>
                  <a:cubicBezTo>
                    <a:pt x="8515" y="3746"/>
                    <a:pt x="8477" y="3786"/>
                    <a:pt x="8478" y="3834"/>
                  </a:cubicBezTo>
                  <a:cubicBezTo>
                    <a:pt x="8480" y="3881"/>
                    <a:pt x="8518" y="3918"/>
                    <a:pt x="8565" y="3918"/>
                  </a:cubicBezTo>
                  <a:lnTo>
                    <a:pt x="8566" y="3918"/>
                  </a:lnTo>
                  <a:cubicBezTo>
                    <a:pt x="8675" y="3914"/>
                    <a:pt x="8790" y="3906"/>
                    <a:pt x="8917" y="3894"/>
                  </a:cubicBezTo>
                  <a:cubicBezTo>
                    <a:pt x="8963" y="3887"/>
                    <a:pt x="8997" y="3846"/>
                    <a:pt x="8992" y="3798"/>
                  </a:cubicBezTo>
                  <a:cubicBezTo>
                    <a:pt x="8988" y="3754"/>
                    <a:pt x="8950" y="3722"/>
                    <a:pt x="8907" y="3722"/>
                  </a:cubicBezTo>
                  <a:close/>
                  <a:moveTo>
                    <a:pt x="11938" y="3695"/>
                  </a:moveTo>
                  <a:cubicBezTo>
                    <a:pt x="11908" y="3695"/>
                    <a:pt x="11879" y="3712"/>
                    <a:pt x="11863" y="3740"/>
                  </a:cubicBezTo>
                  <a:cubicBezTo>
                    <a:pt x="11839" y="3780"/>
                    <a:pt x="11855" y="3833"/>
                    <a:pt x="11897" y="3855"/>
                  </a:cubicBezTo>
                  <a:cubicBezTo>
                    <a:pt x="11992" y="3908"/>
                    <a:pt x="12083" y="3969"/>
                    <a:pt x="12169" y="4039"/>
                  </a:cubicBezTo>
                  <a:cubicBezTo>
                    <a:pt x="12185" y="4051"/>
                    <a:pt x="12205" y="4057"/>
                    <a:pt x="12224" y="4057"/>
                  </a:cubicBezTo>
                  <a:cubicBezTo>
                    <a:pt x="12249" y="4057"/>
                    <a:pt x="12273" y="4046"/>
                    <a:pt x="12291" y="4025"/>
                  </a:cubicBezTo>
                  <a:cubicBezTo>
                    <a:pt x="12320" y="3988"/>
                    <a:pt x="12313" y="3934"/>
                    <a:pt x="12277" y="3905"/>
                  </a:cubicBezTo>
                  <a:cubicBezTo>
                    <a:pt x="12182" y="3830"/>
                    <a:pt x="12083" y="3762"/>
                    <a:pt x="11979" y="3706"/>
                  </a:cubicBezTo>
                  <a:cubicBezTo>
                    <a:pt x="11966" y="3699"/>
                    <a:pt x="11952" y="3695"/>
                    <a:pt x="11938" y="3695"/>
                  </a:cubicBezTo>
                  <a:close/>
                  <a:moveTo>
                    <a:pt x="12586" y="4249"/>
                  </a:moveTo>
                  <a:cubicBezTo>
                    <a:pt x="12567" y="4249"/>
                    <a:pt x="12548" y="4255"/>
                    <a:pt x="12533" y="4268"/>
                  </a:cubicBezTo>
                  <a:cubicBezTo>
                    <a:pt x="12496" y="4297"/>
                    <a:pt x="12490" y="4352"/>
                    <a:pt x="12520" y="4388"/>
                  </a:cubicBezTo>
                  <a:cubicBezTo>
                    <a:pt x="12587" y="4475"/>
                    <a:pt x="12650" y="4566"/>
                    <a:pt x="12706" y="4662"/>
                  </a:cubicBezTo>
                  <a:cubicBezTo>
                    <a:pt x="12722" y="4689"/>
                    <a:pt x="12751" y="4705"/>
                    <a:pt x="12781" y="4705"/>
                  </a:cubicBezTo>
                  <a:cubicBezTo>
                    <a:pt x="12795" y="4705"/>
                    <a:pt x="12810" y="4701"/>
                    <a:pt x="12824" y="4693"/>
                  </a:cubicBezTo>
                  <a:cubicBezTo>
                    <a:pt x="12864" y="4669"/>
                    <a:pt x="12879" y="4617"/>
                    <a:pt x="12855" y="4576"/>
                  </a:cubicBezTo>
                  <a:cubicBezTo>
                    <a:pt x="12795" y="4473"/>
                    <a:pt x="12727" y="4374"/>
                    <a:pt x="12655" y="4283"/>
                  </a:cubicBezTo>
                  <a:cubicBezTo>
                    <a:pt x="12637" y="4261"/>
                    <a:pt x="12612" y="4249"/>
                    <a:pt x="12586" y="4249"/>
                  </a:cubicBezTo>
                  <a:close/>
                  <a:moveTo>
                    <a:pt x="1222" y="4217"/>
                  </a:moveTo>
                  <a:cubicBezTo>
                    <a:pt x="1211" y="4217"/>
                    <a:pt x="1200" y="4219"/>
                    <a:pt x="1189" y="4223"/>
                  </a:cubicBezTo>
                  <a:cubicBezTo>
                    <a:pt x="1146" y="4241"/>
                    <a:pt x="1123" y="4291"/>
                    <a:pt x="1141" y="4334"/>
                  </a:cubicBezTo>
                  <a:lnTo>
                    <a:pt x="1146" y="4348"/>
                  </a:lnTo>
                  <a:cubicBezTo>
                    <a:pt x="1187" y="4449"/>
                    <a:pt x="1227" y="4552"/>
                    <a:pt x="1266" y="4653"/>
                  </a:cubicBezTo>
                  <a:cubicBezTo>
                    <a:pt x="1279" y="4688"/>
                    <a:pt x="1311" y="4709"/>
                    <a:pt x="1346" y="4709"/>
                  </a:cubicBezTo>
                  <a:cubicBezTo>
                    <a:pt x="1356" y="4709"/>
                    <a:pt x="1367" y="4707"/>
                    <a:pt x="1376" y="4704"/>
                  </a:cubicBezTo>
                  <a:cubicBezTo>
                    <a:pt x="1421" y="4686"/>
                    <a:pt x="1444" y="4637"/>
                    <a:pt x="1426" y="4592"/>
                  </a:cubicBezTo>
                  <a:cubicBezTo>
                    <a:pt x="1388" y="4489"/>
                    <a:pt x="1347" y="4387"/>
                    <a:pt x="1306" y="4284"/>
                  </a:cubicBezTo>
                  <a:lnTo>
                    <a:pt x="1301" y="4272"/>
                  </a:lnTo>
                  <a:cubicBezTo>
                    <a:pt x="1288" y="4237"/>
                    <a:pt x="1256" y="4217"/>
                    <a:pt x="1222" y="4217"/>
                  </a:cubicBezTo>
                  <a:close/>
                  <a:moveTo>
                    <a:pt x="12991" y="5003"/>
                  </a:moveTo>
                  <a:cubicBezTo>
                    <a:pt x="12982" y="5003"/>
                    <a:pt x="12974" y="5004"/>
                    <a:pt x="12965" y="5007"/>
                  </a:cubicBezTo>
                  <a:cubicBezTo>
                    <a:pt x="12919" y="5021"/>
                    <a:pt x="12895" y="5069"/>
                    <a:pt x="12909" y="5115"/>
                  </a:cubicBezTo>
                  <a:cubicBezTo>
                    <a:pt x="12943" y="5221"/>
                    <a:pt x="12970" y="5328"/>
                    <a:pt x="12988" y="5436"/>
                  </a:cubicBezTo>
                  <a:cubicBezTo>
                    <a:pt x="12994" y="5479"/>
                    <a:pt x="13031" y="5508"/>
                    <a:pt x="13072" y="5508"/>
                  </a:cubicBezTo>
                  <a:cubicBezTo>
                    <a:pt x="13077" y="5508"/>
                    <a:pt x="13082" y="5508"/>
                    <a:pt x="13087" y="5506"/>
                  </a:cubicBezTo>
                  <a:cubicBezTo>
                    <a:pt x="13133" y="5500"/>
                    <a:pt x="13165" y="5455"/>
                    <a:pt x="13157" y="5408"/>
                  </a:cubicBezTo>
                  <a:cubicBezTo>
                    <a:pt x="13138" y="5292"/>
                    <a:pt x="13109" y="5176"/>
                    <a:pt x="13072" y="5063"/>
                  </a:cubicBezTo>
                  <a:cubicBezTo>
                    <a:pt x="13061" y="5026"/>
                    <a:pt x="13027" y="5003"/>
                    <a:pt x="12991" y="5003"/>
                  </a:cubicBezTo>
                  <a:close/>
                  <a:moveTo>
                    <a:pt x="1510" y="5026"/>
                  </a:moveTo>
                  <a:cubicBezTo>
                    <a:pt x="1502" y="5026"/>
                    <a:pt x="1495" y="5027"/>
                    <a:pt x="1487" y="5029"/>
                  </a:cubicBezTo>
                  <a:cubicBezTo>
                    <a:pt x="1440" y="5042"/>
                    <a:pt x="1413" y="5088"/>
                    <a:pt x="1426" y="5135"/>
                  </a:cubicBezTo>
                  <a:cubicBezTo>
                    <a:pt x="1458" y="5250"/>
                    <a:pt x="1482" y="5356"/>
                    <a:pt x="1498" y="5460"/>
                  </a:cubicBezTo>
                  <a:cubicBezTo>
                    <a:pt x="1504" y="5503"/>
                    <a:pt x="1541" y="5533"/>
                    <a:pt x="1583" y="5533"/>
                  </a:cubicBezTo>
                  <a:cubicBezTo>
                    <a:pt x="1588" y="5533"/>
                    <a:pt x="1593" y="5533"/>
                    <a:pt x="1597" y="5532"/>
                  </a:cubicBezTo>
                  <a:cubicBezTo>
                    <a:pt x="1644" y="5524"/>
                    <a:pt x="1676" y="5481"/>
                    <a:pt x="1668" y="5434"/>
                  </a:cubicBezTo>
                  <a:cubicBezTo>
                    <a:pt x="1650" y="5324"/>
                    <a:pt x="1626" y="5210"/>
                    <a:pt x="1593" y="5088"/>
                  </a:cubicBezTo>
                  <a:cubicBezTo>
                    <a:pt x="1582" y="5051"/>
                    <a:pt x="1548" y="5026"/>
                    <a:pt x="1510" y="5026"/>
                  </a:cubicBezTo>
                  <a:close/>
                  <a:moveTo>
                    <a:pt x="13093" y="5850"/>
                  </a:moveTo>
                  <a:cubicBezTo>
                    <a:pt x="13048" y="5850"/>
                    <a:pt x="13013" y="5884"/>
                    <a:pt x="13008" y="5929"/>
                  </a:cubicBezTo>
                  <a:cubicBezTo>
                    <a:pt x="13000" y="6039"/>
                    <a:pt x="12981" y="6147"/>
                    <a:pt x="12952" y="6252"/>
                  </a:cubicBezTo>
                  <a:cubicBezTo>
                    <a:pt x="12941" y="6297"/>
                    <a:pt x="12968" y="6345"/>
                    <a:pt x="13013" y="6356"/>
                  </a:cubicBezTo>
                  <a:cubicBezTo>
                    <a:pt x="13021" y="6360"/>
                    <a:pt x="13029" y="6360"/>
                    <a:pt x="13036" y="6360"/>
                  </a:cubicBezTo>
                  <a:cubicBezTo>
                    <a:pt x="13074" y="6360"/>
                    <a:pt x="13109" y="6334"/>
                    <a:pt x="13119" y="6296"/>
                  </a:cubicBezTo>
                  <a:cubicBezTo>
                    <a:pt x="13149" y="6182"/>
                    <a:pt x="13170" y="6063"/>
                    <a:pt x="13180" y="5943"/>
                  </a:cubicBezTo>
                  <a:cubicBezTo>
                    <a:pt x="13185" y="5895"/>
                    <a:pt x="13149" y="5854"/>
                    <a:pt x="13101" y="5850"/>
                  </a:cubicBezTo>
                  <a:cubicBezTo>
                    <a:pt x="13098" y="5850"/>
                    <a:pt x="13095" y="5850"/>
                    <a:pt x="13093" y="5850"/>
                  </a:cubicBezTo>
                  <a:close/>
                  <a:moveTo>
                    <a:pt x="1608" y="5874"/>
                  </a:moveTo>
                  <a:cubicBezTo>
                    <a:pt x="1562" y="5874"/>
                    <a:pt x="1525" y="5910"/>
                    <a:pt x="1522" y="5955"/>
                  </a:cubicBezTo>
                  <a:cubicBezTo>
                    <a:pt x="1514" y="6062"/>
                    <a:pt x="1500" y="6172"/>
                    <a:pt x="1476" y="6283"/>
                  </a:cubicBezTo>
                  <a:cubicBezTo>
                    <a:pt x="1466" y="6329"/>
                    <a:pt x="1495" y="6374"/>
                    <a:pt x="1541" y="6385"/>
                  </a:cubicBezTo>
                  <a:cubicBezTo>
                    <a:pt x="1548" y="6385"/>
                    <a:pt x="1554" y="6387"/>
                    <a:pt x="1559" y="6387"/>
                  </a:cubicBezTo>
                  <a:cubicBezTo>
                    <a:pt x="1599" y="6387"/>
                    <a:pt x="1636" y="6358"/>
                    <a:pt x="1644" y="6318"/>
                  </a:cubicBezTo>
                  <a:cubicBezTo>
                    <a:pt x="1668" y="6200"/>
                    <a:pt x="1685" y="6081"/>
                    <a:pt x="1693" y="5966"/>
                  </a:cubicBezTo>
                  <a:cubicBezTo>
                    <a:pt x="1697" y="5919"/>
                    <a:pt x="1660" y="5878"/>
                    <a:pt x="1613" y="5874"/>
                  </a:cubicBezTo>
                  <a:cubicBezTo>
                    <a:pt x="1611" y="5874"/>
                    <a:pt x="1609" y="5874"/>
                    <a:pt x="1608" y="5874"/>
                  </a:cubicBezTo>
                  <a:close/>
                  <a:moveTo>
                    <a:pt x="12840" y="6662"/>
                  </a:moveTo>
                  <a:cubicBezTo>
                    <a:pt x="12810" y="6662"/>
                    <a:pt x="12780" y="6679"/>
                    <a:pt x="12765" y="6707"/>
                  </a:cubicBezTo>
                  <a:cubicBezTo>
                    <a:pt x="12711" y="6802"/>
                    <a:pt x="12650" y="6895"/>
                    <a:pt x="12581" y="6981"/>
                  </a:cubicBezTo>
                  <a:cubicBezTo>
                    <a:pt x="12552" y="7019"/>
                    <a:pt x="12558" y="7072"/>
                    <a:pt x="12595" y="7101"/>
                  </a:cubicBezTo>
                  <a:cubicBezTo>
                    <a:pt x="12611" y="7114"/>
                    <a:pt x="12630" y="7120"/>
                    <a:pt x="12648" y="7120"/>
                  </a:cubicBezTo>
                  <a:cubicBezTo>
                    <a:pt x="12674" y="7120"/>
                    <a:pt x="12699" y="7109"/>
                    <a:pt x="12717" y="7087"/>
                  </a:cubicBezTo>
                  <a:cubicBezTo>
                    <a:pt x="12791" y="6992"/>
                    <a:pt x="12856" y="6893"/>
                    <a:pt x="12914" y="6790"/>
                  </a:cubicBezTo>
                  <a:cubicBezTo>
                    <a:pt x="12936" y="6749"/>
                    <a:pt x="12922" y="6698"/>
                    <a:pt x="12880" y="6674"/>
                  </a:cubicBezTo>
                  <a:cubicBezTo>
                    <a:pt x="12868" y="6666"/>
                    <a:pt x="12854" y="6662"/>
                    <a:pt x="12840" y="6662"/>
                  </a:cubicBezTo>
                  <a:close/>
                  <a:moveTo>
                    <a:pt x="1410" y="6708"/>
                  </a:moveTo>
                  <a:cubicBezTo>
                    <a:pt x="1376" y="6708"/>
                    <a:pt x="1344" y="6729"/>
                    <a:pt x="1331" y="6763"/>
                  </a:cubicBezTo>
                  <a:cubicBezTo>
                    <a:pt x="1293" y="6861"/>
                    <a:pt x="1250" y="6963"/>
                    <a:pt x="1199" y="7074"/>
                  </a:cubicBezTo>
                  <a:cubicBezTo>
                    <a:pt x="1179" y="7117"/>
                    <a:pt x="1199" y="7167"/>
                    <a:pt x="1240" y="7188"/>
                  </a:cubicBezTo>
                  <a:cubicBezTo>
                    <a:pt x="1253" y="7192"/>
                    <a:pt x="1264" y="7196"/>
                    <a:pt x="1277" y="7196"/>
                  </a:cubicBezTo>
                  <a:cubicBezTo>
                    <a:pt x="1309" y="7196"/>
                    <a:pt x="1341" y="7176"/>
                    <a:pt x="1356" y="7146"/>
                  </a:cubicBezTo>
                  <a:cubicBezTo>
                    <a:pt x="1408" y="7032"/>
                    <a:pt x="1453" y="6927"/>
                    <a:pt x="1492" y="6824"/>
                  </a:cubicBezTo>
                  <a:cubicBezTo>
                    <a:pt x="1509" y="6779"/>
                    <a:pt x="1487" y="6730"/>
                    <a:pt x="1442" y="6714"/>
                  </a:cubicBezTo>
                  <a:cubicBezTo>
                    <a:pt x="1432" y="6709"/>
                    <a:pt x="1421" y="6708"/>
                    <a:pt x="1410" y="6708"/>
                  </a:cubicBezTo>
                  <a:close/>
                  <a:moveTo>
                    <a:pt x="12294" y="7320"/>
                  </a:moveTo>
                  <a:cubicBezTo>
                    <a:pt x="12274" y="7320"/>
                    <a:pt x="12253" y="7327"/>
                    <a:pt x="12237" y="7341"/>
                  </a:cubicBezTo>
                  <a:cubicBezTo>
                    <a:pt x="12155" y="7410"/>
                    <a:pt x="12067" y="7479"/>
                    <a:pt x="11972" y="7545"/>
                  </a:cubicBezTo>
                  <a:cubicBezTo>
                    <a:pt x="11934" y="7572"/>
                    <a:pt x="11923" y="7625"/>
                    <a:pt x="11950" y="7665"/>
                  </a:cubicBezTo>
                  <a:cubicBezTo>
                    <a:pt x="11968" y="7689"/>
                    <a:pt x="11993" y="7702"/>
                    <a:pt x="12020" y="7702"/>
                  </a:cubicBezTo>
                  <a:cubicBezTo>
                    <a:pt x="12038" y="7702"/>
                    <a:pt x="12054" y="7697"/>
                    <a:pt x="12070" y="7686"/>
                  </a:cubicBezTo>
                  <a:cubicBezTo>
                    <a:pt x="12169" y="7617"/>
                    <a:pt x="12264" y="7545"/>
                    <a:pt x="12349" y="7471"/>
                  </a:cubicBezTo>
                  <a:cubicBezTo>
                    <a:pt x="12385" y="7439"/>
                    <a:pt x="12389" y="7385"/>
                    <a:pt x="12358" y="7349"/>
                  </a:cubicBezTo>
                  <a:cubicBezTo>
                    <a:pt x="12342" y="7330"/>
                    <a:pt x="12318" y="7320"/>
                    <a:pt x="12294" y="7320"/>
                  </a:cubicBezTo>
                  <a:close/>
                  <a:moveTo>
                    <a:pt x="1045" y="7485"/>
                  </a:moveTo>
                  <a:cubicBezTo>
                    <a:pt x="1014" y="7485"/>
                    <a:pt x="985" y="7501"/>
                    <a:pt x="970" y="7530"/>
                  </a:cubicBezTo>
                  <a:cubicBezTo>
                    <a:pt x="930" y="7607"/>
                    <a:pt x="888" y="7682"/>
                    <a:pt x="848" y="7758"/>
                  </a:cubicBezTo>
                  <a:lnTo>
                    <a:pt x="808" y="7833"/>
                  </a:lnTo>
                  <a:cubicBezTo>
                    <a:pt x="785" y="7875"/>
                    <a:pt x="801" y="7927"/>
                    <a:pt x="843" y="7948"/>
                  </a:cubicBezTo>
                  <a:cubicBezTo>
                    <a:pt x="856" y="7956"/>
                    <a:pt x="870" y="7959"/>
                    <a:pt x="883" y="7959"/>
                  </a:cubicBezTo>
                  <a:cubicBezTo>
                    <a:pt x="914" y="7959"/>
                    <a:pt x="944" y="7943"/>
                    <a:pt x="958" y="7915"/>
                  </a:cubicBezTo>
                  <a:lnTo>
                    <a:pt x="998" y="7839"/>
                  </a:lnTo>
                  <a:cubicBezTo>
                    <a:pt x="1040" y="7764"/>
                    <a:pt x="1082" y="7687"/>
                    <a:pt x="1122" y="7610"/>
                  </a:cubicBezTo>
                  <a:cubicBezTo>
                    <a:pt x="1144" y="7569"/>
                    <a:pt x="1128" y="7517"/>
                    <a:pt x="1086" y="7495"/>
                  </a:cubicBezTo>
                  <a:cubicBezTo>
                    <a:pt x="1073" y="7488"/>
                    <a:pt x="1059" y="7485"/>
                    <a:pt x="1045" y="7485"/>
                  </a:cubicBezTo>
                  <a:close/>
                  <a:moveTo>
                    <a:pt x="11577" y="7793"/>
                  </a:moveTo>
                  <a:cubicBezTo>
                    <a:pt x="11564" y="7793"/>
                    <a:pt x="11551" y="7796"/>
                    <a:pt x="11538" y="7802"/>
                  </a:cubicBezTo>
                  <a:cubicBezTo>
                    <a:pt x="11442" y="7852"/>
                    <a:pt x="11340" y="7900"/>
                    <a:pt x="11233" y="7947"/>
                  </a:cubicBezTo>
                  <a:cubicBezTo>
                    <a:pt x="11189" y="7966"/>
                    <a:pt x="11170" y="8015"/>
                    <a:pt x="11188" y="8059"/>
                  </a:cubicBezTo>
                  <a:cubicBezTo>
                    <a:pt x="11202" y="8092"/>
                    <a:pt x="11234" y="8112"/>
                    <a:pt x="11268" y="8112"/>
                  </a:cubicBezTo>
                  <a:cubicBezTo>
                    <a:pt x="11279" y="8112"/>
                    <a:pt x="11290" y="8108"/>
                    <a:pt x="11301" y="8104"/>
                  </a:cubicBezTo>
                  <a:cubicBezTo>
                    <a:pt x="11412" y="8057"/>
                    <a:pt x="11518" y="8006"/>
                    <a:pt x="11617" y="7955"/>
                  </a:cubicBezTo>
                  <a:cubicBezTo>
                    <a:pt x="11660" y="7934"/>
                    <a:pt x="11676" y="7881"/>
                    <a:pt x="11654" y="7839"/>
                  </a:cubicBezTo>
                  <a:cubicBezTo>
                    <a:pt x="11639" y="7810"/>
                    <a:pt x="11609" y="7793"/>
                    <a:pt x="11577" y="7793"/>
                  </a:cubicBezTo>
                  <a:close/>
                  <a:moveTo>
                    <a:pt x="10786" y="8125"/>
                  </a:moveTo>
                  <a:cubicBezTo>
                    <a:pt x="10777" y="8125"/>
                    <a:pt x="10768" y="8126"/>
                    <a:pt x="10759" y="8129"/>
                  </a:cubicBezTo>
                  <a:cubicBezTo>
                    <a:pt x="10656" y="8164"/>
                    <a:pt x="10547" y="8200"/>
                    <a:pt x="10433" y="8233"/>
                  </a:cubicBezTo>
                  <a:cubicBezTo>
                    <a:pt x="10389" y="8248"/>
                    <a:pt x="10363" y="8296"/>
                    <a:pt x="10377" y="8341"/>
                  </a:cubicBezTo>
                  <a:cubicBezTo>
                    <a:pt x="10389" y="8377"/>
                    <a:pt x="10422" y="8401"/>
                    <a:pt x="10459" y="8401"/>
                  </a:cubicBezTo>
                  <a:cubicBezTo>
                    <a:pt x="10467" y="8401"/>
                    <a:pt x="10475" y="8401"/>
                    <a:pt x="10483" y="8398"/>
                  </a:cubicBezTo>
                  <a:cubicBezTo>
                    <a:pt x="10598" y="8365"/>
                    <a:pt x="10710" y="8328"/>
                    <a:pt x="10815" y="8292"/>
                  </a:cubicBezTo>
                  <a:cubicBezTo>
                    <a:pt x="10859" y="8276"/>
                    <a:pt x="10883" y="8227"/>
                    <a:pt x="10867" y="8182"/>
                  </a:cubicBezTo>
                  <a:cubicBezTo>
                    <a:pt x="10855" y="8146"/>
                    <a:pt x="10822" y="8125"/>
                    <a:pt x="10786" y="8125"/>
                  </a:cubicBezTo>
                  <a:close/>
                  <a:moveTo>
                    <a:pt x="9963" y="8368"/>
                  </a:moveTo>
                  <a:cubicBezTo>
                    <a:pt x="9955" y="8368"/>
                    <a:pt x="9948" y="8369"/>
                    <a:pt x="9940" y="8371"/>
                  </a:cubicBezTo>
                  <a:cubicBezTo>
                    <a:pt x="9831" y="8398"/>
                    <a:pt x="9721" y="8425"/>
                    <a:pt x="9614" y="8451"/>
                  </a:cubicBezTo>
                  <a:cubicBezTo>
                    <a:pt x="9614" y="8451"/>
                    <a:pt x="9609" y="8453"/>
                    <a:pt x="9609" y="8453"/>
                  </a:cubicBezTo>
                  <a:lnTo>
                    <a:pt x="9628" y="8536"/>
                  </a:lnTo>
                  <a:lnTo>
                    <a:pt x="9652" y="8618"/>
                  </a:lnTo>
                  <a:cubicBezTo>
                    <a:pt x="9761" y="8592"/>
                    <a:pt x="9873" y="8565"/>
                    <a:pt x="9983" y="8537"/>
                  </a:cubicBezTo>
                  <a:cubicBezTo>
                    <a:pt x="10030" y="8525"/>
                    <a:pt x="10057" y="8478"/>
                    <a:pt x="10046" y="8432"/>
                  </a:cubicBezTo>
                  <a:cubicBezTo>
                    <a:pt x="10035" y="8394"/>
                    <a:pt x="10001" y="8368"/>
                    <a:pt x="9963" y="8368"/>
                  </a:cubicBezTo>
                  <a:close/>
                  <a:moveTo>
                    <a:pt x="645" y="8245"/>
                  </a:moveTo>
                  <a:cubicBezTo>
                    <a:pt x="614" y="8245"/>
                    <a:pt x="583" y="8263"/>
                    <a:pt x="568" y="8292"/>
                  </a:cubicBezTo>
                  <a:cubicBezTo>
                    <a:pt x="542" y="8347"/>
                    <a:pt x="516" y="8400"/>
                    <a:pt x="492" y="8453"/>
                  </a:cubicBezTo>
                  <a:cubicBezTo>
                    <a:pt x="468" y="8505"/>
                    <a:pt x="444" y="8557"/>
                    <a:pt x="424" y="8610"/>
                  </a:cubicBezTo>
                  <a:cubicBezTo>
                    <a:pt x="404" y="8653"/>
                    <a:pt x="425" y="8704"/>
                    <a:pt x="468" y="8722"/>
                  </a:cubicBezTo>
                  <a:cubicBezTo>
                    <a:pt x="480" y="8726"/>
                    <a:pt x="491" y="8730"/>
                    <a:pt x="502" y="8730"/>
                  </a:cubicBezTo>
                  <a:cubicBezTo>
                    <a:pt x="536" y="8730"/>
                    <a:pt x="568" y="8709"/>
                    <a:pt x="580" y="8677"/>
                  </a:cubicBezTo>
                  <a:cubicBezTo>
                    <a:pt x="603" y="8626"/>
                    <a:pt x="625" y="8574"/>
                    <a:pt x="648" y="8525"/>
                  </a:cubicBezTo>
                  <a:cubicBezTo>
                    <a:pt x="672" y="8472"/>
                    <a:pt x="697" y="8421"/>
                    <a:pt x="723" y="8368"/>
                  </a:cubicBezTo>
                  <a:cubicBezTo>
                    <a:pt x="744" y="8326"/>
                    <a:pt x="726" y="8275"/>
                    <a:pt x="683" y="8254"/>
                  </a:cubicBezTo>
                  <a:cubicBezTo>
                    <a:pt x="671" y="8248"/>
                    <a:pt x="658" y="8245"/>
                    <a:pt x="645" y="8245"/>
                  </a:cubicBezTo>
                  <a:close/>
                  <a:moveTo>
                    <a:pt x="9129" y="8574"/>
                  </a:moveTo>
                  <a:cubicBezTo>
                    <a:pt x="9121" y="8574"/>
                    <a:pt x="9114" y="8575"/>
                    <a:pt x="9106" y="8578"/>
                  </a:cubicBezTo>
                  <a:cubicBezTo>
                    <a:pt x="8995" y="8606"/>
                    <a:pt x="8883" y="8637"/>
                    <a:pt x="8773" y="8669"/>
                  </a:cubicBezTo>
                  <a:cubicBezTo>
                    <a:pt x="8726" y="8683"/>
                    <a:pt x="8701" y="8731"/>
                    <a:pt x="8714" y="8776"/>
                  </a:cubicBezTo>
                  <a:cubicBezTo>
                    <a:pt x="8725" y="8813"/>
                    <a:pt x="8758" y="8839"/>
                    <a:pt x="8797" y="8839"/>
                  </a:cubicBezTo>
                  <a:cubicBezTo>
                    <a:pt x="8805" y="8839"/>
                    <a:pt x="8813" y="8837"/>
                    <a:pt x="8821" y="8834"/>
                  </a:cubicBezTo>
                  <a:cubicBezTo>
                    <a:pt x="8930" y="8802"/>
                    <a:pt x="9040" y="8771"/>
                    <a:pt x="9149" y="8742"/>
                  </a:cubicBezTo>
                  <a:cubicBezTo>
                    <a:pt x="9196" y="8731"/>
                    <a:pt x="9223" y="8683"/>
                    <a:pt x="9212" y="8638"/>
                  </a:cubicBezTo>
                  <a:cubicBezTo>
                    <a:pt x="9201" y="8600"/>
                    <a:pt x="9167" y="8574"/>
                    <a:pt x="9129" y="8574"/>
                  </a:cubicBezTo>
                  <a:close/>
                  <a:moveTo>
                    <a:pt x="8305" y="8824"/>
                  </a:moveTo>
                  <a:cubicBezTo>
                    <a:pt x="8296" y="8824"/>
                    <a:pt x="8286" y="8826"/>
                    <a:pt x="8276" y="8829"/>
                  </a:cubicBezTo>
                  <a:cubicBezTo>
                    <a:pt x="8164" y="8869"/>
                    <a:pt x="8054" y="8912"/>
                    <a:pt x="7951" y="8954"/>
                  </a:cubicBezTo>
                  <a:cubicBezTo>
                    <a:pt x="7908" y="8973"/>
                    <a:pt x="7887" y="9023"/>
                    <a:pt x="7905" y="9066"/>
                  </a:cubicBezTo>
                  <a:cubicBezTo>
                    <a:pt x="7919" y="9100"/>
                    <a:pt x="7951" y="9119"/>
                    <a:pt x="7985" y="9119"/>
                  </a:cubicBezTo>
                  <a:cubicBezTo>
                    <a:pt x="7996" y="9119"/>
                    <a:pt x="8007" y="9117"/>
                    <a:pt x="8017" y="9112"/>
                  </a:cubicBezTo>
                  <a:cubicBezTo>
                    <a:pt x="8118" y="9071"/>
                    <a:pt x="8224" y="9031"/>
                    <a:pt x="8334" y="8991"/>
                  </a:cubicBezTo>
                  <a:cubicBezTo>
                    <a:pt x="8379" y="8975"/>
                    <a:pt x="8401" y="8927"/>
                    <a:pt x="8387" y="8882"/>
                  </a:cubicBezTo>
                  <a:cubicBezTo>
                    <a:pt x="8374" y="8846"/>
                    <a:pt x="8341" y="8824"/>
                    <a:pt x="8305" y="8824"/>
                  </a:cubicBezTo>
                  <a:close/>
                  <a:moveTo>
                    <a:pt x="7519" y="9168"/>
                  </a:moveTo>
                  <a:cubicBezTo>
                    <a:pt x="7506" y="9168"/>
                    <a:pt x="7492" y="9171"/>
                    <a:pt x="7479" y="9178"/>
                  </a:cubicBezTo>
                  <a:cubicBezTo>
                    <a:pt x="7373" y="9236"/>
                    <a:pt x="7271" y="9297"/>
                    <a:pt x="7176" y="9359"/>
                  </a:cubicBezTo>
                  <a:cubicBezTo>
                    <a:pt x="7138" y="9385"/>
                    <a:pt x="7127" y="9437"/>
                    <a:pt x="7152" y="9477"/>
                  </a:cubicBezTo>
                  <a:cubicBezTo>
                    <a:pt x="7168" y="9503"/>
                    <a:pt x="7196" y="9516"/>
                    <a:pt x="7224" y="9516"/>
                  </a:cubicBezTo>
                  <a:cubicBezTo>
                    <a:pt x="7240" y="9516"/>
                    <a:pt x="7256" y="9511"/>
                    <a:pt x="7271" y="9501"/>
                  </a:cubicBezTo>
                  <a:cubicBezTo>
                    <a:pt x="7362" y="9442"/>
                    <a:pt x="7458" y="9385"/>
                    <a:pt x="7561" y="9330"/>
                  </a:cubicBezTo>
                  <a:cubicBezTo>
                    <a:pt x="7602" y="9308"/>
                    <a:pt x="7617" y="9255"/>
                    <a:pt x="7594" y="9213"/>
                  </a:cubicBezTo>
                  <a:cubicBezTo>
                    <a:pt x="7579" y="9184"/>
                    <a:pt x="7549" y="9168"/>
                    <a:pt x="7519" y="9168"/>
                  </a:cubicBezTo>
                  <a:close/>
                  <a:moveTo>
                    <a:pt x="323" y="9041"/>
                  </a:moveTo>
                  <a:cubicBezTo>
                    <a:pt x="286" y="9041"/>
                    <a:pt x="253" y="9064"/>
                    <a:pt x="241" y="9101"/>
                  </a:cubicBezTo>
                  <a:cubicBezTo>
                    <a:pt x="207" y="9212"/>
                    <a:pt x="175" y="9324"/>
                    <a:pt x="146" y="9436"/>
                  </a:cubicBezTo>
                  <a:cubicBezTo>
                    <a:pt x="135" y="9482"/>
                    <a:pt x="164" y="9529"/>
                    <a:pt x="211" y="9540"/>
                  </a:cubicBezTo>
                  <a:cubicBezTo>
                    <a:pt x="217" y="9542"/>
                    <a:pt x="223" y="9543"/>
                    <a:pt x="231" y="9543"/>
                  </a:cubicBezTo>
                  <a:cubicBezTo>
                    <a:pt x="270" y="9543"/>
                    <a:pt x="305" y="9517"/>
                    <a:pt x="315" y="9477"/>
                  </a:cubicBezTo>
                  <a:cubicBezTo>
                    <a:pt x="340" y="9369"/>
                    <a:pt x="372" y="9260"/>
                    <a:pt x="406" y="9152"/>
                  </a:cubicBezTo>
                  <a:cubicBezTo>
                    <a:pt x="420" y="9108"/>
                    <a:pt x="395" y="9058"/>
                    <a:pt x="350" y="9045"/>
                  </a:cubicBezTo>
                  <a:cubicBezTo>
                    <a:pt x="341" y="9042"/>
                    <a:pt x="332" y="9041"/>
                    <a:pt x="323" y="9041"/>
                  </a:cubicBezTo>
                  <a:close/>
                  <a:moveTo>
                    <a:pt x="6819" y="9661"/>
                  </a:moveTo>
                  <a:cubicBezTo>
                    <a:pt x="6798" y="9661"/>
                    <a:pt x="6777" y="9669"/>
                    <a:pt x="6760" y="9684"/>
                  </a:cubicBezTo>
                  <a:cubicBezTo>
                    <a:pt x="6672" y="9766"/>
                    <a:pt x="6590" y="9852"/>
                    <a:pt x="6517" y="9942"/>
                  </a:cubicBezTo>
                  <a:cubicBezTo>
                    <a:pt x="6486" y="9979"/>
                    <a:pt x="6491" y="10032"/>
                    <a:pt x="6528" y="10062"/>
                  </a:cubicBezTo>
                  <a:cubicBezTo>
                    <a:pt x="6544" y="10076"/>
                    <a:pt x="6563" y="10083"/>
                    <a:pt x="6582" y="10083"/>
                  </a:cubicBezTo>
                  <a:cubicBezTo>
                    <a:pt x="6608" y="10083"/>
                    <a:pt x="6632" y="10072"/>
                    <a:pt x="6650" y="10051"/>
                  </a:cubicBezTo>
                  <a:cubicBezTo>
                    <a:pt x="6718" y="9967"/>
                    <a:pt x="6794" y="9886"/>
                    <a:pt x="6877" y="9811"/>
                  </a:cubicBezTo>
                  <a:cubicBezTo>
                    <a:pt x="6912" y="9777"/>
                    <a:pt x="6914" y="9722"/>
                    <a:pt x="6882" y="9689"/>
                  </a:cubicBezTo>
                  <a:cubicBezTo>
                    <a:pt x="6865" y="9670"/>
                    <a:pt x="6842" y="9661"/>
                    <a:pt x="6819" y="9661"/>
                  </a:cubicBezTo>
                  <a:close/>
                  <a:moveTo>
                    <a:pt x="133" y="9877"/>
                  </a:moveTo>
                  <a:cubicBezTo>
                    <a:pt x="90" y="9877"/>
                    <a:pt x="53" y="9908"/>
                    <a:pt x="47" y="9951"/>
                  </a:cubicBezTo>
                  <a:cubicBezTo>
                    <a:pt x="31" y="10067"/>
                    <a:pt x="18" y="10184"/>
                    <a:pt x="10" y="10299"/>
                  </a:cubicBezTo>
                  <a:cubicBezTo>
                    <a:pt x="7" y="10345"/>
                    <a:pt x="42" y="10387"/>
                    <a:pt x="90" y="10390"/>
                  </a:cubicBezTo>
                  <a:lnTo>
                    <a:pt x="97" y="10390"/>
                  </a:lnTo>
                  <a:cubicBezTo>
                    <a:pt x="140" y="10390"/>
                    <a:pt x="179" y="10357"/>
                    <a:pt x="182" y="10310"/>
                  </a:cubicBezTo>
                  <a:cubicBezTo>
                    <a:pt x="190" y="10200"/>
                    <a:pt x="201" y="10088"/>
                    <a:pt x="217" y="9975"/>
                  </a:cubicBezTo>
                  <a:cubicBezTo>
                    <a:pt x="223" y="9929"/>
                    <a:pt x="191" y="9884"/>
                    <a:pt x="145" y="9878"/>
                  </a:cubicBezTo>
                  <a:cubicBezTo>
                    <a:pt x="141" y="9877"/>
                    <a:pt x="137" y="9877"/>
                    <a:pt x="133" y="9877"/>
                  </a:cubicBezTo>
                  <a:close/>
                  <a:moveTo>
                    <a:pt x="6301" y="10340"/>
                  </a:moveTo>
                  <a:cubicBezTo>
                    <a:pt x="6269" y="10340"/>
                    <a:pt x="6240" y="10358"/>
                    <a:pt x="6225" y="10387"/>
                  </a:cubicBezTo>
                  <a:cubicBezTo>
                    <a:pt x="6204" y="10425"/>
                    <a:pt x="6187" y="10465"/>
                    <a:pt x="6168" y="10506"/>
                  </a:cubicBezTo>
                  <a:cubicBezTo>
                    <a:pt x="6139" y="10573"/>
                    <a:pt x="6111" y="10643"/>
                    <a:pt x="6087" y="10715"/>
                  </a:cubicBezTo>
                  <a:cubicBezTo>
                    <a:pt x="6073" y="10760"/>
                    <a:pt x="6097" y="10810"/>
                    <a:pt x="6142" y="10824"/>
                  </a:cubicBezTo>
                  <a:cubicBezTo>
                    <a:pt x="6152" y="10827"/>
                    <a:pt x="6160" y="10829"/>
                    <a:pt x="6169" y="10829"/>
                  </a:cubicBezTo>
                  <a:cubicBezTo>
                    <a:pt x="6204" y="10829"/>
                    <a:pt x="6238" y="10807"/>
                    <a:pt x="6251" y="10770"/>
                  </a:cubicBezTo>
                  <a:cubicBezTo>
                    <a:pt x="6273" y="10702"/>
                    <a:pt x="6299" y="10637"/>
                    <a:pt x="6326" y="10576"/>
                  </a:cubicBezTo>
                  <a:cubicBezTo>
                    <a:pt x="6342" y="10538"/>
                    <a:pt x="6360" y="10501"/>
                    <a:pt x="6377" y="10465"/>
                  </a:cubicBezTo>
                  <a:cubicBezTo>
                    <a:pt x="6400" y="10422"/>
                    <a:pt x="6382" y="10371"/>
                    <a:pt x="6340" y="10350"/>
                  </a:cubicBezTo>
                  <a:cubicBezTo>
                    <a:pt x="6328" y="10344"/>
                    <a:pt x="6314" y="10340"/>
                    <a:pt x="6301" y="10340"/>
                  </a:cubicBezTo>
                  <a:close/>
                  <a:moveTo>
                    <a:pt x="89" y="10734"/>
                  </a:moveTo>
                  <a:cubicBezTo>
                    <a:pt x="88" y="10734"/>
                    <a:pt x="87" y="10734"/>
                    <a:pt x="86" y="10734"/>
                  </a:cubicBezTo>
                  <a:cubicBezTo>
                    <a:pt x="38" y="10736"/>
                    <a:pt x="1" y="10776"/>
                    <a:pt x="2" y="10824"/>
                  </a:cubicBezTo>
                  <a:cubicBezTo>
                    <a:pt x="7" y="10941"/>
                    <a:pt x="17" y="11058"/>
                    <a:pt x="31" y="11173"/>
                  </a:cubicBezTo>
                  <a:cubicBezTo>
                    <a:pt x="36" y="11216"/>
                    <a:pt x="73" y="11249"/>
                    <a:pt x="116" y="11249"/>
                  </a:cubicBezTo>
                  <a:cubicBezTo>
                    <a:pt x="119" y="11249"/>
                    <a:pt x="122" y="11249"/>
                    <a:pt x="127" y="11247"/>
                  </a:cubicBezTo>
                  <a:cubicBezTo>
                    <a:pt x="174" y="11242"/>
                    <a:pt x="207" y="11199"/>
                    <a:pt x="203" y="11152"/>
                  </a:cubicBezTo>
                  <a:cubicBezTo>
                    <a:pt x="188" y="11042"/>
                    <a:pt x="179" y="10928"/>
                    <a:pt x="174" y="10816"/>
                  </a:cubicBezTo>
                  <a:cubicBezTo>
                    <a:pt x="172" y="10769"/>
                    <a:pt x="132" y="10734"/>
                    <a:pt x="89" y="10734"/>
                  </a:cubicBezTo>
                  <a:close/>
                  <a:moveTo>
                    <a:pt x="6043" y="11157"/>
                  </a:moveTo>
                  <a:cubicBezTo>
                    <a:pt x="6003" y="11157"/>
                    <a:pt x="5968" y="11185"/>
                    <a:pt x="5959" y="11226"/>
                  </a:cubicBezTo>
                  <a:cubicBezTo>
                    <a:pt x="5939" y="11343"/>
                    <a:pt x="5919" y="11460"/>
                    <a:pt x="5903" y="11569"/>
                  </a:cubicBezTo>
                  <a:cubicBezTo>
                    <a:pt x="5895" y="11615"/>
                    <a:pt x="5929" y="11660"/>
                    <a:pt x="5975" y="11666"/>
                  </a:cubicBezTo>
                  <a:cubicBezTo>
                    <a:pt x="5980" y="11668"/>
                    <a:pt x="5985" y="11668"/>
                    <a:pt x="5988" y="11668"/>
                  </a:cubicBezTo>
                  <a:cubicBezTo>
                    <a:pt x="6030" y="11668"/>
                    <a:pt x="6067" y="11638"/>
                    <a:pt x="6073" y="11594"/>
                  </a:cubicBezTo>
                  <a:cubicBezTo>
                    <a:pt x="6089" y="11487"/>
                    <a:pt x="6107" y="11372"/>
                    <a:pt x="6129" y="11258"/>
                  </a:cubicBezTo>
                  <a:cubicBezTo>
                    <a:pt x="6137" y="11212"/>
                    <a:pt x="6107" y="11167"/>
                    <a:pt x="6060" y="11159"/>
                  </a:cubicBezTo>
                  <a:cubicBezTo>
                    <a:pt x="6054" y="11158"/>
                    <a:pt x="6049" y="11157"/>
                    <a:pt x="6043" y="11157"/>
                  </a:cubicBezTo>
                  <a:close/>
                  <a:moveTo>
                    <a:pt x="211" y="11582"/>
                  </a:moveTo>
                  <a:cubicBezTo>
                    <a:pt x="204" y="11582"/>
                    <a:pt x="197" y="11583"/>
                    <a:pt x="190" y="11585"/>
                  </a:cubicBezTo>
                  <a:cubicBezTo>
                    <a:pt x="143" y="11596"/>
                    <a:pt x="116" y="11644"/>
                    <a:pt x="127" y="11689"/>
                  </a:cubicBezTo>
                  <a:cubicBezTo>
                    <a:pt x="153" y="11790"/>
                    <a:pt x="182" y="11889"/>
                    <a:pt x="215" y="11985"/>
                  </a:cubicBezTo>
                  <a:lnTo>
                    <a:pt x="228" y="12027"/>
                  </a:lnTo>
                  <a:cubicBezTo>
                    <a:pt x="241" y="12062"/>
                    <a:pt x="275" y="12083"/>
                    <a:pt x="310" y="12083"/>
                  </a:cubicBezTo>
                  <a:cubicBezTo>
                    <a:pt x="319" y="12083"/>
                    <a:pt x="329" y="12081"/>
                    <a:pt x="339" y="12078"/>
                  </a:cubicBezTo>
                  <a:cubicBezTo>
                    <a:pt x="383" y="12062"/>
                    <a:pt x="406" y="12014"/>
                    <a:pt x="390" y="11969"/>
                  </a:cubicBezTo>
                  <a:lnTo>
                    <a:pt x="377" y="11931"/>
                  </a:lnTo>
                  <a:cubicBezTo>
                    <a:pt x="347" y="11838"/>
                    <a:pt x="318" y="11743"/>
                    <a:pt x="294" y="11647"/>
                  </a:cubicBezTo>
                  <a:cubicBezTo>
                    <a:pt x="284" y="11608"/>
                    <a:pt x="249" y="11582"/>
                    <a:pt x="211" y="11582"/>
                  </a:cubicBezTo>
                  <a:close/>
                  <a:moveTo>
                    <a:pt x="5908" y="12005"/>
                  </a:moveTo>
                  <a:cubicBezTo>
                    <a:pt x="5867" y="12005"/>
                    <a:pt x="5830" y="12033"/>
                    <a:pt x="5823" y="12075"/>
                  </a:cubicBezTo>
                  <a:cubicBezTo>
                    <a:pt x="5801" y="12198"/>
                    <a:pt x="5777" y="12305"/>
                    <a:pt x="5750" y="12403"/>
                  </a:cubicBezTo>
                  <a:cubicBezTo>
                    <a:pt x="5737" y="12450"/>
                    <a:pt x="5764" y="12496"/>
                    <a:pt x="5810" y="12509"/>
                  </a:cubicBezTo>
                  <a:cubicBezTo>
                    <a:pt x="5818" y="12510"/>
                    <a:pt x="5825" y="12512"/>
                    <a:pt x="5833" y="12512"/>
                  </a:cubicBezTo>
                  <a:cubicBezTo>
                    <a:pt x="5871" y="12512"/>
                    <a:pt x="5905" y="12486"/>
                    <a:pt x="5916" y="12448"/>
                  </a:cubicBezTo>
                  <a:cubicBezTo>
                    <a:pt x="5943" y="12345"/>
                    <a:pt x="5967" y="12233"/>
                    <a:pt x="5991" y="12105"/>
                  </a:cubicBezTo>
                  <a:cubicBezTo>
                    <a:pt x="6001" y="12059"/>
                    <a:pt x="5969" y="12014"/>
                    <a:pt x="5923" y="12006"/>
                  </a:cubicBezTo>
                  <a:cubicBezTo>
                    <a:pt x="5918" y="12005"/>
                    <a:pt x="5913" y="12005"/>
                    <a:pt x="5908" y="12005"/>
                  </a:cubicBezTo>
                  <a:close/>
                  <a:moveTo>
                    <a:pt x="515" y="12384"/>
                  </a:moveTo>
                  <a:cubicBezTo>
                    <a:pt x="501" y="12384"/>
                    <a:pt x="488" y="12387"/>
                    <a:pt x="475" y="12393"/>
                  </a:cubicBezTo>
                  <a:cubicBezTo>
                    <a:pt x="433" y="12416"/>
                    <a:pt x="417" y="12467"/>
                    <a:pt x="440" y="12510"/>
                  </a:cubicBezTo>
                  <a:cubicBezTo>
                    <a:pt x="492" y="12613"/>
                    <a:pt x="553" y="12715"/>
                    <a:pt x="617" y="12813"/>
                  </a:cubicBezTo>
                  <a:cubicBezTo>
                    <a:pt x="633" y="12839"/>
                    <a:pt x="661" y="12853"/>
                    <a:pt x="688" y="12853"/>
                  </a:cubicBezTo>
                  <a:cubicBezTo>
                    <a:pt x="705" y="12853"/>
                    <a:pt x="721" y="12848"/>
                    <a:pt x="736" y="12839"/>
                  </a:cubicBezTo>
                  <a:cubicBezTo>
                    <a:pt x="776" y="12813"/>
                    <a:pt x="787" y="12760"/>
                    <a:pt x="761" y="12720"/>
                  </a:cubicBezTo>
                  <a:cubicBezTo>
                    <a:pt x="701" y="12626"/>
                    <a:pt x="643" y="12530"/>
                    <a:pt x="592" y="12430"/>
                  </a:cubicBezTo>
                  <a:cubicBezTo>
                    <a:pt x="576" y="12401"/>
                    <a:pt x="546" y="12384"/>
                    <a:pt x="515" y="12384"/>
                  </a:cubicBezTo>
                  <a:close/>
                  <a:moveTo>
                    <a:pt x="5652" y="12822"/>
                  </a:moveTo>
                  <a:cubicBezTo>
                    <a:pt x="5621" y="12822"/>
                    <a:pt x="5591" y="12839"/>
                    <a:pt x="5575" y="12869"/>
                  </a:cubicBezTo>
                  <a:cubicBezTo>
                    <a:pt x="5527" y="12965"/>
                    <a:pt x="5468" y="13061"/>
                    <a:pt x="5404" y="13151"/>
                  </a:cubicBezTo>
                  <a:cubicBezTo>
                    <a:pt x="5376" y="13189"/>
                    <a:pt x="5384" y="13242"/>
                    <a:pt x="5423" y="13271"/>
                  </a:cubicBezTo>
                  <a:cubicBezTo>
                    <a:pt x="5439" y="13281"/>
                    <a:pt x="5457" y="13287"/>
                    <a:pt x="5474" y="13287"/>
                  </a:cubicBezTo>
                  <a:cubicBezTo>
                    <a:pt x="5500" y="13287"/>
                    <a:pt x="5527" y="13274"/>
                    <a:pt x="5543" y="13250"/>
                  </a:cubicBezTo>
                  <a:cubicBezTo>
                    <a:pt x="5613" y="13154"/>
                    <a:pt x="5676" y="13052"/>
                    <a:pt x="5729" y="12946"/>
                  </a:cubicBezTo>
                  <a:cubicBezTo>
                    <a:pt x="5750" y="12904"/>
                    <a:pt x="5734" y="12853"/>
                    <a:pt x="5690" y="12831"/>
                  </a:cubicBezTo>
                  <a:cubicBezTo>
                    <a:pt x="5678" y="12825"/>
                    <a:pt x="5665" y="12822"/>
                    <a:pt x="5652" y="12822"/>
                  </a:cubicBezTo>
                  <a:close/>
                  <a:moveTo>
                    <a:pt x="998" y="13092"/>
                  </a:moveTo>
                  <a:cubicBezTo>
                    <a:pt x="978" y="13092"/>
                    <a:pt x="958" y="13099"/>
                    <a:pt x="942" y="13112"/>
                  </a:cubicBezTo>
                  <a:cubicBezTo>
                    <a:pt x="907" y="13144"/>
                    <a:pt x="902" y="13199"/>
                    <a:pt x="934" y="13234"/>
                  </a:cubicBezTo>
                  <a:cubicBezTo>
                    <a:pt x="1011" y="13322"/>
                    <a:pt x="1093" y="13407"/>
                    <a:pt x="1178" y="13489"/>
                  </a:cubicBezTo>
                  <a:cubicBezTo>
                    <a:pt x="1194" y="13503"/>
                    <a:pt x="1215" y="13511"/>
                    <a:pt x="1237" y="13511"/>
                  </a:cubicBezTo>
                  <a:cubicBezTo>
                    <a:pt x="1259" y="13511"/>
                    <a:pt x="1282" y="13503"/>
                    <a:pt x="1299" y="13486"/>
                  </a:cubicBezTo>
                  <a:cubicBezTo>
                    <a:pt x="1331" y="13450"/>
                    <a:pt x="1330" y="13396"/>
                    <a:pt x="1296" y="13364"/>
                  </a:cubicBezTo>
                  <a:cubicBezTo>
                    <a:pt x="1215" y="13287"/>
                    <a:pt x="1138" y="13205"/>
                    <a:pt x="1064" y="13122"/>
                  </a:cubicBezTo>
                  <a:cubicBezTo>
                    <a:pt x="1047" y="13102"/>
                    <a:pt x="1022" y="13092"/>
                    <a:pt x="998" y="13092"/>
                  </a:cubicBezTo>
                  <a:close/>
                  <a:moveTo>
                    <a:pt x="5130" y="13497"/>
                  </a:moveTo>
                  <a:cubicBezTo>
                    <a:pt x="5109" y="13497"/>
                    <a:pt x="5089" y="13504"/>
                    <a:pt x="5072" y="13519"/>
                  </a:cubicBezTo>
                  <a:cubicBezTo>
                    <a:pt x="4991" y="13593"/>
                    <a:pt x="4902" y="13662"/>
                    <a:pt x="4811" y="13724"/>
                  </a:cubicBezTo>
                  <a:cubicBezTo>
                    <a:pt x="4773" y="13751"/>
                    <a:pt x="4762" y="13806"/>
                    <a:pt x="4789" y="13844"/>
                  </a:cubicBezTo>
                  <a:cubicBezTo>
                    <a:pt x="4806" y="13868"/>
                    <a:pt x="4832" y="13881"/>
                    <a:pt x="4859" y="13881"/>
                  </a:cubicBezTo>
                  <a:cubicBezTo>
                    <a:pt x="4877" y="13881"/>
                    <a:pt x="4893" y="13876"/>
                    <a:pt x="4909" y="13867"/>
                  </a:cubicBezTo>
                  <a:cubicBezTo>
                    <a:pt x="5007" y="13799"/>
                    <a:pt x="5101" y="13726"/>
                    <a:pt x="5187" y="13647"/>
                  </a:cubicBezTo>
                  <a:cubicBezTo>
                    <a:pt x="5223" y="13615"/>
                    <a:pt x="5226" y="13561"/>
                    <a:pt x="5194" y="13526"/>
                  </a:cubicBezTo>
                  <a:cubicBezTo>
                    <a:pt x="5177" y="13507"/>
                    <a:pt x="5153" y="13497"/>
                    <a:pt x="5130" y="13497"/>
                  </a:cubicBezTo>
                  <a:close/>
                  <a:moveTo>
                    <a:pt x="1636" y="13665"/>
                  </a:moveTo>
                  <a:cubicBezTo>
                    <a:pt x="1608" y="13665"/>
                    <a:pt x="1582" y="13678"/>
                    <a:pt x="1565" y="13702"/>
                  </a:cubicBezTo>
                  <a:cubicBezTo>
                    <a:pt x="1538" y="13740"/>
                    <a:pt x="1548" y="13795"/>
                    <a:pt x="1588" y="13822"/>
                  </a:cubicBezTo>
                  <a:cubicBezTo>
                    <a:pt x="1684" y="13889"/>
                    <a:pt x="1785" y="13952"/>
                    <a:pt x="1887" y="14008"/>
                  </a:cubicBezTo>
                  <a:cubicBezTo>
                    <a:pt x="1900" y="14014"/>
                    <a:pt x="1914" y="14017"/>
                    <a:pt x="1929" y="14017"/>
                  </a:cubicBezTo>
                  <a:cubicBezTo>
                    <a:pt x="1959" y="14017"/>
                    <a:pt x="1988" y="14001"/>
                    <a:pt x="2004" y="13972"/>
                  </a:cubicBezTo>
                  <a:cubicBezTo>
                    <a:pt x="2026" y="13931"/>
                    <a:pt x="2010" y="13880"/>
                    <a:pt x="1969" y="13857"/>
                  </a:cubicBezTo>
                  <a:cubicBezTo>
                    <a:pt x="1873" y="13804"/>
                    <a:pt x="1777" y="13745"/>
                    <a:pt x="1685" y="13681"/>
                  </a:cubicBezTo>
                  <a:cubicBezTo>
                    <a:pt x="1670" y="13670"/>
                    <a:pt x="1653" y="13665"/>
                    <a:pt x="1636" y="13665"/>
                  </a:cubicBezTo>
                  <a:close/>
                  <a:moveTo>
                    <a:pt x="4410" y="13960"/>
                  </a:moveTo>
                  <a:cubicBezTo>
                    <a:pt x="4399" y="13960"/>
                    <a:pt x="4387" y="13963"/>
                    <a:pt x="4376" y="13968"/>
                  </a:cubicBezTo>
                  <a:cubicBezTo>
                    <a:pt x="4275" y="14012"/>
                    <a:pt x="4169" y="14051"/>
                    <a:pt x="4063" y="14084"/>
                  </a:cubicBezTo>
                  <a:cubicBezTo>
                    <a:pt x="4017" y="14097"/>
                    <a:pt x="3991" y="14145"/>
                    <a:pt x="4006" y="14192"/>
                  </a:cubicBezTo>
                  <a:cubicBezTo>
                    <a:pt x="4017" y="14229"/>
                    <a:pt x="4051" y="14253"/>
                    <a:pt x="4087" y="14253"/>
                  </a:cubicBezTo>
                  <a:cubicBezTo>
                    <a:pt x="4095" y="14253"/>
                    <a:pt x="4105" y="14251"/>
                    <a:pt x="4113" y="14248"/>
                  </a:cubicBezTo>
                  <a:cubicBezTo>
                    <a:pt x="4225" y="14214"/>
                    <a:pt x="4337" y="14173"/>
                    <a:pt x="4444" y="14125"/>
                  </a:cubicBezTo>
                  <a:cubicBezTo>
                    <a:pt x="4488" y="14105"/>
                    <a:pt x="4507" y="14056"/>
                    <a:pt x="4488" y="14011"/>
                  </a:cubicBezTo>
                  <a:cubicBezTo>
                    <a:pt x="4474" y="13979"/>
                    <a:pt x="4443" y="13960"/>
                    <a:pt x="4410" y="13960"/>
                  </a:cubicBezTo>
                  <a:close/>
                  <a:moveTo>
                    <a:pt x="2398" y="14054"/>
                  </a:moveTo>
                  <a:cubicBezTo>
                    <a:pt x="2363" y="14054"/>
                    <a:pt x="2329" y="14076"/>
                    <a:pt x="2318" y="14112"/>
                  </a:cubicBezTo>
                  <a:cubicBezTo>
                    <a:pt x="2302" y="14157"/>
                    <a:pt x="2326" y="14206"/>
                    <a:pt x="2371" y="14221"/>
                  </a:cubicBezTo>
                  <a:cubicBezTo>
                    <a:pt x="2483" y="14259"/>
                    <a:pt x="2597" y="14291"/>
                    <a:pt x="2712" y="14315"/>
                  </a:cubicBezTo>
                  <a:cubicBezTo>
                    <a:pt x="2718" y="14317"/>
                    <a:pt x="2723" y="14317"/>
                    <a:pt x="2729" y="14317"/>
                  </a:cubicBezTo>
                  <a:cubicBezTo>
                    <a:pt x="2769" y="14317"/>
                    <a:pt x="2805" y="14289"/>
                    <a:pt x="2813" y="14249"/>
                  </a:cubicBezTo>
                  <a:cubicBezTo>
                    <a:pt x="2824" y="14203"/>
                    <a:pt x="2794" y="14158"/>
                    <a:pt x="2747" y="14147"/>
                  </a:cubicBezTo>
                  <a:cubicBezTo>
                    <a:pt x="2640" y="14125"/>
                    <a:pt x="2531" y="14094"/>
                    <a:pt x="2427" y="14059"/>
                  </a:cubicBezTo>
                  <a:cubicBezTo>
                    <a:pt x="2417" y="14055"/>
                    <a:pt x="2408" y="14054"/>
                    <a:pt x="2398" y="14054"/>
                  </a:cubicBezTo>
                  <a:close/>
                  <a:moveTo>
                    <a:pt x="3582" y="14185"/>
                  </a:moveTo>
                  <a:cubicBezTo>
                    <a:pt x="3579" y="14185"/>
                    <a:pt x="3576" y="14185"/>
                    <a:pt x="3573" y="14185"/>
                  </a:cubicBezTo>
                  <a:cubicBezTo>
                    <a:pt x="3474" y="14197"/>
                    <a:pt x="3372" y="14203"/>
                    <a:pt x="3272" y="14203"/>
                  </a:cubicBezTo>
                  <a:lnTo>
                    <a:pt x="3242" y="14203"/>
                  </a:lnTo>
                  <a:cubicBezTo>
                    <a:pt x="3241" y="14203"/>
                    <a:pt x="3240" y="14203"/>
                    <a:pt x="3239" y="14203"/>
                  </a:cubicBezTo>
                  <a:cubicBezTo>
                    <a:pt x="3192" y="14203"/>
                    <a:pt x="3155" y="14241"/>
                    <a:pt x="3155" y="14288"/>
                  </a:cubicBezTo>
                  <a:cubicBezTo>
                    <a:pt x="3154" y="14334"/>
                    <a:pt x="3192" y="14374"/>
                    <a:pt x="3240" y="14374"/>
                  </a:cubicBezTo>
                  <a:lnTo>
                    <a:pt x="3272" y="14374"/>
                  </a:lnTo>
                  <a:cubicBezTo>
                    <a:pt x="3380" y="14374"/>
                    <a:pt x="3487" y="14368"/>
                    <a:pt x="3594" y="14357"/>
                  </a:cubicBezTo>
                  <a:cubicBezTo>
                    <a:pt x="3641" y="14350"/>
                    <a:pt x="3674" y="14309"/>
                    <a:pt x="3669" y="14261"/>
                  </a:cubicBezTo>
                  <a:cubicBezTo>
                    <a:pt x="3663" y="14217"/>
                    <a:pt x="3627" y="14185"/>
                    <a:pt x="3582" y="1418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635575" y="2511925"/>
              <a:ext cx="762900" cy="692975"/>
            </a:xfrm>
            <a:custGeom>
              <a:avLst/>
              <a:gdLst/>
              <a:ahLst/>
              <a:cxnLst/>
              <a:rect l="l" t="t" r="r" b="b"/>
              <a:pathLst>
                <a:path w="30516" h="27719" extrusionOk="0">
                  <a:moveTo>
                    <a:pt x="22809" y="0"/>
                  </a:moveTo>
                  <a:cubicBezTo>
                    <a:pt x="22709" y="0"/>
                    <a:pt x="22605" y="9"/>
                    <a:pt x="22500" y="25"/>
                  </a:cubicBezTo>
                  <a:cubicBezTo>
                    <a:pt x="22454" y="33"/>
                    <a:pt x="22422" y="76"/>
                    <a:pt x="22430" y="123"/>
                  </a:cubicBezTo>
                  <a:cubicBezTo>
                    <a:pt x="22436" y="166"/>
                    <a:pt x="22473" y="196"/>
                    <a:pt x="22515" y="196"/>
                  </a:cubicBezTo>
                  <a:cubicBezTo>
                    <a:pt x="22518" y="196"/>
                    <a:pt x="22523" y="195"/>
                    <a:pt x="22528" y="195"/>
                  </a:cubicBezTo>
                  <a:cubicBezTo>
                    <a:pt x="22621" y="180"/>
                    <a:pt x="22713" y="173"/>
                    <a:pt x="22802" y="173"/>
                  </a:cubicBezTo>
                  <a:cubicBezTo>
                    <a:pt x="22819" y="173"/>
                    <a:pt x="22837" y="174"/>
                    <a:pt x="22854" y="174"/>
                  </a:cubicBezTo>
                  <a:cubicBezTo>
                    <a:pt x="22855" y="174"/>
                    <a:pt x="22856" y="174"/>
                    <a:pt x="22857" y="174"/>
                  </a:cubicBezTo>
                  <a:cubicBezTo>
                    <a:pt x="22905" y="174"/>
                    <a:pt x="22941" y="136"/>
                    <a:pt x="22942" y="91"/>
                  </a:cubicBezTo>
                  <a:cubicBezTo>
                    <a:pt x="22944" y="43"/>
                    <a:pt x="22907" y="3"/>
                    <a:pt x="22859" y="1"/>
                  </a:cubicBezTo>
                  <a:cubicBezTo>
                    <a:pt x="22843" y="1"/>
                    <a:pt x="22826" y="0"/>
                    <a:pt x="22809" y="0"/>
                  </a:cubicBezTo>
                  <a:close/>
                  <a:moveTo>
                    <a:pt x="23361" y="100"/>
                  </a:moveTo>
                  <a:cubicBezTo>
                    <a:pt x="23326" y="100"/>
                    <a:pt x="23293" y="121"/>
                    <a:pt x="23280" y="155"/>
                  </a:cubicBezTo>
                  <a:cubicBezTo>
                    <a:pt x="23263" y="200"/>
                    <a:pt x="23285" y="249"/>
                    <a:pt x="23330" y="267"/>
                  </a:cubicBezTo>
                  <a:cubicBezTo>
                    <a:pt x="23360" y="278"/>
                    <a:pt x="23392" y="291"/>
                    <a:pt x="23423" y="305"/>
                  </a:cubicBezTo>
                  <a:cubicBezTo>
                    <a:pt x="23490" y="336"/>
                    <a:pt x="23556" y="373"/>
                    <a:pt x="23617" y="414"/>
                  </a:cubicBezTo>
                  <a:cubicBezTo>
                    <a:pt x="23631" y="424"/>
                    <a:pt x="23649" y="429"/>
                    <a:pt x="23665" y="429"/>
                  </a:cubicBezTo>
                  <a:cubicBezTo>
                    <a:pt x="23692" y="429"/>
                    <a:pt x="23719" y="416"/>
                    <a:pt x="23737" y="390"/>
                  </a:cubicBezTo>
                  <a:cubicBezTo>
                    <a:pt x="23762" y="352"/>
                    <a:pt x="23753" y="297"/>
                    <a:pt x="23713" y="272"/>
                  </a:cubicBezTo>
                  <a:cubicBezTo>
                    <a:pt x="23644" y="225"/>
                    <a:pt x="23570" y="184"/>
                    <a:pt x="23495" y="150"/>
                  </a:cubicBezTo>
                  <a:cubicBezTo>
                    <a:pt x="23460" y="132"/>
                    <a:pt x="23426" y="118"/>
                    <a:pt x="23391" y="105"/>
                  </a:cubicBezTo>
                  <a:cubicBezTo>
                    <a:pt x="23381" y="102"/>
                    <a:pt x="23371" y="100"/>
                    <a:pt x="23361" y="100"/>
                  </a:cubicBezTo>
                  <a:close/>
                  <a:moveTo>
                    <a:pt x="22020" y="163"/>
                  </a:moveTo>
                  <a:cubicBezTo>
                    <a:pt x="22009" y="163"/>
                    <a:pt x="21998" y="165"/>
                    <a:pt x="21988" y="169"/>
                  </a:cubicBezTo>
                  <a:cubicBezTo>
                    <a:pt x="21881" y="211"/>
                    <a:pt x="21773" y="262"/>
                    <a:pt x="21668" y="321"/>
                  </a:cubicBezTo>
                  <a:cubicBezTo>
                    <a:pt x="21626" y="344"/>
                    <a:pt x="21610" y="397"/>
                    <a:pt x="21634" y="438"/>
                  </a:cubicBezTo>
                  <a:cubicBezTo>
                    <a:pt x="21650" y="466"/>
                    <a:pt x="21679" y="482"/>
                    <a:pt x="21709" y="482"/>
                  </a:cubicBezTo>
                  <a:cubicBezTo>
                    <a:pt x="21722" y="482"/>
                    <a:pt x="21737" y="478"/>
                    <a:pt x="21751" y="472"/>
                  </a:cubicBezTo>
                  <a:cubicBezTo>
                    <a:pt x="21850" y="417"/>
                    <a:pt x="21951" y="369"/>
                    <a:pt x="22050" y="328"/>
                  </a:cubicBezTo>
                  <a:cubicBezTo>
                    <a:pt x="22095" y="310"/>
                    <a:pt x="22116" y="261"/>
                    <a:pt x="22098" y="217"/>
                  </a:cubicBezTo>
                  <a:cubicBezTo>
                    <a:pt x="22085" y="183"/>
                    <a:pt x="22053" y="163"/>
                    <a:pt x="22020" y="163"/>
                  </a:cubicBezTo>
                  <a:close/>
                  <a:moveTo>
                    <a:pt x="21280" y="596"/>
                  </a:moveTo>
                  <a:cubicBezTo>
                    <a:pt x="21261" y="596"/>
                    <a:pt x="21243" y="602"/>
                    <a:pt x="21227" y="614"/>
                  </a:cubicBezTo>
                  <a:cubicBezTo>
                    <a:pt x="21179" y="653"/>
                    <a:pt x="21133" y="693"/>
                    <a:pt x="21088" y="733"/>
                  </a:cubicBezTo>
                  <a:cubicBezTo>
                    <a:pt x="21046" y="770"/>
                    <a:pt x="21005" y="808"/>
                    <a:pt x="20963" y="848"/>
                  </a:cubicBezTo>
                  <a:cubicBezTo>
                    <a:pt x="20929" y="882"/>
                    <a:pt x="20928" y="935"/>
                    <a:pt x="20962" y="970"/>
                  </a:cubicBezTo>
                  <a:cubicBezTo>
                    <a:pt x="20978" y="988"/>
                    <a:pt x="21002" y="996"/>
                    <a:pt x="21024" y="996"/>
                  </a:cubicBezTo>
                  <a:cubicBezTo>
                    <a:pt x="21045" y="996"/>
                    <a:pt x="21066" y="988"/>
                    <a:pt x="21083" y="972"/>
                  </a:cubicBezTo>
                  <a:cubicBezTo>
                    <a:pt x="21122" y="933"/>
                    <a:pt x="21162" y="896"/>
                    <a:pt x="21203" y="861"/>
                  </a:cubicBezTo>
                  <a:cubicBezTo>
                    <a:pt x="21245" y="823"/>
                    <a:pt x="21288" y="786"/>
                    <a:pt x="21335" y="749"/>
                  </a:cubicBezTo>
                  <a:cubicBezTo>
                    <a:pt x="21371" y="720"/>
                    <a:pt x="21378" y="666"/>
                    <a:pt x="21347" y="629"/>
                  </a:cubicBezTo>
                  <a:cubicBezTo>
                    <a:pt x="21331" y="608"/>
                    <a:pt x="21305" y="596"/>
                    <a:pt x="21280" y="596"/>
                  </a:cubicBezTo>
                  <a:close/>
                  <a:moveTo>
                    <a:pt x="24041" y="606"/>
                  </a:moveTo>
                  <a:cubicBezTo>
                    <a:pt x="24023" y="606"/>
                    <a:pt x="24004" y="613"/>
                    <a:pt x="23988" y="626"/>
                  </a:cubicBezTo>
                  <a:cubicBezTo>
                    <a:pt x="23950" y="654"/>
                    <a:pt x="23943" y="709"/>
                    <a:pt x="23974" y="746"/>
                  </a:cubicBezTo>
                  <a:cubicBezTo>
                    <a:pt x="24039" y="827"/>
                    <a:pt x="24100" y="920"/>
                    <a:pt x="24156" y="1020"/>
                  </a:cubicBezTo>
                  <a:cubicBezTo>
                    <a:pt x="24172" y="1047"/>
                    <a:pt x="24201" y="1063"/>
                    <a:pt x="24231" y="1063"/>
                  </a:cubicBezTo>
                  <a:cubicBezTo>
                    <a:pt x="24246" y="1063"/>
                    <a:pt x="24260" y="1060"/>
                    <a:pt x="24273" y="1052"/>
                  </a:cubicBezTo>
                  <a:cubicBezTo>
                    <a:pt x="24315" y="1029"/>
                    <a:pt x="24329" y="976"/>
                    <a:pt x="24307" y="935"/>
                  </a:cubicBezTo>
                  <a:cubicBezTo>
                    <a:pt x="24246" y="827"/>
                    <a:pt x="24179" y="728"/>
                    <a:pt x="24108" y="638"/>
                  </a:cubicBezTo>
                  <a:cubicBezTo>
                    <a:pt x="24091" y="617"/>
                    <a:pt x="24066" y="606"/>
                    <a:pt x="24041" y="606"/>
                  </a:cubicBezTo>
                  <a:close/>
                  <a:moveTo>
                    <a:pt x="20670" y="1199"/>
                  </a:moveTo>
                  <a:cubicBezTo>
                    <a:pt x="20646" y="1199"/>
                    <a:pt x="20622" y="1209"/>
                    <a:pt x="20604" y="1228"/>
                  </a:cubicBezTo>
                  <a:cubicBezTo>
                    <a:pt x="20529" y="1316"/>
                    <a:pt x="20455" y="1404"/>
                    <a:pt x="20382" y="1494"/>
                  </a:cubicBezTo>
                  <a:cubicBezTo>
                    <a:pt x="20351" y="1530"/>
                    <a:pt x="20358" y="1585"/>
                    <a:pt x="20395" y="1614"/>
                  </a:cubicBezTo>
                  <a:cubicBezTo>
                    <a:pt x="20411" y="1626"/>
                    <a:pt x="20430" y="1633"/>
                    <a:pt x="20449" y="1633"/>
                  </a:cubicBezTo>
                  <a:cubicBezTo>
                    <a:pt x="20473" y="1633"/>
                    <a:pt x="20499" y="1623"/>
                    <a:pt x="20515" y="1602"/>
                  </a:cubicBezTo>
                  <a:cubicBezTo>
                    <a:pt x="20587" y="1514"/>
                    <a:pt x="20660" y="1426"/>
                    <a:pt x="20734" y="1341"/>
                  </a:cubicBezTo>
                  <a:cubicBezTo>
                    <a:pt x="20766" y="1305"/>
                    <a:pt x="20761" y="1250"/>
                    <a:pt x="20726" y="1220"/>
                  </a:cubicBezTo>
                  <a:cubicBezTo>
                    <a:pt x="20710" y="1206"/>
                    <a:pt x="20690" y="1199"/>
                    <a:pt x="20670" y="1199"/>
                  </a:cubicBezTo>
                  <a:close/>
                  <a:moveTo>
                    <a:pt x="24441" y="1362"/>
                  </a:moveTo>
                  <a:cubicBezTo>
                    <a:pt x="24431" y="1362"/>
                    <a:pt x="24422" y="1364"/>
                    <a:pt x="24412" y="1367"/>
                  </a:cubicBezTo>
                  <a:cubicBezTo>
                    <a:pt x="24368" y="1383"/>
                    <a:pt x="24344" y="1431"/>
                    <a:pt x="24360" y="1476"/>
                  </a:cubicBezTo>
                  <a:cubicBezTo>
                    <a:pt x="24395" y="1577"/>
                    <a:pt x="24427" y="1686"/>
                    <a:pt x="24456" y="1798"/>
                  </a:cubicBezTo>
                  <a:cubicBezTo>
                    <a:pt x="24465" y="1838"/>
                    <a:pt x="24500" y="1863"/>
                    <a:pt x="24539" y="1863"/>
                  </a:cubicBezTo>
                  <a:cubicBezTo>
                    <a:pt x="24545" y="1863"/>
                    <a:pt x="24553" y="1862"/>
                    <a:pt x="24560" y="1860"/>
                  </a:cubicBezTo>
                  <a:cubicBezTo>
                    <a:pt x="24606" y="1849"/>
                    <a:pt x="24633" y="1803"/>
                    <a:pt x="24622" y="1756"/>
                  </a:cubicBezTo>
                  <a:cubicBezTo>
                    <a:pt x="24592" y="1639"/>
                    <a:pt x="24558" y="1526"/>
                    <a:pt x="24521" y="1420"/>
                  </a:cubicBezTo>
                  <a:cubicBezTo>
                    <a:pt x="24509" y="1385"/>
                    <a:pt x="24476" y="1362"/>
                    <a:pt x="24441" y="1362"/>
                  </a:cubicBezTo>
                  <a:close/>
                  <a:moveTo>
                    <a:pt x="20126" y="1864"/>
                  </a:moveTo>
                  <a:cubicBezTo>
                    <a:pt x="20101" y="1864"/>
                    <a:pt x="20076" y="1875"/>
                    <a:pt x="20058" y="1897"/>
                  </a:cubicBezTo>
                  <a:cubicBezTo>
                    <a:pt x="19988" y="1985"/>
                    <a:pt x="19916" y="2075"/>
                    <a:pt x="19844" y="2161"/>
                  </a:cubicBezTo>
                  <a:cubicBezTo>
                    <a:pt x="19813" y="2198"/>
                    <a:pt x="19818" y="2253"/>
                    <a:pt x="19855" y="2283"/>
                  </a:cubicBezTo>
                  <a:cubicBezTo>
                    <a:pt x="19869" y="2296"/>
                    <a:pt x="19890" y="2302"/>
                    <a:pt x="19909" y="2302"/>
                  </a:cubicBezTo>
                  <a:cubicBezTo>
                    <a:pt x="19933" y="2302"/>
                    <a:pt x="19959" y="2293"/>
                    <a:pt x="19975" y="2272"/>
                  </a:cubicBezTo>
                  <a:cubicBezTo>
                    <a:pt x="20049" y="2184"/>
                    <a:pt x="20121" y="2094"/>
                    <a:pt x="20193" y="2004"/>
                  </a:cubicBezTo>
                  <a:cubicBezTo>
                    <a:pt x="20223" y="1966"/>
                    <a:pt x="20217" y="1913"/>
                    <a:pt x="20180" y="1883"/>
                  </a:cubicBezTo>
                  <a:cubicBezTo>
                    <a:pt x="20164" y="1870"/>
                    <a:pt x="20145" y="1864"/>
                    <a:pt x="20126" y="1864"/>
                  </a:cubicBezTo>
                  <a:close/>
                  <a:moveTo>
                    <a:pt x="24639" y="2196"/>
                  </a:moveTo>
                  <a:cubicBezTo>
                    <a:pt x="24635" y="2196"/>
                    <a:pt x="24631" y="2196"/>
                    <a:pt x="24627" y="2197"/>
                  </a:cubicBezTo>
                  <a:cubicBezTo>
                    <a:pt x="24581" y="2205"/>
                    <a:pt x="24548" y="2248"/>
                    <a:pt x="24556" y="2296"/>
                  </a:cubicBezTo>
                  <a:cubicBezTo>
                    <a:pt x="24569" y="2381"/>
                    <a:pt x="24581" y="2466"/>
                    <a:pt x="24590" y="2550"/>
                  </a:cubicBezTo>
                  <a:lnTo>
                    <a:pt x="24600" y="2634"/>
                  </a:lnTo>
                  <a:cubicBezTo>
                    <a:pt x="24606" y="2677"/>
                    <a:pt x="24643" y="2709"/>
                    <a:pt x="24686" y="2709"/>
                  </a:cubicBezTo>
                  <a:lnTo>
                    <a:pt x="24696" y="2709"/>
                  </a:lnTo>
                  <a:cubicBezTo>
                    <a:pt x="24742" y="2703"/>
                    <a:pt x="24776" y="2661"/>
                    <a:pt x="24771" y="2613"/>
                  </a:cubicBezTo>
                  <a:lnTo>
                    <a:pt x="24761" y="2530"/>
                  </a:lnTo>
                  <a:cubicBezTo>
                    <a:pt x="24752" y="2445"/>
                    <a:pt x="24739" y="2357"/>
                    <a:pt x="24726" y="2269"/>
                  </a:cubicBezTo>
                  <a:cubicBezTo>
                    <a:pt x="24719" y="2226"/>
                    <a:pt x="24682" y="2196"/>
                    <a:pt x="24639" y="2196"/>
                  </a:cubicBezTo>
                  <a:close/>
                  <a:moveTo>
                    <a:pt x="19568" y="2517"/>
                  </a:moveTo>
                  <a:cubicBezTo>
                    <a:pt x="19545" y="2517"/>
                    <a:pt x="19522" y="2526"/>
                    <a:pt x="19506" y="2544"/>
                  </a:cubicBezTo>
                  <a:cubicBezTo>
                    <a:pt x="19479" y="2573"/>
                    <a:pt x="19450" y="2602"/>
                    <a:pt x="19421" y="2631"/>
                  </a:cubicBezTo>
                  <a:cubicBezTo>
                    <a:pt x="19371" y="2682"/>
                    <a:pt x="19319" y="2731"/>
                    <a:pt x="19266" y="2779"/>
                  </a:cubicBezTo>
                  <a:cubicBezTo>
                    <a:pt x="19230" y="2811"/>
                    <a:pt x="19227" y="2866"/>
                    <a:pt x="19259" y="2901"/>
                  </a:cubicBezTo>
                  <a:cubicBezTo>
                    <a:pt x="19275" y="2920"/>
                    <a:pt x="19299" y="2930"/>
                    <a:pt x="19323" y="2930"/>
                  </a:cubicBezTo>
                  <a:cubicBezTo>
                    <a:pt x="19344" y="2930"/>
                    <a:pt x="19363" y="2922"/>
                    <a:pt x="19379" y="2908"/>
                  </a:cubicBezTo>
                  <a:cubicBezTo>
                    <a:pt x="19435" y="2856"/>
                    <a:pt x="19490" y="2805"/>
                    <a:pt x="19543" y="2752"/>
                  </a:cubicBezTo>
                  <a:cubicBezTo>
                    <a:pt x="19573" y="2722"/>
                    <a:pt x="19602" y="2693"/>
                    <a:pt x="19631" y="2663"/>
                  </a:cubicBezTo>
                  <a:cubicBezTo>
                    <a:pt x="19663" y="2627"/>
                    <a:pt x="19661" y="2573"/>
                    <a:pt x="19628" y="2541"/>
                  </a:cubicBezTo>
                  <a:cubicBezTo>
                    <a:pt x="19611" y="2525"/>
                    <a:pt x="19589" y="2517"/>
                    <a:pt x="19568" y="2517"/>
                  </a:cubicBezTo>
                  <a:close/>
                  <a:moveTo>
                    <a:pt x="15682" y="2904"/>
                  </a:moveTo>
                  <a:cubicBezTo>
                    <a:pt x="15559" y="2904"/>
                    <a:pt x="15437" y="2925"/>
                    <a:pt x="15322" y="2965"/>
                  </a:cubicBezTo>
                  <a:cubicBezTo>
                    <a:pt x="15277" y="2980"/>
                    <a:pt x="15253" y="3029"/>
                    <a:pt x="15269" y="3074"/>
                  </a:cubicBezTo>
                  <a:cubicBezTo>
                    <a:pt x="15280" y="3109"/>
                    <a:pt x="15314" y="3132"/>
                    <a:pt x="15349" y="3132"/>
                  </a:cubicBezTo>
                  <a:cubicBezTo>
                    <a:pt x="15358" y="3132"/>
                    <a:pt x="15368" y="3130"/>
                    <a:pt x="15378" y="3127"/>
                  </a:cubicBezTo>
                  <a:cubicBezTo>
                    <a:pt x="15475" y="3093"/>
                    <a:pt x="15578" y="3076"/>
                    <a:pt x="15684" y="3076"/>
                  </a:cubicBezTo>
                  <a:cubicBezTo>
                    <a:pt x="15732" y="3076"/>
                    <a:pt x="15770" y="3037"/>
                    <a:pt x="15768" y="2989"/>
                  </a:cubicBezTo>
                  <a:cubicBezTo>
                    <a:pt x="15768" y="2941"/>
                    <a:pt x="15730" y="2904"/>
                    <a:pt x="15684" y="2904"/>
                  </a:cubicBezTo>
                  <a:close/>
                  <a:moveTo>
                    <a:pt x="16187" y="3002"/>
                  </a:moveTo>
                  <a:cubicBezTo>
                    <a:pt x="16152" y="3002"/>
                    <a:pt x="16119" y="3023"/>
                    <a:pt x="16106" y="3058"/>
                  </a:cubicBezTo>
                  <a:cubicBezTo>
                    <a:pt x="16089" y="3103"/>
                    <a:pt x="16111" y="3153"/>
                    <a:pt x="16156" y="3169"/>
                  </a:cubicBezTo>
                  <a:cubicBezTo>
                    <a:pt x="16268" y="3210"/>
                    <a:pt x="16374" y="3260"/>
                    <a:pt x="16462" y="3305"/>
                  </a:cubicBezTo>
                  <a:cubicBezTo>
                    <a:pt x="16475" y="3309"/>
                    <a:pt x="16487" y="3313"/>
                    <a:pt x="16500" y="3313"/>
                  </a:cubicBezTo>
                  <a:cubicBezTo>
                    <a:pt x="16532" y="3313"/>
                    <a:pt x="16563" y="3295"/>
                    <a:pt x="16577" y="3265"/>
                  </a:cubicBezTo>
                  <a:cubicBezTo>
                    <a:pt x="16598" y="3223"/>
                    <a:pt x="16580" y="3170"/>
                    <a:pt x="16537" y="3149"/>
                  </a:cubicBezTo>
                  <a:cubicBezTo>
                    <a:pt x="16446" y="3105"/>
                    <a:pt x="16334" y="3052"/>
                    <a:pt x="16217" y="3007"/>
                  </a:cubicBezTo>
                  <a:cubicBezTo>
                    <a:pt x="16207" y="3003"/>
                    <a:pt x="16197" y="3002"/>
                    <a:pt x="16187" y="3002"/>
                  </a:cubicBezTo>
                  <a:close/>
                  <a:moveTo>
                    <a:pt x="18916" y="3074"/>
                  </a:moveTo>
                  <a:cubicBezTo>
                    <a:pt x="18900" y="3074"/>
                    <a:pt x="18883" y="3078"/>
                    <a:pt x="18869" y="3088"/>
                  </a:cubicBezTo>
                  <a:cubicBezTo>
                    <a:pt x="18774" y="3151"/>
                    <a:pt x="18676" y="3209"/>
                    <a:pt x="18580" y="3258"/>
                  </a:cubicBezTo>
                  <a:cubicBezTo>
                    <a:pt x="18539" y="3279"/>
                    <a:pt x="18523" y="3332"/>
                    <a:pt x="18543" y="3374"/>
                  </a:cubicBezTo>
                  <a:cubicBezTo>
                    <a:pt x="18560" y="3402"/>
                    <a:pt x="18588" y="3420"/>
                    <a:pt x="18620" y="3420"/>
                  </a:cubicBezTo>
                  <a:cubicBezTo>
                    <a:pt x="18633" y="3420"/>
                    <a:pt x="18648" y="3417"/>
                    <a:pt x="18659" y="3410"/>
                  </a:cubicBezTo>
                  <a:cubicBezTo>
                    <a:pt x="18761" y="3358"/>
                    <a:pt x="18864" y="3298"/>
                    <a:pt x="18963" y="3231"/>
                  </a:cubicBezTo>
                  <a:cubicBezTo>
                    <a:pt x="19003" y="3205"/>
                    <a:pt x="19014" y="3151"/>
                    <a:pt x="18987" y="3113"/>
                  </a:cubicBezTo>
                  <a:cubicBezTo>
                    <a:pt x="18971" y="3087"/>
                    <a:pt x="18944" y="3074"/>
                    <a:pt x="18916" y="3074"/>
                  </a:cubicBezTo>
                  <a:close/>
                  <a:moveTo>
                    <a:pt x="24746" y="3049"/>
                  </a:moveTo>
                  <a:cubicBezTo>
                    <a:pt x="24742" y="3049"/>
                    <a:pt x="24738" y="3050"/>
                    <a:pt x="24734" y="3050"/>
                  </a:cubicBezTo>
                  <a:cubicBezTo>
                    <a:pt x="24688" y="3056"/>
                    <a:pt x="24654" y="3100"/>
                    <a:pt x="24661" y="3146"/>
                  </a:cubicBezTo>
                  <a:cubicBezTo>
                    <a:pt x="24677" y="3274"/>
                    <a:pt x="24693" y="3386"/>
                    <a:pt x="24709" y="3489"/>
                  </a:cubicBezTo>
                  <a:cubicBezTo>
                    <a:pt x="24717" y="3532"/>
                    <a:pt x="24752" y="3561"/>
                    <a:pt x="24793" y="3561"/>
                  </a:cubicBezTo>
                  <a:cubicBezTo>
                    <a:pt x="24798" y="3561"/>
                    <a:pt x="24803" y="3561"/>
                    <a:pt x="24808" y="3559"/>
                  </a:cubicBezTo>
                  <a:cubicBezTo>
                    <a:pt x="24854" y="3553"/>
                    <a:pt x="24886" y="3508"/>
                    <a:pt x="24878" y="3462"/>
                  </a:cubicBezTo>
                  <a:cubicBezTo>
                    <a:pt x="24862" y="3361"/>
                    <a:pt x="24846" y="3250"/>
                    <a:pt x="24830" y="3124"/>
                  </a:cubicBezTo>
                  <a:cubicBezTo>
                    <a:pt x="24826" y="3081"/>
                    <a:pt x="24789" y="3049"/>
                    <a:pt x="24746" y="3049"/>
                  </a:cubicBezTo>
                  <a:close/>
                  <a:moveTo>
                    <a:pt x="16966" y="3364"/>
                  </a:moveTo>
                  <a:cubicBezTo>
                    <a:pt x="16932" y="3364"/>
                    <a:pt x="16899" y="3384"/>
                    <a:pt x="16886" y="3417"/>
                  </a:cubicBezTo>
                  <a:cubicBezTo>
                    <a:pt x="16867" y="3460"/>
                    <a:pt x="16888" y="3511"/>
                    <a:pt x="16933" y="3529"/>
                  </a:cubicBezTo>
                  <a:cubicBezTo>
                    <a:pt x="17030" y="3570"/>
                    <a:pt x="17120" y="3601"/>
                    <a:pt x="17206" y="3623"/>
                  </a:cubicBezTo>
                  <a:cubicBezTo>
                    <a:pt x="17229" y="3630"/>
                    <a:pt x="17251" y="3635"/>
                    <a:pt x="17274" y="3639"/>
                  </a:cubicBezTo>
                  <a:cubicBezTo>
                    <a:pt x="17280" y="3641"/>
                    <a:pt x="17285" y="3641"/>
                    <a:pt x="17291" y="3641"/>
                  </a:cubicBezTo>
                  <a:cubicBezTo>
                    <a:pt x="17331" y="3641"/>
                    <a:pt x="17367" y="3614"/>
                    <a:pt x="17376" y="3574"/>
                  </a:cubicBezTo>
                  <a:cubicBezTo>
                    <a:pt x="17386" y="3527"/>
                    <a:pt x="17357" y="3482"/>
                    <a:pt x="17310" y="3471"/>
                  </a:cubicBezTo>
                  <a:cubicBezTo>
                    <a:pt x="17290" y="3468"/>
                    <a:pt x="17270" y="3463"/>
                    <a:pt x="17250" y="3457"/>
                  </a:cubicBezTo>
                  <a:cubicBezTo>
                    <a:pt x="17171" y="3436"/>
                    <a:pt x="17088" y="3409"/>
                    <a:pt x="16998" y="3370"/>
                  </a:cubicBezTo>
                  <a:cubicBezTo>
                    <a:pt x="16988" y="3366"/>
                    <a:pt x="16977" y="3364"/>
                    <a:pt x="16966" y="3364"/>
                  </a:cubicBezTo>
                  <a:close/>
                  <a:moveTo>
                    <a:pt x="14916" y="3227"/>
                  </a:moveTo>
                  <a:cubicBezTo>
                    <a:pt x="14896" y="3227"/>
                    <a:pt x="14875" y="3234"/>
                    <a:pt x="14859" y="3250"/>
                  </a:cubicBezTo>
                  <a:cubicBezTo>
                    <a:pt x="14776" y="3325"/>
                    <a:pt x="14695" y="3415"/>
                    <a:pt x="14620" y="3518"/>
                  </a:cubicBezTo>
                  <a:cubicBezTo>
                    <a:pt x="14593" y="3556"/>
                    <a:pt x="14599" y="3609"/>
                    <a:pt x="14638" y="3638"/>
                  </a:cubicBezTo>
                  <a:cubicBezTo>
                    <a:pt x="14654" y="3649"/>
                    <a:pt x="14671" y="3655"/>
                    <a:pt x="14689" y="3655"/>
                  </a:cubicBezTo>
                  <a:cubicBezTo>
                    <a:pt x="14716" y="3655"/>
                    <a:pt x="14742" y="3643"/>
                    <a:pt x="14758" y="3620"/>
                  </a:cubicBezTo>
                  <a:cubicBezTo>
                    <a:pt x="14828" y="3527"/>
                    <a:pt x="14900" y="3444"/>
                    <a:pt x="14976" y="3375"/>
                  </a:cubicBezTo>
                  <a:cubicBezTo>
                    <a:pt x="15009" y="3343"/>
                    <a:pt x="15011" y="3289"/>
                    <a:pt x="14979" y="3253"/>
                  </a:cubicBezTo>
                  <a:cubicBezTo>
                    <a:pt x="14962" y="3236"/>
                    <a:pt x="14939" y="3227"/>
                    <a:pt x="14916" y="3227"/>
                  </a:cubicBezTo>
                  <a:close/>
                  <a:moveTo>
                    <a:pt x="18142" y="3438"/>
                  </a:moveTo>
                  <a:cubicBezTo>
                    <a:pt x="18135" y="3438"/>
                    <a:pt x="18127" y="3439"/>
                    <a:pt x="18119" y="3441"/>
                  </a:cubicBezTo>
                  <a:cubicBezTo>
                    <a:pt x="18010" y="3470"/>
                    <a:pt x="17901" y="3490"/>
                    <a:pt x="17796" y="3500"/>
                  </a:cubicBezTo>
                  <a:cubicBezTo>
                    <a:pt x="17749" y="3505"/>
                    <a:pt x="17714" y="3546"/>
                    <a:pt x="17719" y="3593"/>
                  </a:cubicBezTo>
                  <a:cubicBezTo>
                    <a:pt x="17722" y="3638"/>
                    <a:pt x="17760" y="3671"/>
                    <a:pt x="17804" y="3671"/>
                  </a:cubicBezTo>
                  <a:lnTo>
                    <a:pt x="17812" y="3671"/>
                  </a:lnTo>
                  <a:cubicBezTo>
                    <a:pt x="17927" y="3660"/>
                    <a:pt x="18045" y="3638"/>
                    <a:pt x="18164" y="3606"/>
                  </a:cubicBezTo>
                  <a:cubicBezTo>
                    <a:pt x="18210" y="3593"/>
                    <a:pt x="18238" y="3546"/>
                    <a:pt x="18225" y="3500"/>
                  </a:cubicBezTo>
                  <a:cubicBezTo>
                    <a:pt x="18214" y="3463"/>
                    <a:pt x="18180" y="3438"/>
                    <a:pt x="18142" y="3438"/>
                  </a:cubicBezTo>
                  <a:close/>
                  <a:moveTo>
                    <a:pt x="24898" y="3895"/>
                  </a:moveTo>
                  <a:cubicBezTo>
                    <a:pt x="24891" y="3895"/>
                    <a:pt x="24884" y="3895"/>
                    <a:pt x="24877" y="3897"/>
                  </a:cubicBezTo>
                  <a:cubicBezTo>
                    <a:pt x="24830" y="3910"/>
                    <a:pt x="24803" y="3956"/>
                    <a:pt x="24816" y="4003"/>
                  </a:cubicBezTo>
                  <a:cubicBezTo>
                    <a:pt x="24846" y="4121"/>
                    <a:pt x="24882" y="4233"/>
                    <a:pt x="24922" y="4338"/>
                  </a:cubicBezTo>
                  <a:cubicBezTo>
                    <a:pt x="24934" y="4373"/>
                    <a:pt x="24966" y="4394"/>
                    <a:pt x="25002" y="4394"/>
                  </a:cubicBezTo>
                  <a:cubicBezTo>
                    <a:pt x="25011" y="4394"/>
                    <a:pt x="25021" y="4392"/>
                    <a:pt x="25032" y="4389"/>
                  </a:cubicBezTo>
                  <a:cubicBezTo>
                    <a:pt x="25075" y="4373"/>
                    <a:pt x="25098" y="4323"/>
                    <a:pt x="25082" y="4278"/>
                  </a:cubicBezTo>
                  <a:cubicBezTo>
                    <a:pt x="25045" y="4179"/>
                    <a:pt x="25011" y="4072"/>
                    <a:pt x="24981" y="3958"/>
                  </a:cubicBezTo>
                  <a:cubicBezTo>
                    <a:pt x="24971" y="3920"/>
                    <a:pt x="24937" y="3895"/>
                    <a:pt x="24898" y="3895"/>
                  </a:cubicBezTo>
                  <a:close/>
                  <a:moveTo>
                    <a:pt x="14421" y="3923"/>
                  </a:moveTo>
                  <a:cubicBezTo>
                    <a:pt x="14390" y="3923"/>
                    <a:pt x="14359" y="3940"/>
                    <a:pt x="14345" y="3969"/>
                  </a:cubicBezTo>
                  <a:cubicBezTo>
                    <a:pt x="14295" y="4067"/>
                    <a:pt x="14246" y="4174"/>
                    <a:pt x="14199" y="4288"/>
                  </a:cubicBezTo>
                  <a:cubicBezTo>
                    <a:pt x="14180" y="4331"/>
                    <a:pt x="14201" y="4382"/>
                    <a:pt x="14244" y="4400"/>
                  </a:cubicBezTo>
                  <a:cubicBezTo>
                    <a:pt x="14255" y="4405"/>
                    <a:pt x="14266" y="4406"/>
                    <a:pt x="14278" y="4406"/>
                  </a:cubicBezTo>
                  <a:cubicBezTo>
                    <a:pt x="14311" y="4406"/>
                    <a:pt x="14343" y="4387"/>
                    <a:pt x="14358" y="4354"/>
                  </a:cubicBezTo>
                  <a:cubicBezTo>
                    <a:pt x="14402" y="4245"/>
                    <a:pt x="14450" y="4142"/>
                    <a:pt x="14499" y="4048"/>
                  </a:cubicBezTo>
                  <a:cubicBezTo>
                    <a:pt x="14519" y="4004"/>
                    <a:pt x="14502" y="3953"/>
                    <a:pt x="14460" y="3932"/>
                  </a:cubicBezTo>
                  <a:cubicBezTo>
                    <a:pt x="14448" y="3926"/>
                    <a:pt x="14434" y="3923"/>
                    <a:pt x="14421" y="3923"/>
                  </a:cubicBezTo>
                  <a:close/>
                  <a:moveTo>
                    <a:pt x="25229" y="4684"/>
                  </a:moveTo>
                  <a:cubicBezTo>
                    <a:pt x="25213" y="4684"/>
                    <a:pt x="25197" y="4689"/>
                    <a:pt x="25183" y="4698"/>
                  </a:cubicBezTo>
                  <a:cubicBezTo>
                    <a:pt x="25143" y="4723"/>
                    <a:pt x="25130" y="4776"/>
                    <a:pt x="25155" y="4816"/>
                  </a:cubicBezTo>
                  <a:cubicBezTo>
                    <a:pt x="25221" y="4919"/>
                    <a:pt x="25293" y="5013"/>
                    <a:pt x="25373" y="5100"/>
                  </a:cubicBezTo>
                  <a:cubicBezTo>
                    <a:pt x="25389" y="5119"/>
                    <a:pt x="25413" y="5129"/>
                    <a:pt x="25436" y="5129"/>
                  </a:cubicBezTo>
                  <a:cubicBezTo>
                    <a:pt x="25456" y="5129"/>
                    <a:pt x="25477" y="5121"/>
                    <a:pt x="25495" y="5106"/>
                  </a:cubicBezTo>
                  <a:cubicBezTo>
                    <a:pt x="25530" y="5074"/>
                    <a:pt x="25532" y="5020"/>
                    <a:pt x="25500" y="4984"/>
                  </a:cubicBezTo>
                  <a:cubicBezTo>
                    <a:pt x="25428" y="4904"/>
                    <a:pt x="25360" y="4818"/>
                    <a:pt x="25301" y="4723"/>
                  </a:cubicBezTo>
                  <a:cubicBezTo>
                    <a:pt x="25285" y="4698"/>
                    <a:pt x="25257" y="4684"/>
                    <a:pt x="25229" y="4684"/>
                  </a:cubicBezTo>
                  <a:close/>
                  <a:moveTo>
                    <a:pt x="14099" y="4719"/>
                  </a:moveTo>
                  <a:cubicBezTo>
                    <a:pt x="14062" y="4719"/>
                    <a:pt x="14028" y="4742"/>
                    <a:pt x="14017" y="4778"/>
                  </a:cubicBezTo>
                  <a:cubicBezTo>
                    <a:pt x="13981" y="4884"/>
                    <a:pt x="13948" y="4994"/>
                    <a:pt x="13914" y="5109"/>
                  </a:cubicBezTo>
                  <a:cubicBezTo>
                    <a:pt x="13901" y="5156"/>
                    <a:pt x="13927" y="5204"/>
                    <a:pt x="13973" y="5217"/>
                  </a:cubicBezTo>
                  <a:cubicBezTo>
                    <a:pt x="13981" y="5218"/>
                    <a:pt x="13989" y="5220"/>
                    <a:pt x="13997" y="5220"/>
                  </a:cubicBezTo>
                  <a:cubicBezTo>
                    <a:pt x="14034" y="5220"/>
                    <a:pt x="14068" y="5196"/>
                    <a:pt x="14079" y="5157"/>
                  </a:cubicBezTo>
                  <a:cubicBezTo>
                    <a:pt x="14111" y="5044"/>
                    <a:pt x="14146" y="4935"/>
                    <a:pt x="14180" y="4832"/>
                  </a:cubicBezTo>
                  <a:cubicBezTo>
                    <a:pt x="14194" y="4788"/>
                    <a:pt x="14170" y="4738"/>
                    <a:pt x="14125" y="4723"/>
                  </a:cubicBezTo>
                  <a:cubicBezTo>
                    <a:pt x="14117" y="4721"/>
                    <a:pt x="14108" y="4719"/>
                    <a:pt x="14099" y="4719"/>
                  </a:cubicBezTo>
                  <a:close/>
                  <a:moveTo>
                    <a:pt x="25829" y="5286"/>
                  </a:moveTo>
                  <a:cubicBezTo>
                    <a:pt x="25801" y="5286"/>
                    <a:pt x="25774" y="5300"/>
                    <a:pt x="25757" y="5326"/>
                  </a:cubicBezTo>
                  <a:cubicBezTo>
                    <a:pt x="25732" y="5366"/>
                    <a:pt x="25743" y="5418"/>
                    <a:pt x="25783" y="5444"/>
                  </a:cubicBezTo>
                  <a:cubicBezTo>
                    <a:pt x="25878" y="5507"/>
                    <a:pt x="25983" y="5563"/>
                    <a:pt x="26094" y="5615"/>
                  </a:cubicBezTo>
                  <a:cubicBezTo>
                    <a:pt x="26107" y="5620"/>
                    <a:pt x="26119" y="5623"/>
                    <a:pt x="26131" y="5623"/>
                  </a:cubicBezTo>
                  <a:cubicBezTo>
                    <a:pt x="26163" y="5623"/>
                    <a:pt x="26195" y="5604"/>
                    <a:pt x="26209" y="5572"/>
                  </a:cubicBezTo>
                  <a:cubicBezTo>
                    <a:pt x="26228" y="5529"/>
                    <a:pt x="26209" y="5478"/>
                    <a:pt x="26166" y="5458"/>
                  </a:cubicBezTo>
                  <a:cubicBezTo>
                    <a:pt x="26062" y="5410"/>
                    <a:pt x="25964" y="5358"/>
                    <a:pt x="25876" y="5300"/>
                  </a:cubicBezTo>
                  <a:cubicBezTo>
                    <a:pt x="25862" y="5291"/>
                    <a:pt x="25845" y="5286"/>
                    <a:pt x="25829" y="5286"/>
                  </a:cubicBezTo>
                  <a:close/>
                  <a:moveTo>
                    <a:pt x="26615" y="5630"/>
                  </a:moveTo>
                  <a:cubicBezTo>
                    <a:pt x="26578" y="5630"/>
                    <a:pt x="26543" y="5654"/>
                    <a:pt x="26531" y="5691"/>
                  </a:cubicBezTo>
                  <a:cubicBezTo>
                    <a:pt x="26518" y="5737"/>
                    <a:pt x="26544" y="5785"/>
                    <a:pt x="26589" y="5798"/>
                  </a:cubicBezTo>
                  <a:cubicBezTo>
                    <a:pt x="26689" y="5828"/>
                    <a:pt x="26800" y="5859"/>
                    <a:pt x="26925" y="5889"/>
                  </a:cubicBezTo>
                  <a:cubicBezTo>
                    <a:pt x="26931" y="5891"/>
                    <a:pt x="26939" y="5892"/>
                    <a:pt x="26946" y="5892"/>
                  </a:cubicBezTo>
                  <a:cubicBezTo>
                    <a:pt x="26984" y="5892"/>
                    <a:pt x="27019" y="5865"/>
                    <a:pt x="27029" y="5827"/>
                  </a:cubicBezTo>
                  <a:cubicBezTo>
                    <a:pt x="27040" y="5780"/>
                    <a:pt x="27011" y="5734"/>
                    <a:pt x="26967" y="5723"/>
                  </a:cubicBezTo>
                  <a:cubicBezTo>
                    <a:pt x="26843" y="5692"/>
                    <a:pt x="26736" y="5663"/>
                    <a:pt x="26638" y="5633"/>
                  </a:cubicBezTo>
                  <a:cubicBezTo>
                    <a:pt x="26630" y="5631"/>
                    <a:pt x="26623" y="5630"/>
                    <a:pt x="26615" y="5630"/>
                  </a:cubicBezTo>
                  <a:close/>
                  <a:moveTo>
                    <a:pt x="13864" y="5547"/>
                  </a:moveTo>
                  <a:cubicBezTo>
                    <a:pt x="13826" y="5547"/>
                    <a:pt x="13791" y="5573"/>
                    <a:pt x="13781" y="5612"/>
                  </a:cubicBezTo>
                  <a:cubicBezTo>
                    <a:pt x="13754" y="5724"/>
                    <a:pt x="13727" y="5836"/>
                    <a:pt x="13701" y="5950"/>
                  </a:cubicBezTo>
                  <a:cubicBezTo>
                    <a:pt x="13691" y="5997"/>
                    <a:pt x="13720" y="6041"/>
                    <a:pt x="13767" y="6053"/>
                  </a:cubicBezTo>
                  <a:cubicBezTo>
                    <a:pt x="13773" y="6054"/>
                    <a:pt x="13780" y="6054"/>
                    <a:pt x="13786" y="6054"/>
                  </a:cubicBezTo>
                  <a:cubicBezTo>
                    <a:pt x="13824" y="6054"/>
                    <a:pt x="13861" y="6027"/>
                    <a:pt x="13869" y="5987"/>
                  </a:cubicBezTo>
                  <a:cubicBezTo>
                    <a:pt x="13895" y="5875"/>
                    <a:pt x="13920" y="5763"/>
                    <a:pt x="13948" y="5654"/>
                  </a:cubicBezTo>
                  <a:cubicBezTo>
                    <a:pt x="13959" y="5607"/>
                    <a:pt x="13930" y="5561"/>
                    <a:pt x="13885" y="5550"/>
                  </a:cubicBezTo>
                  <a:cubicBezTo>
                    <a:pt x="13878" y="5548"/>
                    <a:pt x="13871" y="5547"/>
                    <a:pt x="13864" y="5547"/>
                  </a:cubicBezTo>
                  <a:close/>
                  <a:moveTo>
                    <a:pt x="27448" y="5836"/>
                  </a:moveTo>
                  <a:cubicBezTo>
                    <a:pt x="27409" y="5836"/>
                    <a:pt x="27373" y="5864"/>
                    <a:pt x="27365" y="5904"/>
                  </a:cubicBezTo>
                  <a:cubicBezTo>
                    <a:pt x="27354" y="5948"/>
                    <a:pt x="27383" y="5995"/>
                    <a:pt x="27429" y="6006"/>
                  </a:cubicBezTo>
                  <a:cubicBezTo>
                    <a:pt x="27541" y="6030"/>
                    <a:pt x="27652" y="6056"/>
                    <a:pt x="27762" y="6083"/>
                  </a:cubicBezTo>
                  <a:cubicBezTo>
                    <a:pt x="27769" y="6085"/>
                    <a:pt x="27777" y="6086"/>
                    <a:pt x="27783" y="6086"/>
                  </a:cubicBezTo>
                  <a:cubicBezTo>
                    <a:pt x="27822" y="6086"/>
                    <a:pt x="27857" y="6059"/>
                    <a:pt x="27866" y="6021"/>
                  </a:cubicBezTo>
                  <a:cubicBezTo>
                    <a:pt x="27878" y="5974"/>
                    <a:pt x="27850" y="5928"/>
                    <a:pt x="27804" y="5916"/>
                  </a:cubicBezTo>
                  <a:cubicBezTo>
                    <a:pt x="27692" y="5889"/>
                    <a:pt x="27580" y="5864"/>
                    <a:pt x="27468" y="5838"/>
                  </a:cubicBezTo>
                  <a:cubicBezTo>
                    <a:pt x="27461" y="5836"/>
                    <a:pt x="27455" y="5836"/>
                    <a:pt x="27448" y="5836"/>
                  </a:cubicBezTo>
                  <a:close/>
                  <a:moveTo>
                    <a:pt x="28277" y="6056"/>
                  </a:moveTo>
                  <a:cubicBezTo>
                    <a:pt x="28242" y="6056"/>
                    <a:pt x="28209" y="6078"/>
                    <a:pt x="28196" y="6113"/>
                  </a:cubicBezTo>
                  <a:cubicBezTo>
                    <a:pt x="28182" y="6158"/>
                    <a:pt x="28206" y="6208"/>
                    <a:pt x="28251" y="6222"/>
                  </a:cubicBezTo>
                  <a:cubicBezTo>
                    <a:pt x="28355" y="6258"/>
                    <a:pt x="28449" y="6294"/>
                    <a:pt x="28539" y="6334"/>
                  </a:cubicBezTo>
                  <a:lnTo>
                    <a:pt x="28563" y="6344"/>
                  </a:lnTo>
                  <a:cubicBezTo>
                    <a:pt x="28574" y="6350"/>
                    <a:pt x="28585" y="6352"/>
                    <a:pt x="28598" y="6352"/>
                  </a:cubicBezTo>
                  <a:cubicBezTo>
                    <a:pt x="28630" y="6352"/>
                    <a:pt x="28662" y="6333"/>
                    <a:pt x="28677" y="6301"/>
                  </a:cubicBezTo>
                  <a:cubicBezTo>
                    <a:pt x="28696" y="6258"/>
                    <a:pt x="28677" y="6206"/>
                    <a:pt x="28633" y="6187"/>
                  </a:cubicBezTo>
                  <a:lnTo>
                    <a:pt x="28609" y="6176"/>
                  </a:lnTo>
                  <a:cubicBezTo>
                    <a:pt x="28513" y="6134"/>
                    <a:pt x="28414" y="6097"/>
                    <a:pt x="28305" y="6061"/>
                  </a:cubicBezTo>
                  <a:cubicBezTo>
                    <a:pt x="28296" y="6057"/>
                    <a:pt x="28286" y="6056"/>
                    <a:pt x="28277" y="6056"/>
                  </a:cubicBezTo>
                  <a:close/>
                  <a:moveTo>
                    <a:pt x="29048" y="6431"/>
                  </a:moveTo>
                  <a:cubicBezTo>
                    <a:pt x="29020" y="6431"/>
                    <a:pt x="28993" y="6445"/>
                    <a:pt x="28976" y="6469"/>
                  </a:cubicBezTo>
                  <a:cubicBezTo>
                    <a:pt x="28951" y="6509"/>
                    <a:pt x="28960" y="6562"/>
                    <a:pt x="29000" y="6589"/>
                  </a:cubicBezTo>
                  <a:cubicBezTo>
                    <a:pt x="29091" y="6650"/>
                    <a:pt x="29181" y="6717"/>
                    <a:pt x="29266" y="6791"/>
                  </a:cubicBezTo>
                  <a:cubicBezTo>
                    <a:pt x="29282" y="6804"/>
                    <a:pt x="29301" y="6810"/>
                    <a:pt x="29320" y="6810"/>
                  </a:cubicBezTo>
                  <a:cubicBezTo>
                    <a:pt x="29346" y="6810"/>
                    <a:pt x="29370" y="6800"/>
                    <a:pt x="29386" y="6781"/>
                  </a:cubicBezTo>
                  <a:cubicBezTo>
                    <a:pt x="29417" y="6744"/>
                    <a:pt x="29413" y="6690"/>
                    <a:pt x="29377" y="6659"/>
                  </a:cubicBezTo>
                  <a:cubicBezTo>
                    <a:pt x="29287" y="6583"/>
                    <a:pt x="29192" y="6511"/>
                    <a:pt x="29096" y="6446"/>
                  </a:cubicBezTo>
                  <a:cubicBezTo>
                    <a:pt x="29081" y="6436"/>
                    <a:pt x="29064" y="6431"/>
                    <a:pt x="29048" y="6431"/>
                  </a:cubicBezTo>
                  <a:close/>
                  <a:moveTo>
                    <a:pt x="13679" y="6387"/>
                  </a:moveTo>
                  <a:cubicBezTo>
                    <a:pt x="13639" y="6387"/>
                    <a:pt x="13602" y="6415"/>
                    <a:pt x="13595" y="6456"/>
                  </a:cubicBezTo>
                  <a:cubicBezTo>
                    <a:pt x="13571" y="6570"/>
                    <a:pt x="13551" y="6682"/>
                    <a:pt x="13528" y="6796"/>
                  </a:cubicBezTo>
                  <a:cubicBezTo>
                    <a:pt x="13520" y="6842"/>
                    <a:pt x="13551" y="6887"/>
                    <a:pt x="13597" y="6895"/>
                  </a:cubicBezTo>
                  <a:cubicBezTo>
                    <a:pt x="13603" y="6896"/>
                    <a:pt x="13608" y="6896"/>
                    <a:pt x="13613" y="6896"/>
                  </a:cubicBezTo>
                  <a:cubicBezTo>
                    <a:pt x="13653" y="6896"/>
                    <a:pt x="13690" y="6869"/>
                    <a:pt x="13698" y="6828"/>
                  </a:cubicBezTo>
                  <a:cubicBezTo>
                    <a:pt x="13719" y="6716"/>
                    <a:pt x="13741" y="6602"/>
                    <a:pt x="13764" y="6490"/>
                  </a:cubicBezTo>
                  <a:cubicBezTo>
                    <a:pt x="13772" y="6443"/>
                    <a:pt x="13743" y="6398"/>
                    <a:pt x="13696" y="6389"/>
                  </a:cubicBezTo>
                  <a:cubicBezTo>
                    <a:pt x="13690" y="6388"/>
                    <a:pt x="13685" y="6387"/>
                    <a:pt x="13679" y="6387"/>
                  </a:cubicBezTo>
                  <a:close/>
                  <a:moveTo>
                    <a:pt x="29684" y="7003"/>
                  </a:moveTo>
                  <a:cubicBezTo>
                    <a:pt x="29665" y="7003"/>
                    <a:pt x="29645" y="7009"/>
                    <a:pt x="29630" y="7023"/>
                  </a:cubicBezTo>
                  <a:cubicBezTo>
                    <a:pt x="29593" y="7055"/>
                    <a:pt x="29589" y="7108"/>
                    <a:pt x="29620" y="7145"/>
                  </a:cubicBezTo>
                  <a:cubicBezTo>
                    <a:pt x="29692" y="7230"/>
                    <a:pt x="29761" y="7319"/>
                    <a:pt x="29823" y="7410"/>
                  </a:cubicBezTo>
                  <a:cubicBezTo>
                    <a:pt x="29839" y="7435"/>
                    <a:pt x="29867" y="7447"/>
                    <a:pt x="29894" y="7447"/>
                  </a:cubicBezTo>
                  <a:cubicBezTo>
                    <a:pt x="29910" y="7447"/>
                    <a:pt x="29927" y="7443"/>
                    <a:pt x="29942" y="7433"/>
                  </a:cubicBezTo>
                  <a:cubicBezTo>
                    <a:pt x="29980" y="7407"/>
                    <a:pt x="29991" y="7353"/>
                    <a:pt x="29964" y="7314"/>
                  </a:cubicBezTo>
                  <a:cubicBezTo>
                    <a:pt x="29899" y="7217"/>
                    <a:pt x="29826" y="7122"/>
                    <a:pt x="29751" y="7033"/>
                  </a:cubicBezTo>
                  <a:cubicBezTo>
                    <a:pt x="29733" y="7013"/>
                    <a:pt x="29709" y="7003"/>
                    <a:pt x="29684" y="7003"/>
                  </a:cubicBezTo>
                  <a:close/>
                  <a:moveTo>
                    <a:pt x="13520" y="7233"/>
                  </a:moveTo>
                  <a:cubicBezTo>
                    <a:pt x="13479" y="7233"/>
                    <a:pt x="13442" y="7263"/>
                    <a:pt x="13435" y="7305"/>
                  </a:cubicBezTo>
                  <a:lnTo>
                    <a:pt x="13374" y="7644"/>
                  </a:lnTo>
                  <a:cubicBezTo>
                    <a:pt x="13366" y="7691"/>
                    <a:pt x="13398" y="7734"/>
                    <a:pt x="13445" y="7744"/>
                  </a:cubicBezTo>
                  <a:cubicBezTo>
                    <a:pt x="13450" y="7744"/>
                    <a:pt x="13454" y="7745"/>
                    <a:pt x="13459" y="7745"/>
                  </a:cubicBezTo>
                  <a:cubicBezTo>
                    <a:pt x="13501" y="7745"/>
                    <a:pt x="13536" y="7715"/>
                    <a:pt x="13544" y="7673"/>
                  </a:cubicBezTo>
                  <a:lnTo>
                    <a:pt x="13605" y="7335"/>
                  </a:lnTo>
                  <a:cubicBezTo>
                    <a:pt x="13613" y="7287"/>
                    <a:pt x="13583" y="7244"/>
                    <a:pt x="13535" y="7234"/>
                  </a:cubicBezTo>
                  <a:cubicBezTo>
                    <a:pt x="13530" y="7234"/>
                    <a:pt x="13525" y="7233"/>
                    <a:pt x="13520" y="7233"/>
                  </a:cubicBezTo>
                  <a:close/>
                  <a:moveTo>
                    <a:pt x="30148" y="7724"/>
                  </a:moveTo>
                  <a:cubicBezTo>
                    <a:pt x="30136" y="7724"/>
                    <a:pt x="30123" y="7727"/>
                    <a:pt x="30112" y="7732"/>
                  </a:cubicBezTo>
                  <a:cubicBezTo>
                    <a:pt x="30068" y="7752"/>
                    <a:pt x="30051" y="7803"/>
                    <a:pt x="30070" y="7846"/>
                  </a:cubicBezTo>
                  <a:cubicBezTo>
                    <a:pt x="30118" y="7947"/>
                    <a:pt x="30160" y="8051"/>
                    <a:pt x="30195" y="8155"/>
                  </a:cubicBezTo>
                  <a:cubicBezTo>
                    <a:pt x="30206" y="8192"/>
                    <a:pt x="30240" y="8214"/>
                    <a:pt x="30276" y="8214"/>
                  </a:cubicBezTo>
                  <a:cubicBezTo>
                    <a:pt x="30284" y="8214"/>
                    <a:pt x="30294" y="8213"/>
                    <a:pt x="30304" y="8210"/>
                  </a:cubicBezTo>
                  <a:cubicBezTo>
                    <a:pt x="30349" y="8195"/>
                    <a:pt x="30373" y="8145"/>
                    <a:pt x="30357" y="8101"/>
                  </a:cubicBezTo>
                  <a:cubicBezTo>
                    <a:pt x="30320" y="7990"/>
                    <a:pt x="30276" y="7880"/>
                    <a:pt x="30225" y="7774"/>
                  </a:cubicBezTo>
                  <a:cubicBezTo>
                    <a:pt x="30211" y="7743"/>
                    <a:pt x="30181" y="7724"/>
                    <a:pt x="30148" y="7724"/>
                  </a:cubicBezTo>
                  <a:close/>
                  <a:moveTo>
                    <a:pt x="13367" y="8081"/>
                  </a:moveTo>
                  <a:cubicBezTo>
                    <a:pt x="13327" y="8081"/>
                    <a:pt x="13292" y="8111"/>
                    <a:pt x="13285" y="8152"/>
                  </a:cubicBezTo>
                  <a:cubicBezTo>
                    <a:pt x="13262" y="8267"/>
                    <a:pt x="13241" y="8381"/>
                    <a:pt x="13221" y="8490"/>
                  </a:cubicBezTo>
                  <a:cubicBezTo>
                    <a:pt x="13213" y="8536"/>
                    <a:pt x="13243" y="8581"/>
                    <a:pt x="13290" y="8589"/>
                  </a:cubicBezTo>
                  <a:cubicBezTo>
                    <a:pt x="13294" y="8591"/>
                    <a:pt x="13301" y="8591"/>
                    <a:pt x="13306" y="8591"/>
                  </a:cubicBezTo>
                  <a:cubicBezTo>
                    <a:pt x="13346" y="8591"/>
                    <a:pt x="13382" y="8563"/>
                    <a:pt x="13390" y="8522"/>
                  </a:cubicBezTo>
                  <a:cubicBezTo>
                    <a:pt x="13411" y="8411"/>
                    <a:pt x="13432" y="8299"/>
                    <a:pt x="13453" y="8182"/>
                  </a:cubicBezTo>
                  <a:cubicBezTo>
                    <a:pt x="13462" y="8136"/>
                    <a:pt x="13430" y="8091"/>
                    <a:pt x="13384" y="8083"/>
                  </a:cubicBezTo>
                  <a:cubicBezTo>
                    <a:pt x="13378" y="8082"/>
                    <a:pt x="13373" y="8081"/>
                    <a:pt x="13367" y="8081"/>
                  </a:cubicBezTo>
                  <a:close/>
                  <a:moveTo>
                    <a:pt x="30398" y="8543"/>
                  </a:moveTo>
                  <a:cubicBezTo>
                    <a:pt x="30393" y="8543"/>
                    <a:pt x="30388" y="8543"/>
                    <a:pt x="30384" y="8544"/>
                  </a:cubicBezTo>
                  <a:cubicBezTo>
                    <a:pt x="30337" y="8551"/>
                    <a:pt x="30305" y="8595"/>
                    <a:pt x="30312" y="8642"/>
                  </a:cubicBezTo>
                  <a:cubicBezTo>
                    <a:pt x="30328" y="8751"/>
                    <a:pt x="30339" y="8863"/>
                    <a:pt x="30342" y="8973"/>
                  </a:cubicBezTo>
                  <a:cubicBezTo>
                    <a:pt x="30344" y="9020"/>
                    <a:pt x="30382" y="9057"/>
                    <a:pt x="30429" y="9057"/>
                  </a:cubicBezTo>
                  <a:lnTo>
                    <a:pt x="30432" y="9057"/>
                  </a:lnTo>
                  <a:cubicBezTo>
                    <a:pt x="30478" y="9055"/>
                    <a:pt x="30515" y="9015"/>
                    <a:pt x="30513" y="8969"/>
                  </a:cubicBezTo>
                  <a:cubicBezTo>
                    <a:pt x="30510" y="8850"/>
                    <a:pt x="30499" y="8732"/>
                    <a:pt x="30481" y="8616"/>
                  </a:cubicBezTo>
                  <a:cubicBezTo>
                    <a:pt x="30476" y="8574"/>
                    <a:pt x="30439" y="8543"/>
                    <a:pt x="30398" y="8543"/>
                  </a:cubicBezTo>
                  <a:close/>
                  <a:moveTo>
                    <a:pt x="13201" y="8925"/>
                  </a:moveTo>
                  <a:cubicBezTo>
                    <a:pt x="13161" y="8925"/>
                    <a:pt x="13125" y="8952"/>
                    <a:pt x="13117" y="8993"/>
                  </a:cubicBezTo>
                  <a:cubicBezTo>
                    <a:pt x="13088" y="9116"/>
                    <a:pt x="13061" y="9223"/>
                    <a:pt x="13033" y="9322"/>
                  </a:cubicBezTo>
                  <a:cubicBezTo>
                    <a:pt x="13020" y="9367"/>
                    <a:pt x="13046" y="9415"/>
                    <a:pt x="13093" y="9428"/>
                  </a:cubicBezTo>
                  <a:cubicBezTo>
                    <a:pt x="13101" y="9430"/>
                    <a:pt x="13109" y="9431"/>
                    <a:pt x="13115" y="9431"/>
                  </a:cubicBezTo>
                  <a:cubicBezTo>
                    <a:pt x="13153" y="9431"/>
                    <a:pt x="13187" y="9406"/>
                    <a:pt x="13198" y="9369"/>
                  </a:cubicBezTo>
                  <a:cubicBezTo>
                    <a:pt x="13227" y="9268"/>
                    <a:pt x="13254" y="9158"/>
                    <a:pt x="13283" y="9031"/>
                  </a:cubicBezTo>
                  <a:cubicBezTo>
                    <a:pt x="13294" y="8985"/>
                    <a:pt x="13265" y="8938"/>
                    <a:pt x="13219" y="8927"/>
                  </a:cubicBezTo>
                  <a:cubicBezTo>
                    <a:pt x="13213" y="8926"/>
                    <a:pt x="13207" y="8925"/>
                    <a:pt x="13201" y="8925"/>
                  </a:cubicBezTo>
                  <a:close/>
                  <a:moveTo>
                    <a:pt x="30405" y="9399"/>
                  </a:moveTo>
                  <a:cubicBezTo>
                    <a:pt x="30361" y="9399"/>
                    <a:pt x="30324" y="9430"/>
                    <a:pt x="30318" y="9475"/>
                  </a:cubicBezTo>
                  <a:cubicBezTo>
                    <a:pt x="30304" y="9583"/>
                    <a:pt x="30283" y="9694"/>
                    <a:pt x="30257" y="9803"/>
                  </a:cubicBezTo>
                  <a:cubicBezTo>
                    <a:pt x="30246" y="9849"/>
                    <a:pt x="30273" y="9896"/>
                    <a:pt x="30320" y="9907"/>
                  </a:cubicBezTo>
                  <a:cubicBezTo>
                    <a:pt x="30326" y="9909"/>
                    <a:pt x="30334" y="9909"/>
                    <a:pt x="30341" y="9909"/>
                  </a:cubicBezTo>
                  <a:cubicBezTo>
                    <a:pt x="30379" y="9909"/>
                    <a:pt x="30414" y="9883"/>
                    <a:pt x="30424" y="9843"/>
                  </a:cubicBezTo>
                  <a:cubicBezTo>
                    <a:pt x="30451" y="9729"/>
                    <a:pt x="30473" y="9612"/>
                    <a:pt x="30488" y="9497"/>
                  </a:cubicBezTo>
                  <a:cubicBezTo>
                    <a:pt x="30494" y="9449"/>
                    <a:pt x="30461" y="9406"/>
                    <a:pt x="30414" y="9399"/>
                  </a:cubicBezTo>
                  <a:cubicBezTo>
                    <a:pt x="30411" y="9399"/>
                    <a:pt x="30408" y="9399"/>
                    <a:pt x="30405" y="9399"/>
                  </a:cubicBezTo>
                  <a:close/>
                  <a:moveTo>
                    <a:pt x="12937" y="9743"/>
                  </a:moveTo>
                  <a:cubicBezTo>
                    <a:pt x="12906" y="9743"/>
                    <a:pt x="12876" y="9760"/>
                    <a:pt x="12860" y="9788"/>
                  </a:cubicBezTo>
                  <a:cubicBezTo>
                    <a:pt x="12856" y="9798"/>
                    <a:pt x="12851" y="9808"/>
                    <a:pt x="12846" y="9817"/>
                  </a:cubicBezTo>
                  <a:cubicBezTo>
                    <a:pt x="12790" y="9913"/>
                    <a:pt x="12729" y="10009"/>
                    <a:pt x="12667" y="10101"/>
                  </a:cubicBezTo>
                  <a:cubicBezTo>
                    <a:pt x="12639" y="10139"/>
                    <a:pt x="12649" y="10194"/>
                    <a:pt x="12687" y="10219"/>
                  </a:cubicBezTo>
                  <a:cubicBezTo>
                    <a:pt x="12702" y="10230"/>
                    <a:pt x="12719" y="10235"/>
                    <a:pt x="12737" y="10235"/>
                  </a:cubicBezTo>
                  <a:cubicBezTo>
                    <a:pt x="12764" y="10235"/>
                    <a:pt x="12790" y="10222"/>
                    <a:pt x="12808" y="10198"/>
                  </a:cubicBezTo>
                  <a:cubicBezTo>
                    <a:pt x="12873" y="10102"/>
                    <a:pt x="12937" y="10003"/>
                    <a:pt x="12995" y="9902"/>
                  </a:cubicBezTo>
                  <a:cubicBezTo>
                    <a:pt x="13001" y="9891"/>
                    <a:pt x="13006" y="9880"/>
                    <a:pt x="13012" y="9869"/>
                  </a:cubicBezTo>
                  <a:cubicBezTo>
                    <a:pt x="13035" y="9827"/>
                    <a:pt x="13019" y="9776"/>
                    <a:pt x="12977" y="9753"/>
                  </a:cubicBezTo>
                  <a:cubicBezTo>
                    <a:pt x="12964" y="9746"/>
                    <a:pt x="12951" y="9743"/>
                    <a:pt x="12937" y="9743"/>
                  </a:cubicBezTo>
                  <a:close/>
                  <a:moveTo>
                    <a:pt x="30180" y="10226"/>
                  </a:moveTo>
                  <a:cubicBezTo>
                    <a:pt x="30146" y="10226"/>
                    <a:pt x="30114" y="10246"/>
                    <a:pt x="30100" y="10278"/>
                  </a:cubicBezTo>
                  <a:cubicBezTo>
                    <a:pt x="30057" y="10381"/>
                    <a:pt x="30007" y="10482"/>
                    <a:pt x="29953" y="10580"/>
                  </a:cubicBezTo>
                  <a:cubicBezTo>
                    <a:pt x="29931" y="10621"/>
                    <a:pt x="29945" y="10672"/>
                    <a:pt x="29987" y="10696"/>
                  </a:cubicBezTo>
                  <a:cubicBezTo>
                    <a:pt x="30001" y="10703"/>
                    <a:pt x="30015" y="10708"/>
                    <a:pt x="30028" y="10708"/>
                  </a:cubicBezTo>
                  <a:cubicBezTo>
                    <a:pt x="30059" y="10708"/>
                    <a:pt x="30089" y="10690"/>
                    <a:pt x="30104" y="10663"/>
                  </a:cubicBezTo>
                  <a:cubicBezTo>
                    <a:pt x="30161" y="10560"/>
                    <a:pt x="30212" y="10453"/>
                    <a:pt x="30257" y="10346"/>
                  </a:cubicBezTo>
                  <a:cubicBezTo>
                    <a:pt x="30276" y="10301"/>
                    <a:pt x="30256" y="10251"/>
                    <a:pt x="30212" y="10232"/>
                  </a:cubicBezTo>
                  <a:cubicBezTo>
                    <a:pt x="30202" y="10228"/>
                    <a:pt x="30191" y="10226"/>
                    <a:pt x="30180" y="10226"/>
                  </a:cubicBezTo>
                  <a:close/>
                  <a:moveTo>
                    <a:pt x="12416" y="10466"/>
                  </a:moveTo>
                  <a:cubicBezTo>
                    <a:pt x="12392" y="10466"/>
                    <a:pt x="12369" y="10476"/>
                    <a:pt x="12353" y="10495"/>
                  </a:cubicBezTo>
                  <a:cubicBezTo>
                    <a:pt x="12277" y="10576"/>
                    <a:pt x="12199" y="10656"/>
                    <a:pt x="12116" y="10735"/>
                  </a:cubicBezTo>
                  <a:cubicBezTo>
                    <a:pt x="12082" y="10767"/>
                    <a:pt x="12079" y="10821"/>
                    <a:pt x="12113" y="10855"/>
                  </a:cubicBezTo>
                  <a:cubicBezTo>
                    <a:pt x="12129" y="10874"/>
                    <a:pt x="12153" y="10882"/>
                    <a:pt x="12175" y="10882"/>
                  </a:cubicBezTo>
                  <a:cubicBezTo>
                    <a:pt x="12196" y="10882"/>
                    <a:pt x="12217" y="10876"/>
                    <a:pt x="12234" y="10860"/>
                  </a:cubicBezTo>
                  <a:cubicBezTo>
                    <a:pt x="12319" y="10780"/>
                    <a:pt x="12402" y="10695"/>
                    <a:pt x="12479" y="10610"/>
                  </a:cubicBezTo>
                  <a:cubicBezTo>
                    <a:pt x="12511" y="10575"/>
                    <a:pt x="12508" y="10520"/>
                    <a:pt x="12473" y="10488"/>
                  </a:cubicBezTo>
                  <a:cubicBezTo>
                    <a:pt x="12456" y="10473"/>
                    <a:pt x="12436" y="10466"/>
                    <a:pt x="12416" y="10466"/>
                  </a:cubicBezTo>
                  <a:close/>
                  <a:moveTo>
                    <a:pt x="29742" y="10963"/>
                  </a:moveTo>
                  <a:cubicBezTo>
                    <a:pt x="29717" y="10963"/>
                    <a:pt x="29692" y="10974"/>
                    <a:pt x="29676" y="10996"/>
                  </a:cubicBezTo>
                  <a:cubicBezTo>
                    <a:pt x="29618" y="11066"/>
                    <a:pt x="29557" y="11137"/>
                    <a:pt x="29493" y="11201"/>
                  </a:cubicBezTo>
                  <a:cubicBezTo>
                    <a:pt x="29481" y="11215"/>
                    <a:pt x="29466" y="11230"/>
                    <a:pt x="29452" y="11242"/>
                  </a:cubicBezTo>
                  <a:cubicBezTo>
                    <a:pt x="29418" y="11276"/>
                    <a:pt x="29418" y="11331"/>
                    <a:pt x="29452" y="11364"/>
                  </a:cubicBezTo>
                  <a:cubicBezTo>
                    <a:pt x="29469" y="11382"/>
                    <a:pt x="29490" y="11390"/>
                    <a:pt x="29513" y="11390"/>
                  </a:cubicBezTo>
                  <a:cubicBezTo>
                    <a:pt x="29535" y="11390"/>
                    <a:pt x="29556" y="11382"/>
                    <a:pt x="29573" y="11366"/>
                  </a:cubicBezTo>
                  <a:cubicBezTo>
                    <a:pt x="29588" y="11350"/>
                    <a:pt x="29602" y="11335"/>
                    <a:pt x="29617" y="11321"/>
                  </a:cubicBezTo>
                  <a:cubicBezTo>
                    <a:pt x="29684" y="11252"/>
                    <a:pt x="29750" y="11178"/>
                    <a:pt x="29809" y="11103"/>
                  </a:cubicBezTo>
                  <a:cubicBezTo>
                    <a:pt x="29839" y="11065"/>
                    <a:pt x="29833" y="11012"/>
                    <a:pt x="29796" y="10981"/>
                  </a:cubicBezTo>
                  <a:cubicBezTo>
                    <a:pt x="29780" y="10969"/>
                    <a:pt x="29761" y="10963"/>
                    <a:pt x="29742" y="10963"/>
                  </a:cubicBezTo>
                  <a:close/>
                  <a:moveTo>
                    <a:pt x="11780" y="11041"/>
                  </a:moveTo>
                  <a:cubicBezTo>
                    <a:pt x="11762" y="11041"/>
                    <a:pt x="11744" y="11047"/>
                    <a:pt x="11728" y="11058"/>
                  </a:cubicBezTo>
                  <a:cubicBezTo>
                    <a:pt x="11640" y="11124"/>
                    <a:pt x="11547" y="11190"/>
                    <a:pt x="11451" y="11252"/>
                  </a:cubicBezTo>
                  <a:cubicBezTo>
                    <a:pt x="11413" y="11278"/>
                    <a:pt x="11402" y="11331"/>
                    <a:pt x="11427" y="11371"/>
                  </a:cubicBezTo>
                  <a:cubicBezTo>
                    <a:pt x="11443" y="11396"/>
                    <a:pt x="11470" y="11411"/>
                    <a:pt x="11499" y="11411"/>
                  </a:cubicBezTo>
                  <a:cubicBezTo>
                    <a:pt x="11515" y="11411"/>
                    <a:pt x="11531" y="11406"/>
                    <a:pt x="11546" y="11396"/>
                  </a:cubicBezTo>
                  <a:cubicBezTo>
                    <a:pt x="11645" y="11332"/>
                    <a:pt x="11741" y="11265"/>
                    <a:pt x="11832" y="11196"/>
                  </a:cubicBezTo>
                  <a:cubicBezTo>
                    <a:pt x="11869" y="11167"/>
                    <a:pt x="11877" y="11114"/>
                    <a:pt x="11848" y="11076"/>
                  </a:cubicBezTo>
                  <a:cubicBezTo>
                    <a:pt x="11832" y="11053"/>
                    <a:pt x="11806" y="11041"/>
                    <a:pt x="11780" y="11041"/>
                  </a:cubicBezTo>
                  <a:close/>
                  <a:moveTo>
                    <a:pt x="11054" y="11500"/>
                  </a:moveTo>
                  <a:cubicBezTo>
                    <a:pt x="11041" y="11500"/>
                    <a:pt x="11027" y="11503"/>
                    <a:pt x="11014" y="11510"/>
                  </a:cubicBezTo>
                  <a:cubicBezTo>
                    <a:pt x="10916" y="11563"/>
                    <a:pt x="10815" y="11614"/>
                    <a:pt x="10711" y="11664"/>
                  </a:cubicBezTo>
                  <a:cubicBezTo>
                    <a:pt x="10668" y="11683"/>
                    <a:pt x="10651" y="11734"/>
                    <a:pt x="10671" y="11777"/>
                  </a:cubicBezTo>
                  <a:cubicBezTo>
                    <a:pt x="10686" y="11808"/>
                    <a:pt x="10716" y="11827"/>
                    <a:pt x="10748" y="11827"/>
                  </a:cubicBezTo>
                  <a:cubicBezTo>
                    <a:pt x="10761" y="11827"/>
                    <a:pt x="10774" y="11824"/>
                    <a:pt x="10785" y="11819"/>
                  </a:cubicBezTo>
                  <a:cubicBezTo>
                    <a:pt x="10891" y="11768"/>
                    <a:pt x="10996" y="11715"/>
                    <a:pt x="11096" y="11662"/>
                  </a:cubicBezTo>
                  <a:cubicBezTo>
                    <a:pt x="11137" y="11640"/>
                    <a:pt x="11153" y="11587"/>
                    <a:pt x="11131" y="11545"/>
                  </a:cubicBezTo>
                  <a:cubicBezTo>
                    <a:pt x="11115" y="11516"/>
                    <a:pt x="11085" y="11500"/>
                    <a:pt x="11054" y="11500"/>
                  </a:cubicBezTo>
                  <a:close/>
                  <a:moveTo>
                    <a:pt x="29122" y="11553"/>
                  </a:moveTo>
                  <a:cubicBezTo>
                    <a:pt x="29105" y="11553"/>
                    <a:pt x="29086" y="11559"/>
                    <a:pt x="29071" y="11571"/>
                  </a:cubicBezTo>
                  <a:cubicBezTo>
                    <a:pt x="28984" y="11635"/>
                    <a:pt x="28895" y="11697"/>
                    <a:pt x="28794" y="11763"/>
                  </a:cubicBezTo>
                  <a:cubicBezTo>
                    <a:pt x="28754" y="11789"/>
                    <a:pt x="28742" y="11843"/>
                    <a:pt x="28768" y="11881"/>
                  </a:cubicBezTo>
                  <a:cubicBezTo>
                    <a:pt x="28784" y="11907"/>
                    <a:pt x="28811" y="11921"/>
                    <a:pt x="28840" y="11921"/>
                  </a:cubicBezTo>
                  <a:cubicBezTo>
                    <a:pt x="28856" y="11921"/>
                    <a:pt x="28872" y="11917"/>
                    <a:pt x="28887" y="11907"/>
                  </a:cubicBezTo>
                  <a:cubicBezTo>
                    <a:pt x="28991" y="11840"/>
                    <a:pt x="29085" y="11774"/>
                    <a:pt x="29173" y="11708"/>
                  </a:cubicBezTo>
                  <a:cubicBezTo>
                    <a:pt x="29212" y="11680"/>
                    <a:pt x="29220" y="11625"/>
                    <a:pt x="29191" y="11587"/>
                  </a:cubicBezTo>
                  <a:cubicBezTo>
                    <a:pt x="29174" y="11565"/>
                    <a:pt x="29148" y="11553"/>
                    <a:pt x="29122" y="11553"/>
                  </a:cubicBezTo>
                  <a:close/>
                  <a:moveTo>
                    <a:pt x="10275" y="11860"/>
                  </a:moveTo>
                  <a:cubicBezTo>
                    <a:pt x="10264" y="11860"/>
                    <a:pt x="10254" y="11862"/>
                    <a:pt x="10244" y="11865"/>
                  </a:cubicBezTo>
                  <a:cubicBezTo>
                    <a:pt x="10141" y="11907"/>
                    <a:pt x="10034" y="11947"/>
                    <a:pt x="9925" y="11987"/>
                  </a:cubicBezTo>
                  <a:cubicBezTo>
                    <a:pt x="9880" y="12003"/>
                    <a:pt x="9858" y="12051"/>
                    <a:pt x="9874" y="12096"/>
                  </a:cubicBezTo>
                  <a:cubicBezTo>
                    <a:pt x="9887" y="12131"/>
                    <a:pt x="9919" y="12154"/>
                    <a:pt x="9954" y="12154"/>
                  </a:cubicBezTo>
                  <a:cubicBezTo>
                    <a:pt x="9964" y="12154"/>
                    <a:pt x="9973" y="12152"/>
                    <a:pt x="9983" y="12149"/>
                  </a:cubicBezTo>
                  <a:cubicBezTo>
                    <a:pt x="10095" y="12109"/>
                    <a:pt x="10204" y="12067"/>
                    <a:pt x="10308" y="12026"/>
                  </a:cubicBezTo>
                  <a:cubicBezTo>
                    <a:pt x="10351" y="12008"/>
                    <a:pt x="10373" y="11958"/>
                    <a:pt x="10356" y="11913"/>
                  </a:cubicBezTo>
                  <a:cubicBezTo>
                    <a:pt x="10342" y="11880"/>
                    <a:pt x="10310" y="11860"/>
                    <a:pt x="10275" y="11860"/>
                  </a:cubicBezTo>
                  <a:close/>
                  <a:moveTo>
                    <a:pt x="28399" y="12015"/>
                  </a:moveTo>
                  <a:cubicBezTo>
                    <a:pt x="28384" y="12015"/>
                    <a:pt x="28370" y="12019"/>
                    <a:pt x="28356" y="12027"/>
                  </a:cubicBezTo>
                  <a:cubicBezTo>
                    <a:pt x="28257" y="12083"/>
                    <a:pt x="28156" y="12139"/>
                    <a:pt x="28057" y="12194"/>
                  </a:cubicBezTo>
                  <a:cubicBezTo>
                    <a:pt x="28015" y="12218"/>
                    <a:pt x="27999" y="12269"/>
                    <a:pt x="28023" y="12311"/>
                  </a:cubicBezTo>
                  <a:cubicBezTo>
                    <a:pt x="28039" y="12339"/>
                    <a:pt x="28068" y="12355"/>
                    <a:pt x="28099" y="12355"/>
                  </a:cubicBezTo>
                  <a:cubicBezTo>
                    <a:pt x="28113" y="12355"/>
                    <a:pt x="28127" y="12352"/>
                    <a:pt x="28140" y="12344"/>
                  </a:cubicBezTo>
                  <a:cubicBezTo>
                    <a:pt x="28241" y="12290"/>
                    <a:pt x="28340" y="12234"/>
                    <a:pt x="28441" y="12176"/>
                  </a:cubicBezTo>
                  <a:cubicBezTo>
                    <a:pt x="28481" y="12154"/>
                    <a:pt x="28496" y="12101"/>
                    <a:pt x="28473" y="12059"/>
                  </a:cubicBezTo>
                  <a:cubicBezTo>
                    <a:pt x="28457" y="12031"/>
                    <a:pt x="28428" y="12015"/>
                    <a:pt x="28399" y="12015"/>
                  </a:cubicBezTo>
                  <a:close/>
                  <a:moveTo>
                    <a:pt x="9465" y="12143"/>
                  </a:moveTo>
                  <a:cubicBezTo>
                    <a:pt x="9457" y="12143"/>
                    <a:pt x="9448" y="12144"/>
                    <a:pt x="9440" y="12147"/>
                  </a:cubicBezTo>
                  <a:cubicBezTo>
                    <a:pt x="9331" y="12181"/>
                    <a:pt x="9222" y="12213"/>
                    <a:pt x="9112" y="12243"/>
                  </a:cubicBezTo>
                  <a:cubicBezTo>
                    <a:pt x="9067" y="12256"/>
                    <a:pt x="9040" y="12304"/>
                    <a:pt x="9052" y="12349"/>
                  </a:cubicBezTo>
                  <a:cubicBezTo>
                    <a:pt x="9064" y="12387"/>
                    <a:pt x="9097" y="12411"/>
                    <a:pt x="9136" y="12411"/>
                  </a:cubicBezTo>
                  <a:cubicBezTo>
                    <a:pt x="9142" y="12411"/>
                    <a:pt x="9150" y="12411"/>
                    <a:pt x="9158" y="12408"/>
                  </a:cubicBezTo>
                  <a:cubicBezTo>
                    <a:pt x="9270" y="12378"/>
                    <a:pt x="9381" y="12346"/>
                    <a:pt x="9490" y="12312"/>
                  </a:cubicBezTo>
                  <a:cubicBezTo>
                    <a:pt x="9536" y="12298"/>
                    <a:pt x="9562" y="12250"/>
                    <a:pt x="9547" y="12205"/>
                  </a:cubicBezTo>
                  <a:cubicBezTo>
                    <a:pt x="9536" y="12167"/>
                    <a:pt x="9502" y="12143"/>
                    <a:pt x="9465" y="12143"/>
                  </a:cubicBezTo>
                  <a:close/>
                  <a:moveTo>
                    <a:pt x="8635" y="12371"/>
                  </a:moveTo>
                  <a:cubicBezTo>
                    <a:pt x="8629" y="12371"/>
                    <a:pt x="8622" y="12371"/>
                    <a:pt x="8615" y="12373"/>
                  </a:cubicBezTo>
                  <a:cubicBezTo>
                    <a:pt x="8505" y="12402"/>
                    <a:pt x="8394" y="12427"/>
                    <a:pt x="8282" y="12453"/>
                  </a:cubicBezTo>
                  <a:cubicBezTo>
                    <a:pt x="8236" y="12463"/>
                    <a:pt x="8207" y="12509"/>
                    <a:pt x="8218" y="12556"/>
                  </a:cubicBezTo>
                  <a:cubicBezTo>
                    <a:pt x="8228" y="12596"/>
                    <a:pt x="8263" y="12623"/>
                    <a:pt x="8301" y="12623"/>
                  </a:cubicBezTo>
                  <a:cubicBezTo>
                    <a:pt x="8308" y="12623"/>
                    <a:pt x="8314" y="12621"/>
                    <a:pt x="8321" y="12620"/>
                  </a:cubicBezTo>
                  <a:cubicBezTo>
                    <a:pt x="8433" y="12594"/>
                    <a:pt x="8545" y="12568"/>
                    <a:pt x="8657" y="12541"/>
                  </a:cubicBezTo>
                  <a:cubicBezTo>
                    <a:pt x="8703" y="12530"/>
                    <a:pt x="8731" y="12482"/>
                    <a:pt x="8719" y="12437"/>
                  </a:cubicBezTo>
                  <a:cubicBezTo>
                    <a:pt x="8710" y="12397"/>
                    <a:pt x="8674" y="12371"/>
                    <a:pt x="8635" y="12371"/>
                  </a:cubicBezTo>
                  <a:close/>
                  <a:moveTo>
                    <a:pt x="27649" y="12435"/>
                  </a:moveTo>
                  <a:cubicBezTo>
                    <a:pt x="27634" y="12435"/>
                    <a:pt x="27619" y="12439"/>
                    <a:pt x="27605" y="12447"/>
                  </a:cubicBezTo>
                  <a:cubicBezTo>
                    <a:pt x="27495" y="12511"/>
                    <a:pt x="27397" y="12568"/>
                    <a:pt x="27308" y="12624"/>
                  </a:cubicBezTo>
                  <a:cubicBezTo>
                    <a:pt x="27268" y="12650"/>
                    <a:pt x="27256" y="12703"/>
                    <a:pt x="27280" y="12743"/>
                  </a:cubicBezTo>
                  <a:cubicBezTo>
                    <a:pt x="27298" y="12770"/>
                    <a:pt x="27325" y="12783"/>
                    <a:pt x="27354" y="12783"/>
                  </a:cubicBezTo>
                  <a:cubicBezTo>
                    <a:pt x="27370" y="12783"/>
                    <a:pt x="27386" y="12780"/>
                    <a:pt x="27399" y="12770"/>
                  </a:cubicBezTo>
                  <a:cubicBezTo>
                    <a:pt x="27487" y="12716"/>
                    <a:pt x="27583" y="12658"/>
                    <a:pt x="27692" y="12596"/>
                  </a:cubicBezTo>
                  <a:cubicBezTo>
                    <a:pt x="27734" y="12572"/>
                    <a:pt x="27746" y="12519"/>
                    <a:pt x="27724" y="12479"/>
                  </a:cubicBezTo>
                  <a:cubicBezTo>
                    <a:pt x="27708" y="12451"/>
                    <a:pt x="27679" y="12435"/>
                    <a:pt x="27649" y="12435"/>
                  </a:cubicBezTo>
                  <a:close/>
                  <a:moveTo>
                    <a:pt x="7797" y="12560"/>
                  </a:moveTo>
                  <a:cubicBezTo>
                    <a:pt x="7791" y="12560"/>
                    <a:pt x="7785" y="12561"/>
                    <a:pt x="7779" y="12562"/>
                  </a:cubicBezTo>
                  <a:cubicBezTo>
                    <a:pt x="7717" y="12576"/>
                    <a:pt x="7653" y="12589"/>
                    <a:pt x="7590" y="12602"/>
                  </a:cubicBezTo>
                  <a:lnTo>
                    <a:pt x="7443" y="12631"/>
                  </a:lnTo>
                  <a:cubicBezTo>
                    <a:pt x="7398" y="12640"/>
                    <a:pt x="7368" y="12687"/>
                    <a:pt x="7377" y="12733"/>
                  </a:cubicBezTo>
                  <a:cubicBezTo>
                    <a:pt x="7385" y="12773"/>
                    <a:pt x="7421" y="12802"/>
                    <a:pt x="7461" y="12802"/>
                  </a:cubicBezTo>
                  <a:cubicBezTo>
                    <a:pt x="7467" y="12802"/>
                    <a:pt x="7472" y="12801"/>
                    <a:pt x="7478" y="12799"/>
                  </a:cubicBezTo>
                  <a:lnTo>
                    <a:pt x="7624" y="12770"/>
                  </a:lnTo>
                  <a:cubicBezTo>
                    <a:pt x="7688" y="12757"/>
                    <a:pt x="7752" y="12745"/>
                    <a:pt x="7815" y="12730"/>
                  </a:cubicBezTo>
                  <a:cubicBezTo>
                    <a:pt x="7861" y="12720"/>
                    <a:pt x="7891" y="12676"/>
                    <a:pt x="7882" y="12629"/>
                  </a:cubicBezTo>
                  <a:cubicBezTo>
                    <a:pt x="7873" y="12589"/>
                    <a:pt x="7837" y="12560"/>
                    <a:pt x="7797" y="12560"/>
                  </a:cubicBezTo>
                  <a:close/>
                  <a:moveTo>
                    <a:pt x="6957" y="12736"/>
                  </a:moveTo>
                  <a:cubicBezTo>
                    <a:pt x="6951" y="12736"/>
                    <a:pt x="6945" y="12737"/>
                    <a:pt x="6939" y="12738"/>
                  </a:cubicBezTo>
                  <a:cubicBezTo>
                    <a:pt x="6827" y="12762"/>
                    <a:pt x="6714" y="12788"/>
                    <a:pt x="6602" y="12813"/>
                  </a:cubicBezTo>
                  <a:cubicBezTo>
                    <a:pt x="6556" y="12823"/>
                    <a:pt x="6527" y="12869"/>
                    <a:pt x="6538" y="12916"/>
                  </a:cubicBezTo>
                  <a:cubicBezTo>
                    <a:pt x="6546" y="12956"/>
                    <a:pt x="6582" y="12983"/>
                    <a:pt x="6622" y="12983"/>
                  </a:cubicBezTo>
                  <a:cubicBezTo>
                    <a:pt x="6628" y="12983"/>
                    <a:pt x="6634" y="12982"/>
                    <a:pt x="6641" y="12980"/>
                  </a:cubicBezTo>
                  <a:cubicBezTo>
                    <a:pt x="6753" y="12954"/>
                    <a:pt x="6863" y="12930"/>
                    <a:pt x="6975" y="12906"/>
                  </a:cubicBezTo>
                  <a:cubicBezTo>
                    <a:pt x="7022" y="12895"/>
                    <a:pt x="7051" y="12850"/>
                    <a:pt x="7041" y="12804"/>
                  </a:cubicBezTo>
                  <a:cubicBezTo>
                    <a:pt x="7031" y="12763"/>
                    <a:pt x="6996" y="12736"/>
                    <a:pt x="6957" y="12736"/>
                  </a:cubicBezTo>
                  <a:close/>
                  <a:moveTo>
                    <a:pt x="6120" y="12931"/>
                  </a:moveTo>
                  <a:cubicBezTo>
                    <a:pt x="6113" y="12931"/>
                    <a:pt x="6106" y="12932"/>
                    <a:pt x="6100" y="12933"/>
                  </a:cubicBezTo>
                  <a:cubicBezTo>
                    <a:pt x="5987" y="12962"/>
                    <a:pt x="5875" y="12993"/>
                    <a:pt x="5765" y="13023"/>
                  </a:cubicBezTo>
                  <a:cubicBezTo>
                    <a:pt x="5720" y="13036"/>
                    <a:pt x="5693" y="13082"/>
                    <a:pt x="5706" y="13129"/>
                  </a:cubicBezTo>
                  <a:cubicBezTo>
                    <a:pt x="5715" y="13167"/>
                    <a:pt x="5750" y="13191"/>
                    <a:pt x="5787" y="13191"/>
                  </a:cubicBezTo>
                  <a:cubicBezTo>
                    <a:pt x="5795" y="13191"/>
                    <a:pt x="5803" y="13191"/>
                    <a:pt x="5811" y="13188"/>
                  </a:cubicBezTo>
                  <a:cubicBezTo>
                    <a:pt x="5920" y="13158"/>
                    <a:pt x="6031" y="13129"/>
                    <a:pt x="6141" y="13100"/>
                  </a:cubicBezTo>
                  <a:cubicBezTo>
                    <a:pt x="6188" y="13089"/>
                    <a:pt x="6215" y="13042"/>
                    <a:pt x="6204" y="12996"/>
                  </a:cubicBezTo>
                  <a:cubicBezTo>
                    <a:pt x="6194" y="12958"/>
                    <a:pt x="6159" y="12931"/>
                    <a:pt x="6120" y="12931"/>
                  </a:cubicBezTo>
                  <a:close/>
                  <a:moveTo>
                    <a:pt x="26929" y="12904"/>
                  </a:moveTo>
                  <a:cubicBezTo>
                    <a:pt x="26911" y="12904"/>
                    <a:pt x="26892" y="12910"/>
                    <a:pt x="26877" y="12922"/>
                  </a:cubicBezTo>
                  <a:cubicBezTo>
                    <a:pt x="26845" y="12946"/>
                    <a:pt x="26811" y="12972"/>
                    <a:pt x="26779" y="12999"/>
                  </a:cubicBezTo>
                  <a:cubicBezTo>
                    <a:pt x="26721" y="13046"/>
                    <a:pt x="26664" y="13097"/>
                    <a:pt x="26608" y="13148"/>
                  </a:cubicBezTo>
                  <a:cubicBezTo>
                    <a:pt x="26573" y="13180"/>
                    <a:pt x="26571" y="13235"/>
                    <a:pt x="26603" y="13270"/>
                  </a:cubicBezTo>
                  <a:cubicBezTo>
                    <a:pt x="26621" y="13287"/>
                    <a:pt x="26643" y="13297"/>
                    <a:pt x="26667" y="13297"/>
                  </a:cubicBezTo>
                  <a:cubicBezTo>
                    <a:pt x="26688" y="13297"/>
                    <a:pt x="26709" y="13289"/>
                    <a:pt x="26725" y="13275"/>
                  </a:cubicBezTo>
                  <a:cubicBezTo>
                    <a:pt x="26778" y="13225"/>
                    <a:pt x="26832" y="13177"/>
                    <a:pt x="26888" y="13132"/>
                  </a:cubicBezTo>
                  <a:cubicBezTo>
                    <a:pt x="26918" y="13106"/>
                    <a:pt x="26950" y="13082"/>
                    <a:pt x="26981" y="13058"/>
                  </a:cubicBezTo>
                  <a:cubicBezTo>
                    <a:pt x="27019" y="13030"/>
                    <a:pt x="27026" y="12975"/>
                    <a:pt x="26997" y="12938"/>
                  </a:cubicBezTo>
                  <a:cubicBezTo>
                    <a:pt x="26980" y="12916"/>
                    <a:pt x="26955" y="12904"/>
                    <a:pt x="26929" y="12904"/>
                  </a:cubicBezTo>
                  <a:close/>
                  <a:moveTo>
                    <a:pt x="5295" y="13167"/>
                  </a:moveTo>
                  <a:cubicBezTo>
                    <a:pt x="5286" y="13167"/>
                    <a:pt x="5276" y="13169"/>
                    <a:pt x="5267" y="13172"/>
                  </a:cubicBezTo>
                  <a:cubicBezTo>
                    <a:pt x="5156" y="13207"/>
                    <a:pt x="5047" y="13244"/>
                    <a:pt x="4939" y="13283"/>
                  </a:cubicBezTo>
                  <a:cubicBezTo>
                    <a:pt x="4894" y="13299"/>
                    <a:pt x="4871" y="13347"/>
                    <a:pt x="4887" y="13391"/>
                  </a:cubicBezTo>
                  <a:cubicBezTo>
                    <a:pt x="4900" y="13427"/>
                    <a:pt x="4932" y="13449"/>
                    <a:pt x="4967" y="13449"/>
                  </a:cubicBezTo>
                  <a:cubicBezTo>
                    <a:pt x="4977" y="13449"/>
                    <a:pt x="4987" y="13447"/>
                    <a:pt x="4996" y="13444"/>
                  </a:cubicBezTo>
                  <a:cubicBezTo>
                    <a:pt x="5103" y="13406"/>
                    <a:pt x="5211" y="13369"/>
                    <a:pt x="5320" y="13335"/>
                  </a:cubicBezTo>
                  <a:cubicBezTo>
                    <a:pt x="5365" y="13321"/>
                    <a:pt x="5390" y="13273"/>
                    <a:pt x="5376" y="13227"/>
                  </a:cubicBezTo>
                  <a:cubicBezTo>
                    <a:pt x="5364" y="13191"/>
                    <a:pt x="5331" y="13167"/>
                    <a:pt x="5295" y="13167"/>
                  </a:cubicBezTo>
                  <a:close/>
                  <a:moveTo>
                    <a:pt x="4487" y="13463"/>
                  </a:moveTo>
                  <a:cubicBezTo>
                    <a:pt x="4476" y="13463"/>
                    <a:pt x="4464" y="13465"/>
                    <a:pt x="4453" y="13470"/>
                  </a:cubicBezTo>
                  <a:cubicBezTo>
                    <a:pt x="4344" y="13516"/>
                    <a:pt x="4237" y="13563"/>
                    <a:pt x="4136" y="13612"/>
                  </a:cubicBezTo>
                  <a:cubicBezTo>
                    <a:pt x="4093" y="13632"/>
                    <a:pt x="4075" y="13683"/>
                    <a:pt x="4095" y="13726"/>
                  </a:cubicBezTo>
                  <a:cubicBezTo>
                    <a:pt x="4111" y="13758"/>
                    <a:pt x="4141" y="13776"/>
                    <a:pt x="4173" y="13776"/>
                  </a:cubicBezTo>
                  <a:cubicBezTo>
                    <a:pt x="4186" y="13776"/>
                    <a:pt x="4197" y="13773"/>
                    <a:pt x="4210" y="13766"/>
                  </a:cubicBezTo>
                  <a:cubicBezTo>
                    <a:pt x="4309" y="13720"/>
                    <a:pt x="4413" y="13673"/>
                    <a:pt x="4521" y="13628"/>
                  </a:cubicBezTo>
                  <a:cubicBezTo>
                    <a:pt x="4564" y="13609"/>
                    <a:pt x="4585" y="13560"/>
                    <a:pt x="4565" y="13515"/>
                  </a:cubicBezTo>
                  <a:cubicBezTo>
                    <a:pt x="4552" y="13483"/>
                    <a:pt x="4520" y="13463"/>
                    <a:pt x="4487" y="13463"/>
                  </a:cubicBezTo>
                  <a:close/>
                  <a:moveTo>
                    <a:pt x="26312" y="13500"/>
                  </a:moveTo>
                  <a:cubicBezTo>
                    <a:pt x="26288" y="13500"/>
                    <a:pt x="26264" y="13510"/>
                    <a:pt x="26248" y="13531"/>
                  </a:cubicBezTo>
                  <a:cubicBezTo>
                    <a:pt x="26174" y="13620"/>
                    <a:pt x="26103" y="13715"/>
                    <a:pt x="26036" y="13813"/>
                  </a:cubicBezTo>
                  <a:cubicBezTo>
                    <a:pt x="26011" y="13851"/>
                    <a:pt x="26020" y="13905"/>
                    <a:pt x="26059" y="13931"/>
                  </a:cubicBezTo>
                  <a:cubicBezTo>
                    <a:pt x="26075" y="13942"/>
                    <a:pt x="26091" y="13947"/>
                    <a:pt x="26108" y="13947"/>
                  </a:cubicBezTo>
                  <a:cubicBezTo>
                    <a:pt x="26135" y="13947"/>
                    <a:pt x="26161" y="13933"/>
                    <a:pt x="26179" y="13909"/>
                  </a:cubicBezTo>
                  <a:cubicBezTo>
                    <a:pt x="26241" y="13816"/>
                    <a:pt x="26310" y="13726"/>
                    <a:pt x="26380" y="13640"/>
                  </a:cubicBezTo>
                  <a:cubicBezTo>
                    <a:pt x="26409" y="13603"/>
                    <a:pt x="26404" y="13550"/>
                    <a:pt x="26368" y="13520"/>
                  </a:cubicBezTo>
                  <a:cubicBezTo>
                    <a:pt x="26351" y="13506"/>
                    <a:pt x="26332" y="13500"/>
                    <a:pt x="26312" y="13500"/>
                  </a:cubicBezTo>
                  <a:close/>
                  <a:moveTo>
                    <a:pt x="3716" y="13843"/>
                  </a:moveTo>
                  <a:cubicBezTo>
                    <a:pt x="3701" y="13843"/>
                    <a:pt x="3687" y="13846"/>
                    <a:pt x="3674" y="13854"/>
                  </a:cubicBezTo>
                  <a:cubicBezTo>
                    <a:pt x="3571" y="13913"/>
                    <a:pt x="3470" y="13974"/>
                    <a:pt x="3376" y="14037"/>
                  </a:cubicBezTo>
                  <a:cubicBezTo>
                    <a:pt x="3336" y="14062"/>
                    <a:pt x="3326" y="14117"/>
                    <a:pt x="3352" y="14155"/>
                  </a:cubicBezTo>
                  <a:cubicBezTo>
                    <a:pt x="3368" y="14181"/>
                    <a:pt x="3395" y="14194"/>
                    <a:pt x="3424" y="14194"/>
                  </a:cubicBezTo>
                  <a:cubicBezTo>
                    <a:pt x="3440" y="14194"/>
                    <a:pt x="3456" y="14191"/>
                    <a:pt x="3470" y="14179"/>
                  </a:cubicBezTo>
                  <a:cubicBezTo>
                    <a:pt x="3563" y="14120"/>
                    <a:pt x="3659" y="14059"/>
                    <a:pt x="3758" y="14003"/>
                  </a:cubicBezTo>
                  <a:cubicBezTo>
                    <a:pt x="3800" y="13979"/>
                    <a:pt x="3814" y="13926"/>
                    <a:pt x="3790" y="13885"/>
                  </a:cubicBezTo>
                  <a:cubicBezTo>
                    <a:pt x="3774" y="13858"/>
                    <a:pt x="3745" y="13843"/>
                    <a:pt x="3716" y="13843"/>
                  </a:cubicBezTo>
                  <a:close/>
                  <a:moveTo>
                    <a:pt x="25845" y="14218"/>
                  </a:moveTo>
                  <a:cubicBezTo>
                    <a:pt x="25814" y="14218"/>
                    <a:pt x="25783" y="14235"/>
                    <a:pt x="25769" y="14266"/>
                  </a:cubicBezTo>
                  <a:cubicBezTo>
                    <a:pt x="25716" y="14368"/>
                    <a:pt x="25666" y="14476"/>
                    <a:pt x="25623" y="14584"/>
                  </a:cubicBezTo>
                  <a:cubicBezTo>
                    <a:pt x="25605" y="14628"/>
                    <a:pt x="25626" y="14677"/>
                    <a:pt x="25669" y="14697"/>
                  </a:cubicBezTo>
                  <a:cubicBezTo>
                    <a:pt x="25681" y="14700"/>
                    <a:pt x="25692" y="14703"/>
                    <a:pt x="25701" y="14703"/>
                  </a:cubicBezTo>
                  <a:cubicBezTo>
                    <a:pt x="25737" y="14703"/>
                    <a:pt x="25769" y="14682"/>
                    <a:pt x="25782" y="14648"/>
                  </a:cubicBezTo>
                  <a:cubicBezTo>
                    <a:pt x="25825" y="14544"/>
                    <a:pt x="25871" y="14442"/>
                    <a:pt x="25922" y="14343"/>
                  </a:cubicBezTo>
                  <a:cubicBezTo>
                    <a:pt x="25943" y="14301"/>
                    <a:pt x="25927" y="14250"/>
                    <a:pt x="25884" y="14227"/>
                  </a:cubicBezTo>
                  <a:cubicBezTo>
                    <a:pt x="25872" y="14221"/>
                    <a:pt x="25859" y="14218"/>
                    <a:pt x="25845" y="14218"/>
                  </a:cubicBezTo>
                  <a:close/>
                  <a:moveTo>
                    <a:pt x="3007" y="14327"/>
                  </a:moveTo>
                  <a:cubicBezTo>
                    <a:pt x="2988" y="14327"/>
                    <a:pt x="2969" y="14333"/>
                    <a:pt x="2953" y="14346"/>
                  </a:cubicBezTo>
                  <a:cubicBezTo>
                    <a:pt x="2863" y="14421"/>
                    <a:pt x="2774" y="14498"/>
                    <a:pt x="2690" y="14578"/>
                  </a:cubicBezTo>
                  <a:cubicBezTo>
                    <a:pt x="2657" y="14610"/>
                    <a:pt x="2655" y="14665"/>
                    <a:pt x="2689" y="14700"/>
                  </a:cubicBezTo>
                  <a:cubicBezTo>
                    <a:pt x="2705" y="14717"/>
                    <a:pt x="2727" y="14725"/>
                    <a:pt x="2750" y="14725"/>
                  </a:cubicBezTo>
                  <a:cubicBezTo>
                    <a:pt x="2772" y="14725"/>
                    <a:pt x="2793" y="14719"/>
                    <a:pt x="2809" y="14703"/>
                  </a:cubicBezTo>
                  <a:cubicBezTo>
                    <a:pt x="2889" y="14626"/>
                    <a:pt x="2974" y="14551"/>
                    <a:pt x="3062" y="14480"/>
                  </a:cubicBezTo>
                  <a:cubicBezTo>
                    <a:pt x="3099" y="14450"/>
                    <a:pt x="3105" y="14395"/>
                    <a:pt x="3075" y="14359"/>
                  </a:cubicBezTo>
                  <a:cubicBezTo>
                    <a:pt x="3057" y="14338"/>
                    <a:pt x="3032" y="14327"/>
                    <a:pt x="3007" y="14327"/>
                  </a:cubicBezTo>
                  <a:close/>
                  <a:moveTo>
                    <a:pt x="2399" y="14931"/>
                  </a:moveTo>
                  <a:cubicBezTo>
                    <a:pt x="2374" y="14931"/>
                    <a:pt x="2349" y="14941"/>
                    <a:pt x="2332" y="14962"/>
                  </a:cubicBezTo>
                  <a:cubicBezTo>
                    <a:pt x="2258" y="15052"/>
                    <a:pt x="2187" y="15147"/>
                    <a:pt x="2122" y="15241"/>
                  </a:cubicBezTo>
                  <a:cubicBezTo>
                    <a:pt x="2095" y="15281"/>
                    <a:pt x="2104" y="15334"/>
                    <a:pt x="2143" y="15361"/>
                  </a:cubicBezTo>
                  <a:cubicBezTo>
                    <a:pt x="2159" y="15371"/>
                    <a:pt x="2175" y="15375"/>
                    <a:pt x="2192" y="15375"/>
                  </a:cubicBezTo>
                  <a:cubicBezTo>
                    <a:pt x="2219" y="15375"/>
                    <a:pt x="2245" y="15363"/>
                    <a:pt x="2263" y="15339"/>
                  </a:cubicBezTo>
                  <a:cubicBezTo>
                    <a:pt x="2325" y="15247"/>
                    <a:pt x="2394" y="15158"/>
                    <a:pt x="2464" y="15071"/>
                  </a:cubicBezTo>
                  <a:cubicBezTo>
                    <a:pt x="2495" y="15034"/>
                    <a:pt x="2490" y="14980"/>
                    <a:pt x="2453" y="14950"/>
                  </a:cubicBezTo>
                  <a:cubicBezTo>
                    <a:pt x="2437" y="14937"/>
                    <a:pt x="2418" y="14931"/>
                    <a:pt x="2399" y="14931"/>
                  </a:cubicBezTo>
                  <a:close/>
                  <a:moveTo>
                    <a:pt x="25536" y="15018"/>
                  </a:moveTo>
                  <a:cubicBezTo>
                    <a:pt x="25498" y="15018"/>
                    <a:pt x="25464" y="15044"/>
                    <a:pt x="25453" y="15081"/>
                  </a:cubicBezTo>
                  <a:cubicBezTo>
                    <a:pt x="25423" y="15193"/>
                    <a:pt x="25397" y="15308"/>
                    <a:pt x="25375" y="15424"/>
                  </a:cubicBezTo>
                  <a:cubicBezTo>
                    <a:pt x="25367" y="15470"/>
                    <a:pt x="25397" y="15515"/>
                    <a:pt x="25444" y="15523"/>
                  </a:cubicBezTo>
                  <a:cubicBezTo>
                    <a:pt x="25448" y="15524"/>
                    <a:pt x="25455" y="15524"/>
                    <a:pt x="25460" y="15524"/>
                  </a:cubicBezTo>
                  <a:cubicBezTo>
                    <a:pt x="25500" y="15524"/>
                    <a:pt x="25537" y="15496"/>
                    <a:pt x="25545" y="15454"/>
                  </a:cubicBezTo>
                  <a:cubicBezTo>
                    <a:pt x="25565" y="15345"/>
                    <a:pt x="25589" y="15235"/>
                    <a:pt x="25620" y="15127"/>
                  </a:cubicBezTo>
                  <a:cubicBezTo>
                    <a:pt x="25631" y="15081"/>
                    <a:pt x="25605" y="15034"/>
                    <a:pt x="25559" y="15022"/>
                  </a:cubicBezTo>
                  <a:cubicBezTo>
                    <a:pt x="25551" y="15019"/>
                    <a:pt x="25543" y="15018"/>
                    <a:pt x="25536" y="15018"/>
                  </a:cubicBezTo>
                  <a:close/>
                  <a:moveTo>
                    <a:pt x="1925" y="15646"/>
                  </a:moveTo>
                  <a:cubicBezTo>
                    <a:pt x="1894" y="15646"/>
                    <a:pt x="1865" y="15662"/>
                    <a:pt x="1850" y="15691"/>
                  </a:cubicBezTo>
                  <a:cubicBezTo>
                    <a:pt x="1797" y="15793"/>
                    <a:pt x="1747" y="15899"/>
                    <a:pt x="1699" y="16008"/>
                  </a:cubicBezTo>
                  <a:cubicBezTo>
                    <a:pt x="1681" y="16051"/>
                    <a:pt x="1701" y="16102"/>
                    <a:pt x="1744" y="16120"/>
                  </a:cubicBezTo>
                  <a:cubicBezTo>
                    <a:pt x="1755" y="16125"/>
                    <a:pt x="1766" y="16128"/>
                    <a:pt x="1779" y="16128"/>
                  </a:cubicBezTo>
                  <a:cubicBezTo>
                    <a:pt x="1811" y="16128"/>
                    <a:pt x="1843" y="16109"/>
                    <a:pt x="1858" y="16075"/>
                  </a:cubicBezTo>
                  <a:cubicBezTo>
                    <a:pt x="1902" y="15971"/>
                    <a:pt x="1950" y="15869"/>
                    <a:pt x="2002" y="15771"/>
                  </a:cubicBezTo>
                  <a:cubicBezTo>
                    <a:pt x="2024" y="15729"/>
                    <a:pt x="2008" y="15677"/>
                    <a:pt x="1966" y="15656"/>
                  </a:cubicBezTo>
                  <a:cubicBezTo>
                    <a:pt x="1953" y="15649"/>
                    <a:pt x="1939" y="15646"/>
                    <a:pt x="1925" y="15646"/>
                  </a:cubicBezTo>
                  <a:close/>
                  <a:moveTo>
                    <a:pt x="25397" y="15864"/>
                  </a:moveTo>
                  <a:cubicBezTo>
                    <a:pt x="25352" y="15864"/>
                    <a:pt x="25312" y="15899"/>
                    <a:pt x="25309" y="15946"/>
                  </a:cubicBezTo>
                  <a:cubicBezTo>
                    <a:pt x="25304" y="16034"/>
                    <a:pt x="25301" y="16125"/>
                    <a:pt x="25301" y="16213"/>
                  </a:cubicBezTo>
                  <a:cubicBezTo>
                    <a:pt x="25301" y="16240"/>
                    <a:pt x="25301" y="16267"/>
                    <a:pt x="25301" y="16296"/>
                  </a:cubicBezTo>
                  <a:cubicBezTo>
                    <a:pt x="25303" y="16343"/>
                    <a:pt x="25341" y="16380"/>
                    <a:pt x="25388" y="16380"/>
                  </a:cubicBezTo>
                  <a:lnTo>
                    <a:pt x="25389" y="16380"/>
                  </a:lnTo>
                  <a:cubicBezTo>
                    <a:pt x="25437" y="16380"/>
                    <a:pt x="25474" y="16339"/>
                    <a:pt x="25474" y="16291"/>
                  </a:cubicBezTo>
                  <a:cubicBezTo>
                    <a:pt x="25472" y="16266"/>
                    <a:pt x="25472" y="16239"/>
                    <a:pt x="25472" y="16213"/>
                  </a:cubicBezTo>
                  <a:cubicBezTo>
                    <a:pt x="25472" y="16128"/>
                    <a:pt x="25476" y="16042"/>
                    <a:pt x="25480" y="15955"/>
                  </a:cubicBezTo>
                  <a:cubicBezTo>
                    <a:pt x="25484" y="15909"/>
                    <a:pt x="25448" y="15867"/>
                    <a:pt x="25400" y="15864"/>
                  </a:cubicBezTo>
                  <a:cubicBezTo>
                    <a:pt x="25399" y="15864"/>
                    <a:pt x="25398" y="15864"/>
                    <a:pt x="25397" y="15864"/>
                  </a:cubicBezTo>
                  <a:close/>
                  <a:moveTo>
                    <a:pt x="1597" y="16438"/>
                  </a:moveTo>
                  <a:cubicBezTo>
                    <a:pt x="1561" y="16438"/>
                    <a:pt x="1526" y="16460"/>
                    <a:pt x="1515" y="16496"/>
                  </a:cubicBezTo>
                  <a:cubicBezTo>
                    <a:pt x="1480" y="16604"/>
                    <a:pt x="1446" y="16716"/>
                    <a:pt x="1416" y="16831"/>
                  </a:cubicBezTo>
                  <a:cubicBezTo>
                    <a:pt x="1403" y="16876"/>
                    <a:pt x="1430" y="16924"/>
                    <a:pt x="1475" y="16935"/>
                  </a:cubicBezTo>
                  <a:cubicBezTo>
                    <a:pt x="1483" y="16938"/>
                    <a:pt x="1491" y="16938"/>
                    <a:pt x="1499" y="16938"/>
                  </a:cubicBezTo>
                  <a:cubicBezTo>
                    <a:pt x="1536" y="16938"/>
                    <a:pt x="1571" y="16914"/>
                    <a:pt x="1581" y="16876"/>
                  </a:cubicBezTo>
                  <a:cubicBezTo>
                    <a:pt x="1611" y="16764"/>
                    <a:pt x="1645" y="16653"/>
                    <a:pt x="1678" y="16551"/>
                  </a:cubicBezTo>
                  <a:cubicBezTo>
                    <a:pt x="1693" y="16506"/>
                    <a:pt x="1669" y="16456"/>
                    <a:pt x="1624" y="16442"/>
                  </a:cubicBezTo>
                  <a:cubicBezTo>
                    <a:pt x="1615" y="16439"/>
                    <a:pt x="1606" y="16438"/>
                    <a:pt x="1597" y="16438"/>
                  </a:cubicBezTo>
                  <a:close/>
                  <a:moveTo>
                    <a:pt x="25430" y="16721"/>
                  </a:moveTo>
                  <a:cubicBezTo>
                    <a:pt x="25426" y="16721"/>
                    <a:pt x="25422" y="16722"/>
                    <a:pt x="25418" y="16722"/>
                  </a:cubicBezTo>
                  <a:cubicBezTo>
                    <a:pt x="25372" y="16729"/>
                    <a:pt x="25340" y="16773"/>
                    <a:pt x="25346" y="16820"/>
                  </a:cubicBezTo>
                  <a:cubicBezTo>
                    <a:pt x="25364" y="16935"/>
                    <a:pt x="25386" y="17052"/>
                    <a:pt x="25413" y="17164"/>
                  </a:cubicBezTo>
                  <a:cubicBezTo>
                    <a:pt x="25423" y="17204"/>
                    <a:pt x="25458" y="17230"/>
                    <a:pt x="25496" y="17230"/>
                  </a:cubicBezTo>
                  <a:cubicBezTo>
                    <a:pt x="25504" y="17230"/>
                    <a:pt x="25511" y="17230"/>
                    <a:pt x="25517" y="17228"/>
                  </a:cubicBezTo>
                  <a:cubicBezTo>
                    <a:pt x="25564" y="17217"/>
                    <a:pt x="25593" y="17171"/>
                    <a:pt x="25581" y="17124"/>
                  </a:cubicBezTo>
                  <a:cubicBezTo>
                    <a:pt x="25554" y="17015"/>
                    <a:pt x="25533" y="16905"/>
                    <a:pt x="25516" y="16794"/>
                  </a:cubicBezTo>
                  <a:cubicBezTo>
                    <a:pt x="25510" y="16752"/>
                    <a:pt x="25472" y="16721"/>
                    <a:pt x="25430" y="16721"/>
                  </a:cubicBezTo>
                  <a:close/>
                  <a:moveTo>
                    <a:pt x="1377" y="17268"/>
                  </a:moveTo>
                  <a:cubicBezTo>
                    <a:pt x="1339" y="17268"/>
                    <a:pt x="1302" y="17295"/>
                    <a:pt x="1294" y="17336"/>
                  </a:cubicBezTo>
                  <a:cubicBezTo>
                    <a:pt x="1270" y="17449"/>
                    <a:pt x="1247" y="17563"/>
                    <a:pt x="1228" y="17677"/>
                  </a:cubicBezTo>
                  <a:cubicBezTo>
                    <a:pt x="1219" y="17723"/>
                    <a:pt x="1251" y="17768"/>
                    <a:pt x="1297" y="17776"/>
                  </a:cubicBezTo>
                  <a:cubicBezTo>
                    <a:pt x="1302" y="17777"/>
                    <a:pt x="1307" y="17777"/>
                    <a:pt x="1313" y="17777"/>
                  </a:cubicBezTo>
                  <a:cubicBezTo>
                    <a:pt x="1353" y="17777"/>
                    <a:pt x="1390" y="17749"/>
                    <a:pt x="1396" y="17707"/>
                  </a:cubicBezTo>
                  <a:cubicBezTo>
                    <a:pt x="1417" y="17595"/>
                    <a:pt x="1438" y="17483"/>
                    <a:pt x="1462" y="17371"/>
                  </a:cubicBezTo>
                  <a:cubicBezTo>
                    <a:pt x="1472" y="17326"/>
                    <a:pt x="1443" y="17279"/>
                    <a:pt x="1395" y="17270"/>
                  </a:cubicBezTo>
                  <a:cubicBezTo>
                    <a:pt x="1389" y="17269"/>
                    <a:pt x="1383" y="17268"/>
                    <a:pt x="1377" y="17268"/>
                  </a:cubicBezTo>
                  <a:close/>
                  <a:moveTo>
                    <a:pt x="25653" y="17549"/>
                  </a:moveTo>
                  <a:cubicBezTo>
                    <a:pt x="25643" y="17549"/>
                    <a:pt x="25632" y="17551"/>
                    <a:pt x="25621" y="17555"/>
                  </a:cubicBezTo>
                  <a:cubicBezTo>
                    <a:pt x="25578" y="17573"/>
                    <a:pt x="25556" y="17622"/>
                    <a:pt x="25573" y="17667"/>
                  </a:cubicBezTo>
                  <a:cubicBezTo>
                    <a:pt x="25581" y="17686"/>
                    <a:pt x="25589" y="17707"/>
                    <a:pt x="25599" y="17726"/>
                  </a:cubicBezTo>
                  <a:cubicBezTo>
                    <a:pt x="25634" y="17813"/>
                    <a:pt x="25674" y="17899"/>
                    <a:pt x="25717" y="17986"/>
                  </a:cubicBezTo>
                  <a:cubicBezTo>
                    <a:pt x="25732" y="18016"/>
                    <a:pt x="25762" y="18034"/>
                    <a:pt x="25794" y="18034"/>
                  </a:cubicBezTo>
                  <a:cubicBezTo>
                    <a:pt x="25807" y="18034"/>
                    <a:pt x="25820" y="18030"/>
                    <a:pt x="25833" y="18024"/>
                  </a:cubicBezTo>
                  <a:cubicBezTo>
                    <a:pt x="25874" y="18003"/>
                    <a:pt x="25892" y="17952"/>
                    <a:pt x="25871" y="17909"/>
                  </a:cubicBezTo>
                  <a:cubicBezTo>
                    <a:pt x="25830" y="17826"/>
                    <a:pt x="25791" y="17742"/>
                    <a:pt x="25756" y="17661"/>
                  </a:cubicBezTo>
                  <a:cubicBezTo>
                    <a:pt x="25749" y="17641"/>
                    <a:pt x="25740" y="17622"/>
                    <a:pt x="25733" y="17603"/>
                  </a:cubicBezTo>
                  <a:cubicBezTo>
                    <a:pt x="25720" y="17569"/>
                    <a:pt x="25687" y="17549"/>
                    <a:pt x="25653" y="17549"/>
                  </a:cubicBezTo>
                  <a:close/>
                  <a:moveTo>
                    <a:pt x="1227" y="18114"/>
                  </a:moveTo>
                  <a:cubicBezTo>
                    <a:pt x="1186" y="18114"/>
                    <a:pt x="1151" y="18146"/>
                    <a:pt x="1143" y="18187"/>
                  </a:cubicBezTo>
                  <a:cubicBezTo>
                    <a:pt x="1126" y="18301"/>
                    <a:pt x="1110" y="18415"/>
                    <a:pt x="1094" y="18529"/>
                  </a:cubicBezTo>
                  <a:cubicBezTo>
                    <a:pt x="1087" y="18575"/>
                    <a:pt x="1119" y="18618"/>
                    <a:pt x="1167" y="18625"/>
                  </a:cubicBezTo>
                  <a:cubicBezTo>
                    <a:pt x="1171" y="18626"/>
                    <a:pt x="1175" y="18626"/>
                    <a:pt x="1179" y="18626"/>
                  </a:cubicBezTo>
                  <a:cubicBezTo>
                    <a:pt x="1220" y="18626"/>
                    <a:pt x="1257" y="18596"/>
                    <a:pt x="1263" y="18553"/>
                  </a:cubicBezTo>
                  <a:cubicBezTo>
                    <a:pt x="1280" y="18439"/>
                    <a:pt x="1297" y="18327"/>
                    <a:pt x="1313" y="18213"/>
                  </a:cubicBezTo>
                  <a:cubicBezTo>
                    <a:pt x="1321" y="18167"/>
                    <a:pt x="1289" y="18122"/>
                    <a:pt x="1241" y="18115"/>
                  </a:cubicBezTo>
                  <a:cubicBezTo>
                    <a:pt x="1236" y="18115"/>
                    <a:pt x="1232" y="18114"/>
                    <a:pt x="1227" y="18114"/>
                  </a:cubicBezTo>
                  <a:close/>
                  <a:moveTo>
                    <a:pt x="26048" y="18311"/>
                  </a:moveTo>
                  <a:cubicBezTo>
                    <a:pt x="26032" y="18311"/>
                    <a:pt x="26017" y="18315"/>
                    <a:pt x="26003" y="18324"/>
                  </a:cubicBezTo>
                  <a:cubicBezTo>
                    <a:pt x="25961" y="18349"/>
                    <a:pt x="25950" y="18402"/>
                    <a:pt x="25975" y="18442"/>
                  </a:cubicBezTo>
                  <a:cubicBezTo>
                    <a:pt x="26035" y="18537"/>
                    <a:pt x="26097" y="18633"/>
                    <a:pt x="26167" y="18732"/>
                  </a:cubicBezTo>
                  <a:cubicBezTo>
                    <a:pt x="26183" y="18756"/>
                    <a:pt x="26211" y="18769"/>
                    <a:pt x="26238" y="18769"/>
                  </a:cubicBezTo>
                  <a:cubicBezTo>
                    <a:pt x="26254" y="18769"/>
                    <a:pt x="26272" y="18764"/>
                    <a:pt x="26286" y="18754"/>
                  </a:cubicBezTo>
                  <a:cubicBezTo>
                    <a:pt x="26324" y="18727"/>
                    <a:pt x="26334" y="18673"/>
                    <a:pt x="26308" y="18634"/>
                  </a:cubicBezTo>
                  <a:cubicBezTo>
                    <a:pt x="26239" y="18537"/>
                    <a:pt x="26179" y="18444"/>
                    <a:pt x="26121" y="18351"/>
                  </a:cubicBezTo>
                  <a:cubicBezTo>
                    <a:pt x="26104" y="18325"/>
                    <a:pt x="26076" y="18311"/>
                    <a:pt x="26048" y="18311"/>
                  </a:cubicBezTo>
                  <a:close/>
                  <a:moveTo>
                    <a:pt x="26543" y="19013"/>
                  </a:moveTo>
                  <a:cubicBezTo>
                    <a:pt x="26525" y="19013"/>
                    <a:pt x="26506" y="19019"/>
                    <a:pt x="26491" y="19031"/>
                  </a:cubicBezTo>
                  <a:cubicBezTo>
                    <a:pt x="26452" y="19060"/>
                    <a:pt x="26446" y="19113"/>
                    <a:pt x="26475" y="19151"/>
                  </a:cubicBezTo>
                  <a:cubicBezTo>
                    <a:pt x="26545" y="19243"/>
                    <a:pt x="26616" y="19332"/>
                    <a:pt x="26688" y="19424"/>
                  </a:cubicBezTo>
                  <a:cubicBezTo>
                    <a:pt x="26704" y="19444"/>
                    <a:pt x="26730" y="19456"/>
                    <a:pt x="26755" y="19456"/>
                  </a:cubicBezTo>
                  <a:cubicBezTo>
                    <a:pt x="26774" y="19456"/>
                    <a:pt x="26794" y="19449"/>
                    <a:pt x="26808" y="19436"/>
                  </a:cubicBezTo>
                  <a:cubicBezTo>
                    <a:pt x="26846" y="19408"/>
                    <a:pt x="26851" y="19353"/>
                    <a:pt x="26822" y="19316"/>
                  </a:cubicBezTo>
                  <a:cubicBezTo>
                    <a:pt x="26750" y="19227"/>
                    <a:pt x="26680" y="19137"/>
                    <a:pt x="26611" y="19047"/>
                  </a:cubicBezTo>
                  <a:cubicBezTo>
                    <a:pt x="26594" y="19025"/>
                    <a:pt x="26569" y="19013"/>
                    <a:pt x="26543" y="19013"/>
                  </a:cubicBezTo>
                  <a:close/>
                  <a:moveTo>
                    <a:pt x="1107" y="18965"/>
                  </a:moveTo>
                  <a:cubicBezTo>
                    <a:pt x="1064" y="18965"/>
                    <a:pt x="1028" y="18995"/>
                    <a:pt x="1022" y="19039"/>
                  </a:cubicBezTo>
                  <a:lnTo>
                    <a:pt x="974" y="19379"/>
                  </a:lnTo>
                  <a:cubicBezTo>
                    <a:pt x="967" y="19427"/>
                    <a:pt x="1001" y="19470"/>
                    <a:pt x="1047" y="19476"/>
                  </a:cubicBezTo>
                  <a:lnTo>
                    <a:pt x="1059" y="19476"/>
                  </a:lnTo>
                  <a:cubicBezTo>
                    <a:pt x="1102" y="19476"/>
                    <a:pt x="1139" y="19446"/>
                    <a:pt x="1145" y="19403"/>
                  </a:cubicBezTo>
                  <a:lnTo>
                    <a:pt x="1191" y="19063"/>
                  </a:lnTo>
                  <a:cubicBezTo>
                    <a:pt x="1199" y="19015"/>
                    <a:pt x="1166" y="18972"/>
                    <a:pt x="1119" y="18966"/>
                  </a:cubicBezTo>
                  <a:cubicBezTo>
                    <a:pt x="1115" y="18965"/>
                    <a:pt x="1111" y="18965"/>
                    <a:pt x="1107" y="18965"/>
                  </a:cubicBezTo>
                  <a:close/>
                  <a:moveTo>
                    <a:pt x="27079" y="19685"/>
                  </a:moveTo>
                  <a:cubicBezTo>
                    <a:pt x="27059" y="19685"/>
                    <a:pt x="27040" y="19691"/>
                    <a:pt x="27024" y="19704"/>
                  </a:cubicBezTo>
                  <a:cubicBezTo>
                    <a:pt x="26987" y="19734"/>
                    <a:pt x="26981" y="19787"/>
                    <a:pt x="27011" y="19826"/>
                  </a:cubicBezTo>
                  <a:cubicBezTo>
                    <a:pt x="27083" y="19914"/>
                    <a:pt x="27154" y="20003"/>
                    <a:pt x="27224" y="20093"/>
                  </a:cubicBezTo>
                  <a:cubicBezTo>
                    <a:pt x="27242" y="20115"/>
                    <a:pt x="27268" y="20127"/>
                    <a:pt x="27292" y="20127"/>
                  </a:cubicBezTo>
                  <a:cubicBezTo>
                    <a:pt x="27311" y="20127"/>
                    <a:pt x="27330" y="20120"/>
                    <a:pt x="27346" y="20107"/>
                  </a:cubicBezTo>
                  <a:cubicBezTo>
                    <a:pt x="27383" y="20079"/>
                    <a:pt x="27389" y="20024"/>
                    <a:pt x="27360" y="19987"/>
                  </a:cubicBezTo>
                  <a:cubicBezTo>
                    <a:pt x="27288" y="19896"/>
                    <a:pt x="27218" y="19806"/>
                    <a:pt x="27146" y="19717"/>
                  </a:cubicBezTo>
                  <a:cubicBezTo>
                    <a:pt x="27129" y="19696"/>
                    <a:pt x="27104" y="19685"/>
                    <a:pt x="27079" y="19685"/>
                  </a:cubicBezTo>
                  <a:close/>
                  <a:moveTo>
                    <a:pt x="987" y="19815"/>
                  </a:moveTo>
                  <a:cubicBezTo>
                    <a:pt x="946" y="19815"/>
                    <a:pt x="909" y="19846"/>
                    <a:pt x="902" y="19890"/>
                  </a:cubicBezTo>
                  <a:lnTo>
                    <a:pt x="855" y="20229"/>
                  </a:lnTo>
                  <a:cubicBezTo>
                    <a:pt x="847" y="20277"/>
                    <a:pt x="881" y="20320"/>
                    <a:pt x="927" y="20327"/>
                  </a:cubicBezTo>
                  <a:cubicBezTo>
                    <a:pt x="932" y="20327"/>
                    <a:pt x="935" y="20328"/>
                    <a:pt x="940" y="20328"/>
                  </a:cubicBezTo>
                  <a:cubicBezTo>
                    <a:pt x="982" y="20328"/>
                    <a:pt x="1018" y="20296"/>
                    <a:pt x="1025" y="20253"/>
                  </a:cubicBezTo>
                  <a:lnTo>
                    <a:pt x="1073" y="19914"/>
                  </a:lnTo>
                  <a:cubicBezTo>
                    <a:pt x="1079" y="19867"/>
                    <a:pt x="1046" y="19822"/>
                    <a:pt x="999" y="19816"/>
                  </a:cubicBezTo>
                  <a:cubicBezTo>
                    <a:pt x="995" y="19815"/>
                    <a:pt x="991" y="19815"/>
                    <a:pt x="987" y="19815"/>
                  </a:cubicBezTo>
                  <a:close/>
                  <a:moveTo>
                    <a:pt x="27602" y="20366"/>
                  </a:moveTo>
                  <a:cubicBezTo>
                    <a:pt x="27585" y="20366"/>
                    <a:pt x="27568" y="20371"/>
                    <a:pt x="27553" y="20381"/>
                  </a:cubicBezTo>
                  <a:cubicBezTo>
                    <a:pt x="27514" y="20410"/>
                    <a:pt x="27505" y="20463"/>
                    <a:pt x="27533" y="20501"/>
                  </a:cubicBezTo>
                  <a:cubicBezTo>
                    <a:pt x="27604" y="20599"/>
                    <a:pt x="27666" y="20690"/>
                    <a:pt x="27726" y="20782"/>
                  </a:cubicBezTo>
                  <a:cubicBezTo>
                    <a:pt x="27742" y="20806"/>
                    <a:pt x="27770" y="20820"/>
                    <a:pt x="27798" y="20820"/>
                  </a:cubicBezTo>
                  <a:cubicBezTo>
                    <a:pt x="27814" y="20820"/>
                    <a:pt x="27830" y="20815"/>
                    <a:pt x="27844" y="20806"/>
                  </a:cubicBezTo>
                  <a:cubicBezTo>
                    <a:pt x="27884" y="20780"/>
                    <a:pt x="27895" y="20727"/>
                    <a:pt x="27870" y="20687"/>
                  </a:cubicBezTo>
                  <a:cubicBezTo>
                    <a:pt x="27809" y="20594"/>
                    <a:pt x="27745" y="20501"/>
                    <a:pt x="27673" y="20400"/>
                  </a:cubicBezTo>
                  <a:cubicBezTo>
                    <a:pt x="27656" y="20378"/>
                    <a:pt x="27629" y="20366"/>
                    <a:pt x="27602" y="20366"/>
                  </a:cubicBezTo>
                  <a:close/>
                  <a:moveTo>
                    <a:pt x="865" y="20667"/>
                  </a:moveTo>
                  <a:cubicBezTo>
                    <a:pt x="824" y="20667"/>
                    <a:pt x="789" y="20698"/>
                    <a:pt x="783" y="20740"/>
                  </a:cubicBezTo>
                  <a:lnTo>
                    <a:pt x="735" y="21081"/>
                  </a:lnTo>
                  <a:cubicBezTo>
                    <a:pt x="729" y="21127"/>
                    <a:pt x="761" y="21171"/>
                    <a:pt x="809" y="21177"/>
                  </a:cubicBezTo>
                  <a:cubicBezTo>
                    <a:pt x="812" y="21179"/>
                    <a:pt x="817" y="21179"/>
                    <a:pt x="820" y="21179"/>
                  </a:cubicBezTo>
                  <a:cubicBezTo>
                    <a:pt x="862" y="21179"/>
                    <a:pt x="898" y="21147"/>
                    <a:pt x="905" y="21105"/>
                  </a:cubicBezTo>
                  <a:lnTo>
                    <a:pt x="953" y="20764"/>
                  </a:lnTo>
                  <a:cubicBezTo>
                    <a:pt x="959" y="20718"/>
                    <a:pt x="927" y="20674"/>
                    <a:pt x="879" y="20668"/>
                  </a:cubicBezTo>
                  <a:cubicBezTo>
                    <a:pt x="875" y="20667"/>
                    <a:pt x="870" y="20667"/>
                    <a:pt x="865" y="20667"/>
                  </a:cubicBezTo>
                  <a:close/>
                  <a:moveTo>
                    <a:pt x="28061" y="21092"/>
                  </a:moveTo>
                  <a:cubicBezTo>
                    <a:pt x="28048" y="21092"/>
                    <a:pt x="28033" y="21095"/>
                    <a:pt x="28020" y="21102"/>
                  </a:cubicBezTo>
                  <a:cubicBezTo>
                    <a:pt x="27979" y="21124"/>
                    <a:pt x="27963" y="21176"/>
                    <a:pt x="27985" y="21217"/>
                  </a:cubicBezTo>
                  <a:cubicBezTo>
                    <a:pt x="28039" y="21320"/>
                    <a:pt x="28087" y="21422"/>
                    <a:pt x="28131" y="21521"/>
                  </a:cubicBezTo>
                  <a:cubicBezTo>
                    <a:pt x="28143" y="21553"/>
                    <a:pt x="28176" y="21573"/>
                    <a:pt x="28209" y="21573"/>
                  </a:cubicBezTo>
                  <a:cubicBezTo>
                    <a:pt x="28220" y="21573"/>
                    <a:pt x="28232" y="21571"/>
                    <a:pt x="28243" y="21566"/>
                  </a:cubicBezTo>
                  <a:cubicBezTo>
                    <a:pt x="28286" y="21547"/>
                    <a:pt x="28307" y="21497"/>
                    <a:pt x="28288" y="21454"/>
                  </a:cubicBezTo>
                  <a:cubicBezTo>
                    <a:pt x="28244" y="21350"/>
                    <a:pt x="28193" y="21243"/>
                    <a:pt x="28137" y="21137"/>
                  </a:cubicBezTo>
                  <a:cubicBezTo>
                    <a:pt x="28122" y="21108"/>
                    <a:pt x="28092" y="21092"/>
                    <a:pt x="28061" y="21092"/>
                  </a:cubicBezTo>
                  <a:close/>
                  <a:moveTo>
                    <a:pt x="7379" y="21545"/>
                  </a:moveTo>
                  <a:cubicBezTo>
                    <a:pt x="7262" y="21549"/>
                    <a:pt x="7145" y="21553"/>
                    <a:pt x="7031" y="21563"/>
                  </a:cubicBezTo>
                  <a:cubicBezTo>
                    <a:pt x="6983" y="21566"/>
                    <a:pt x="6948" y="21608"/>
                    <a:pt x="6951" y="21654"/>
                  </a:cubicBezTo>
                  <a:cubicBezTo>
                    <a:pt x="6956" y="21699"/>
                    <a:pt x="6993" y="21734"/>
                    <a:pt x="7038" y="21734"/>
                  </a:cubicBezTo>
                  <a:lnTo>
                    <a:pt x="7044" y="21734"/>
                  </a:lnTo>
                  <a:cubicBezTo>
                    <a:pt x="7155" y="21725"/>
                    <a:pt x="7270" y="21720"/>
                    <a:pt x="7382" y="21717"/>
                  </a:cubicBezTo>
                  <a:cubicBezTo>
                    <a:pt x="7430" y="21717"/>
                    <a:pt x="7467" y="21677"/>
                    <a:pt x="7467" y="21630"/>
                  </a:cubicBezTo>
                  <a:cubicBezTo>
                    <a:pt x="7465" y="21582"/>
                    <a:pt x="7425" y="21547"/>
                    <a:pt x="7379" y="21545"/>
                  </a:cubicBezTo>
                  <a:close/>
                  <a:moveTo>
                    <a:pt x="7895" y="21553"/>
                  </a:moveTo>
                  <a:cubicBezTo>
                    <a:pt x="7848" y="21553"/>
                    <a:pt x="7813" y="21589"/>
                    <a:pt x="7810" y="21635"/>
                  </a:cubicBezTo>
                  <a:cubicBezTo>
                    <a:pt x="7808" y="21683"/>
                    <a:pt x="7843" y="21723"/>
                    <a:pt x="7891" y="21725"/>
                  </a:cubicBezTo>
                  <a:cubicBezTo>
                    <a:pt x="8000" y="21731"/>
                    <a:pt x="8114" y="21739"/>
                    <a:pt x="8231" y="21750"/>
                  </a:cubicBezTo>
                  <a:lnTo>
                    <a:pt x="8239" y="21750"/>
                  </a:lnTo>
                  <a:cubicBezTo>
                    <a:pt x="8282" y="21750"/>
                    <a:pt x="8321" y="21718"/>
                    <a:pt x="8324" y="21674"/>
                  </a:cubicBezTo>
                  <a:cubicBezTo>
                    <a:pt x="8329" y="21625"/>
                    <a:pt x="8293" y="21584"/>
                    <a:pt x="8247" y="21579"/>
                  </a:cubicBezTo>
                  <a:cubicBezTo>
                    <a:pt x="8128" y="21568"/>
                    <a:pt x="8012" y="21560"/>
                    <a:pt x="7901" y="21553"/>
                  </a:cubicBezTo>
                  <a:cubicBezTo>
                    <a:pt x="7899" y="21553"/>
                    <a:pt x="7897" y="21553"/>
                    <a:pt x="7895" y="21553"/>
                  </a:cubicBezTo>
                  <a:close/>
                  <a:moveTo>
                    <a:pt x="6527" y="21624"/>
                  </a:moveTo>
                  <a:cubicBezTo>
                    <a:pt x="6522" y="21624"/>
                    <a:pt x="6517" y="21625"/>
                    <a:pt x="6513" y="21625"/>
                  </a:cubicBezTo>
                  <a:cubicBezTo>
                    <a:pt x="6399" y="21645"/>
                    <a:pt x="6284" y="21666"/>
                    <a:pt x="6170" y="21691"/>
                  </a:cubicBezTo>
                  <a:cubicBezTo>
                    <a:pt x="6124" y="21702"/>
                    <a:pt x="6095" y="21747"/>
                    <a:pt x="6104" y="21794"/>
                  </a:cubicBezTo>
                  <a:cubicBezTo>
                    <a:pt x="6114" y="21834"/>
                    <a:pt x="6149" y="21861"/>
                    <a:pt x="6189" y="21861"/>
                  </a:cubicBezTo>
                  <a:cubicBezTo>
                    <a:pt x="6196" y="21861"/>
                    <a:pt x="6202" y="21861"/>
                    <a:pt x="6207" y="21859"/>
                  </a:cubicBezTo>
                  <a:cubicBezTo>
                    <a:pt x="6319" y="21835"/>
                    <a:pt x="6429" y="21813"/>
                    <a:pt x="6540" y="21795"/>
                  </a:cubicBezTo>
                  <a:cubicBezTo>
                    <a:pt x="6586" y="21787"/>
                    <a:pt x="6618" y="21742"/>
                    <a:pt x="6610" y="21696"/>
                  </a:cubicBezTo>
                  <a:cubicBezTo>
                    <a:pt x="6603" y="21654"/>
                    <a:pt x="6568" y="21624"/>
                    <a:pt x="6527" y="21624"/>
                  </a:cubicBezTo>
                  <a:close/>
                  <a:moveTo>
                    <a:pt x="8751" y="21642"/>
                  </a:moveTo>
                  <a:cubicBezTo>
                    <a:pt x="8709" y="21642"/>
                    <a:pt x="8671" y="21673"/>
                    <a:pt x="8665" y="21715"/>
                  </a:cubicBezTo>
                  <a:cubicBezTo>
                    <a:pt x="8658" y="21762"/>
                    <a:pt x="8690" y="21806"/>
                    <a:pt x="8737" y="21813"/>
                  </a:cubicBezTo>
                  <a:cubicBezTo>
                    <a:pt x="8849" y="21829"/>
                    <a:pt x="8963" y="21848"/>
                    <a:pt x="9075" y="21867"/>
                  </a:cubicBezTo>
                  <a:cubicBezTo>
                    <a:pt x="9080" y="21869"/>
                    <a:pt x="9084" y="21869"/>
                    <a:pt x="9089" y="21869"/>
                  </a:cubicBezTo>
                  <a:cubicBezTo>
                    <a:pt x="9131" y="21869"/>
                    <a:pt x="9166" y="21840"/>
                    <a:pt x="9174" y="21798"/>
                  </a:cubicBezTo>
                  <a:cubicBezTo>
                    <a:pt x="9182" y="21752"/>
                    <a:pt x="9150" y="21707"/>
                    <a:pt x="9104" y="21699"/>
                  </a:cubicBezTo>
                  <a:cubicBezTo>
                    <a:pt x="8990" y="21678"/>
                    <a:pt x="8876" y="21659"/>
                    <a:pt x="8763" y="21643"/>
                  </a:cubicBezTo>
                  <a:cubicBezTo>
                    <a:pt x="8759" y="21643"/>
                    <a:pt x="8755" y="21642"/>
                    <a:pt x="8751" y="21642"/>
                  </a:cubicBezTo>
                  <a:close/>
                  <a:moveTo>
                    <a:pt x="748" y="21517"/>
                  </a:moveTo>
                  <a:cubicBezTo>
                    <a:pt x="706" y="21517"/>
                    <a:pt x="669" y="21548"/>
                    <a:pt x="663" y="21592"/>
                  </a:cubicBezTo>
                  <a:lnTo>
                    <a:pt x="615" y="21931"/>
                  </a:lnTo>
                  <a:cubicBezTo>
                    <a:pt x="609" y="21978"/>
                    <a:pt x="642" y="22023"/>
                    <a:pt x="689" y="22029"/>
                  </a:cubicBezTo>
                  <a:lnTo>
                    <a:pt x="700" y="22029"/>
                  </a:lnTo>
                  <a:cubicBezTo>
                    <a:pt x="743" y="22029"/>
                    <a:pt x="780" y="21999"/>
                    <a:pt x="786" y="21955"/>
                  </a:cubicBezTo>
                  <a:lnTo>
                    <a:pt x="833" y="21616"/>
                  </a:lnTo>
                  <a:cubicBezTo>
                    <a:pt x="841" y="21568"/>
                    <a:pt x="807" y="21525"/>
                    <a:pt x="761" y="21518"/>
                  </a:cubicBezTo>
                  <a:cubicBezTo>
                    <a:pt x="757" y="21518"/>
                    <a:pt x="752" y="21517"/>
                    <a:pt x="748" y="21517"/>
                  </a:cubicBezTo>
                  <a:close/>
                  <a:moveTo>
                    <a:pt x="9596" y="21795"/>
                  </a:moveTo>
                  <a:cubicBezTo>
                    <a:pt x="9555" y="21795"/>
                    <a:pt x="9519" y="21823"/>
                    <a:pt x="9510" y="21862"/>
                  </a:cubicBezTo>
                  <a:cubicBezTo>
                    <a:pt x="9501" y="21909"/>
                    <a:pt x="9531" y="21955"/>
                    <a:pt x="9578" y="21965"/>
                  </a:cubicBezTo>
                  <a:cubicBezTo>
                    <a:pt x="9690" y="21987"/>
                    <a:pt x="9800" y="22013"/>
                    <a:pt x="9912" y="22037"/>
                  </a:cubicBezTo>
                  <a:cubicBezTo>
                    <a:pt x="9919" y="22039"/>
                    <a:pt x="9925" y="22040"/>
                    <a:pt x="9932" y="22040"/>
                  </a:cubicBezTo>
                  <a:cubicBezTo>
                    <a:pt x="9970" y="22040"/>
                    <a:pt x="10005" y="22013"/>
                    <a:pt x="10015" y="21973"/>
                  </a:cubicBezTo>
                  <a:cubicBezTo>
                    <a:pt x="10026" y="21927"/>
                    <a:pt x="9996" y="21880"/>
                    <a:pt x="9949" y="21870"/>
                  </a:cubicBezTo>
                  <a:cubicBezTo>
                    <a:pt x="9837" y="21845"/>
                    <a:pt x="9725" y="21821"/>
                    <a:pt x="9613" y="21797"/>
                  </a:cubicBezTo>
                  <a:cubicBezTo>
                    <a:pt x="9607" y="21796"/>
                    <a:pt x="9601" y="21795"/>
                    <a:pt x="9596" y="21795"/>
                  </a:cubicBezTo>
                  <a:close/>
                  <a:moveTo>
                    <a:pt x="5691" y="21822"/>
                  </a:moveTo>
                  <a:cubicBezTo>
                    <a:pt x="5683" y="21822"/>
                    <a:pt x="5674" y="21823"/>
                    <a:pt x="5666" y="21826"/>
                  </a:cubicBezTo>
                  <a:cubicBezTo>
                    <a:pt x="5557" y="21859"/>
                    <a:pt x="5446" y="21896"/>
                    <a:pt x="5336" y="21936"/>
                  </a:cubicBezTo>
                  <a:cubicBezTo>
                    <a:pt x="5291" y="21952"/>
                    <a:pt x="5268" y="22002"/>
                    <a:pt x="5284" y="22047"/>
                  </a:cubicBezTo>
                  <a:cubicBezTo>
                    <a:pt x="5297" y="22082"/>
                    <a:pt x="5331" y="22103"/>
                    <a:pt x="5366" y="22103"/>
                  </a:cubicBezTo>
                  <a:cubicBezTo>
                    <a:pt x="5376" y="22103"/>
                    <a:pt x="5385" y="22101"/>
                    <a:pt x="5395" y="22098"/>
                  </a:cubicBezTo>
                  <a:cubicBezTo>
                    <a:pt x="5502" y="22059"/>
                    <a:pt x="5610" y="22023"/>
                    <a:pt x="5717" y="21991"/>
                  </a:cubicBezTo>
                  <a:cubicBezTo>
                    <a:pt x="5762" y="21976"/>
                    <a:pt x="5787" y="21928"/>
                    <a:pt x="5773" y="21882"/>
                  </a:cubicBezTo>
                  <a:cubicBezTo>
                    <a:pt x="5762" y="21845"/>
                    <a:pt x="5728" y="21822"/>
                    <a:pt x="5691" y="21822"/>
                  </a:cubicBezTo>
                  <a:close/>
                  <a:moveTo>
                    <a:pt x="10433" y="21983"/>
                  </a:moveTo>
                  <a:cubicBezTo>
                    <a:pt x="10394" y="21983"/>
                    <a:pt x="10359" y="22010"/>
                    <a:pt x="10349" y="22050"/>
                  </a:cubicBezTo>
                  <a:cubicBezTo>
                    <a:pt x="10338" y="22096"/>
                    <a:pt x="10367" y="22143"/>
                    <a:pt x="10414" y="22152"/>
                  </a:cubicBezTo>
                  <a:lnTo>
                    <a:pt x="10748" y="22231"/>
                  </a:lnTo>
                  <a:cubicBezTo>
                    <a:pt x="10755" y="22232"/>
                    <a:pt x="10761" y="22234"/>
                    <a:pt x="10767" y="22234"/>
                  </a:cubicBezTo>
                  <a:cubicBezTo>
                    <a:pt x="10807" y="22234"/>
                    <a:pt x="10843" y="22207"/>
                    <a:pt x="10852" y="22167"/>
                  </a:cubicBezTo>
                  <a:cubicBezTo>
                    <a:pt x="10862" y="22122"/>
                    <a:pt x="10835" y="22075"/>
                    <a:pt x="10788" y="22064"/>
                  </a:cubicBezTo>
                  <a:lnTo>
                    <a:pt x="10454" y="21986"/>
                  </a:lnTo>
                  <a:cubicBezTo>
                    <a:pt x="10447" y="21984"/>
                    <a:pt x="10440" y="21983"/>
                    <a:pt x="10433" y="21983"/>
                  </a:cubicBezTo>
                  <a:close/>
                  <a:moveTo>
                    <a:pt x="28375" y="21887"/>
                  </a:moveTo>
                  <a:cubicBezTo>
                    <a:pt x="28369" y="21887"/>
                    <a:pt x="28362" y="21888"/>
                    <a:pt x="28355" y="21890"/>
                  </a:cubicBezTo>
                  <a:cubicBezTo>
                    <a:pt x="28308" y="21903"/>
                    <a:pt x="28281" y="21949"/>
                    <a:pt x="28292" y="21995"/>
                  </a:cubicBezTo>
                  <a:cubicBezTo>
                    <a:pt x="28321" y="22104"/>
                    <a:pt x="28342" y="22213"/>
                    <a:pt x="28358" y="22322"/>
                  </a:cubicBezTo>
                  <a:cubicBezTo>
                    <a:pt x="28364" y="22365"/>
                    <a:pt x="28401" y="22396"/>
                    <a:pt x="28443" y="22396"/>
                  </a:cubicBezTo>
                  <a:lnTo>
                    <a:pt x="28454" y="22396"/>
                  </a:lnTo>
                  <a:cubicBezTo>
                    <a:pt x="28502" y="22389"/>
                    <a:pt x="28534" y="22344"/>
                    <a:pt x="28528" y="22298"/>
                  </a:cubicBezTo>
                  <a:cubicBezTo>
                    <a:pt x="28512" y="22183"/>
                    <a:pt x="28489" y="22067"/>
                    <a:pt x="28459" y="21952"/>
                  </a:cubicBezTo>
                  <a:cubicBezTo>
                    <a:pt x="28449" y="21913"/>
                    <a:pt x="28413" y="21887"/>
                    <a:pt x="28375" y="21887"/>
                  </a:cubicBezTo>
                  <a:close/>
                  <a:moveTo>
                    <a:pt x="11271" y="22178"/>
                  </a:moveTo>
                  <a:cubicBezTo>
                    <a:pt x="11232" y="22178"/>
                    <a:pt x="11195" y="22205"/>
                    <a:pt x="11187" y="22245"/>
                  </a:cubicBezTo>
                  <a:cubicBezTo>
                    <a:pt x="11176" y="22292"/>
                    <a:pt x="11205" y="22338"/>
                    <a:pt x="11251" y="22348"/>
                  </a:cubicBezTo>
                  <a:cubicBezTo>
                    <a:pt x="11363" y="22373"/>
                    <a:pt x="11477" y="22397"/>
                    <a:pt x="11589" y="22421"/>
                  </a:cubicBezTo>
                  <a:cubicBezTo>
                    <a:pt x="11594" y="22423"/>
                    <a:pt x="11600" y="22423"/>
                    <a:pt x="11607" y="22423"/>
                  </a:cubicBezTo>
                  <a:cubicBezTo>
                    <a:pt x="11647" y="22423"/>
                    <a:pt x="11682" y="22396"/>
                    <a:pt x="11690" y="22356"/>
                  </a:cubicBezTo>
                  <a:cubicBezTo>
                    <a:pt x="11699" y="22309"/>
                    <a:pt x="11671" y="22263"/>
                    <a:pt x="11624" y="22253"/>
                  </a:cubicBezTo>
                  <a:cubicBezTo>
                    <a:pt x="11512" y="22231"/>
                    <a:pt x="11402" y="22205"/>
                    <a:pt x="11289" y="22180"/>
                  </a:cubicBezTo>
                  <a:cubicBezTo>
                    <a:pt x="11283" y="22178"/>
                    <a:pt x="11277" y="22178"/>
                    <a:pt x="11271" y="22178"/>
                  </a:cubicBezTo>
                  <a:close/>
                  <a:moveTo>
                    <a:pt x="4889" y="22126"/>
                  </a:moveTo>
                  <a:cubicBezTo>
                    <a:pt x="4877" y="22126"/>
                    <a:pt x="4865" y="22128"/>
                    <a:pt x="4854" y="22133"/>
                  </a:cubicBezTo>
                  <a:cubicBezTo>
                    <a:pt x="4750" y="22180"/>
                    <a:pt x="4644" y="22229"/>
                    <a:pt x="4540" y="22282"/>
                  </a:cubicBezTo>
                  <a:cubicBezTo>
                    <a:pt x="4497" y="22303"/>
                    <a:pt x="4481" y="22356"/>
                    <a:pt x="4501" y="22397"/>
                  </a:cubicBezTo>
                  <a:cubicBezTo>
                    <a:pt x="4516" y="22428"/>
                    <a:pt x="4546" y="22445"/>
                    <a:pt x="4578" y="22445"/>
                  </a:cubicBezTo>
                  <a:cubicBezTo>
                    <a:pt x="4591" y="22445"/>
                    <a:pt x="4604" y="22442"/>
                    <a:pt x="4617" y="22436"/>
                  </a:cubicBezTo>
                  <a:cubicBezTo>
                    <a:pt x="4719" y="22385"/>
                    <a:pt x="4823" y="22335"/>
                    <a:pt x="4924" y="22290"/>
                  </a:cubicBezTo>
                  <a:cubicBezTo>
                    <a:pt x="4967" y="22271"/>
                    <a:pt x="4987" y="22220"/>
                    <a:pt x="4967" y="22176"/>
                  </a:cubicBezTo>
                  <a:cubicBezTo>
                    <a:pt x="4953" y="22144"/>
                    <a:pt x="4922" y="22126"/>
                    <a:pt x="4889" y="22126"/>
                  </a:cubicBezTo>
                  <a:close/>
                  <a:moveTo>
                    <a:pt x="12110" y="22352"/>
                  </a:moveTo>
                  <a:cubicBezTo>
                    <a:pt x="12070" y="22352"/>
                    <a:pt x="12035" y="22382"/>
                    <a:pt x="12028" y="22423"/>
                  </a:cubicBezTo>
                  <a:cubicBezTo>
                    <a:pt x="12018" y="22469"/>
                    <a:pt x="12050" y="22514"/>
                    <a:pt x="12097" y="22522"/>
                  </a:cubicBezTo>
                  <a:cubicBezTo>
                    <a:pt x="12210" y="22543"/>
                    <a:pt x="12324" y="22562"/>
                    <a:pt x="12438" y="22580"/>
                  </a:cubicBezTo>
                  <a:cubicBezTo>
                    <a:pt x="12442" y="22580"/>
                    <a:pt x="12446" y="22581"/>
                    <a:pt x="12450" y="22581"/>
                  </a:cubicBezTo>
                  <a:cubicBezTo>
                    <a:pt x="12492" y="22581"/>
                    <a:pt x="12529" y="22551"/>
                    <a:pt x="12535" y="22508"/>
                  </a:cubicBezTo>
                  <a:cubicBezTo>
                    <a:pt x="12543" y="22461"/>
                    <a:pt x="12511" y="22418"/>
                    <a:pt x="12463" y="22410"/>
                  </a:cubicBezTo>
                  <a:cubicBezTo>
                    <a:pt x="12351" y="22393"/>
                    <a:pt x="12239" y="22373"/>
                    <a:pt x="12127" y="22354"/>
                  </a:cubicBezTo>
                  <a:cubicBezTo>
                    <a:pt x="12121" y="22353"/>
                    <a:pt x="12116" y="22352"/>
                    <a:pt x="12110" y="22352"/>
                  </a:cubicBezTo>
                  <a:close/>
                  <a:moveTo>
                    <a:pt x="12960" y="22477"/>
                  </a:moveTo>
                  <a:cubicBezTo>
                    <a:pt x="12916" y="22477"/>
                    <a:pt x="12881" y="22510"/>
                    <a:pt x="12876" y="22553"/>
                  </a:cubicBezTo>
                  <a:cubicBezTo>
                    <a:pt x="12872" y="22601"/>
                    <a:pt x="12905" y="22642"/>
                    <a:pt x="12953" y="22647"/>
                  </a:cubicBezTo>
                  <a:cubicBezTo>
                    <a:pt x="13067" y="22660"/>
                    <a:pt x="13182" y="22670"/>
                    <a:pt x="13298" y="22678"/>
                  </a:cubicBezTo>
                  <a:cubicBezTo>
                    <a:pt x="13299" y="22679"/>
                    <a:pt x="13302" y="22679"/>
                    <a:pt x="13304" y="22679"/>
                  </a:cubicBezTo>
                  <a:cubicBezTo>
                    <a:pt x="13349" y="22679"/>
                    <a:pt x="13386" y="22644"/>
                    <a:pt x="13389" y="22599"/>
                  </a:cubicBezTo>
                  <a:cubicBezTo>
                    <a:pt x="13394" y="22551"/>
                    <a:pt x="13357" y="22509"/>
                    <a:pt x="13310" y="22506"/>
                  </a:cubicBezTo>
                  <a:cubicBezTo>
                    <a:pt x="13197" y="22498"/>
                    <a:pt x="13083" y="22489"/>
                    <a:pt x="12971" y="22477"/>
                  </a:cubicBezTo>
                  <a:cubicBezTo>
                    <a:pt x="12967" y="22477"/>
                    <a:pt x="12963" y="22477"/>
                    <a:pt x="12960" y="22477"/>
                  </a:cubicBezTo>
                  <a:close/>
                  <a:moveTo>
                    <a:pt x="13816" y="22533"/>
                  </a:moveTo>
                  <a:cubicBezTo>
                    <a:pt x="13770" y="22533"/>
                    <a:pt x="13735" y="22571"/>
                    <a:pt x="13733" y="22617"/>
                  </a:cubicBezTo>
                  <a:cubicBezTo>
                    <a:pt x="13731" y="22665"/>
                    <a:pt x="13768" y="22703"/>
                    <a:pt x="13816" y="22705"/>
                  </a:cubicBezTo>
                  <a:cubicBezTo>
                    <a:pt x="13930" y="22710"/>
                    <a:pt x="14045" y="22713"/>
                    <a:pt x="14161" y="22714"/>
                  </a:cubicBezTo>
                  <a:lnTo>
                    <a:pt x="14162" y="22714"/>
                  </a:lnTo>
                  <a:cubicBezTo>
                    <a:pt x="14209" y="22714"/>
                    <a:pt x="14247" y="22678"/>
                    <a:pt x="14249" y="22630"/>
                  </a:cubicBezTo>
                  <a:cubicBezTo>
                    <a:pt x="14249" y="22583"/>
                    <a:pt x="14210" y="22543"/>
                    <a:pt x="14164" y="22543"/>
                  </a:cubicBezTo>
                  <a:cubicBezTo>
                    <a:pt x="14050" y="22540"/>
                    <a:pt x="13935" y="22538"/>
                    <a:pt x="13821" y="22533"/>
                  </a:cubicBezTo>
                  <a:cubicBezTo>
                    <a:pt x="13819" y="22533"/>
                    <a:pt x="13817" y="22533"/>
                    <a:pt x="13816" y="22533"/>
                  </a:cubicBezTo>
                  <a:close/>
                  <a:moveTo>
                    <a:pt x="14678" y="22548"/>
                  </a:moveTo>
                  <a:cubicBezTo>
                    <a:pt x="14630" y="22548"/>
                    <a:pt x="14591" y="22586"/>
                    <a:pt x="14591" y="22633"/>
                  </a:cubicBezTo>
                  <a:cubicBezTo>
                    <a:pt x="14591" y="22681"/>
                    <a:pt x="14630" y="22719"/>
                    <a:pt x="14678" y="22719"/>
                  </a:cubicBezTo>
                  <a:lnTo>
                    <a:pt x="15021" y="22721"/>
                  </a:lnTo>
                  <a:cubicBezTo>
                    <a:pt x="15069" y="22721"/>
                    <a:pt x="15107" y="22682"/>
                    <a:pt x="15107" y="22634"/>
                  </a:cubicBezTo>
                  <a:cubicBezTo>
                    <a:pt x="15107" y="22588"/>
                    <a:pt x="15069" y="22549"/>
                    <a:pt x="15022" y="22549"/>
                  </a:cubicBezTo>
                  <a:lnTo>
                    <a:pt x="14678" y="22548"/>
                  </a:lnTo>
                  <a:close/>
                  <a:moveTo>
                    <a:pt x="15536" y="22553"/>
                  </a:moveTo>
                  <a:cubicBezTo>
                    <a:pt x="15490" y="22553"/>
                    <a:pt x="15451" y="22589"/>
                    <a:pt x="15451" y="22638"/>
                  </a:cubicBezTo>
                  <a:cubicBezTo>
                    <a:pt x="15450" y="22684"/>
                    <a:pt x="15488" y="22724"/>
                    <a:pt x="15536" y="22724"/>
                  </a:cubicBezTo>
                  <a:cubicBezTo>
                    <a:pt x="15650" y="22726"/>
                    <a:pt x="15764" y="22727"/>
                    <a:pt x="15879" y="22730"/>
                  </a:cubicBezTo>
                  <a:lnTo>
                    <a:pt x="15880" y="22730"/>
                  </a:lnTo>
                  <a:cubicBezTo>
                    <a:pt x="15927" y="22730"/>
                    <a:pt x="15965" y="22694"/>
                    <a:pt x="15967" y="22646"/>
                  </a:cubicBezTo>
                  <a:cubicBezTo>
                    <a:pt x="15967" y="22599"/>
                    <a:pt x="15930" y="22559"/>
                    <a:pt x="15882" y="22557"/>
                  </a:cubicBezTo>
                  <a:cubicBezTo>
                    <a:pt x="15768" y="22554"/>
                    <a:pt x="15653" y="22553"/>
                    <a:pt x="15538" y="22553"/>
                  </a:cubicBezTo>
                  <a:close/>
                  <a:moveTo>
                    <a:pt x="16398" y="22578"/>
                  </a:moveTo>
                  <a:cubicBezTo>
                    <a:pt x="16351" y="22578"/>
                    <a:pt x="16313" y="22613"/>
                    <a:pt x="16310" y="22658"/>
                  </a:cubicBezTo>
                  <a:cubicBezTo>
                    <a:pt x="16306" y="22706"/>
                    <a:pt x="16343" y="22746"/>
                    <a:pt x="16391" y="22750"/>
                  </a:cubicBezTo>
                  <a:cubicBezTo>
                    <a:pt x="16503" y="22756"/>
                    <a:pt x="16617" y="22764"/>
                    <a:pt x="16731" y="22774"/>
                  </a:cubicBezTo>
                  <a:lnTo>
                    <a:pt x="16739" y="22774"/>
                  </a:lnTo>
                  <a:cubicBezTo>
                    <a:pt x="16782" y="22774"/>
                    <a:pt x="16820" y="22740"/>
                    <a:pt x="16824" y="22695"/>
                  </a:cubicBezTo>
                  <a:cubicBezTo>
                    <a:pt x="16828" y="22649"/>
                    <a:pt x="16793" y="22607"/>
                    <a:pt x="16745" y="22602"/>
                  </a:cubicBezTo>
                  <a:cubicBezTo>
                    <a:pt x="16630" y="22593"/>
                    <a:pt x="16516" y="22585"/>
                    <a:pt x="16401" y="22578"/>
                  </a:cubicBezTo>
                  <a:cubicBezTo>
                    <a:pt x="16400" y="22578"/>
                    <a:pt x="16399" y="22578"/>
                    <a:pt x="16398" y="22578"/>
                  </a:cubicBezTo>
                  <a:close/>
                  <a:moveTo>
                    <a:pt x="4124" y="22518"/>
                  </a:moveTo>
                  <a:cubicBezTo>
                    <a:pt x="4109" y="22518"/>
                    <a:pt x="4095" y="22521"/>
                    <a:pt x="4082" y="22529"/>
                  </a:cubicBezTo>
                  <a:cubicBezTo>
                    <a:pt x="3984" y="22586"/>
                    <a:pt x="3883" y="22647"/>
                    <a:pt x="3784" y="22708"/>
                  </a:cubicBezTo>
                  <a:cubicBezTo>
                    <a:pt x="3744" y="22734"/>
                    <a:pt x="3733" y="22786"/>
                    <a:pt x="3757" y="22826"/>
                  </a:cubicBezTo>
                  <a:cubicBezTo>
                    <a:pt x="3774" y="22854"/>
                    <a:pt x="3802" y="22868"/>
                    <a:pt x="3830" y="22868"/>
                  </a:cubicBezTo>
                  <a:cubicBezTo>
                    <a:pt x="3846" y="22868"/>
                    <a:pt x="3861" y="22863"/>
                    <a:pt x="3875" y="22854"/>
                  </a:cubicBezTo>
                  <a:cubicBezTo>
                    <a:pt x="3973" y="22793"/>
                    <a:pt x="4071" y="22734"/>
                    <a:pt x="4168" y="22678"/>
                  </a:cubicBezTo>
                  <a:cubicBezTo>
                    <a:pt x="4208" y="22654"/>
                    <a:pt x="4223" y="22602"/>
                    <a:pt x="4199" y="22561"/>
                  </a:cubicBezTo>
                  <a:cubicBezTo>
                    <a:pt x="4183" y="22533"/>
                    <a:pt x="4153" y="22518"/>
                    <a:pt x="4124" y="22518"/>
                  </a:cubicBezTo>
                  <a:close/>
                  <a:moveTo>
                    <a:pt x="629" y="22368"/>
                  </a:moveTo>
                  <a:cubicBezTo>
                    <a:pt x="587" y="22368"/>
                    <a:pt x="550" y="22400"/>
                    <a:pt x="543" y="22442"/>
                  </a:cubicBezTo>
                  <a:lnTo>
                    <a:pt x="496" y="22782"/>
                  </a:lnTo>
                  <a:cubicBezTo>
                    <a:pt x="488" y="22830"/>
                    <a:pt x="522" y="22873"/>
                    <a:pt x="569" y="22879"/>
                  </a:cubicBezTo>
                  <a:lnTo>
                    <a:pt x="581" y="22879"/>
                  </a:lnTo>
                  <a:cubicBezTo>
                    <a:pt x="623" y="22879"/>
                    <a:pt x="660" y="22849"/>
                    <a:pt x="666" y="22806"/>
                  </a:cubicBezTo>
                  <a:lnTo>
                    <a:pt x="714" y="22466"/>
                  </a:lnTo>
                  <a:cubicBezTo>
                    <a:pt x="721" y="22418"/>
                    <a:pt x="687" y="22375"/>
                    <a:pt x="641" y="22368"/>
                  </a:cubicBezTo>
                  <a:cubicBezTo>
                    <a:pt x="637" y="22368"/>
                    <a:pt x="633" y="22368"/>
                    <a:pt x="629" y="22368"/>
                  </a:cubicBezTo>
                  <a:close/>
                  <a:moveTo>
                    <a:pt x="17249" y="22660"/>
                  </a:moveTo>
                  <a:cubicBezTo>
                    <a:pt x="17208" y="22660"/>
                    <a:pt x="17172" y="22692"/>
                    <a:pt x="17165" y="22734"/>
                  </a:cubicBezTo>
                  <a:cubicBezTo>
                    <a:pt x="17158" y="22780"/>
                    <a:pt x="17190" y="22825"/>
                    <a:pt x="17238" y="22831"/>
                  </a:cubicBezTo>
                  <a:cubicBezTo>
                    <a:pt x="17350" y="22847"/>
                    <a:pt x="17464" y="22867"/>
                    <a:pt x="17573" y="22887"/>
                  </a:cubicBezTo>
                  <a:cubicBezTo>
                    <a:pt x="17578" y="22889"/>
                    <a:pt x="17584" y="22889"/>
                    <a:pt x="17589" y="22889"/>
                  </a:cubicBezTo>
                  <a:cubicBezTo>
                    <a:pt x="17629" y="22889"/>
                    <a:pt x="17666" y="22860"/>
                    <a:pt x="17674" y="22820"/>
                  </a:cubicBezTo>
                  <a:cubicBezTo>
                    <a:pt x="17682" y="22772"/>
                    <a:pt x="17652" y="22727"/>
                    <a:pt x="17605" y="22719"/>
                  </a:cubicBezTo>
                  <a:cubicBezTo>
                    <a:pt x="17493" y="22697"/>
                    <a:pt x="17378" y="22678"/>
                    <a:pt x="17262" y="22662"/>
                  </a:cubicBezTo>
                  <a:cubicBezTo>
                    <a:pt x="17258" y="22661"/>
                    <a:pt x="17253" y="22660"/>
                    <a:pt x="17249" y="22660"/>
                  </a:cubicBezTo>
                  <a:close/>
                  <a:moveTo>
                    <a:pt x="18091" y="22833"/>
                  </a:moveTo>
                  <a:cubicBezTo>
                    <a:pt x="18053" y="22833"/>
                    <a:pt x="18019" y="22858"/>
                    <a:pt x="18009" y="22895"/>
                  </a:cubicBezTo>
                  <a:cubicBezTo>
                    <a:pt x="17996" y="22942"/>
                    <a:pt x="18023" y="22988"/>
                    <a:pt x="18069" y="23001"/>
                  </a:cubicBezTo>
                  <a:cubicBezTo>
                    <a:pt x="18180" y="23031"/>
                    <a:pt x="18289" y="23063"/>
                    <a:pt x="18395" y="23099"/>
                  </a:cubicBezTo>
                  <a:cubicBezTo>
                    <a:pt x="18403" y="23102"/>
                    <a:pt x="18412" y="23104"/>
                    <a:pt x="18420" y="23104"/>
                  </a:cubicBezTo>
                  <a:cubicBezTo>
                    <a:pt x="18457" y="23104"/>
                    <a:pt x="18491" y="23081"/>
                    <a:pt x="18502" y="23044"/>
                  </a:cubicBezTo>
                  <a:cubicBezTo>
                    <a:pt x="18518" y="22999"/>
                    <a:pt x="18494" y="22951"/>
                    <a:pt x="18447" y="22935"/>
                  </a:cubicBezTo>
                  <a:cubicBezTo>
                    <a:pt x="18340" y="22900"/>
                    <a:pt x="18228" y="22867"/>
                    <a:pt x="18114" y="22836"/>
                  </a:cubicBezTo>
                  <a:cubicBezTo>
                    <a:pt x="18107" y="22834"/>
                    <a:pt x="18099" y="22833"/>
                    <a:pt x="18091" y="22833"/>
                  </a:cubicBezTo>
                  <a:close/>
                  <a:moveTo>
                    <a:pt x="28466" y="22738"/>
                  </a:moveTo>
                  <a:cubicBezTo>
                    <a:pt x="28422" y="22738"/>
                    <a:pt x="28385" y="22776"/>
                    <a:pt x="28384" y="22820"/>
                  </a:cubicBezTo>
                  <a:cubicBezTo>
                    <a:pt x="28380" y="22931"/>
                    <a:pt x="28369" y="23043"/>
                    <a:pt x="28353" y="23153"/>
                  </a:cubicBezTo>
                  <a:cubicBezTo>
                    <a:pt x="28345" y="23200"/>
                    <a:pt x="28377" y="23243"/>
                    <a:pt x="28425" y="23251"/>
                  </a:cubicBezTo>
                  <a:cubicBezTo>
                    <a:pt x="28429" y="23251"/>
                    <a:pt x="28433" y="23252"/>
                    <a:pt x="28438" y="23252"/>
                  </a:cubicBezTo>
                  <a:cubicBezTo>
                    <a:pt x="28480" y="23252"/>
                    <a:pt x="28517" y="23220"/>
                    <a:pt x="28523" y="23179"/>
                  </a:cubicBezTo>
                  <a:cubicBezTo>
                    <a:pt x="28541" y="23062"/>
                    <a:pt x="28552" y="22943"/>
                    <a:pt x="28555" y="22826"/>
                  </a:cubicBezTo>
                  <a:cubicBezTo>
                    <a:pt x="28557" y="22780"/>
                    <a:pt x="28520" y="22740"/>
                    <a:pt x="28473" y="22738"/>
                  </a:cubicBezTo>
                  <a:cubicBezTo>
                    <a:pt x="28471" y="22738"/>
                    <a:pt x="28468" y="22738"/>
                    <a:pt x="28466" y="22738"/>
                  </a:cubicBezTo>
                  <a:close/>
                  <a:moveTo>
                    <a:pt x="3400" y="22981"/>
                  </a:moveTo>
                  <a:cubicBezTo>
                    <a:pt x="3383" y="22981"/>
                    <a:pt x="3366" y="22986"/>
                    <a:pt x="3352" y="22996"/>
                  </a:cubicBezTo>
                  <a:cubicBezTo>
                    <a:pt x="3257" y="23062"/>
                    <a:pt x="3163" y="23129"/>
                    <a:pt x="3070" y="23198"/>
                  </a:cubicBezTo>
                  <a:cubicBezTo>
                    <a:pt x="3031" y="23227"/>
                    <a:pt x="3023" y="23281"/>
                    <a:pt x="3052" y="23318"/>
                  </a:cubicBezTo>
                  <a:cubicBezTo>
                    <a:pt x="3070" y="23342"/>
                    <a:pt x="3095" y="23353"/>
                    <a:pt x="3121" y="23353"/>
                  </a:cubicBezTo>
                  <a:cubicBezTo>
                    <a:pt x="3139" y="23353"/>
                    <a:pt x="3158" y="23349"/>
                    <a:pt x="3172" y="23337"/>
                  </a:cubicBezTo>
                  <a:cubicBezTo>
                    <a:pt x="3264" y="23268"/>
                    <a:pt x="3356" y="23201"/>
                    <a:pt x="3449" y="23137"/>
                  </a:cubicBezTo>
                  <a:cubicBezTo>
                    <a:pt x="3488" y="23110"/>
                    <a:pt x="3497" y="23055"/>
                    <a:pt x="3470" y="23017"/>
                  </a:cubicBezTo>
                  <a:cubicBezTo>
                    <a:pt x="3453" y="22993"/>
                    <a:pt x="3427" y="22981"/>
                    <a:pt x="3400" y="22981"/>
                  </a:cubicBezTo>
                  <a:close/>
                  <a:moveTo>
                    <a:pt x="18901" y="23117"/>
                  </a:moveTo>
                  <a:cubicBezTo>
                    <a:pt x="18869" y="23117"/>
                    <a:pt x="18838" y="23136"/>
                    <a:pt x="18824" y="23168"/>
                  </a:cubicBezTo>
                  <a:cubicBezTo>
                    <a:pt x="18805" y="23211"/>
                    <a:pt x="18824" y="23262"/>
                    <a:pt x="18867" y="23281"/>
                  </a:cubicBezTo>
                  <a:cubicBezTo>
                    <a:pt x="18971" y="23328"/>
                    <a:pt x="19074" y="23377"/>
                    <a:pt x="19171" y="23429"/>
                  </a:cubicBezTo>
                  <a:cubicBezTo>
                    <a:pt x="19184" y="23435"/>
                    <a:pt x="19197" y="23438"/>
                    <a:pt x="19211" y="23438"/>
                  </a:cubicBezTo>
                  <a:cubicBezTo>
                    <a:pt x="19242" y="23438"/>
                    <a:pt x="19270" y="23422"/>
                    <a:pt x="19287" y="23393"/>
                  </a:cubicBezTo>
                  <a:cubicBezTo>
                    <a:pt x="19309" y="23352"/>
                    <a:pt x="19293" y="23299"/>
                    <a:pt x="19251" y="23276"/>
                  </a:cubicBezTo>
                  <a:cubicBezTo>
                    <a:pt x="19150" y="23224"/>
                    <a:pt x="19045" y="23172"/>
                    <a:pt x="18936" y="23124"/>
                  </a:cubicBezTo>
                  <a:cubicBezTo>
                    <a:pt x="18924" y="23119"/>
                    <a:pt x="18913" y="23117"/>
                    <a:pt x="18901" y="23117"/>
                  </a:cubicBezTo>
                  <a:close/>
                  <a:moveTo>
                    <a:pt x="509" y="23218"/>
                  </a:moveTo>
                  <a:cubicBezTo>
                    <a:pt x="467" y="23218"/>
                    <a:pt x="430" y="23250"/>
                    <a:pt x="424" y="23292"/>
                  </a:cubicBezTo>
                  <a:lnTo>
                    <a:pt x="376" y="23634"/>
                  </a:lnTo>
                  <a:cubicBezTo>
                    <a:pt x="370" y="23680"/>
                    <a:pt x="402" y="23723"/>
                    <a:pt x="450" y="23730"/>
                  </a:cubicBezTo>
                  <a:cubicBezTo>
                    <a:pt x="453" y="23731"/>
                    <a:pt x="458" y="23731"/>
                    <a:pt x="461" y="23731"/>
                  </a:cubicBezTo>
                  <a:cubicBezTo>
                    <a:pt x="503" y="23731"/>
                    <a:pt x="540" y="23699"/>
                    <a:pt x="546" y="23658"/>
                  </a:cubicBezTo>
                  <a:lnTo>
                    <a:pt x="594" y="23316"/>
                  </a:lnTo>
                  <a:cubicBezTo>
                    <a:pt x="601" y="23270"/>
                    <a:pt x="569" y="23227"/>
                    <a:pt x="520" y="23219"/>
                  </a:cubicBezTo>
                  <a:cubicBezTo>
                    <a:pt x="517" y="23218"/>
                    <a:pt x="513" y="23218"/>
                    <a:pt x="509" y="23218"/>
                  </a:cubicBezTo>
                  <a:close/>
                  <a:moveTo>
                    <a:pt x="2713" y="23497"/>
                  </a:moveTo>
                  <a:cubicBezTo>
                    <a:pt x="2694" y="23497"/>
                    <a:pt x="2675" y="23503"/>
                    <a:pt x="2660" y="23515"/>
                  </a:cubicBezTo>
                  <a:cubicBezTo>
                    <a:pt x="2570" y="23587"/>
                    <a:pt x="2481" y="23661"/>
                    <a:pt x="2392" y="23736"/>
                  </a:cubicBezTo>
                  <a:cubicBezTo>
                    <a:pt x="2356" y="23766"/>
                    <a:pt x="2351" y="23821"/>
                    <a:pt x="2381" y="23856"/>
                  </a:cubicBezTo>
                  <a:cubicBezTo>
                    <a:pt x="2399" y="23877"/>
                    <a:pt x="2423" y="23887"/>
                    <a:pt x="2448" y="23887"/>
                  </a:cubicBezTo>
                  <a:cubicBezTo>
                    <a:pt x="2468" y="23887"/>
                    <a:pt x="2487" y="23880"/>
                    <a:pt x="2503" y="23867"/>
                  </a:cubicBezTo>
                  <a:cubicBezTo>
                    <a:pt x="2591" y="23794"/>
                    <a:pt x="2679" y="23722"/>
                    <a:pt x="2767" y="23650"/>
                  </a:cubicBezTo>
                  <a:cubicBezTo>
                    <a:pt x="2804" y="23621"/>
                    <a:pt x="2810" y="23566"/>
                    <a:pt x="2780" y="23529"/>
                  </a:cubicBezTo>
                  <a:cubicBezTo>
                    <a:pt x="2763" y="23508"/>
                    <a:pt x="2738" y="23497"/>
                    <a:pt x="2713" y="23497"/>
                  </a:cubicBezTo>
                  <a:close/>
                  <a:moveTo>
                    <a:pt x="19650" y="23536"/>
                  </a:moveTo>
                  <a:cubicBezTo>
                    <a:pt x="19623" y="23536"/>
                    <a:pt x="19596" y="23549"/>
                    <a:pt x="19580" y="23573"/>
                  </a:cubicBezTo>
                  <a:cubicBezTo>
                    <a:pt x="19552" y="23611"/>
                    <a:pt x="19562" y="23666"/>
                    <a:pt x="19600" y="23693"/>
                  </a:cubicBezTo>
                  <a:cubicBezTo>
                    <a:pt x="19692" y="23757"/>
                    <a:pt x="19781" y="23826"/>
                    <a:pt x="19866" y="23898"/>
                  </a:cubicBezTo>
                  <a:cubicBezTo>
                    <a:pt x="19882" y="23912"/>
                    <a:pt x="19901" y="23919"/>
                    <a:pt x="19921" y="23919"/>
                  </a:cubicBezTo>
                  <a:cubicBezTo>
                    <a:pt x="19946" y="23919"/>
                    <a:pt x="19970" y="23909"/>
                    <a:pt x="19986" y="23888"/>
                  </a:cubicBezTo>
                  <a:cubicBezTo>
                    <a:pt x="20017" y="23851"/>
                    <a:pt x="20014" y="23798"/>
                    <a:pt x="19977" y="23766"/>
                  </a:cubicBezTo>
                  <a:cubicBezTo>
                    <a:pt x="19889" y="23693"/>
                    <a:pt x="19796" y="23619"/>
                    <a:pt x="19700" y="23552"/>
                  </a:cubicBezTo>
                  <a:cubicBezTo>
                    <a:pt x="19684" y="23541"/>
                    <a:pt x="19667" y="23536"/>
                    <a:pt x="19650" y="23536"/>
                  </a:cubicBezTo>
                  <a:close/>
                  <a:moveTo>
                    <a:pt x="28321" y="23581"/>
                  </a:moveTo>
                  <a:cubicBezTo>
                    <a:pt x="28285" y="23581"/>
                    <a:pt x="28251" y="23605"/>
                    <a:pt x="28240" y="23642"/>
                  </a:cubicBezTo>
                  <a:cubicBezTo>
                    <a:pt x="28208" y="23747"/>
                    <a:pt x="28169" y="23853"/>
                    <a:pt x="28126" y="23959"/>
                  </a:cubicBezTo>
                  <a:cubicBezTo>
                    <a:pt x="28108" y="24002"/>
                    <a:pt x="28129" y="24051"/>
                    <a:pt x="28172" y="24071"/>
                  </a:cubicBezTo>
                  <a:cubicBezTo>
                    <a:pt x="28184" y="24074"/>
                    <a:pt x="28195" y="24077"/>
                    <a:pt x="28204" y="24077"/>
                  </a:cubicBezTo>
                  <a:cubicBezTo>
                    <a:pt x="28240" y="24077"/>
                    <a:pt x="28272" y="24056"/>
                    <a:pt x="28284" y="24023"/>
                  </a:cubicBezTo>
                  <a:cubicBezTo>
                    <a:pt x="28329" y="23914"/>
                    <a:pt x="28369" y="23802"/>
                    <a:pt x="28403" y="23693"/>
                  </a:cubicBezTo>
                  <a:cubicBezTo>
                    <a:pt x="28417" y="23648"/>
                    <a:pt x="28392" y="23600"/>
                    <a:pt x="28347" y="23586"/>
                  </a:cubicBezTo>
                  <a:cubicBezTo>
                    <a:pt x="28338" y="23583"/>
                    <a:pt x="28330" y="23581"/>
                    <a:pt x="28321" y="23581"/>
                  </a:cubicBezTo>
                  <a:close/>
                  <a:moveTo>
                    <a:pt x="2059" y="24053"/>
                  </a:moveTo>
                  <a:cubicBezTo>
                    <a:pt x="2039" y="24053"/>
                    <a:pt x="2018" y="24061"/>
                    <a:pt x="2002" y="24076"/>
                  </a:cubicBezTo>
                  <a:cubicBezTo>
                    <a:pt x="1915" y="24152"/>
                    <a:pt x="1830" y="24229"/>
                    <a:pt x="1745" y="24308"/>
                  </a:cubicBezTo>
                  <a:cubicBezTo>
                    <a:pt x="1710" y="24340"/>
                    <a:pt x="1709" y="24394"/>
                    <a:pt x="1741" y="24429"/>
                  </a:cubicBezTo>
                  <a:cubicBezTo>
                    <a:pt x="1757" y="24447"/>
                    <a:pt x="1781" y="24457"/>
                    <a:pt x="1803" y="24457"/>
                  </a:cubicBezTo>
                  <a:cubicBezTo>
                    <a:pt x="1824" y="24457"/>
                    <a:pt x="1845" y="24449"/>
                    <a:pt x="1862" y="24434"/>
                  </a:cubicBezTo>
                  <a:cubicBezTo>
                    <a:pt x="1946" y="24356"/>
                    <a:pt x="2031" y="24279"/>
                    <a:pt x="2115" y="24204"/>
                  </a:cubicBezTo>
                  <a:cubicBezTo>
                    <a:pt x="2151" y="24172"/>
                    <a:pt x="2154" y="24117"/>
                    <a:pt x="2122" y="24082"/>
                  </a:cubicBezTo>
                  <a:cubicBezTo>
                    <a:pt x="2106" y="24063"/>
                    <a:pt x="2082" y="24053"/>
                    <a:pt x="2059" y="24053"/>
                  </a:cubicBezTo>
                  <a:close/>
                  <a:moveTo>
                    <a:pt x="20287" y="24108"/>
                  </a:moveTo>
                  <a:cubicBezTo>
                    <a:pt x="20267" y="24108"/>
                    <a:pt x="20247" y="24115"/>
                    <a:pt x="20231" y="24128"/>
                  </a:cubicBezTo>
                  <a:cubicBezTo>
                    <a:pt x="20196" y="24160"/>
                    <a:pt x="20191" y="24215"/>
                    <a:pt x="20223" y="24250"/>
                  </a:cubicBezTo>
                  <a:cubicBezTo>
                    <a:pt x="20238" y="24268"/>
                    <a:pt x="20252" y="24284"/>
                    <a:pt x="20267" y="24301"/>
                  </a:cubicBezTo>
                  <a:cubicBezTo>
                    <a:pt x="20321" y="24367"/>
                    <a:pt x="20377" y="24439"/>
                    <a:pt x="20431" y="24514"/>
                  </a:cubicBezTo>
                  <a:cubicBezTo>
                    <a:pt x="20447" y="24537"/>
                    <a:pt x="20475" y="24550"/>
                    <a:pt x="20500" y="24550"/>
                  </a:cubicBezTo>
                  <a:cubicBezTo>
                    <a:pt x="20518" y="24550"/>
                    <a:pt x="20536" y="24545"/>
                    <a:pt x="20550" y="24533"/>
                  </a:cubicBezTo>
                  <a:cubicBezTo>
                    <a:pt x="20590" y="24506"/>
                    <a:pt x="20598" y="24452"/>
                    <a:pt x="20571" y="24413"/>
                  </a:cubicBezTo>
                  <a:cubicBezTo>
                    <a:pt x="20513" y="24335"/>
                    <a:pt x="20455" y="24260"/>
                    <a:pt x="20399" y="24192"/>
                  </a:cubicBezTo>
                  <a:cubicBezTo>
                    <a:pt x="20383" y="24173"/>
                    <a:pt x="20369" y="24156"/>
                    <a:pt x="20353" y="24138"/>
                  </a:cubicBezTo>
                  <a:cubicBezTo>
                    <a:pt x="20335" y="24118"/>
                    <a:pt x="20311" y="24108"/>
                    <a:pt x="20287" y="24108"/>
                  </a:cubicBezTo>
                  <a:close/>
                  <a:moveTo>
                    <a:pt x="388" y="24070"/>
                  </a:moveTo>
                  <a:cubicBezTo>
                    <a:pt x="346" y="24070"/>
                    <a:pt x="310" y="24101"/>
                    <a:pt x="304" y="24143"/>
                  </a:cubicBezTo>
                  <a:lnTo>
                    <a:pt x="256" y="24484"/>
                  </a:lnTo>
                  <a:cubicBezTo>
                    <a:pt x="250" y="24530"/>
                    <a:pt x="282" y="24574"/>
                    <a:pt x="330" y="24582"/>
                  </a:cubicBezTo>
                  <a:lnTo>
                    <a:pt x="341" y="24582"/>
                  </a:lnTo>
                  <a:cubicBezTo>
                    <a:pt x="384" y="24582"/>
                    <a:pt x="421" y="24551"/>
                    <a:pt x="426" y="24508"/>
                  </a:cubicBezTo>
                  <a:lnTo>
                    <a:pt x="474" y="24167"/>
                  </a:lnTo>
                  <a:cubicBezTo>
                    <a:pt x="480" y="24120"/>
                    <a:pt x="448" y="24077"/>
                    <a:pt x="402" y="24071"/>
                  </a:cubicBezTo>
                  <a:cubicBezTo>
                    <a:pt x="397" y="24070"/>
                    <a:pt x="392" y="24070"/>
                    <a:pt x="388" y="24070"/>
                  </a:cubicBezTo>
                  <a:close/>
                  <a:moveTo>
                    <a:pt x="27981" y="24369"/>
                  </a:moveTo>
                  <a:cubicBezTo>
                    <a:pt x="27951" y="24369"/>
                    <a:pt x="27922" y="24385"/>
                    <a:pt x="27906" y="24413"/>
                  </a:cubicBezTo>
                  <a:cubicBezTo>
                    <a:pt x="27854" y="24509"/>
                    <a:pt x="27794" y="24607"/>
                    <a:pt x="27732" y="24703"/>
                  </a:cubicBezTo>
                  <a:cubicBezTo>
                    <a:pt x="27706" y="24743"/>
                    <a:pt x="27719" y="24796"/>
                    <a:pt x="27759" y="24822"/>
                  </a:cubicBezTo>
                  <a:cubicBezTo>
                    <a:pt x="27774" y="24831"/>
                    <a:pt x="27790" y="24836"/>
                    <a:pt x="27806" y="24836"/>
                  </a:cubicBezTo>
                  <a:cubicBezTo>
                    <a:pt x="27833" y="24836"/>
                    <a:pt x="27862" y="24822"/>
                    <a:pt x="27878" y="24796"/>
                  </a:cubicBezTo>
                  <a:cubicBezTo>
                    <a:pt x="27942" y="24697"/>
                    <a:pt x="28001" y="24594"/>
                    <a:pt x="28055" y="24495"/>
                  </a:cubicBezTo>
                  <a:cubicBezTo>
                    <a:pt x="28079" y="24455"/>
                    <a:pt x="28063" y="24402"/>
                    <a:pt x="28022" y="24380"/>
                  </a:cubicBezTo>
                  <a:cubicBezTo>
                    <a:pt x="28009" y="24372"/>
                    <a:pt x="27995" y="24369"/>
                    <a:pt x="27981" y="24369"/>
                  </a:cubicBezTo>
                  <a:close/>
                  <a:moveTo>
                    <a:pt x="1429" y="24639"/>
                  </a:moveTo>
                  <a:cubicBezTo>
                    <a:pt x="1408" y="24639"/>
                    <a:pt x="1386" y="24647"/>
                    <a:pt x="1369" y="24663"/>
                  </a:cubicBezTo>
                  <a:cubicBezTo>
                    <a:pt x="1288" y="24743"/>
                    <a:pt x="1204" y="24823"/>
                    <a:pt x="1123" y="24903"/>
                  </a:cubicBezTo>
                  <a:cubicBezTo>
                    <a:pt x="1089" y="24937"/>
                    <a:pt x="1089" y="24991"/>
                    <a:pt x="1123" y="25025"/>
                  </a:cubicBezTo>
                  <a:cubicBezTo>
                    <a:pt x="1139" y="25043"/>
                    <a:pt x="1161" y="25051"/>
                    <a:pt x="1183" y="25051"/>
                  </a:cubicBezTo>
                  <a:cubicBezTo>
                    <a:pt x="1206" y="25051"/>
                    <a:pt x="1227" y="25043"/>
                    <a:pt x="1244" y="25025"/>
                  </a:cubicBezTo>
                  <a:cubicBezTo>
                    <a:pt x="1324" y="24945"/>
                    <a:pt x="1406" y="24865"/>
                    <a:pt x="1489" y="24787"/>
                  </a:cubicBezTo>
                  <a:cubicBezTo>
                    <a:pt x="1523" y="24754"/>
                    <a:pt x="1525" y="24700"/>
                    <a:pt x="1491" y="24665"/>
                  </a:cubicBezTo>
                  <a:cubicBezTo>
                    <a:pt x="1474" y="24648"/>
                    <a:pt x="1451" y="24639"/>
                    <a:pt x="1429" y="24639"/>
                  </a:cubicBezTo>
                  <a:close/>
                  <a:moveTo>
                    <a:pt x="20780" y="24811"/>
                  </a:moveTo>
                  <a:cubicBezTo>
                    <a:pt x="20765" y="24811"/>
                    <a:pt x="20750" y="24815"/>
                    <a:pt x="20736" y="24823"/>
                  </a:cubicBezTo>
                  <a:cubicBezTo>
                    <a:pt x="20696" y="24847"/>
                    <a:pt x="20681" y="24899"/>
                    <a:pt x="20705" y="24940"/>
                  </a:cubicBezTo>
                  <a:cubicBezTo>
                    <a:pt x="20757" y="25028"/>
                    <a:pt x="20811" y="25126"/>
                    <a:pt x="20872" y="25238"/>
                  </a:cubicBezTo>
                  <a:cubicBezTo>
                    <a:pt x="20886" y="25267"/>
                    <a:pt x="20917" y="25283"/>
                    <a:pt x="20947" y="25283"/>
                  </a:cubicBezTo>
                  <a:cubicBezTo>
                    <a:pt x="20960" y="25283"/>
                    <a:pt x="20974" y="25280"/>
                    <a:pt x="20987" y="25273"/>
                  </a:cubicBezTo>
                  <a:cubicBezTo>
                    <a:pt x="21029" y="25249"/>
                    <a:pt x="21045" y="25198"/>
                    <a:pt x="21022" y="25156"/>
                  </a:cubicBezTo>
                  <a:cubicBezTo>
                    <a:pt x="20962" y="25043"/>
                    <a:pt x="20907" y="24945"/>
                    <a:pt x="20854" y="24854"/>
                  </a:cubicBezTo>
                  <a:cubicBezTo>
                    <a:pt x="20838" y="24826"/>
                    <a:pt x="20810" y="24811"/>
                    <a:pt x="20780" y="24811"/>
                  </a:cubicBezTo>
                  <a:close/>
                  <a:moveTo>
                    <a:pt x="270" y="24920"/>
                  </a:moveTo>
                  <a:cubicBezTo>
                    <a:pt x="228" y="24920"/>
                    <a:pt x="192" y="24951"/>
                    <a:pt x="184" y="24995"/>
                  </a:cubicBezTo>
                  <a:lnTo>
                    <a:pt x="138" y="25334"/>
                  </a:lnTo>
                  <a:cubicBezTo>
                    <a:pt x="130" y="25382"/>
                    <a:pt x="163" y="25425"/>
                    <a:pt x="210" y="25432"/>
                  </a:cubicBezTo>
                  <a:lnTo>
                    <a:pt x="223" y="25432"/>
                  </a:lnTo>
                  <a:cubicBezTo>
                    <a:pt x="264" y="25432"/>
                    <a:pt x="301" y="25401"/>
                    <a:pt x="307" y="25358"/>
                  </a:cubicBezTo>
                  <a:lnTo>
                    <a:pt x="356" y="25019"/>
                  </a:lnTo>
                  <a:cubicBezTo>
                    <a:pt x="362" y="24971"/>
                    <a:pt x="328" y="24927"/>
                    <a:pt x="282" y="24921"/>
                  </a:cubicBezTo>
                  <a:cubicBezTo>
                    <a:pt x="278" y="24920"/>
                    <a:pt x="274" y="24920"/>
                    <a:pt x="270" y="24920"/>
                  </a:cubicBezTo>
                  <a:close/>
                  <a:moveTo>
                    <a:pt x="27508" y="25086"/>
                  </a:moveTo>
                  <a:cubicBezTo>
                    <a:pt x="27483" y="25086"/>
                    <a:pt x="27457" y="25097"/>
                    <a:pt x="27440" y="25120"/>
                  </a:cubicBezTo>
                  <a:cubicBezTo>
                    <a:pt x="27373" y="25208"/>
                    <a:pt x="27301" y="25296"/>
                    <a:pt x="27228" y="25384"/>
                  </a:cubicBezTo>
                  <a:cubicBezTo>
                    <a:pt x="27197" y="25421"/>
                    <a:pt x="27202" y="25475"/>
                    <a:pt x="27237" y="25505"/>
                  </a:cubicBezTo>
                  <a:cubicBezTo>
                    <a:pt x="27255" y="25518"/>
                    <a:pt x="27274" y="25525"/>
                    <a:pt x="27293" y="25525"/>
                  </a:cubicBezTo>
                  <a:cubicBezTo>
                    <a:pt x="27317" y="25525"/>
                    <a:pt x="27341" y="25515"/>
                    <a:pt x="27359" y="25496"/>
                  </a:cubicBezTo>
                  <a:cubicBezTo>
                    <a:pt x="27436" y="25405"/>
                    <a:pt x="27508" y="25313"/>
                    <a:pt x="27577" y="25224"/>
                  </a:cubicBezTo>
                  <a:cubicBezTo>
                    <a:pt x="27605" y="25187"/>
                    <a:pt x="27599" y="25132"/>
                    <a:pt x="27561" y="25104"/>
                  </a:cubicBezTo>
                  <a:cubicBezTo>
                    <a:pt x="27545" y="25092"/>
                    <a:pt x="27527" y="25086"/>
                    <a:pt x="27508" y="25086"/>
                  </a:cubicBezTo>
                  <a:close/>
                  <a:moveTo>
                    <a:pt x="820" y="25244"/>
                  </a:moveTo>
                  <a:cubicBezTo>
                    <a:pt x="798" y="25244"/>
                    <a:pt x="775" y="25253"/>
                    <a:pt x="759" y="25270"/>
                  </a:cubicBezTo>
                  <a:cubicBezTo>
                    <a:pt x="677" y="25352"/>
                    <a:pt x="597" y="25433"/>
                    <a:pt x="519" y="25517"/>
                  </a:cubicBezTo>
                  <a:cubicBezTo>
                    <a:pt x="485" y="25550"/>
                    <a:pt x="487" y="25605"/>
                    <a:pt x="520" y="25638"/>
                  </a:cubicBezTo>
                  <a:cubicBezTo>
                    <a:pt x="536" y="25654"/>
                    <a:pt x="559" y="25662"/>
                    <a:pt x="580" y="25662"/>
                  </a:cubicBezTo>
                  <a:cubicBezTo>
                    <a:pt x="602" y="25662"/>
                    <a:pt x="625" y="25653"/>
                    <a:pt x="642" y="25635"/>
                  </a:cubicBezTo>
                  <a:cubicBezTo>
                    <a:pt x="721" y="25554"/>
                    <a:pt x="801" y="25472"/>
                    <a:pt x="881" y="25390"/>
                  </a:cubicBezTo>
                  <a:cubicBezTo>
                    <a:pt x="914" y="25357"/>
                    <a:pt x="914" y="25302"/>
                    <a:pt x="879" y="25269"/>
                  </a:cubicBezTo>
                  <a:cubicBezTo>
                    <a:pt x="863" y="25252"/>
                    <a:pt x="841" y="25244"/>
                    <a:pt x="820" y="25244"/>
                  </a:cubicBezTo>
                  <a:close/>
                  <a:moveTo>
                    <a:pt x="21188" y="25567"/>
                  </a:moveTo>
                  <a:cubicBezTo>
                    <a:pt x="21174" y="25567"/>
                    <a:pt x="21160" y="25571"/>
                    <a:pt x="21147" y="25578"/>
                  </a:cubicBezTo>
                  <a:cubicBezTo>
                    <a:pt x="21106" y="25600"/>
                    <a:pt x="21090" y="25651"/>
                    <a:pt x="21110" y="25693"/>
                  </a:cubicBezTo>
                  <a:cubicBezTo>
                    <a:pt x="21165" y="25795"/>
                    <a:pt x="21219" y="25898"/>
                    <a:pt x="21274" y="25999"/>
                  </a:cubicBezTo>
                  <a:cubicBezTo>
                    <a:pt x="21290" y="26026"/>
                    <a:pt x="21319" y="26044"/>
                    <a:pt x="21349" y="26044"/>
                  </a:cubicBezTo>
                  <a:cubicBezTo>
                    <a:pt x="21363" y="26044"/>
                    <a:pt x="21378" y="26039"/>
                    <a:pt x="21391" y="26032"/>
                  </a:cubicBezTo>
                  <a:cubicBezTo>
                    <a:pt x="21432" y="26010"/>
                    <a:pt x="21447" y="25957"/>
                    <a:pt x="21424" y="25915"/>
                  </a:cubicBezTo>
                  <a:cubicBezTo>
                    <a:pt x="21370" y="25816"/>
                    <a:pt x="21317" y="25715"/>
                    <a:pt x="21263" y="25613"/>
                  </a:cubicBezTo>
                  <a:cubicBezTo>
                    <a:pt x="21248" y="25584"/>
                    <a:pt x="21218" y="25567"/>
                    <a:pt x="21188" y="25567"/>
                  </a:cubicBezTo>
                  <a:close/>
                  <a:moveTo>
                    <a:pt x="26949" y="25737"/>
                  </a:moveTo>
                  <a:cubicBezTo>
                    <a:pt x="26926" y="25737"/>
                    <a:pt x="26903" y="25746"/>
                    <a:pt x="26886" y="25763"/>
                  </a:cubicBezTo>
                  <a:cubicBezTo>
                    <a:pt x="26810" y="25843"/>
                    <a:pt x="26730" y="25925"/>
                    <a:pt x="26646" y="26005"/>
                  </a:cubicBezTo>
                  <a:cubicBezTo>
                    <a:pt x="26613" y="26039"/>
                    <a:pt x="26611" y="26093"/>
                    <a:pt x="26645" y="26127"/>
                  </a:cubicBezTo>
                  <a:cubicBezTo>
                    <a:pt x="26662" y="26144"/>
                    <a:pt x="26685" y="26152"/>
                    <a:pt x="26707" y="26152"/>
                  </a:cubicBezTo>
                  <a:cubicBezTo>
                    <a:pt x="26728" y="26152"/>
                    <a:pt x="26749" y="26144"/>
                    <a:pt x="26766" y="26128"/>
                  </a:cubicBezTo>
                  <a:cubicBezTo>
                    <a:pt x="26850" y="26047"/>
                    <a:pt x="26933" y="25963"/>
                    <a:pt x="27010" y="25882"/>
                  </a:cubicBezTo>
                  <a:cubicBezTo>
                    <a:pt x="27043" y="25848"/>
                    <a:pt x="27042" y="25794"/>
                    <a:pt x="27008" y="25760"/>
                  </a:cubicBezTo>
                  <a:cubicBezTo>
                    <a:pt x="26991" y="25745"/>
                    <a:pt x="26970" y="25737"/>
                    <a:pt x="26949" y="25737"/>
                  </a:cubicBezTo>
                  <a:close/>
                  <a:moveTo>
                    <a:pt x="150" y="25771"/>
                  </a:moveTo>
                  <a:cubicBezTo>
                    <a:pt x="108" y="25771"/>
                    <a:pt x="72" y="25802"/>
                    <a:pt x="66" y="25845"/>
                  </a:cubicBezTo>
                  <a:lnTo>
                    <a:pt x="0" y="26308"/>
                  </a:lnTo>
                  <a:lnTo>
                    <a:pt x="0" y="26308"/>
                  </a:lnTo>
                  <a:lnTo>
                    <a:pt x="285" y="26007"/>
                  </a:lnTo>
                  <a:cubicBezTo>
                    <a:pt x="317" y="25973"/>
                    <a:pt x="317" y="25919"/>
                    <a:pt x="282" y="25887"/>
                  </a:cubicBezTo>
                  <a:cubicBezTo>
                    <a:pt x="269" y="25874"/>
                    <a:pt x="253" y="25866"/>
                    <a:pt x="235" y="25863"/>
                  </a:cubicBezTo>
                  <a:cubicBezTo>
                    <a:pt x="239" y="25818"/>
                    <a:pt x="208" y="25778"/>
                    <a:pt x="162" y="25771"/>
                  </a:cubicBezTo>
                  <a:cubicBezTo>
                    <a:pt x="158" y="25771"/>
                    <a:pt x="154" y="25771"/>
                    <a:pt x="150" y="25771"/>
                  </a:cubicBezTo>
                  <a:close/>
                  <a:moveTo>
                    <a:pt x="26326" y="26329"/>
                  </a:moveTo>
                  <a:cubicBezTo>
                    <a:pt x="26306" y="26329"/>
                    <a:pt x="26286" y="26336"/>
                    <a:pt x="26270" y="26349"/>
                  </a:cubicBezTo>
                  <a:cubicBezTo>
                    <a:pt x="26185" y="26423"/>
                    <a:pt x="26095" y="26495"/>
                    <a:pt x="26007" y="26564"/>
                  </a:cubicBezTo>
                  <a:cubicBezTo>
                    <a:pt x="25969" y="26593"/>
                    <a:pt x="25962" y="26647"/>
                    <a:pt x="25991" y="26684"/>
                  </a:cubicBezTo>
                  <a:cubicBezTo>
                    <a:pt x="26009" y="26706"/>
                    <a:pt x="26035" y="26718"/>
                    <a:pt x="26060" y="26718"/>
                  </a:cubicBezTo>
                  <a:cubicBezTo>
                    <a:pt x="26078" y="26718"/>
                    <a:pt x="26097" y="26711"/>
                    <a:pt x="26111" y="26700"/>
                  </a:cubicBezTo>
                  <a:cubicBezTo>
                    <a:pt x="26203" y="26630"/>
                    <a:pt x="26294" y="26556"/>
                    <a:pt x="26382" y="26481"/>
                  </a:cubicBezTo>
                  <a:cubicBezTo>
                    <a:pt x="26417" y="26449"/>
                    <a:pt x="26422" y="26394"/>
                    <a:pt x="26392" y="26359"/>
                  </a:cubicBezTo>
                  <a:cubicBezTo>
                    <a:pt x="26375" y="26339"/>
                    <a:pt x="26350" y="26329"/>
                    <a:pt x="26326" y="26329"/>
                  </a:cubicBezTo>
                  <a:close/>
                  <a:moveTo>
                    <a:pt x="21610" y="26315"/>
                  </a:moveTo>
                  <a:cubicBezTo>
                    <a:pt x="21594" y="26315"/>
                    <a:pt x="21578" y="26319"/>
                    <a:pt x="21564" y="26329"/>
                  </a:cubicBezTo>
                  <a:cubicBezTo>
                    <a:pt x="21524" y="26354"/>
                    <a:pt x="21512" y="26407"/>
                    <a:pt x="21538" y="26447"/>
                  </a:cubicBezTo>
                  <a:cubicBezTo>
                    <a:pt x="21605" y="26553"/>
                    <a:pt x="21671" y="26646"/>
                    <a:pt x="21740" y="26735"/>
                  </a:cubicBezTo>
                  <a:cubicBezTo>
                    <a:pt x="21757" y="26756"/>
                    <a:pt x="21781" y="26769"/>
                    <a:pt x="21809" y="26769"/>
                  </a:cubicBezTo>
                  <a:cubicBezTo>
                    <a:pt x="21826" y="26769"/>
                    <a:pt x="21844" y="26763"/>
                    <a:pt x="21860" y="26750"/>
                  </a:cubicBezTo>
                  <a:cubicBezTo>
                    <a:pt x="21898" y="26721"/>
                    <a:pt x="21905" y="26668"/>
                    <a:pt x="21876" y="26630"/>
                  </a:cubicBezTo>
                  <a:cubicBezTo>
                    <a:pt x="21812" y="26545"/>
                    <a:pt x="21748" y="26455"/>
                    <a:pt x="21682" y="26354"/>
                  </a:cubicBezTo>
                  <a:cubicBezTo>
                    <a:pt x="21666" y="26329"/>
                    <a:pt x="21638" y="26315"/>
                    <a:pt x="21610" y="26315"/>
                  </a:cubicBezTo>
                  <a:close/>
                  <a:moveTo>
                    <a:pt x="25639" y="26845"/>
                  </a:moveTo>
                  <a:cubicBezTo>
                    <a:pt x="25623" y="26845"/>
                    <a:pt x="25607" y="26849"/>
                    <a:pt x="25593" y="26859"/>
                  </a:cubicBezTo>
                  <a:cubicBezTo>
                    <a:pt x="25496" y="26923"/>
                    <a:pt x="25399" y="26982"/>
                    <a:pt x="25304" y="27036"/>
                  </a:cubicBezTo>
                  <a:cubicBezTo>
                    <a:pt x="25263" y="27059"/>
                    <a:pt x="25248" y="27112"/>
                    <a:pt x="25272" y="27153"/>
                  </a:cubicBezTo>
                  <a:cubicBezTo>
                    <a:pt x="25288" y="27180"/>
                    <a:pt x="25317" y="27197"/>
                    <a:pt x="25346" y="27197"/>
                  </a:cubicBezTo>
                  <a:cubicBezTo>
                    <a:pt x="25360" y="27197"/>
                    <a:pt x="25376" y="27193"/>
                    <a:pt x="25389" y="27185"/>
                  </a:cubicBezTo>
                  <a:cubicBezTo>
                    <a:pt x="25487" y="27129"/>
                    <a:pt x="25588" y="27067"/>
                    <a:pt x="25687" y="27003"/>
                  </a:cubicBezTo>
                  <a:cubicBezTo>
                    <a:pt x="25727" y="26977"/>
                    <a:pt x="25738" y="26924"/>
                    <a:pt x="25711" y="26884"/>
                  </a:cubicBezTo>
                  <a:cubicBezTo>
                    <a:pt x="25695" y="26859"/>
                    <a:pt x="25667" y="26845"/>
                    <a:pt x="25639" y="26845"/>
                  </a:cubicBezTo>
                  <a:close/>
                  <a:moveTo>
                    <a:pt x="22153" y="26977"/>
                  </a:moveTo>
                  <a:cubicBezTo>
                    <a:pt x="22130" y="26977"/>
                    <a:pt x="22107" y="26986"/>
                    <a:pt x="22090" y="27004"/>
                  </a:cubicBezTo>
                  <a:cubicBezTo>
                    <a:pt x="22058" y="27040"/>
                    <a:pt x="22062" y="27094"/>
                    <a:pt x="22095" y="27126"/>
                  </a:cubicBezTo>
                  <a:cubicBezTo>
                    <a:pt x="22185" y="27208"/>
                    <a:pt x="22279" y="27281"/>
                    <a:pt x="22375" y="27347"/>
                  </a:cubicBezTo>
                  <a:cubicBezTo>
                    <a:pt x="22390" y="27357"/>
                    <a:pt x="22408" y="27361"/>
                    <a:pt x="22424" y="27361"/>
                  </a:cubicBezTo>
                  <a:cubicBezTo>
                    <a:pt x="22451" y="27361"/>
                    <a:pt x="22478" y="27347"/>
                    <a:pt x="22496" y="27323"/>
                  </a:cubicBezTo>
                  <a:cubicBezTo>
                    <a:pt x="22521" y="27283"/>
                    <a:pt x="22510" y="27230"/>
                    <a:pt x="22472" y="27205"/>
                  </a:cubicBezTo>
                  <a:cubicBezTo>
                    <a:pt x="22382" y="27144"/>
                    <a:pt x="22294" y="27075"/>
                    <a:pt x="22212" y="27000"/>
                  </a:cubicBezTo>
                  <a:cubicBezTo>
                    <a:pt x="22195" y="26984"/>
                    <a:pt x="22174" y="26977"/>
                    <a:pt x="22153" y="26977"/>
                  </a:cubicBezTo>
                  <a:close/>
                  <a:moveTo>
                    <a:pt x="24887" y="27256"/>
                  </a:moveTo>
                  <a:cubicBezTo>
                    <a:pt x="24876" y="27256"/>
                    <a:pt x="24864" y="27259"/>
                    <a:pt x="24853" y="27264"/>
                  </a:cubicBezTo>
                  <a:cubicBezTo>
                    <a:pt x="24747" y="27310"/>
                    <a:pt x="24641" y="27350"/>
                    <a:pt x="24539" y="27385"/>
                  </a:cubicBezTo>
                  <a:cubicBezTo>
                    <a:pt x="24494" y="27401"/>
                    <a:pt x="24470" y="27450"/>
                    <a:pt x="24484" y="27494"/>
                  </a:cubicBezTo>
                  <a:cubicBezTo>
                    <a:pt x="24497" y="27530"/>
                    <a:pt x="24531" y="27552"/>
                    <a:pt x="24566" y="27552"/>
                  </a:cubicBezTo>
                  <a:cubicBezTo>
                    <a:pt x="24576" y="27552"/>
                    <a:pt x="24585" y="27552"/>
                    <a:pt x="24593" y="27549"/>
                  </a:cubicBezTo>
                  <a:cubicBezTo>
                    <a:pt x="24702" y="27512"/>
                    <a:pt x="24811" y="27469"/>
                    <a:pt x="24922" y="27421"/>
                  </a:cubicBezTo>
                  <a:cubicBezTo>
                    <a:pt x="24965" y="27401"/>
                    <a:pt x="24984" y="27352"/>
                    <a:pt x="24965" y="27309"/>
                  </a:cubicBezTo>
                  <a:cubicBezTo>
                    <a:pt x="24951" y="27275"/>
                    <a:pt x="24920" y="27256"/>
                    <a:pt x="24887" y="27256"/>
                  </a:cubicBezTo>
                  <a:close/>
                  <a:moveTo>
                    <a:pt x="22881" y="27421"/>
                  </a:moveTo>
                  <a:cubicBezTo>
                    <a:pt x="22847" y="27421"/>
                    <a:pt x="22814" y="27444"/>
                    <a:pt x="22801" y="27478"/>
                  </a:cubicBezTo>
                  <a:cubicBezTo>
                    <a:pt x="22785" y="27523"/>
                    <a:pt x="22808" y="27573"/>
                    <a:pt x="22853" y="27589"/>
                  </a:cubicBezTo>
                  <a:cubicBezTo>
                    <a:pt x="22963" y="27629"/>
                    <a:pt x="23080" y="27659"/>
                    <a:pt x="23197" y="27682"/>
                  </a:cubicBezTo>
                  <a:cubicBezTo>
                    <a:pt x="23203" y="27683"/>
                    <a:pt x="23208" y="27683"/>
                    <a:pt x="23213" y="27683"/>
                  </a:cubicBezTo>
                  <a:cubicBezTo>
                    <a:pt x="23255" y="27683"/>
                    <a:pt x="23290" y="27654"/>
                    <a:pt x="23298" y="27613"/>
                  </a:cubicBezTo>
                  <a:cubicBezTo>
                    <a:pt x="23306" y="27566"/>
                    <a:pt x="23275" y="27522"/>
                    <a:pt x="23229" y="27512"/>
                  </a:cubicBezTo>
                  <a:cubicBezTo>
                    <a:pt x="23120" y="27493"/>
                    <a:pt x="23013" y="27464"/>
                    <a:pt x="22912" y="27427"/>
                  </a:cubicBezTo>
                  <a:cubicBezTo>
                    <a:pt x="22902" y="27423"/>
                    <a:pt x="22892" y="27421"/>
                    <a:pt x="22881" y="27421"/>
                  </a:cubicBezTo>
                  <a:close/>
                  <a:moveTo>
                    <a:pt x="24068" y="27509"/>
                  </a:moveTo>
                  <a:cubicBezTo>
                    <a:pt x="24063" y="27509"/>
                    <a:pt x="24058" y="27510"/>
                    <a:pt x="24054" y="27510"/>
                  </a:cubicBezTo>
                  <a:cubicBezTo>
                    <a:pt x="23942" y="27530"/>
                    <a:pt x="23829" y="27541"/>
                    <a:pt x="23722" y="27546"/>
                  </a:cubicBezTo>
                  <a:cubicBezTo>
                    <a:pt x="23676" y="27549"/>
                    <a:pt x="23639" y="27589"/>
                    <a:pt x="23641" y="27635"/>
                  </a:cubicBezTo>
                  <a:cubicBezTo>
                    <a:pt x="23642" y="27682"/>
                    <a:pt x="23681" y="27719"/>
                    <a:pt x="23725" y="27719"/>
                  </a:cubicBezTo>
                  <a:cubicBezTo>
                    <a:pt x="23727" y="27719"/>
                    <a:pt x="23729" y="27719"/>
                    <a:pt x="23730" y="27717"/>
                  </a:cubicBezTo>
                  <a:cubicBezTo>
                    <a:pt x="23844" y="27712"/>
                    <a:pt x="23962" y="27699"/>
                    <a:pt x="24083" y="27680"/>
                  </a:cubicBezTo>
                  <a:cubicBezTo>
                    <a:pt x="24129" y="27672"/>
                    <a:pt x="24161" y="27627"/>
                    <a:pt x="24153" y="27581"/>
                  </a:cubicBezTo>
                  <a:cubicBezTo>
                    <a:pt x="24144" y="27539"/>
                    <a:pt x="24109" y="27509"/>
                    <a:pt x="24068" y="27509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1031425" y="2277175"/>
              <a:ext cx="831750" cy="372575"/>
            </a:xfrm>
            <a:custGeom>
              <a:avLst/>
              <a:gdLst/>
              <a:ahLst/>
              <a:cxnLst/>
              <a:rect l="l" t="t" r="r" b="b"/>
              <a:pathLst>
                <a:path w="33270" h="14903" extrusionOk="0">
                  <a:moveTo>
                    <a:pt x="3171" y="1"/>
                  </a:moveTo>
                  <a:cubicBezTo>
                    <a:pt x="3124" y="1"/>
                    <a:pt x="3086" y="41"/>
                    <a:pt x="3086" y="87"/>
                  </a:cubicBezTo>
                  <a:cubicBezTo>
                    <a:pt x="3086" y="135"/>
                    <a:pt x="3123" y="174"/>
                    <a:pt x="3169" y="174"/>
                  </a:cubicBezTo>
                  <a:cubicBezTo>
                    <a:pt x="3170" y="174"/>
                    <a:pt x="3171" y="174"/>
                    <a:pt x="3172" y="174"/>
                  </a:cubicBezTo>
                  <a:cubicBezTo>
                    <a:pt x="3220" y="173"/>
                    <a:pt x="3268" y="173"/>
                    <a:pt x="3315" y="173"/>
                  </a:cubicBezTo>
                  <a:cubicBezTo>
                    <a:pt x="3382" y="173"/>
                    <a:pt x="3448" y="174"/>
                    <a:pt x="3515" y="175"/>
                  </a:cubicBezTo>
                  <a:cubicBezTo>
                    <a:pt x="3563" y="175"/>
                    <a:pt x="3601" y="137"/>
                    <a:pt x="3601" y="91"/>
                  </a:cubicBezTo>
                  <a:cubicBezTo>
                    <a:pt x="3601" y="43"/>
                    <a:pt x="3565" y="4"/>
                    <a:pt x="3517" y="3"/>
                  </a:cubicBezTo>
                  <a:cubicBezTo>
                    <a:pt x="3403" y="1"/>
                    <a:pt x="3286" y="1"/>
                    <a:pt x="3171" y="1"/>
                  </a:cubicBezTo>
                  <a:close/>
                  <a:moveTo>
                    <a:pt x="4031" y="19"/>
                  </a:moveTo>
                  <a:cubicBezTo>
                    <a:pt x="3986" y="19"/>
                    <a:pt x="3947" y="55"/>
                    <a:pt x="3944" y="102"/>
                  </a:cubicBezTo>
                  <a:cubicBezTo>
                    <a:pt x="3943" y="148"/>
                    <a:pt x="3979" y="188"/>
                    <a:pt x="4027" y="190"/>
                  </a:cubicBezTo>
                  <a:cubicBezTo>
                    <a:pt x="4143" y="195"/>
                    <a:pt x="4258" y="201"/>
                    <a:pt x="4370" y="208"/>
                  </a:cubicBezTo>
                  <a:lnTo>
                    <a:pt x="4375" y="208"/>
                  </a:lnTo>
                  <a:cubicBezTo>
                    <a:pt x="4420" y="208"/>
                    <a:pt x="4458" y="172"/>
                    <a:pt x="4460" y="126"/>
                  </a:cubicBezTo>
                  <a:cubicBezTo>
                    <a:pt x="4463" y="78"/>
                    <a:pt x="4426" y="38"/>
                    <a:pt x="4378" y="35"/>
                  </a:cubicBezTo>
                  <a:cubicBezTo>
                    <a:pt x="4266" y="30"/>
                    <a:pt x="4151" y="23"/>
                    <a:pt x="4034" y="19"/>
                  </a:cubicBezTo>
                  <a:cubicBezTo>
                    <a:pt x="4033" y="19"/>
                    <a:pt x="4032" y="19"/>
                    <a:pt x="4031" y="19"/>
                  </a:cubicBezTo>
                  <a:close/>
                  <a:moveTo>
                    <a:pt x="2657" y="18"/>
                  </a:moveTo>
                  <a:cubicBezTo>
                    <a:pt x="2656" y="18"/>
                    <a:pt x="2654" y="18"/>
                    <a:pt x="2652" y="19"/>
                  </a:cubicBezTo>
                  <a:cubicBezTo>
                    <a:pt x="2532" y="25"/>
                    <a:pt x="2416" y="35"/>
                    <a:pt x="2306" y="47"/>
                  </a:cubicBezTo>
                  <a:cubicBezTo>
                    <a:pt x="2258" y="52"/>
                    <a:pt x="2224" y="94"/>
                    <a:pt x="2229" y="142"/>
                  </a:cubicBezTo>
                  <a:cubicBezTo>
                    <a:pt x="2234" y="185"/>
                    <a:pt x="2271" y="219"/>
                    <a:pt x="2314" y="219"/>
                  </a:cubicBezTo>
                  <a:cubicBezTo>
                    <a:pt x="2317" y="219"/>
                    <a:pt x="2320" y="219"/>
                    <a:pt x="2324" y="217"/>
                  </a:cubicBezTo>
                  <a:cubicBezTo>
                    <a:pt x="2431" y="206"/>
                    <a:pt x="2545" y="196"/>
                    <a:pt x="2661" y="190"/>
                  </a:cubicBezTo>
                  <a:cubicBezTo>
                    <a:pt x="2709" y="187"/>
                    <a:pt x="2745" y="147"/>
                    <a:pt x="2743" y="99"/>
                  </a:cubicBezTo>
                  <a:cubicBezTo>
                    <a:pt x="2740" y="54"/>
                    <a:pt x="2702" y="18"/>
                    <a:pt x="2657" y="18"/>
                  </a:cubicBezTo>
                  <a:close/>
                  <a:moveTo>
                    <a:pt x="4888" y="63"/>
                  </a:moveTo>
                  <a:cubicBezTo>
                    <a:pt x="4842" y="63"/>
                    <a:pt x="4806" y="99"/>
                    <a:pt x="4802" y="145"/>
                  </a:cubicBezTo>
                  <a:cubicBezTo>
                    <a:pt x="4801" y="191"/>
                    <a:pt x="4836" y="233"/>
                    <a:pt x="4884" y="235"/>
                  </a:cubicBezTo>
                  <a:cubicBezTo>
                    <a:pt x="4950" y="238"/>
                    <a:pt x="5015" y="241"/>
                    <a:pt x="5079" y="244"/>
                  </a:cubicBezTo>
                  <a:lnTo>
                    <a:pt x="5228" y="252"/>
                  </a:lnTo>
                  <a:lnTo>
                    <a:pt x="5232" y="252"/>
                  </a:lnTo>
                  <a:cubicBezTo>
                    <a:pt x="5278" y="252"/>
                    <a:pt x="5316" y="216"/>
                    <a:pt x="5318" y="171"/>
                  </a:cubicBezTo>
                  <a:cubicBezTo>
                    <a:pt x="5320" y="123"/>
                    <a:pt x="5283" y="83"/>
                    <a:pt x="5236" y="81"/>
                  </a:cubicBezTo>
                  <a:lnTo>
                    <a:pt x="5087" y="73"/>
                  </a:lnTo>
                  <a:cubicBezTo>
                    <a:pt x="5023" y="70"/>
                    <a:pt x="4959" y="67"/>
                    <a:pt x="4894" y="63"/>
                  </a:cubicBezTo>
                  <a:cubicBezTo>
                    <a:pt x="4892" y="63"/>
                    <a:pt x="4890" y="63"/>
                    <a:pt x="4888" y="63"/>
                  </a:cubicBezTo>
                  <a:close/>
                  <a:moveTo>
                    <a:pt x="5744" y="106"/>
                  </a:moveTo>
                  <a:cubicBezTo>
                    <a:pt x="5700" y="106"/>
                    <a:pt x="5664" y="143"/>
                    <a:pt x="5661" y="187"/>
                  </a:cubicBezTo>
                  <a:cubicBezTo>
                    <a:pt x="5659" y="235"/>
                    <a:pt x="5694" y="275"/>
                    <a:pt x="5742" y="278"/>
                  </a:cubicBezTo>
                  <a:lnTo>
                    <a:pt x="6085" y="296"/>
                  </a:lnTo>
                  <a:lnTo>
                    <a:pt x="6090" y="296"/>
                  </a:lnTo>
                  <a:cubicBezTo>
                    <a:pt x="6136" y="296"/>
                    <a:pt x="6173" y="260"/>
                    <a:pt x="6176" y="216"/>
                  </a:cubicBezTo>
                  <a:cubicBezTo>
                    <a:pt x="6178" y="167"/>
                    <a:pt x="6143" y="127"/>
                    <a:pt x="6095" y="124"/>
                  </a:cubicBezTo>
                  <a:lnTo>
                    <a:pt x="5752" y="107"/>
                  </a:lnTo>
                  <a:cubicBezTo>
                    <a:pt x="5749" y="106"/>
                    <a:pt x="5747" y="106"/>
                    <a:pt x="5744" y="106"/>
                  </a:cubicBezTo>
                  <a:close/>
                  <a:moveTo>
                    <a:pt x="6607" y="153"/>
                  </a:moveTo>
                  <a:cubicBezTo>
                    <a:pt x="6562" y="153"/>
                    <a:pt x="6522" y="188"/>
                    <a:pt x="6519" y="233"/>
                  </a:cubicBezTo>
                  <a:cubicBezTo>
                    <a:pt x="6516" y="281"/>
                    <a:pt x="6553" y="321"/>
                    <a:pt x="6601" y="324"/>
                  </a:cubicBezTo>
                  <a:lnTo>
                    <a:pt x="6943" y="344"/>
                  </a:lnTo>
                  <a:cubicBezTo>
                    <a:pt x="6945" y="345"/>
                    <a:pt x="6947" y="345"/>
                    <a:pt x="6948" y="345"/>
                  </a:cubicBezTo>
                  <a:cubicBezTo>
                    <a:pt x="6993" y="345"/>
                    <a:pt x="7031" y="310"/>
                    <a:pt x="7035" y="264"/>
                  </a:cubicBezTo>
                  <a:cubicBezTo>
                    <a:pt x="7036" y="216"/>
                    <a:pt x="7001" y="175"/>
                    <a:pt x="6953" y="172"/>
                  </a:cubicBezTo>
                  <a:lnTo>
                    <a:pt x="6610" y="153"/>
                  </a:lnTo>
                  <a:cubicBezTo>
                    <a:pt x="6609" y="153"/>
                    <a:pt x="6608" y="153"/>
                    <a:pt x="6607" y="153"/>
                  </a:cubicBezTo>
                  <a:close/>
                  <a:moveTo>
                    <a:pt x="1806" y="121"/>
                  </a:moveTo>
                  <a:cubicBezTo>
                    <a:pt x="1800" y="121"/>
                    <a:pt x="1795" y="121"/>
                    <a:pt x="1789" y="123"/>
                  </a:cubicBezTo>
                  <a:cubicBezTo>
                    <a:pt x="1670" y="145"/>
                    <a:pt x="1555" y="171"/>
                    <a:pt x="1448" y="200"/>
                  </a:cubicBezTo>
                  <a:cubicBezTo>
                    <a:pt x="1401" y="212"/>
                    <a:pt x="1374" y="260"/>
                    <a:pt x="1387" y="305"/>
                  </a:cubicBezTo>
                  <a:cubicBezTo>
                    <a:pt x="1396" y="344"/>
                    <a:pt x="1432" y="369"/>
                    <a:pt x="1470" y="369"/>
                  </a:cubicBezTo>
                  <a:cubicBezTo>
                    <a:pt x="1476" y="369"/>
                    <a:pt x="1484" y="368"/>
                    <a:pt x="1491" y="366"/>
                  </a:cubicBezTo>
                  <a:cubicBezTo>
                    <a:pt x="1597" y="337"/>
                    <a:pt x="1707" y="313"/>
                    <a:pt x="1821" y="291"/>
                  </a:cubicBezTo>
                  <a:cubicBezTo>
                    <a:pt x="1867" y="281"/>
                    <a:pt x="1898" y="236"/>
                    <a:pt x="1888" y="190"/>
                  </a:cubicBezTo>
                  <a:cubicBezTo>
                    <a:pt x="1881" y="149"/>
                    <a:pt x="1846" y="121"/>
                    <a:pt x="1806" y="121"/>
                  </a:cubicBezTo>
                  <a:close/>
                  <a:moveTo>
                    <a:pt x="7463" y="203"/>
                  </a:moveTo>
                  <a:cubicBezTo>
                    <a:pt x="7417" y="203"/>
                    <a:pt x="7380" y="238"/>
                    <a:pt x="7377" y="284"/>
                  </a:cubicBezTo>
                  <a:cubicBezTo>
                    <a:pt x="7374" y="331"/>
                    <a:pt x="7411" y="372"/>
                    <a:pt x="7457" y="374"/>
                  </a:cubicBezTo>
                  <a:lnTo>
                    <a:pt x="7800" y="395"/>
                  </a:lnTo>
                  <a:lnTo>
                    <a:pt x="7807" y="395"/>
                  </a:lnTo>
                  <a:cubicBezTo>
                    <a:pt x="7851" y="395"/>
                    <a:pt x="7888" y="360"/>
                    <a:pt x="7891" y="315"/>
                  </a:cubicBezTo>
                  <a:cubicBezTo>
                    <a:pt x="7895" y="267"/>
                    <a:pt x="7858" y="227"/>
                    <a:pt x="7811" y="224"/>
                  </a:cubicBezTo>
                  <a:lnTo>
                    <a:pt x="7469" y="203"/>
                  </a:lnTo>
                  <a:cubicBezTo>
                    <a:pt x="7467" y="203"/>
                    <a:pt x="7465" y="203"/>
                    <a:pt x="7463" y="203"/>
                  </a:cubicBezTo>
                  <a:close/>
                  <a:moveTo>
                    <a:pt x="8320" y="255"/>
                  </a:moveTo>
                  <a:cubicBezTo>
                    <a:pt x="8275" y="255"/>
                    <a:pt x="8237" y="290"/>
                    <a:pt x="8234" y="336"/>
                  </a:cubicBezTo>
                  <a:cubicBezTo>
                    <a:pt x="8231" y="384"/>
                    <a:pt x="8268" y="424"/>
                    <a:pt x="8314" y="427"/>
                  </a:cubicBezTo>
                  <a:lnTo>
                    <a:pt x="8658" y="448"/>
                  </a:lnTo>
                  <a:lnTo>
                    <a:pt x="8663" y="448"/>
                  </a:lnTo>
                  <a:cubicBezTo>
                    <a:pt x="8708" y="448"/>
                    <a:pt x="8747" y="412"/>
                    <a:pt x="8750" y="368"/>
                  </a:cubicBezTo>
                  <a:cubicBezTo>
                    <a:pt x="8751" y="320"/>
                    <a:pt x="8716" y="280"/>
                    <a:pt x="8668" y="276"/>
                  </a:cubicBezTo>
                  <a:lnTo>
                    <a:pt x="8325" y="256"/>
                  </a:lnTo>
                  <a:cubicBezTo>
                    <a:pt x="8323" y="255"/>
                    <a:pt x="8321" y="255"/>
                    <a:pt x="8320" y="255"/>
                  </a:cubicBezTo>
                  <a:close/>
                  <a:moveTo>
                    <a:pt x="22393" y="276"/>
                  </a:moveTo>
                  <a:cubicBezTo>
                    <a:pt x="22392" y="276"/>
                    <a:pt x="22391" y="276"/>
                    <a:pt x="22390" y="276"/>
                  </a:cubicBezTo>
                  <a:cubicBezTo>
                    <a:pt x="22275" y="278"/>
                    <a:pt x="22158" y="283"/>
                    <a:pt x="22042" y="288"/>
                  </a:cubicBezTo>
                  <a:cubicBezTo>
                    <a:pt x="21996" y="291"/>
                    <a:pt x="21959" y="331"/>
                    <a:pt x="21961" y="379"/>
                  </a:cubicBezTo>
                  <a:cubicBezTo>
                    <a:pt x="21964" y="424"/>
                    <a:pt x="22002" y="461"/>
                    <a:pt x="22047" y="461"/>
                  </a:cubicBezTo>
                  <a:lnTo>
                    <a:pt x="22052" y="461"/>
                  </a:lnTo>
                  <a:cubicBezTo>
                    <a:pt x="22166" y="454"/>
                    <a:pt x="22279" y="449"/>
                    <a:pt x="22393" y="448"/>
                  </a:cubicBezTo>
                  <a:cubicBezTo>
                    <a:pt x="22440" y="446"/>
                    <a:pt x="22478" y="408"/>
                    <a:pt x="22476" y="360"/>
                  </a:cubicBezTo>
                  <a:cubicBezTo>
                    <a:pt x="22476" y="314"/>
                    <a:pt x="22438" y="276"/>
                    <a:pt x="22393" y="276"/>
                  </a:cubicBezTo>
                  <a:close/>
                  <a:moveTo>
                    <a:pt x="22907" y="281"/>
                  </a:moveTo>
                  <a:cubicBezTo>
                    <a:pt x="22862" y="281"/>
                    <a:pt x="22822" y="316"/>
                    <a:pt x="22821" y="363"/>
                  </a:cubicBezTo>
                  <a:cubicBezTo>
                    <a:pt x="22819" y="411"/>
                    <a:pt x="22854" y="451"/>
                    <a:pt x="22902" y="453"/>
                  </a:cubicBezTo>
                  <a:cubicBezTo>
                    <a:pt x="23019" y="457"/>
                    <a:pt x="23133" y="465"/>
                    <a:pt x="23240" y="477"/>
                  </a:cubicBezTo>
                  <a:lnTo>
                    <a:pt x="23250" y="477"/>
                  </a:lnTo>
                  <a:cubicBezTo>
                    <a:pt x="23293" y="477"/>
                    <a:pt x="23330" y="443"/>
                    <a:pt x="23335" y="400"/>
                  </a:cubicBezTo>
                  <a:cubicBezTo>
                    <a:pt x="23339" y="352"/>
                    <a:pt x="23304" y="310"/>
                    <a:pt x="23258" y="305"/>
                  </a:cubicBezTo>
                  <a:cubicBezTo>
                    <a:pt x="23146" y="294"/>
                    <a:pt x="23029" y="286"/>
                    <a:pt x="22910" y="281"/>
                  </a:cubicBezTo>
                  <a:cubicBezTo>
                    <a:pt x="22909" y="281"/>
                    <a:pt x="22908" y="281"/>
                    <a:pt x="22907" y="281"/>
                  </a:cubicBezTo>
                  <a:close/>
                  <a:moveTo>
                    <a:pt x="9181" y="307"/>
                  </a:moveTo>
                  <a:cubicBezTo>
                    <a:pt x="9135" y="307"/>
                    <a:pt x="9094" y="341"/>
                    <a:pt x="9092" y="388"/>
                  </a:cubicBezTo>
                  <a:cubicBezTo>
                    <a:pt x="9089" y="435"/>
                    <a:pt x="9124" y="477"/>
                    <a:pt x="9172" y="480"/>
                  </a:cubicBezTo>
                  <a:lnTo>
                    <a:pt x="9515" y="501"/>
                  </a:lnTo>
                  <a:lnTo>
                    <a:pt x="9522" y="501"/>
                  </a:lnTo>
                  <a:cubicBezTo>
                    <a:pt x="9566" y="501"/>
                    <a:pt x="9603" y="465"/>
                    <a:pt x="9606" y="419"/>
                  </a:cubicBezTo>
                  <a:cubicBezTo>
                    <a:pt x="9610" y="372"/>
                    <a:pt x="9573" y="331"/>
                    <a:pt x="9526" y="329"/>
                  </a:cubicBezTo>
                  <a:lnTo>
                    <a:pt x="9184" y="307"/>
                  </a:lnTo>
                  <a:cubicBezTo>
                    <a:pt x="9183" y="307"/>
                    <a:pt x="9182" y="307"/>
                    <a:pt x="9181" y="307"/>
                  </a:cubicBezTo>
                  <a:close/>
                  <a:moveTo>
                    <a:pt x="21535" y="324"/>
                  </a:moveTo>
                  <a:cubicBezTo>
                    <a:pt x="21533" y="324"/>
                    <a:pt x="21530" y="324"/>
                    <a:pt x="21527" y="324"/>
                  </a:cubicBezTo>
                  <a:cubicBezTo>
                    <a:pt x="21411" y="334"/>
                    <a:pt x="21298" y="344"/>
                    <a:pt x="21182" y="353"/>
                  </a:cubicBezTo>
                  <a:cubicBezTo>
                    <a:pt x="21136" y="358"/>
                    <a:pt x="21101" y="400"/>
                    <a:pt x="21106" y="448"/>
                  </a:cubicBezTo>
                  <a:cubicBezTo>
                    <a:pt x="21109" y="493"/>
                    <a:pt x="21147" y="526"/>
                    <a:pt x="21190" y="526"/>
                  </a:cubicBezTo>
                  <a:cubicBezTo>
                    <a:pt x="21194" y="526"/>
                    <a:pt x="21195" y="526"/>
                    <a:pt x="21198" y="525"/>
                  </a:cubicBezTo>
                  <a:cubicBezTo>
                    <a:pt x="21312" y="515"/>
                    <a:pt x="21426" y="504"/>
                    <a:pt x="21540" y="496"/>
                  </a:cubicBezTo>
                  <a:cubicBezTo>
                    <a:pt x="21588" y="491"/>
                    <a:pt x="21623" y="449"/>
                    <a:pt x="21620" y="403"/>
                  </a:cubicBezTo>
                  <a:cubicBezTo>
                    <a:pt x="21615" y="358"/>
                    <a:pt x="21580" y="324"/>
                    <a:pt x="21535" y="324"/>
                  </a:cubicBezTo>
                  <a:close/>
                  <a:moveTo>
                    <a:pt x="10035" y="359"/>
                  </a:moveTo>
                  <a:cubicBezTo>
                    <a:pt x="9991" y="359"/>
                    <a:pt x="9952" y="395"/>
                    <a:pt x="9949" y="440"/>
                  </a:cubicBezTo>
                  <a:cubicBezTo>
                    <a:pt x="9946" y="488"/>
                    <a:pt x="9983" y="528"/>
                    <a:pt x="10031" y="531"/>
                  </a:cubicBezTo>
                  <a:lnTo>
                    <a:pt x="10373" y="552"/>
                  </a:lnTo>
                  <a:lnTo>
                    <a:pt x="10378" y="552"/>
                  </a:lnTo>
                  <a:cubicBezTo>
                    <a:pt x="10423" y="552"/>
                    <a:pt x="10462" y="517"/>
                    <a:pt x="10465" y="470"/>
                  </a:cubicBezTo>
                  <a:cubicBezTo>
                    <a:pt x="10466" y="424"/>
                    <a:pt x="10431" y="382"/>
                    <a:pt x="10383" y="380"/>
                  </a:cubicBezTo>
                  <a:lnTo>
                    <a:pt x="10040" y="360"/>
                  </a:lnTo>
                  <a:cubicBezTo>
                    <a:pt x="10039" y="360"/>
                    <a:pt x="10037" y="359"/>
                    <a:pt x="10035" y="359"/>
                  </a:cubicBezTo>
                  <a:close/>
                  <a:moveTo>
                    <a:pt x="10896" y="409"/>
                  </a:moveTo>
                  <a:cubicBezTo>
                    <a:pt x="10850" y="409"/>
                    <a:pt x="10811" y="444"/>
                    <a:pt x="10807" y="491"/>
                  </a:cubicBezTo>
                  <a:cubicBezTo>
                    <a:pt x="10804" y="537"/>
                    <a:pt x="10841" y="579"/>
                    <a:pt x="10887" y="581"/>
                  </a:cubicBezTo>
                  <a:lnTo>
                    <a:pt x="11232" y="600"/>
                  </a:lnTo>
                  <a:lnTo>
                    <a:pt x="11237" y="600"/>
                  </a:lnTo>
                  <a:cubicBezTo>
                    <a:pt x="11281" y="600"/>
                    <a:pt x="11320" y="565"/>
                    <a:pt x="11321" y="518"/>
                  </a:cubicBezTo>
                  <a:cubicBezTo>
                    <a:pt x="11325" y="472"/>
                    <a:pt x="11288" y="432"/>
                    <a:pt x="11241" y="428"/>
                  </a:cubicBezTo>
                  <a:lnTo>
                    <a:pt x="10899" y="409"/>
                  </a:lnTo>
                  <a:cubicBezTo>
                    <a:pt x="10898" y="409"/>
                    <a:pt x="10897" y="409"/>
                    <a:pt x="10896" y="409"/>
                  </a:cubicBezTo>
                  <a:close/>
                  <a:moveTo>
                    <a:pt x="20679" y="402"/>
                  </a:moveTo>
                  <a:cubicBezTo>
                    <a:pt x="20676" y="402"/>
                    <a:pt x="20673" y="403"/>
                    <a:pt x="20670" y="403"/>
                  </a:cubicBezTo>
                  <a:lnTo>
                    <a:pt x="20604" y="408"/>
                  </a:lnTo>
                  <a:cubicBezTo>
                    <a:pt x="20513" y="417"/>
                    <a:pt x="20420" y="425"/>
                    <a:pt x="20329" y="432"/>
                  </a:cubicBezTo>
                  <a:cubicBezTo>
                    <a:pt x="20281" y="437"/>
                    <a:pt x="20246" y="478"/>
                    <a:pt x="20250" y="525"/>
                  </a:cubicBezTo>
                  <a:cubicBezTo>
                    <a:pt x="20254" y="569"/>
                    <a:pt x="20291" y="605"/>
                    <a:pt x="20335" y="605"/>
                  </a:cubicBezTo>
                  <a:cubicBezTo>
                    <a:pt x="20337" y="605"/>
                    <a:pt x="20340" y="605"/>
                    <a:pt x="20342" y="603"/>
                  </a:cubicBezTo>
                  <a:cubicBezTo>
                    <a:pt x="20435" y="595"/>
                    <a:pt x="20528" y="587"/>
                    <a:pt x="20620" y="579"/>
                  </a:cubicBezTo>
                  <a:lnTo>
                    <a:pt x="20686" y="573"/>
                  </a:lnTo>
                  <a:cubicBezTo>
                    <a:pt x="20732" y="569"/>
                    <a:pt x="20768" y="528"/>
                    <a:pt x="20763" y="480"/>
                  </a:cubicBezTo>
                  <a:cubicBezTo>
                    <a:pt x="20758" y="436"/>
                    <a:pt x="20723" y="402"/>
                    <a:pt x="20679" y="402"/>
                  </a:cubicBezTo>
                  <a:close/>
                  <a:moveTo>
                    <a:pt x="23758" y="379"/>
                  </a:moveTo>
                  <a:cubicBezTo>
                    <a:pt x="23718" y="379"/>
                    <a:pt x="23683" y="407"/>
                    <a:pt x="23674" y="448"/>
                  </a:cubicBezTo>
                  <a:cubicBezTo>
                    <a:pt x="23666" y="494"/>
                    <a:pt x="23697" y="539"/>
                    <a:pt x="23743" y="549"/>
                  </a:cubicBezTo>
                  <a:cubicBezTo>
                    <a:pt x="23775" y="555"/>
                    <a:pt x="23809" y="561"/>
                    <a:pt x="23841" y="569"/>
                  </a:cubicBezTo>
                  <a:cubicBezTo>
                    <a:pt x="23918" y="585"/>
                    <a:pt x="23994" y="605"/>
                    <a:pt x="24070" y="627"/>
                  </a:cubicBezTo>
                  <a:cubicBezTo>
                    <a:pt x="24078" y="629"/>
                    <a:pt x="24086" y="630"/>
                    <a:pt x="24094" y="630"/>
                  </a:cubicBezTo>
                  <a:cubicBezTo>
                    <a:pt x="24131" y="630"/>
                    <a:pt x="24166" y="605"/>
                    <a:pt x="24175" y="568"/>
                  </a:cubicBezTo>
                  <a:cubicBezTo>
                    <a:pt x="24188" y="521"/>
                    <a:pt x="24163" y="475"/>
                    <a:pt x="24116" y="461"/>
                  </a:cubicBezTo>
                  <a:cubicBezTo>
                    <a:pt x="24038" y="438"/>
                    <a:pt x="23958" y="419"/>
                    <a:pt x="23878" y="401"/>
                  </a:cubicBezTo>
                  <a:cubicBezTo>
                    <a:pt x="23844" y="393"/>
                    <a:pt x="23809" y="387"/>
                    <a:pt x="23775" y="380"/>
                  </a:cubicBezTo>
                  <a:cubicBezTo>
                    <a:pt x="23769" y="379"/>
                    <a:pt x="23763" y="379"/>
                    <a:pt x="23758" y="379"/>
                  </a:cubicBezTo>
                  <a:close/>
                  <a:moveTo>
                    <a:pt x="11750" y="456"/>
                  </a:moveTo>
                  <a:cubicBezTo>
                    <a:pt x="11706" y="456"/>
                    <a:pt x="11667" y="491"/>
                    <a:pt x="11666" y="537"/>
                  </a:cubicBezTo>
                  <a:cubicBezTo>
                    <a:pt x="11663" y="585"/>
                    <a:pt x="11699" y="625"/>
                    <a:pt x="11746" y="627"/>
                  </a:cubicBezTo>
                  <a:cubicBezTo>
                    <a:pt x="11861" y="633"/>
                    <a:pt x="11975" y="640"/>
                    <a:pt x="12090" y="645"/>
                  </a:cubicBezTo>
                  <a:lnTo>
                    <a:pt x="12095" y="645"/>
                  </a:lnTo>
                  <a:cubicBezTo>
                    <a:pt x="12140" y="645"/>
                    <a:pt x="12178" y="609"/>
                    <a:pt x="12180" y="563"/>
                  </a:cubicBezTo>
                  <a:cubicBezTo>
                    <a:pt x="12183" y="517"/>
                    <a:pt x="12146" y="475"/>
                    <a:pt x="12098" y="473"/>
                  </a:cubicBezTo>
                  <a:cubicBezTo>
                    <a:pt x="11984" y="467"/>
                    <a:pt x="11869" y="462"/>
                    <a:pt x="11755" y="456"/>
                  </a:cubicBezTo>
                  <a:cubicBezTo>
                    <a:pt x="11754" y="456"/>
                    <a:pt x="11752" y="456"/>
                    <a:pt x="11750" y="456"/>
                  </a:cubicBezTo>
                  <a:close/>
                  <a:moveTo>
                    <a:pt x="19821" y="472"/>
                  </a:moveTo>
                  <a:cubicBezTo>
                    <a:pt x="19819" y="472"/>
                    <a:pt x="19817" y="472"/>
                    <a:pt x="19815" y="472"/>
                  </a:cubicBezTo>
                  <a:cubicBezTo>
                    <a:pt x="19701" y="480"/>
                    <a:pt x="19588" y="488"/>
                    <a:pt x="19474" y="494"/>
                  </a:cubicBezTo>
                  <a:cubicBezTo>
                    <a:pt x="19426" y="497"/>
                    <a:pt x="19389" y="539"/>
                    <a:pt x="19392" y="585"/>
                  </a:cubicBezTo>
                  <a:cubicBezTo>
                    <a:pt x="19395" y="632"/>
                    <a:pt x="19434" y="667"/>
                    <a:pt x="19479" y="667"/>
                  </a:cubicBezTo>
                  <a:lnTo>
                    <a:pt x="19483" y="667"/>
                  </a:lnTo>
                  <a:cubicBezTo>
                    <a:pt x="19599" y="659"/>
                    <a:pt x="19712" y="653"/>
                    <a:pt x="19828" y="643"/>
                  </a:cubicBezTo>
                  <a:cubicBezTo>
                    <a:pt x="19874" y="640"/>
                    <a:pt x="19911" y="600"/>
                    <a:pt x="19908" y="552"/>
                  </a:cubicBezTo>
                  <a:cubicBezTo>
                    <a:pt x="19903" y="506"/>
                    <a:pt x="19868" y="472"/>
                    <a:pt x="19821" y="472"/>
                  </a:cubicBezTo>
                  <a:close/>
                  <a:moveTo>
                    <a:pt x="12611" y="497"/>
                  </a:moveTo>
                  <a:cubicBezTo>
                    <a:pt x="12564" y="497"/>
                    <a:pt x="12526" y="534"/>
                    <a:pt x="12524" y="579"/>
                  </a:cubicBezTo>
                  <a:cubicBezTo>
                    <a:pt x="12521" y="627"/>
                    <a:pt x="12558" y="667"/>
                    <a:pt x="12606" y="669"/>
                  </a:cubicBezTo>
                  <a:cubicBezTo>
                    <a:pt x="12719" y="675"/>
                    <a:pt x="12835" y="680"/>
                    <a:pt x="12948" y="685"/>
                  </a:cubicBezTo>
                  <a:lnTo>
                    <a:pt x="12952" y="685"/>
                  </a:lnTo>
                  <a:cubicBezTo>
                    <a:pt x="12998" y="685"/>
                    <a:pt x="13036" y="648"/>
                    <a:pt x="13038" y="601"/>
                  </a:cubicBezTo>
                  <a:cubicBezTo>
                    <a:pt x="13040" y="555"/>
                    <a:pt x="13003" y="515"/>
                    <a:pt x="12956" y="513"/>
                  </a:cubicBezTo>
                  <a:cubicBezTo>
                    <a:pt x="12841" y="509"/>
                    <a:pt x="12727" y="502"/>
                    <a:pt x="12614" y="497"/>
                  </a:cubicBezTo>
                  <a:cubicBezTo>
                    <a:pt x="12613" y="497"/>
                    <a:pt x="12612" y="497"/>
                    <a:pt x="12611" y="497"/>
                  </a:cubicBezTo>
                  <a:close/>
                  <a:moveTo>
                    <a:pt x="983" y="365"/>
                  </a:moveTo>
                  <a:cubicBezTo>
                    <a:pt x="971" y="365"/>
                    <a:pt x="959" y="367"/>
                    <a:pt x="948" y="372"/>
                  </a:cubicBezTo>
                  <a:cubicBezTo>
                    <a:pt x="841" y="417"/>
                    <a:pt x="737" y="470"/>
                    <a:pt x="641" y="525"/>
                  </a:cubicBezTo>
                  <a:lnTo>
                    <a:pt x="631" y="529"/>
                  </a:lnTo>
                  <a:cubicBezTo>
                    <a:pt x="591" y="553"/>
                    <a:pt x="577" y="606"/>
                    <a:pt x="601" y="648"/>
                  </a:cubicBezTo>
                  <a:cubicBezTo>
                    <a:pt x="617" y="675"/>
                    <a:pt x="645" y="690"/>
                    <a:pt x="676" y="690"/>
                  </a:cubicBezTo>
                  <a:cubicBezTo>
                    <a:pt x="690" y="690"/>
                    <a:pt x="705" y="686"/>
                    <a:pt x="719" y="678"/>
                  </a:cubicBezTo>
                  <a:lnTo>
                    <a:pt x="727" y="673"/>
                  </a:lnTo>
                  <a:cubicBezTo>
                    <a:pt x="817" y="622"/>
                    <a:pt x="914" y="573"/>
                    <a:pt x="1015" y="529"/>
                  </a:cubicBezTo>
                  <a:cubicBezTo>
                    <a:pt x="1060" y="510"/>
                    <a:pt x="1079" y="461"/>
                    <a:pt x="1062" y="417"/>
                  </a:cubicBezTo>
                  <a:cubicBezTo>
                    <a:pt x="1048" y="384"/>
                    <a:pt x="1016" y="365"/>
                    <a:pt x="983" y="365"/>
                  </a:cubicBezTo>
                  <a:close/>
                  <a:moveTo>
                    <a:pt x="18965" y="524"/>
                  </a:moveTo>
                  <a:cubicBezTo>
                    <a:pt x="18964" y="524"/>
                    <a:pt x="18962" y="524"/>
                    <a:pt x="18960" y="525"/>
                  </a:cubicBezTo>
                  <a:cubicBezTo>
                    <a:pt x="18845" y="529"/>
                    <a:pt x="18731" y="536"/>
                    <a:pt x="18617" y="541"/>
                  </a:cubicBezTo>
                  <a:cubicBezTo>
                    <a:pt x="18569" y="542"/>
                    <a:pt x="18532" y="582"/>
                    <a:pt x="18534" y="630"/>
                  </a:cubicBezTo>
                  <a:cubicBezTo>
                    <a:pt x="18537" y="677"/>
                    <a:pt x="18574" y="712"/>
                    <a:pt x="18620" y="712"/>
                  </a:cubicBezTo>
                  <a:lnTo>
                    <a:pt x="18624" y="712"/>
                  </a:lnTo>
                  <a:cubicBezTo>
                    <a:pt x="18739" y="707"/>
                    <a:pt x="18854" y="702"/>
                    <a:pt x="18968" y="696"/>
                  </a:cubicBezTo>
                  <a:cubicBezTo>
                    <a:pt x="19016" y="693"/>
                    <a:pt x="19053" y="653"/>
                    <a:pt x="19049" y="606"/>
                  </a:cubicBezTo>
                  <a:cubicBezTo>
                    <a:pt x="19046" y="560"/>
                    <a:pt x="19009" y="524"/>
                    <a:pt x="18965" y="524"/>
                  </a:cubicBezTo>
                  <a:close/>
                  <a:moveTo>
                    <a:pt x="13467" y="533"/>
                  </a:moveTo>
                  <a:cubicBezTo>
                    <a:pt x="13419" y="533"/>
                    <a:pt x="13382" y="569"/>
                    <a:pt x="13381" y="616"/>
                  </a:cubicBezTo>
                  <a:cubicBezTo>
                    <a:pt x="13379" y="662"/>
                    <a:pt x="13416" y="702"/>
                    <a:pt x="13464" y="704"/>
                  </a:cubicBezTo>
                  <a:cubicBezTo>
                    <a:pt x="13579" y="709"/>
                    <a:pt x="13693" y="714"/>
                    <a:pt x="13808" y="717"/>
                  </a:cubicBezTo>
                  <a:lnTo>
                    <a:pt x="13810" y="717"/>
                  </a:lnTo>
                  <a:cubicBezTo>
                    <a:pt x="13856" y="717"/>
                    <a:pt x="13895" y="680"/>
                    <a:pt x="13896" y="633"/>
                  </a:cubicBezTo>
                  <a:cubicBezTo>
                    <a:pt x="13898" y="587"/>
                    <a:pt x="13861" y="547"/>
                    <a:pt x="13813" y="545"/>
                  </a:cubicBezTo>
                  <a:cubicBezTo>
                    <a:pt x="13699" y="541"/>
                    <a:pt x="13584" y="537"/>
                    <a:pt x="13470" y="533"/>
                  </a:cubicBezTo>
                  <a:cubicBezTo>
                    <a:pt x="13469" y="533"/>
                    <a:pt x="13468" y="533"/>
                    <a:pt x="13467" y="533"/>
                  </a:cubicBezTo>
                  <a:close/>
                  <a:moveTo>
                    <a:pt x="14321" y="561"/>
                  </a:moveTo>
                  <a:cubicBezTo>
                    <a:pt x="14277" y="561"/>
                    <a:pt x="14242" y="599"/>
                    <a:pt x="14241" y="645"/>
                  </a:cubicBezTo>
                  <a:cubicBezTo>
                    <a:pt x="14239" y="691"/>
                    <a:pt x="14276" y="731"/>
                    <a:pt x="14324" y="733"/>
                  </a:cubicBezTo>
                  <a:cubicBezTo>
                    <a:pt x="14438" y="736"/>
                    <a:pt x="14553" y="739"/>
                    <a:pt x="14668" y="741"/>
                  </a:cubicBezTo>
                  <a:lnTo>
                    <a:pt x="14670" y="741"/>
                  </a:lnTo>
                  <a:cubicBezTo>
                    <a:pt x="14716" y="741"/>
                    <a:pt x="14755" y="704"/>
                    <a:pt x="14755" y="657"/>
                  </a:cubicBezTo>
                  <a:cubicBezTo>
                    <a:pt x="14756" y="609"/>
                    <a:pt x="14719" y="571"/>
                    <a:pt x="14671" y="569"/>
                  </a:cubicBezTo>
                  <a:cubicBezTo>
                    <a:pt x="14558" y="568"/>
                    <a:pt x="14442" y="565"/>
                    <a:pt x="14329" y="561"/>
                  </a:cubicBezTo>
                  <a:cubicBezTo>
                    <a:pt x="14326" y="561"/>
                    <a:pt x="14324" y="561"/>
                    <a:pt x="14321" y="561"/>
                  </a:cubicBezTo>
                  <a:close/>
                  <a:moveTo>
                    <a:pt x="18106" y="560"/>
                  </a:moveTo>
                  <a:cubicBezTo>
                    <a:pt x="18105" y="560"/>
                    <a:pt x="18104" y="560"/>
                    <a:pt x="18103" y="560"/>
                  </a:cubicBezTo>
                  <a:cubicBezTo>
                    <a:pt x="17988" y="565"/>
                    <a:pt x="17874" y="568"/>
                    <a:pt x="17760" y="571"/>
                  </a:cubicBezTo>
                  <a:cubicBezTo>
                    <a:pt x="17712" y="571"/>
                    <a:pt x="17676" y="611"/>
                    <a:pt x="17676" y="659"/>
                  </a:cubicBezTo>
                  <a:cubicBezTo>
                    <a:pt x="17677" y="706"/>
                    <a:pt x="17716" y="742"/>
                    <a:pt x="17762" y="742"/>
                  </a:cubicBezTo>
                  <a:lnTo>
                    <a:pt x="17764" y="742"/>
                  </a:lnTo>
                  <a:cubicBezTo>
                    <a:pt x="17879" y="739"/>
                    <a:pt x="17994" y="736"/>
                    <a:pt x="18108" y="733"/>
                  </a:cubicBezTo>
                  <a:cubicBezTo>
                    <a:pt x="18156" y="731"/>
                    <a:pt x="18193" y="691"/>
                    <a:pt x="18191" y="643"/>
                  </a:cubicBezTo>
                  <a:cubicBezTo>
                    <a:pt x="18190" y="598"/>
                    <a:pt x="18150" y="560"/>
                    <a:pt x="18106" y="560"/>
                  </a:cubicBezTo>
                  <a:close/>
                  <a:moveTo>
                    <a:pt x="15185" y="579"/>
                  </a:moveTo>
                  <a:cubicBezTo>
                    <a:pt x="15137" y="579"/>
                    <a:pt x="15099" y="617"/>
                    <a:pt x="15099" y="664"/>
                  </a:cubicBezTo>
                  <a:cubicBezTo>
                    <a:pt x="15097" y="712"/>
                    <a:pt x="15136" y="750"/>
                    <a:pt x="15184" y="752"/>
                  </a:cubicBezTo>
                  <a:cubicBezTo>
                    <a:pt x="15298" y="754"/>
                    <a:pt x="15413" y="755"/>
                    <a:pt x="15528" y="757"/>
                  </a:cubicBezTo>
                  <a:cubicBezTo>
                    <a:pt x="15575" y="757"/>
                    <a:pt x="15613" y="718"/>
                    <a:pt x="15615" y="672"/>
                  </a:cubicBezTo>
                  <a:cubicBezTo>
                    <a:pt x="15615" y="624"/>
                    <a:pt x="15576" y="585"/>
                    <a:pt x="15530" y="585"/>
                  </a:cubicBezTo>
                  <a:cubicBezTo>
                    <a:pt x="15414" y="584"/>
                    <a:pt x="15301" y="582"/>
                    <a:pt x="15185" y="579"/>
                  </a:cubicBezTo>
                  <a:close/>
                  <a:moveTo>
                    <a:pt x="17248" y="582"/>
                  </a:moveTo>
                  <a:cubicBezTo>
                    <a:pt x="17247" y="582"/>
                    <a:pt x="17246" y="582"/>
                    <a:pt x="17245" y="582"/>
                  </a:cubicBezTo>
                  <a:cubicBezTo>
                    <a:pt x="17131" y="584"/>
                    <a:pt x="17016" y="585"/>
                    <a:pt x="16902" y="585"/>
                  </a:cubicBezTo>
                  <a:cubicBezTo>
                    <a:pt x="16854" y="587"/>
                    <a:pt x="16816" y="625"/>
                    <a:pt x="16817" y="673"/>
                  </a:cubicBezTo>
                  <a:cubicBezTo>
                    <a:pt x="16817" y="720"/>
                    <a:pt x="16856" y="758"/>
                    <a:pt x="16902" y="758"/>
                  </a:cubicBezTo>
                  <a:lnTo>
                    <a:pt x="16904" y="758"/>
                  </a:lnTo>
                  <a:cubicBezTo>
                    <a:pt x="17019" y="757"/>
                    <a:pt x="17133" y="755"/>
                    <a:pt x="17248" y="754"/>
                  </a:cubicBezTo>
                  <a:cubicBezTo>
                    <a:pt x="17296" y="752"/>
                    <a:pt x="17333" y="714"/>
                    <a:pt x="17333" y="665"/>
                  </a:cubicBezTo>
                  <a:cubicBezTo>
                    <a:pt x="17331" y="620"/>
                    <a:pt x="17294" y="582"/>
                    <a:pt x="17248" y="582"/>
                  </a:cubicBezTo>
                  <a:close/>
                  <a:moveTo>
                    <a:pt x="16044" y="589"/>
                  </a:moveTo>
                  <a:cubicBezTo>
                    <a:pt x="15996" y="589"/>
                    <a:pt x="15959" y="627"/>
                    <a:pt x="15957" y="675"/>
                  </a:cubicBezTo>
                  <a:cubicBezTo>
                    <a:pt x="15957" y="722"/>
                    <a:pt x="15996" y="760"/>
                    <a:pt x="16044" y="760"/>
                  </a:cubicBezTo>
                  <a:cubicBezTo>
                    <a:pt x="16124" y="762"/>
                    <a:pt x="16206" y="762"/>
                    <a:pt x="16286" y="762"/>
                  </a:cubicBezTo>
                  <a:lnTo>
                    <a:pt x="16388" y="762"/>
                  </a:lnTo>
                  <a:cubicBezTo>
                    <a:pt x="16435" y="762"/>
                    <a:pt x="16473" y="723"/>
                    <a:pt x="16473" y="675"/>
                  </a:cubicBezTo>
                  <a:cubicBezTo>
                    <a:pt x="16473" y="627"/>
                    <a:pt x="16435" y="589"/>
                    <a:pt x="16388" y="589"/>
                  </a:cubicBezTo>
                  <a:close/>
                  <a:moveTo>
                    <a:pt x="24579" y="631"/>
                  </a:moveTo>
                  <a:cubicBezTo>
                    <a:pt x="24545" y="631"/>
                    <a:pt x="24514" y="651"/>
                    <a:pt x="24500" y="683"/>
                  </a:cubicBezTo>
                  <a:cubicBezTo>
                    <a:pt x="24481" y="726"/>
                    <a:pt x="24500" y="778"/>
                    <a:pt x="24545" y="795"/>
                  </a:cubicBezTo>
                  <a:cubicBezTo>
                    <a:pt x="24648" y="840"/>
                    <a:pt x="24749" y="890"/>
                    <a:pt x="24846" y="943"/>
                  </a:cubicBezTo>
                  <a:cubicBezTo>
                    <a:pt x="24859" y="951"/>
                    <a:pt x="24874" y="954"/>
                    <a:pt x="24888" y="954"/>
                  </a:cubicBezTo>
                  <a:cubicBezTo>
                    <a:pt x="24917" y="954"/>
                    <a:pt x="24947" y="938"/>
                    <a:pt x="24963" y="909"/>
                  </a:cubicBezTo>
                  <a:cubicBezTo>
                    <a:pt x="24986" y="867"/>
                    <a:pt x="24970" y="814"/>
                    <a:pt x="24928" y="792"/>
                  </a:cubicBezTo>
                  <a:cubicBezTo>
                    <a:pt x="24827" y="738"/>
                    <a:pt x="24721" y="685"/>
                    <a:pt x="24613" y="638"/>
                  </a:cubicBezTo>
                  <a:cubicBezTo>
                    <a:pt x="24602" y="633"/>
                    <a:pt x="24590" y="631"/>
                    <a:pt x="24579" y="631"/>
                  </a:cubicBezTo>
                  <a:close/>
                  <a:moveTo>
                    <a:pt x="299" y="864"/>
                  </a:moveTo>
                  <a:cubicBezTo>
                    <a:pt x="271" y="864"/>
                    <a:pt x="244" y="877"/>
                    <a:pt x="227" y="901"/>
                  </a:cubicBezTo>
                  <a:cubicBezTo>
                    <a:pt x="159" y="1000"/>
                    <a:pt x="104" y="1112"/>
                    <a:pt x="67" y="1232"/>
                  </a:cubicBezTo>
                  <a:cubicBezTo>
                    <a:pt x="53" y="1277"/>
                    <a:pt x="77" y="1325"/>
                    <a:pt x="123" y="1340"/>
                  </a:cubicBezTo>
                  <a:cubicBezTo>
                    <a:pt x="131" y="1343"/>
                    <a:pt x="139" y="1343"/>
                    <a:pt x="149" y="1343"/>
                  </a:cubicBezTo>
                  <a:cubicBezTo>
                    <a:pt x="186" y="1343"/>
                    <a:pt x="219" y="1320"/>
                    <a:pt x="231" y="1284"/>
                  </a:cubicBezTo>
                  <a:cubicBezTo>
                    <a:pt x="264" y="1180"/>
                    <a:pt x="311" y="1085"/>
                    <a:pt x="370" y="999"/>
                  </a:cubicBezTo>
                  <a:cubicBezTo>
                    <a:pt x="396" y="960"/>
                    <a:pt x="386" y="906"/>
                    <a:pt x="348" y="878"/>
                  </a:cubicBezTo>
                  <a:cubicBezTo>
                    <a:pt x="332" y="869"/>
                    <a:pt x="316" y="864"/>
                    <a:pt x="299" y="864"/>
                  </a:cubicBezTo>
                  <a:close/>
                  <a:moveTo>
                    <a:pt x="25319" y="1062"/>
                  </a:moveTo>
                  <a:cubicBezTo>
                    <a:pt x="25294" y="1062"/>
                    <a:pt x="25268" y="1074"/>
                    <a:pt x="25251" y="1096"/>
                  </a:cubicBezTo>
                  <a:cubicBezTo>
                    <a:pt x="25223" y="1133"/>
                    <a:pt x="25229" y="1188"/>
                    <a:pt x="25267" y="1216"/>
                  </a:cubicBezTo>
                  <a:cubicBezTo>
                    <a:pt x="25357" y="1285"/>
                    <a:pt x="25444" y="1357"/>
                    <a:pt x="25520" y="1433"/>
                  </a:cubicBezTo>
                  <a:cubicBezTo>
                    <a:pt x="25538" y="1449"/>
                    <a:pt x="25559" y="1457"/>
                    <a:pt x="25581" y="1457"/>
                  </a:cubicBezTo>
                  <a:cubicBezTo>
                    <a:pt x="25604" y="1457"/>
                    <a:pt x="25626" y="1449"/>
                    <a:pt x="25642" y="1431"/>
                  </a:cubicBezTo>
                  <a:cubicBezTo>
                    <a:pt x="25676" y="1396"/>
                    <a:pt x="25674" y="1341"/>
                    <a:pt x="25641" y="1309"/>
                  </a:cubicBezTo>
                  <a:cubicBezTo>
                    <a:pt x="25557" y="1229"/>
                    <a:pt x="25468" y="1152"/>
                    <a:pt x="25372" y="1080"/>
                  </a:cubicBezTo>
                  <a:cubicBezTo>
                    <a:pt x="25356" y="1068"/>
                    <a:pt x="25338" y="1062"/>
                    <a:pt x="25319" y="1062"/>
                  </a:cubicBezTo>
                  <a:close/>
                  <a:moveTo>
                    <a:pt x="25918" y="1674"/>
                  </a:moveTo>
                  <a:cubicBezTo>
                    <a:pt x="25900" y="1674"/>
                    <a:pt x="25883" y="1680"/>
                    <a:pt x="25868" y="1690"/>
                  </a:cubicBezTo>
                  <a:cubicBezTo>
                    <a:pt x="25830" y="1718"/>
                    <a:pt x="25820" y="1770"/>
                    <a:pt x="25847" y="1809"/>
                  </a:cubicBezTo>
                  <a:cubicBezTo>
                    <a:pt x="25911" y="1900"/>
                    <a:pt x="25969" y="1996"/>
                    <a:pt x="26019" y="2092"/>
                  </a:cubicBezTo>
                  <a:cubicBezTo>
                    <a:pt x="26033" y="2123"/>
                    <a:pt x="26063" y="2140"/>
                    <a:pt x="26094" y="2140"/>
                  </a:cubicBezTo>
                  <a:cubicBezTo>
                    <a:pt x="26108" y="2140"/>
                    <a:pt x="26121" y="2137"/>
                    <a:pt x="26134" y="2131"/>
                  </a:cubicBezTo>
                  <a:cubicBezTo>
                    <a:pt x="26175" y="2110"/>
                    <a:pt x="26193" y="2057"/>
                    <a:pt x="26171" y="2015"/>
                  </a:cubicBezTo>
                  <a:cubicBezTo>
                    <a:pt x="26118" y="1911"/>
                    <a:pt x="26057" y="1809"/>
                    <a:pt x="25988" y="1711"/>
                  </a:cubicBezTo>
                  <a:cubicBezTo>
                    <a:pt x="25971" y="1687"/>
                    <a:pt x="25944" y="1674"/>
                    <a:pt x="25918" y="1674"/>
                  </a:cubicBezTo>
                  <a:close/>
                  <a:moveTo>
                    <a:pt x="86" y="1681"/>
                  </a:moveTo>
                  <a:cubicBezTo>
                    <a:pt x="85" y="1681"/>
                    <a:pt x="84" y="1681"/>
                    <a:pt x="83" y="1681"/>
                  </a:cubicBezTo>
                  <a:cubicBezTo>
                    <a:pt x="35" y="1684"/>
                    <a:pt x="0" y="1724"/>
                    <a:pt x="2" y="1770"/>
                  </a:cubicBezTo>
                  <a:cubicBezTo>
                    <a:pt x="8" y="1887"/>
                    <a:pt x="26" y="2007"/>
                    <a:pt x="54" y="2126"/>
                  </a:cubicBezTo>
                  <a:cubicBezTo>
                    <a:pt x="64" y="2166"/>
                    <a:pt x="99" y="2192"/>
                    <a:pt x="138" y="2192"/>
                  </a:cubicBezTo>
                  <a:cubicBezTo>
                    <a:pt x="146" y="2192"/>
                    <a:pt x="152" y="2192"/>
                    <a:pt x="159" y="2190"/>
                  </a:cubicBezTo>
                  <a:cubicBezTo>
                    <a:pt x="205" y="2177"/>
                    <a:pt x="234" y="2131"/>
                    <a:pt x="223" y="2086"/>
                  </a:cubicBezTo>
                  <a:cubicBezTo>
                    <a:pt x="195" y="1977"/>
                    <a:pt x="179" y="1868"/>
                    <a:pt x="173" y="1762"/>
                  </a:cubicBezTo>
                  <a:cubicBezTo>
                    <a:pt x="171" y="1715"/>
                    <a:pt x="133" y="1681"/>
                    <a:pt x="86" y="1681"/>
                  </a:cubicBezTo>
                  <a:close/>
                  <a:moveTo>
                    <a:pt x="325" y="2499"/>
                  </a:moveTo>
                  <a:cubicBezTo>
                    <a:pt x="311" y="2499"/>
                    <a:pt x="297" y="2503"/>
                    <a:pt x="283" y="2510"/>
                  </a:cubicBezTo>
                  <a:cubicBezTo>
                    <a:pt x="242" y="2533"/>
                    <a:pt x="227" y="2584"/>
                    <a:pt x="250" y="2626"/>
                  </a:cubicBezTo>
                  <a:cubicBezTo>
                    <a:pt x="307" y="2733"/>
                    <a:pt x="373" y="2832"/>
                    <a:pt x="447" y="2925"/>
                  </a:cubicBezTo>
                  <a:cubicBezTo>
                    <a:pt x="464" y="2946"/>
                    <a:pt x="488" y="2957"/>
                    <a:pt x="514" y="2957"/>
                  </a:cubicBezTo>
                  <a:cubicBezTo>
                    <a:pt x="533" y="2957"/>
                    <a:pt x="552" y="2951"/>
                    <a:pt x="569" y="2939"/>
                  </a:cubicBezTo>
                  <a:cubicBezTo>
                    <a:pt x="605" y="2909"/>
                    <a:pt x="612" y="2855"/>
                    <a:pt x="581" y="2818"/>
                  </a:cubicBezTo>
                  <a:cubicBezTo>
                    <a:pt x="514" y="2733"/>
                    <a:pt x="453" y="2642"/>
                    <a:pt x="400" y="2544"/>
                  </a:cubicBezTo>
                  <a:cubicBezTo>
                    <a:pt x="385" y="2515"/>
                    <a:pt x="356" y="2499"/>
                    <a:pt x="325" y="2499"/>
                  </a:cubicBezTo>
                  <a:close/>
                  <a:moveTo>
                    <a:pt x="26273" y="2450"/>
                  </a:moveTo>
                  <a:cubicBezTo>
                    <a:pt x="26266" y="2450"/>
                    <a:pt x="26259" y="2451"/>
                    <a:pt x="26252" y="2453"/>
                  </a:cubicBezTo>
                  <a:cubicBezTo>
                    <a:pt x="26206" y="2464"/>
                    <a:pt x="26179" y="2510"/>
                    <a:pt x="26190" y="2557"/>
                  </a:cubicBezTo>
                  <a:cubicBezTo>
                    <a:pt x="26215" y="2659"/>
                    <a:pt x="26233" y="2766"/>
                    <a:pt x="26247" y="2883"/>
                  </a:cubicBezTo>
                  <a:cubicBezTo>
                    <a:pt x="26252" y="2928"/>
                    <a:pt x="26289" y="2960"/>
                    <a:pt x="26332" y="2960"/>
                  </a:cubicBezTo>
                  <a:lnTo>
                    <a:pt x="26342" y="2960"/>
                  </a:lnTo>
                  <a:cubicBezTo>
                    <a:pt x="26390" y="2954"/>
                    <a:pt x="26424" y="2912"/>
                    <a:pt x="26417" y="2864"/>
                  </a:cubicBezTo>
                  <a:cubicBezTo>
                    <a:pt x="26403" y="2739"/>
                    <a:pt x="26384" y="2626"/>
                    <a:pt x="26356" y="2515"/>
                  </a:cubicBezTo>
                  <a:cubicBezTo>
                    <a:pt x="26347" y="2476"/>
                    <a:pt x="26312" y="2450"/>
                    <a:pt x="26273" y="2450"/>
                  </a:cubicBezTo>
                  <a:close/>
                  <a:moveTo>
                    <a:pt x="835" y="3098"/>
                  </a:moveTo>
                  <a:cubicBezTo>
                    <a:pt x="809" y="3098"/>
                    <a:pt x="783" y="3110"/>
                    <a:pt x="765" y="3133"/>
                  </a:cubicBezTo>
                  <a:cubicBezTo>
                    <a:pt x="738" y="3172"/>
                    <a:pt x="746" y="3224"/>
                    <a:pt x="783" y="3253"/>
                  </a:cubicBezTo>
                  <a:cubicBezTo>
                    <a:pt x="876" y="3322"/>
                    <a:pt x="977" y="3386"/>
                    <a:pt x="1083" y="3445"/>
                  </a:cubicBezTo>
                  <a:cubicBezTo>
                    <a:pt x="1095" y="3452"/>
                    <a:pt x="1110" y="3455"/>
                    <a:pt x="1124" y="3455"/>
                  </a:cubicBezTo>
                  <a:cubicBezTo>
                    <a:pt x="1155" y="3455"/>
                    <a:pt x="1183" y="3439"/>
                    <a:pt x="1199" y="3412"/>
                  </a:cubicBezTo>
                  <a:cubicBezTo>
                    <a:pt x="1222" y="3370"/>
                    <a:pt x="1207" y="3317"/>
                    <a:pt x="1166" y="3295"/>
                  </a:cubicBezTo>
                  <a:cubicBezTo>
                    <a:pt x="1067" y="3240"/>
                    <a:pt x="972" y="3180"/>
                    <a:pt x="886" y="3116"/>
                  </a:cubicBezTo>
                  <a:cubicBezTo>
                    <a:pt x="871" y="3104"/>
                    <a:pt x="853" y="3098"/>
                    <a:pt x="835" y="3098"/>
                  </a:cubicBezTo>
                  <a:close/>
                  <a:moveTo>
                    <a:pt x="1593" y="3495"/>
                  </a:moveTo>
                  <a:cubicBezTo>
                    <a:pt x="1559" y="3495"/>
                    <a:pt x="1526" y="3516"/>
                    <a:pt x="1513" y="3551"/>
                  </a:cubicBezTo>
                  <a:cubicBezTo>
                    <a:pt x="1496" y="3596"/>
                    <a:pt x="1520" y="3646"/>
                    <a:pt x="1565" y="3662"/>
                  </a:cubicBezTo>
                  <a:cubicBezTo>
                    <a:pt x="1669" y="3698"/>
                    <a:pt x="1778" y="3734"/>
                    <a:pt x="1898" y="3769"/>
                  </a:cubicBezTo>
                  <a:cubicBezTo>
                    <a:pt x="1906" y="3770"/>
                    <a:pt x="1912" y="3772"/>
                    <a:pt x="1920" y="3772"/>
                  </a:cubicBezTo>
                  <a:cubicBezTo>
                    <a:pt x="1958" y="3772"/>
                    <a:pt x="1992" y="3746"/>
                    <a:pt x="2003" y="3710"/>
                  </a:cubicBezTo>
                  <a:cubicBezTo>
                    <a:pt x="2016" y="3663"/>
                    <a:pt x="1989" y="3617"/>
                    <a:pt x="1944" y="3602"/>
                  </a:cubicBezTo>
                  <a:cubicBezTo>
                    <a:pt x="1827" y="3570"/>
                    <a:pt x="1723" y="3537"/>
                    <a:pt x="1622" y="3500"/>
                  </a:cubicBezTo>
                  <a:cubicBezTo>
                    <a:pt x="1613" y="3496"/>
                    <a:pt x="1603" y="3495"/>
                    <a:pt x="1593" y="3495"/>
                  </a:cubicBezTo>
                  <a:close/>
                  <a:moveTo>
                    <a:pt x="26358" y="3303"/>
                  </a:moveTo>
                  <a:cubicBezTo>
                    <a:pt x="26312" y="3303"/>
                    <a:pt x="26273" y="3341"/>
                    <a:pt x="26273" y="3389"/>
                  </a:cubicBezTo>
                  <a:lnTo>
                    <a:pt x="26273" y="3418"/>
                  </a:lnTo>
                  <a:cubicBezTo>
                    <a:pt x="26273" y="3522"/>
                    <a:pt x="26272" y="3626"/>
                    <a:pt x="26268" y="3730"/>
                  </a:cubicBezTo>
                  <a:cubicBezTo>
                    <a:pt x="26268" y="3778"/>
                    <a:pt x="26305" y="3817"/>
                    <a:pt x="26353" y="3819"/>
                  </a:cubicBezTo>
                  <a:lnTo>
                    <a:pt x="26355" y="3819"/>
                  </a:lnTo>
                  <a:cubicBezTo>
                    <a:pt x="26401" y="3819"/>
                    <a:pt x="26440" y="3782"/>
                    <a:pt x="26441" y="3734"/>
                  </a:cubicBezTo>
                  <a:cubicBezTo>
                    <a:pt x="26443" y="3628"/>
                    <a:pt x="26444" y="3524"/>
                    <a:pt x="26444" y="3418"/>
                  </a:cubicBezTo>
                  <a:lnTo>
                    <a:pt x="26444" y="3388"/>
                  </a:lnTo>
                  <a:cubicBezTo>
                    <a:pt x="26444" y="3341"/>
                    <a:pt x="26406" y="3303"/>
                    <a:pt x="26360" y="3303"/>
                  </a:cubicBezTo>
                  <a:close/>
                  <a:moveTo>
                    <a:pt x="2419" y="3723"/>
                  </a:moveTo>
                  <a:cubicBezTo>
                    <a:pt x="2380" y="3723"/>
                    <a:pt x="2346" y="3751"/>
                    <a:pt x="2336" y="3791"/>
                  </a:cubicBezTo>
                  <a:cubicBezTo>
                    <a:pt x="2327" y="3836"/>
                    <a:pt x="2356" y="3883"/>
                    <a:pt x="2402" y="3894"/>
                  </a:cubicBezTo>
                  <a:cubicBezTo>
                    <a:pt x="2514" y="3918"/>
                    <a:pt x="2628" y="3940"/>
                    <a:pt x="2740" y="3964"/>
                  </a:cubicBezTo>
                  <a:cubicBezTo>
                    <a:pt x="2746" y="3966"/>
                    <a:pt x="2751" y="3966"/>
                    <a:pt x="2758" y="3966"/>
                  </a:cubicBezTo>
                  <a:cubicBezTo>
                    <a:pt x="2798" y="3966"/>
                    <a:pt x="2833" y="3939"/>
                    <a:pt x="2841" y="3897"/>
                  </a:cubicBezTo>
                  <a:cubicBezTo>
                    <a:pt x="2850" y="3851"/>
                    <a:pt x="2822" y="3806"/>
                    <a:pt x="2775" y="3796"/>
                  </a:cubicBezTo>
                  <a:cubicBezTo>
                    <a:pt x="2663" y="3772"/>
                    <a:pt x="2551" y="3750"/>
                    <a:pt x="2439" y="3726"/>
                  </a:cubicBezTo>
                  <a:cubicBezTo>
                    <a:pt x="2432" y="3724"/>
                    <a:pt x="2426" y="3723"/>
                    <a:pt x="2419" y="3723"/>
                  </a:cubicBezTo>
                  <a:close/>
                  <a:moveTo>
                    <a:pt x="3261" y="3901"/>
                  </a:moveTo>
                  <a:cubicBezTo>
                    <a:pt x="3222" y="3901"/>
                    <a:pt x="3187" y="3928"/>
                    <a:pt x="3177" y="3967"/>
                  </a:cubicBezTo>
                  <a:cubicBezTo>
                    <a:pt x="3167" y="4014"/>
                    <a:pt x="3196" y="4060"/>
                    <a:pt x="3243" y="4072"/>
                  </a:cubicBezTo>
                  <a:cubicBezTo>
                    <a:pt x="3356" y="4097"/>
                    <a:pt x="3467" y="4126"/>
                    <a:pt x="3571" y="4156"/>
                  </a:cubicBezTo>
                  <a:cubicBezTo>
                    <a:pt x="3579" y="4158"/>
                    <a:pt x="3585" y="4160"/>
                    <a:pt x="3595" y="4160"/>
                  </a:cubicBezTo>
                  <a:cubicBezTo>
                    <a:pt x="3632" y="4160"/>
                    <a:pt x="3665" y="4136"/>
                    <a:pt x="3677" y="4097"/>
                  </a:cubicBezTo>
                  <a:cubicBezTo>
                    <a:pt x="3690" y="4052"/>
                    <a:pt x="3664" y="4004"/>
                    <a:pt x="3617" y="3991"/>
                  </a:cubicBezTo>
                  <a:cubicBezTo>
                    <a:pt x="3512" y="3961"/>
                    <a:pt x="3398" y="3931"/>
                    <a:pt x="3281" y="3903"/>
                  </a:cubicBezTo>
                  <a:cubicBezTo>
                    <a:pt x="3274" y="3902"/>
                    <a:pt x="3268" y="3901"/>
                    <a:pt x="3261" y="3901"/>
                  </a:cubicBezTo>
                  <a:close/>
                  <a:moveTo>
                    <a:pt x="4080" y="4157"/>
                  </a:moveTo>
                  <a:cubicBezTo>
                    <a:pt x="4047" y="4157"/>
                    <a:pt x="4015" y="4177"/>
                    <a:pt x="4002" y="4211"/>
                  </a:cubicBezTo>
                  <a:cubicBezTo>
                    <a:pt x="3984" y="4254"/>
                    <a:pt x="4005" y="4305"/>
                    <a:pt x="4048" y="4323"/>
                  </a:cubicBezTo>
                  <a:cubicBezTo>
                    <a:pt x="4155" y="4368"/>
                    <a:pt x="4256" y="4416"/>
                    <a:pt x="4351" y="4465"/>
                  </a:cubicBezTo>
                  <a:cubicBezTo>
                    <a:pt x="4364" y="4473"/>
                    <a:pt x="4378" y="4477"/>
                    <a:pt x="4391" y="4477"/>
                  </a:cubicBezTo>
                  <a:cubicBezTo>
                    <a:pt x="4423" y="4477"/>
                    <a:pt x="4452" y="4459"/>
                    <a:pt x="4468" y="4430"/>
                  </a:cubicBezTo>
                  <a:cubicBezTo>
                    <a:pt x="4490" y="4389"/>
                    <a:pt x="4474" y="4337"/>
                    <a:pt x="4433" y="4315"/>
                  </a:cubicBezTo>
                  <a:cubicBezTo>
                    <a:pt x="4333" y="4260"/>
                    <a:pt x="4226" y="4211"/>
                    <a:pt x="4114" y="4164"/>
                  </a:cubicBezTo>
                  <a:cubicBezTo>
                    <a:pt x="4103" y="4160"/>
                    <a:pt x="4091" y="4157"/>
                    <a:pt x="4080" y="4157"/>
                  </a:cubicBezTo>
                  <a:close/>
                  <a:moveTo>
                    <a:pt x="26347" y="4161"/>
                  </a:moveTo>
                  <a:cubicBezTo>
                    <a:pt x="26300" y="4163"/>
                    <a:pt x="26262" y="4201"/>
                    <a:pt x="26262" y="4249"/>
                  </a:cubicBezTo>
                  <a:cubicBezTo>
                    <a:pt x="26264" y="4377"/>
                    <a:pt x="26268" y="4491"/>
                    <a:pt x="26278" y="4598"/>
                  </a:cubicBezTo>
                  <a:cubicBezTo>
                    <a:pt x="26281" y="4643"/>
                    <a:pt x="26320" y="4677"/>
                    <a:pt x="26363" y="4677"/>
                  </a:cubicBezTo>
                  <a:lnTo>
                    <a:pt x="26369" y="4677"/>
                  </a:lnTo>
                  <a:cubicBezTo>
                    <a:pt x="26417" y="4672"/>
                    <a:pt x="26452" y="4630"/>
                    <a:pt x="26448" y="4584"/>
                  </a:cubicBezTo>
                  <a:cubicBezTo>
                    <a:pt x="26440" y="4481"/>
                    <a:pt x="26435" y="4371"/>
                    <a:pt x="26433" y="4246"/>
                  </a:cubicBezTo>
                  <a:cubicBezTo>
                    <a:pt x="26433" y="4200"/>
                    <a:pt x="26395" y="4161"/>
                    <a:pt x="26348" y="4161"/>
                  </a:cubicBezTo>
                  <a:close/>
                  <a:moveTo>
                    <a:pt x="4821" y="4589"/>
                  </a:moveTo>
                  <a:cubicBezTo>
                    <a:pt x="4797" y="4589"/>
                    <a:pt x="4772" y="4599"/>
                    <a:pt x="4754" y="4619"/>
                  </a:cubicBezTo>
                  <a:cubicBezTo>
                    <a:pt x="4724" y="4656"/>
                    <a:pt x="4729" y="4710"/>
                    <a:pt x="4766" y="4741"/>
                  </a:cubicBezTo>
                  <a:cubicBezTo>
                    <a:pt x="4852" y="4813"/>
                    <a:pt x="4932" y="4890"/>
                    <a:pt x="5001" y="4970"/>
                  </a:cubicBezTo>
                  <a:cubicBezTo>
                    <a:pt x="5017" y="4991"/>
                    <a:pt x="5041" y="5000"/>
                    <a:pt x="5065" y="5000"/>
                  </a:cubicBezTo>
                  <a:cubicBezTo>
                    <a:pt x="5086" y="5000"/>
                    <a:pt x="5105" y="4994"/>
                    <a:pt x="5121" y="4979"/>
                  </a:cubicBezTo>
                  <a:cubicBezTo>
                    <a:pt x="5158" y="4949"/>
                    <a:pt x="5161" y="4895"/>
                    <a:pt x="5131" y="4859"/>
                  </a:cubicBezTo>
                  <a:cubicBezTo>
                    <a:pt x="5055" y="4771"/>
                    <a:pt x="4969" y="4686"/>
                    <a:pt x="4874" y="4608"/>
                  </a:cubicBezTo>
                  <a:cubicBezTo>
                    <a:pt x="4859" y="4595"/>
                    <a:pt x="4840" y="4589"/>
                    <a:pt x="4821" y="4589"/>
                  </a:cubicBezTo>
                  <a:close/>
                  <a:moveTo>
                    <a:pt x="26450" y="5013"/>
                  </a:moveTo>
                  <a:cubicBezTo>
                    <a:pt x="26443" y="5013"/>
                    <a:pt x="26435" y="5014"/>
                    <a:pt x="26427" y="5016"/>
                  </a:cubicBezTo>
                  <a:cubicBezTo>
                    <a:pt x="26380" y="5028"/>
                    <a:pt x="26353" y="5076"/>
                    <a:pt x="26366" y="5122"/>
                  </a:cubicBezTo>
                  <a:cubicBezTo>
                    <a:pt x="26396" y="5228"/>
                    <a:pt x="26433" y="5330"/>
                    <a:pt x="26478" y="5426"/>
                  </a:cubicBezTo>
                  <a:lnTo>
                    <a:pt x="26492" y="5457"/>
                  </a:lnTo>
                  <a:cubicBezTo>
                    <a:pt x="26507" y="5487"/>
                    <a:pt x="26537" y="5506"/>
                    <a:pt x="26569" y="5506"/>
                  </a:cubicBezTo>
                  <a:cubicBezTo>
                    <a:pt x="26582" y="5506"/>
                    <a:pt x="26595" y="5503"/>
                    <a:pt x="26606" y="5497"/>
                  </a:cubicBezTo>
                  <a:cubicBezTo>
                    <a:pt x="26649" y="5476"/>
                    <a:pt x="26667" y="5425"/>
                    <a:pt x="26648" y="5383"/>
                  </a:cubicBezTo>
                  <a:lnTo>
                    <a:pt x="26633" y="5354"/>
                  </a:lnTo>
                  <a:cubicBezTo>
                    <a:pt x="26593" y="5268"/>
                    <a:pt x="26560" y="5173"/>
                    <a:pt x="26533" y="5076"/>
                  </a:cubicBezTo>
                  <a:cubicBezTo>
                    <a:pt x="26522" y="5037"/>
                    <a:pt x="26487" y="5013"/>
                    <a:pt x="26450" y="5013"/>
                  </a:cubicBezTo>
                  <a:close/>
                  <a:moveTo>
                    <a:pt x="5339" y="5263"/>
                  </a:moveTo>
                  <a:cubicBezTo>
                    <a:pt x="5328" y="5263"/>
                    <a:pt x="5315" y="5266"/>
                    <a:pt x="5304" y="5271"/>
                  </a:cubicBezTo>
                  <a:cubicBezTo>
                    <a:pt x="5260" y="5290"/>
                    <a:pt x="5241" y="5340"/>
                    <a:pt x="5260" y="5383"/>
                  </a:cubicBezTo>
                  <a:cubicBezTo>
                    <a:pt x="5300" y="5474"/>
                    <a:pt x="5336" y="5577"/>
                    <a:pt x="5368" y="5697"/>
                  </a:cubicBezTo>
                  <a:cubicBezTo>
                    <a:pt x="5379" y="5735"/>
                    <a:pt x="5413" y="5759"/>
                    <a:pt x="5451" y="5759"/>
                  </a:cubicBezTo>
                  <a:cubicBezTo>
                    <a:pt x="5459" y="5759"/>
                    <a:pt x="5465" y="5759"/>
                    <a:pt x="5473" y="5756"/>
                  </a:cubicBezTo>
                  <a:cubicBezTo>
                    <a:pt x="5518" y="5745"/>
                    <a:pt x="5545" y="5697"/>
                    <a:pt x="5533" y="5650"/>
                  </a:cubicBezTo>
                  <a:cubicBezTo>
                    <a:pt x="5499" y="5524"/>
                    <a:pt x="5461" y="5413"/>
                    <a:pt x="5417" y="5314"/>
                  </a:cubicBezTo>
                  <a:cubicBezTo>
                    <a:pt x="5403" y="5282"/>
                    <a:pt x="5372" y="5263"/>
                    <a:pt x="5339" y="5263"/>
                  </a:cubicBezTo>
                  <a:close/>
                  <a:moveTo>
                    <a:pt x="26853" y="5762"/>
                  </a:moveTo>
                  <a:cubicBezTo>
                    <a:pt x="26833" y="5762"/>
                    <a:pt x="26813" y="5769"/>
                    <a:pt x="26797" y="5783"/>
                  </a:cubicBezTo>
                  <a:cubicBezTo>
                    <a:pt x="26762" y="5814"/>
                    <a:pt x="26757" y="5868"/>
                    <a:pt x="26789" y="5905"/>
                  </a:cubicBezTo>
                  <a:cubicBezTo>
                    <a:pt x="26864" y="5992"/>
                    <a:pt x="26950" y="6075"/>
                    <a:pt x="27045" y="6153"/>
                  </a:cubicBezTo>
                  <a:cubicBezTo>
                    <a:pt x="27061" y="6166"/>
                    <a:pt x="27080" y="6172"/>
                    <a:pt x="27099" y="6172"/>
                  </a:cubicBezTo>
                  <a:cubicBezTo>
                    <a:pt x="27123" y="6172"/>
                    <a:pt x="27149" y="6163"/>
                    <a:pt x="27165" y="6142"/>
                  </a:cubicBezTo>
                  <a:cubicBezTo>
                    <a:pt x="27195" y="6105"/>
                    <a:pt x="27191" y="6051"/>
                    <a:pt x="27154" y="6020"/>
                  </a:cubicBezTo>
                  <a:cubicBezTo>
                    <a:pt x="27067" y="5948"/>
                    <a:pt x="26989" y="5871"/>
                    <a:pt x="26918" y="5791"/>
                  </a:cubicBezTo>
                  <a:cubicBezTo>
                    <a:pt x="26901" y="5772"/>
                    <a:pt x="26877" y="5762"/>
                    <a:pt x="26853" y="5762"/>
                  </a:cubicBezTo>
                  <a:close/>
                  <a:moveTo>
                    <a:pt x="5564" y="6091"/>
                  </a:moveTo>
                  <a:cubicBezTo>
                    <a:pt x="5559" y="6091"/>
                    <a:pt x="5553" y="6091"/>
                    <a:pt x="5547" y="6092"/>
                  </a:cubicBezTo>
                  <a:cubicBezTo>
                    <a:pt x="5501" y="6102"/>
                    <a:pt x="5470" y="6147"/>
                    <a:pt x="5480" y="6193"/>
                  </a:cubicBezTo>
                  <a:cubicBezTo>
                    <a:pt x="5502" y="6302"/>
                    <a:pt x="5528" y="6419"/>
                    <a:pt x="5560" y="6534"/>
                  </a:cubicBezTo>
                  <a:cubicBezTo>
                    <a:pt x="5569" y="6573"/>
                    <a:pt x="5605" y="6597"/>
                    <a:pt x="5643" y="6597"/>
                  </a:cubicBezTo>
                  <a:cubicBezTo>
                    <a:pt x="5650" y="6597"/>
                    <a:pt x="5658" y="6597"/>
                    <a:pt x="5666" y="6594"/>
                  </a:cubicBezTo>
                  <a:cubicBezTo>
                    <a:pt x="5710" y="6581"/>
                    <a:pt x="5738" y="6534"/>
                    <a:pt x="5725" y="6488"/>
                  </a:cubicBezTo>
                  <a:cubicBezTo>
                    <a:pt x="5694" y="6377"/>
                    <a:pt x="5670" y="6265"/>
                    <a:pt x="5648" y="6158"/>
                  </a:cubicBezTo>
                  <a:cubicBezTo>
                    <a:pt x="5640" y="6118"/>
                    <a:pt x="5603" y="6091"/>
                    <a:pt x="5564" y="6091"/>
                  </a:cubicBezTo>
                  <a:close/>
                  <a:moveTo>
                    <a:pt x="27528" y="6287"/>
                  </a:moveTo>
                  <a:cubicBezTo>
                    <a:pt x="27497" y="6287"/>
                    <a:pt x="27467" y="6304"/>
                    <a:pt x="27452" y="6333"/>
                  </a:cubicBezTo>
                  <a:cubicBezTo>
                    <a:pt x="27429" y="6374"/>
                    <a:pt x="27445" y="6425"/>
                    <a:pt x="27487" y="6449"/>
                  </a:cubicBezTo>
                  <a:cubicBezTo>
                    <a:pt x="27586" y="6502"/>
                    <a:pt x="27692" y="6554"/>
                    <a:pt x="27804" y="6600"/>
                  </a:cubicBezTo>
                  <a:cubicBezTo>
                    <a:pt x="27815" y="6605"/>
                    <a:pt x="27826" y="6608"/>
                    <a:pt x="27838" y="6608"/>
                  </a:cubicBezTo>
                  <a:cubicBezTo>
                    <a:pt x="27871" y="6608"/>
                    <a:pt x="27903" y="6587"/>
                    <a:pt x="27916" y="6554"/>
                  </a:cubicBezTo>
                  <a:cubicBezTo>
                    <a:pt x="27935" y="6510"/>
                    <a:pt x="27914" y="6461"/>
                    <a:pt x="27871" y="6441"/>
                  </a:cubicBezTo>
                  <a:cubicBezTo>
                    <a:pt x="27764" y="6397"/>
                    <a:pt x="27663" y="6349"/>
                    <a:pt x="27569" y="6297"/>
                  </a:cubicBezTo>
                  <a:cubicBezTo>
                    <a:pt x="27556" y="6290"/>
                    <a:pt x="27542" y="6287"/>
                    <a:pt x="27528" y="6287"/>
                  </a:cubicBezTo>
                  <a:close/>
                  <a:moveTo>
                    <a:pt x="28322" y="6606"/>
                  </a:moveTo>
                  <a:cubicBezTo>
                    <a:pt x="28286" y="6606"/>
                    <a:pt x="28252" y="6631"/>
                    <a:pt x="28241" y="6667"/>
                  </a:cubicBezTo>
                  <a:cubicBezTo>
                    <a:pt x="28228" y="6714"/>
                    <a:pt x="28254" y="6760"/>
                    <a:pt x="28300" y="6775"/>
                  </a:cubicBezTo>
                  <a:cubicBezTo>
                    <a:pt x="28408" y="6805"/>
                    <a:pt x="28521" y="6834"/>
                    <a:pt x="28638" y="6861"/>
                  </a:cubicBezTo>
                  <a:cubicBezTo>
                    <a:pt x="28645" y="6861"/>
                    <a:pt x="28651" y="6863"/>
                    <a:pt x="28658" y="6863"/>
                  </a:cubicBezTo>
                  <a:cubicBezTo>
                    <a:pt x="28696" y="6863"/>
                    <a:pt x="28731" y="6835"/>
                    <a:pt x="28741" y="6795"/>
                  </a:cubicBezTo>
                  <a:cubicBezTo>
                    <a:pt x="28750" y="6749"/>
                    <a:pt x="28722" y="6704"/>
                    <a:pt x="28675" y="6693"/>
                  </a:cubicBezTo>
                  <a:cubicBezTo>
                    <a:pt x="28563" y="6667"/>
                    <a:pt x="28453" y="6640"/>
                    <a:pt x="28347" y="6610"/>
                  </a:cubicBezTo>
                  <a:cubicBezTo>
                    <a:pt x="28339" y="6607"/>
                    <a:pt x="28330" y="6606"/>
                    <a:pt x="28322" y="6606"/>
                  </a:cubicBezTo>
                  <a:close/>
                  <a:moveTo>
                    <a:pt x="29164" y="6785"/>
                  </a:moveTo>
                  <a:cubicBezTo>
                    <a:pt x="29121" y="6785"/>
                    <a:pt x="29085" y="6815"/>
                    <a:pt x="29079" y="6858"/>
                  </a:cubicBezTo>
                  <a:cubicBezTo>
                    <a:pt x="29072" y="6904"/>
                    <a:pt x="29104" y="6949"/>
                    <a:pt x="29151" y="6956"/>
                  </a:cubicBezTo>
                  <a:cubicBezTo>
                    <a:pt x="29192" y="6962"/>
                    <a:pt x="29236" y="6968"/>
                    <a:pt x="29277" y="6975"/>
                  </a:cubicBezTo>
                  <a:cubicBezTo>
                    <a:pt x="29349" y="6984"/>
                    <a:pt x="29421" y="6994"/>
                    <a:pt x="29493" y="7002"/>
                  </a:cubicBezTo>
                  <a:cubicBezTo>
                    <a:pt x="29497" y="7004"/>
                    <a:pt x="29501" y="7004"/>
                    <a:pt x="29505" y="7004"/>
                  </a:cubicBezTo>
                  <a:cubicBezTo>
                    <a:pt x="29546" y="7004"/>
                    <a:pt x="29583" y="6972"/>
                    <a:pt x="29589" y="6928"/>
                  </a:cubicBezTo>
                  <a:cubicBezTo>
                    <a:pt x="29596" y="6882"/>
                    <a:pt x="29562" y="6839"/>
                    <a:pt x="29516" y="6832"/>
                  </a:cubicBezTo>
                  <a:cubicBezTo>
                    <a:pt x="29444" y="6823"/>
                    <a:pt x="29372" y="6813"/>
                    <a:pt x="29300" y="6803"/>
                  </a:cubicBezTo>
                  <a:cubicBezTo>
                    <a:pt x="29260" y="6799"/>
                    <a:pt x="29218" y="6792"/>
                    <a:pt x="29176" y="6786"/>
                  </a:cubicBezTo>
                  <a:cubicBezTo>
                    <a:pt x="29172" y="6785"/>
                    <a:pt x="29168" y="6785"/>
                    <a:pt x="29164" y="6785"/>
                  </a:cubicBezTo>
                  <a:close/>
                  <a:moveTo>
                    <a:pt x="30015" y="6899"/>
                  </a:moveTo>
                  <a:cubicBezTo>
                    <a:pt x="29973" y="6899"/>
                    <a:pt x="29936" y="6929"/>
                    <a:pt x="29931" y="6973"/>
                  </a:cubicBezTo>
                  <a:cubicBezTo>
                    <a:pt x="29924" y="7020"/>
                    <a:pt x="29956" y="7063"/>
                    <a:pt x="30004" y="7069"/>
                  </a:cubicBezTo>
                  <a:cubicBezTo>
                    <a:pt x="30116" y="7085"/>
                    <a:pt x="30230" y="7101"/>
                    <a:pt x="30342" y="7119"/>
                  </a:cubicBezTo>
                  <a:cubicBezTo>
                    <a:pt x="30347" y="7120"/>
                    <a:pt x="30352" y="7120"/>
                    <a:pt x="30355" y="7120"/>
                  </a:cubicBezTo>
                  <a:cubicBezTo>
                    <a:pt x="30397" y="7120"/>
                    <a:pt x="30433" y="7090"/>
                    <a:pt x="30440" y="7048"/>
                  </a:cubicBezTo>
                  <a:cubicBezTo>
                    <a:pt x="30448" y="7002"/>
                    <a:pt x="30416" y="6957"/>
                    <a:pt x="30369" y="6949"/>
                  </a:cubicBezTo>
                  <a:cubicBezTo>
                    <a:pt x="30256" y="6931"/>
                    <a:pt x="30142" y="6915"/>
                    <a:pt x="30027" y="6899"/>
                  </a:cubicBezTo>
                  <a:cubicBezTo>
                    <a:pt x="30023" y="6899"/>
                    <a:pt x="30019" y="6899"/>
                    <a:pt x="30015" y="6899"/>
                  </a:cubicBezTo>
                  <a:close/>
                  <a:moveTo>
                    <a:pt x="30863" y="7047"/>
                  </a:moveTo>
                  <a:cubicBezTo>
                    <a:pt x="30824" y="7047"/>
                    <a:pt x="30787" y="7073"/>
                    <a:pt x="30778" y="7112"/>
                  </a:cubicBezTo>
                  <a:cubicBezTo>
                    <a:pt x="30766" y="7159"/>
                    <a:pt x="30795" y="7205"/>
                    <a:pt x="30842" y="7217"/>
                  </a:cubicBezTo>
                  <a:cubicBezTo>
                    <a:pt x="30957" y="7242"/>
                    <a:pt x="31066" y="7271"/>
                    <a:pt x="31168" y="7303"/>
                  </a:cubicBezTo>
                  <a:cubicBezTo>
                    <a:pt x="31176" y="7306"/>
                    <a:pt x="31186" y="7306"/>
                    <a:pt x="31194" y="7306"/>
                  </a:cubicBezTo>
                  <a:cubicBezTo>
                    <a:pt x="31231" y="7306"/>
                    <a:pt x="31264" y="7282"/>
                    <a:pt x="31276" y="7245"/>
                  </a:cubicBezTo>
                  <a:cubicBezTo>
                    <a:pt x="31290" y="7201"/>
                    <a:pt x="31264" y="7152"/>
                    <a:pt x="31218" y="7138"/>
                  </a:cubicBezTo>
                  <a:cubicBezTo>
                    <a:pt x="31112" y="7106"/>
                    <a:pt x="30999" y="7076"/>
                    <a:pt x="30880" y="7048"/>
                  </a:cubicBezTo>
                  <a:cubicBezTo>
                    <a:pt x="30874" y="7047"/>
                    <a:pt x="30868" y="7047"/>
                    <a:pt x="30863" y="7047"/>
                  </a:cubicBezTo>
                  <a:close/>
                  <a:moveTo>
                    <a:pt x="5835" y="6902"/>
                  </a:moveTo>
                  <a:cubicBezTo>
                    <a:pt x="5820" y="6902"/>
                    <a:pt x="5805" y="6906"/>
                    <a:pt x="5790" y="6914"/>
                  </a:cubicBezTo>
                  <a:cubicBezTo>
                    <a:pt x="5750" y="6938"/>
                    <a:pt x="5736" y="6991"/>
                    <a:pt x="5760" y="7031"/>
                  </a:cubicBezTo>
                  <a:cubicBezTo>
                    <a:pt x="5794" y="7088"/>
                    <a:pt x="5830" y="7143"/>
                    <a:pt x="5871" y="7193"/>
                  </a:cubicBezTo>
                  <a:cubicBezTo>
                    <a:pt x="5906" y="7237"/>
                    <a:pt x="5944" y="7279"/>
                    <a:pt x="5986" y="7319"/>
                  </a:cubicBezTo>
                  <a:cubicBezTo>
                    <a:pt x="6002" y="7335"/>
                    <a:pt x="6024" y="7343"/>
                    <a:pt x="6045" y="7343"/>
                  </a:cubicBezTo>
                  <a:cubicBezTo>
                    <a:pt x="6067" y="7343"/>
                    <a:pt x="6090" y="7335"/>
                    <a:pt x="6108" y="7317"/>
                  </a:cubicBezTo>
                  <a:cubicBezTo>
                    <a:pt x="6140" y="7284"/>
                    <a:pt x="6140" y="7229"/>
                    <a:pt x="6106" y="7196"/>
                  </a:cubicBezTo>
                  <a:cubicBezTo>
                    <a:pt x="6069" y="7160"/>
                    <a:pt x="6035" y="7124"/>
                    <a:pt x="6005" y="7085"/>
                  </a:cubicBezTo>
                  <a:cubicBezTo>
                    <a:pt x="5970" y="7042"/>
                    <a:pt x="5938" y="6994"/>
                    <a:pt x="5909" y="6944"/>
                  </a:cubicBezTo>
                  <a:cubicBezTo>
                    <a:pt x="5893" y="6917"/>
                    <a:pt x="5865" y="6902"/>
                    <a:pt x="5835" y="6902"/>
                  </a:cubicBezTo>
                  <a:close/>
                  <a:moveTo>
                    <a:pt x="31675" y="7317"/>
                  </a:moveTo>
                  <a:cubicBezTo>
                    <a:pt x="31642" y="7317"/>
                    <a:pt x="31611" y="7336"/>
                    <a:pt x="31598" y="7367"/>
                  </a:cubicBezTo>
                  <a:cubicBezTo>
                    <a:pt x="31577" y="7409"/>
                    <a:pt x="31596" y="7460"/>
                    <a:pt x="31639" y="7481"/>
                  </a:cubicBezTo>
                  <a:cubicBezTo>
                    <a:pt x="31742" y="7529"/>
                    <a:pt x="31841" y="7582"/>
                    <a:pt x="31932" y="7638"/>
                  </a:cubicBezTo>
                  <a:cubicBezTo>
                    <a:pt x="31947" y="7647"/>
                    <a:pt x="31963" y="7650"/>
                    <a:pt x="31977" y="7650"/>
                  </a:cubicBezTo>
                  <a:cubicBezTo>
                    <a:pt x="32006" y="7650"/>
                    <a:pt x="32035" y="7636"/>
                    <a:pt x="32051" y="7610"/>
                  </a:cubicBezTo>
                  <a:cubicBezTo>
                    <a:pt x="32075" y="7570"/>
                    <a:pt x="32062" y="7518"/>
                    <a:pt x="32022" y="7492"/>
                  </a:cubicBezTo>
                  <a:cubicBezTo>
                    <a:pt x="31924" y="7431"/>
                    <a:pt x="31820" y="7375"/>
                    <a:pt x="31711" y="7325"/>
                  </a:cubicBezTo>
                  <a:cubicBezTo>
                    <a:pt x="31699" y="7320"/>
                    <a:pt x="31687" y="7317"/>
                    <a:pt x="31675" y="7317"/>
                  </a:cubicBezTo>
                  <a:close/>
                  <a:moveTo>
                    <a:pt x="6473" y="7454"/>
                  </a:moveTo>
                  <a:cubicBezTo>
                    <a:pt x="6440" y="7454"/>
                    <a:pt x="6408" y="7473"/>
                    <a:pt x="6394" y="7505"/>
                  </a:cubicBezTo>
                  <a:cubicBezTo>
                    <a:pt x="6375" y="7548"/>
                    <a:pt x="6394" y="7599"/>
                    <a:pt x="6439" y="7618"/>
                  </a:cubicBezTo>
                  <a:cubicBezTo>
                    <a:pt x="6541" y="7665"/>
                    <a:pt x="6657" y="7703"/>
                    <a:pt x="6777" y="7734"/>
                  </a:cubicBezTo>
                  <a:cubicBezTo>
                    <a:pt x="6783" y="7737"/>
                    <a:pt x="6791" y="7737"/>
                    <a:pt x="6798" y="7737"/>
                  </a:cubicBezTo>
                  <a:cubicBezTo>
                    <a:pt x="6836" y="7737"/>
                    <a:pt x="6871" y="7711"/>
                    <a:pt x="6881" y="7673"/>
                  </a:cubicBezTo>
                  <a:cubicBezTo>
                    <a:pt x="6892" y="7626"/>
                    <a:pt x="6865" y="7580"/>
                    <a:pt x="6819" y="7569"/>
                  </a:cubicBezTo>
                  <a:cubicBezTo>
                    <a:pt x="6708" y="7540"/>
                    <a:pt x="6604" y="7505"/>
                    <a:pt x="6508" y="7462"/>
                  </a:cubicBezTo>
                  <a:cubicBezTo>
                    <a:pt x="6496" y="7456"/>
                    <a:pt x="6485" y="7454"/>
                    <a:pt x="6473" y="7454"/>
                  </a:cubicBezTo>
                  <a:close/>
                  <a:moveTo>
                    <a:pt x="8492" y="7628"/>
                  </a:moveTo>
                  <a:cubicBezTo>
                    <a:pt x="8383" y="7628"/>
                    <a:pt x="8273" y="7631"/>
                    <a:pt x="8162" y="7634"/>
                  </a:cubicBezTo>
                  <a:cubicBezTo>
                    <a:pt x="8116" y="7636"/>
                    <a:pt x="8079" y="7676"/>
                    <a:pt x="8080" y="7724"/>
                  </a:cubicBezTo>
                  <a:cubicBezTo>
                    <a:pt x="8082" y="7771"/>
                    <a:pt x="8119" y="7806"/>
                    <a:pt x="8165" y="7806"/>
                  </a:cubicBezTo>
                  <a:lnTo>
                    <a:pt x="8168" y="7806"/>
                  </a:lnTo>
                  <a:cubicBezTo>
                    <a:pt x="8276" y="7803"/>
                    <a:pt x="8385" y="7799"/>
                    <a:pt x="8492" y="7799"/>
                  </a:cubicBezTo>
                  <a:lnTo>
                    <a:pt x="8508" y="7799"/>
                  </a:lnTo>
                  <a:cubicBezTo>
                    <a:pt x="8509" y="7799"/>
                    <a:pt x="8510" y="7799"/>
                    <a:pt x="8511" y="7799"/>
                  </a:cubicBezTo>
                  <a:cubicBezTo>
                    <a:pt x="8556" y="7799"/>
                    <a:pt x="8594" y="7760"/>
                    <a:pt x="8594" y="7715"/>
                  </a:cubicBezTo>
                  <a:cubicBezTo>
                    <a:pt x="8596" y="7667"/>
                    <a:pt x="8558" y="7628"/>
                    <a:pt x="8510" y="7628"/>
                  </a:cubicBezTo>
                  <a:close/>
                  <a:moveTo>
                    <a:pt x="7309" y="7642"/>
                  </a:moveTo>
                  <a:cubicBezTo>
                    <a:pt x="7263" y="7642"/>
                    <a:pt x="7224" y="7677"/>
                    <a:pt x="7220" y="7723"/>
                  </a:cubicBezTo>
                  <a:cubicBezTo>
                    <a:pt x="7219" y="7771"/>
                    <a:pt x="7254" y="7811"/>
                    <a:pt x="7302" y="7814"/>
                  </a:cubicBezTo>
                  <a:cubicBezTo>
                    <a:pt x="7333" y="7817"/>
                    <a:pt x="7363" y="7819"/>
                    <a:pt x="7393" y="7819"/>
                  </a:cubicBezTo>
                  <a:cubicBezTo>
                    <a:pt x="7457" y="7822"/>
                    <a:pt x="7520" y="7822"/>
                    <a:pt x="7584" y="7822"/>
                  </a:cubicBezTo>
                  <a:lnTo>
                    <a:pt x="7651" y="7822"/>
                  </a:lnTo>
                  <a:cubicBezTo>
                    <a:pt x="7699" y="7822"/>
                    <a:pt x="7736" y="7782"/>
                    <a:pt x="7736" y="7735"/>
                  </a:cubicBezTo>
                  <a:cubicBezTo>
                    <a:pt x="7736" y="7687"/>
                    <a:pt x="7698" y="7650"/>
                    <a:pt x="7650" y="7650"/>
                  </a:cubicBezTo>
                  <a:lnTo>
                    <a:pt x="7584" y="7650"/>
                  </a:lnTo>
                  <a:cubicBezTo>
                    <a:pt x="7523" y="7650"/>
                    <a:pt x="7461" y="7649"/>
                    <a:pt x="7400" y="7647"/>
                  </a:cubicBezTo>
                  <a:cubicBezTo>
                    <a:pt x="7371" y="7646"/>
                    <a:pt x="7342" y="7644"/>
                    <a:pt x="7312" y="7642"/>
                  </a:cubicBezTo>
                  <a:cubicBezTo>
                    <a:pt x="7311" y="7642"/>
                    <a:pt x="7310" y="7642"/>
                    <a:pt x="7309" y="7642"/>
                  </a:cubicBezTo>
                  <a:close/>
                  <a:moveTo>
                    <a:pt x="9023" y="7661"/>
                  </a:moveTo>
                  <a:cubicBezTo>
                    <a:pt x="8981" y="7661"/>
                    <a:pt x="8945" y="7691"/>
                    <a:pt x="8939" y="7735"/>
                  </a:cubicBezTo>
                  <a:cubicBezTo>
                    <a:pt x="8932" y="7782"/>
                    <a:pt x="8964" y="7825"/>
                    <a:pt x="9011" y="7831"/>
                  </a:cubicBezTo>
                  <a:cubicBezTo>
                    <a:pt x="9121" y="7847"/>
                    <a:pt x="9230" y="7870"/>
                    <a:pt x="9337" y="7897"/>
                  </a:cubicBezTo>
                  <a:cubicBezTo>
                    <a:pt x="9345" y="7900"/>
                    <a:pt x="9352" y="7900"/>
                    <a:pt x="9360" y="7900"/>
                  </a:cubicBezTo>
                  <a:cubicBezTo>
                    <a:pt x="9398" y="7900"/>
                    <a:pt x="9432" y="7875"/>
                    <a:pt x="9443" y="7836"/>
                  </a:cubicBezTo>
                  <a:cubicBezTo>
                    <a:pt x="9454" y="7791"/>
                    <a:pt x="9427" y="7743"/>
                    <a:pt x="9382" y="7732"/>
                  </a:cubicBezTo>
                  <a:cubicBezTo>
                    <a:pt x="9269" y="7702"/>
                    <a:pt x="9152" y="7678"/>
                    <a:pt x="9035" y="7662"/>
                  </a:cubicBezTo>
                  <a:cubicBezTo>
                    <a:pt x="9031" y="7661"/>
                    <a:pt x="9027" y="7661"/>
                    <a:pt x="9023" y="7661"/>
                  </a:cubicBezTo>
                  <a:close/>
                  <a:moveTo>
                    <a:pt x="32385" y="7793"/>
                  </a:moveTo>
                  <a:cubicBezTo>
                    <a:pt x="32362" y="7793"/>
                    <a:pt x="32340" y="7802"/>
                    <a:pt x="32323" y="7820"/>
                  </a:cubicBezTo>
                  <a:cubicBezTo>
                    <a:pt x="32289" y="7854"/>
                    <a:pt x="32291" y="7908"/>
                    <a:pt x="32326" y="7940"/>
                  </a:cubicBezTo>
                  <a:cubicBezTo>
                    <a:pt x="32405" y="8017"/>
                    <a:pt x="32478" y="8099"/>
                    <a:pt x="32547" y="8187"/>
                  </a:cubicBezTo>
                  <a:cubicBezTo>
                    <a:pt x="32563" y="8208"/>
                    <a:pt x="32589" y="8219"/>
                    <a:pt x="32614" y="8219"/>
                  </a:cubicBezTo>
                  <a:cubicBezTo>
                    <a:pt x="32634" y="8219"/>
                    <a:pt x="32651" y="8214"/>
                    <a:pt x="32667" y="8201"/>
                  </a:cubicBezTo>
                  <a:cubicBezTo>
                    <a:pt x="32706" y="8173"/>
                    <a:pt x="32712" y="8118"/>
                    <a:pt x="32683" y="8081"/>
                  </a:cubicBezTo>
                  <a:cubicBezTo>
                    <a:pt x="32610" y="7987"/>
                    <a:pt x="32530" y="7899"/>
                    <a:pt x="32445" y="7817"/>
                  </a:cubicBezTo>
                  <a:cubicBezTo>
                    <a:pt x="32428" y="7801"/>
                    <a:pt x="32406" y="7793"/>
                    <a:pt x="32385" y="7793"/>
                  </a:cubicBezTo>
                  <a:close/>
                  <a:moveTo>
                    <a:pt x="9844" y="7902"/>
                  </a:moveTo>
                  <a:cubicBezTo>
                    <a:pt x="9811" y="7902"/>
                    <a:pt x="9780" y="7921"/>
                    <a:pt x="9765" y="7953"/>
                  </a:cubicBezTo>
                  <a:cubicBezTo>
                    <a:pt x="9746" y="7996"/>
                    <a:pt x="9765" y="8048"/>
                    <a:pt x="9808" y="8067"/>
                  </a:cubicBezTo>
                  <a:cubicBezTo>
                    <a:pt x="9907" y="8112"/>
                    <a:pt x="10007" y="8165"/>
                    <a:pt x="10104" y="8222"/>
                  </a:cubicBezTo>
                  <a:cubicBezTo>
                    <a:pt x="10117" y="8230"/>
                    <a:pt x="10133" y="8233"/>
                    <a:pt x="10148" y="8233"/>
                  </a:cubicBezTo>
                  <a:cubicBezTo>
                    <a:pt x="10177" y="8233"/>
                    <a:pt x="10205" y="8219"/>
                    <a:pt x="10221" y="8192"/>
                  </a:cubicBezTo>
                  <a:cubicBezTo>
                    <a:pt x="10245" y="8150"/>
                    <a:pt x="10233" y="8097"/>
                    <a:pt x="10191" y="8073"/>
                  </a:cubicBezTo>
                  <a:cubicBezTo>
                    <a:pt x="10088" y="8014"/>
                    <a:pt x="9984" y="7958"/>
                    <a:pt x="9879" y="7910"/>
                  </a:cubicBezTo>
                  <a:cubicBezTo>
                    <a:pt x="9867" y="7905"/>
                    <a:pt x="9855" y="7902"/>
                    <a:pt x="9844" y="7902"/>
                  </a:cubicBezTo>
                  <a:close/>
                  <a:moveTo>
                    <a:pt x="10572" y="8353"/>
                  </a:moveTo>
                  <a:cubicBezTo>
                    <a:pt x="10547" y="8353"/>
                    <a:pt x="10521" y="8364"/>
                    <a:pt x="10505" y="8385"/>
                  </a:cubicBezTo>
                  <a:cubicBezTo>
                    <a:pt x="10476" y="8424"/>
                    <a:pt x="10482" y="8477"/>
                    <a:pt x="10519" y="8507"/>
                  </a:cubicBezTo>
                  <a:cubicBezTo>
                    <a:pt x="10604" y="8574"/>
                    <a:pt x="10691" y="8648"/>
                    <a:pt x="10775" y="8725"/>
                  </a:cubicBezTo>
                  <a:cubicBezTo>
                    <a:pt x="10791" y="8741"/>
                    <a:pt x="10812" y="8747"/>
                    <a:pt x="10833" y="8747"/>
                  </a:cubicBezTo>
                  <a:cubicBezTo>
                    <a:pt x="10857" y="8747"/>
                    <a:pt x="10879" y="8739"/>
                    <a:pt x="10897" y="8720"/>
                  </a:cubicBezTo>
                  <a:cubicBezTo>
                    <a:pt x="10929" y="8685"/>
                    <a:pt x="10928" y="8631"/>
                    <a:pt x="10892" y="8598"/>
                  </a:cubicBezTo>
                  <a:cubicBezTo>
                    <a:pt x="10804" y="8518"/>
                    <a:pt x="10715" y="8442"/>
                    <a:pt x="10625" y="8371"/>
                  </a:cubicBezTo>
                  <a:cubicBezTo>
                    <a:pt x="10609" y="8359"/>
                    <a:pt x="10591" y="8353"/>
                    <a:pt x="10572" y="8353"/>
                  </a:cubicBezTo>
                  <a:close/>
                  <a:moveTo>
                    <a:pt x="32884" y="8485"/>
                  </a:moveTo>
                  <a:cubicBezTo>
                    <a:pt x="32872" y="8485"/>
                    <a:pt x="32860" y="8488"/>
                    <a:pt x="32848" y="8493"/>
                  </a:cubicBezTo>
                  <a:cubicBezTo>
                    <a:pt x="32805" y="8514"/>
                    <a:pt x="32787" y="8566"/>
                    <a:pt x="32808" y="8608"/>
                  </a:cubicBezTo>
                  <a:cubicBezTo>
                    <a:pt x="32856" y="8706"/>
                    <a:pt x="32898" y="8810"/>
                    <a:pt x="32935" y="8917"/>
                  </a:cubicBezTo>
                  <a:cubicBezTo>
                    <a:pt x="32946" y="8952"/>
                    <a:pt x="32980" y="8975"/>
                    <a:pt x="33016" y="8975"/>
                  </a:cubicBezTo>
                  <a:cubicBezTo>
                    <a:pt x="33024" y="8975"/>
                    <a:pt x="33034" y="8973"/>
                    <a:pt x="33044" y="8970"/>
                  </a:cubicBezTo>
                  <a:cubicBezTo>
                    <a:pt x="33088" y="8954"/>
                    <a:pt x="33112" y="8906"/>
                    <a:pt x="33096" y="8861"/>
                  </a:cubicBezTo>
                  <a:cubicBezTo>
                    <a:pt x="33058" y="8747"/>
                    <a:pt x="33013" y="8637"/>
                    <a:pt x="32962" y="8533"/>
                  </a:cubicBezTo>
                  <a:cubicBezTo>
                    <a:pt x="32947" y="8503"/>
                    <a:pt x="32916" y="8485"/>
                    <a:pt x="32884" y="8485"/>
                  </a:cubicBezTo>
                  <a:close/>
                  <a:moveTo>
                    <a:pt x="11195" y="8943"/>
                  </a:moveTo>
                  <a:cubicBezTo>
                    <a:pt x="11174" y="8943"/>
                    <a:pt x="11154" y="8950"/>
                    <a:pt x="11137" y="8965"/>
                  </a:cubicBezTo>
                  <a:cubicBezTo>
                    <a:pt x="11102" y="8997"/>
                    <a:pt x="11099" y="9052"/>
                    <a:pt x="11131" y="9087"/>
                  </a:cubicBezTo>
                  <a:cubicBezTo>
                    <a:pt x="11205" y="9169"/>
                    <a:pt x="11278" y="9255"/>
                    <a:pt x="11350" y="9345"/>
                  </a:cubicBezTo>
                  <a:cubicBezTo>
                    <a:pt x="11368" y="9366"/>
                    <a:pt x="11394" y="9377"/>
                    <a:pt x="11418" y="9377"/>
                  </a:cubicBezTo>
                  <a:cubicBezTo>
                    <a:pt x="11437" y="9377"/>
                    <a:pt x="11456" y="9370"/>
                    <a:pt x="11472" y="9358"/>
                  </a:cubicBezTo>
                  <a:cubicBezTo>
                    <a:pt x="11509" y="9327"/>
                    <a:pt x="11514" y="9274"/>
                    <a:pt x="11485" y="9237"/>
                  </a:cubicBezTo>
                  <a:cubicBezTo>
                    <a:pt x="11410" y="9145"/>
                    <a:pt x="11334" y="9055"/>
                    <a:pt x="11259" y="8972"/>
                  </a:cubicBezTo>
                  <a:cubicBezTo>
                    <a:pt x="11242" y="8953"/>
                    <a:pt x="11218" y="8943"/>
                    <a:pt x="11195" y="8943"/>
                  </a:cubicBezTo>
                  <a:close/>
                  <a:moveTo>
                    <a:pt x="33139" y="9302"/>
                  </a:moveTo>
                  <a:cubicBezTo>
                    <a:pt x="33135" y="9302"/>
                    <a:pt x="33131" y="9302"/>
                    <a:pt x="33127" y="9303"/>
                  </a:cubicBezTo>
                  <a:cubicBezTo>
                    <a:pt x="33079" y="9311"/>
                    <a:pt x="33048" y="9356"/>
                    <a:pt x="33056" y="9402"/>
                  </a:cubicBezTo>
                  <a:cubicBezTo>
                    <a:pt x="33074" y="9511"/>
                    <a:pt x="33087" y="9623"/>
                    <a:pt x="33095" y="9735"/>
                  </a:cubicBezTo>
                  <a:cubicBezTo>
                    <a:pt x="33098" y="9782"/>
                    <a:pt x="33135" y="9815"/>
                    <a:pt x="33180" y="9815"/>
                  </a:cubicBezTo>
                  <a:lnTo>
                    <a:pt x="33186" y="9815"/>
                  </a:lnTo>
                  <a:cubicBezTo>
                    <a:pt x="33233" y="9812"/>
                    <a:pt x="33269" y="9771"/>
                    <a:pt x="33266" y="9724"/>
                  </a:cubicBezTo>
                  <a:cubicBezTo>
                    <a:pt x="33258" y="9606"/>
                    <a:pt x="33244" y="9489"/>
                    <a:pt x="33225" y="9375"/>
                  </a:cubicBezTo>
                  <a:cubicBezTo>
                    <a:pt x="33219" y="9331"/>
                    <a:pt x="33181" y="9302"/>
                    <a:pt x="33139" y="9302"/>
                  </a:cubicBezTo>
                  <a:close/>
                  <a:moveTo>
                    <a:pt x="11728" y="9616"/>
                  </a:moveTo>
                  <a:cubicBezTo>
                    <a:pt x="11711" y="9616"/>
                    <a:pt x="11693" y="9621"/>
                    <a:pt x="11679" y="9631"/>
                  </a:cubicBezTo>
                  <a:cubicBezTo>
                    <a:pt x="11640" y="9659"/>
                    <a:pt x="11631" y="9713"/>
                    <a:pt x="11658" y="9751"/>
                  </a:cubicBezTo>
                  <a:cubicBezTo>
                    <a:pt x="11720" y="9841"/>
                    <a:pt x="11784" y="9937"/>
                    <a:pt x="11848" y="10033"/>
                  </a:cubicBezTo>
                  <a:cubicBezTo>
                    <a:pt x="11864" y="10059"/>
                    <a:pt x="11893" y="10073"/>
                    <a:pt x="11920" y="10073"/>
                  </a:cubicBezTo>
                  <a:cubicBezTo>
                    <a:pt x="11936" y="10073"/>
                    <a:pt x="11952" y="10068"/>
                    <a:pt x="11967" y="10059"/>
                  </a:cubicBezTo>
                  <a:cubicBezTo>
                    <a:pt x="12007" y="10033"/>
                    <a:pt x="12018" y="9980"/>
                    <a:pt x="11992" y="9940"/>
                  </a:cubicBezTo>
                  <a:cubicBezTo>
                    <a:pt x="11928" y="9841"/>
                    <a:pt x="11863" y="9743"/>
                    <a:pt x="11799" y="9652"/>
                  </a:cubicBezTo>
                  <a:cubicBezTo>
                    <a:pt x="11782" y="9629"/>
                    <a:pt x="11755" y="9616"/>
                    <a:pt x="11728" y="9616"/>
                  </a:cubicBezTo>
                  <a:close/>
                  <a:moveTo>
                    <a:pt x="33180" y="10160"/>
                  </a:moveTo>
                  <a:cubicBezTo>
                    <a:pt x="33136" y="10160"/>
                    <a:pt x="33098" y="10194"/>
                    <a:pt x="33095" y="10240"/>
                  </a:cubicBezTo>
                  <a:cubicBezTo>
                    <a:pt x="33088" y="10350"/>
                    <a:pt x="33077" y="10462"/>
                    <a:pt x="33061" y="10575"/>
                  </a:cubicBezTo>
                  <a:cubicBezTo>
                    <a:pt x="33055" y="10623"/>
                    <a:pt x="33087" y="10666"/>
                    <a:pt x="33135" y="10672"/>
                  </a:cubicBezTo>
                  <a:lnTo>
                    <a:pt x="33146" y="10672"/>
                  </a:lnTo>
                  <a:cubicBezTo>
                    <a:pt x="33189" y="10672"/>
                    <a:pt x="33226" y="10642"/>
                    <a:pt x="33231" y="10599"/>
                  </a:cubicBezTo>
                  <a:cubicBezTo>
                    <a:pt x="33249" y="10483"/>
                    <a:pt x="33260" y="10365"/>
                    <a:pt x="33266" y="10251"/>
                  </a:cubicBezTo>
                  <a:cubicBezTo>
                    <a:pt x="33269" y="10203"/>
                    <a:pt x="33234" y="10163"/>
                    <a:pt x="33186" y="10160"/>
                  </a:cubicBezTo>
                  <a:cubicBezTo>
                    <a:pt x="33184" y="10160"/>
                    <a:pt x="33182" y="10160"/>
                    <a:pt x="33180" y="10160"/>
                  </a:cubicBezTo>
                  <a:close/>
                  <a:moveTo>
                    <a:pt x="12191" y="10340"/>
                  </a:moveTo>
                  <a:cubicBezTo>
                    <a:pt x="12177" y="10340"/>
                    <a:pt x="12162" y="10344"/>
                    <a:pt x="12148" y="10352"/>
                  </a:cubicBezTo>
                  <a:cubicBezTo>
                    <a:pt x="12108" y="10376"/>
                    <a:pt x="12093" y="10429"/>
                    <a:pt x="12117" y="10470"/>
                  </a:cubicBezTo>
                  <a:cubicBezTo>
                    <a:pt x="12177" y="10568"/>
                    <a:pt x="12233" y="10667"/>
                    <a:pt x="12287" y="10767"/>
                  </a:cubicBezTo>
                  <a:cubicBezTo>
                    <a:pt x="12303" y="10794"/>
                    <a:pt x="12332" y="10810"/>
                    <a:pt x="12362" y="10810"/>
                  </a:cubicBezTo>
                  <a:cubicBezTo>
                    <a:pt x="12377" y="10810"/>
                    <a:pt x="12391" y="10807"/>
                    <a:pt x="12404" y="10800"/>
                  </a:cubicBezTo>
                  <a:cubicBezTo>
                    <a:pt x="12446" y="10776"/>
                    <a:pt x="12460" y="10723"/>
                    <a:pt x="12438" y="10682"/>
                  </a:cubicBezTo>
                  <a:cubicBezTo>
                    <a:pt x="12382" y="10583"/>
                    <a:pt x="12325" y="10482"/>
                    <a:pt x="12266" y="10382"/>
                  </a:cubicBezTo>
                  <a:cubicBezTo>
                    <a:pt x="12250" y="10356"/>
                    <a:pt x="12221" y="10340"/>
                    <a:pt x="12191" y="10340"/>
                  </a:cubicBezTo>
                  <a:close/>
                  <a:moveTo>
                    <a:pt x="33046" y="11006"/>
                  </a:moveTo>
                  <a:cubicBezTo>
                    <a:pt x="33007" y="11006"/>
                    <a:pt x="32971" y="11032"/>
                    <a:pt x="32962" y="11071"/>
                  </a:cubicBezTo>
                  <a:cubicBezTo>
                    <a:pt x="32941" y="11153"/>
                    <a:pt x="32917" y="11234"/>
                    <a:pt x="32890" y="11314"/>
                  </a:cubicBezTo>
                  <a:cubicBezTo>
                    <a:pt x="32882" y="11340"/>
                    <a:pt x="32872" y="11367"/>
                    <a:pt x="32864" y="11393"/>
                  </a:cubicBezTo>
                  <a:cubicBezTo>
                    <a:pt x="32848" y="11438"/>
                    <a:pt x="32872" y="11486"/>
                    <a:pt x="32917" y="11502"/>
                  </a:cubicBezTo>
                  <a:cubicBezTo>
                    <a:pt x="32927" y="11505"/>
                    <a:pt x="32936" y="11506"/>
                    <a:pt x="32944" y="11506"/>
                  </a:cubicBezTo>
                  <a:cubicBezTo>
                    <a:pt x="32981" y="11506"/>
                    <a:pt x="33013" y="11484"/>
                    <a:pt x="33026" y="11449"/>
                  </a:cubicBezTo>
                  <a:cubicBezTo>
                    <a:pt x="33036" y="11422"/>
                    <a:pt x="33045" y="11394"/>
                    <a:pt x="33053" y="11367"/>
                  </a:cubicBezTo>
                  <a:cubicBezTo>
                    <a:pt x="33080" y="11284"/>
                    <a:pt x="33106" y="11199"/>
                    <a:pt x="33128" y="11114"/>
                  </a:cubicBezTo>
                  <a:cubicBezTo>
                    <a:pt x="33140" y="11068"/>
                    <a:pt x="33112" y="11021"/>
                    <a:pt x="33066" y="11008"/>
                  </a:cubicBezTo>
                  <a:cubicBezTo>
                    <a:pt x="33059" y="11007"/>
                    <a:pt x="33052" y="11006"/>
                    <a:pt x="33046" y="11006"/>
                  </a:cubicBezTo>
                  <a:close/>
                  <a:moveTo>
                    <a:pt x="12609" y="11091"/>
                  </a:moveTo>
                  <a:cubicBezTo>
                    <a:pt x="12595" y="11091"/>
                    <a:pt x="12582" y="11094"/>
                    <a:pt x="12569" y="11101"/>
                  </a:cubicBezTo>
                  <a:cubicBezTo>
                    <a:pt x="12527" y="11124"/>
                    <a:pt x="12511" y="11177"/>
                    <a:pt x="12534" y="11218"/>
                  </a:cubicBezTo>
                  <a:cubicBezTo>
                    <a:pt x="12588" y="11319"/>
                    <a:pt x="12643" y="11420"/>
                    <a:pt x="12699" y="11521"/>
                  </a:cubicBezTo>
                  <a:cubicBezTo>
                    <a:pt x="12713" y="11548"/>
                    <a:pt x="12743" y="11564"/>
                    <a:pt x="12774" y="11564"/>
                  </a:cubicBezTo>
                  <a:cubicBezTo>
                    <a:pt x="12787" y="11564"/>
                    <a:pt x="12801" y="11561"/>
                    <a:pt x="12814" y="11555"/>
                  </a:cubicBezTo>
                  <a:cubicBezTo>
                    <a:pt x="12856" y="11532"/>
                    <a:pt x="12872" y="11479"/>
                    <a:pt x="12849" y="11438"/>
                  </a:cubicBezTo>
                  <a:cubicBezTo>
                    <a:pt x="12793" y="11337"/>
                    <a:pt x="12739" y="11236"/>
                    <a:pt x="12684" y="11137"/>
                  </a:cubicBezTo>
                  <a:cubicBezTo>
                    <a:pt x="12669" y="11108"/>
                    <a:pt x="12639" y="11091"/>
                    <a:pt x="12609" y="11091"/>
                  </a:cubicBezTo>
                  <a:close/>
                  <a:moveTo>
                    <a:pt x="25851" y="11854"/>
                  </a:moveTo>
                  <a:cubicBezTo>
                    <a:pt x="25804" y="11854"/>
                    <a:pt x="25765" y="11890"/>
                    <a:pt x="25764" y="11936"/>
                  </a:cubicBezTo>
                  <a:cubicBezTo>
                    <a:pt x="25762" y="11984"/>
                    <a:pt x="25799" y="12024"/>
                    <a:pt x="25847" y="12025"/>
                  </a:cubicBezTo>
                  <a:cubicBezTo>
                    <a:pt x="25961" y="12030"/>
                    <a:pt x="26073" y="12040"/>
                    <a:pt x="26182" y="12053"/>
                  </a:cubicBezTo>
                  <a:lnTo>
                    <a:pt x="26193" y="12053"/>
                  </a:lnTo>
                  <a:cubicBezTo>
                    <a:pt x="26236" y="12053"/>
                    <a:pt x="26273" y="12021"/>
                    <a:pt x="26278" y="11977"/>
                  </a:cubicBezTo>
                  <a:cubicBezTo>
                    <a:pt x="26284" y="11931"/>
                    <a:pt x="26251" y="11888"/>
                    <a:pt x="26203" y="11883"/>
                  </a:cubicBezTo>
                  <a:cubicBezTo>
                    <a:pt x="26089" y="11868"/>
                    <a:pt x="25972" y="11859"/>
                    <a:pt x="25854" y="11854"/>
                  </a:cubicBezTo>
                  <a:cubicBezTo>
                    <a:pt x="25853" y="11854"/>
                    <a:pt x="25852" y="11854"/>
                    <a:pt x="25851" y="11854"/>
                  </a:cubicBezTo>
                  <a:close/>
                  <a:moveTo>
                    <a:pt x="25337" y="11862"/>
                  </a:moveTo>
                  <a:cubicBezTo>
                    <a:pt x="25334" y="11862"/>
                    <a:pt x="25331" y="11862"/>
                    <a:pt x="25328" y="11862"/>
                  </a:cubicBezTo>
                  <a:cubicBezTo>
                    <a:pt x="25215" y="11868"/>
                    <a:pt x="25098" y="11881"/>
                    <a:pt x="24982" y="11896"/>
                  </a:cubicBezTo>
                  <a:cubicBezTo>
                    <a:pt x="24934" y="11902"/>
                    <a:pt x="24901" y="11945"/>
                    <a:pt x="24907" y="11992"/>
                  </a:cubicBezTo>
                  <a:cubicBezTo>
                    <a:pt x="24914" y="12035"/>
                    <a:pt x="24950" y="12067"/>
                    <a:pt x="24992" y="12067"/>
                  </a:cubicBezTo>
                  <a:cubicBezTo>
                    <a:pt x="24997" y="12067"/>
                    <a:pt x="25000" y="12067"/>
                    <a:pt x="25003" y="12065"/>
                  </a:cubicBezTo>
                  <a:cubicBezTo>
                    <a:pt x="25117" y="12051"/>
                    <a:pt x="25231" y="12040"/>
                    <a:pt x="25341" y="12033"/>
                  </a:cubicBezTo>
                  <a:cubicBezTo>
                    <a:pt x="25388" y="12030"/>
                    <a:pt x="25423" y="11988"/>
                    <a:pt x="25421" y="11942"/>
                  </a:cubicBezTo>
                  <a:cubicBezTo>
                    <a:pt x="25417" y="11897"/>
                    <a:pt x="25381" y="11862"/>
                    <a:pt x="25337" y="11862"/>
                  </a:cubicBezTo>
                  <a:close/>
                  <a:moveTo>
                    <a:pt x="24485" y="11983"/>
                  </a:moveTo>
                  <a:cubicBezTo>
                    <a:pt x="24479" y="11983"/>
                    <a:pt x="24473" y="11984"/>
                    <a:pt x="24467" y="11985"/>
                  </a:cubicBezTo>
                  <a:cubicBezTo>
                    <a:pt x="24355" y="12009"/>
                    <a:pt x="24241" y="12037"/>
                    <a:pt x="24129" y="12067"/>
                  </a:cubicBezTo>
                  <a:cubicBezTo>
                    <a:pt x="24082" y="12080"/>
                    <a:pt x="24055" y="12126"/>
                    <a:pt x="24068" y="12173"/>
                  </a:cubicBezTo>
                  <a:cubicBezTo>
                    <a:pt x="24078" y="12211"/>
                    <a:pt x="24113" y="12237"/>
                    <a:pt x="24151" y="12237"/>
                  </a:cubicBezTo>
                  <a:cubicBezTo>
                    <a:pt x="24159" y="12237"/>
                    <a:pt x="24166" y="12235"/>
                    <a:pt x="24174" y="12233"/>
                  </a:cubicBezTo>
                  <a:cubicBezTo>
                    <a:pt x="24283" y="12203"/>
                    <a:pt x="24395" y="12176"/>
                    <a:pt x="24504" y="12153"/>
                  </a:cubicBezTo>
                  <a:cubicBezTo>
                    <a:pt x="24550" y="12144"/>
                    <a:pt x="24579" y="12097"/>
                    <a:pt x="24569" y="12051"/>
                  </a:cubicBezTo>
                  <a:cubicBezTo>
                    <a:pt x="24561" y="12011"/>
                    <a:pt x="24525" y="11983"/>
                    <a:pt x="24485" y="11983"/>
                  </a:cubicBezTo>
                  <a:close/>
                  <a:moveTo>
                    <a:pt x="26700" y="11976"/>
                  </a:moveTo>
                  <a:cubicBezTo>
                    <a:pt x="26662" y="11976"/>
                    <a:pt x="26627" y="12002"/>
                    <a:pt x="26616" y="12041"/>
                  </a:cubicBezTo>
                  <a:cubicBezTo>
                    <a:pt x="26605" y="12086"/>
                    <a:pt x="26632" y="12134"/>
                    <a:pt x="26678" y="12145"/>
                  </a:cubicBezTo>
                  <a:cubicBezTo>
                    <a:pt x="26787" y="12174"/>
                    <a:pt x="26894" y="12206"/>
                    <a:pt x="26999" y="12245"/>
                  </a:cubicBezTo>
                  <a:cubicBezTo>
                    <a:pt x="27008" y="12248"/>
                    <a:pt x="27018" y="12250"/>
                    <a:pt x="27027" y="12250"/>
                  </a:cubicBezTo>
                  <a:cubicBezTo>
                    <a:pt x="27063" y="12250"/>
                    <a:pt x="27095" y="12227"/>
                    <a:pt x="27107" y="12193"/>
                  </a:cubicBezTo>
                  <a:cubicBezTo>
                    <a:pt x="27123" y="12149"/>
                    <a:pt x="27101" y="12099"/>
                    <a:pt x="27056" y="12083"/>
                  </a:cubicBezTo>
                  <a:cubicBezTo>
                    <a:pt x="26947" y="12043"/>
                    <a:pt x="26835" y="12008"/>
                    <a:pt x="26720" y="11979"/>
                  </a:cubicBezTo>
                  <a:cubicBezTo>
                    <a:pt x="26713" y="11977"/>
                    <a:pt x="26706" y="11976"/>
                    <a:pt x="26700" y="11976"/>
                  </a:cubicBezTo>
                  <a:close/>
                  <a:moveTo>
                    <a:pt x="32745" y="11810"/>
                  </a:moveTo>
                  <a:cubicBezTo>
                    <a:pt x="32714" y="11810"/>
                    <a:pt x="32684" y="11827"/>
                    <a:pt x="32669" y="11857"/>
                  </a:cubicBezTo>
                  <a:cubicBezTo>
                    <a:pt x="32618" y="11958"/>
                    <a:pt x="32563" y="12057"/>
                    <a:pt x="32506" y="12153"/>
                  </a:cubicBezTo>
                  <a:cubicBezTo>
                    <a:pt x="32481" y="12193"/>
                    <a:pt x="32494" y="12246"/>
                    <a:pt x="32536" y="12270"/>
                  </a:cubicBezTo>
                  <a:cubicBezTo>
                    <a:pt x="32549" y="12278"/>
                    <a:pt x="32565" y="12283"/>
                    <a:pt x="32579" y="12283"/>
                  </a:cubicBezTo>
                  <a:cubicBezTo>
                    <a:pt x="32608" y="12283"/>
                    <a:pt x="32637" y="12269"/>
                    <a:pt x="32653" y="12241"/>
                  </a:cubicBezTo>
                  <a:cubicBezTo>
                    <a:pt x="32714" y="12142"/>
                    <a:pt x="32770" y="12038"/>
                    <a:pt x="32823" y="11934"/>
                  </a:cubicBezTo>
                  <a:cubicBezTo>
                    <a:pt x="32843" y="11891"/>
                    <a:pt x="32826" y="11840"/>
                    <a:pt x="32783" y="11819"/>
                  </a:cubicBezTo>
                  <a:cubicBezTo>
                    <a:pt x="32771" y="11813"/>
                    <a:pt x="32758" y="11810"/>
                    <a:pt x="32745" y="11810"/>
                  </a:cubicBezTo>
                  <a:close/>
                  <a:moveTo>
                    <a:pt x="13024" y="11843"/>
                  </a:moveTo>
                  <a:cubicBezTo>
                    <a:pt x="13010" y="11843"/>
                    <a:pt x="12995" y="11847"/>
                    <a:pt x="12982" y="11854"/>
                  </a:cubicBezTo>
                  <a:cubicBezTo>
                    <a:pt x="12940" y="11878"/>
                    <a:pt x="12926" y="11931"/>
                    <a:pt x="12950" y="11972"/>
                  </a:cubicBezTo>
                  <a:cubicBezTo>
                    <a:pt x="13008" y="12072"/>
                    <a:pt x="13065" y="12171"/>
                    <a:pt x="13125" y="12270"/>
                  </a:cubicBezTo>
                  <a:cubicBezTo>
                    <a:pt x="13141" y="12298"/>
                    <a:pt x="13169" y="12312"/>
                    <a:pt x="13198" y="12312"/>
                  </a:cubicBezTo>
                  <a:cubicBezTo>
                    <a:pt x="13213" y="12312"/>
                    <a:pt x="13229" y="12307"/>
                    <a:pt x="13243" y="12299"/>
                  </a:cubicBezTo>
                  <a:cubicBezTo>
                    <a:pt x="13283" y="12275"/>
                    <a:pt x="13296" y="12222"/>
                    <a:pt x="13272" y="12182"/>
                  </a:cubicBezTo>
                  <a:cubicBezTo>
                    <a:pt x="13213" y="12085"/>
                    <a:pt x="13157" y="11985"/>
                    <a:pt x="13099" y="11886"/>
                  </a:cubicBezTo>
                  <a:cubicBezTo>
                    <a:pt x="13083" y="11859"/>
                    <a:pt x="13054" y="11843"/>
                    <a:pt x="13024" y="11843"/>
                  </a:cubicBezTo>
                  <a:close/>
                  <a:moveTo>
                    <a:pt x="23659" y="12216"/>
                  </a:moveTo>
                  <a:cubicBezTo>
                    <a:pt x="23650" y="12216"/>
                    <a:pt x="23640" y="12217"/>
                    <a:pt x="23631" y="12221"/>
                  </a:cubicBezTo>
                  <a:cubicBezTo>
                    <a:pt x="23522" y="12258"/>
                    <a:pt x="23413" y="12298"/>
                    <a:pt x="23304" y="12341"/>
                  </a:cubicBezTo>
                  <a:cubicBezTo>
                    <a:pt x="23261" y="12357"/>
                    <a:pt x="23239" y="12406"/>
                    <a:pt x="23256" y="12451"/>
                  </a:cubicBezTo>
                  <a:cubicBezTo>
                    <a:pt x="23269" y="12485"/>
                    <a:pt x="23301" y="12506"/>
                    <a:pt x="23336" y="12506"/>
                  </a:cubicBezTo>
                  <a:cubicBezTo>
                    <a:pt x="23346" y="12506"/>
                    <a:pt x="23357" y="12504"/>
                    <a:pt x="23367" y="12501"/>
                  </a:cubicBezTo>
                  <a:cubicBezTo>
                    <a:pt x="23474" y="12459"/>
                    <a:pt x="23581" y="12419"/>
                    <a:pt x="23687" y="12382"/>
                  </a:cubicBezTo>
                  <a:cubicBezTo>
                    <a:pt x="23732" y="12366"/>
                    <a:pt x="23756" y="12318"/>
                    <a:pt x="23740" y="12274"/>
                  </a:cubicBezTo>
                  <a:cubicBezTo>
                    <a:pt x="23727" y="12238"/>
                    <a:pt x="23695" y="12216"/>
                    <a:pt x="23659" y="12216"/>
                  </a:cubicBezTo>
                  <a:close/>
                  <a:moveTo>
                    <a:pt x="27499" y="12288"/>
                  </a:moveTo>
                  <a:cubicBezTo>
                    <a:pt x="27467" y="12288"/>
                    <a:pt x="27437" y="12305"/>
                    <a:pt x="27421" y="12334"/>
                  </a:cubicBezTo>
                  <a:cubicBezTo>
                    <a:pt x="27399" y="12376"/>
                    <a:pt x="27415" y="12427"/>
                    <a:pt x="27457" y="12450"/>
                  </a:cubicBezTo>
                  <a:cubicBezTo>
                    <a:pt x="27549" y="12499"/>
                    <a:pt x="27645" y="12554"/>
                    <a:pt x="27750" y="12618"/>
                  </a:cubicBezTo>
                  <a:cubicBezTo>
                    <a:pt x="27764" y="12627"/>
                    <a:pt x="27780" y="12631"/>
                    <a:pt x="27794" y="12631"/>
                  </a:cubicBezTo>
                  <a:cubicBezTo>
                    <a:pt x="27823" y="12631"/>
                    <a:pt x="27852" y="12616"/>
                    <a:pt x="27868" y="12591"/>
                  </a:cubicBezTo>
                  <a:cubicBezTo>
                    <a:pt x="27894" y="12549"/>
                    <a:pt x="27881" y="12496"/>
                    <a:pt x="27839" y="12472"/>
                  </a:cubicBezTo>
                  <a:cubicBezTo>
                    <a:pt x="27732" y="12406"/>
                    <a:pt x="27633" y="12349"/>
                    <a:pt x="27538" y="12298"/>
                  </a:cubicBezTo>
                  <a:cubicBezTo>
                    <a:pt x="27525" y="12291"/>
                    <a:pt x="27512" y="12288"/>
                    <a:pt x="27499" y="12288"/>
                  </a:cubicBezTo>
                  <a:close/>
                  <a:moveTo>
                    <a:pt x="22861" y="12534"/>
                  </a:moveTo>
                  <a:cubicBezTo>
                    <a:pt x="22849" y="12534"/>
                    <a:pt x="22837" y="12537"/>
                    <a:pt x="22825" y="12543"/>
                  </a:cubicBezTo>
                  <a:cubicBezTo>
                    <a:pt x="22721" y="12589"/>
                    <a:pt x="22616" y="12637"/>
                    <a:pt x="22512" y="12687"/>
                  </a:cubicBezTo>
                  <a:cubicBezTo>
                    <a:pt x="22470" y="12707"/>
                    <a:pt x="22451" y="12759"/>
                    <a:pt x="22472" y="12802"/>
                  </a:cubicBezTo>
                  <a:cubicBezTo>
                    <a:pt x="22486" y="12832"/>
                    <a:pt x="22516" y="12850"/>
                    <a:pt x="22550" y="12850"/>
                  </a:cubicBezTo>
                  <a:cubicBezTo>
                    <a:pt x="22561" y="12850"/>
                    <a:pt x="22574" y="12848"/>
                    <a:pt x="22587" y="12842"/>
                  </a:cubicBezTo>
                  <a:cubicBezTo>
                    <a:pt x="22689" y="12792"/>
                    <a:pt x="22792" y="12744"/>
                    <a:pt x="22896" y="12698"/>
                  </a:cubicBezTo>
                  <a:cubicBezTo>
                    <a:pt x="22939" y="12679"/>
                    <a:pt x="22958" y="12627"/>
                    <a:pt x="22939" y="12584"/>
                  </a:cubicBezTo>
                  <a:cubicBezTo>
                    <a:pt x="22925" y="12554"/>
                    <a:pt x="22894" y="12534"/>
                    <a:pt x="22861" y="12534"/>
                  </a:cubicBezTo>
                  <a:close/>
                  <a:moveTo>
                    <a:pt x="32285" y="12534"/>
                  </a:moveTo>
                  <a:cubicBezTo>
                    <a:pt x="32260" y="12534"/>
                    <a:pt x="32235" y="12546"/>
                    <a:pt x="32219" y="12567"/>
                  </a:cubicBezTo>
                  <a:cubicBezTo>
                    <a:pt x="32148" y="12655"/>
                    <a:pt x="32075" y="12741"/>
                    <a:pt x="31998" y="12820"/>
                  </a:cubicBezTo>
                  <a:cubicBezTo>
                    <a:pt x="31966" y="12853"/>
                    <a:pt x="31966" y="12908"/>
                    <a:pt x="32001" y="12941"/>
                  </a:cubicBezTo>
                  <a:cubicBezTo>
                    <a:pt x="32017" y="12957"/>
                    <a:pt x="32038" y="12965"/>
                    <a:pt x="32060" y="12965"/>
                  </a:cubicBezTo>
                  <a:cubicBezTo>
                    <a:pt x="32083" y="12965"/>
                    <a:pt x="32105" y="12956"/>
                    <a:pt x="32123" y="12938"/>
                  </a:cubicBezTo>
                  <a:cubicBezTo>
                    <a:pt x="32201" y="12855"/>
                    <a:pt x="32280" y="12767"/>
                    <a:pt x="32353" y="12674"/>
                  </a:cubicBezTo>
                  <a:cubicBezTo>
                    <a:pt x="32382" y="12637"/>
                    <a:pt x="32377" y="12583"/>
                    <a:pt x="32339" y="12554"/>
                  </a:cubicBezTo>
                  <a:cubicBezTo>
                    <a:pt x="32323" y="12541"/>
                    <a:pt x="32304" y="12534"/>
                    <a:pt x="32285" y="12534"/>
                  </a:cubicBezTo>
                  <a:close/>
                  <a:moveTo>
                    <a:pt x="13474" y="12576"/>
                  </a:moveTo>
                  <a:cubicBezTo>
                    <a:pt x="13457" y="12576"/>
                    <a:pt x="13441" y="12581"/>
                    <a:pt x="13426" y="12591"/>
                  </a:cubicBezTo>
                  <a:cubicBezTo>
                    <a:pt x="13386" y="12616"/>
                    <a:pt x="13376" y="12671"/>
                    <a:pt x="13402" y="12709"/>
                  </a:cubicBezTo>
                  <a:cubicBezTo>
                    <a:pt x="13467" y="12810"/>
                    <a:pt x="13535" y="12906"/>
                    <a:pt x="13599" y="12996"/>
                  </a:cubicBezTo>
                  <a:cubicBezTo>
                    <a:pt x="13616" y="13018"/>
                    <a:pt x="13642" y="13031"/>
                    <a:pt x="13669" y="13031"/>
                  </a:cubicBezTo>
                  <a:cubicBezTo>
                    <a:pt x="13687" y="13031"/>
                    <a:pt x="13704" y="13026"/>
                    <a:pt x="13719" y="13015"/>
                  </a:cubicBezTo>
                  <a:cubicBezTo>
                    <a:pt x="13757" y="12986"/>
                    <a:pt x="13767" y="12933"/>
                    <a:pt x="13738" y="12895"/>
                  </a:cubicBezTo>
                  <a:cubicBezTo>
                    <a:pt x="13675" y="12807"/>
                    <a:pt x="13610" y="12712"/>
                    <a:pt x="13544" y="12615"/>
                  </a:cubicBezTo>
                  <a:cubicBezTo>
                    <a:pt x="13528" y="12590"/>
                    <a:pt x="13501" y="12576"/>
                    <a:pt x="13474" y="12576"/>
                  </a:cubicBezTo>
                  <a:close/>
                  <a:moveTo>
                    <a:pt x="28227" y="12740"/>
                  </a:moveTo>
                  <a:cubicBezTo>
                    <a:pt x="28200" y="12740"/>
                    <a:pt x="28172" y="12753"/>
                    <a:pt x="28156" y="12778"/>
                  </a:cubicBezTo>
                  <a:cubicBezTo>
                    <a:pt x="28129" y="12816"/>
                    <a:pt x="28140" y="12871"/>
                    <a:pt x="28179" y="12896"/>
                  </a:cubicBezTo>
                  <a:lnTo>
                    <a:pt x="28264" y="12952"/>
                  </a:lnTo>
                  <a:cubicBezTo>
                    <a:pt x="28331" y="12999"/>
                    <a:pt x="28398" y="13044"/>
                    <a:pt x="28465" y="13089"/>
                  </a:cubicBezTo>
                  <a:cubicBezTo>
                    <a:pt x="28480" y="13098"/>
                    <a:pt x="28497" y="13103"/>
                    <a:pt x="28513" y="13103"/>
                  </a:cubicBezTo>
                  <a:cubicBezTo>
                    <a:pt x="28541" y="13103"/>
                    <a:pt x="28568" y="13090"/>
                    <a:pt x="28585" y="13065"/>
                  </a:cubicBezTo>
                  <a:cubicBezTo>
                    <a:pt x="28611" y="13025"/>
                    <a:pt x="28600" y="12972"/>
                    <a:pt x="28560" y="12946"/>
                  </a:cubicBezTo>
                  <a:cubicBezTo>
                    <a:pt x="28493" y="12901"/>
                    <a:pt x="28427" y="12856"/>
                    <a:pt x="28360" y="12810"/>
                  </a:cubicBezTo>
                  <a:lnTo>
                    <a:pt x="28275" y="12754"/>
                  </a:lnTo>
                  <a:cubicBezTo>
                    <a:pt x="28260" y="12744"/>
                    <a:pt x="28244" y="12740"/>
                    <a:pt x="28227" y="12740"/>
                  </a:cubicBezTo>
                  <a:close/>
                  <a:moveTo>
                    <a:pt x="22088" y="12907"/>
                  </a:moveTo>
                  <a:cubicBezTo>
                    <a:pt x="22074" y="12907"/>
                    <a:pt x="22061" y="12911"/>
                    <a:pt x="22049" y="12917"/>
                  </a:cubicBezTo>
                  <a:cubicBezTo>
                    <a:pt x="21946" y="12969"/>
                    <a:pt x="21844" y="13021"/>
                    <a:pt x="21741" y="13076"/>
                  </a:cubicBezTo>
                  <a:cubicBezTo>
                    <a:pt x="21700" y="13097"/>
                    <a:pt x="21684" y="13149"/>
                    <a:pt x="21706" y="13191"/>
                  </a:cubicBezTo>
                  <a:cubicBezTo>
                    <a:pt x="21721" y="13220"/>
                    <a:pt x="21751" y="13238"/>
                    <a:pt x="21781" y="13238"/>
                  </a:cubicBezTo>
                  <a:cubicBezTo>
                    <a:pt x="21796" y="13238"/>
                    <a:pt x="21809" y="13234"/>
                    <a:pt x="21821" y="13228"/>
                  </a:cubicBezTo>
                  <a:cubicBezTo>
                    <a:pt x="21922" y="13175"/>
                    <a:pt x="22025" y="13122"/>
                    <a:pt x="22126" y="13069"/>
                  </a:cubicBezTo>
                  <a:cubicBezTo>
                    <a:pt x="22169" y="13049"/>
                    <a:pt x="22185" y="12997"/>
                    <a:pt x="22164" y="12954"/>
                  </a:cubicBezTo>
                  <a:cubicBezTo>
                    <a:pt x="22148" y="12925"/>
                    <a:pt x="22118" y="12907"/>
                    <a:pt x="22088" y="12907"/>
                  </a:cubicBezTo>
                  <a:close/>
                  <a:moveTo>
                    <a:pt x="31675" y="13135"/>
                  </a:moveTo>
                  <a:cubicBezTo>
                    <a:pt x="31657" y="13135"/>
                    <a:pt x="31639" y="13141"/>
                    <a:pt x="31623" y="13153"/>
                  </a:cubicBezTo>
                  <a:cubicBezTo>
                    <a:pt x="31533" y="13222"/>
                    <a:pt x="31441" y="13282"/>
                    <a:pt x="31346" y="13337"/>
                  </a:cubicBezTo>
                  <a:cubicBezTo>
                    <a:pt x="31306" y="13361"/>
                    <a:pt x="31292" y="13414"/>
                    <a:pt x="31314" y="13454"/>
                  </a:cubicBezTo>
                  <a:cubicBezTo>
                    <a:pt x="31330" y="13483"/>
                    <a:pt x="31359" y="13497"/>
                    <a:pt x="31389" y="13497"/>
                  </a:cubicBezTo>
                  <a:cubicBezTo>
                    <a:pt x="31404" y="13497"/>
                    <a:pt x="31418" y="13494"/>
                    <a:pt x="31433" y="13486"/>
                  </a:cubicBezTo>
                  <a:cubicBezTo>
                    <a:pt x="31532" y="13428"/>
                    <a:pt x="31631" y="13362"/>
                    <a:pt x="31727" y="13290"/>
                  </a:cubicBezTo>
                  <a:cubicBezTo>
                    <a:pt x="31766" y="13262"/>
                    <a:pt x="31772" y="13207"/>
                    <a:pt x="31745" y="13170"/>
                  </a:cubicBezTo>
                  <a:cubicBezTo>
                    <a:pt x="31728" y="13147"/>
                    <a:pt x="31702" y="13135"/>
                    <a:pt x="31675" y="13135"/>
                  </a:cubicBezTo>
                  <a:close/>
                  <a:moveTo>
                    <a:pt x="28950" y="13205"/>
                  </a:moveTo>
                  <a:cubicBezTo>
                    <a:pt x="28921" y="13205"/>
                    <a:pt x="28891" y="13221"/>
                    <a:pt x="28875" y="13249"/>
                  </a:cubicBezTo>
                  <a:cubicBezTo>
                    <a:pt x="28851" y="13289"/>
                    <a:pt x="28866" y="13342"/>
                    <a:pt x="28907" y="13366"/>
                  </a:cubicBezTo>
                  <a:cubicBezTo>
                    <a:pt x="29015" y="13430"/>
                    <a:pt x="29117" y="13483"/>
                    <a:pt x="29216" y="13531"/>
                  </a:cubicBezTo>
                  <a:cubicBezTo>
                    <a:pt x="29228" y="13537"/>
                    <a:pt x="29240" y="13539"/>
                    <a:pt x="29253" y="13539"/>
                  </a:cubicBezTo>
                  <a:cubicBezTo>
                    <a:pt x="29285" y="13539"/>
                    <a:pt x="29316" y="13521"/>
                    <a:pt x="29330" y="13491"/>
                  </a:cubicBezTo>
                  <a:cubicBezTo>
                    <a:pt x="29351" y="13447"/>
                    <a:pt x="29333" y="13396"/>
                    <a:pt x="29290" y="13375"/>
                  </a:cubicBezTo>
                  <a:cubicBezTo>
                    <a:pt x="29196" y="13330"/>
                    <a:pt x="29098" y="13278"/>
                    <a:pt x="28992" y="13217"/>
                  </a:cubicBezTo>
                  <a:cubicBezTo>
                    <a:pt x="28979" y="13209"/>
                    <a:pt x="28965" y="13205"/>
                    <a:pt x="28950" y="13205"/>
                  </a:cubicBezTo>
                  <a:close/>
                  <a:moveTo>
                    <a:pt x="21327" y="13306"/>
                  </a:moveTo>
                  <a:cubicBezTo>
                    <a:pt x="21313" y="13306"/>
                    <a:pt x="21299" y="13309"/>
                    <a:pt x="21287" y="13316"/>
                  </a:cubicBezTo>
                  <a:lnTo>
                    <a:pt x="20982" y="13476"/>
                  </a:lnTo>
                  <a:cubicBezTo>
                    <a:pt x="20941" y="13499"/>
                    <a:pt x="20925" y="13551"/>
                    <a:pt x="20947" y="13593"/>
                  </a:cubicBezTo>
                  <a:cubicBezTo>
                    <a:pt x="20961" y="13622"/>
                    <a:pt x="20992" y="13639"/>
                    <a:pt x="21022" y="13639"/>
                  </a:cubicBezTo>
                  <a:cubicBezTo>
                    <a:pt x="21037" y="13639"/>
                    <a:pt x="21050" y="13636"/>
                    <a:pt x="21062" y="13628"/>
                  </a:cubicBezTo>
                  <a:lnTo>
                    <a:pt x="21367" y="13468"/>
                  </a:lnTo>
                  <a:cubicBezTo>
                    <a:pt x="21408" y="13446"/>
                    <a:pt x="21424" y="13394"/>
                    <a:pt x="21402" y="13351"/>
                  </a:cubicBezTo>
                  <a:cubicBezTo>
                    <a:pt x="21386" y="13322"/>
                    <a:pt x="21357" y="13306"/>
                    <a:pt x="21327" y="13306"/>
                  </a:cubicBezTo>
                  <a:close/>
                  <a:moveTo>
                    <a:pt x="13986" y="13265"/>
                  </a:moveTo>
                  <a:cubicBezTo>
                    <a:pt x="13966" y="13265"/>
                    <a:pt x="13946" y="13272"/>
                    <a:pt x="13930" y="13286"/>
                  </a:cubicBezTo>
                  <a:cubicBezTo>
                    <a:pt x="13893" y="13316"/>
                    <a:pt x="13890" y="13370"/>
                    <a:pt x="13920" y="13407"/>
                  </a:cubicBezTo>
                  <a:cubicBezTo>
                    <a:pt x="13997" y="13497"/>
                    <a:pt x="14076" y="13585"/>
                    <a:pt x="14154" y="13667"/>
                  </a:cubicBezTo>
                  <a:cubicBezTo>
                    <a:pt x="14170" y="13684"/>
                    <a:pt x="14193" y="13692"/>
                    <a:pt x="14215" y="13692"/>
                  </a:cubicBezTo>
                  <a:cubicBezTo>
                    <a:pt x="14237" y="13692"/>
                    <a:pt x="14258" y="13684"/>
                    <a:pt x="14276" y="13668"/>
                  </a:cubicBezTo>
                  <a:cubicBezTo>
                    <a:pt x="14310" y="13636"/>
                    <a:pt x="14310" y="13582"/>
                    <a:pt x="14278" y="13547"/>
                  </a:cubicBezTo>
                  <a:cubicBezTo>
                    <a:pt x="14202" y="13468"/>
                    <a:pt x="14125" y="13383"/>
                    <a:pt x="14052" y="13295"/>
                  </a:cubicBezTo>
                  <a:cubicBezTo>
                    <a:pt x="14034" y="13276"/>
                    <a:pt x="14010" y="13265"/>
                    <a:pt x="13986" y="13265"/>
                  </a:cubicBezTo>
                  <a:close/>
                  <a:moveTo>
                    <a:pt x="30919" y="13533"/>
                  </a:moveTo>
                  <a:cubicBezTo>
                    <a:pt x="30911" y="13533"/>
                    <a:pt x="30902" y="13534"/>
                    <a:pt x="30893" y="13537"/>
                  </a:cubicBezTo>
                  <a:cubicBezTo>
                    <a:pt x="30787" y="13571"/>
                    <a:pt x="30680" y="13595"/>
                    <a:pt x="30573" y="13611"/>
                  </a:cubicBezTo>
                  <a:cubicBezTo>
                    <a:pt x="30525" y="13617"/>
                    <a:pt x="30493" y="13660"/>
                    <a:pt x="30499" y="13707"/>
                  </a:cubicBezTo>
                  <a:cubicBezTo>
                    <a:pt x="30505" y="13750"/>
                    <a:pt x="30542" y="13780"/>
                    <a:pt x="30584" y="13780"/>
                  </a:cubicBezTo>
                  <a:lnTo>
                    <a:pt x="30597" y="13780"/>
                  </a:lnTo>
                  <a:cubicBezTo>
                    <a:pt x="30714" y="13764"/>
                    <a:pt x="30831" y="13737"/>
                    <a:pt x="30944" y="13702"/>
                  </a:cubicBezTo>
                  <a:cubicBezTo>
                    <a:pt x="30991" y="13687"/>
                    <a:pt x="31015" y="13639"/>
                    <a:pt x="31000" y="13593"/>
                  </a:cubicBezTo>
                  <a:cubicBezTo>
                    <a:pt x="30990" y="13557"/>
                    <a:pt x="30956" y="13533"/>
                    <a:pt x="30919" y="13533"/>
                  </a:cubicBezTo>
                  <a:close/>
                  <a:moveTo>
                    <a:pt x="29733" y="13550"/>
                  </a:moveTo>
                  <a:cubicBezTo>
                    <a:pt x="29696" y="13550"/>
                    <a:pt x="29661" y="13575"/>
                    <a:pt x="29650" y="13614"/>
                  </a:cubicBezTo>
                  <a:cubicBezTo>
                    <a:pt x="29639" y="13659"/>
                    <a:pt x="29665" y="13707"/>
                    <a:pt x="29711" y="13720"/>
                  </a:cubicBezTo>
                  <a:cubicBezTo>
                    <a:pt x="29828" y="13752"/>
                    <a:pt x="29945" y="13774"/>
                    <a:pt x="30060" y="13787"/>
                  </a:cubicBezTo>
                  <a:cubicBezTo>
                    <a:pt x="30063" y="13787"/>
                    <a:pt x="30067" y="13788"/>
                    <a:pt x="30070" y="13788"/>
                  </a:cubicBezTo>
                  <a:cubicBezTo>
                    <a:pt x="30113" y="13788"/>
                    <a:pt x="30152" y="13755"/>
                    <a:pt x="30156" y="13712"/>
                  </a:cubicBezTo>
                  <a:cubicBezTo>
                    <a:pt x="30161" y="13665"/>
                    <a:pt x="30128" y="13622"/>
                    <a:pt x="30079" y="13615"/>
                  </a:cubicBezTo>
                  <a:cubicBezTo>
                    <a:pt x="29974" y="13604"/>
                    <a:pt x="29865" y="13583"/>
                    <a:pt x="29756" y="13553"/>
                  </a:cubicBezTo>
                  <a:cubicBezTo>
                    <a:pt x="29749" y="13551"/>
                    <a:pt x="29741" y="13550"/>
                    <a:pt x="29733" y="13550"/>
                  </a:cubicBezTo>
                  <a:close/>
                  <a:moveTo>
                    <a:pt x="20564" y="13704"/>
                  </a:moveTo>
                  <a:cubicBezTo>
                    <a:pt x="20551" y="13704"/>
                    <a:pt x="20538" y="13707"/>
                    <a:pt x="20526" y="13713"/>
                  </a:cubicBezTo>
                  <a:cubicBezTo>
                    <a:pt x="20423" y="13764"/>
                    <a:pt x="20323" y="13816"/>
                    <a:pt x="20220" y="13865"/>
                  </a:cubicBezTo>
                  <a:cubicBezTo>
                    <a:pt x="20177" y="13886"/>
                    <a:pt x="20159" y="13937"/>
                    <a:pt x="20180" y="13981"/>
                  </a:cubicBezTo>
                  <a:cubicBezTo>
                    <a:pt x="20194" y="14011"/>
                    <a:pt x="20225" y="14029"/>
                    <a:pt x="20257" y="14029"/>
                  </a:cubicBezTo>
                  <a:cubicBezTo>
                    <a:pt x="20270" y="14029"/>
                    <a:pt x="20283" y="14025"/>
                    <a:pt x="20295" y="14021"/>
                  </a:cubicBezTo>
                  <a:cubicBezTo>
                    <a:pt x="20398" y="13969"/>
                    <a:pt x="20500" y="13918"/>
                    <a:pt x="20604" y="13867"/>
                  </a:cubicBezTo>
                  <a:cubicBezTo>
                    <a:pt x="20646" y="13844"/>
                    <a:pt x="20664" y="13793"/>
                    <a:pt x="20641" y="13752"/>
                  </a:cubicBezTo>
                  <a:cubicBezTo>
                    <a:pt x="20627" y="13721"/>
                    <a:pt x="20596" y="13704"/>
                    <a:pt x="20564" y="13704"/>
                  </a:cubicBezTo>
                  <a:close/>
                  <a:moveTo>
                    <a:pt x="14592" y="13872"/>
                  </a:moveTo>
                  <a:cubicBezTo>
                    <a:pt x="14567" y="13872"/>
                    <a:pt x="14543" y="13883"/>
                    <a:pt x="14526" y="13904"/>
                  </a:cubicBezTo>
                  <a:cubicBezTo>
                    <a:pt x="14495" y="13941"/>
                    <a:pt x="14500" y="13993"/>
                    <a:pt x="14537" y="14024"/>
                  </a:cubicBezTo>
                  <a:cubicBezTo>
                    <a:pt x="14628" y="14101"/>
                    <a:pt x="14723" y="14171"/>
                    <a:pt x="14817" y="14237"/>
                  </a:cubicBezTo>
                  <a:cubicBezTo>
                    <a:pt x="14832" y="14246"/>
                    <a:pt x="14849" y="14253"/>
                    <a:pt x="14865" y="14253"/>
                  </a:cubicBezTo>
                  <a:cubicBezTo>
                    <a:pt x="14892" y="14253"/>
                    <a:pt x="14920" y="14240"/>
                    <a:pt x="14936" y="14214"/>
                  </a:cubicBezTo>
                  <a:cubicBezTo>
                    <a:pt x="14963" y="14176"/>
                    <a:pt x="14953" y="14123"/>
                    <a:pt x="14915" y="14096"/>
                  </a:cubicBezTo>
                  <a:cubicBezTo>
                    <a:pt x="14824" y="14033"/>
                    <a:pt x="14734" y="13965"/>
                    <a:pt x="14647" y="13892"/>
                  </a:cubicBezTo>
                  <a:cubicBezTo>
                    <a:pt x="14631" y="13879"/>
                    <a:pt x="14612" y="13872"/>
                    <a:pt x="14592" y="13872"/>
                  </a:cubicBezTo>
                  <a:close/>
                  <a:moveTo>
                    <a:pt x="19789" y="14074"/>
                  </a:moveTo>
                  <a:cubicBezTo>
                    <a:pt x="19777" y="14074"/>
                    <a:pt x="19765" y="14077"/>
                    <a:pt x="19754" y="14081"/>
                  </a:cubicBezTo>
                  <a:cubicBezTo>
                    <a:pt x="19652" y="14128"/>
                    <a:pt x="19546" y="14173"/>
                    <a:pt x="19440" y="14214"/>
                  </a:cubicBezTo>
                  <a:cubicBezTo>
                    <a:pt x="19397" y="14234"/>
                    <a:pt x="19376" y="14283"/>
                    <a:pt x="19394" y="14326"/>
                  </a:cubicBezTo>
                  <a:cubicBezTo>
                    <a:pt x="19407" y="14360"/>
                    <a:pt x="19440" y="14381"/>
                    <a:pt x="19474" y="14381"/>
                  </a:cubicBezTo>
                  <a:cubicBezTo>
                    <a:pt x="19483" y="14381"/>
                    <a:pt x="19495" y="14379"/>
                    <a:pt x="19506" y="14374"/>
                  </a:cubicBezTo>
                  <a:cubicBezTo>
                    <a:pt x="19613" y="14331"/>
                    <a:pt x="19719" y="14285"/>
                    <a:pt x="19825" y="14238"/>
                  </a:cubicBezTo>
                  <a:cubicBezTo>
                    <a:pt x="19868" y="14219"/>
                    <a:pt x="19887" y="14169"/>
                    <a:pt x="19868" y="14126"/>
                  </a:cubicBezTo>
                  <a:cubicBezTo>
                    <a:pt x="19853" y="14094"/>
                    <a:pt x="19822" y="14074"/>
                    <a:pt x="19789" y="14074"/>
                  </a:cubicBezTo>
                  <a:close/>
                  <a:moveTo>
                    <a:pt x="15307" y="14344"/>
                  </a:moveTo>
                  <a:cubicBezTo>
                    <a:pt x="15276" y="14344"/>
                    <a:pt x="15246" y="14361"/>
                    <a:pt x="15230" y="14390"/>
                  </a:cubicBezTo>
                  <a:cubicBezTo>
                    <a:pt x="15209" y="14434"/>
                    <a:pt x="15227" y="14485"/>
                    <a:pt x="15269" y="14506"/>
                  </a:cubicBezTo>
                  <a:cubicBezTo>
                    <a:pt x="15293" y="14519"/>
                    <a:pt x="15317" y="14530"/>
                    <a:pt x="15341" y="14541"/>
                  </a:cubicBezTo>
                  <a:cubicBezTo>
                    <a:pt x="15422" y="14579"/>
                    <a:pt x="15506" y="14616"/>
                    <a:pt x="15591" y="14648"/>
                  </a:cubicBezTo>
                  <a:cubicBezTo>
                    <a:pt x="15602" y="14653"/>
                    <a:pt x="15611" y="14655"/>
                    <a:pt x="15623" y="14655"/>
                  </a:cubicBezTo>
                  <a:cubicBezTo>
                    <a:pt x="15656" y="14655"/>
                    <a:pt x="15690" y="14634"/>
                    <a:pt x="15703" y="14599"/>
                  </a:cubicBezTo>
                  <a:cubicBezTo>
                    <a:pt x="15719" y="14555"/>
                    <a:pt x="15698" y="14506"/>
                    <a:pt x="15653" y="14488"/>
                  </a:cubicBezTo>
                  <a:cubicBezTo>
                    <a:pt x="15571" y="14458"/>
                    <a:pt x="15491" y="14423"/>
                    <a:pt x="15414" y="14386"/>
                  </a:cubicBezTo>
                  <a:cubicBezTo>
                    <a:pt x="15390" y="14374"/>
                    <a:pt x="15370" y="14365"/>
                    <a:pt x="15347" y="14354"/>
                  </a:cubicBezTo>
                  <a:cubicBezTo>
                    <a:pt x="15334" y="14347"/>
                    <a:pt x="15321" y="14344"/>
                    <a:pt x="15307" y="14344"/>
                  </a:cubicBezTo>
                  <a:close/>
                  <a:moveTo>
                    <a:pt x="18990" y="14387"/>
                  </a:moveTo>
                  <a:cubicBezTo>
                    <a:pt x="18981" y="14387"/>
                    <a:pt x="18972" y="14389"/>
                    <a:pt x="18963" y="14392"/>
                  </a:cubicBezTo>
                  <a:cubicBezTo>
                    <a:pt x="18854" y="14429"/>
                    <a:pt x="18745" y="14463"/>
                    <a:pt x="18638" y="14493"/>
                  </a:cubicBezTo>
                  <a:cubicBezTo>
                    <a:pt x="18593" y="14506"/>
                    <a:pt x="18566" y="14554"/>
                    <a:pt x="18579" y="14599"/>
                  </a:cubicBezTo>
                  <a:cubicBezTo>
                    <a:pt x="18590" y="14637"/>
                    <a:pt x="18624" y="14661"/>
                    <a:pt x="18662" y="14661"/>
                  </a:cubicBezTo>
                  <a:cubicBezTo>
                    <a:pt x="18670" y="14661"/>
                    <a:pt x="18678" y="14661"/>
                    <a:pt x="18684" y="14658"/>
                  </a:cubicBezTo>
                  <a:cubicBezTo>
                    <a:pt x="18795" y="14626"/>
                    <a:pt x="18905" y="14592"/>
                    <a:pt x="19017" y="14555"/>
                  </a:cubicBezTo>
                  <a:cubicBezTo>
                    <a:pt x="19062" y="14539"/>
                    <a:pt x="19086" y="14491"/>
                    <a:pt x="19070" y="14447"/>
                  </a:cubicBezTo>
                  <a:cubicBezTo>
                    <a:pt x="19059" y="14411"/>
                    <a:pt x="19026" y="14387"/>
                    <a:pt x="18990" y="14387"/>
                  </a:cubicBezTo>
                  <a:close/>
                  <a:moveTo>
                    <a:pt x="18162" y="14613"/>
                  </a:moveTo>
                  <a:cubicBezTo>
                    <a:pt x="18156" y="14613"/>
                    <a:pt x="18150" y="14613"/>
                    <a:pt x="18145" y="14615"/>
                  </a:cubicBezTo>
                  <a:cubicBezTo>
                    <a:pt x="18033" y="14637"/>
                    <a:pt x="17921" y="14658"/>
                    <a:pt x="17810" y="14674"/>
                  </a:cubicBezTo>
                  <a:cubicBezTo>
                    <a:pt x="17764" y="14680"/>
                    <a:pt x="17732" y="14724"/>
                    <a:pt x="17738" y="14772"/>
                  </a:cubicBezTo>
                  <a:cubicBezTo>
                    <a:pt x="17744" y="14813"/>
                    <a:pt x="17781" y="14844"/>
                    <a:pt x="17823" y="14844"/>
                  </a:cubicBezTo>
                  <a:lnTo>
                    <a:pt x="17836" y="14844"/>
                  </a:lnTo>
                  <a:cubicBezTo>
                    <a:pt x="17948" y="14826"/>
                    <a:pt x="18065" y="14807"/>
                    <a:pt x="18178" y="14783"/>
                  </a:cubicBezTo>
                  <a:cubicBezTo>
                    <a:pt x="18225" y="14773"/>
                    <a:pt x="18255" y="14728"/>
                    <a:pt x="18246" y="14682"/>
                  </a:cubicBezTo>
                  <a:cubicBezTo>
                    <a:pt x="18237" y="14641"/>
                    <a:pt x="18201" y="14613"/>
                    <a:pt x="18162" y="14613"/>
                  </a:cubicBezTo>
                  <a:close/>
                  <a:moveTo>
                    <a:pt x="16114" y="14631"/>
                  </a:moveTo>
                  <a:cubicBezTo>
                    <a:pt x="16075" y="14631"/>
                    <a:pt x="16039" y="14658"/>
                    <a:pt x="16031" y="14698"/>
                  </a:cubicBezTo>
                  <a:cubicBezTo>
                    <a:pt x="16020" y="14744"/>
                    <a:pt x="16050" y="14791"/>
                    <a:pt x="16095" y="14800"/>
                  </a:cubicBezTo>
                  <a:cubicBezTo>
                    <a:pt x="16209" y="14826"/>
                    <a:pt x="16324" y="14847"/>
                    <a:pt x="16441" y="14863"/>
                  </a:cubicBezTo>
                  <a:cubicBezTo>
                    <a:pt x="16446" y="14864"/>
                    <a:pt x="16449" y="14864"/>
                    <a:pt x="16454" y="14864"/>
                  </a:cubicBezTo>
                  <a:cubicBezTo>
                    <a:pt x="16495" y="14864"/>
                    <a:pt x="16532" y="14832"/>
                    <a:pt x="16539" y="14789"/>
                  </a:cubicBezTo>
                  <a:cubicBezTo>
                    <a:pt x="16543" y="14743"/>
                    <a:pt x="16511" y="14700"/>
                    <a:pt x="16465" y="14693"/>
                  </a:cubicBezTo>
                  <a:cubicBezTo>
                    <a:pt x="16353" y="14677"/>
                    <a:pt x="16241" y="14658"/>
                    <a:pt x="16133" y="14634"/>
                  </a:cubicBezTo>
                  <a:cubicBezTo>
                    <a:pt x="16127" y="14632"/>
                    <a:pt x="16120" y="14631"/>
                    <a:pt x="16114" y="14631"/>
                  </a:cubicBezTo>
                  <a:close/>
                  <a:moveTo>
                    <a:pt x="17311" y="14725"/>
                  </a:moveTo>
                  <a:cubicBezTo>
                    <a:pt x="17309" y="14725"/>
                    <a:pt x="17308" y="14725"/>
                    <a:pt x="17306" y="14725"/>
                  </a:cubicBezTo>
                  <a:cubicBezTo>
                    <a:pt x="17212" y="14729"/>
                    <a:pt x="17120" y="14732"/>
                    <a:pt x="17027" y="14732"/>
                  </a:cubicBezTo>
                  <a:cubicBezTo>
                    <a:pt x="17007" y="14732"/>
                    <a:pt x="16988" y="14732"/>
                    <a:pt x="16968" y="14732"/>
                  </a:cubicBezTo>
                  <a:cubicBezTo>
                    <a:pt x="16966" y="14731"/>
                    <a:pt x="16964" y="14731"/>
                    <a:pt x="16963" y="14731"/>
                  </a:cubicBezTo>
                  <a:cubicBezTo>
                    <a:pt x="16918" y="14731"/>
                    <a:pt x="16881" y="14770"/>
                    <a:pt x="16881" y="14815"/>
                  </a:cubicBezTo>
                  <a:cubicBezTo>
                    <a:pt x="16880" y="14863"/>
                    <a:pt x="16918" y="14901"/>
                    <a:pt x="16966" y="14903"/>
                  </a:cubicBezTo>
                  <a:lnTo>
                    <a:pt x="17048" y="14903"/>
                  </a:lnTo>
                  <a:cubicBezTo>
                    <a:pt x="17134" y="14903"/>
                    <a:pt x="17226" y="14901"/>
                    <a:pt x="17315" y="14897"/>
                  </a:cubicBezTo>
                  <a:cubicBezTo>
                    <a:pt x="17362" y="14893"/>
                    <a:pt x="17399" y="14853"/>
                    <a:pt x="17397" y="14805"/>
                  </a:cubicBezTo>
                  <a:cubicBezTo>
                    <a:pt x="17394" y="14761"/>
                    <a:pt x="17355" y="14725"/>
                    <a:pt x="17311" y="1472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1338425" y="2260975"/>
              <a:ext cx="848650" cy="898250"/>
            </a:xfrm>
            <a:custGeom>
              <a:avLst/>
              <a:gdLst/>
              <a:ahLst/>
              <a:cxnLst/>
              <a:rect l="l" t="t" r="r" b="b"/>
              <a:pathLst>
                <a:path w="33946" h="35930" extrusionOk="0">
                  <a:moveTo>
                    <a:pt x="22721" y="0"/>
                  </a:moveTo>
                  <a:cubicBezTo>
                    <a:pt x="22719" y="0"/>
                    <a:pt x="22717" y="0"/>
                    <a:pt x="22716" y="0"/>
                  </a:cubicBezTo>
                  <a:cubicBezTo>
                    <a:pt x="22599" y="2"/>
                    <a:pt x="22480" y="7"/>
                    <a:pt x="22365" y="16"/>
                  </a:cubicBezTo>
                  <a:cubicBezTo>
                    <a:pt x="22318" y="21"/>
                    <a:pt x="22283" y="63"/>
                    <a:pt x="22286" y="109"/>
                  </a:cubicBezTo>
                  <a:cubicBezTo>
                    <a:pt x="22291" y="154"/>
                    <a:pt x="22328" y="188"/>
                    <a:pt x="22373" y="188"/>
                  </a:cubicBezTo>
                  <a:lnTo>
                    <a:pt x="22379" y="188"/>
                  </a:lnTo>
                  <a:cubicBezTo>
                    <a:pt x="22491" y="178"/>
                    <a:pt x="22603" y="173"/>
                    <a:pt x="22717" y="172"/>
                  </a:cubicBezTo>
                  <a:cubicBezTo>
                    <a:pt x="22764" y="172"/>
                    <a:pt x="22802" y="132"/>
                    <a:pt x="22802" y="85"/>
                  </a:cubicBezTo>
                  <a:cubicBezTo>
                    <a:pt x="22802" y="39"/>
                    <a:pt x="22763" y="0"/>
                    <a:pt x="22721" y="0"/>
                  </a:cubicBezTo>
                  <a:close/>
                  <a:moveTo>
                    <a:pt x="23233" y="21"/>
                  </a:moveTo>
                  <a:cubicBezTo>
                    <a:pt x="23188" y="21"/>
                    <a:pt x="23149" y="54"/>
                    <a:pt x="23145" y="100"/>
                  </a:cubicBezTo>
                  <a:cubicBezTo>
                    <a:pt x="23140" y="146"/>
                    <a:pt x="23175" y="188"/>
                    <a:pt x="23223" y="193"/>
                  </a:cubicBezTo>
                  <a:cubicBezTo>
                    <a:pt x="23334" y="204"/>
                    <a:pt x="23447" y="218"/>
                    <a:pt x="23558" y="237"/>
                  </a:cubicBezTo>
                  <a:cubicBezTo>
                    <a:pt x="23563" y="237"/>
                    <a:pt x="23567" y="239"/>
                    <a:pt x="23572" y="239"/>
                  </a:cubicBezTo>
                  <a:cubicBezTo>
                    <a:pt x="23612" y="239"/>
                    <a:pt x="23649" y="209"/>
                    <a:pt x="23657" y="167"/>
                  </a:cubicBezTo>
                  <a:cubicBezTo>
                    <a:pt x="23665" y="121"/>
                    <a:pt x="23633" y="76"/>
                    <a:pt x="23587" y="68"/>
                  </a:cubicBezTo>
                  <a:cubicBezTo>
                    <a:pt x="23471" y="48"/>
                    <a:pt x="23355" y="32"/>
                    <a:pt x="23239" y="21"/>
                  </a:cubicBezTo>
                  <a:cubicBezTo>
                    <a:pt x="23237" y="21"/>
                    <a:pt x="23235" y="21"/>
                    <a:pt x="23233" y="21"/>
                  </a:cubicBezTo>
                  <a:close/>
                  <a:moveTo>
                    <a:pt x="21862" y="90"/>
                  </a:moveTo>
                  <a:cubicBezTo>
                    <a:pt x="21856" y="90"/>
                    <a:pt x="21850" y="90"/>
                    <a:pt x="21844" y="92"/>
                  </a:cubicBezTo>
                  <a:cubicBezTo>
                    <a:pt x="21822" y="96"/>
                    <a:pt x="21798" y="101"/>
                    <a:pt x="21776" y="108"/>
                  </a:cubicBezTo>
                  <a:cubicBezTo>
                    <a:pt x="21686" y="127"/>
                    <a:pt x="21593" y="156"/>
                    <a:pt x="21502" y="189"/>
                  </a:cubicBezTo>
                  <a:cubicBezTo>
                    <a:pt x="21459" y="207"/>
                    <a:pt x="21436" y="257"/>
                    <a:pt x="21452" y="301"/>
                  </a:cubicBezTo>
                  <a:cubicBezTo>
                    <a:pt x="21465" y="335"/>
                    <a:pt x="21499" y="356"/>
                    <a:pt x="21532" y="356"/>
                  </a:cubicBezTo>
                  <a:cubicBezTo>
                    <a:pt x="21543" y="356"/>
                    <a:pt x="21553" y="354"/>
                    <a:pt x="21563" y="351"/>
                  </a:cubicBezTo>
                  <a:cubicBezTo>
                    <a:pt x="21647" y="319"/>
                    <a:pt x="21731" y="293"/>
                    <a:pt x="21814" y="274"/>
                  </a:cubicBezTo>
                  <a:cubicBezTo>
                    <a:pt x="21835" y="269"/>
                    <a:pt x="21857" y="265"/>
                    <a:pt x="21880" y="260"/>
                  </a:cubicBezTo>
                  <a:cubicBezTo>
                    <a:pt x="21926" y="250"/>
                    <a:pt x="21957" y="205"/>
                    <a:pt x="21947" y="159"/>
                  </a:cubicBezTo>
                  <a:cubicBezTo>
                    <a:pt x="21939" y="118"/>
                    <a:pt x="21902" y="90"/>
                    <a:pt x="21862" y="90"/>
                  </a:cubicBezTo>
                  <a:close/>
                  <a:moveTo>
                    <a:pt x="24073" y="179"/>
                  </a:moveTo>
                  <a:cubicBezTo>
                    <a:pt x="24036" y="179"/>
                    <a:pt x="24002" y="204"/>
                    <a:pt x="23992" y="242"/>
                  </a:cubicBezTo>
                  <a:cubicBezTo>
                    <a:pt x="23979" y="287"/>
                    <a:pt x="24005" y="335"/>
                    <a:pt x="24051" y="348"/>
                  </a:cubicBezTo>
                  <a:cubicBezTo>
                    <a:pt x="24160" y="378"/>
                    <a:pt x="24267" y="414"/>
                    <a:pt x="24371" y="452"/>
                  </a:cubicBezTo>
                  <a:cubicBezTo>
                    <a:pt x="24381" y="455"/>
                    <a:pt x="24392" y="457"/>
                    <a:pt x="24402" y="457"/>
                  </a:cubicBezTo>
                  <a:cubicBezTo>
                    <a:pt x="24435" y="457"/>
                    <a:pt x="24469" y="436"/>
                    <a:pt x="24482" y="401"/>
                  </a:cubicBezTo>
                  <a:cubicBezTo>
                    <a:pt x="24498" y="356"/>
                    <a:pt x="24475" y="306"/>
                    <a:pt x="24431" y="290"/>
                  </a:cubicBezTo>
                  <a:cubicBezTo>
                    <a:pt x="24322" y="250"/>
                    <a:pt x="24210" y="213"/>
                    <a:pt x="24098" y="183"/>
                  </a:cubicBezTo>
                  <a:cubicBezTo>
                    <a:pt x="24089" y="180"/>
                    <a:pt x="24081" y="179"/>
                    <a:pt x="24073" y="179"/>
                  </a:cubicBezTo>
                  <a:close/>
                  <a:moveTo>
                    <a:pt x="21073" y="416"/>
                  </a:moveTo>
                  <a:cubicBezTo>
                    <a:pt x="21057" y="416"/>
                    <a:pt x="21042" y="421"/>
                    <a:pt x="21028" y="430"/>
                  </a:cubicBezTo>
                  <a:cubicBezTo>
                    <a:pt x="20932" y="490"/>
                    <a:pt x="20834" y="559"/>
                    <a:pt x="20740" y="635"/>
                  </a:cubicBezTo>
                  <a:cubicBezTo>
                    <a:pt x="20703" y="663"/>
                    <a:pt x="20696" y="718"/>
                    <a:pt x="20727" y="755"/>
                  </a:cubicBezTo>
                  <a:cubicBezTo>
                    <a:pt x="20743" y="777"/>
                    <a:pt x="20768" y="788"/>
                    <a:pt x="20794" y="788"/>
                  </a:cubicBezTo>
                  <a:cubicBezTo>
                    <a:pt x="20812" y="788"/>
                    <a:pt x="20831" y="782"/>
                    <a:pt x="20847" y="769"/>
                  </a:cubicBezTo>
                  <a:cubicBezTo>
                    <a:pt x="20936" y="699"/>
                    <a:pt x="21028" y="633"/>
                    <a:pt x="21119" y="575"/>
                  </a:cubicBezTo>
                  <a:cubicBezTo>
                    <a:pt x="21159" y="550"/>
                    <a:pt x="21172" y="497"/>
                    <a:pt x="21146" y="457"/>
                  </a:cubicBezTo>
                  <a:cubicBezTo>
                    <a:pt x="21130" y="431"/>
                    <a:pt x="21102" y="416"/>
                    <a:pt x="21073" y="416"/>
                  </a:cubicBezTo>
                  <a:close/>
                  <a:moveTo>
                    <a:pt x="24873" y="493"/>
                  </a:moveTo>
                  <a:cubicBezTo>
                    <a:pt x="24842" y="493"/>
                    <a:pt x="24811" y="509"/>
                    <a:pt x="24796" y="538"/>
                  </a:cubicBezTo>
                  <a:cubicBezTo>
                    <a:pt x="24775" y="580"/>
                    <a:pt x="24791" y="633"/>
                    <a:pt x="24833" y="654"/>
                  </a:cubicBezTo>
                  <a:cubicBezTo>
                    <a:pt x="24933" y="707"/>
                    <a:pt x="25031" y="763"/>
                    <a:pt x="25124" y="822"/>
                  </a:cubicBezTo>
                  <a:cubicBezTo>
                    <a:pt x="25138" y="831"/>
                    <a:pt x="25154" y="836"/>
                    <a:pt x="25170" y="836"/>
                  </a:cubicBezTo>
                  <a:cubicBezTo>
                    <a:pt x="25198" y="836"/>
                    <a:pt x="25226" y="822"/>
                    <a:pt x="25242" y="796"/>
                  </a:cubicBezTo>
                  <a:cubicBezTo>
                    <a:pt x="25268" y="756"/>
                    <a:pt x="25255" y="703"/>
                    <a:pt x="25217" y="678"/>
                  </a:cubicBezTo>
                  <a:cubicBezTo>
                    <a:pt x="25119" y="615"/>
                    <a:pt x="25017" y="556"/>
                    <a:pt x="24913" y="502"/>
                  </a:cubicBezTo>
                  <a:cubicBezTo>
                    <a:pt x="24900" y="495"/>
                    <a:pt x="24886" y="493"/>
                    <a:pt x="24873" y="493"/>
                  </a:cubicBezTo>
                  <a:close/>
                  <a:moveTo>
                    <a:pt x="25581" y="973"/>
                  </a:moveTo>
                  <a:cubicBezTo>
                    <a:pt x="25557" y="973"/>
                    <a:pt x="25534" y="982"/>
                    <a:pt x="25518" y="1001"/>
                  </a:cubicBezTo>
                  <a:cubicBezTo>
                    <a:pt x="25486" y="1038"/>
                    <a:pt x="25489" y="1093"/>
                    <a:pt x="25526" y="1123"/>
                  </a:cubicBezTo>
                  <a:cubicBezTo>
                    <a:pt x="25609" y="1197"/>
                    <a:pt x="25689" y="1277"/>
                    <a:pt x="25763" y="1357"/>
                  </a:cubicBezTo>
                  <a:cubicBezTo>
                    <a:pt x="25781" y="1376"/>
                    <a:pt x="25803" y="1386"/>
                    <a:pt x="25827" y="1386"/>
                  </a:cubicBezTo>
                  <a:cubicBezTo>
                    <a:pt x="25848" y="1386"/>
                    <a:pt x="25869" y="1378"/>
                    <a:pt x="25885" y="1363"/>
                  </a:cubicBezTo>
                  <a:cubicBezTo>
                    <a:pt x="25920" y="1331"/>
                    <a:pt x="25921" y="1277"/>
                    <a:pt x="25891" y="1241"/>
                  </a:cubicBezTo>
                  <a:cubicBezTo>
                    <a:pt x="25813" y="1155"/>
                    <a:pt x="25728" y="1072"/>
                    <a:pt x="25638" y="995"/>
                  </a:cubicBezTo>
                  <a:cubicBezTo>
                    <a:pt x="25622" y="980"/>
                    <a:pt x="25601" y="973"/>
                    <a:pt x="25581" y="973"/>
                  </a:cubicBezTo>
                  <a:close/>
                  <a:moveTo>
                    <a:pt x="20414" y="964"/>
                  </a:moveTo>
                  <a:cubicBezTo>
                    <a:pt x="20391" y="964"/>
                    <a:pt x="20368" y="973"/>
                    <a:pt x="20350" y="990"/>
                  </a:cubicBezTo>
                  <a:cubicBezTo>
                    <a:pt x="20270" y="1073"/>
                    <a:pt x="20193" y="1161"/>
                    <a:pt x="20120" y="1253"/>
                  </a:cubicBezTo>
                  <a:cubicBezTo>
                    <a:pt x="20089" y="1291"/>
                    <a:pt x="20096" y="1344"/>
                    <a:pt x="20133" y="1374"/>
                  </a:cubicBezTo>
                  <a:cubicBezTo>
                    <a:pt x="20149" y="1387"/>
                    <a:pt x="20166" y="1394"/>
                    <a:pt x="20185" y="1394"/>
                  </a:cubicBezTo>
                  <a:cubicBezTo>
                    <a:pt x="20211" y="1394"/>
                    <a:pt x="20237" y="1382"/>
                    <a:pt x="20253" y="1362"/>
                  </a:cubicBezTo>
                  <a:cubicBezTo>
                    <a:pt x="20323" y="1273"/>
                    <a:pt x="20398" y="1189"/>
                    <a:pt x="20475" y="1109"/>
                  </a:cubicBezTo>
                  <a:cubicBezTo>
                    <a:pt x="20507" y="1075"/>
                    <a:pt x="20506" y="1020"/>
                    <a:pt x="20472" y="987"/>
                  </a:cubicBezTo>
                  <a:cubicBezTo>
                    <a:pt x="20456" y="971"/>
                    <a:pt x="20435" y="964"/>
                    <a:pt x="20414" y="964"/>
                  </a:cubicBezTo>
                  <a:close/>
                  <a:moveTo>
                    <a:pt x="26136" y="1624"/>
                  </a:moveTo>
                  <a:cubicBezTo>
                    <a:pt x="26121" y="1624"/>
                    <a:pt x="26105" y="1628"/>
                    <a:pt x="26091" y="1637"/>
                  </a:cubicBezTo>
                  <a:cubicBezTo>
                    <a:pt x="26051" y="1663"/>
                    <a:pt x="26038" y="1714"/>
                    <a:pt x="26064" y="1755"/>
                  </a:cubicBezTo>
                  <a:cubicBezTo>
                    <a:pt x="26122" y="1850"/>
                    <a:pt x="26174" y="1948"/>
                    <a:pt x="26221" y="2049"/>
                  </a:cubicBezTo>
                  <a:cubicBezTo>
                    <a:pt x="26235" y="2081"/>
                    <a:pt x="26266" y="2098"/>
                    <a:pt x="26299" y="2098"/>
                  </a:cubicBezTo>
                  <a:cubicBezTo>
                    <a:pt x="26311" y="2098"/>
                    <a:pt x="26323" y="2097"/>
                    <a:pt x="26335" y="2090"/>
                  </a:cubicBezTo>
                  <a:cubicBezTo>
                    <a:pt x="26378" y="2071"/>
                    <a:pt x="26397" y="2020"/>
                    <a:pt x="26378" y="1976"/>
                  </a:cubicBezTo>
                  <a:cubicBezTo>
                    <a:pt x="26328" y="1871"/>
                    <a:pt x="26272" y="1765"/>
                    <a:pt x="26210" y="1664"/>
                  </a:cubicBezTo>
                  <a:cubicBezTo>
                    <a:pt x="26193" y="1638"/>
                    <a:pt x="26165" y="1624"/>
                    <a:pt x="26136" y="1624"/>
                  </a:cubicBezTo>
                  <a:close/>
                  <a:moveTo>
                    <a:pt x="19887" y="1641"/>
                  </a:moveTo>
                  <a:cubicBezTo>
                    <a:pt x="19859" y="1641"/>
                    <a:pt x="19831" y="1656"/>
                    <a:pt x="19814" y="1682"/>
                  </a:cubicBezTo>
                  <a:cubicBezTo>
                    <a:pt x="19752" y="1781"/>
                    <a:pt x="19694" y="1885"/>
                    <a:pt x="19641" y="1988"/>
                  </a:cubicBezTo>
                  <a:cubicBezTo>
                    <a:pt x="19620" y="2029"/>
                    <a:pt x="19636" y="2082"/>
                    <a:pt x="19679" y="2103"/>
                  </a:cubicBezTo>
                  <a:cubicBezTo>
                    <a:pt x="19692" y="2109"/>
                    <a:pt x="19705" y="2113"/>
                    <a:pt x="19718" y="2113"/>
                  </a:cubicBezTo>
                  <a:cubicBezTo>
                    <a:pt x="19750" y="2113"/>
                    <a:pt x="19779" y="2095"/>
                    <a:pt x="19795" y="2066"/>
                  </a:cubicBezTo>
                  <a:cubicBezTo>
                    <a:pt x="19844" y="1967"/>
                    <a:pt x="19900" y="1869"/>
                    <a:pt x="19960" y="1773"/>
                  </a:cubicBezTo>
                  <a:cubicBezTo>
                    <a:pt x="19985" y="1733"/>
                    <a:pt x="19972" y="1680"/>
                    <a:pt x="19932" y="1655"/>
                  </a:cubicBezTo>
                  <a:cubicBezTo>
                    <a:pt x="19918" y="1646"/>
                    <a:pt x="19903" y="1641"/>
                    <a:pt x="19887" y="1641"/>
                  </a:cubicBezTo>
                  <a:close/>
                  <a:moveTo>
                    <a:pt x="19516" y="2415"/>
                  </a:moveTo>
                  <a:cubicBezTo>
                    <a:pt x="19481" y="2415"/>
                    <a:pt x="19447" y="2437"/>
                    <a:pt x="19436" y="2473"/>
                  </a:cubicBezTo>
                  <a:cubicBezTo>
                    <a:pt x="19396" y="2588"/>
                    <a:pt x="19366" y="2702"/>
                    <a:pt x="19342" y="2814"/>
                  </a:cubicBezTo>
                  <a:cubicBezTo>
                    <a:pt x="19330" y="2860"/>
                    <a:pt x="19361" y="2907"/>
                    <a:pt x="19407" y="2916"/>
                  </a:cubicBezTo>
                  <a:cubicBezTo>
                    <a:pt x="19414" y="2918"/>
                    <a:pt x="19418" y="2918"/>
                    <a:pt x="19425" y="2918"/>
                  </a:cubicBezTo>
                  <a:cubicBezTo>
                    <a:pt x="19465" y="2918"/>
                    <a:pt x="19500" y="2891"/>
                    <a:pt x="19510" y="2851"/>
                  </a:cubicBezTo>
                  <a:cubicBezTo>
                    <a:pt x="19532" y="2745"/>
                    <a:pt x="19561" y="2636"/>
                    <a:pt x="19598" y="2529"/>
                  </a:cubicBezTo>
                  <a:cubicBezTo>
                    <a:pt x="19614" y="2484"/>
                    <a:pt x="19590" y="2434"/>
                    <a:pt x="19545" y="2420"/>
                  </a:cubicBezTo>
                  <a:cubicBezTo>
                    <a:pt x="19535" y="2417"/>
                    <a:pt x="19526" y="2415"/>
                    <a:pt x="19516" y="2415"/>
                  </a:cubicBezTo>
                  <a:close/>
                  <a:moveTo>
                    <a:pt x="26469" y="2413"/>
                  </a:moveTo>
                  <a:cubicBezTo>
                    <a:pt x="26462" y="2413"/>
                    <a:pt x="26455" y="2414"/>
                    <a:pt x="26448" y="2415"/>
                  </a:cubicBezTo>
                  <a:cubicBezTo>
                    <a:pt x="26402" y="2426"/>
                    <a:pt x="26373" y="2473"/>
                    <a:pt x="26384" y="2519"/>
                  </a:cubicBezTo>
                  <a:cubicBezTo>
                    <a:pt x="26411" y="2623"/>
                    <a:pt x="26431" y="2734"/>
                    <a:pt x="26447" y="2848"/>
                  </a:cubicBezTo>
                  <a:cubicBezTo>
                    <a:pt x="26451" y="2891"/>
                    <a:pt x="26488" y="2923"/>
                    <a:pt x="26532" y="2923"/>
                  </a:cubicBezTo>
                  <a:cubicBezTo>
                    <a:pt x="26535" y="2923"/>
                    <a:pt x="26538" y="2921"/>
                    <a:pt x="26543" y="2921"/>
                  </a:cubicBezTo>
                  <a:cubicBezTo>
                    <a:pt x="26589" y="2915"/>
                    <a:pt x="26623" y="2872"/>
                    <a:pt x="26616" y="2825"/>
                  </a:cubicBezTo>
                  <a:cubicBezTo>
                    <a:pt x="26600" y="2707"/>
                    <a:pt x="26580" y="2590"/>
                    <a:pt x="26552" y="2478"/>
                  </a:cubicBezTo>
                  <a:cubicBezTo>
                    <a:pt x="26543" y="2438"/>
                    <a:pt x="26508" y="2413"/>
                    <a:pt x="26469" y="2413"/>
                  </a:cubicBezTo>
                  <a:close/>
                  <a:moveTo>
                    <a:pt x="19369" y="3258"/>
                  </a:moveTo>
                  <a:cubicBezTo>
                    <a:pt x="19321" y="3258"/>
                    <a:pt x="19282" y="3296"/>
                    <a:pt x="19282" y="3344"/>
                  </a:cubicBezTo>
                  <a:cubicBezTo>
                    <a:pt x="19284" y="3467"/>
                    <a:pt x="19294" y="3587"/>
                    <a:pt x="19316" y="3701"/>
                  </a:cubicBezTo>
                  <a:cubicBezTo>
                    <a:pt x="19324" y="3743"/>
                    <a:pt x="19359" y="3772"/>
                    <a:pt x="19399" y="3772"/>
                  </a:cubicBezTo>
                  <a:cubicBezTo>
                    <a:pt x="19406" y="3772"/>
                    <a:pt x="19410" y="3770"/>
                    <a:pt x="19415" y="3770"/>
                  </a:cubicBezTo>
                  <a:cubicBezTo>
                    <a:pt x="19462" y="3762"/>
                    <a:pt x="19494" y="3717"/>
                    <a:pt x="19484" y="3669"/>
                  </a:cubicBezTo>
                  <a:cubicBezTo>
                    <a:pt x="19465" y="3567"/>
                    <a:pt x="19455" y="3456"/>
                    <a:pt x="19455" y="3344"/>
                  </a:cubicBezTo>
                  <a:cubicBezTo>
                    <a:pt x="19454" y="3296"/>
                    <a:pt x="19415" y="3258"/>
                    <a:pt x="19369" y="3258"/>
                  </a:cubicBezTo>
                  <a:close/>
                  <a:moveTo>
                    <a:pt x="26562" y="3264"/>
                  </a:moveTo>
                  <a:cubicBezTo>
                    <a:pt x="26514" y="3264"/>
                    <a:pt x="26476" y="3302"/>
                    <a:pt x="26476" y="3350"/>
                  </a:cubicBezTo>
                  <a:cubicBezTo>
                    <a:pt x="26476" y="3456"/>
                    <a:pt x="26471" y="3570"/>
                    <a:pt x="26463" y="3688"/>
                  </a:cubicBezTo>
                  <a:cubicBezTo>
                    <a:pt x="26459" y="3735"/>
                    <a:pt x="26496" y="3776"/>
                    <a:pt x="26543" y="3780"/>
                  </a:cubicBezTo>
                  <a:lnTo>
                    <a:pt x="26549" y="3780"/>
                  </a:lnTo>
                  <a:cubicBezTo>
                    <a:pt x="26594" y="3780"/>
                    <a:pt x="26631" y="3744"/>
                    <a:pt x="26634" y="3699"/>
                  </a:cubicBezTo>
                  <a:cubicBezTo>
                    <a:pt x="26644" y="3578"/>
                    <a:pt x="26647" y="3461"/>
                    <a:pt x="26648" y="3350"/>
                  </a:cubicBezTo>
                  <a:cubicBezTo>
                    <a:pt x="26648" y="3304"/>
                    <a:pt x="26610" y="3264"/>
                    <a:pt x="26562" y="3264"/>
                  </a:cubicBezTo>
                  <a:close/>
                  <a:moveTo>
                    <a:pt x="19450" y="3801"/>
                  </a:moveTo>
                  <a:cubicBezTo>
                    <a:pt x="19442" y="3801"/>
                    <a:pt x="19433" y="3802"/>
                    <a:pt x="19425" y="3805"/>
                  </a:cubicBezTo>
                  <a:cubicBezTo>
                    <a:pt x="19380" y="3820"/>
                    <a:pt x="19354" y="3868"/>
                    <a:pt x="19369" y="3914"/>
                  </a:cubicBezTo>
                  <a:cubicBezTo>
                    <a:pt x="19406" y="4026"/>
                    <a:pt x="19452" y="4137"/>
                    <a:pt x="19508" y="4244"/>
                  </a:cubicBezTo>
                  <a:cubicBezTo>
                    <a:pt x="19524" y="4273"/>
                    <a:pt x="19553" y="4289"/>
                    <a:pt x="19585" y="4289"/>
                  </a:cubicBezTo>
                  <a:cubicBezTo>
                    <a:pt x="19598" y="4289"/>
                    <a:pt x="19612" y="4286"/>
                    <a:pt x="19625" y="4279"/>
                  </a:cubicBezTo>
                  <a:cubicBezTo>
                    <a:pt x="19667" y="4257"/>
                    <a:pt x="19683" y="4204"/>
                    <a:pt x="19660" y="4162"/>
                  </a:cubicBezTo>
                  <a:cubicBezTo>
                    <a:pt x="19609" y="4065"/>
                    <a:pt x="19566" y="3964"/>
                    <a:pt x="19532" y="3861"/>
                  </a:cubicBezTo>
                  <a:cubicBezTo>
                    <a:pt x="19520" y="3825"/>
                    <a:pt x="19487" y="3801"/>
                    <a:pt x="19450" y="3801"/>
                  </a:cubicBezTo>
                  <a:close/>
                  <a:moveTo>
                    <a:pt x="26496" y="4120"/>
                  </a:moveTo>
                  <a:cubicBezTo>
                    <a:pt x="26453" y="4120"/>
                    <a:pt x="26417" y="4152"/>
                    <a:pt x="26411" y="4196"/>
                  </a:cubicBezTo>
                  <a:cubicBezTo>
                    <a:pt x="26397" y="4308"/>
                    <a:pt x="26381" y="4422"/>
                    <a:pt x="26363" y="4534"/>
                  </a:cubicBezTo>
                  <a:cubicBezTo>
                    <a:pt x="26357" y="4582"/>
                    <a:pt x="26389" y="4625"/>
                    <a:pt x="26437" y="4631"/>
                  </a:cubicBezTo>
                  <a:cubicBezTo>
                    <a:pt x="26440" y="4633"/>
                    <a:pt x="26445" y="4633"/>
                    <a:pt x="26450" y="4633"/>
                  </a:cubicBezTo>
                  <a:cubicBezTo>
                    <a:pt x="26492" y="4633"/>
                    <a:pt x="26528" y="4603"/>
                    <a:pt x="26533" y="4559"/>
                  </a:cubicBezTo>
                  <a:cubicBezTo>
                    <a:pt x="26551" y="4446"/>
                    <a:pt x="26567" y="4332"/>
                    <a:pt x="26581" y="4218"/>
                  </a:cubicBezTo>
                  <a:cubicBezTo>
                    <a:pt x="26588" y="4170"/>
                    <a:pt x="26554" y="4127"/>
                    <a:pt x="26508" y="4121"/>
                  </a:cubicBezTo>
                  <a:cubicBezTo>
                    <a:pt x="26504" y="4120"/>
                    <a:pt x="26500" y="4120"/>
                    <a:pt x="26496" y="4120"/>
                  </a:cubicBezTo>
                  <a:close/>
                  <a:moveTo>
                    <a:pt x="19878" y="4538"/>
                  </a:moveTo>
                  <a:cubicBezTo>
                    <a:pt x="19858" y="4538"/>
                    <a:pt x="19838" y="4545"/>
                    <a:pt x="19822" y="4559"/>
                  </a:cubicBezTo>
                  <a:cubicBezTo>
                    <a:pt x="19787" y="4590"/>
                    <a:pt x="19782" y="4644"/>
                    <a:pt x="19814" y="4681"/>
                  </a:cubicBezTo>
                  <a:cubicBezTo>
                    <a:pt x="19888" y="4764"/>
                    <a:pt x="19969" y="4848"/>
                    <a:pt x="20061" y="4932"/>
                  </a:cubicBezTo>
                  <a:cubicBezTo>
                    <a:pt x="20078" y="4947"/>
                    <a:pt x="20099" y="4955"/>
                    <a:pt x="20120" y="4955"/>
                  </a:cubicBezTo>
                  <a:cubicBezTo>
                    <a:pt x="20142" y="4955"/>
                    <a:pt x="20165" y="4945"/>
                    <a:pt x="20182" y="4926"/>
                  </a:cubicBezTo>
                  <a:cubicBezTo>
                    <a:pt x="20214" y="4892"/>
                    <a:pt x="20213" y="4838"/>
                    <a:pt x="20177" y="4806"/>
                  </a:cubicBezTo>
                  <a:cubicBezTo>
                    <a:pt x="20089" y="4724"/>
                    <a:pt x="20013" y="4647"/>
                    <a:pt x="19944" y="4567"/>
                  </a:cubicBezTo>
                  <a:cubicBezTo>
                    <a:pt x="19926" y="4548"/>
                    <a:pt x="19902" y="4538"/>
                    <a:pt x="19878" y="4538"/>
                  </a:cubicBezTo>
                  <a:close/>
                  <a:moveTo>
                    <a:pt x="20518" y="5109"/>
                  </a:moveTo>
                  <a:cubicBezTo>
                    <a:pt x="20492" y="5109"/>
                    <a:pt x="20466" y="5121"/>
                    <a:pt x="20450" y="5144"/>
                  </a:cubicBezTo>
                  <a:cubicBezTo>
                    <a:pt x="20421" y="5182"/>
                    <a:pt x="20429" y="5235"/>
                    <a:pt x="20467" y="5264"/>
                  </a:cubicBezTo>
                  <a:cubicBezTo>
                    <a:pt x="20559" y="5333"/>
                    <a:pt x="20653" y="5398"/>
                    <a:pt x="20748" y="5466"/>
                  </a:cubicBezTo>
                  <a:cubicBezTo>
                    <a:pt x="20764" y="5475"/>
                    <a:pt x="20780" y="5480"/>
                    <a:pt x="20797" y="5480"/>
                  </a:cubicBezTo>
                  <a:cubicBezTo>
                    <a:pt x="20824" y="5480"/>
                    <a:pt x="20852" y="5467"/>
                    <a:pt x="20868" y="5443"/>
                  </a:cubicBezTo>
                  <a:cubicBezTo>
                    <a:pt x="20895" y="5405"/>
                    <a:pt x="20885" y="5352"/>
                    <a:pt x="20847" y="5325"/>
                  </a:cubicBezTo>
                  <a:cubicBezTo>
                    <a:pt x="20752" y="5259"/>
                    <a:pt x="20659" y="5194"/>
                    <a:pt x="20570" y="5126"/>
                  </a:cubicBezTo>
                  <a:cubicBezTo>
                    <a:pt x="20554" y="5115"/>
                    <a:pt x="20536" y="5109"/>
                    <a:pt x="20518" y="5109"/>
                  </a:cubicBezTo>
                  <a:close/>
                  <a:moveTo>
                    <a:pt x="26374" y="4972"/>
                  </a:moveTo>
                  <a:cubicBezTo>
                    <a:pt x="26332" y="4972"/>
                    <a:pt x="26294" y="5002"/>
                    <a:pt x="26288" y="5045"/>
                  </a:cubicBezTo>
                  <a:cubicBezTo>
                    <a:pt x="26272" y="5160"/>
                    <a:pt x="26256" y="5274"/>
                    <a:pt x="26243" y="5387"/>
                  </a:cubicBezTo>
                  <a:cubicBezTo>
                    <a:pt x="26237" y="5435"/>
                    <a:pt x="26271" y="5477"/>
                    <a:pt x="26317" y="5483"/>
                  </a:cubicBezTo>
                  <a:lnTo>
                    <a:pt x="26328" y="5483"/>
                  </a:lnTo>
                  <a:cubicBezTo>
                    <a:pt x="26371" y="5483"/>
                    <a:pt x="26408" y="5451"/>
                    <a:pt x="26413" y="5408"/>
                  </a:cubicBezTo>
                  <a:cubicBezTo>
                    <a:pt x="26427" y="5294"/>
                    <a:pt x="26442" y="5182"/>
                    <a:pt x="26458" y="5069"/>
                  </a:cubicBezTo>
                  <a:cubicBezTo>
                    <a:pt x="26464" y="5022"/>
                    <a:pt x="26432" y="4979"/>
                    <a:pt x="26386" y="4973"/>
                  </a:cubicBezTo>
                  <a:cubicBezTo>
                    <a:pt x="26382" y="4972"/>
                    <a:pt x="26378" y="4972"/>
                    <a:pt x="26374" y="4972"/>
                  </a:cubicBezTo>
                  <a:close/>
                  <a:moveTo>
                    <a:pt x="21222" y="5601"/>
                  </a:moveTo>
                  <a:cubicBezTo>
                    <a:pt x="21195" y="5601"/>
                    <a:pt x="21168" y="5614"/>
                    <a:pt x="21151" y="5639"/>
                  </a:cubicBezTo>
                  <a:cubicBezTo>
                    <a:pt x="21124" y="5677"/>
                    <a:pt x="21135" y="5732"/>
                    <a:pt x="21173" y="5757"/>
                  </a:cubicBezTo>
                  <a:cubicBezTo>
                    <a:pt x="21268" y="5823"/>
                    <a:pt x="21361" y="5888"/>
                    <a:pt x="21452" y="5956"/>
                  </a:cubicBezTo>
                  <a:cubicBezTo>
                    <a:pt x="21467" y="5967"/>
                    <a:pt x="21486" y="5972"/>
                    <a:pt x="21503" y="5972"/>
                  </a:cubicBezTo>
                  <a:cubicBezTo>
                    <a:pt x="21529" y="5972"/>
                    <a:pt x="21555" y="5961"/>
                    <a:pt x="21572" y="5937"/>
                  </a:cubicBezTo>
                  <a:cubicBezTo>
                    <a:pt x="21599" y="5898"/>
                    <a:pt x="21591" y="5845"/>
                    <a:pt x="21553" y="5816"/>
                  </a:cubicBezTo>
                  <a:cubicBezTo>
                    <a:pt x="21460" y="5749"/>
                    <a:pt x="21366" y="5682"/>
                    <a:pt x="21271" y="5616"/>
                  </a:cubicBezTo>
                  <a:cubicBezTo>
                    <a:pt x="21256" y="5606"/>
                    <a:pt x="21239" y="5601"/>
                    <a:pt x="21222" y="5601"/>
                  </a:cubicBezTo>
                  <a:close/>
                  <a:moveTo>
                    <a:pt x="26284" y="5824"/>
                  </a:moveTo>
                  <a:cubicBezTo>
                    <a:pt x="26238" y="5824"/>
                    <a:pt x="26198" y="5861"/>
                    <a:pt x="26195" y="5906"/>
                  </a:cubicBezTo>
                  <a:cubicBezTo>
                    <a:pt x="26190" y="6007"/>
                    <a:pt x="26187" y="6101"/>
                    <a:pt x="26187" y="6194"/>
                  </a:cubicBezTo>
                  <a:lnTo>
                    <a:pt x="26189" y="6255"/>
                  </a:lnTo>
                  <a:cubicBezTo>
                    <a:pt x="26189" y="6303"/>
                    <a:pt x="26227" y="6340"/>
                    <a:pt x="26274" y="6340"/>
                  </a:cubicBezTo>
                  <a:lnTo>
                    <a:pt x="26275" y="6340"/>
                  </a:lnTo>
                  <a:cubicBezTo>
                    <a:pt x="26322" y="6340"/>
                    <a:pt x="26360" y="6300"/>
                    <a:pt x="26360" y="6254"/>
                  </a:cubicBezTo>
                  <a:lnTo>
                    <a:pt x="26360" y="6194"/>
                  </a:lnTo>
                  <a:cubicBezTo>
                    <a:pt x="26360" y="6105"/>
                    <a:pt x="26362" y="6013"/>
                    <a:pt x="26367" y="5916"/>
                  </a:cubicBezTo>
                  <a:cubicBezTo>
                    <a:pt x="26370" y="5868"/>
                    <a:pt x="26333" y="5828"/>
                    <a:pt x="26287" y="5824"/>
                  </a:cubicBezTo>
                  <a:cubicBezTo>
                    <a:pt x="26286" y="5824"/>
                    <a:pt x="26285" y="5824"/>
                    <a:pt x="26284" y="5824"/>
                  </a:cubicBezTo>
                  <a:close/>
                  <a:moveTo>
                    <a:pt x="21906" y="6121"/>
                  </a:moveTo>
                  <a:cubicBezTo>
                    <a:pt x="21882" y="6121"/>
                    <a:pt x="21859" y="6131"/>
                    <a:pt x="21841" y="6151"/>
                  </a:cubicBezTo>
                  <a:cubicBezTo>
                    <a:pt x="21811" y="6186"/>
                    <a:pt x="21814" y="6241"/>
                    <a:pt x="21849" y="6271"/>
                  </a:cubicBezTo>
                  <a:cubicBezTo>
                    <a:pt x="21876" y="6295"/>
                    <a:pt x="21904" y="6321"/>
                    <a:pt x="21929" y="6345"/>
                  </a:cubicBezTo>
                  <a:cubicBezTo>
                    <a:pt x="21984" y="6396"/>
                    <a:pt x="22038" y="6451"/>
                    <a:pt x="22091" y="6505"/>
                  </a:cubicBezTo>
                  <a:cubicBezTo>
                    <a:pt x="22107" y="6523"/>
                    <a:pt x="22129" y="6532"/>
                    <a:pt x="22154" y="6532"/>
                  </a:cubicBezTo>
                  <a:cubicBezTo>
                    <a:pt x="22174" y="6532"/>
                    <a:pt x="22195" y="6524"/>
                    <a:pt x="22211" y="6508"/>
                  </a:cubicBezTo>
                  <a:cubicBezTo>
                    <a:pt x="22246" y="6476"/>
                    <a:pt x="22248" y="6422"/>
                    <a:pt x="22216" y="6387"/>
                  </a:cubicBezTo>
                  <a:cubicBezTo>
                    <a:pt x="22162" y="6329"/>
                    <a:pt x="22104" y="6273"/>
                    <a:pt x="22048" y="6220"/>
                  </a:cubicBezTo>
                  <a:cubicBezTo>
                    <a:pt x="22019" y="6194"/>
                    <a:pt x="21992" y="6169"/>
                    <a:pt x="21963" y="6143"/>
                  </a:cubicBezTo>
                  <a:cubicBezTo>
                    <a:pt x="21947" y="6128"/>
                    <a:pt x="21927" y="6121"/>
                    <a:pt x="21906" y="6121"/>
                  </a:cubicBezTo>
                  <a:close/>
                  <a:moveTo>
                    <a:pt x="26313" y="6682"/>
                  </a:moveTo>
                  <a:cubicBezTo>
                    <a:pt x="26309" y="6682"/>
                    <a:pt x="26305" y="6682"/>
                    <a:pt x="26301" y="6683"/>
                  </a:cubicBezTo>
                  <a:cubicBezTo>
                    <a:pt x="26255" y="6691"/>
                    <a:pt x="26223" y="6734"/>
                    <a:pt x="26229" y="6780"/>
                  </a:cubicBezTo>
                  <a:cubicBezTo>
                    <a:pt x="26234" y="6817"/>
                    <a:pt x="26240" y="6852"/>
                    <a:pt x="26247" y="6889"/>
                  </a:cubicBezTo>
                  <a:cubicBezTo>
                    <a:pt x="26261" y="6968"/>
                    <a:pt x="26279" y="7048"/>
                    <a:pt x="26299" y="7126"/>
                  </a:cubicBezTo>
                  <a:cubicBezTo>
                    <a:pt x="26309" y="7165"/>
                    <a:pt x="26344" y="7190"/>
                    <a:pt x="26383" y="7190"/>
                  </a:cubicBezTo>
                  <a:cubicBezTo>
                    <a:pt x="26389" y="7190"/>
                    <a:pt x="26397" y="7189"/>
                    <a:pt x="26403" y="7189"/>
                  </a:cubicBezTo>
                  <a:cubicBezTo>
                    <a:pt x="26450" y="7176"/>
                    <a:pt x="26477" y="7130"/>
                    <a:pt x="26466" y="7083"/>
                  </a:cubicBezTo>
                  <a:cubicBezTo>
                    <a:pt x="26447" y="7008"/>
                    <a:pt x="26429" y="6933"/>
                    <a:pt x="26416" y="6859"/>
                  </a:cubicBezTo>
                  <a:cubicBezTo>
                    <a:pt x="26410" y="6824"/>
                    <a:pt x="26403" y="6790"/>
                    <a:pt x="26399" y="6755"/>
                  </a:cubicBezTo>
                  <a:cubicBezTo>
                    <a:pt x="26393" y="6712"/>
                    <a:pt x="26356" y="6682"/>
                    <a:pt x="26313" y="6682"/>
                  </a:cubicBezTo>
                  <a:close/>
                  <a:moveTo>
                    <a:pt x="22481" y="6758"/>
                  </a:moveTo>
                  <a:cubicBezTo>
                    <a:pt x="22463" y="6758"/>
                    <a:pt x="22446" y="6763"/>
                    <a:pt x="22431" y="6774"/>
                  </a:cubicBezTo>
                  <a:cubicBezTo>
                    <a:pt x="22392" y="6801"/>
                    <a:pt x="22383" y="6856"/>
                    <a:pt x="22410" y="6894"/>
                  </a:cubicBezTo>
                  <a:cubicBezTo>
                    <a:pt x="22474" y="6984"/>
                    <a:pt x="22536" y="7078"/>
                    <a:pt x="22594" y="7176"/>
                  </a:cubicBezTo>
                  <a:cubicBezTo>
                    <a:pt x="22610" y="7202"/>
                    <a:pt x="22639" y="7218"/>
                    <a:pt x="22668" y="7218"/>
                  </a:cubicBezTo>
                  <a:cubicBezTo>
                    <a:pt x="22684" y="7218"/>
                    <a:pt x="22698" y="7213"/>
                    <a:pt x="22712" y="7205"/>
                  </a:cubicBezTo>
                  <a:cubicBezTo>
                    <a:pt x="22752" y="7181"/>
                    <a:pt x="22767" y="7128"/>
                    <a:pt x="22741" y="7086"/>
                  </a:cubicBezTo>
                  <a:cubicBezTo>
                    <a:pt x="22682" y="6985"/>
                    <a:pt x="22616" y="6888"/>
                    <a:pt x="22551" y="6793"/>
                  </a:cubicBezTo>
                  <a:cubicBezTo>
                    <a:pt x="22533" y="6770"/>
                    <a:pt x="22507" y="6758"/>
                    <a:pt x="22481" y="6758"/>
                  </a:cubicBezTo>
                  <a:close/>
                  <a:moveTo>
                    <a:pt x="26547" y="7507"/>
                  </a:moveTo>
                  <a:cubicBezTo>
                    <a:pt x="26535" y="7507"/>
                    <a:pt x="26524" y="7509"/>
                    <a:pt x="26512" y="7514"/>
                  </a:cubicBezTo>
                  <a:cubicBezTo>
                    <a:pt x="26469" y="7531"/>
                    <a:pt x="26448" y="7581"/>
                    <a:pt x="26466" y="7626"/>
                  </a:cubicBezTo>
                  <a:cubicBezTo>
                    <a:pt x="26509" y="7730"/>
                    <a:pt x="26557" y="7837"/>
                    <a:pt x="26612" y="7943"/>
                  </a:cubicBezTo>
                  <a:cubicBezTo>
                    <a:pt x="26626" y="7973"/>
                    <a:pt x="26656" y="7991"/>
                    <a:pt x="26688" y="7991"/>
                  </a:cubicBezTo>
                  <a:cubicBezTo>
                    <a:pt x="26701" y="7991"/>
                    <a:pt x="26714" y="7988"/>
                    <a:pt x="26727" y="7981"/>
                  </a:cubicBezTo>
                  <a:cubicBezTo>
                    <a:pt x="26769" y="7961"/>
                    <a:pt x="26786" y="7909"/>
                    <a:pt x="26765" y="7866"/>
                  </a:cubicBezTo>
                  <a:cubicBezTo>
                    <a:pt x="26714" y="7764"/>
                    <a:pt x="26666" y="7661"/>
                    <a:pt x="26624" y="7560"/>
                  </a:cubicBezTo>
                  <a:cubicBezTo>
                    <a:pt x="26611" y="7527"/>
                    <a:pt x="26580" y="7507"/>
                    <a:pt x="26547" y="7507"/>
                  </a:cubicBezTo>
                  <a:close/>
                  <a:moveTo>
                    <a:pt x="22904" y="7502"/>
                  </a:moveTo>
                  <a:cubicBezTo>
                    <a:pt x="22893" y="7502"/>
                    <a:pt x="22881" y="7504"/>
                    <a:pt x="22869" y="7509"/>
                  </a:cubicBezTo>
                  <a:cubicBezTo>
                    <a:pt x="22826" y="7530"/>
                    <a:pt x="22807" y="7579"/>
                    <a:pt x="22828" y="7623"/>
                  </a:cubicBezTo>
                  <a:cubicBezTo>
                    <a:pt x="22873" y="7724"/>
                    <a:pt x="22916" y="7829"/>
                    <a:pt x="22954" y="7937"/>
                  </a:cubicBezTo>
                  <a:cubicBezTo>
                    <a:pt x="22967" y="7970"/>
                    <a:pt x="23001" y="7993"/>
                    <a:pt x="23036" y="7993"/>
                  </a:cubicBezTo>
                  <a:cubicBezTo>
                    <a:pt x="23045" y="7993"/>
                    <a:pt x="23055" y="7989"/>
                    <a:pt x="23065" y="7986"/>
                  </a:cubicBezTo>
                  <a:cubicBezTo>
                    <a:pt x="23110" y="7970"/>
                    <a:pt x="23132" y="7921"/>
                    <a:pt x="23116" y="7876"/>
                  </a:cubicBezTo>
                  <a:cubicBezTo>
                    <a:pt x="23074" y="7765"/>
                    <a:pt x="23031" y="7656"/>
                    <a:pt x="22983" y="7552"/>
                  </a:cubicBezTo>
                  <a:cubicBezTo>
                    <a:pt x="22969" y="7520"/>
                    <a:pt x="22937" y="7502"/>
                    <a:pt x="22904" y="7502"/>
                  </a:cubicBezTo>
                  <a:close/>
                  <a:moveTo>
                    <a:pt x="26938" y="8270"/>
                  </a:moveTo>
                  <a:cubicBezTo>
                    <a:pt x="26923" y="8270"/>
                    <a:pt x="26908" y="8274"/>
                    <a:pt x="26893" y="8282"/>
                  </a:cubicBezTo>
                  <a:cubicBezTo>
                    <a:pt x="26853" y="8306"/>
                    <a:pt x="26841" y="8359"/>
                    <a:pt x="26865" y="8401"/>
                  </a:cubicBezTo>
                  <a:cubicBezTo>
                    <a:pt x="26922" y="8494"/>
                    <a:pt x="26983" y="8590"/>
                    <a:pt x="27050" y="8692"/>
                  </a:cubicBezTo>
                  <a:cubicBezTo>
                    <a:pt x="27068" y="8718"/>
                    <a:pt x="27095" y="8732"/>
                    <a:pt x="27122" y="8732"/>
                  </a:cubicBezTo>
                  <a:cubicBezTo>
                    <a:pt x="27138" y="8732"/>
                    <a:pt x="27156" y="8728"/>
                    <a:pt x="27170" y="8718"/>
                  </a:cubicBezTo>
                  <a:cubicBezTo>
                    <a:pt x="27209" y="8691"/>
                    <a:pt x="27220" y="8638"/>
                    <a:pt x="27195" y="8598"/>
                  </a:cubicBezTo>
                  <a:cubicBezTo>
                    <a:pt x="27127" y="8497"/>
                    <a:pt x="27068" y="8403"/>
                    <a:pt x="27012" y="8311"/>
                  </a:cubicBezTo>
                  <a:cubicBezTo>
                    <a:pt x="26996" y="8285"/>
                    <a:pt x="26968" y="8270"/>
                    <a:pt x="26938" y="8270"/>
                  </a:cubicBezTo>
                  <a:close/>
                  <a:moveTo>
                    <a:pt x="23192" y="8311"/>
                  </a:moveTo>
                  <a:cubicBezTo>
                    <a:pt x="23184" y="8311"/>
                    <a:pt x="23177" y="8312"/>
                    <a:pt x="23169" y="8315"/>
                  </a:cubicBezTo>
                  <a:cubicBezTo>
                    <a:pt x="23124" y="8326"/>
                    <a:pt x="23097" y="8374"/>
                    <a:pt x="23110" y="8419"/>
                  </a:cubicBezTo>
                  <a:cubicBezTo>
                    <a:pt x="23138" y="8526"/>
                    <a:pt x="23166" y="8636"/>
                    <a:pt x="23190" y="8748"/>
                  </a:cubicBezTo>
                  <a:cubicBezTo>
                    <a:pt x="23198" y="8788"/>
                    <a:pt x="23234" y="8816"/>
                    <a:pt x="23273" y="8816"/>
                  </a:cubicBezTo>
                  <a:cubicBezTo>
                    <a:pt x="23279" y="8816"/>
                    <a:pt x="23286" y="8816"/>
                    <a:pt x="23292" y="8814"/>
                  </a:cubicBezTo>
                  <a:cubicBezTo>
                    <a:pt x="23338" y="8805"/>
                    <a:pt x="23367" y="8758"/>
                    <a:pt x="23358" y="8712"/>
                  </a:cubicBezTo>
                  <a:cubicBezTo>
                    <a:pt x="23332" y="8596"/>
                    <a:pt x="23305" y="8483"/>
                    <a:pt x="23274" y="8374"/>
                  </a:cubicBezTo>
                  <a:cubicBezTo>
                    <a:pt x="23264" y="8336"/>
                    <a:pt x="23230" y="8311"/>
                    <a:pt x="23192" y="8311"/>
                  </a:cubicBezTo>
                  <a:close/>
                  <a:moveTo>
                    <a:pt x="27415" y="8985"/>
                  </a:moveTo>
                  <a:cubicBezTo>
                    <a:pt x="27398" y="8985"/>
                    <a:pt x="27381" y="8990"/>
                    <a:pt x="27366" y="9001"/>
                  </a:cubicBezTo>
                  <a:cubicBezTo>
                    <a:pt x="27326" y="9029"/>
                    <a:pt x="27316" y="9082"/>
                    <a:pt x="27345" y="9120"/>
                  </a:cubicBezTo>
                  <a:cubicBezTo>
                    <a:pt x="27403" y="9203"/>
                    <a:pt x="27460" y="9285"/>
                    <a:pt x="27518" y="9367"/>
                  </a:cubicBezTo>
                  <a:lnTo>
                    <a:pt x="27544" y="9402"/>
                  </a:lnTo>
                  <a:cubicBezTo>
                    <a:pt x="27561" y="9424"/>
                    <a:pt x="27587" y="9437"/>
                    <a:pt x="27614" y="9437"/>
                  </a:cubicBezTo>
                  <a:cubicBezTo>
                    <a:pt x="27632" y="9437"/>
                    <a:pt x="27648" y="9432"/>
                    <a:pt x="27664" y="9421"/>
                  </a:cubicBezTo>
                  <a:cubicBezTo>
                    <a:pt x="27702" y="9394"/>
                    <a:pt x="27712" y="9339"/>
                    <a:pt x="27683" y="9301"/>
                  </a:cubicBezTo>
                  <a:lnTo>
                    <a:pt x="27659" y="9266"/>
                  </a:lnTo>
                  <a:cubicBezTo>
                    <a:pt x="27601" y="9184"/>
                    <a:pt x="27542" y="9104"/>
                    <a:pt x="27484" y="9022"/>
                  </a:cubicBezTo>
                  <a:cubicBezTo>
                    <a:pt x="27468" y="8998"/>
                    <a:pt x="27442" y="8985"/>
                    <a:pt x="27415" y="8985"/>
                  </a:cubicBezTo>
                  <a:close/>
                  <a:moveTo>
                    <a:pt x="23365" y="9151"/>
                  </a:moveTo>
                  <a:cubicBezTo>
                    <a:pt x="23361" y="9151"/>
                    <a:pt x="23357" y="9151"/>
                    <a:pt x="23353" y="9152"/>
                  </a:cubicBezTo>
                  <a:cubicBezTo>
                    <a:pt x="23305" y="9158"/>
                    <a:pt x="23273" y="9203"/>
                    <a:pt x="23279" y="9250"/>
                  </a:cubicBezTo>
                  <a:cubicBezTo>
                    <a:pt x="23295" y="9360"/>
                    <a:pt x="23311" y="9474"/>
                    <a:pt x="23322" y="9588"/>
                  </a:cubicBezTo>
                  <a:cubicBezTo>
                    <a:pt x="23327" y="9632"/>
                    <a:pt x="23364" y="9664"/>
                    <a:pt x="23407" y="9664"/>
                  </a:cubicBezTo>
                  <a:cubicBezTo>
                    <a:pt x="23411" y="9664"/>
                    <a:pt x="23414" y="9664"/>
                    <a:pt x="23417" y="9663"/>
                  </a:cubicBezTo>
                  <a:cubicBezTo>
                    <a:pt x="23465" y="9658"/>
                    <a:pt x="23499" y="9616"/>
                    <a:pt x="23494" y="9568"/>
                  </a:cubicBezTo>
                  <a:cubicBezTo>
                    <a:pt x="23481" y="9453"/>
                    <a:pt x="23467" y="9338"/>
                    <a:pt x="23449" y="9226"/>
                  </a:cubicBezTo>
                  <a:cubicBezTo>
                    <a:pt x="23443" y="9182"/>
                    <a:pt x="23406" y="9151"/>
                    <a:pt x="23365" y="9151"/>
                  </a:cubicBezTo>
                  <a:close/>
                  <a:moveTo>
                    <a:pt x="27911" y="9687"/>
                  </a:moveTo>
                  <a:cubicBezTo>
                    <a:pt x="27894" y="9687"/>
                    <a:pt x="27877" y="9692"/>
                    <a:pt x="27862" y="9703"/>
                  </a:cubicBezTo>
                  <a:cubicBezTo>
                    <a:pt x="27822" y="9728"/>
                    <a:pt x="27813" y="9783"/>
                    <a:pt x="27840" y="9821"/>
                  </a:cubicBezTo>
                  <a:cubicBezTo>
                    <a:pt x="27904" y="9916"/>
                    <a:pt x="27968" y="10010"/>
                    <a:pt x="28030" y="10105"/>
                  </a:cubicBezTo>
                  <a:cubicBezTo>
                    <a:pt x="28046" y="10130"/>
                    <a:pt x="28074" y="10145"/>
                    <a:pt x="28102" y="10145"/>
                  </a:cubicBezTo>
                  <a:cubicBezTo>
                    <a:pt x="28118" y="10145"/>
                    <a:pt x="28134" y="10140"/>
                    <a:pt x="28149" y="10130"/>
                  </a:cubicBezTo>
                  <a:cubicBezTo>
                    <a:pt x="28189" y="10105"/>
                    <a:pt x="28200" y="10052"/>
                    <a:pt x="28175" y="10012"/>
                  </a:cubicBezTo>
                  <a:cubicBezTo>
                    <a:pt x="28112" y="9916"/>
                    <a:pt x="28046" y="9820"/>
                    <a:pt x="27981" y="9724"/>
                  </a:cubicBezTo>
                  <a:cubicBezTo>
                    <a:pt x="27965" y="9700"/>
                    <a:pt x="27938" y="9687"/>
                    <a:pt x="27911" y="9687"/>
                  </a:cubicBezTo>
                  <a:close/>
                  <a:moveTo>
                    <a:pt x="23452" y="10007"/>
                  </a:moveTo>
                  <a:cubicBezTo>
                    <a:pt x="23450" y="10007"/>
                    <a:pt x="23448" y="10007"/>
                    <a:pt x="23446" y="10007"/>
                  </a:cubicBezTo>
                  <a:cubicBezTo>
                    <a:pt x="23398" y="10009"/>
                    <a:pt x="23361" y="10050"/>
                    <a:pt x="23364" y="10097"/>
                  </a:cubicBezTo>
                  <a:cubicBezTo>
                    <a:pt x="23371" y="10210"/>
                    <a:pt x="23375" y="10324"/>
                    <a:pt x="23379" y="10438"/>
                  </a:cubicBezTo>
                  <a:cubicBezTo>
                    <a:pt x="23380" y="10484"/>
                    <a:pt x="23417" y="10521"/>
                    <a:pt x="23463" y="10521"/>
                  </a:cubicBezTo>
                  <a:lnTo>
                    <a:pt x="23467" y="10521"/>
                  </a:lnTo>
                  <a:cubicBezTo>
                    <a:pt x="23515" y="10520"/>
                    <a:pt x="23551" y="10481"/>
                    <a:pt x="23550" y="10433"/>
                  </a:cubicBezTo>
                  <a:cubicBezTo>
                    <a:pt x="23547" y="10318"/>
                    <a:pt x="23542" y="10202"/>
                    <a:pt x="23535" y="10087"/>
                  </a:cubicBezTo>
                  <a:cubicBezTo>
                    <a:pt x="23534" y="10043"/>
                    <a:pt x="23497" y="10007"/>
                    <a:pt x="23452" y="10007"/>
                  </a:cubicBezTo>
                  <a:close/>
                  <a:moveTo>
                    <a:pt x="28369" y="10413"/>
                  </a:moveTo>
                  <a:cubicBezTo>
                    <a:pt x="28355" y="10413"/>
                    <a:pt x="28341" y="10416"/>
                    <a:pt x="28328" y="10423"/>
                  </a:cubicBezTo>
                  <a:cubicBezTo>
                    <a:pt x="28287" y="10447"/>
                    <a:pt x="28272" y="10499"/>
                    <a:pt x="28295" y="10540"/>
                  </a:cubicBezTo>
                  <a:cubicBezTo>
                    <a:pt x="28352" y="10643"/>
                    <a:pt x="28405" y="10744"/>
                    <a:pt x="28452" y="10840"/>
                  </a:cubicBezTo>
                  <a:cubicBezTo>
                    <a:pt x="28466" y="10870"/>
                    <a:pt x="28496" y="10889"/>
                    <a:pt x="28528" y="10889"/>
                  </a:cubicBezTo>
                  <a:cubicBezTo>
                    <a:pt x="28541" y="10889"/>
                    <a:pt x="28554" y="10886"/>
                    <a:pt x="28567" y="10880"/>
                  </a:cubicBezTo>
                  <a:cubicBezTo>
                    <a:pt x="28608" y="10859"/>
                    <a:pt x="28626" y="10808"/>
                    <a:pt x="28607" y="10766"/>
                  </a:cubicBezTo>
                  <a:cubicBezTo>
                    <a:pt x="28557" y="10665"/>
                    <a:pt x="28503" y="10561"/>
                    <a:pt x="28445" y="10457"/>
                  </a:cubicBezTo>
                  <a:cubicBezTo>
                    <a:pt x="28429" y="10429"/>
                    <a:pt x="28399" y="10413"/>
                    <a:pt x="28369" y="10413"/>
                  </a:cubicBezTo>
                  <a:close/>
                  <a:moveTo>
                    <a:pt x="23468" y="10865"/>
                  </a:moveTo>
                  <a:cubicBezTo>
                    <a:pt x="23422" y="10865"/>
                    <a:pt x="23383" y="10904"/>
                    <a:pt x="23382" y="10950"/>
                  </a:cubicBezTo>
                  <a:cubicBezTo>
                    <a:pt x="23382" y="11045"/>
                    <a:pt x="23380" y="11138"/>
                    <a:pt x="23377" y="11232"/>
                  </a:cubicBezTo>
                  <a:lnTo>
                    <a:pt x="23375" y="11291"/>
                  </a:lnTo>
                  <a:cubicBezTo>
                    <a:pt x="23374" y="11339"/>
                    <a:pt x="23411" y="11379"/>
                    <a:pt x="23459" y="11381"/>
                  </a:cubicBezTo>
                  <a:lnTo>
                    <a:pt x="23460" y="11381"/>
                  </a:lnTo>
                  <a:cubicBezTo>
                    <a:pt x="23507" y="11381"/>
                    <a:pt x="23545" y="11344"/>
                    <a:pt x="23547" y="11298"/>
                  </a:cubicBezTo>
                  <a:lnTo>
                    <a:pt x="23548" y="11235"/>
                  </a:lnTo>
                  <a:cubicBezTo>
                    <a:pt x="23551" y="11142"/>
                    <a:pt x="23553" y="11046"/>
                    <a:pt x="23555" y="10952"/>
                  </a:cubicBezTo>
                  <a:cubicBezTo>
                    <a:pt x="23555" y="10905"/>
                    <a:pt x="23516" y="10865"/>
                    <a:pt x="23470" y="10865"/>
                  </a:cubicBezTo>
                  <a:close/>
                  <a:moveTo>
                    <a:pt x="28727" y="11192"/>
                  </a:moveTo>
                  <a:cubicBezTo>
                    <a:pt x="28717" y="11192"/>
                    <a:pt x="28708" y="11194"/>
                    <a:pt x="28698" y="11197"/>
                  </a:cubicBezTo>
                  <a:cubicBezTo>
                    <a:pt x="28653" y="11213"/>
                    <a:pt x="28629" y="11261"/>
                    <a:pt x="28645" y="11306"/>
                  </a:cubicBezTo>
                  <a:cubicBezTo>
                    <a:pt x="28671" y="11378"/>
                    <a:pt x="28693" y="11450"/>
                    <a:pt x="28713" y="11522"/>
                  </a:cubicBezTo>
                  <a:cubicBezTo>
                    <a:pt x="28722" y="11557"/>
                    <a:pt x="28732" y="11592"/>
                    <a:pt x="28741" y="11628"/>
                  </a:cubicBezTo>
                  <a:cubicBezTo>
                    <a:pt x="28751" y="11668"/>
                    <a:pt x="28786" y="11693"/>
                    <a:pt x="28825" y="11693"/>
                  </a:cubicBezTo>
                  <a:cubicBezTo>
                    <a:pt x="28831" y="11693"/>
                    <a:pt x="28837" y="11693"/>
                    <a:pt x="28844" y="11690"/>
                  </a:cubicBezTo>
                  <a:cubicBezTo>
                    <a:pt x="28890" y="11679"/>
                    <a:pt x="28919" y="11632"/>
                    <a:pt x="28908" y="11588"/>
                  </a:cubicBezTo>
                  <a:cubicBezTo>
                    <a:pt x="28898" y="11549"/>
                    <a:pt x="28889" y="11512"/>
                    <a:pt x="28878" y="11476"/>
                  </a:cubicBezTo>
                  <a:cubicBezTo>
                    <a:pt x="28857" y="11400"/>
                    <a:pt x="28834" y="11325"/>
                    <a:pt x="28809" y="11250"/>
                  </a:cubicBezTo>
                  <a:cubicBezTo>
                    <a:pt x="28796" y="11214"/>
                    <a:pt x="28762" y="11192"/>
                    <a:pt x="28727" y="11192"/>
                  </a:cubicBezTo>
                  <a:close/>
                  <a:moveTo>
                    <a:pt x="23441" y="11724"/>
                  </a:moveTo>
                  <a:cubicBezTo>
                    <a:pt x="23396" y="11724"/>
                    <a:pt x="23356" y="11758"/>
                    <a:pt x="23353" y="11805"/>
                  </a:cubicBezTo>
                  <a:cubicBezTo>
                    <a:pt x="23347" y="11919"/>
                    <a:pt x="23338" y="12033"/>
                    <a:pt x="23329" y="12146"/>
                  </a:cubicBezTo>
                  <a:cubicBezTo>
                    <a:pt x="23326" y="12193"/>
                    <a:pt x="23361" y="12235"/>
                    <a:pt x="23409" y="12238"/>
                  </a:cubicBezTo>
                  <a:lnTo>
                    <a:pt x="23415" y="12238"/>
                  </a:lnTo>
                  <a:cubicBezTo>
                    <a:pt x="23459" y="12238"/>
                    <a:pt x="23497" y="12204"/>
                    <a:pt x="23500" y="12159"/>
                  </a:cubicBezTo>
                  <a:cubicBezTo>
                    <a:pt x="23510" y="12044"/>
                    <a:pt x="23518" y="11930"/>
                    <a:pt x="23524" y="11815"/>
                  </a:cubicBezTo>
                  <a:cubicBezTo>
                    <a:pt x="23527" y="11767"/>
                    <a:pt x="23491" y="11727"/>
                    <a:pt x="23444" y="11724"/>
                  </a:cubicBezTo>
                  <a:cubicBezTo>
                    <a:pt x="23443" y="11724"/>
                    <a:pt x="23442" y="11724"/>
                    <a:pt x="23441" y="11724"/>
                  </a:cubicBezTo>
                  <a:close/>
                  <a:moveTo>
                    <a:pt x="28914" y="12029"/>
                  </a:moveTo>
                  <a:cubicBezTo>
                    <a:pt x="28911" y="12029"/>
                    <a:pt x="28908" y="12029"/>
                    <a:pt x="28905" y="12030"/>
                  </a:cubicBezTo>
                  <a:cubicBezTo>
                    <a:pt x="28857" y="12034"/>
                    <a:pt x="28823" y="12078"/>
                    <a:pt x="28828" y="12124"/>
                  </a:cubicBezTo>
                  <a:cubicBezTo>
                    <a:pt x="28839" y="12233"/>
                    <a:pt x="28847" y="12345"/>
                    <a:pt x="28852" y="12460"/>
                  </a:cubicBezTo>
                  <a:cubicBezTo>
                    <a:pt x="28853" y="12507"/>
                    <a:pt x="28890" y="12544"/>
                    <a:pt x="28937" y="12544"/>
                  </a:cubicBezTo>
                  <a:lnTo>
                    <a:pt x="28940" y="12544"/>
                  </a:lnTo>
                  <a:cubicBezTo>
                    <a:pt x="28986" y="12542"/>
                    <a:pt x="29025" y="12502"/>
                    <a:pt x="29023" y="12456"/>
                  </a:cubicBezTo>
                  <a:cubicBezTo>
                    <a:pt x="29020" y="12335"/>
                    <a:pt x="29010" y="12219"/>
                    <a:pt x="28999" y="12105"/>
                  </a:cubicBezTo>
                  <a:cubicBezTo>
                    <a:pt x="28995" y="12061"/>
                    <a:pt x="28957" y="12029"/>
                    <a:pt x="28914" y="12029"/>
                  </a:cubicBezTo>
                  <a:close/>
                  <a:moveTo>
                    <a:pt x="23364" y="12580"/>
                  </a:moveTo>
                  <a:cubicBezTo>
                    <a:pt x="23321" y="12580"/>
                    <a:pt x="23285" y="12613"/>
                    <a:pt x="23281" y="12656"/>
                  </a:cubicBezTo>
                  <a:cubicBezTo>
                    <a:pt x="23266" y="12769"/>
                    <a:pt x="23252" y="12881"/>
                    <a:pt x="23236" y="12994"/>
                  </a:cubicBezTo>
                  <a:cubicBezTo>
                    <a:pt x="23230" y="13042"/>
                    <a:pt x="23262" y="13085"/>
                    <a:pt x="23308" y="13091"/>
                  </a:cubicBezTo>
                  <a:cubicBezTo>
                    <a:pt x="23313" y="13091"/>
                    <a:pt x="23318" y="13093"/>
                    <a:pt x="23321" y="13093"/>
                  </a:cubicBezTo>
                  <a:cubicBezTo>
                    <a:pt x="23363" y="13093"/>
                    <a:pt x="23399" y="13062"/>
                    <a:pt x="23406" y="13019"/>
                  </a:cubicBezTo>
                  <a:cubicBezTo>
                    <a:pt x="23423" y="12906"/>
                    <a:pt x="23438" y="12790"/>
                    <a:pt x="23451" y="12677"/>
                  </a:cubicBezTo>
                  <a:cubicBezTo>
                    <a:pt x="23457" y="12628"/>
                    <a:pt x="23422" y="12585"/>
                    <a:pt x="23375" y="12580"/>
                  </a:cubicBezTo>
                  <a:cubicBezTo>
                    <a:pt x="23372" y="12580"/>
                    <a:pt x="23368" y="12580"/>
                    <a:pt x="23364" y="12580"/>
                  </a:cubicBezTo>
                  <a:close/>
                  <a:moveTo>
                    <a:pt x="28930" y="12886"/>
                  </a:moveTo>
                  <a:cubicBezTo>
                    <a:pt x="28884" y="12886"/>
                    <a:pt x="28844" y="12921"/>
                    <a:pt x="28842" y="12966"/>
                  </a:cubicBezTo>
                  <a:cubicBezTo>
                    <a:pt x="28834" y="13075"/>
                    <a:pt x="28825" y="13189"/>
                    <a:pt x="28810" y="13304"/>
                  </a:cubicBezTo>
                  <a:cubicBezTo>
                    <a:pt x="28805" y="13352"/>
                    <a:pt x="28839" y="13396"/>
                    <a:pt x="28886" y="13400"/>
                  </a:cubicBezTo>
                  <a:lnTo>
                    <a:pt x="28897" y="13400"/>
                  </a:lnTo>
                  <a:cubicBezTo>
                    <a:pt x="28940" y="13400"/>
                    <a:pt x="28977" y="13368"/>
                    <a:pt x="28982" y="13325"/>
                  </a:cubicBezTo>
                  <a:cubicBezTo>
                    <a:pt x="28996" y="13205"/>
                    <a:pt x="29006" y="13088"/>
                    <a:pt x="29014" y="12978"/>
                  </a:cubicBezTo>
                  <a:cubicBezTo>
                    <a:pt x="29015" y="12931"/>
                    <a:pt x="28980" y="12889"/>
                    <a:pt x="28934" y="12886"/>
                  </a:cubicBezTo>
                  <a:cubicBezTo>
                    <a:pt x="28933" y="12886"/>
                    <a:pt x="28931" y="12886"/>
                    <a:pt x="28930" y="12886"/>
                  </a:cubicBezTo>
                  <a:close/>
                  <a:moveTo>
                    <a:pt x="23235" y="13429"/>
                  </a:moveTo>
                  <a:cubicBezTo>
                    <a:pt x="23195" y="13429"/>
                    <a:pt x="23160" y="13457"/>
                    <a:pt x="23151" y="13498"/>
                  </a:cubicBezTo>
                  <a:cubicBezTo>
                    <a:pt x="23129" y="13612"/>
                    <a:pt x="23105" y="13724"/>
                    <a:pt x="23081" y="13831"/>
                  </a:cubicBezTo>
                  <a:cubicBezTo>
                    <a:pt x="23069" y="13878"/>
                    <a:pt x="23098" y="13924"/>
                    <a:pt x="23145" y="13935"/>
                  </a:cubicBezTo>
                  <a:cubicBezTo>
                    <a:pt x="23151" y="13937"/>
                    <a:pt x="23158" y="13937"/>
                    <a:pt x="23164" y="13937"/>
                  </a:cubicBezTo>
                  <a:cubicBezTo>
                    <a:pt x="23204" y="13937"/>
                    <a:pt x="23239" y="13910"/>
                    <a:pt x="23249" y="13871"/>
                  </a:cubicBezTo>
                  <a:cubicBezTo>
                    <a:pt x="23273" y="13761"/>
                    <a:pt x="23298" y="13647"/>
                    <a:pt x="23319" y="13532"/>
                  </a:cubicBezTo>
                  <a:cubicBezTo>
                    <a:pt x="23329" y="13484"/>
                    <a:pt x="23298" y="13439"/>
                    <a:pt x="23252" y="13431"/>
                  </a:cubicBezTo>
                  <a:cubicBezTo>
                    <a:pt x="23246" y="13430"/>
                    <a:pt x="23240" y="13429"/>
                    <a:pt x="23235" y="13429"/>
                  </a:cubicBezTo>
                  <a:close/>
                  <a:moveTo>
                    <a:pt x="28822" y="13739"/>
                  </a:moveTo>
                  <a:cubicBezTo>
                    <a:pt x="28781" y="13739"/>
                    <a:pt x="28744" y="13769"/>
                    <a:pt x="28737" y="13810"/>
                  </a:cubicBezTo>
                  <a:cubicBezTo>
                    <a:pt x="28717" y="13922"/>
                    <a:pt x="28697" y="14034"/>
                    <a:pt x="28674" y="14147"/>
                  </a:cubicBezTo>
                  <a:cubicBezTo>
                    <a:pt x="28665" y="14193"/>
                    <a:pt x="28695" y="14238"/>
                    <a:pt x="28741" y="14247"/>
                  </a:cubicBezTo>
                  <a:cubicBezTo>
                    <a:pt x="28746" y="14249"/>
                    <a:pt x="28753" y="14249"/>
                    <a:pt x="28757" y="14249"/>
                  </a:cubicBezTo>
                  <a:cubicBezTo>
                    <a:pt x="28799" y="14249"/>
                    <a:pt x="28834" y="14220"/>
                    <a:pt x="28842" y="14180"/>
                  </a:cubicBezTo>
                  <a:cubicBezTo>
                    <a:pt x="28865" y="14066"/>
                    <a:pt x="28886" y="13953"/>
                    <a:pt x="28906" y="13839"/>
                  </a:cubicBezTo>
                  <a:cubicBezTo>
                    <a:pt x="28914" y="13793"/>
                    <a:pt x="28882" y="13748"/>
                    <a:pt x="28836" y="13740"/>
                  </a:cubicBezTo>
                  <a:cubicBezTo>
                    <a:pt x="28831" y="13739"/>
                    <a:pt x="28826" y="13739"/>
                    <a:pt x="28822" y="13739"/>
                  </a:cubicBezTo>
                  <a:close/>
                  <a:moveTo>
                    <a:pt x="23034" y="14263"/>
                  </a:moveTo>
                  <a:cubicBezTo>
                    <a:pt x="22996" y="14263"/>
                    <a:pt x="22962" y="14288"/>
                    <a:pt x="22951" y="14326"/>
                  </a:cubicBezTo>
                  <a:cubicBezTo>
                    <a:pt x="22919" y="14435"/>
                    <a:pt x="22884" y="14544"/>
                    <a:pt x="22848" y="14649"/>
                  </a:cubicBezTo>
                  <a:cubicBezTo>
                    <a:pt x="22832" y="14694"/>
                    <a:pt x="22856" y="14742"/>
                    <a:pt x="22901" y="14758"/>
                  </a:cubicBezTo>
                  <a:cubicBezTo>
                    <a:pt x="22911" y="14761"/>
                    <a:pt x="22921" y="14763"/>
                    <a:pt x="22929" y="14763"/>
                  </a:cubicBezTo>
                  <a:cubicBezTo>
                    <a:pt x="22965" y="14763"/>
                    <a:pt x="22997" y="14741"/>
                    <a:pt x="23010" y="14705"/>
                  </a:cubicBezTo>
                  <a:cubicBezTo>
                    <a:pt x="23047" y="14598"/>
                    <a:pt x="23082" y="14486"/>
                    <a:pt x="23116" y="14374"/>
                  </a:cubicBezTo>
                  <a:cubicBezTo>
                    <a:pt x="23129" y="14329"/>
                    <a:pt x="23103" y="14281"/>
                    <a:pt x="23058" y="14267"/>
                  </a:cubicBezTo>
                  <a:cubicBezTo>
                    <a:pt x="23050" y="14264"/>
                    <a:pt x="23042" y="14263"/>
                    <a:pt x="23034" y="14263"/>
                  </a:cubicBezTo>
                  <a:close/>
                  <a:moveTo>
                    <a:pt x="28652" y="14582"/>
                  </a:moveTo>
                  <a:cubicBezTo>
                    <a:pt x="28613" y="14582"/>
                    <a:pt x="28577" y="14609"/>
                    <a:pt x="28567" y="14649"/>
                  </a:cubicBezTo>
                  <a:lnTo>
                    <a:pt x="28493" y="14984"/>
                  </a:lnTo>
                  <a:cubicBezTo>
                    <a:pt x="28484" y="15030"/>
                    <a:pt x="28512" y="15077"/>
                    <a:pt x="28559" y="15087"/>
                  </a:cubicBezTo>
                  <a:cubicBezTo>
                    <a:pt x="28565" y="15088"/>
                    <a:pt x="28572" y="15090"/>
                    <a:pt x="28576" y="15090"/>
                  </a:cubicBezTo>
                  <a:cubicBezTo>
                    <a:pt x="28616" y="15090"/>
                    <a:pt x="28652" y="15063"/>
                    <a:pt x="28661" y="15022"/>
                  </a:cubicBezTo>
                  <a:lnTo>
                    <a:pt x="28735" y="14686"/>
                  </a:lnTo>
                  <a:cubicBezTo>
                    <a:pt x="28746" y="14640"/>
                    <a:pt x="28716" y="14593"/>
                    <a:pt x="28669" y="14584"/>
                  </a:cubicBezTo>
                  <a:cubicBezTo>
                    <a:pt x="28664" y="14582"/>
                    <a:pt x="28658" y="14582"/>
                    <a:pt x="28652" y="14582"/>
                  </a:cubicBezTo>
                  <a:close/>
                  <a:moveTo>
                    <a:pt x="22745" y="15072"/>
                  </a:moveTo>
                  <a:cubicBezTo>
                    <a:pt x="22711" y="15072"/>
                    <a:pt x="22679" y="15091"/>
                    <a:pt x="22666" y="15125"/>
                  </a:cubicBezTo>
                  <a:cubicBezTo>
                    <a:pt x="22621" y="15227"/>
                    <a:pt x="22573" y="15332"/>
                    <a:pt x="22523" y="15432"/>
                  </a:cubicBezTo>
                  <a:cubicBezTo>
                    <a:pt x="22503" y="15476"/>
                    <a:pt x="22520" y="15527"/>
                    <a:pt x="22563" y="15548"/>
                  </a:cubicBezTo>
                  <a:cubicBezTo>
                    <a:pt x="22575" y="15554"/>
                    <a:pt x="22589" y="15556"/>
                    <a:pt x="22600" y="15556"/>
                  </a:cubicBezTo>
                  <a:cubicBezTo>
                    <a:pt x="22632" y="15556"/>
                    <a:pt x="22663" y="15538"/>
                    <a:pt x="22679" y="15508"/>
                  </a:cubicBezTo>
                  <a:cubicBezTo>
                    <a:pt x="22728" y="15405"/>
                    <a:pt x="22778" y="15298"/>
                    <a:pt x="22823" y="15192"/>
                  </a:cubicBezTo>
                  <a:cubicBezTo>
                    <a:pt x="22842" y="15147"/>
                    <a:pt x="22821" y="15098"/>
                    <a:pt x="22778" y="15079"/>
                  </a:cubicBezTo>
                  <a:cubicBezTo>
                    <a:pt x="22767" y="15074"/>
                    <a:pt x="22756" y="15072"/>
                    <a:pt x="22745" y="15072"/>
                  </a:cubicBezTo>
                  <a:close/>
                  <a:moveTo>
                    <a:pt x="28468" y="15421"/>
                  </a:moveTo>
                  <a:cubicBezTo>
                    <a:pt x="28428" y="15421"/>
                    <a:pt x="28393" y="15449"/>
                    <a:pt x="28384" y="15490"/>
                  </a:cubicBezTo>
                  <a:cubicBezTo>
                    <a:pt x="28360" y="15602"/>
                    <a:pt x="28338" y="15716"/>
                    <a:pt x="28315" y="15828"/>
                  </a:cubicBezTo>
                  <a:cubicBezTo>
                    <a:pt x="28307" y="15874"/>
                    <a:pt x="28338" y="15919"/>
                    <a:pt x="28384" y="15929"/>
                  </a:cubicBezTo>
                  <a:cubicBezTo>
                    <a:pt x="28391" y="15930"/>
                    <a:pt x="28396" y="15930"/>
                    <a:pt x="28400" y="15930"/>
                  </a:cubicBezTo>
                  <a:cubicBezTo>
                    <a:pt x="28442" y="15930"/>
                    <a:pt x="28477" y="15902"/>
                    <a:pt x="28485" y="15860"/>
                  </a:cubicBezTo>
                  <a:cubicBezTo>
                    <a:pt x="28506" y="15748"/>
                    <a:pt x="28528" y="15636"/>
                    <a:pt x="28552" y="15525"/>
                  </a:cubicBezTo>
                  <a:cubicBezTo>
                    <a:pt x="28562" y="15479"/>
                    <a:pt x="28532" y="15432"/>
                    <a:pt x="28485" y="15423"/>
                  </a:cubicBezTo>
                  <a:cubicBezTo>
                    <a:pt x="28479" y="15422"/>
                    <a:pt x="28474" y="15421"/>
                    <a:pt x="28468" y="15421"/>
                  </a:cubicBezTo>
                  <a:close/>
                  <a:moveTo>
                    <a:pt x="12197" y="15761"/>
                  </a:moveTo>
                  <a:cubicBezTo>
                    <a:pt x="12152" y="15761"/>
                    <a:pt x="12113" y="15798"/>
                    <a:pt x="12113" y="15844"/>
                  </a:cubicBezTo>
                  <a:cubicBezTo>
                    <a:pt x="12113" y="15892"/>
                    <a:pt x="12150" y="15930"/>
                    <a:pt x="12198" y="15932"/>
                  </a:cubicBezTo>
                  <a:cubicBezTo>
                    <a:pt x="12310" y="15934"/>
                    <a:pt x="12424" y="15938"/>
                    <a:pt x="12536" y="15948"/>
                  </a:cubicBezTo>
                  <a:lnTo>
                    <a:pt x="12542" y="15948"/>
                  </a:lnTo>
                  <a:cubicBezTo>
                    <a:pt x="12587" y="15948"/>
                    <a:pt x="12624" y="15914"/>
                    <a:pt x="12629" y="15870"/>
                  </a:cubicBezTo>
                  <a:cubicBezTo>
                    <a:pt x="12632" y="15822"/>
                    <a:pt x="12597" y="15780"/>
                    <a:pt x="12549" y="15777"/>
                  </a:cubicBezTo>
                  <a:cubicBezTo>
                    <a:pt x="12433" y="15767"/>
                    <a:pt x="12317" y="15762"/>
                    <a:pt x="12200" y="15761"/>
                  </a:cubicBezTo>
                  <a:cubicBezTo>
                    <a:pt x="12199" y="15761"/>
                    <a:pt x="12198" y="15761"/>
                    <a:pt x="12197" y="15761"/>
                  </a:cubicBezTo>
                  <a:close/>
                  <a:moveTo>
                    <a:pt x="11684" y="15778"/>
                  </a:moveTo>
                  <a:cubicBezTo>
                    <a:pt x="11682" y="15778"/>
                    <a:pt x="11680" y="15778"/>
                    <a:pt x="11678" y="15778"/>
                  </a:cubicBezTo>
                  <a:cubicBezTo>
                    <a:pt x="11562" y="15788"/>
                    <a:pt x="11445" y="15802"/>
                    <a:pt x="11330" y="15818"/>
                  </a:cubicBezTo>
                  <a:cubicBezTo>
                    <a:pt x="11284" y="15826"/>
                    <a:pt x="11252" y="15870"/>
                    <a:pt x="11258" y="15916"/>
                  </a:cubicBezTo>
                  <a:cubicBezTo>
                    <a:pt x="11264" y="15959"/>
                    <a:pt x="11301" y="15990"/>
                    <a:pt x="11343" y="15990"/>
                  </a:cubicBezTo>
                  <a:cubicBezTo>
                    <a:pt x="11348" y="15990"/>
                    <a:pt x="11351" y="15990"/>
                    <a:pt x="11356" y="15988"/>
                  </a:cubicBezTo>
                  <a:cubicBezTo>
                    <a:pt x="11466" y="15972"/>
                    <a:pt x="11580" y="15959"/>
                    <a:pt x="11692" y="15950"/>
                  </a:cubicBezTo>
                  <a:cubicBezTo>
                    <a:pt x="11738" y="15945"/>
                    <a:pt x="11774" y="15903"/>
                    <a:pt x="11770" y="15857"/>
                  </a:cubicBezTo>
                  <a:cubicBezTo>
                    <a:pt x="11766" y="15811"/>
                    <a:pt x="11728" y="15778"/>
                    <a:pt x="11684" y="15778"/>
                  </a:cubicBezTo>
                  <a:close/>
                  <a:moveTo>
                    <a:pt x="13054" y="15843"/>
                  </a:moveTo>
                  <a:cubicBezTo>
                    <a:pt x="13013" y="15843"/>
                    <a:pt x="12977" y="15871"/>
                    <a:pt x="12968" y="15913"/>
                  </a:cubicBezTo>
                  <a:cubicBezTo>
                    <a:pt x="12960" y="15959"/>
                    <a:pt x="12991" y="16004"/>
                    <a:pt x="13037" y="16014"/>
                  </a:cubicBezTo>
                  <a:cubicBezTo>
                    <a:pt x="13148" y="16035"/>
                    <a:pt x="13260" y="16059"/>
                    <a:pt x="13367" y="16086"/>
                  </a:cubicBezTo>
                  <a:cubicBezTo>
                    <a:pt x="13375" y="16087"/>
                    <a:pt x="13381" y="16089"/>
                    <a:pt x="13389" y="16089"/>
                  </a:cubicBezTo>
                  <a:cubicBezTo>
                    <a:pt x="13426" y="16089"/>
                    <a:pt x="13461" y="16063"/>
                    <a:pt x="13473" y="16025"/>
                  </a:cubicBezTo>
                  <a:cubicBezTo>
                    <a:pt x="13484" y="15978"/>
                    <a:pt x="13457" y="15932"/>
                    <a:pt x="13410" y="15919"/>
                  </a:cubicBezTo>
                  <a:cubicBezTo>
                    <a:pt x="13298" y="15890"/>
                    <a:pt x="13183" y="15865"/>
                    <a:pt x="13069" y="15844"/>
                  </a:cubicBezTo>
                  <a:cubicBezTo>
                    <a:pt x="13064" y="15843"/>
                    <a:pt x="13059" y="15843"/>
                    <a:pt x="13054" y="15843"/>
                  </a:cubicBezTo>
                  <a:close/>
                  <a:moveTo>
                    <a:pt x="10838" y="15919"/>
                  </a:moveTo>
                  <a:cubicBezTo>
                    <a:pt x="10831" y="15919"/>
                    <a:pt x="10824" y="15920"/>
                    <a:pt x="10816" y="15922"/>
                  </a:cubicBezTo>
                  <a:cubicBezTo>
                    <a:pt x="10704" y="15950"/>
                    <a:pt x="10592" y="15982"/>
                    <a:pt x="10481" y="16018"/>
                  </a:cubicBezTo>
                  <a:cubicBezTo>
                    <a:pt x="10437" y="16033"/>
                    <a:pt x="10411" y="16081"/>
                    <a:pt x="10425" y="16126"/>
                  </a:cubicBezTo>
                  <a:cubicBezTo>
                    <a:pt x="10437" y="16163"/>
                    <a:pt x="10472" y="16185"/>
                    <a:pt x="10507" y="16185"/>
                  </a:cubicBezTo>
                  <a:cubicBezTo>
                    <a:pt x="10517" y="16185"/>
                    <a:pt x="10525" y="16183"/>
                    <a:pt x="10534" y="16182"/>
                  </a:cubicBezTo>
                  <a:cubicBezTo>
                    <a:pt x="10640" y="16147"/>
                    <a:pt x="10750" y="16116"/>
                    <a:pt x="10859" y="16089"/>
                  </a:cubicBezTo>
                  <a:cubicBezTo>
                    <a:pt x="10904" y="16076"/>
                    <a:pt x="10933" y="16030"/>
                    <a:pt x="10920" y="15983"/>
                  </a:cubicBezTo>
                  <a:cubicBezTo>
                    <a:pt x="10911" y="15946"/>
                    <a:pt x="10877" y="15919"/>
                    <a:pt x="10838" y="15919"/>
                  </a:cubicBezTo>
                  <a:close/>
                  <a:moveTo>
                    <a:pt x="22355" y="15837"/>
                  </a:moveTo>
                  <a:cubicBezTo>
                    <a:pt x="22326" y="15837"/>
                    <a:pt x="22298" y="15852"/>
                    <a:pt x="22282" y="15879"/>
                  </a:cubicBezTo>
                  <a:cubicBezTo>
                    <a:pt x="22224" y="15974"/>
                    <a:pt x="22162" y="16070"/>
                    <a:pt x="22097" y="16161"/>
                  </a:cubicBezTo>
                  <a:cubicBezTo>
                    <a:pt x="22070" y="16201"/>
                    <a:pt x="22080" y="16254"/>
                    <a:pt x="22118" y="16281"/>
                  </a:cubicBezTo>
                  <a:cubicBezTo>
                    <a:pt x="22133" y="16292"/>
                    <a:pt x="22150" y="16297"/>
                    <a:pt x="22168" y="16297"/>
                  </a:cubicBezTo>
                  <a:cubicBezTo>
                    <a:pt x="22195" y="16297"/>
                    <a:pt x="22221" y="16284"/>
                    <a:pt x="22238" y="16260"/>
                  </a:cubicBezTo>
                  <a:cubicBezTo>
                    <a:pt x="22304" y="16164"/>
                    <a:pt x="22368" y="16067"/>
                    <a:pt x="22429" y="15967"/>
                  </a:cubicBezTo>
                  <a:cubicBezTo>
                    <a:pt x="22453" y="15927"/>
                    <a:pt x="22440" y="15874"/>
                    <a:pt x="22399" y="15849"/>
                  </a:cubicBezTo>
                  <a:cubicBezTo>
                    <a:pt x="22385" y="15841"/>
                    <a:pt x="22370" y="15837"/>
                    <a:pt x="22355" y="15837"/>
                  </a:cubicBezTo>
                  <a:close/>
                  <a:moveTo>
                    <a:pt x="13879" y="16072"/>
                  </a:moveTo>
                  <a:cubicBezTo>
                    <a:pt x="13844" y="16072"/>
                    <a:pt x="13813" y="16093"/>
                    <a:pt x="13799" y="16127"/>
                  </a:cubicBezTo>
                  <a:cubicBezTo>
                    <a:pt x="13783" y="16172"/>
                    <a:pt x="13806" y="16222"/>
                    <a:pt x="13851" y="16238"/>
                  </a:cubicBezTo>
                  <a:cubicBezTo>
                    <a:pt x="13951" y="16276"/>
                    <a:pt x="14057" y="16320"/>
                    <a:pt x="14163" y="16366"/>
                  </a:cubicBezTo>
                  <a:cubicBezTo>
                    <a:pt x="14176" y="16371"/>
                    <a:pt x="14187" y="16374"/>
                    <a:pt x="14198" y="16374"/>
                  </a:cubicBezTo>
                  <a:cubicBezTo>
                    <a:pt x="14232" y="16374"/>
                    <a:pt x="14262" y="16355"/>
                    <a:pt x="14277" y="16323"/>
                  </a:cubicBezTo>
                  <a:cubicBezTo>
                    <a:pt x="14296" y="16278"/>
                    <a:pt x="14277" y="16228"/>
                    <a:pt x="14233" y="16209"/>
                  </a:cubicBezTo>
                  <a:cubicBezTo>
                    <a:pt x="14123" y="16161"/>
                    <a:pt x="14016" y="16116"/>
                    <a:pt x="13910" y="16078"/>
                  </a:cubicBezTo>
                  <a:cubicBezTo>
                    <a:pt x="13899" y="16074"/>
                    <a:pt x="13889" y="16072"/>
                    <a:pt x="13879" y="16072"/>
                  </a:cubicBezTo>
                  <a:close/>
                  <a:moveTo>
                    <a:pt x="10025" y="16195"/>
                  </a:moveTo>
                  <a:cubicBezTo>
                    <a:pt x="10014" y="16195"/>
                    <a:pt x="10002" y="16198"/>
                    <a:pt x="9991" y="16203"/>
                  </a:cubicBezTo>
                  <a:cubicBezTo>
                    <a:pt x="9884" y="16249"/>
                    <a:pt x="9778" y="16300"/>
                    <a:pt x="9676" y="16353"/>
                  </a:cubicBezTo>
                  <a:cubicBezTo>
                    <a:pt x="9633" y="16376"/>
                    <a:pt x="9617" y="16427"/>
                    <a:pt x="9639" y="16468"/>
                  </a:cubicBezTo>
                  <a:cubicBezTo>
                    <a:pt x="9653" y="16499"/>
                    <a:pt x="9684" y="16515"/>
                    <a:pt x="9714" y="16515"/>
                  </a:cubicBezTo>
                  <a:cubicBezTo>
                    <a:pt x="9729" y="16515"/>
                    <a:pt x="9742" y="16512"/>
                    <a:pt x="9754" y="16505"/>
                  </a:cubicBezTo>
                  <a:cubicBezTo>
                    <a:pt x="9854" y="16454"/>
                    <a:pt x="9956" y="16404"/>
                    <a:pt x="10060" y="16360"/>
                  </a:cubicBezTo>
                  <a:cubicBezTo>
                    <a:pt x="10103" y="16342"/>
                    <a:pt x="10123" y="16291"/>
                    <a:pt x="10103" y="16247"/>
                  </a:cubicBezTo>
                  <a:cubicBezTo>
                    <a:pt x="10089" y="16215"/>
                    <a:pt x="10058" y="16195"/>
                    <a:pt x="10025" y="16195"/>
                  </a:cubicBezTo>
                  <a:close/>
                  <a:moveTo>
                    <a:pt x="14663" y="16425"/>
                  </a:moveTo>
                  <a:cubicBezTo>
                    <a:pt x="14632" y="16425"/>
                    <a:pt x="14602" y="16442"/>
                    <a:pt x="14587" y="16472"/>
                  </a:cubicBezTo>
                  <a:cubicBezTo>
                    <a:pt x="14565" y="16513"/>
                    <a:pt x="14581" y="16566"/>
                    <a:pt x="14622" y="16587"/>
                  </a:cubicBezTo>
                  <a:cubicBezTo>
                    <a:pt x="14723" y="16640"/>
                    <a:pt x="14824" y="16694"/>
                    <a:pt x="14923" y="16750"/>
                  </a:cubicBezTo>
                  <a:cubicBezTo>
                    <a:pt x="14936" y="16757"/>
                    <a:pt x="14951" y="16760"/>
                    <a:pt x="14965" y="16760"/>
                  </a:cubicBezTo>
                  <a:cubicBezTo>
                    <a:pt x="14996" y="16760"/>
                    <a:pt x="15024" y="16745"/>
                    <a:pt x="15040" y="16717"/>
                  </a:cubicBezTo>
                  <a:cubicBezTo>
                    <a:pt x="15063" y="16675"/>
                    <a:pt x="15048" y="16622"/>
                    <a:pt x="15007" y="16600"/>
                  </a:cubicBezTo>
                  <a:cubicBezTo>
                    <a:pt x="14906" y="16544"/>
                    <a:pt x="14805" y="16488"/>
                    <a:pt x="14703" y="16435"/>
                  </a:cubicBezTo>
                  <a:cubicBezTo>
                    <a:pt x="14690" y="16428"/>
                    <a:pt x="14677" y="16425"/>
                    <a:pt x="14663" y="16425"/>
                  </a:cubicBezTo>
                  <a:close/>
                  <a:moveTo>
                    <a:pt x="28315" y="16267"/>
                  </a:moveTo>
                  <a:cubicBezTo>
                    <a:pt x="28274" y="16267"/>
                    <a:pt x="28238" y="16299"/>
                    <a:pt x="28232" y="16340"/>
                  </a:cubicBezTo>
                  <a:cubicBezTo>
                    <a:pt x="28215" y="16459"/>
                    <a:pt x="28202" y="16574"/>
                    <a:pt x="28191" y="16686"/>
                  </a:cubicBezTo>
                  <a:cubicBezTo>
                    <a:pt x="28186" y="16733"/>
                    <a:pt x="28221" y="16774"/>
                    <a:pt x="28267" y="16779"/>
                  </a:cubicBezTo>
                  <a:lnTo>
                    <a:pt x="28275" y="16779"/>
                  </a:lnTo>
                  <a:cubicBezTo>
                    <a:pt x="28320" y="16779"/>
                    <a:pt x="28357" y="16747"/>
                    <a:pt x="28362" y="16702"/>
                  </a:cubicBezTo>
                  <a:cubicBezTo>
                    <a:pt x="28371" y="16593"/>
                    <a:pt x="28386" y="16480"/>
                    <a:pt x="28402" y="16364"/>
                  </a:cubicBezTo>
                  <a:cubicBezTo>
                    <a:pt x="28408" y="16318"/>
                    <a:pt x="28376" y="16275"/>
                    <a:pt x="28328" y="16268"/>
                  </a:cubicBezTo>
                  <a:cubicBezTo>
                    <a:pt x="28324" y="16268"/>
                    <a:pt x="28319" y="16267"/>
                    <a:pt x="28315" y="16267"/>
                  </a:cubicBezTo>
                  <a:close/>
                  <a:moveTo>
                    <a:pt x="21851" y="16533"/>
                  </a:moveTo>
                  <a:cubicBezTo>
                    <a:pt x="21827" y="16533"/>
                    <a:pt x="21803" y="16543"/>
                    <a:pt x="21787" y="16563"/>
                  </a:cubicBezTo>
                  <a:cubicBezTo>
                    <a:pt x="21713" y="16648"/>
                    <a:pt x="21636" y="16731"/>
                    <a:pt x="21558" y="16811"/>
                  </a:cubicBezTo>
                  <a:cubicBezTo>
                    <a:pt x="21524" y="16845"/>
                    <a:pt x="21526" y="16899"/>
                    <a:pt x="21559" y="16933"/>
                  </a:cubicBezTo>
                  <a:cubicBezTo>
                    <a:pt x="21575" y="16949"/>
                    <a:pt x="21598" y="16957"/>
                    <a:pt x="21620" y="16957"/>
                  </a:cubicBezTo>
                  <a:cubicBezTo>
                    <a:pt x="21641" y="16957"/>
                    <a:pt x="21664" y="16949"/>
                    <a:pt x="21681" y="16931"/>
                  </a:cubicBezTo>
                  <a:cubicBezTo>
                    <a:pt x="21761" y="16848"/>
                    <a:pt x="21841" y="16762"/>
                    <a:pt x="21917" y="16673"/>
                  </a:cubicBezTo>
                  <a:cubicBezTo>
                    <a:pt x="21947" y="16638"/>
                    <a:pt x="21944" y="16584"/>
                    <a:pt x="21907" y="16553"/>
                  </a:cubicBezTo>
                  <a:cubicBezTo>
                    <a:pt x="21891" y="16540"/>
                    <a:pt x="21871" y="16533"/>
                    <a:pt x="21851" y="16533"/>
                  </a:cubicBezTo>
                  <a:close/>
                  <a:moveTo>
                    <a:pt x="9271" y="16604"/>
                  </a:moveTo>
                  <a:cubicBezTo>
                    <a:pt x="9254" y="16604"/>
                    <a:pt x="9238" y="16609"/>
                    <a:pt x="9223" y="16619"/>
                  </a:cubicBezTo>
                  <a:cubicBezTo>
                    <a:pt x="9135" y="16678"/>
                    <a:pt x="9045" y="16741"/>
                    <a:pt x="8960" y="16805"/>
                  </a:cubicBezTo>
                  <a:lnTo>
                    <a:pt x="8939" y="16822"/>
                  </a:lnTo>
                  <a:cubicBezTo>
                    <a:pt x="8901" y="16851"/>
                    <a:pt x="8894" y="16904"/>
                    <a:pt x="8923" y="16942"/>
                  </a:cubicBezTo>
                  <a:cubicBezTo>
                    <a:pt x="8939" y="16965"/>
                    <a:pt x="8965" y="16976"/>
                    <a:pt x="8991" y="16976"/>
                  </a:cubicBezTo>
                  <a:cubicBezTo>
                    <a:pt x="9010" y="16976"/>
                    <a:pt x="9027" y="16970"/>
                    <a:pt x="9043" y="16958"/>
                  </a:cubicBezTo>
                  <a:lnTo>
                    <a:pt x="9064" y="16942"/>
                  </a:lnTo>
                  <a:cubicBezTo>
                    <a:pt x="9146" y="16880"/>
                    <a:pt x="9232" y="16819"/>
                    <a:pt x="9319" y="16762"/>
                  </a:cubicBezTo>
                  <a:cubicBezTo>
                    <a:pt x="9357" y="16736"/>
                    <a:pt x="9368" y="16683"/>
                    <a:pt x="9343" y="16643"/>
                  </a:cubicBezTo>
                  <a:cubicBezTo>
                    <a:pt x="9326" y="16618"/>
                    <a:pt x="9298" y="16604"/>
                    <a:pt x="9271" y="16604"/>
                  </a:cubicBezTo>
                  <a:close/>
                  <a:moveTo>
                    <a:pt x="15413" y="16846"/>
                  </a:moveTo>
                  <a:cubicBezTo>
                    <a:pt x="15383" y="16846"/>
                    <a:pt x="15354" y="16861"/>
                    <a:pt x="15338" y="16888"/>
                  </a:cubicBezTo>
                  <a:cubicBezTo>
                    <a:pt x="15314" y="16930"/>
                    <a:pt x="15327" y="16982"/>
                    <a:pt x="15369" y="17007"/>
                  </a:cubicBezTo>
                  <a:lnTo>
                    <a:pt x="15663" y="17181"/>
                  </a:lnTo>
                  <a:cubicBezTo>
                    <a:pt x="15678" y="17189"/>
                    <a:pt x="15692" y="17194"/>
                    <a:pt x="15707" y="17194"/>
                  </a:cubicBezTo>
                  <a:cubicBezTo>
                    <a:pt x="15737" y="17194"/>
                    <a:pt x="15766" y="17178"/>
                    <a:pt x="15782" y="17151"/>
                  </a:cubicBezTo>
                  <a:cubicBezTo>
                    <a:pt x="15806" y="17111"/>
                    <a:pt x="15791" y="17058"/>
                    <a:pt x="15751" y="17034"/>
                  </a:cubicBezTo>
                  <a:lnTo>
                    <a:pt x="15455" y="16858"/>
                  </a:lnTo>
                  <a:cubicBezTo>
                    <a:pt x="15442" y="16850"/>
                    <a:pt x="15427" y="16846"/>
                    <a:pt x="15413" y="16846"/>
                  </a:cubicBezTo>
                  <a:close/>
                  <a:moveTo>
                    <a:pt x="21239" y="17134"/>
                  </a:moveTo>
                  <a:cubicBezTo>
                    <a:pt x="21220" y="17134"/>
                    <a:pt x="21201" y="17141"/>
                    <a:pt x="21185" y="17154"/>
                  </a:cubicBezTo>
                  <a:cubicBezTo>
                    <a:pt x="21098" y="17226"/>
                    <a:pt x="21009" y="17296"/>
                    <a:pt x="20919" y="17360"/>
                  </a:cubicBezTo>
                  <a:cubicBezTo>
                    <a:pt x="20880" y="17389"/>
                    <a:pt x="20871" y="17442"/>
                    <a:pt x="20898" y="17481"/>
                  </a:cubicBezTo>
                  <a:cubicBezTo>
                    <a:pt x="20916" y="17505"/>
                    <a:pt x="20941" y="17517"/>
                    <a:pt x="20969" y="17517"/>
                  </a:cubicBezTo>
                  <a:cubicBezTo>
                    <a:pt x="20986" y="17517"/>
                    <a:pt x="21004" y="17511"/>
                    <a:pt x="21018" y="17500"/>
                  </a:cubicBezTo>
                  <a:cubicBezTo>
                    <a:pt x="21113" y="17432"/>
                    <a:pt x="21206" y="17360"/>
                    <a:pt x="21295" y="17287"/>
                  </a:cubicBezTo>
                  <a:cubicBezTo>
                    <a:pt x="21332" y="17256"/>
                    <a:pt x="21337" y="17202"/>
                    <a:pt x="21306" y="17165"/>
                  </a:cubicBezTo>
                  <a:cubicBezTo>
                    <a:pt x="21289" y="17145"/>
                    <a:pt x="21264" y="17134"/>
                    <a:pt x="21239" y="17134"/>
                  </a:cubicBezTo>
                  <a:close/>
                  <a:moveTo>
                    <a:pt x="8597" y="17136"/>
                  </a:moveTo>
                  <a:cubicBezTo>
                    <a:pt x="8576" y="17136"/>
                    <a:pt x="8556" y="17144"/>
                    <a:pt x="8539" y="17159"/>
                  </a:cubicBezTo>
                  <a:cubicBezTo>
                    <a:pt x="8457" y="17234"/>
                    <a:pt x="8374" y="17316"/>
                    <a:pt x="8289" y="17400"/>
                  </a:cubicBezTo>
                  <a:cubicBezTo>
                    <a:pt x="8256" y="17434"/>
                    <a:pt x="8256" y="17489"/>
                    <a:pt x="8291" y="17522"/>
                  </a:cubicBezTo>
                  <a:cubicBezTo>
                    <a:pt x="8307" y="17538"/>
                    <a:pt x="8329" y="17548"/>
                    <a:pt x="8350" y="17548"/>
                  </a:cubicBezTo>
                  <a:cubicBezTo>
                    <a:pt x="8372" y="17548"/>
                    <a:pt x="8395" y="17538"/>
                    <a:pt x="8411" y="17522"/>
                  </a:cubicBezTo>
                  <a:cubicBezTo>
                    <a:pt x="8494" y="17439"/>
                    <a:pt x="8576" y="17359"/>
                    <a:pt x="8656" y="17285"/>
                  </a:cubicBezTo>
                  <a:cubicBezTo>
                    <a:pt x="8691" y="17253"/>
                    <a:pt x="8693" y="17199"/>
                    <a:pt x="8661" y="17163"/>
                  </a:cubicBezTo>
                  <a:cubicBezTo>
                    <a:pt x="8644" y="17146"/>
                    <a:pt x="8620" y="17136"/>
                    <a:pt x="8597" y="17136"/>
                  </a:cubicBezTo>
                  <a:close/>
                  <a:moveTo>
                    <a:pt x="16152" y="17282"/>
                  </a:moveTo>
                  <a:cubicBezTo>
                    <a:pt x="16122" y="17282"/>
                    <a:pt x="16093" y="17297"/>
                    <a:pt x="16078" y="17325"/>
                  </a:cubicBezTo>
                  <a:cubicBezTo>
                    <a:pt x="16054" y="17367"/>
                    <a:pt x="16068" y="17418"/>
                    <a:pt x="16110" y="17442"/>
                  </a:cubicBezTo>
                  <a:cubicBezTo>
                    <a:pt x="16209" y="17500"/>
                    <a:pt x="16310" y="17556"/>
                    <a:pt x="16411" y="17610"/>
                  </a:cubicBezTo>
                  <a:cubicBezTo>
                    <a:pt x="16426" y="17617"/>
                    <a:pt x="16438" y="17621"/>
                    <a:pt x="16453" y="17621"/>
                  </a:cubicBezTo>
                  <a:cubicBezTo>
                    <a:pt x="16483" y="17621"/>
                    <a:pt x="16512" y="17604"/>
                    <a:pt x="16528" y="17575"/>
                  </a:cubicBezTo>
                  <a:cubicBezTo>
                    <a:pt x="16550" y="17533"/>
                    <a:pt x="16534" y="17482"/>
                    <a:pt x="16493" y="17458"/>
                  </a:cubicBezTo>
                  <a:cubicBezTo>
                    <a:pt x="16394" y="17405"/>
                    <a:pt x="16294" y="17349"/>
                    <a:pt x="16195" y="17293"/>
                  </a:cubicBezTo>
                  <a:cubicBezTo>
                    <a:pt x="16181" y="17285"/>
                    <a:pt x="16166" y="17282"/>
                    <a:pt x="16152" y="17282"/>
                  </a:cubicBezTo>
                  <a:close/>
                  <a:moveTo>
                    <a:pt x="28247" y="17122"/>
                  </a:moveTo>
                  <a:cubicBezTo>
                    <a:pt x="28200" y="17122"/>
                    <a:pt x="28162" y="17160"/>
                    <a:pt x="28162" y="17207"/>
                  </a:cubicBezTo>
                  <a:cubicBezTo>
                    <a:pt x="28160" y="17231"/>
                    <a:pt x="28160" y="17255"/>
                    <a:pt x="28160" y="17279"/>
                  </a:cubicBezTo>
                  <a:cubicBezTo>
                    <a:pt x="28160" y="17362"/>
                    <a:pt x="28162" y="17445"/>
                    <a:pt x="28167" y="17525"/>
                  </a:cubicBezTo>
                  <a:lnTo>
                    <a:pt x="28168" y="17556"/>
                  </a:lnTo>
                  <a:cubicBezTo>
                    <a:pt x="28170" y="17602"/>
                    <a:pt x="28208" y="17637"/>
                    <a:pt x="28253" y="17637"/>
                  </a:cubicBezTo>
                  <a:lnTo>
                    <a:pt x="28258" y="17637"/>
                  </a:lnTo>
                  <a:cubicBezTo>
                    <a:pt x="28306" y="17634"/>
                    <a:pt x="28341" y="17594"/>
                    <a:pt x="28339" y="17548"/>
                  </a:cubicBezTo>
                  <a:lnTo>
                    <a:pt x="28338" y="17517"/>
                  </a:lnTo>
                  <a:cubicBezTo>
                    <a:pt x="28335" y="17439"/>
                    <a:pt x="28331" y="17359"/>
                    <a:pt x="28331" y="17279"/>
                  </a:cubicBezTo>
                  <a:cubicBezTo>
                    <a:pt x="28331" y="17256"/>
                    <a:pt x="28333" y="17232"/>
                    <a:pt x="28333" y="17210"/>
                  </a:cubicBezTo>
                  <a:cubicBezTo>
                    <a:pt x="28333" y="17162"/>
                    <a:pt x="28296" y="17123"/>
                    <a:pt x="28248" y="17122"/>
                  </a:cubicBezTo>
                  <a:close/>
                  <a:moveTo>
                    <a:pt x="20533" y="17621"/>
                  </a:moveTo>
                  <a:cubicBezTo>
                    <a:pt x="20519" y="17621"/>
                    <a:pt x="20505" y="17625"/>
                    <a:pt x="20491" y="17633"/>
                  </a:cubicBezTo>
                  <a:cubicBezTo>
                    <a:pt x="20394" y="17687"/>
                    <a:pt x="20291" y="17738"/>
                    <a:pt x="20192" y="17785"/>
                  </a:cubicBezTo>
                  <a:cubicBezTo>
                    <a:pt x="20149" y="17806"/>
                    <a:pt x="20129" y="17855"/>
                    <a:pt x="20149" y="17898"/>
                  </a:cubicBezTo>
                  <a:cubicBezTo>
                    <a:pt x="20163" y="17930"/>
                    <a:pt x="20195" y="17948"/>
                    <a:pt x="20227" y="17948"/>
                  </a:cubicBezTo>
                  <a:cubicBezTo>
                    <a:pt x="20240" y="17948"/>
                    <a:pt x="20251" y="17946"/>
                    <a:pt x="20262" y="17942"/>
                  </a:cubicBezTo>
                  <a:cubicBezTo>
                    <a:pt x="20368" y="17894"/>
                    <a:pt x="20472" y="17839"/>
                    <a:pt x="20576" y="17782"/>
                  </a:cubicBezTo>
                  <a:cubicBezTo>
                    <a:pt x="20616" y="17759"/>
                    <a:pt x="20632" y="17706"/>
                    <a:pt x="20608" y="17665"/>
                  </a:cubicBezTo>
                  <a:cubicBezTo>
                    <a:pt x="20593" y="17637"/>
                    <a:pt x="20564" y="17621"/>
                    <a:pt x="20533" y="17621"/>
                  </a:cubicBezTo>
                  <a:close/>
                  <a:moveTo>
                    <a:pt x="16913" y="17680"/>
                  </a:moveTo>
                  <a:cubicBezTo>
                    <a:pt x="16880" y="17680"/>
                    <a:pt x="16849" y="17699"/>
                    <a:pt x="16835" y="17730"/>
                  </a:cubicBezTo>
                  <a:cubicBezTo>
                    <a:pt x="16815" y="17774"/>
                    <a:pt x="16834" y="17825"/>
                    <a:pt x="16877" y="17844"/>
                  </a:cubicBezTo>
                  <a:cubicBezTo>
                    <a:pt x="16986" y="17895"/>
                    <a:pt x="17093" y="17942"/>
                    <a:pt x="17196" y="17983"/>
                  </a:cubicBezTo>
                  <a:cubicBezTo>
                    <a:pt x="17207" y="17987"/>
                    <a:pt x="17217" y="17990"/>
                    <a:pt x="17228" y="17990"/>
                  </a:cubicBezTo>
                  <a:cubicBezTo>
                    <a:pt x="17261" y="17990"/>
                    <a:pt x="17293" y="17969"/>
                    <a:pt x="17308" y="17935"/>
                  </a:cubicBezTo>
                  <a:cubicBezTo>
                    <a:pt x="17325" y="17890"/>
                    <a:pt x="17305" y="17841"/>
                    <a:pt x="17260" y="17823"/>
                  </a:cubicBezTo>
                  <a:cubicBezTo>
                    <a:pt x="17159" y="17783"/>
                    <a:pt x="17055" y="17738"/>
                    <a:pt x="16949" y="17689"/>
                  </a:cubicBezTo>
                  <a:cubicBezTo>
                    <a:pt x="16937" y="17683"/>
                    <a:pt x="16925" y="17680"/>
                    <a:pt x="16913" y="17680"/>
                  </a:cubicBezTo>
                  <a:close/>
                  <a:moveTo>
                    <a:pt x="7998" y="17751"/>
                  </a:moveTo>
                  <a:cubicBezTo>
                    <a:pt x="7974" y="17751"/>
                    <a:pt x="7951" y="17761"/>
                    <a:pt x="7934" y="17780"/>
                  </a:cubicBezTo>
                  <a:cubicBezTo>
                    <a:pt x="7858" y="17866"/>
                    <a:pt x="7782" y="17953"/>
                    <a:pt x="7708" y="18041"/>
                  </a:cubicBezTo>
                  <a:cubicBezTo>
                    <a:pt x="7676" y="18076"/>
                    <a:pt x="7681" y="18131"/>
                    <a:pt x="7717" y="18163"/>
                  </a:cubicBezTo>
                  <a:cubicBezTo>
                    <a:pt x="7734" y="18175"/>
                    <a:pt x="7753" y="18182"/>
                    <a:pt x="7772" y="18182"/>
                  </a:cubicBezTo>
                  <a:cubicBezTo>
                    <a:pt x="7798" y="18182"/>
                    <a:pt x="7822" y="18172"/>
                    <a:pt x="7838" y="18151"/>
                  </a:cubicBezTo>
                  <a:cubicBezTo>
                    <a:pt x="7913" y="18065"/>
                    <a:pt x="7987" y="17979"/>
                    <a:pt x="8062" y="17894"/>
                  </a:cubicBezTo>
                  <a:cubicBezTo>
                    <a:pt x="8094" y="17858"/>
                    <a:pt x="8091" y="17804"/>
                    <a:pt x="8055" y="17774"/>
                  </a:cubicBezTo>
                  <a:cubicBezTo>
                    <a:pt x="8039" y="17759"/>
                    <a:pt x="8019" y="17751"/>
                    <a:pt x="7998" y="17751"/>
                  </a:cubicBezTo>
                  <a:close/>
                  <a:moveTo>
                    <a:pt x="19747" y="17962"/>
                  </a:moveTo>
                  <a:cubicBezTo>
                    <a:pt x="19738" y="17962"/>
                    <a:pt x="19730" y="17963"/>
                    <a:pt x="19721" y="17966"/>
                  </a:cubicBezTo>
                  <a:cubicBezTo>
                    <a:pt x="19614" y="17999"/>
                    <a:pt x="19503" y="18028"/>
                    <a:pt x="19396" y="18051"/>
                  </a:cubicBezTo>
                  <a:cubicBezTo>
                    <a:pt x="19350" y="18060"/>
                    <a:pt x="19321" y="18107"/>
                    <a:pt x="19330" y="18153"/>
                  </a:cubicBezTo>
                  <a:cubicBezTo>
                    <a:pt x="19338" y="18193"/>
                    <a:pt x="19374" y="18220"/>
                    <a:pt x="19414" y="18220"/>
                  </a:cubicBezTo>
                  <a:cubicBezTo>
                    <a:pt x="19420" y="18220"/>
                    <a:pt x="19426" y="18220"/>
                    <a:pt x="19431" y="18219"/>
                  </a:cubicBezTo>
                  <a:cubicBezTo>
                    <a:pt x="19545" y="18195"/>
                    <a:pt x="19659" y="18164"/>
                    <a:pt x="19772" y="18129"/>
                  </a:cubicBezTo>
                  <a:cubicBezTo>
                    <a:pt x="19817" y="18116"/>
                    <a:pt x="19843" y="18068"/>
                    <a:pt x="19828" y="18022"/>
                  </a:cubicBezTo>
                  <a:cubicBezTo>
                    <a:pt x="19817" y="17985"/>
                    <a:pt x="19783" y="17962"/>
                    <a:pt x="19747" y="17962"/>
                  </a:cubicBezTo>
                  <a:close/>
                  <a:moveTo>
                    <a:pt x="17715" y="17983"/>
                  </a:moveTo>
                  <a:cubicBezTo>
                    <a:pt x="17678" y="17983"/>
                    <a:pt x="17644" y="18008"/>
                    <a:pt x="17633" y="18046"/>
                  </a:cubicBezTo>
                  <a:cubicBezTo>
                    <a:pt x="17620" y="18092"/>
                    <a:pt x="17646" y="18139"/>
                    <a:pt x="17692" y="18151"/>
                  </a:cubicBezTo>
                  <a:cubicBezTo>
                    <a:pt x="17806" y="18185"/>
                    <a:pt x="17921" y="18211"/>
                    <a:pt x="18033" y="18233"/>
                  </a:cubicBezTo>
                  <a:cubicBezTo>
                    <a:pt x="18038" y="18233"/>
                    <a:pt x="18044" y="18235"/>
                    <a:pt x="18049" y="18235"/>
                  </a:cubicBezTo>
                  <a:cubicBezTo>
                    <a:pt x="18089" y="18235"/>
                    <a:pt x="18126" y="18206"/>
                    <a:pt x="18134" y="18164"/>
                  </a:cubicBezTo>
                  <a:cubicBezTo>
                    <a:pt x="18142" y="18118"/>
                    <a:pt x="18112" y="18073"/>
                    <a:pt x="18065" y="18063"/>
                  </a:cubicBezTo>
                  <a:cubicBezTo>
                    <a:pt x="17958" y="18044"/>
                    <a:pt x="17848" y="18017"/>
                    <a:pt x="17739" y="17987"/>
                  </a:cubicBezTo>
                  <a:cubicBezTo>
                    <a:pt x="17731" y="17984"/>
                    <a:pt x="17723" y="17983"/>
                    <a:pt x="17715" y="17983"/>
                  </a:cubicBezTo>
                  <a:close/>
                  <a:moveTo>
                    <a:pt x="18904" y="18119"/>
                  </a:moveTo>
                  <a:cubicBezTo>
                    <a:pt x="18902" y="18119"/>
                    <a:pt x="18900" y="18119"/>
                    <a:pt x="18898" y="18119"/>
                  </a:cubicBezTo>
                  <a:cubicBezTo>
                    <a:pt x="18830" y="18123"/>
                    <a:pt x="18763" y="18125"/>
                    <a:pt x="18695" y="18125"/>
                  </a:cubicBezTo>
                  <a:cubicBezTo>
                    <a:pt x="18652" y="18125"/>
                    <a:pt x="18608" y="18125"/>
                    <a:pt x="18563" y="18123"/>
                  </a:cubicBezTo>
                  <a:cubicBezTo>
                    <a:pt x="18562" y="18123"/>
                    <a:pt x="18562" y="18123"/>
                    <a:pt x="18561" y="18123"/>
                  </a:cubicBezTo>
                  <a:cubicBezTo>
                    <a:pt x="18518" y="18123"/>
                    <a:pt x="18477" y="18159"/>
                    <a:pt x="18475" y="18204"/>
                  </a:cubicBezTo>
                  <a:cubicBezTo>
                    <a:pt x="18472" y="18252"/>
                    <a:pt x="18509" y="18292"/>
                    <a:pt x="18557" y="18294"/>
                  </a:cubicBezTo>
                  <a:cubicBezTo>
                    <a:pt x="18603" y="18296"/>
                    <a:pt x="18650" y="18297"/>
                    <a:pt x="18696" y="18297"/>
                  </a:cubicBezTo>
                  <a:cubicBezTo>
                    <a:pt x="18767" y="18297"/>
                    <a:pt x="18839" y="18296"/>
                    <a:pt x="18909" y="18291"/>
                  </a:cubicBezTo>
                  <a:cubicBezTo>
                    <a:pt x="18957" y="18288"/>
                    <a:pt x="18992" y="18246"/>
                    <a:pt x="18989" y="18200"/>
                  </a:cubicBezTo>
                  <a:cubicBezTo>
                    <a:pt x="18988" y="18153"/>
                    <a:pt x="18949" y="18119"/>
                    <a:pt x="18904" y="18119"/>
                  </a:cubicBezTo>
                  <a:close/>
                  <a:moveTo>
                    <a:pt x="28308" y="17977"/>
                  </a:moveTo>
                  <a:cubicBezTo>
                    <a:pt x="28304" y="17977"/>
                    <a:pt x="28299" y="17978"/>
                    <a:pt x="28295" y="17979"/>
                  </a:cubicBezTo>
                  <a:cubicBezTo>
                    <a:pt x="28248" y="17987"/>
                    <a:pt x="28216" y="18030"/>
                    <a:pt x="28223" y="18078"/>
                  </a:cubicBezTo>
                  <a:cubicBezTo>
                    <a:pt x="28240" y="18190"/>
                    <a:pt x="28263" y="18305"/>
                    <a:pt x="28288" y="18419"/>
                  </a:cubicBezTo>
                  <a:cubicBezTo>
                    <a:pt x="28298" y="18459"/>
                    <a:pt x="28333" y="18486"/>
                    <a:pt x="28371" y="18486"/>
                  </a:cubicBezTo>
                  <a:cubicBezTo>
                    <a:pt x="28378" y="18486"/>
                    <a:pt x="28384" y="18486"/>
                    <a:pt x="28391" y="18485"/>
                  </a:cubicBezTo>
                  <a:cubicBezTo>
                    <a:pt x="28437" y="18473"/>
                    <a:pt x="28466" y="18428"/>
                    <a:pt x="28456" y="18382"/>
                  </a:cubicBezTo>
                  <a:cubicBezTo>
                    <a:pt x="28431" y="18272"/>
                    <a:pt x="28410" y="18159"/>
                    <a:pt x="28392" y="18051"/>
                  </a:cubicBezTo>
                  <a:cubicBezTo>
                    <a:pt x="28387" y="18009"/>
                    <a:pt x="28350" y="17977"/>
                    <a:pt x="28308" y="17977"/>
                  </a:cubicBezTo>
                  <a:close/>
                  <a:moveTo>
                    <a:pt x="7441" y="18405"/>
                  </a:moveTo>
                  <a:cubicBezTo>
                    <a:pt x="7416" y="18405"/>
                    <a:pt x="7392" y="18416"/>
                    <a:pt x="7375" y="18437"/>
                  </a:cubicBezTo>
                  <a:lnTo>
                    <a:pt x="7155" y="18701"/>
                  </a:lnTo>
                  <a:cubicBezTo>
                    <a:pt x="7125" y="18738"/>
                    <a:pt x="7130" y="18792"/>
                    <a:pt x="7167" y="18822"/>
                  </a:cubicBezTo>
                  <a:cubicBezTo>
                    <a:pt x="7183" y="18835"/>
                    <a:pt x="7202" y="18842"/>
                    <a:pt x="7221" y="18842"/>
                  </a:cubicBezTo>
                  <a:cubicBezTo>
                    <a:pt x="7247" y="18842"/>
                    <a:pt x="7271" y="18832"/>
                    <a:pt x="7287" y="18811"/>
                  </a:cubicBezTo>
                  <a:lnTo>
                    <a:pt x="7508" y="18547"/>
                  </a:lnTo>
                  <a:cubicBezTo>
                    <a:pt x="7538" y="18510"/>
                    <a:pt x="7533" y="18456"/>
                    <a:pt x="7497" y="18425"/>
                  </a:cubicBezTo>
                  <a:cubicBezTo>
                    <a:pt x="7480" y="18412"/>
                    <a:pt x="7461" y="18405"/>
                    <a:pt x="7441" y="18405"/>
                  </a:cubicBezTo>
                  <a:close/>
                  <a:moveTo>
                    <a:pt x="28509" y="18811"/>
                  </a:moveTo>
                  <a:cubicBezTo>
                    <a:pt x="28500" y="18811"/>
                    <a:pt x="28491" y="18813"/>
                    <a:pt x="28482" y="18816"/>
                  </a:cubicBezTo>
                  <a:cubicBezTo>
                    <a:pt x="28436" y="18829"/>
                    <a:pt x="28412" y="18878"/>
                    <a:pt x="28426" y="18923"/>
                  </a:cubicBezTo>
                  <a:cubicBezTo>
                    <a:pt x="28461" y="19031"/>
                    <a:pt x="28500" y="19143"/>
                    <a:pt x="28543" y="19252"/>
                  </a:cubicBezTo>
                  <a:cubicBezTo>
                    <a:pt x="28556" y="19287"/>
                    <a:pt x="28588" y="19308"/>
                    <a:pt x="28623" y="19308"/>
                  </a:cubicBezTo>
                  <a:cubicBezTo>
                    <a:pt x="28633" y="19308"/>
                    <a:pt x="28644" y="19306"/>
                    <a:pt x="28653" y="19301"/>
                  </a:cubicBezTo>
                  <a:cubicBezTo>
                    <a:pt x="28697" y="19284"/>
                    <a:pt x="28719" y="19234"/>
                    <a:pt x="28703" y="19191"/>
                  </a:cubicBezTo>
                  <a:cubicBezTo>
                    <a:pt x="28661" y="19083"/>
                    <a:pt x="28623" y="18976"/>
                    <a:pt x="28589" y="18870"/>
                  </a:cubicBezTo>
                  <a:cubicBezTo>
                    <a:pt x="28578" y="18835"/>
                    <a:pt x="28545" y="18811"/>
                    <a:pt x="28509" y="18811"/>
                  </a:cubicBezTo>
                  <a:close/>
                  <a:moveTo>
                    <a:pt x="6888" y="19063"/>
                  </a:moveTo>
                  <a:cubicBezTo>
                    <a:pt x="6864" y="19063"/>
                    <a:pt x="6840" y="19072"/>
                    <a:pt x="6822" y="19091"/>
                  </a:cubicBezTo>
                  <a:cubicBezTo>
                    <a:pt x="6749" y="19178"/>
                    <a:pt x="6672" y="19263"/>
                    <a:pt x="6595" y="19346"/>
                  </a:cubicBezTo>
                  <a:cubicBezTo>
                    <a:pt x="6563" y="19381"/>
                    <a:pt x="6565" y="19436"/>
                    <a:pt x="6600" y="19468"/>
                  </a:cubicBezTo>
                  <a:cubicBezTo>
                    <a:pt x="6616" y="19482"/>
                    <a:pt x="6637" y="19490"/>
                    <a:pt x="6657" y="19490"/>
                  </a:cubicBezTo>
                  <a:cubicBezTo>
                    <a:pt x="6681" y="19490"/>
                    <a:pt x="6704" y="19481"/>
                    <a:pt x="6721" y="19463"/>
                  </a:cubicBezTo>
                  <a:cubicBezTo>
                    <a:pt x="6800" y="19378"/>
                    <a:pt x="6877" y="19292"/>
                    <a:pt x="6952" y="19205"/>
                  </a:cubicBezTo>
                  <a:cubicBezTo>
                    <a:pt x="6984" y="19170"/>
                    <a:pt x="6979" y="19115"/>
                    <a:pt x="6944" y="19083"/>
                  </a:cubicBezTo>
                  <a:cubicBezTo>
                    <a:pt x="6928" y="19070"/>
                    <a:pt x="6908" y="19063"/>
                    <a:pt x="6888" y="19063"/>
                  </a:cubicBezTo>
                  <a:close/>
                  <a:moveTo>
                    <a:pt x="28825" y="19609"/>
                  </a:moveTo>
                  <a:cubicBezTo>
                    <a:pt x="28813" y="19609"/>
                    <a:pt x="28801" y="19611"/>
                    <a:pt x="28789" y="19617"/>
                  </a:cubicBezTo>
                  <a:cubicBezTo>
                    <a:pt x="28746" y="19637"/>
                    <a:pt x="28727" y="19689"/>
                    <a:pt x="28748" y="19732"/>
                  </a:cubicBezTo>
                  <a:cubicBezTo>
                    <a:pt x="28796" y="19834"/>
                    <a:pt x="28849" y="19939"/>
                    <a:pt x="28903" y="20043"/>
                  </a:cubicBezTo>
                  <a:cubicBezTo>
                    <a:pt x="28918" y="20071"/>
                    <a:pt x="28948" y="20089"/>
                    <a:pt x="28978" y="20089"/>
                  </a:cubicBezTo>
                  <a:cubicBezTo>
                    <a:pt x="28993" y="20089"/>
                    <a:pt x="29006" y="20086"/>
                    <a:pt x="29018" y="20079"/>
                  </a:cubicBezTo>
                  <a:cubicBezTo>
                    <a:pt x="29060" y="20057"/>
                    <a:pt x="29076" y="20006"/>
                    <a:pt x="29055" y="19963"/>
                  </a:cubicBezTo>
                  <a:cubicBezTo>
                    <a:pt x="29001" y="19862"/>
                    <a:pt x="28950" y="19759"/>
                    <a:pt x="28903" y="19658"/>
                  </a:cubicBezTo>
                  <a:cubicBezTo>
                    <a:pt x="28888" y="19627"/>
                    <a:pt x="28857" y="19609"/>
                    <a:pt x="28825" y="19609"/>
                  </a:cubicBezTo>
                  <a:close/>
                  <a:moveTo>
                    <a:pt x="6298" y="19687"/>
                  </a:moveTo>
                  <a:cubicBezTo>
                    <a:pt x="6277" y="19687"/>
                    <a:pt x="6255" y="19695"/>
                    <a:pt x="6238" y="19711"/>
                  </a:cubicBezTo>
                  <a:cubicBezTo>
                    <a:pt x="6159" y="19788"/>
                    <a:pt x="6075" y="19865"/>
                    <a:pt x="5988" y="19942"/>
                  </a:cubicBezTo>
                  <a:cubicBezTo>
                    <a:pt x="5953" y="19972"/>
                    <a:pt x="5950" y="20027"/>
                    <a:pt x="5980" y="20062"/>
                  </a:cubicBezTo>
                  <a:cubicBezTo>
                    <a:pt x="5998" y="20081"/>
                    <a:pt x="6022" y="20092"/>
                    <a:pt x="6046" y="20092"/>
                  </a:cubicBezTo>
                  <a:cubicBezTo>
                    <a:pt x="6065" y="20092"/>
                    <a:pt x="6086" y="20084"/>
                    <a:pt x="6102" y="20070"/>
                  </a:cubicBezTo>
                  <a:cubicBezTo>
                    <a:pt x="6190" y="19991"/>
                    <a:pt x="6276" y="19913"/>
                    <a:pt x="6358" y="19834"/>
                  </a:cubicBezTo>
                  <a:cubicBezTo>
                    <a:pt x="6392" y="19802"/>
                    <a:pt x="6393" y="19748"/>
                    <a:pt x="6360" y="19713"/>
                  </a:cubicBezTo>
                  <a:cubicBezTo>
                    <a:pt x="6343" y="19696"/>
                    <a:pt x="6321" y="19687"/>
                    <a:pt x="6298" y="19687"/>
                  </a:cubicBezTo>
                  <a:close/>
                  <a:moveTo>
                    <a:pt x="5648" y="20249"/>
                  </a:moveTo>
                  <a:cubicBezTo>
                    <a:pt x="5630" y="20249"/>
                    <a:pt x="5611" y="20255"/>
                    <a:pt x="5596" y="20267"/>
                  </a:cubicBezTo>
                  <a:cubicBezTo>
                    <a:pt x="5506" y="20337"/>
                    <a:pt x="5416" y="20406"/>
                    <a:pt x="5323" y="20473"/>
                  </a:cubicBezTo>
                  <a:cubicBezTo>
                    <a:pt x="5285" y="20502"/>
                    <a:pt x="5279" y="20557"/>
                    <a:pt x="5306" y="20593"/>
                  </a:cubicBezTo>
                  <a:cubicBezTo>
                    <a:pt x="5323" y="20618"/>
                    <a:pt x="5349" y="20629"/>
                    <a:pt x="5375" y="20629"/>
                  </a:cubicBezTo>
                  <a:cubicBezTo>
                    <a:pt x="5392" y="20629"/>
                    <a:pt x="5412" y="20624"/>
                    <a:pt x="5426" y="20613"/>
                  </a:cubicBezTo>
                  <a:cubicBezTo>
                    <a:pt x="5519" y="20544"/>
                    <a:pt x="5612" y="20473"/>
                    <a:pt x="5701" y="20403"/>
                  </a:cubicBezTo>
                  <a:cubicBezTo>
                    <a:pt x="5738" y="20373"/>
                    <a:pt x="5746" y="20320"/>
                    <a:pt x="5716" y="20281"/>
                  </a:cubicBezTo>
                  <a:cubicBezTo>
                    <a:pt x="5699" y="20260"/>
                    <a:pt x="5674" y="20249"/>
                    <a:pt x="5648" y="20249"/>
                  </a:cubicBezTo>
                  <a:close/>
                  <a:moveTo>
                    <a:pt x="29232" y="20367"/>
                  </a:moveTo>
                  <a:cubicBezTo>
                    <a:pt x="29217" y="20367"/>
                    <a:pt x="29202" y="20371"/>
                    <a:pt x="29188" y="20379"/>
                  </a:cubicBezTo>
                  <a:cubicBezTo>
                    <a:pt x="29147" y="20403"/>
                    <a:pt x="29134" y="20456"/>
                    <a:pt x="29158" y="20496"/>
                  </a:cubicBezTo>
                  <a:cubicBezTo>
                    <a:pt x="29217" y="20595"/>
                    <a:pt x="29278" y="20693"/>
                    <a:pt x="29340" y="20790"/>
                  </a:cubicBezTo>
                  <a:cubicBezTo>
                    <a:pt x="29356" y="20816"/>
                    <a:pt x="29385" y="20830"/>
                    <a:pt x="29412" y="20830"/>
                  </a:cubicBezTo>
                  <a:cubicBezTo>
                    <a:pt x="29428" y="20830"/>
                    <a:pt x="29444" y="20826"/>
                    <a:pt x="29459" y="20816"/>
                  </a:cubicBezTo>
                  <a:cubicBezTo>
                    <a:pt x="29499" y="20790"/>
                    <a:pt x="29510" y="20738"/>
                    <a:pt x="29484" y="20698"/>
                  </a:cubicBezTo>
                  <a:cubicBezTo>
                    <a:pt x="29424" y="20601"/>
                    <a:pt x="29363" y="20505"/>
                    <a:pt x="29305" y="20408"/>
                  </a:cubicBezTo>
                  <a:cubicBezTo>
                    <a:pt x="29289" y="20381"/>
                    <a:pt x="29261" y="20367"/>
                    <a:pt x="29232" y="20367"/>
                  </a:cubicBezTo>
                  <a:close/>
                  <a:moveTo>
                    <a:pt x="4956" y="20756"/>
                  </a:moveTo>
                  <a:cubicBezTo>
                    <a:pt x="4939" y="20756"/>
                    <a:pt x="4922" y="20761"/>
                    <a:pt x="4907" y="20771"/>
                  </a:cubicBezTo>
                  <a:cubicBezTo>
                    <a:pt x="4813" y="20835"/>
                    <a:pt x="4718" y="20899"/>
                    <a:pt x="4624" y="20963"/>
                  </a:cubicBezTo>
                  <a:cubicBezTo>
                    <a:pt x="4584" y="20989"/>
                    <a:pt x="4572" y="21042"/>
                    <a:pt x="4600" y="21082"/>
                  </a:cubicBezTo>
                  <a:cubicBezTo>
                    <a:pt x="4616" y="21108"/>
                    <a:pt x="4643" y="21120"/>
                    <a:pt x="4670" y="21120"/>
                  </a:cubicBezTo>
                  <a:cubicBezTo>
                    <a:pt x="4688" y="21120"/>
                    <a:pt x="4704" y="21116"/>
                    <a:pt x="4718" y="21106"/>
                  </a:cubicBezTo>
                  <a:cubicBezTo>
                    <a:pt x="4814" y="21042"/>
                    <a:pt x="4909" y="20978"/>
                    <a:pt x="5005" y="20912"/>
                  </a:cubicBezTo>
                  <a:cubicBezTo>
                    <a:pt x="5043" y="20885"/>
                    <a:pt x="5053" y="20832"/>
                    <a:pt x="5026" y="20794"/>
                  </a:cubicBezTo>
                  <a:cubicBezTo>
                    <a:pt x="5010" y="20769"/>
                    <a:pt x="4983" y="20756"/>
                    <a:pt x="4956" y="20756"/>
                  </a:cubicBezTo>
                  <a:close/>
                  <a:moveTo>
                    <a:pt x="29700" y="21087"/>
                  </a:moveTo>
                  <a:cubicBezTo>
                    <a:pt x="29683" y="21087"/>
                    <a:pt x="29666" y="21092"/>
                    <a:pt x="29651" y="21103"/>
                  </a:cubicBezTo>
                  <a:cubicBezTo>
                    <a:pt x="29613" y="21130"/>
                    <a:pt x="29603" y="21183"/>
                    <a:pt x="29630" y="21223"/>
                  </a:cubicBezTo>
                  <a:cubicBezTo>
                    <a:pt x="29696" y="21316"/>
                    <a:pt x="29763" y="21410"/>
                    <a:pt x="29832" y="21503"/>
                  </a:cubicBezTo>
                  <a:cubicBezTo>
                    <a:pt x="29848" y="21525"/>
                    <a:pt x="29874" y="21538"/>
                    <a:pt x="29901" y="21538"/>
                  </a:cubicBezTo>
                  <a:cubicBezTo>
                    <a:pt x="29918" y="21538"/>
                    <a:pt x="29936" y="21533"/>
                    <a:pt x="29952" y="21522"/>
                  </a:cubicBezTo>
                  <a:cubicBezTo>
                    <a:pt x="29989" y="21493"/>
                    <a:pt x="29998" y="21441"/>
                    <a:pt x="29970" y="21402"/>
                  </a:cubicBezTo>
                  <a:cubicBezTo>
                    <a:pt x="29902" y="21309"/>
                    <a:pt x="29837" y="21216"/>
                    <a:pt x="29771" y="21124"/>
                  </a:cubicBezTo>
                  <a:cubicBezTo>
                    <a:pt x="29754" y="21100"/>
                    <a:pt x="29727" y="21087"/>
                    <a:pt x="29700" y="21087"/>
                  </a:cubicBezTo>
                  <a:close/>
                  <a:moveTo>
                    <a:pt x="4241" y="21231"/>
                  </a:moveTo>
                  <a:cubicBezTo>
                    <a:pt x="4225" y="21231"/>
                    <a:pt x="4208" y="21236"/>
                    <a:pt x="4193" y="21245"/>
                  </a:cubicBezTo>
                  <a:lnTo>
                    <a:pt x="3903" y="21431"/>
                  </a:lnTo>
                  <a:cubicBezTo>
                    <a:pt x="3863" y="21457"/>
                    <a:pt x="3852" y="21509"/>
                    <a:pt x="3877" y="21549"/>
                  </a:cubicBezTo>
                  <a:cubicBezTo>
                    <a:pt x="3895" y="21575"/>
                    <a:pt x="3922" y="21588"/>
                    <a:pt x="3951" y="21588"/>
                  </a:cubicBezTo>
                  <a:cubicBezTo>
                    <a:pt x="3966" y="21588"/>
                    <a:pt x="3982" y="21585"/>
                    <a:pt x="3996" y="21575"/>
                  </a:cubicBezTo>
                  <a:lnTo>
                    <a:pt x="4286" y="21389"/>
                  </a:lnTo>
                  <a:cubicBezTo>
                    <a:pt x="4326" y="21364"/>
                    <a:pt x="4337" y="21309"/>
                    <a:pt x="4311" y="21269"/>
                  </a:cubicBezTo>
                  <a:cubicBezTo>
                    <a:pt x="4295" y="21244"/>
                    <a:pt x="4269" y="21231"/>
                    <a:pt x="4241" y="21231"/>
                  </a:cubicBezTo>
                  <a:close/>
                  <a:moveTo>
                    <a:pt x="3518" y="21696"/>
                  </a:moveTo>
                  <a:cubicBezTo>
                    <a:pt x="3502" y="21696"/>
                    <a:pt x="3485" y="21701"/>
                    <a:pt x="3471" y="21711"/>
                  </a:cubicBezTo>
                  <a:cubicBezTo>
                    <a:pt x="3375" y="21774"/>
                    <a:pt x="3279" y="21836"/>
                    <a:pt x="3183" y="21900"/>
                  </a:cubicBezTo>
                  <a:cubicBezTo>
                    <a:pt x="3142" y="21927"/>
                    <a:pt x="3133" y="21980"/>
                    <a:pt x="3158" y="22020"/>
                  </a:cubicBezTo>
                  <a:cubicBezTo>
                    <a:pt x="3176" y="22044"/>
                    <a:pt x="3203" y="22057"/>
                    <a:pt x="3231" y="22057"/>
                  </a:cubicBezTo>
                  <a:cubicBezTo>
                    <a:pt x="3247" y="22057"/>
                    <a:pt x="3264" y="22052"/>
                    <a:pt x="3279" y="22043"/>
                  </a:cubicBezTo>
                  <a:cubicBezTo>
                    <a:pt x="3373" y="21980"/>
                    <a:pt x="3469" y="21916"/>
                    <a:pt x="3564" y="21854"/>
                  </a:cubicBezTo>
                  <a:cubicBezTo>
                    <a:pt x="3604" y="21828"/>
                    <a:pt x="3615" y="21775"/>
                    <a:pt x="3589" y="21735"/>
                  </a:cubicBezTo>
                  <a:cubicBezTo>
                    <a:pt x="3573" y="21710"/>
                    <a:pt x="3546" y="21696"/>
                    <a:pt x="3518" y="21696"/>
                  </a:cubicBezTo>
                  <a:close/>
                  <a:moveTo>
                    <a:pt x="30211" y="21778"/>
                  </a:moveTo>
                  <a:cubicBezTo>
                    <a:pt x="30192" y="21778"/>
                    <a:pt x="30174" y="21784"/>
                    <a:pt x="30159" y="21796"/>
                  </a:cubicBezTo>
                  <a:cubicBezTo>
                    <a:pt x="30120" y="21825"/>
                    <a:pt x="30114" y="21879"/>
                    <a:pt x="30143" y="21916"/>
                  </a:cubicBezTo>
                  <a:cubicBezTo>
                    <a:pt x="30213" y="22007"/>
                    <a:pt x="30283" y="22099"/>
                    <a:pt x="30356" y="22188"/>
                  </a:cubicBezTo>
                  <a:cubicBezTo>
                    <a:pt x="30373" y="22209"/>
                    <a:pt x="30397" y="22220"/>
                    <a:pt x="30423" y="22220"/>
                  </a:cubicBezTo>
                  <a:cubicBezTo>
                    <a:pt x="30442" y="22220"/>
                    <a:pt x="30461" y="22214"/>
                    <a:pt x="30476" y="22201"/>
                  </a:cubicBezTo>
                  <a:cubicBezTo>
                    <a:pt x="30514" y="22172"/>
                    <a:pt x="30520" y="22118"/>
                    <a:pt x="30490" y="22081"/>
                  </a:cubicBezTo>
                  <a:cubicBezTo>
                    <a:pt x="30420" y="21991"/>
                    <a:pt x="30349" y="21902"/>
                    <a:pt x="30279" y="21812"/>
                  </a:cubicBezTo>
                  <a:cubicBezTo>
                    <a:pt x="30262" y="21790"/>
                    <a:pt x="30236" y="21778"/>
                    <a:pt x="30211" y="21778"/>
                  </a:cubicBezTo>
                  <a:close/>
                  <a:moveTo>
                    <a:pt x="2805" y="22178"/>
                  </a:moveTo>
                  <a:cubicBezTo>
                    <a:pt x="2788" y="22178"/>
                    <a:pt x="2771" y="22183"/>
                    <a:pt x="2757" y="22193"/>
                  </a:cubicBezTo>
                  <a:cubicBezTo>
                    <a:pt x="2662" y="22260"/>
                    <a:pt x="2569" y="22328"/>
                    <a:pt x="2476" y="22397"/>
                  </a:cubicBezTo>
                  <a:cubicBezTo>
                    <a:pt x="2438" y="22425"/>
                    <a:pt x="2430" y="22480"/>
                    <a:pt x="2459" y="22517"/>
                  </a:cubicBezTo>
                  <a:cubicBezTo>
                    <a:pt x="2476" y="22539"/>
                    <a:pt x="2502" y="22552"/>
                    <a:pt x="2528" y="22552"/>
                  </a:cubicBezTo>
                  <a:cubicBezTo>
                    <a:pt x="2545" y="22552"/>
                    <a:pt x="2564" y="22546"/>
                    <a:pt x="2579" y="22534"/>
                  </a:cubicBezTo>
                  <a:cubicBezTo>
                    <a:pt x="2670" y="22467"/>
                    <a:pt x="2763" y="22400"/>
                    <a:pt x="2856" y="22334"/>
                  </a:cubicBezTo>
                  <a:cubicBezTo>
                    <a:pt x="2894" y="22307"/>
                    <a:pt x="2904" y="22252"/>
                    <a:pt x="2875" y="22214"/>
                  </a:cubicBezTo>
                  <a:cubicBezTo>
                    <a:pt x="2858" y="22190"/>
                    <a:pt x="2832" y="22178"/>
                    <a:pt x="2805" y="22178"/>
                  </a:cubicBezTo>
                  <a:close/>
                  <a:moveTo>
                    <a:pt x="30747" y="22450"/>
                  </a:moveTo>
                  <a:cubicBezTo>
                    <a:pt x="30728" y="22450"/>
                    <a:pt x="30708" y="22457"/>
                    <a:pt x="30692" y="22470"/>
                  </a:cubicBezTo>
                  <a:cubicBezTo>
                    <a:pt x="30655" y="22499"/>
                    <a:pt x="30650" y="22554"/>
                    <a:pt x="30679" y="22590"/>
                  </a:cubicBezTo>
                  <a:cubicBezTo>
                    <a:pt x="30753" y="22680"/>
                    <a:pt x="30825" y="22768"/>
                    <a:pt x="30898" y="22856"/>
                  </a:cubicBezTo>
                  <a:cubicBezTo>
                    <a:pt x="30914" y="22877"/>
                    <a:pt x="30940" y="22888"/>
                    <a:pt x="30964" y="22888"/>
                  </a:cubicBezTo>
                  <a:cubicBezTo>
                    <a:pt x="30983" y="22888"/>
                    <a:pt x="31002" y="22882"/>
                    <a:pt x="31018" y="22867"/>
                  </a:cubicBezTo>
                  <a:cubicBezTo>
                    <a:pt x="31055" y="22839"/>
                    <a:pt x="31060" y="22784"/>
                    <a:pt x="31030" y="22747"/>
                  </a:cubicBezTo>
                  <a:cubicBezTo>
                    <a:pt x="30958" y="22659"/>
                    <a:pt x="30886" y="22571"/>
                    <a:pt x="30814" y="22481"/>
                  </a:cubicBezTo>
                  <a:cubicBezTo>
                    <a:pt x="30797" y="22461"/>
                    <a:pt x="30772" y="22450"/>
                    <a:pt x="30747" y="22450"/>
                  </a:cubicBezTo>
                  <a:close/>
                  <a:moveTo>
                    <a:pt x="2123" y="22698"/>
                  </a:moveTo>
                  <a:cubicBezTo>
                    <a:pt x="2104" y="22698"/>
                    <a:pt x="2084" y="22705"/>
                    <a:pt x="2068" y="22718"/>
                  </a:cubicBezTo>
                  <a:lnTo>
                    <a:pt x="2004" y="22771"/>
                  </a:lnTo>
                  <a:cubicBezTo>
                    <a:pt x="1937" y="22827"/>
                    <a:pt x="1869" y="22885"/>
                    <a:pt x="1804" y="22946"/>
                  </a:cubicBezTo>
                  <a:cubicBezTo>
                    <a:pt x="1770" y="22978"/>
                    <a:pt x="1767" y="23032"/>
                    <a:pt x="1799" y="23066"/>
                  </a:cubicBezTo>
                  <a:cubicBezTo>
                    <a:pt x="1815" y="23085"/>
                    <a:pt x="1839" y="23095"/>
                    <a:pt x="1863" y="23095"/>
                  </a:cubicBezTo>
                  <a:cubicBezTo>
                    <a:pt x="1882" y="23095"/>
                    <a:pt x="1903" y="23087"/>
                    <a:pt x="1921" y="23072"/>
                  </a:cubicBezTo>
                  <a:cubicBezTo>
                    <a:pt x="1985" y="23015"/>
                    <a:pt x="2049" y="22957"/>
                    <a:pt x="2114" y="22903"/>
                  </a:cubicBezTo>
                  <a:lnTo>
                    <a:pt x="2177" y="22850"/>
                  </a:lnTo>
                  <a:cubicBezTo>
                    <a:pt x="2214" y="22821"/>
                    <a:pt x="2219" y="22766"/>
                    <a:pt x="2188" y="22730"/>
                  </a:cubicBezTo>
                  <a:cubicBezTo>
                    <a:pt x="2172" y="22709"/>
                    <a:pt x="2148" y="22698"/>
                    <a:pt x="2123" y="22698"/>
                  </a:cubicBezTo>
                  <a:close/>
                  <a:moveTo>
                    <a:pt x="31293" y="23113"/>
                  </a:moveTo>
                  <a:cubicBezTo>
                    <a:pt x="31274" y="23113"/>
                    <a:pt x="31254" y="23120"/>
                    <a:pt x="31238" y="23133"/>
                  </a:cubicBezTo>
                  <a:cubicBezTo>
                    <a:pt x="31201" y="23164"/>
                    <a:pt x="31196" y="23218"/>
                    <a:pt x="31227" y="23253"/>
                  </a:cubicBezTo>
                  <a:lnTo>
                    <a:pt x="31444" y="23519"/>
                  </a:lnTo>
                  <a:cubicBezTo>
                    <a:pt x="31460" y="23540"/>
                    <a:pt x="31486" y="23551"/>
                    <a:pt x="31510" y="23551"/>
                  </a:cubicBezTo>
                  <a:cubicBezTo>
                    <a:pt x="31529" y="23551"/>
                    <a:pt x="31549" y="23545"/>
                    <a:pt x="31565" y="23532"/>
                  </a:cubicBezTo>
                  <a:cubicBezTo>
                    <a:pt x="31601" y="23502"/>
                    <a:pt x="31608" y="23447"/>
                    <a:pt x="31577" y="23410"/>
                  </a:cubicBezTo>
                  <a:lnTo>
                    <a:pt x="31358" y="23144"/>
                  </a:lnTo>
                  <a:cubicBezTo>
                    <a:pt x="31342" y="23124"/>
                    <a:pt x="31318" y="23113"/>
                    <a:pt x="31293" y="23113"/>
                  </a:cubicBezTo>
                  <a:close/>
                  <a:moveTo>
                    <a:pt x="1494" y="23285"/>
                  </a:moveTo>
                  <a:cubicBezTo>
                    <a:pt x="1471" y="23285"/>
                    <a:pt x="1449" y="23294"/>
                    <a:pt x="1432" y="23311"/>
                  </a:cubicBezTo>
                  <a:cubicBezTo>
                    <a:pt x="1352" y="23396"/>
                    <a:pt x="1275" y="23484"/>
                    <a:pt x="1200" y="23572"/>
                  </a:cubicBezTo>
                  <a:cubicBezTo>
                    <a:pt x="1170" y="23609"/>
                    <a:pt x="1174" y="23662"/>
                    <a:pt x="1211" y="23692"/>
                  </a:cubicBezTo>
                  <a:cubicBezTo>
                    <a:pt x="1227" y="23706"/>
                    <a:pt x="1246" y="23713"/>
                    <a:pt x="1267" y="23713"/>
                  </a:cubicBezTo>
                  <a:cubicBezTo>
                    <a:pt x="1291" y="23713"/>
                    <a:pt x="1315" y="23703"/>
                    <a:pt x="1331" y="23682"/>
                  </a:cubicBezTo>
                  <a:cubicBezTo>
                    <a:pt x="1405" y="23598"/>
                    <a:pt x="1480" y="23511"/>
                    <a:pt x="1557" y="23429"/>
                  </a:cubicBezTo>
                  <a:cubicBezTo>
                    <a:pt x="1591" y="23394"/>
                    <a:pt x="1589" y="23340"/>
                    <a:pt x="1554" y="23308"/>
                  </a:cubicBezTo>
                  <a:cubicBezTo>
                    <a:pt x="1537" y="23292"/>
                    <a:pt x="1516" y="23285"/>
                    <a:pt x="1494" y="23285"/>
                  </a:cubicBezTo>
                  <a:close/>
                  <a:moveTo>
                    <a:pt x="31832" y="23783"/>
                  </a:moveTo>
                  <a:cubicBezTo>
                    <a:pt x="31813" y="23783"/>
                    <a:pt x="31795" y="23789"/>
                    <a:pt x="31779" y="23801"/>
                  </a:cubicBezTo>
                  <a:cubicBezTo>
                    <a:pt x="31741" y="23830"/>
                    <a:pt x="31734" y="23884"/>
                    <a:pt x="31763" y="23921"/>
                  </a:cubicBezTo>
                  <a:cubicBezTo>
                    <a:pt x="31834" y="24011"/>
                    <a:pt x="31902" y="24102"/>
                    <a:pt x="31970" y="24193"/>
                  </a:cubicBezTo>
                  <a:cubicBezTo>
                    <a:pt x="31987" y="24216"/>
                    <a:pt x="32013" y="24229"/>
                    <a:pt x="32040" y="24229"/>
                  </a:cubicBezTo>
                  <a:cubicBezTo>
                    <a:pt x="32058" y="24229"/>
                    <a:pt x="32075" y="24222"/>
                    <a:pt x="32091" y="24211"/>
                  </a:cubicBezTo>
                  <a:cubicBezTo>
                    <a:pt x="32128" y="24184"/>
                    <a:pt x="32136" y="24129"/>
                    <a:pt x="32109" y="24091"/>
                  </a:cubicBezTo>
                  <a:cubicBezTo>
                    <a:pt x="32040" y="23998"/>
                    <a:pt x="31970" y="23907"/>
                    <a:pt x="31899" y="23815"/>
                  </a:cubicBezTo>
                  <a:cubicBezTo>
                    <a:pt x="31883" y="23794"/>
                    <a:pt x="31857" y="23783"/>
                    <a:pt x="31832" y="23783"/>
                  </a:cubicBezTo>
                  <a:close/>
                  <a:moveTo>
                    <a:pt x="951" y="23949"/>
                  </a:moveTo>
                  <a:cubicBezTo>
                    <a:pt x="925" y="23949"/>
                    <a:pt x="898" y="23961"/>
                    <a:pt x="881" y="23985"/>
                  </a:cubicBezTo>
                  <a:cubicBezTo>
                    <a:pt x="814" y="24081"/>
                    <a:pt x="748" y="24179"/>
                    <a:pt x="688" y="24277"/>
                  </a:cubicBezTo>
                  <a:cubicBezTo>
                    <a:pt x="662" y="24317"/>
                    <a:pt x="675" y="24369"/>
                    <a:pt x="715" y="24393"/>
                  </a:cubicBezTo>
                  <a:cubicBezTo>
                    <a:pt x="729" y="24403"/>
                    <a:pt x="745" y="24408"/>
                    <a:pt x="761" y="24408"/>
                  </a:cubicBezTo>
                  <a:cubicBezTo>
                    <a:pt x="789" y="24408"/>
                    <a:pt x="817" y="24392"/>
                    <a:pt x="833" y="24366"/>
                  </a:cubicBezTo>
                  <a:cubicBezTo>
                    <a:pt x="893" y="24272"/>
                    <a:pt x="955" y="24177"/>
                    <a:pt x="1021" y="24084"/>
                  </a:cubicBezTo>
                  <a:cubicBezTo>
                    <a:pt x="1048" y="24046"/>
                    <a:pt x="1040" y="23992"/>
                    <a:pt x="1000" y="23964"/>
                  </a:cubicBezTo>
                  <a:cubicBezTo>
                    <a:pt x="985" y="23954"/>
                    <a:pt x="968" y="23949"/>
                    <a:pt x="951" y="23949"/>
                  </a:cubicBezTo>
                  <a:close/>
                  <a:moveTo>
                    <a:pt x="32340" y="24474"/>
                  </a:moveTo>
                  <a:cubicBezTo>
                    <a:pt x="32323" y="24474"/>
                    <a:pt x="32306" y="24479"/>
                    <a:pt x="32292" y="24490"/>
                  </a:cubicBezTo>
                  <a:cubicBezTo>
                    <a:pt x="32253" y="24517"/>
                    <a:pt x="32244" y="24571"/>
                    <a:pt x="32271" y="24610"/>
                  </a:cubicBezTo>
                  <a:cubicBezTo>
                    <a:pt x="32335" y="24703"/>
                    <a:pt x="32399" y="24797"/>
                    <a:pt x="32461" y="24891"/>
                  </a:cubicBezTo>
                  <a:cubicBezTo>
                    <a:pt x="32479" y="24917"/>
                    <a:pt x="32506" y="24931"/>
                    <a:pt x="32533" y="24931"/>
                  </a:cubicBezTo>
                  <a:cubicBezTo>
                    <a:pt x="32549" y="24931"/>
                    <a:pt x="32567" y="24927"/>
                    <a:pt x="32581" y="24917"/>
                  </a:cubicBezTo>
                  <a:cubicBezTo>
                    <a:pt x="32620" y="24891"/>
                    <a:pt x="32631" y="24837"/>
                    <a:pt x="32605" y="24797"/>
                  </a:cubicBezTo>
                  <a:cubicBezTo>
                    <a:pt x="32541" y="24701"/>
                    <a:pt x="32477" y="24606"/>
                    <a:pt x="32412" y="24512"/>
                  </a:cubicBezTo>
                  <a:cubicBezTo>
                    <a:pt x="32395" y="24487"/>
                    <a:pt x="32368" y="24474"/>
                    <a:pt x="32340" y="24474"/>
                  </a:cubicBezTo>
                  <a:close/>
                  <a:moveTo>
                    <a:pt x="510" y="24686"/>
                  </a:moveTo>
                  <a:cubicBezTo>
                    <a:pt x="478" y="24686"/>
                    <a:pt x="448" y="24703"/>
                    <a:pt x="433" y="24733"/>
                  </a:cubicBezTo>
                  <a:cubicBezTo>
                    <a:pt x="380" y="24839"/>
                    <a:pt x="332" y="24948"/>
                    <a:pt x="289" y="25053"/>
                  </a:cubicBezTo>
                  <a:cubicBezTo>
                    <a:pt x="271" y="25096"/>
                    <a:pt x="294" y="25146"/>
                    <a:pt x="337" y="25165"/>
                  </a:cubicBezTo>
                  <a:cubicBezTo>
                    <a:pt x="348" y="25168"/>
                    <a:pt x="359" y="25172"/>
                    <a:pt x="369" y="25172"/>
                  </a:cubicBezTo>
                  <a:cubicBezTo>
                    <a:pt x="403" y="25172"/>
                    <a:pt x="436" y="25151"/>
                    <a:pt x="449" y="25117"/>
                  </a:cubicBezTo>
                  <a:cubicBezTo>
                    <a:pt x="491" y="25015"/>
                    <a:pt x="537" y="24911"/>
                    <a:pt x="587" y="24810"/>
                  </a:cubicBezTo>
                  <a:cubicBezTo>
                    <a:pt x="608" y="24767"/>
                    <a:pt x="590" y="24715"/>
                    <a:pt x="548" y="24694"/>
                  </a:cubicBezTo>
                  <a:cubicBezTo>
                    <a:pt x="536" y="24689"/>
                    <a:pt x="523" y="24686"/>
                    <a:pt x="510" y="24686"/>
                  </a:cubicBezTo>
                  <a:close/>
                  <a:moveTo>
                    <a:pt x="25222" y="25332"/>
                  </a:moveTo>
                  <a:cubicBezTo>
                    <a:pt x="25188" y="25332"/>
                    <a:pt x="25154" y="25332"/>
                    <a:pt x="25121" y="25333"/>
                  </a:cubicBezTo>
                  <a:cubicBezTo>
                    <a:pt x="25074" y="25333"/>
                    <a:pt x="25036" y="25373"/>
                    <a:pt x="25038" y="25421"/>
                  </a:cubicBezTo>
                  <a:cubicBezTo>
                    <a:pt x="25038" y="25467"/>
                    <a:pt x="25079" y="25505"/>
                    <a:pt x="25123" y="25505"/>
                  </a:cubicBezTo>
                  <a:cubicBezTo>
                    <a:pt x="25124" y="25505"/>
                    <a:pt x="25125" y="25505"/>
                    <a:pt x="25126" y="25505"/>
                  </a:cubicBezTo>
                  <a:cubicBezTo>
                    <a:pt x="25154" y="25505"/>
                    <a:pt x="25185" y="25503"/>
                    <a:pt x="25214" y="25503"/>
                  </a:cubicBezTo>
                  <a:cubicBezTo>
                    <a:pt x="25302" y="25505"/>
                    <a:pt x="25382" y="25506"/>
                    <a:pt x="25460" y="25511"/>
                  </a:cubicBezTo>
                  <a:cubicBezTo>
                    <a:pt x="25462" y="25513"/>
                    <a:pt x="25465" y="25513"/>
                    <a:pt x="25467" y="25513"/>
                  </a:cubicBezTo>
                  <a:cubicBezTo>
                    <a:pt x="25512" y="25513"/>
                    <a:pt x="25550" y="25478"/>
                    <a:pt x="25552" y="25431"/>
                  </a:cubicBezTo>
                  <a:cubicBezTo>
                    <a:pt x="25555" y="25385"/>
                    <a:pt x="25520" y="25343"/>
                    <a:pt x="25473" y="25340"/>
                  </a:cubicBezTo>
                  <a:cubicBezTo>
                    <a:pt x="25393" y="25335"/>
                    <a:pt x="25311" y="25332"/>
                    <a:pt x="25222" y="25332"/>
                  </a:cubicBezTo>
                  <a:close/>
                  <a:moveTo>
                    <a:pt x="24608" y="25362"/>
                  </a:moveTo>
                  <a:cubicBezTo>
                    <a:pt x="24606" y="25362"/>
                    <a:pt x="24604" y="25362"/>
                    <a:pt x="24602" y="25362"/>
                  </a:cubicBezTo>
                  <a:lnTo>
                    <a:pt x="24259" y="25386"/>
                  </a:lnTo>
                  <a:cubicBezTo>
                    <a:pt x="24213" y="25389"/>
                    <a:pt x="24176" y="25431"/>
                    <a:pt x="24179" y="25479"/>
                  </a:cubicBezTo>
                  <a:cubicBezTo>
                    <a:pt x="24184" y="25524"/>
                    <a:pt x="24221" y="25558"/>
                    <a:pt x="24266" y="25558"/>
                  </a:cubicBezTo>
                  <a:lnTo>
                    <a:pt x="24272" y="25558"/>
                  </a:lnTo>
                  <a:lnTo>
                    <a:pt x="24615" y="25534"/>
                  </a:lnTo>
                  <a:cubicBezTo>
                    <a:pt x="24661" y="25530"/>
                    <a:pt x="24698" y="25489"/>
                    <a:pt x="24693" y="25441"/>
                  </a:cubicBezTo>
                  <a:cubicBezTo>
                    <a:pt x="24690" y="25396"/>
                    <a:pt x="24653" y="25362"/>
                    <a:pt x="24608" y="25362"/>
                  </a:cubicBezTo>
                  <a:close/>
                  <a:moveTo>
                    <a:pt x="23753" y="25424"/>
                  </a:moveTo>
                  <a:cubicBezTo>
                    <a:pt x="23751" y="25424"/>
                    <a:pt x="23748" y="25424"/>
                    <a:pt x="23745" y="25425"/>
                  </a:cubicBezTo>
                  <a:lnTo>
                    <a:pt x="23403" y="25449"/>
                  </a:lnTo>
                  <a:cubicBezTo>
                    <a:pt x="23355" y="25452"/>
                    <a:pt x="23319" y="25494"/>
                    <a:pt x="23322" y="25542"/>
                  </a:cubicBezTo>
                  <a:cubicBezTo>
                    <a:pt x="23326" y="25586"/>
                    <a:pt x="23364" y="25620"/>
                    <a:pt x="23409" y="25620"/>
                  </a:cubicBezTo>
                  <a:lnTo>
                    <a:pt x="23415" y="25620"/>
                  </a:lnTo>
                  <a:lnTo>
                    <a:pt x="23758" y="25596"/>
                  </a:lnTo>
                  <a:cubicBezTo>
                    <a:pt x="23804" y="25593"/>
                    <a:pt x="23840" y="25551"/>
                    <a:pt x="23837" y="25503"/>
                  </a:cubicBezTo>
                  <a:cubicBezTo>
                    <a:pt x="23834" y="25459"/>
                    <a:pt x="23796" y="25424"/>
                    <a:pt x="23753" y="25424"/>
                  </a:cubicBezTo>
                  <a:close/>
                  <a:moveTo>
                    <a:pt x="32810" y="25195"/>
                  </a:moveTo>
                  <a:cubicBezTo>
                    <a:pt x="32794" y="25195"/>
                    <a:pt x="32778" y="25200"/>
                    <a:pt x="32764" y="25209"/>
                  </a:cubicBezTo>
                  <a:cubicBezTo>
                    <a:pt x="32724" y="25233"/>
                    <a:pt x="32711" y="25285"/>
                    <a:pt x="32735" y="25325"/>
                  </a:cubicBezTo>
                  <a:cubicBezTo>
                    <a:pt x="32793" y="25423"/>
                    <a:pt x="32850" y="25521"/>
                    <a:pt x="32905" y="25620"/>
                  </a:cubicBezTo>
                  <a:cubicBezTo>
                    <a:pt x="32921" y="25649"/>
                    <a:pt x="32950" y="25665"/>
                    <a:pt x="32980" y="25665"/>
                  </a:cubicBezTo>
                  <a:cubicBezTo>
                    <a:pt x="32995" y="25665"/>
                    <a:pt x="33009" y="25662"/>
                    <a:pt x="33022" y="25654"/>
                  </a:cubicBezTo>
                  <a:cubicBezTo>
                    <a:pt x="33063" y="25631"/>
                    <a:pt x="33079" y="25578"/>
                    <a:pt x="33055" y="25537"/>
                  </a:cubicBezTo>
                  <a:cubicBezTo>
                    <a:pt x="32999" y="25436"/>
                    <a:pt x="32942" y="25337"/>
                    <a:pt x="32882" y="25237"/>
                  </a:cubicBezTo>
                  <a:cubicBezTo>
                    <a:pt x="32867" y="25210"/>
                    <a:pt x="32839" y="25195"/>
                    <a:pt x="32810" y="25195"/>
                  </a:cubicBezTo>
                  <a:close/>
                  <a:moveTo>
                    <a:pt x="22897" y="25487"/>
                  </a:moveTo>
                  <a:cubicBezTo>
                    <a:pt x="22894" y="25487"/>
                    <a:pt x="22891" y="25487"/>
                    <a:pt x="22889" y="25487"/>
                  </a:cubicBezTo>
                  <a:lnTo>
                    <a:pt x="22546" y="25511"/>
                  </a:lnTo>
                  <a:cubicBezTo>
                    <a:pt x="22498" y="25514"/>
                    <a:pt x="22463" y="25556"/>
                    <a:pt x="22466" y="25602"/>
                  </a:cubicBezTo>
                  <a:cubicBezTo>
                    <a:pt x="22469" y="25649"/>
                    <a:pt x="22507" y="25683"/>
                    <a:pt x="22552" y="25683"/>
                  </a:cubicBezTo>
                  <a:lnTo>
                    <a:pt x="22559" y="25683"/>
                  </a:lnTo>
                  <a:lnTo>
                    <a:pt x="22900" y="25658"/>
                  </a:lnTo>
                  <a:cubicBezTo>
                    <a:pt x="22948" y="25654"/>
                    <a:pt x="22983" y="25614"/>
                    <a:pt x="22980" y="25566"/>
                  </a:cubicBezTo>
                  <a:cubicBezTo>
                    <a:pt x="22977" y="25522"/>
                    <a:pt x="22940" y="25487"/>
                    <a:pt x="22897" y="25487"/>
                  </a:cubicBezTo>
                  <a:close/>
                  <a:moveTo>
                    <a:pt x="25975" y="25428"/>
                  </a:moveTo>
                  <a:cubicBezTo>
                    <a:pt x="25938" y="25428"/>
                    <a:pt x="25903" y="25452"/>
                    <a:pt x="25891" y="25489"/>
                  </a:cubicBezTo>
                  <a:cubicBezTo>
                    <a:pt x="25877" y="25534"/>
                    <a:pt x="25902" y="25582"/>
                    <a:pt x="25949" y="25596"/>
                  </a:cubicBezTo>
                  <a:cubicBezTo>
                    <a:pt x="25992" y="25609"/>
                    <a:pt x="26034" y="25623"/>
                    <a:pt x="26077" y="25639"/>
                  </a:cubicBezTo>
                  <a:cubicBezTo>
                    <a:pt x="26136" y="25663"/>
                    <a:pt x="26194" y="25691"/>
                    <a:pt x="26250" y="25719"/>
                  </a:cubicBezTo>
                  <a:cubicBezTo>
                    <a:pt x="26263" y="25727"/>
                    <a:pt x="26277" y="25731"/>
                    <a:pt x="26290" y="25731"/>
                  </a:cubicBezTo>
                  <a:cubicBezTo>
                    <a:pt x="26320" y="25731"/>
                    <a:pt x="26351" y="25715"/>
                    <a:pt x="26367" y="25686"/>
                  </a:cubicBezTo>
                  <a:cubicBezTo>
                    <a:pt x="26389" y="25642"/>
                    <a:pt x="26373" y="25591"/>
                    <a:pt x="26331" y="25569"/>
                  </a:cubicBezTo>
                  <a:cubicBezTo>
                    <a:pt x="26269" y="25535"/>
                    <a:pt x="26205" y="25506"/>
                    <a:pt x="26139" y="25481"/>
                  </a:cubicBezTo>
                  <a:cubicBezTo>
                    <a:pt x="26094" y="25463"/>
                    <a:pt x="26046" y="25446"/>
                    <a:pt x="25998" y="25431"/>
                  </a:cubicBezTo>
                  <a:cubicBezTo>
                    <a:pt x="25991" y="25429"/>
                    <a:pt x="25983" y="25428"/>
                    <a:pt x="25975" y="25428"/>
                  </a:cubicBezTo>
                  <a:close/>
                  <a:moveTo>
                    <a:pt x="22037" y="25548"/>
                  </a:moveTo>
                  <a:cubicBezTo>
                    <a:pt x="22036" y="25548"/>
                    <a:pt x="22034" y="25548"/>
                    <a:pt x="22032" y="25548"/>
                  </a:cubicBezTo>
                  <a:lnTo>
                    <a:pt x="21689" y="25574"/>
                  </a:lnTo>
                  <a:cubicBezTo>
                    <a:pt x="21641" y="25577"/>
                    <a:pt x="21606" y="25618"/>
                    <a:pt x="21609" y="25665"/>
                  </a:cubicBezTo>
                  <a:cubicBezTo>
                    <a:pt x="21612" y="25711"/>
                    <a:pt x="21651" y="25745"/>
                    <a:pt x="21696" y="25745"/>
                  </a:cubicBezTo>
                  <a:lnTo>
                    <a:pt x="21700" y="25745"/>
                  </a:lnTo>
                  <a:lnTo>
                    <a:pt x="22043" y="25719"/>
                  </a:lnTo>
                  <a:cubicBezTo>
                    <a:pt x="22091" y="25716"/>
                    <a:pt x="22126" y="25676"/>
                    <a:pt x="22123" y="25628"/>
                  </a:cubicBezTo>
                  <a:cubicBezTo>
                    <a:pt x="22120" y="25584"/>
                    <a:pt x="22082" y="25548"/>
                    <a:pt x="22037" y="25548"/>
                  </a:cubicBezTo>
                  <a:close/>
                  <a:moveTo>
                    <a:pt x="21181" y="25610"/>
                  </a:moveTo>
                  <a:cubicBezTo>
                    <a:pt x="21179" y="25610"/>
                    <a:pt x="21177" y="25610"/>
                    <a:pt x="21175" y="25610"/>
                  </a:cubicBezTo>
                  <a:lnTo>
                    <a:pt x="20832" y="25636"/>
                  </a:lnTo>
                  <a:cubicBezTo>
                    <a:pt x="20784" y="25639"/>
                    <a:pt x="20749" y="25681"/>
                    <a:pt x="20752" y="25727"/>
                  </a:cubicBezTo>
                  <a:cubicBezTo>
                    <a:pt x="20756" y="25772"/>
                    <a:pt x="20794" y="25807"/>
                    <a:pt x="20839" y="25807"/>
                  </a:cubicBezTo>
                  <a:lnTo>
                    <a:pt x="20844" y="25807"/>
                  </a:lnTo>
                  <a:lnTo>
                    <a:pt x="21186" y="25782"/>
                  </a:lnTo>
                  <a:cubicBezTo>
                    <a:pt x="21234" y="25779"/>
                    <a:pt x="21270" y="25739"/>
                    <a:pt x="21266" y="25691"/>
                  </a:cubicBezTo>
                  <a:cubicBezTo>
                    <a:pt x="21263" y="25645"/>
                    <a:pt x="21225" y="25610"/>
                    <a:pt x="21181" y="25610"/>
                  </a:cubicBezTo>
                  <a:close/>
                  <a:moveTo>
                    <a:pt x="20323" y="25673"/>
                  </a:moveTo>
                  <a:cubicBezTo>
                    <a:pt x="20321" y="25673"/>
                    <a:pt x="20319" y="25673"/>
                    <a:pt x="20317" y="25673"/>
                  </a:cubicBezTo>
                  <a:lnTo>
                    <a:pt x="19974" y="25699"/>
                  </a:lnTo>
                  <a:cubicBezTo>
                    <a:pt x="19928" y="25702"/>
                    <a:pt x="19892" y="25743"/>
                    <a:pt x="19896" y="25790"/>
                  </a:cubicBezTo>
                  <a:cubicBezTo>
                    <a:pt x="19899" y="25835"/>
                    <a:pt x="19937" y="25870"/>
                    <a:pt x="19981" y="25870"/>
                  </a:cubicBezTo>
                  <a:lnTo>
                    <a:pt x="19987" y="25870"/>
                  </a:lnTo>
                  <a:lnTo>
                    <a:pt x="20330" y="25844"/>
                  </a:lnTo>
                  <a:cubicBezTo>
                    <a:pt x="20378" y="25841"/>
                    <a:pt x="20413" y="25799"/>
                    <a:pt x="20410" y="25753"/>
                  </a:cubicBezTo>
                  <a:cubicBezTo>
                    <a:pt x="20407" y="25707"/>
                    <a:pt x="20368" y="25673"/>
                    <a:pt x="20323" y="25673"/>
                  </a:cubicBezTo>
                  <a:close/>
                  <a:moveTo>
                    <a:pt x="19466" y="25735"/>
                  </a:moveTo>
                  <a:cubicBezTo>
                    <a:pt x="19464" y="25735"/>
                    <a:pt x="19462" y="25735"/>
                    <a:pt x="19460" y="25735"/>
                  </a:cubicBezTo>
                  <a:lnTo>
                    <a:pt x="19117" y="25761"/>
                  </a:lnTo>
                  <a:cubicBezTo>
                    <a:pt x="19071" y="25764"/>
                    <a:pt x="19036" y="25806"/>
                    <a:pt x="19039" y="25852"/>
                  </a:cubicBezTo>
                  <a:cubicBezTo>
                    <a:pt x="19042" y="25899"/>
                    <a:pt x="19081" y="25932"/>
                    <a:pt x="19124" y="25932"/>
                  </a:cubicBezTo>
                  <a:lnTo>
                    <a:pt x="19130" y="25932"/>
                  </a:lnTo>
                  <a:lnTo>
                    <a:pt x="19473" y="25907"/>
                  </a:lnTo>
                  <a:cubicBezTo>
                    <a:pt x="19521" y="25903"/>
                    <a:pt x="19556" y="25862"/>
                    <a:pt x="19553" y="25814"/>
                  </a:cubicBezTo>
                  <a:cubicBezTo>
                    <a:pt x="19550" y="25769"/>
                    <a:pt x="19513" y="25735"/>
                    <a:pt x="19466" y="25735"/>
                  </a:cubicBezTo>
                  <a:close/>
                  <a:moveTo>
                    <a:pt x="205" y="25487"/>
                  </a:moveTo>
                  <a:cubicBezTo>
                    <a:pt x="167" y="25487"/>
                    <a:pt x="133" y="25513"/>
                    <a:pt x="122" y="25551"/>
                  </a:cubicBezTo>
                  <a:cubicBezTo>
                    <a:pt x="92" y="25667"/>
                    <a:pt x="66" y="25782"/>
                    <a:pt x="47" y="25895"/>
                  </a:cubicBezTo>
                  <a:cubicBezTo>
                    <a:pt x="39" y="25942"/>
                    <a:pt x="71" y="25987"/>
                    <a:pt x="118" y="25993"/>
                  </a:cubicBezTo>
                  <a:cubicBezTo>
                    <a:pt x="122" y="25995"/>
                    <a:pt x="127" y="25995"/>
                    <a:pt x="132" y="25995"/>
                  </a:cubicBezTo>
                  <a:cubicBezTo>
                    <a:pt x="174" y="25995"/>
                    <a:pt x="210" y="25966"/>
                    <a:pt x="217" y="25923"/>
                  </a:cubicBezTo>
                  <a:cubicBezTo>
                    <a:pt x="234" y="25815"/>
                    <a:pt x="258" y="25705"/>
                    <a:pt x="289" y="25596"/>
                  </a:cubicBezTo>
                  <a:cubicBezTo>
                    <a:pt x="300" y="25550"/>
                    <a:pt x="273" y="25503"/>
                    <a:pt x="228" y="25490"/>
                  </a:cubicBezTo>
                  <a:cubicBezTo>
                    <a:pt x="220" y="25488"/>
                    <a:pt x="213" y="25487"/>
                    <a:pt x="205" y="25487"/>
                  </a:cubicBezTo>
                  <a:close/>
                  <a:moveTo>
                    <a:pt x="18611" y="25804"/>
                  </a:moveTo>
                  <a:cubicBezTo>
                    <a:pt x="18608" y="25804"/>
                    <a:pt x="18605" y="25804"/>
                    <a:pt x="18602" y="25804"/>
                  </a:cubicBezTo>
                  <a:cubicBezTo>
                    <a:pt x="18488" y="25815"/>
                    <a:pt x="18373" y="25828"/>
                    <a:pt x="18259" y="25841"/>
                  </a:cubicBezTo>
                  <a:cubicBezTo>
                    <a:pt x="18211" y="25847"/>
                    <a:pt x="18177" y="25889"/>
                    <a:pt x="18184" y="25937"/>
                  </a:cubicBezTo>
                  <a:cubicBezTo>
                    <a:pt x="18189" y="25980"/>
                    <a:pt x="18225" y="26012"/>
                    <a:pt x="18269" y="26012"/>
                  </a:cubicBezTo>
                  <a:lnTo>
                    <a:pt x="18280" y="26012"/>
                  </a:lnTo>
                  <a:cubicBezTo>
                    <a:pt x="18392" y="25998"/>
                    <a:pt x="18506" y="25987"/>
                    <a:pt x="18619" y="25976"/>
                  </a:cubicBezTo>
                  <a:cubicBezTo>
                    <a:pt x="18666" y="25971"/>
                    <a:pt x="18701" y="25929"/>
                    <a:pt x="18696" y="25881"/>
                  </a:cubicBezTo>
                  <a:cubicBezTo>
                    <a:pt x="18692" y="25837"/>
                    <a:pt x="18655" y="25804"/>
                    <a:pt x="18611" y="25804"/>
                  </a:cubicBezTo>
                  <a:close/>
                  <a:moveTo>
                    <a:pt x="17760" y="25913"/>
                  </a:moveTo>
                  <a:cubicBezTo>
                    <a:pt x="17755" y="25913"/>
                    <a:pt x="17749" y="25914"/>
                    <a:pt x="17743" y="25915"/>
                  </a:cubicBezTo>
                  <a:cubicBezTo>
                    <a:pt x="17625" y="25934"/>
                    <a:pt x="17511" y="25955"/>
                    <a:pt x="17402" y="25979"/>
                  </a:cubicBezTo>
                  <a:cubicBezTo>
                    <a:pt x="17356" y="25988"/>
                    <a:pt x="17327" y="26033"/>
                    <a:pt x="17337" y="26080"/>
                  </a:cubicBezTo>
                  <a:cubicBezTo>
                    <a:pt x="17345" y="26120"/>
                    <a:pt x="17382" y="26149"/>
                    <a:pt x="17420" y="26149"/>
                  </a:cubicBezTo>
                  <a:cubicBezTo>
                    <a:pt x="17426" y="26149"/>
                    <a:pt x="17433" y="26147"/>
                    <a:pt x="17438" y="26147"/>
                  </a:cubicBezTo>
                  <a:cubicBezTo>
                    <a:pt x="17543" y="26124"/>
                    <a:pt x="17657" y="26104"/>
                    <a:pt x="17772" y="26084"/>
                  </a:cubicBezTo>
                  <a:cubicBezTo>
                    <a:pt x="17819" y="26076"/>
                    <a:pt x="17851" y="26032"/>
                    <a:pt x="17843" y="25985"/>
                  </a:cubicBezTo>
                  <a:cubicBezTo>
                    <a:pt x="17836" y="25944"/>
                    <a:pt x="17801" y="25913"/>
                    <a:pt x="17760" y="25913"/>
                  </a:cubicBezTo>
                  <a:close/>
                  <a:moveTo>
                    <a:pt x="26703" y="25864"/>
                  </a:moveTo>
                  <a:cubicBezTo>
                    <a:pt x="26681" y="25864"/>
                    <a:pt x="26659" y="25872"/>
                    <a:pt x="26642" y="25889"/>
                  </a:cubicBezTo>
                  <a:cubicBezTo>
                    <a:pt x="26608" y="25924"/>
                    <a:pt x="26608" y="25977"/>
                    <a:pt x="26642" y="26011"/>
                  </a:cubicBezTo>
                  <a:cubicBezTo>
                    <a:pt x="26719" y="26086"/>
                    <a:pt x="26791" y="26171"/>
                    <a:pt x="26857" y="26262"/>
                  </a:cubicBezTo>
                  <a:cubicBezTo>
                    <a:pt x="26873" y="26285"/>
                    <a:pt x="26900" y="26297"/>
                    <a:pt x="26925" y="26297"/>
                  </a:cubicBezTo>
                  <a:cubicBezTo>
                    <a:pt x="26943" y="26297"/>
                    <a:pt x="26961" y="26291"/>
                    <a:pt x="26977" y="26281"/>
                  </a:cubicBezTo>
                  <a:cubicBezTo>
                    <a:pt x="27015" y="26253"/>
                    <a:pt x="27023" y="26200"/>
                    <a:pt x="26996" y="26161"/>
                  </a:cubicBezTo>
                  <a:cubicBezTo>
                    <a:pt x="26924" y="26062"/>
                    <a:pt x="26845" y="25971"/>
                    <a:pt x="26764" y="25889"/>
                  </a:cubicBezTo>
                  <a:cubicBezTo>
                    <a:pt x="26747" y="25872"/>
                    <a:pt x="26725" y="25864"/>
                    <a:pt x="26703" y="25864"/>
                  </a:cubicBezTo>
                  <a:close/>
                  <a:moveTo>
                    <a:pt x="16922" y="26101"/>
                  </a:moveTo>
                  <a:cubicBezTo>
                    <a:pt x="16913" y="26101"/>
                    <a:pt x="16905" y="26103"/>
                    <a:pt x="16896" y="26105"/>
                  </a:cubicBezTo>
                  <a:cubicBezTo>
                    <a:pt x="16783" y="26137"/>
                    <a:pt x="16672" y="26174"/>
                    <a:pt x="16565" y="26214"/>
                  </a:cubicBezTo>
                  <a:cubicBezTo>
                    <a:pt x="16520" y="26230"/>
                    <a:pt x="16498" y="26280"/>
                    <a:pt x="16514" y="26323"/>
                  </a:cubicBezTo>
                  <a:cubicBezTo>
                    <a:pt x="16526" y="26358"/>
                    <a:pt x="16560" y="26381"/>
                    <a:pt x="16595" y="26381"/>
                  </a:cubicBezTo>
                  <a:cubicBezTo>
                    <a:pt x="16605" y="26381"/>
                    <a:pt x="16614" y="26379"/>
                    <a:pt x="16624" y="26374"/>
                  </a:cubicBezTo>
                  <a:cubicBezTo>
                    <a:pt x="16727" y="26337"/>
                    <a:pt x="16835" y="26302"/>
                    <a:pt x="16944" y="26270"/>
                  </a:cubicBezTo>
                  <a:cubicBezTo>
                    <a:pt x="16991" y="26256"/>
                    <a:pt x="17016" y="26209"/>
                    <a:pt x="17004" y="26163"/>
                  </a:cubicBezTo>
                  <a:cubicBezTo>
                    <a:pt x="16992" y="26126"/>
                    <a:pt x="16959" y="26101"/>
                    <a:pt x="16922" y="26101"/>
                  </a:cubicBezTo>
                  <a:close/>
                  <a:moveTo>
                    <a:pt x="33218" y="25949"/>
                  </a:moveTo>
                  <a:cubicBezTo>
                    <a:pt x="33206" y="25949"/>
                    <a:pt x="33193" y="25952"/>
                    <a:pt x="33182" y="25958"/>
                  </a:cubicBezTo>
                  <a:cubicBezTo>
                    <a:pt x="33139" y="25979"/>
                    <a:pt x="33121" y="26030"/>
                    <a:pt x="33142" y="26073"/>
                  </a:cubicBezTo>
                  <a:cubicBezTo>
                    <a:pt x="33192" y="26176"/>
                    <a:pt x="33240" y="26280"/>
                    <a:pt x="33283" y="26382"/>
                  </a:cubicBezTo>
                  <a:cubicBezTo>
                    <a:pt x="33297" y="26414"/>
                    <a:pt x="33329" y="26434"/>
                    <a:pt x="33361" y="26434"/>
                  </a:cubicBezTo>
                  <a:cubicBezTo>
                    <a:pt x="33372" y="26434"/>
                    <a:pt x="33385" y="26432"/>
                    <a:pt x="33396" y="26427"/>
                  </a:cubicBezTo>
                  <a:cubicBezTo>
                    <a:pt x="33440" y="26408"/>
                    <a:pt x="33459" y="26358"/>
                    <a:pt x="33441" y="26313"/>
                  </a:cubicBezTo>
                  <a:cubicBezTo>
                    <a:pt x="33395" y="26209"/>
                    <a:pt x="33347" y="26104"/>
                    <a:pt x="33296" y="25998"/>
                  </a:cubicBezTo>
                  <a:cubicBezTo>
                    <a:pt x="33281" y="25968"/>
                    <a:pt x="33250" y="25949"/>
                    <a:pt x="33218" y="25949"/>
                  </a:cubicBezTo>
                  <a:close/>
                  <a:moveTo>
                    <a:pt x="16121" y="26412"/>
                  </a:moveTo>
                  <a:cubicBezTo>
                    <a:pt x="16108" y="26412"/>
                    <a:pt x="16095" y="26415"/>
                    <a:pt x="16083" y="26421"/>
                  </a:cubicBezTo>
                  <a:cubicBezTo>
                    <a:pt x="15977" y="26474"/>
                    <a:pt x="15873" y="26531"/>
                    <a:pt x="15775" y="26592"/>
                  </a:cubicBezTo>
                  <a:cubicBezTo>
                    <a:pt x="15735" y="26616"/>
                    <a:pt x="15723" y="26669"/>
                    <a:pt x="15748" y="26709"/>
                  </a:cubicBezTo>
                  <a:cubicBezTo>
                    <a:pt x="15764" y="26736"/>
                    <a:pt x="15793" y="26751"/>
                    <a:pt x="15822" y="26751"/>
                  </a:cubicBezTo>
                  <a:cubicBezTo>
                    <a:pt x="15836" y="26751"/>
                    <a:pt x="15852" y="26746"/>
                    <a:pt x="15865" y="26738"/>
                  </a:cubicBezTo>
                  <a:cubicBezTo>
                    <a:pt x="15960" y="26680"/>
                    <a:pt x="16059" y="26626"/>
                    <a:pt x="16160" y="26574"/>
                  </a:cubicBezTo>
                  <a:cubicBezTo>
                    <a:pt x="16201" y="26554"/>
                    <a:pt x="16219" y="26501"/>
                    <a:pt x="16198" y="26459"/>
                  </a:cubicBezTo>
                  <a:cubicBezTo>
                    <a:pt x="16183" y="26429"/>
                    <a:pt x="16153" y="26412"/>
                    <a:pt x="16121" y="26412"/>
                  </a:cubicBezTo>
                  <a:close/>
                  <a:moveTo>
                    <a:pt x="87" y="26336"/>
                  </a:moveTo>
                  <a:cubicBezTo>
                    <a:pt x="39" y="26336"/>
                    <a:pt x="1" y="26374"/>
                    <a:pt x="1" y="26422"/>
                  </a:cubicBezTo>
                  <a:lnTo>
                    <a:pt x="1" y="26453"/>
                  </a:lnTo>
                  <a:cubicBezTo>
                    <a:pt x="1" y="26560"/>
                    <a:pt x="5" y="26669"/>
                    <a:pt x="17" y="26775"/>
                  </a:cubicBezTo>
                  <a:cubicBezTo>
                    <a:pt x="21" y="26818"/>
                    <a:pt x="58" y="26851"/>
                    <a:pt x="102" y="26851"/>
                  </a:cubicBezTo>
                  <a:lnTo>
                    <a:pt x="111" y="26851"/>
                  </a:lnTo>
                  <a:cubicBezTo>
                    <a:pt x="159" y="26847"/>
                    <a:pt x="193" y="26803"/>
                    <a:pt x="188" y="26757"/>
                  </a:cubicBezTo>
                  <a:cubicBezTo>
                    <a:pt x="177" y="26656"/>
                    <a:pt x="172" y="26555"/>
                    <a:pt x="172" y="26453"/>
                  </a:cubicBezTo>
                  <a:lnTo>
                    <a:pt x="172" y="26422"/>
                  </a:lnTo>
                  <a:cubicBezTo>
                    <a:pt x="174" y="26376"/>
                    <a:pt x="135" y="26337"/>
                    <a:pt x="87" y="26336"/>
                  </a:cubicBezTo>
                  <a:close/>
                  <a:moveTo>
                    <a:pt x="27182" y="26572"/>
                  </a:moveTo>
                  <a:cubicBezTo>
                    <a:pt x="27170" y="26572"/>
                    <a:pt x="27158" y="26574"/>
                    <a:pt x="27146" y="26579"/>
                  </a:cubicBezTo>
                  <a:cubicBezTo>
                    <a:pt x="27103" y="26598"/>
                    <a:pt x="27084" y="26650"/>
                    <a:pt x="27103" y="26693"/>
                  </a:cubicBezTo>
                  <a:cubicBezTo>
                    <a:pt x="27146" y="26792"/>
                    <a:pt x="27187" y="26896"/>
                    <a:pt x="27222" y="27005"/>
                  </a:cubicBezTo>
                  <a:cubicBezTo>
                    <a:pt x="27233" y="27042"/>
                    <a:pt x="27267" y="27064"/>
                    <a:pt x="27303" y="27064"/>
                  </a:cubicBezTo>
                  <a:cubicBezTo>
                    <a:pt x="27311" y="27064"/>
                    <a:pt x="27321" y="27063"/>
                    <a:pt x="27329" y="27061"/>
                  </a:cubicBezTo>
                  <a:cubicBezTo>
                    <a:pt x="27374" y="27047"/>
                    <a:pt x="27399" y="26999"/>
                    <a:pt x="27385" y="26954"/>
                  </a:cubicBezTo>
                  <a:cubicBezTo>
                    <a:pt x="27348" y="26839"/>
                    <a:pt x="27307" y="26728"/>
                    <a:pt x="27260" y="26622"/>
                  </a:cubicBezTo>
                  <a:cubicBezTo>
                    <a:pt x="27246" y="26591"/>
                    <a:pt x="27214" y="26572"/>
                    <a:pt x="27182" y="26572"/>
                  </a:cubicBezTo>
                  <a:close/>
                  <a:moveTo>
                    <a:pt x="33549" y="26741"/>
                  </a:moveTo>
                  <a:cubicBezTo>
                    <a:pt x="33540" y="26741"/>
                    <a:pt x="33531" y="26743"/>
                    <a:pt x="33521" y="26746"/>
                  </a:cubicBezTo>
                  <a:cubicBezTo>
                    <a:pt x="33477" y="26762"/>
                    <a:pt x="33453" y="26811"/>
                    <a:pt x="33469" y="26856"/>
                  </a:cubicBezTo>
                  <a:cubicBezTo>
                    <a:pt x="33505" y="26964"/>
                    <a:pt x="33541" y="27072"/>
                    <a:pt x="33571" y="27178"/>
                  </a:cubicBezTo>
                  <a:cubicBezTo>
                    <a:pt x="33582" y="27217"/>
                    <a:pt x="33616" y="27241"/>
                    <a:pt x="33653" y="27241"/>
                  </a:cubicBezTo>
                  <a:cubicBezTo>
                    <a:pt x="33661" y="27241"/>
                    <a:pt x="33669" y="27239"/>
                    <a:pt x="33677" y="27237"/>
                  </a:cubicBezTo>
                  <a:cubicBezTo>
                    <a:pt x="33723" y="27225"/>
                    <a:pt x="33749" y="27177"/>
                    <a:pt x="33736" y="27132"/>
                  </a:cubicBezTo>
                  <a:cubicBezTo>
                    <a:pt x="33704" y="27021"/>
                    <a:pt x="33669" y="26909"/>
                    <a:pt x="33630" y="26799"/>
                  </a:cubicBezTo>
                  <a:cubicBezTo>
                    <a:pt x="33618" y="26763"/>
                    <a:pt x="33584" y="26741"/>
                    <a:pt x="33549" y="26741"/>
                  </a:cubicBezTo>
                  <a:close/>
                  <a:moveTo>
                    <a:pt x="15403" y="26879"/>
                  </a:moveTo>
                  <a:cubicBezTo>
                    <a:pt x="15384" y="26879"/>
                    <a:pt x="15364" y="26886"/>
                    <a:pt x="15348" y="26900"/>
                  </a:cubicBezTo>
                  <a:cubicBezTo>
                    <a:pt x="15258" y="26973"/>
                    <a:pt x="15172" y="27053"/>
                    <a:pt x="15088" y="27137"/>
                  </a:cubicBezTo>
                  <a:cubicBezTo>
                    <a:pt x="15055" y="27170"/>
                    <a:pt x="15055" y="27225"/>
                    <a:pt x="15088" y="27257"/>
                  </a:cubicBezTo>
                  <a:cubicBezTo>
                    <a:pt x="15106" y="27274"/>
                    <a:pt x="15127" y="27282"/>
                    <a:pt x="15149" y="27282"/>
                  </a:cubicBezTo>
                  <a:cubicBezTo>
                    <a:pt x="15172" y="27282"/>
                    <a:pt x="15194" y="27274"/>
                    <a:pt x="15210" y="27257"/>
                  </a:cubicBezTo>
                  <a:cubicBezTo>
                    <a:pt x="15289" y="27178"/>
                    <a:pt x="15372" y="27101"/>
                    <a:pt x="15457" y="27031"/>
                  </a:cubicBezTo>
                  <a:cubicBezTo>
                    <a:pt x="15494" y="27000"/>
                    <a:pt x="15498" y="26946"/>
                    <a:pt x="15468" y="26909"/>
                  </a:cubicBezTo>
                  <a:cubicBezTo>
                    <a:pt x="15451" y="26890"/>
                    <a:pt x="15427" y="26879"/>
                    <a:pt x="15403" y="26879"/>
                  </a:cubicBezTo>
                  <a:close/>
                  <a:moveTo>
                    <a:pt x="201" y="27184"/>
                  </a:moveTo>
                  <a:cubicBezTo>
                    <a:pt x="193" y="27184"/>
                    <a:pt x="185" y="27186"/>
                    <a:pt x="177" y="27188"/>
                  </a:cubicBezTo>
                  <a:cubicBezTo>
                    <a:pt x="132" y="27201"/>
                    <a:pt x="106" y="27249"/>
                    <a:pt x="119" y="27295"/>
                  </a:cubicBezTo>
                  <a:cubicBezTo>
                    <a:pt x="135" y="27353"/>
                    <a:pt x="154" y="27410"/>
                    <a:pt x="175" y="27468"/>
                  </a:cubicBezTo>
                  <a:cubicBezTo>
                    <a:pt x="194" y="27522"/>
                    <a:pt x="215" y="27575"/>
                    <a:pt x="238" y="27627"/>
                  </a:cubicBezTo>
                  <a:cubicBezTo>
                    <a:pt x="250" y="27660"/>
                    <a:pt x="282" y="27679"/>
                    <a:pt x="316" y="27679"/>
                  </a:cubicBezTo>
                  <a:cubicBezTo>
                    <a:pt x="327" y="27679"/>
                    <a:pt x="339" y="27678"/>
                    <a:pt x="350" y="27673"/>
                  </a:cubicBezTo>
                  <a:cubicBezTo>
                    <a:pt x="395" y="27654"/>
                    <a:pt x="414" y="27604"/>
                    <a:pt x="396" y="27561"/>
                  </a:cubicBezTo>
                  <a:cubicBezTo>
                    <a:pt x="375" y="27511"/>
                    <a:pt x="356" y="27462"/>
                    <a:pt x="337" y="27410"/>
                  </a:cubicBezTo>
                  <a:cubicBezTo>
                    <a:pt x="318" y="27356"/>
                    <a:pt x="300" y="27301"/>
                    <a:pt x="284" y="27247"/>
                  </a:cubicBezTo>
                  <a:cubicBezTo>
                    <a:pt x="274" y="27209"/>
                    <a:pt x="239" y="27184"/>
                    <a:pt x="201" y="27184"/>
                  </a:cubicBezTo>
                  <a:close/>
                  <a:moveTo>
                    <a:pt x="27422" y="27395"/>
                  </a:moveTo>
                  <a:cubicBezTo>
                    <a:pt x="27417" y="27395"/>
                    <a:pt x="27412" y="27395"/>
                    <a:pt x="27407" y="27396"/>
                  </a:cubicBezTo>
                  <a:cubicBezTo>
                    <a:pt x="27361" y="27402"/>
                    <a:pt x="27329" y="27447"/>
                    <a:pt x="27337" y="27494"/>
                  </a:cubicBezTo>
                  <a:cubicBezTo>
                    <a:pt x="27355" y="27603"/>
                    <a:pt x="27367" y="27716"/>
                    <a:pt x="27375" y="27828"/>
                  </a:cubicBezTo>
                  <a:cubicBezTo>
                    <a:pt x="27379" y="27873"/>
                    <a:pt x="27417" y="27908"/>
                    <a:pt x="27460" y="27908"/>
                  </a:cubicBezTo>
                  <a:cubicBezTo>
                    <a:pt x="27464" y="27908"/>
                    <a:pt x="27465" y="27907"/>
                    <a:pt x="27467" y="27907"/>
                  </a:cubicBezTo>
                  <a:cubicBezTo>
                    <a:pt x="27515" y="27904"/>
                    <a:pt x="27550" y="27864"/>
                    <a:pt x="27547" y="27815"/>
                  </a:cubicBezTo>
                  <a:cubicBezTo>
                    <a:pt x="27539" y="27699"/>
                    <a:pt x="27524" y="27580"/>
                    <a:pt x="27507" y="27466"/>
                  </a:cubicBezTo>
                  <a:cubicBezTo>
                    <a:pt x="27500" y="27425"/>
                    <a:pt x="27464" y="27395"/>
                    <a:pt x="27422" y="27395"/>
                  </a:cubicBezTo>
                  <a:close/>
                  <a:moveTo>
                    <a:pt x="14810" y="27498"/>
                  </a:moveTo>
                  <a:cubicBezTo>
                    <a:pt x="14784" y="27498"/>
                    <a:pt x="14759" y="27510"/>
                    <a:pt x="14743" y="27532"/>
                  </a:cubicBezTo>
                  <a:cubicBezTo>
                    <a:pt x="14672" y="27622"/>
                    <a:pt x="14605" y="27718"/>
                    <a:pt x="14539" y="27817"/>
                  </a:cubicBezTo>
                  <a:cubicBezTo>
                    <a:pt x="14514" y="27856"/>
                    <a:pt x="14523" y="27910"/>
                    <a:pt x="14563" y="27936"/>
                  </a:cubicBezTo>
                  <a:cubicBezTo>
                    <a:pt x="14578" y="27945"/>
                    <a:pt x="14595" y="27950"/>
                    <a:pt x="14611" y="27950"/>
                  </a:cubicBezTo>
                  <a:cubicBezTo>
                    <a:pt x="14638" y="27950"/>
                    <a:pt x="14666" y="27936"/>
                    <a:pt x="14683" y="27912"/>
                  </a:cubicBezTo>
                  <a:cubicBezTo>
                    <a:pt x="14746" y="27815"/>
                    <a:pt x="14811" y="27724"/>
                    <a:pt x="14879" y="27636"/>
                  </a:cubicBezTo>
                  <a:cubicBezTo>
                    <a:pt x="14907" y="27599"/>
                    <a:pt x="14901" y="27545"/>
                    <a:pt x="14863" y="27516"/>
                  </a:cubicBezTo>
                  <a:cubicBezTo>
                    <a:pt x="14847" y="27504"/>
                    <a:pt x="14828" y="27498"/>
                    <a:pt x="14810" y="27498"/>
                  </a:cubicBezTo>
                  <a:close/>
                  <a:moveTo>
                    <a:pt x="33774" y="27570"/>
                  </a:moveTo>
                  <a:cubicBezTo>
                    <a:pt x="33769" y="27570"/>
                    <a:pt x="33763" y="27571"/>
                    <a:pt x="33757" y="27572"/>
                  </a:cubicBezTo>
                  <a:cubicBezTo>
                    <a:pt x="33710" y="27580"/>
                    <a:pt x="33680" y="27625"/>
                    <a:pt x="33690" y="27671"/>
                  </a:cubicBezTo>
                  <a:cubicBezTo>
                    <a:pt x="33710" y="27783"/>
                    <a:pt x="33728" y="27894"/>
                    <a:pt x="33741" y="28006"/>
                  </a:cubicBezTo>
                  <a:cubicBezTo>
                    <a:pt x="33746" y="28049"/>
                    <a:pt x="33782" y="28081"/>
                    <a:pt x="33826" y="28081"/>
                  </a:cubicBezTo>
                  <a:cubicBezTo>
                    <a:pt x="33829" y="28081"/>
                    <a:pt x="33832" y="28081"/>
                    <a:pt x="33835" y="28080"/>
                  </a:cubicBezTo>
                  <a:cubicBezTo>
                    <a:pt x="33883" y="28075"/>
                    <a:pt x="33917" y="28032"/>
                    <a:pt x="33911" y="27985"/>
                  </a:cubicBezTo>
                  <a:cubicBezTo>
                    <a:pt x="33898" y="27870"/>
                    <a:pt x="33880" y="27755"/>
                    <a:pt x="33858" y="27639"/>
                  </a:cubicBezTo>
                  <a:cubicBezTo>
                    <a:pt x="33849" y="27599"/>
                    <a:pt x="33815" y="27570"/>
                    <a:pt x="33774" y="27570"/>
                  </a:cubicBezTo>
                  <a:close/>
                  <a:moveTo>
                    <a:pt x="555" y="27962"/>
                  </a:moveTo>
                  <a:cubicBezTo>
                    <a:pt x="540" y="27962"/>
                    <a:pt x="524" y="27967"/>
                    <a:pt x="510" y="27976"/>
                  </a:cubicBezTo>
                  <a:cubicBezTo>
                    <a:pt x="470" y="28001"/>
                    <a:pt x="459" y="28054"/>
                    <a:pt x="484" y="28094"/>
                  </a:cubicBezTo>
                  <a:cubicBezTo>
                    <a:pt x="547" y="28192"/>
                    <a:pt x="616" y="28288"/>
                    <a:pt x="689" y="28381"/>
                  </a:cubicBezTo>
                  <a:cubicBezTo>
                    <a:pt x="705" y="28403"/>
                    <a:pt x="731" y="28414"/>
                    <a:pt x="756" y="28414"/>
                  </a:cubicBezTo>
                  <a:cubicBezTo>
                    <a:pt x="774" y="28414"/>
                    <a:pt x="793" y="28408"/>
                    <a:pt x="809" y="28395"/>
                  </a:cubicBezTo>
                  <a:cubicBezTo>
                    <a:pt x="846" y="28365"/>
                    <a:pt x="853" y="28312"/>
                    <a:pt x="824" y="28273"/>
                  </a:cubicBezTo>
                  <a:cubicBezTo>
                    <a:pt x="753" y="28187"/>
                    <a:pt x="688" y="28094"/>
                    <a:pt x="628" y="28003"/>
                  </a:cubicBezTo>
                  <a:cubicBezTo>
                    <a:pt x="612" y="27977"/>
                    <a:pt x="584" y="27962"/>
                    <a:pt x="555" y="27962"/>
                  </a:cubicBezTo>
                  <a:close/>
                  <a:moveTo>
                    <a:pt x="14349" y="28222"/>
                  </a:moveTo>
                  <a:cubicBezTo>
                    <a:pt x="14318" y="28222"/>
                    <a:pt x="14289" y="28238"/>
                    <a:pt x="14273" y="28267"/>
                  </a:cubicBezTo>
                  <a:cubicBezTo>
                    <a:pt x="14221" y="28368"/>
                    <a:pt x="14169" y="28474"/>
                    <a:pt x="14120" y="28581"/>
                  </a:cubicBezTo>
                  <a:cubicBezTo>
                    <a:pt x="14099" y="28623"/>
                    <a:pt x="14118" y="28674"/>
                    <a:pt x="14161" y="28695"/>
                  </a:cubicBezTo>
                  <a:cubicBezTo>
                    <a:pt x="14172" y="28699"/>
                    <a:pt x="14185" y="28703"/>
                    <a:pt x="14198" y="28703"/>
                  </a:cubicBezTo>
                  <a:cubicBezTo>
                    <a:pt x="14230" y="28703"/>
                    <a:pt x="14261" y="28683"/>
                    <a:pt x="14275" y="28651"/>
                  </a:cubicBezTo>
                  <a:cubicBezTo>
                    <a:pt x="14323" y="28549"/>
                    <a:pt x="14374" y="28446"/>
                    <a:pt x="14425" y="28349"/>
                  </a:cubicBezTo>
                  <a:cubicBezTo>
                    <a:pt x="14448" y="28305"/>
                    <a:pt x="14432" y="28254"/>
                    <a:pt x="14390" y="28232"/>
                  </a:cubicBezTo>
                  <a:cubicBezTo>
                    <a:pt x="14377" y="28225"/>
                    <a:pt x="14363" y="28222"/>
                    <a:pt x="14349" y="28222"/>
                  </a:cubicBezTo>
                  <a:close/>
                  <a:moveTo>
                    <a:pt x="27464" y="28251"/>
                  </a:moveTo>
                  <a:cubicBezTo>
                    <a:pt x="27423" y="28251"/>
                    <a:pt x="27380" y="28286"/>
                    <a:pt x="27377" y="28333"/>
                  </a:cubicBezTo>
                  <a:cubicBezTo>
                    <a:pt x="27372" y="28442"/>
                    <a:pt x="27364" y="28552"/>
                    <a:pt x="27353" y="28671"/>
                  </a:cubicBezTo>
                  <a:cubicBezTo>
                    <a:pt x="27348" y="28719"/>
                    <a:pt x="27382" y="28760"/>
                    <a:pt x="27430" y="28765"/>
                  </a:cubicBezTo>
                  <a:lnTo>
                    <a:pt x="27438" y="28765"/>
                  </a:lnTo>
                  <a:cubicBezTo>
                    <a:pt x="27481" y="28765"/>
                    <a:pt x="27520" y="28733"/>
                    <a:pt x="27523" y="28688"/>
                  </a:cubicBezTo>
                  <a:cubicBezTo>
                    <a:pt x="27536" y="28567"/>
                    <a:pt x="27544" y="28453"/>
                    <a:pt x="27548" y="28341"/>
                  </a:cubicBezTo>
                  <a:cubicBezTo>
                    <a:pt x="27552" y="28294"/>
                    <a:pt x="27515" y="28254"/>
                    <a:pt x="27467" y="28251"/>
                  </a:cubicBezTo>
                  <a:cubicBezTo>
                    <a:pt x="27466" y="28251"/>
                    <a:pt x="27465" y="28251"/>
                    <a:pt x="27464" y="28251"/>
                  </a:cubicBezTo>
                  <a:close/>
                  <a:moveTo>
                    <a:pt x="33859" y="28422"/>
                  </a:moveTo>
                  <a:cubicBezTo>
                    <a:pt x="33811" y="28424"/>
                    <a:pt x="33773" y="28462"/>
                    <a:pt x="33773" y="28510"/>
                  </a:cubicBezTo>
                  <a:lnTo>
                    <a:pt x="33773" y="28541"/>
                  </a:lnTo>
                  <a:cubicBezTo>
                    <a:pt x="33773" y="28642"/>
                    <a:pt x="33770" y="28744"/>
                    <a:pt x="33763" y="28847"/>
                  </a:cubicBezTo>
                  <a:cubicBezTo>
                    <a:pt x="33758" y="28893"/>
                    <a:pt x="33795" y="28935"/>
                    <a:pt x="33842" y="28938"/>
                  </a:cubicBezTo>
                  <a:lnTo>
                    <a:pt x="33848" y="28938"/>
                  </a:lnTo>
                  <a:cubicBezTo>
                    <a:pt x="33893" y="28938"/>
                    <a:pt x="33930" y="28904"/>
                    <a:pt x="33935" y="28858"/>
                  </a:cubicBezTo>
                  <a:cubicBezTo>
                    <a:pt x="33941" y="28754"/>
                    <a:pt x="33946" y="28647"/>
                    <a:pt x="33946" y="28541"/>
                  </a:cubicBezTo>
                  <a:lnTo>
                    <a:pt x="33946" y="28509"/>
                  </a:lnTo>
                  <a:cubicBezTo>
                    <a:pt x="33946" y="28461"/>
                    <a:pt x="33907" y="28422"/>
                    <a:pt x="33859" y="28422"/>
                  </a:cubicBezTo>
                  <a:close/>
                  <a:moveTo>
                    <a:pt x="1104" y="28621"/>
                  </a:moveTo>
                  <a:cubicBezTo>
                    <a:pt x="1081" y="28621"/>
                    <a:pt x="1059" y="28630"/>
                    <a:pt x="1042" y="28648"/>
                  </a:cubicBezTo>
                  <a:cubicBezTo>
                    <a:pt x="1010" y="28682"/>
                    <a:pt x="1010" y="28736"/>
                    <a:pt x="1045" y="28770"/>
                  </a:cubicBezTo>
                  <a:cubicBezTo>
                    <a:pt x="1125" y="28847"/>
                    <a:pt x="1213" y="28925"/>
                    <a:pt x="1306" y="29002"/>
                  </a:cubicBezTo>
                  <a:cubicBezTo>
                    <a:pt x="1322" y="29015"/>
                    <a:pt x="1341" y="29021"/>
                    <a:pt x="1360" y="29021"/>
                  </a:cubicBezTo>
                  <a:cubicBezTo>
                    <a:pt x="1384" y="29021"/>
                    <a:pt x="1410" y="29012"/>
                    <a:pt x="1426" y="28991"/>
                  </a:cubicBezTo>
                  <a:cubicBezTo>
                    <a:pt x="1456" y="28954"/>
                    <a:pt x="1451" y="28900"/>
                    <a:pt x="1415" y="28869"/>
                  </a:cubicBezTo>
                  <a:cubicBezTo>
                    <a:pt x="1327" y="28795"/>
                    <a:pt x="1242" y="28720"/>
                    <a:pt x="1163" y="28645"/>
                  </a:cubicBezTo>
                  <a:cubicBezTo>
                    <a:pt x="1147" y="28629"/>
                    <a:pt x="1125" y="28621"/>
                    <a:pt x="1104" y="28621"/>
                  </a:cubicBezTo>
                  <a:close/>
                  <a:moveTo>
                    <a:pt x="13998" y="29006"/>
                  </a:moveTo>
                  <a:cubicBezTo>
                    <a:pt x="13964" y="29006"/>
                    <a:pt x="13931" y="29027"/>
                    <a:pt x="13918" y="29061"/>
                  </a:cubicBezTo>
                  <a:cubicBezTo>
                    <a:pt x="13878" y="29165"/>
                    <a:pt x="13839" y="29276"/>
                    <a:pt x="13801" y="29388"/>
                  </a:cubicBezTo>
                  <a:cubicBezTo>
                    <a:pt x="13787" y="29433"/>
                    <a:pt x="13811" y="29481"/>
                    <a:pt x="13855" y="29497"/>
                  </a:cubicBezTo>
                  <a:cubicBezTo>
                    <a:pt x="13863" y="29500"/>
                    <a:pt x="13873" y="29502"/>
                    <a:pt x="13883" y="29502"/>
                  </a:cubicBezTo>
                  <a:cubicBezTo>
                    <a:pt x="13918" y="29502"/>
                    <a:pt x="13951" y="29478"/>
                    <a:pt x="13964" y="29442"/>
                  </a:cubicBezTo>
                  <a:cubicBezTo>
                    <a:pt x="14001" y="29332"/>
                    <a:pt x="14040" y="29225"/>
                    <a:pt x="14080" y="29122"/>
                  </a:cubicBezTo>
                  <a:cubicBezTo>
                    <a:pt x="14096" y="29077"/>
                    <a:pt x="14073" y="29028"/>
                    <a:pt x="14028" y="29012"/>
                  </a:cubicBezTo>
                  <a:cubicBezTo>
                    <a:pt x="14018" y="29008"/>
                    <a:pt x="14008" y="29006"/>
                    <a:pt x="13998" y="29006"/>
                  </a:cubicBezTo>
                  <a:close/>
                  <a:moveTo>
                    <a:pt x="1771" y="29161"/>
                  </a:moveTo>
                  <a:cubicBezTo>
                    <a:pt x="1743" y="29161"/>
                    <a:pt x="1716" y="29174"/>
                    <a:pt x="1700" y="29197"/>
                  </a:cubicBezTo>
                  <a:cubicBezTo>
                    <a:pt x="1672" y="29237"/>
                    <a:pt x="1682" y="29290"/>
                    <a:pt x="1720" y="29318"/>
                  </a:cubicBezTo>
                  <a:cubicBezTo>
                    <a:pt x="1812" y="29380"/>
                    <a:pt x="1908" y="29446"/>
                    <a:pt x="2010" y="29511"/>
                  </a:cubicBezTo>
                  <a:cubicBezTo>
                    <a:pt x="2025" y="29519"/>
                    <a:pt x="2041" y="29524"/>
                    <a:pt x="2057" y="29524"/>
                  </a:cubicBezTo>
                  <a:cubicBezTo>
                    <a:pt x="2084" y="29524"/>
                    <a:pt x="2111" y="29510"/>
                    <a:pt x="2129" y="29484"/>
                  </a:cubicBezTo>
                  <a:cubicBezTo>
                    <a:pt x="2154" y="29444"/>
                    <a:pt x="2142" y="29391"/>
                    <a:pt x="2103" y="29366"/>
                  </a:cubicBezTo>
                  <a:cubicBezTo>
                    <a:pt x="2002" y="29302"/>
                    <a:pt x="1908" y="29239"/>
                    <a:pt x="1820" y="29177"/>
                  </a:cubicBezTo>
                  <a:cubicBezTo>
                    <a:pt x="1805" y="29166"/>
                    <a:pt x="1788" y="29161"/>
                    <a:pt x="1771" y="29161"/>
                  </a:cubicBezTo>
                  <a:close/>
                  <a:moveTo>
                    <a:pt x="27375" y="29105"/>
                  </a:moveTo>
                  <a:cubicBezTo>
                    <a:pt x="27333" y="29105"/>
                    <a:pt x="27296" y="29136"/>
                    <a:pt x="27291" y="29178"/>
                  </a:cubicBezTo>
                  <a:cubicBezTo>
                    <a:pt x="27273" y="29292"/>
                    <a:pt x="27257" y="29406"/>
                    <a:pt x="27239" y="29518"/>
                  </a:cubicBezTo>
                  <a:cubicBezTo>
                    <a:pt x="27231" y="29564"/>
                    <a:pt x="27263" y="29609"/>
                    <a:pt x="27311" y="29615"/>
                  </a:cubicBezTo>
                  <a:cubicBezTo>
                    <a:pt x="27315" y="29617"/>
                    <a:pt x="27319" y="29617"/>
                    <a:pt x="27324" y="29617"/>
                  </a:cubicBezTo>
                  <a:cubicBezTo>
                    <a:pt x="27366" y="29617"/>
                    <a:pt x="27403" y="29587"/>
                    <a:pt x="27409" y="29543"/>
                  </a:cubicBezTo>
                  <a:cubicBezTo>
                    <a:pt x="27427" y="29431"/>
                    <a:pt x="27444" y="29318"/>
                    <a:pt x="27460" y="29204"/>
                  </a:cubicBezTo>
                  <a:cubicBezTo>
                    <a:pt x="27467" y="29156"/>
                    <a:pt x="27435" y="29113"/>
                    <a:pt x="27387" y="29106"/>
                  </a:cubicBezTo>
                  <a:cubicBezTo>
                    <a:pt x="27383" y="29106"/>
                    <a:pt x="27379" y="29105"/>
                    <a:pt x="27375" y="29105"/>
                  </a:cubicBezTo>
                  <a:close/>
                  <a:moveTo>
                    <a:pt x="33778" y="29277"/>
                  </a:moveTo>
                  <a:cubicBezTo>
                    <a:pt x="33738" y="29277"/>
                    <a:pt x="33703" y="29306"/>
                    <a:pt x="33694" y="29346"/>
                  </a:cubicBezTo>
                  <a:cubicBezTo>
                    <a:pt x="33688" y="29382"/>
                    <a:pt x="33682" y="29417"/>
                    <a:pt x="33674" y="29450"/>
                  </a:cubicBezTo>
                  <a:cubicBezTo>
                    <a:pt x="33656" y="29526"/>
                    <a:pt x="33637" y="29601"/>
                    <a:pt x="33616" y="29673"/>
                  </a:cubicBezTo>
                  <a:cubicBezTo>
                    <a:pt x="33603" y="29719"/>
                    <a:pt x="33630" y="29766"/>
                    <a:pt x="33675" y="29780"/>
                  </a:cubicBezTo>
                  <a:cubicBezTo>
                    <a:pt x="33683" y="29782"/>
                    <a:pt x="33691" y="29784"/>
                    <a:pt x="33699" y="29784"/>
                  </a:cubicBezTo>
                  <a:cubicBezTo>
                    <a:pt x="33736" y="29784"/>
                    <a:pt x="33771" y="29758"/>
                    <a:pt x="33781" y="29719"/>
                  </a:cubicBezTo>
                  <a:cubicBezTo>
                    <a:pt x="33803" y="29644"/>
                    <a:pt x="33822" y="29566"/>
                    <a:pt x="33840" y="29489"/>
                  </a:cubicBezTo>
                  <a:cubicBezTo>
                    <a:pt x="33848" y="29452"/>
                    <a:pt x="33856" y="29415"/>
                    <a:pt x="33864" y="29378"/>
                  </a:cubicBezTo>
                  <a:cubicBezTo>
                    <a:pt x="33872" y="29334"/>
                    <a:pt x="33842" y="29287"/>
                    <a:pt x="33795" y="29279"/>
                  </a:cubicBezTo>
                  <a:cubicBezTo>
                    <a:pt x="33789" y="29278"/>
                    <a:pt x="33784" y="29277"/>
                    <a:pt x="33778" y="29277"/>
                  </a:cubicBezTo>
                  <a:close/>
                  <a:moveTo>
                    <a:pt x="2496" y="29621"/>
                  </a:moveTo>
                  <a:cubicBezTo>
                    <a:pt x="2467" y="29621"/>
                    <a:pt x="2438" y="29637"/>
                    <a:pt x="2422" y="29663"/>
                  </a:cubicBezTo>
                  <a:cubicBezTo>
                    <a:pt x="2398" y="29705"/>
                    <a:pt x="2411" y="29758"/>
                    <a:pt x="2452" y="29782"/>
                  </a:cubicBezTo>
                  <a:cubicBezTo>
                    <a:pt x="2552" y="29840"/>
                    <a:pt x="2651" y="29897"/>
                    <a:pt x="2752" y="29955"/>
                  </a:cubicBezTo>
                  <a:cubicBezTo>
                    <a:pt x="2765" y="29961"/>
                    <a:pt x="2779" y="29966"/>
                    <a:pt x="2793" y="29966"/>
                  </a:cubicBezTo>
                  <a:cubicBezTo>
                    <a:pt x="2824" y="29966"/>
                    <a:pt x="2853" y="29950"/>
                    <a:pt x="2869" y="29921"/>
                  </a:cubicBezTo>
                  <a:cubicBezTo>
                    <a:pt x="2891" y="29881"/>
                    <a:pt x="2877" y="29828"/>
                    <a:pt x="2837" y="29804"/>
                  </a:cubicBezTo>
                  <a:cubicBezTo>
                    <a:pt x="2736" y="29748"/>
                    <a:pt x="2638" y="29691"/>
                    <a:pt x="2539" y="29633"/>
                  </a:cubicBezTo>
                  <a:cubicBezTo>
                    <a:pt x="2526" y="29625"/>
                    <a:pt x="2511" y="29621"/>
                    <a:pt x="2496" y="29621"/>
                  </a:cubicBezTo>
                  <a:close/>
                  <a:moveTo>
                    <a:pt x="13729" y="29822"/>
                  </a:moveTo>
                  <a:cubicBezTo>
                    <a:pt x="13691" y="29822"/>
                    <a:pt x="13656" y="29846"/>
                    <a:pt x="13646" y="29883"/>
                  </a:cubicBezTo>
                  <a:cubicBezTo>
                    <a:pt x="13614" y="29995"/>
                    <a:pt x="13583" y="30105"/>
                    <a:pt x="13554" y="30216"/>
                  </a:cubicBezTo>
                  <a:cubicBezTo>
                    <a:pt x="13542" y="30262"/>
                    <a:pt x="13569" y="30309"/>
                    <a:pt x="13615" y="30322"/>
                  </a:cubicBezTo>
                  <a:cubicBezTo>
                    <a:pt x="13623" y="30323"/>
                    <a:pt x="13630" y="30325"/>
                    <a:pt x="13638" y="30325"/>
                  </a:cubicBezTo>
                  <a:cubicBezTo>
                    <a:pt x="13676" y="30325"/>
                    <a:pt x="13710" y="30299"/>
                    <a:pt x="13721" y="30261"/>
                  </a:cubicBezTo>
                  <a:cubicBezTo>
                    <a:pt x="13750" y="30150"/>
                    <a:pt x="13779" y="30041"/>
                    <a:pt x="13811" y="29931"/>
                  </a:cubicBezTo>
                  <a:cubicBezTo>
                    <a:pt x="13825" y="29886"/>
                    <a:pt x="13798" y="29838"/>
                    <a:pt x="13753" y="29825"/>
                  </a:cubicBezTo>
                  <a:cubicBezTo>
                    <a:pt x="13745" y="29823"/>
                    <a:pt x="13737" y="29822"/>
                    <a:pt x="13729" y="29822"/>
                  </a:cubicBezTo>
                  <a:close/>
                  <a:moveTo>
                    <a:pt x="3243" y="30047"/>
                  </a:moveTo>
                  <a:cubicBezTo>
                    <a:pt x="3213" y="30047"/>
                    <a:pt x="3183" y="30063"/>
                    <a:pt x="3168" y="30091"/>
                  </a:cubicBezTo>
                  <a:cubicBezTo>
                    <a:pt x="3144" y="30133"/>
                    <a:pt x="3158" y="30184"/>
                    <a:pt x="3200" y="30208"/>
                  </a:cubicBezTo>
                  <a:cubicBezTo>
                    <a:pt x="3301" y="30264"/>
                    <a:pt x="3400" y="30320"/>
                    <a:pt x="3500" y="30376"/>
                  </a:cubicBezTo>
                  <a:cubicBezTo>
                    <a:pt x="3512" y="30384"/>
                    <a:pt x="3527" y="30389"/>
                    <a:pt x="3541" y="30389"/>
                  </a:cubicBezTo>
                  <a:cubicBezTo>
                    <a:pt x="3572" y="30389"/>
                    <a:pt x="3600" y="30373"/>
                    <a:pt x="3616" y="30344"/>
                  </a:cubicBezTo>
                  <a:cubicBezTo>
                    <a:pt x="3640" y="30304"/>
                    <a:pt x="3626" y="30251"/>
                    <a:pt x="3584" y="30227"/>
                  </a:cubicBezTo>
                  <a:cubicBezTo>
                    <a:pt x="3485" y="30171"/>
                    <a:pt x="3384" y="30113"/>
                    <a:pt x="3285" y="30057"/>
                  </a:cubicBezTo>
                  <a:cubicBezTo>
                    <a:pt x="3272" y="30050"/>
                    <a:pt x="3257" y="30047"/>
                    <a:pt x="3243" y="30047"/>
                  </a:cubicBezTo>
                  <a:close/>
                  <a:moveTo>
                    <a:pt x="27247" y="29954"/>
                  </a:moveTo>
                  <a:cubicBezTo>
                    <a:pt x="27205" y="29954"/>
                    <a:pt x="27168" y="29986"/>
                    <a:pt x="27162" y="30029"/>
                  </a:cubicBezTo>
                  <a:cubicBezTo>
                    <a:pt x="27146" y="30142"/>
                    <a:pt x="27130" y="30258"/>
                    <a:pt x="27118" y="30371"/>
                  </a:cubicBezTo>
                  <a:cubicBezTo>
                    <a:pt x="27113" y="30419"/>
                    <a:pt x="27146" y="30461"/>
                    <a:pt x="27193" y="30467"/>
                  </a:cubicBezTo>
                  <a:lnTo>
                    <a:pt x="27203" y="30467"/>
                  </a:lnTo>
                  <a:cubicBezTo>
                    <a:pt x="27246" y="30467"/>
                    <a:pt x="27284" y="30435"/>
                    <a:pt x="27289" y="30390"/>
                  </a:cubicBezTo>
                  <a:cubicBezTo>
                    <a:pt x="27302" y="30278"/>
                    <a:pt x="27316" y="30165"/>
                    <a:pt x="27332" y="30053"/>
                  </a:cubicBezTo>
                  <a:cubicBezTo>
                    <a:pt x="27339" y="30006"/>
                    <a:pt x="27307" y="29963"/>
                    <a:pt x="27259" y="29955"/>
                  </a:cubicBezTo>
                  <a:cubicBezTo>
                    <a:pt x="27255" y="29954"/>
                    <a:pt x="27251" y="29954"/>
                    <a:pt x="27247" y="29954"/>
                  </a:cubicBezTo>
                  <a:close/>
                  <a:moveTo>
                    <a:pt x="33529" y="30096"/>
                  </a:moveTo>
                  <a:cubicBezTo>
                    <a:pt x="33495" y="30096"/>
                    <a:pt x="33462" y="30116"/>
                    <a:pt x="33448" y="30149"/>
                  </a:cubicBezTo>
                  <a:cubicBezTo>
                    <a:pt x="33406" y="30251"/>
                    <a:pt x="33358" y="30354"/>
                    <a:pt x="33307" y="30454"/>
                  </a:cubicBezTo>
                  <a:cubicBezTo>
                    <a:pt x="33284" y="30496"/>
                    <a:pt x="33302" y="30549"/>
                    <a:pt x="33344" y="30570"/>
                  </a:cubicBezTo>
                  <a:cubicBezTo>
                    <a:pt x="33356" y="30576"/>
                    <a:pt x="33369" y="30579"/>
                    <a:pt x="33382" y="30579"/>
                  </a:cubicBezTo>
                  <a:cubicBezTo>
                    <a:pt x="33414" y="30579"/>
                    <a:pt x="33445" y="30563"/>
                    <a:pt x="33459" y="30533"/>
                  </a:cubicBezTo>
                  <a:cubicBezTo>
                    <a:pt x="33513" y="30427"/>
                    <a:pt x="33563" y="30322"/>
                    <a:pt x="33606" y="30216"/>
                  </a:cubicBezTo>
                  <a:cubicBezTo>
                    <a:pt x="33625" y="30171"/>
                    <a:pt x="33605" y="30121"/>
                    <a:pt x="33561" y="30102"/>
                  </a:cubicBezTo>
                  <a:cubicBezTo>
                    <a:pt x="33551" y="30098"/>
                    <a:pt x="33540" y="30096"/>
                    <a:pt x="33529" y="30096"/>
                  </a:cubicBezTo>
                  <a:close/>
                  <a:moveTo>
                    <a:pt x="3987" y="30478"/>
                  </a:moveTo>
                  <a:cubicBezTo>
                    <a:pt x="3958" y="30478"/>
                    <a:pt x="3930" y="30492"/>
                    <a:pt x="3913" y="30519"/>
                  </a:cubicBezTo>
                  <a:cubicBezTo>
                    <a:pt x="3889" y="30559"/>
                    <a:pt x="3902" y="30611"/>
                    <a:pt x="3942" y="30637"/>
                  </a:cubicBezTo>
                  <a:cubicBezTo>
                    <a:pt x="4039" y="30696"/>
                    <a:pt x="4137" y="30756"/>
                    <a:pt x="4231" y="30818"/>
                  </a:cubicBezTo>
                  <a:cubicBezTo>
                    <a:pt x="4246" y="30828"/>
                    <a:pt x="4262" y="30832"/>
                    <a:pt x="4278" y="30832"/>
                  </a:cubicBezTo>
                  <a:cubicBezTo>
                    <a:pt x="4307" y="30832"/>
                    <a:pt x="4334" y="30818"/>
                    <a:pt x="4350" y="30792"/>
                  </a:cubicBezTo>
                  <a:cubicBezTo>
                    <a:pt x="4377" y="30752"/>
                    <a:pt x="4364" y="30699"/>
                    <a:pt x="4326" y="30674"/>
                  </a:cubicBezTo>
                  <a:cubicBezTo>
                    <a:pt x="4228" y="30611"/>
                    <a:pt x="4130" y="30551"/>
                    <a:pt x="4031" y="30490"/>
                  </a:cubicBezTo>
                  <a:cubicBezTo>
                    <a:pt x="4018" y="30482"/>
                    <a:pt x="4002" y="30478"/>
                    <a:pt x="3987" y="30478"/>
                  </a:cubicBezTo>
                  <a:close/>
                  <a:moveTo>
                    <a:pt x="13512" y="30652"/>
                  </a:moveTo>
                  <a:cubicBezTo>
                    <a:pt x="13474" y="30652"/>
                    <a:pt x="13437" y="30679"/>
                    <a:pt x="13428" y="30719"/>
                  </a:cubicBezTo>
                  <a:cubicBezTo>
                    <a:pt x="13401" y="30829"/>
                    <a:pt x="13373" y="30941"/>
                    <a:pt x="13346" y="31052"/>
                  </a:cubicBezTo>
                  <a:cubicBezTo>
                    <a:pt x="13335" y="31098"/>
                    <a:pt x="13364" y="31145"/>
                    <a:pt x="13410" y="31156"/>
                  </a:cubicBezTo>
                  <a:cubicBezTo>
                    <a:pt x="13417" y="31157"/>
                    <a:pt x="13423" y="31157"/>
                    <a:pt x="13431" y="31157"/>
                  </a:cubicBezTo>
                  <a:cubicBezTo>
                    <a:pt x="13469" y="31157"/>
                    <a:pt x="13505" y="31132"/>
                    <a:pt x="13514" y="31093"/>
                  </a:cubicBezTo>
                  <a:cubicBezTo>
                    <a:pt x="13542" y="30981"/>
                    <a:pt x="13567" y="30869"/>
                    <a:pt x="13594" y="30759"/>
                  </a:cubicBezTo>
                  <a:cubicBezTo>
                    <a:pt x="13606" y="30712"/>
                    <a:pt x="13578" y="30666"/>
                    <a:pt x="13532" y="30655"/>
                  </a:cubicBezTo>
                  <a:cubicBezTo>
                    <a:pt x="13525" y="30653"/>
                    <a:pt x="13519" y="30652"/>
                    <a:pt x="13512" y="30652"/>
                  </a:cubicBezTo>
                  <a:close/>
                  <a:moveTo>
                    <a:pt x="33124" y="30854"/>
                  </a:moveTo>
                  <a:cubicBezTo>
                    <a:pt x="33096" y="30854"/>
                    <a:pt x="33069" y="30868"/>
                    <a:pt x="33052" y="30893"/>
                  </a:cubicBezTo>
                  <a:cubicBezTo>
                    <a:pt x="32993" y="30986"/>
                    <a:pt x="32927" y="31079"/>
                    <a:pt x="32860" y="31172"/>
                  </a:cubicBezTo>
                  <a:cubicBezTo>
                    <a:pt x="32831" y="31210"/>
                    <a:pt x="32841" y="31263"/>
                    <a:pt x="32878" y="31292"/>
                  </a:cubicBezTo>
                  <a:cubicBezTo>
                    <a:pt x="32894" y="31303"/>
                    <a:pt x="32911" y="31308"/>
                    <a:pt x="32929" y="31308"/>
                  </a:cubicBezTo>
                  <a:cubicBezTo>
                    <a:pt x="32956" y="31308"/>
                    <a:pt x="32982" y="31297"/>
                    <a:pt x="32999" y="31273"/>
                  </a:cubicBezTo>
                  <a:cubicBezTo>
                    <a:pt x="33068" y="31178"/>
                    <a:pt x="33135" y="31082"/>
                    <a:pt x="33196" y="30986"/>
                  </a:cubicBezTo>
                  <a:cubicBezTo>
                    <a:pt x="33222" y="30946"/>
                    <a:pt x="33211" y="30893"/>
                    <a:pt x="33171" y="30868"/>
                  </a:cubicBezTo>
                  <a:cubicBezTo>
                    <a:pt x="33156" y="30858"/>
                    <a:pt x="33140" y="30854"/>
                    <a:pt x="33124" y="30854"/>
                  </a:cubicBezTo>
                  <a:close/>
                  <a:moveTo>
                    <a:pt x="27160" y="30810"/>
                  </a:moveTo>
                  <a:cubicBezTo>
                    <a:pt x="27117" y="30810"/>
                    <a:pt x="27078" y="30846"/>
                    <a:pt x="27076" y="30892"/>
                  </a:cubicBezTo>
                  <a:cubicBezTo>
                    <a:pt x="27071" y="30972"/>
                    <a:pt x="27070" y="31053"/>
                    <a:pt x="27070" y="31135"/>
                  </a:cubicBezTo>
                  <a:lnTo>
                    <a:pt x="27071" y="31241"/>
                  </a:lnTo>
                  <a:cubicBezTo>
                    <a:pt x="27073" y="31287"/>
                    <a:pt x="27110" y="31324"/>
                    <a:pt x="27158" y="31324"/>
                  </a:cubicBezTo>
                  <a:lnTo>
                    <a:pt x="27159" y="31324"/>
                  </a:lnTo>
                  <a:cubicBezTo>
                    <a:pt x="27206" y="31324"/>
                    <a:pt x="27244" y="31284"/>
                    <a:pt x="27243" y="31238"/>
                  </a:cubicBezTo>
                  <a:lnTo>
                    <a:pt x="27243" y="31135"/>
                  </a:lnTo>
                  <a:cubicBezTo>
                    <a:pt x="27243" y="31057"/>
                    <a:pt x="27244" y="30977"/>
                    <a:pt x="27247" y="30898"/>
                  </a:cubicBezTo>
                  <a:cubicBezTo>
                    <a:pt x="27249" y="30852"/>
                    <a:pt x="27212" y="30812"/>
                    <a:pt x="27166" y="30810"/>
                  </a:cubicBezTo>
                  <a:cubicBezTo>
                    <a:pt x="27164" y="30810"/>
                    <a:pt x="27162" y="30810"/>
                    <a:pt x="27160" y="30810"/>
                  </a:cubicBezTo>
                  <a:close/>
                  <a:moveTo>
                    <a:pt x="4703" y="30953"/>
                  </a:moveTo>
                  <a:cubicBezTo>
                    <a:pt x="4677" y="30953"/>
                    <a:pt x="4651" y="30965"/>
                    <a:pt x="4635" y="30988"/>
                  </a:cubicBezTo>
                  <a:cubicBezTo>
                    <a:pt x="4606" y="31026"/>
                    <a:pt x="4614" y="31079"/>
                    <a:pt x="4653" y="31108"/>
                  </a:cubicBezTo>
                  <a:cubicBezTo>
                    <a:pt x="4745" y="31177"/>
                    <a:pt x="4837" y="31247"/>
                    <a:pt x="4920" y="31316"/>
                  </a:cubicBezTo>
                  <a:cubicBezTo>
                    <a:pt x="4936" y="31329"/>
                    <a:pt x="4955" y="31335"/>
                    <a:pt x="4974" y="31335"/>
                  </a:cubicBezTo>
                  <a:cubicBezTo>
                    <a:pt x="4998" y="31335"/>
                    <a:pt x="5024" y="31326"/>
                    <a:pt x="5040" y="31305"/>
                  </a:cubicBezTo>
                  <a:cubicBezTo>
                    <a:pt x="5070" y="31268"/>
                    <a:pt x="5066" y="31214"/>
                    <a:pt x="5029" y="31183"/>
                  </a:cubicBezTo>
                  <a:cubicBezTo>
                    <a:pt x="4942" y="31113"/>
                    <a:pt x="4851" y="31041"/>
                    <a:pt x="4755" y="30970"/>
                  </a:cubicBezTo>
                  <a:cubicBezTo>
                    <a:pt x="4739" y="30958"/>
                    <a:pt x="4721" y="30953"/>
                    <a:pt x="4703" y="30953"/>
                  </a:cubicBezTo>
                  <a:close/>
                  <a:moveTo>
                    <a:pt x="5356" y="31510"/>
                  </a:moveTo>
                  <a:cubicBezTo>
                    <a:pt x="5334" y="31510"/>
                    <a:pt x="5311" y="31519"/>
                    <a:pt x="5295" y="31535"/>
                  </a:cubicBezTo>
                  <a:cubicBezTo>
                    <a:pt x="5261" y="31569"/>
                    <a:pt x="5261" y="31623"/>
                    <a:pt x="5295" y="31657"/>
                  </a:cubicBezTo>
                  <a:cubicBezTo>
                    <a:pt x="5330" y="31692"/>
                    <a:pt x="5364" y="31729"/>
                    <a:pt x="5399" y="31766"/>
                  </a:cubicBezTo>
                  <a:cubicBezTo>
                    <a:pt x="5440" y="31811"/>
                    <a:pt x="5482" y="31857"/>
                    <a:pt x="5522" y="31905"/>
                  </a:cubicBezTo>
                  <a:cubicBezTo>
                    <a:pt x="5540" y="31924"/>
                    <a:pt x="5564" y="31936"/>
                    <a:pt x="5588" y="31936"/>
                  </a:cubicBezTo>
                  <a:cubicBezTo>
                    <a:pt x="5607" y="31936"/>
                    <a:pt x="5628" y="31929"/>
                    <a:pt x="5644" y="31915"/>
                  </a:cubicBezTo>
                  <a:cubicBezTo>
                    <a:pt x="5679" y="31884"/>
                    <a:pt x="5684" y="31830"/>
                    <a:pt x="5653" y="31795"/>
                  </a:cubicBezTo>
                  <a:cubicBezTo>
                    <a:pt x="5612" y="31745"/>
                    <a:pt x="5568" y="31697"/>
                    <a:pt x="5525" y="31649"/>
                  </a:cubicBezTo>
                  <a:cubicBezTo>
                    <a:pt x="5490" y="31611"/>
                    <a:pt x="5453" y="31574"/>
                    <a:pt x="5416" y="31535"/>
                  </a:cubicBezTo>
                  <a:cubicBezTo>
                    <a:pt x="5400" y="31519"/>
                    <a:pt x="5378" y="31510"/>
                    <a:pt x="5356" y="31510"/>
                  </a:cubicBezTo>
                  <a:close/>
                  <a:moveTo>
                    <a:pt x="32607" y="31539"/>
                  </a:moveTo>
                  <a:cubicBezTo>
                    <a:pt x="32583" y="31539"/>
                    <a:pt x="32559" y="31549"/>
                    <a:pt x="32541" y="31569"/>
                  </a:cubicBezTo>
                  <a:cubicBezTo>
                    <a:pt x="32469" y="31652"/>
                    <a:pt x="32392" y="31737"/>
                    <a:pt x="32314" y="31819"/>
                  </a:cubicBezTo>
                  <a:cubicBezTo>
                    <a:pt x="32280" y="31854"/>
                    <a:pt x="32282" y="31908"/>
                    <a:pt x="32316" y="31941"/>
                  </a:cubicBezTo>
                  <a:cubicBezTo>
                    <a:pt x="32333" y="31957"/>
                    <a:pt x="32354" y="31965"/>
                    <a:pt x="32375" y="31965"/>
                  </a:cubicBezTo>
                  <a:cubicBezTo>
                    <a:pt x="32397" y="31965"/>
                    <a:pt x="32421" y="31957"/>
                    <a:pt x="32437" y="31937"/>
                  </a:cubicBezTo>
                  <a:cubicBezTo>
                    <a:pt x="32519" y="31854"/>
                    <a:pt x="32597" y="31768"/>
                    <a:pt x="32671" y="31681"/>
                  </a:cubicBezTo>
                  <a:cubicBezTo>
                    <a:pt x="32703" y="31646"/>
                    <a:pt x="32698" y="31591"/>
                    <a:pt x="32663" y="31559"/>
                  </a:cubicBezTo>
                  <a:cubicBezTo>
                    <a:pt x="32647" y="31546"/>
                    <a:pt x="32627" y="31539"/>
                    <a:pt x="32607" y="31539"/>
                  </a:cubicBezTo>
                  <a:close/>
                  <a:moveTo>
                    <a:pt x="13308" y="31486"/>
                  </a:moveTo>
                  <a:cubicBezTo>
                    <a:pt x="13269" y="31486"/>
                    <a:pt x="13234" y="31512"/>
                    <a:pt x="13224" y="31551"/>
                  </a:cubicBezTo>
                  <a:cubicBezTo>
                    <a:pt x="13196" y="31662"/>
                    <a:pt x="13168" y="31774"/>
                    <a:pt x="13138" y="31883"/>
                  </a:cubicBezTo>
                  <a:cubicBezTo>
                    <a:pt x="13127" y="31929"/>
                    <a:pt x="13154" y="31977"/>
                    <a:pt x="13199" y="31989"/>
                  </a:cubicBezTo>
                  <a:cubicBezTo>
                    <a:pt x="13207" y="31990"/>
                    <a:pt x="13215" y="31992"/>
                    <a:pt x="13221" y="31992"/>
                  </a:cubicBezTo>
                  <a:cubicBezTo>
                    <a:pt x="13260" y="31992"/>
                    <a:pt x="13295" y="31966"/>
                    <a:pt x="13305" y="31928"/>
                  </a:cubicBezTo>
                  <a:cubicBezTo>
                    <a:pt x="13335" y="31817"/>
                    <a:pt x="13362" y="31705"/>
                    <a:pt x="13391" y="31593"/>
                  </a:cubicBezTo>
                  <a:cubicBezTo>
                    <a:pt x="13402" y="31548"/>
                    <a:pt x="13375" y="31500"/>
                    <a:pt x="13329" y="31489"/>
                  </a:cubicBezTo>
                  <a:cubicBezTo>
                    <a:pt x="13322" y="31487"/>
                    <a:pt x="13314" y="31486"/>
                    <a:pt x="13308" y="31486"/>
                  </a:cubicBezTo>
                  <a:close/>
                  <a:moveTo>
                    <a:pt x="27207" y="31665"/>
                  </a:moveTo>
                  <a:cubicBezTo>
                    <a:pt x="27202" y="31665"/>
                    <a:pt x="27198" y="31666"/>
                    <a:pt x="27193" y="31667"/>
                  </a:cubicBezTo>
                  <a:cubicBezTo>
                    <a:pt x="27146" y="31675"/>
                    <a:pt x="27114" y="31720"/>
                    <a:pt x="27122" y="31766"/>
                  </a:cubicBezTo>
                  <a:cubicBezTo>
                    <a:pt x="27143" y="31883"/>
                    <a:pt x="27169" y="31998"/>
                    <a:pt x="27199" y="32110"/>
                  </a:cubicBezTo>
                  <a:cubicBezTo>
                    <a:pt x="27209" y="32147"/>
                    <a:pt x="27244" y="32173"/>
                    <a:pt x="27281" y="32173"/>
                  </a:cubicBezTo>
                  <a:cubicBezTo>
                    <a:pt x="27289" y="32173"/>
                    <a:pt x="27297" y="32171"/>
                    <a:pt x="27305" y="32169"/>
                  </a:cubicBezTo>
                  <a:cubicBezTo>
                    <a:pt x="27350" y="32157"/>
                    <a:pt x="27377" y="32110"/>
                    <a:pt x="27364" y="32064"/>
                  </a:cubicBezTo>
                  <a:cubicBezTo>
                    <a:pt x="27335" y="31958"/>
                    <a:pt x="27311" y="31848"/>
                    <a:pt x="27292" y="31737"/>
                  </a:cubicBezTo>
                  <a:cubicBezTo>
                    <a:pt x="27285" y="31696"/>
                    <a:pt x="27248" y="31665"/>
                    <a:pt x="27207" y="31665"/>
                  </a:cubicBezTo>
                  <a:close/>
                  <a:moveTo>
                    <a:pt x="32006" y="32154"/>
                  </a:moveTo>
                  <a:cubicBezTo>
                    <a:pt x="31986" y="32154"/>
                    <a:pt x="31965" y="32161"/>
                    <a:pt x="31949" y="32176"/>
                  </a:cubicBezTo>
                  <a:cubicBezTo>
                    <a:pt x="31867" y="32251"/>
                    <a:pt x="31782" y="32328"/>
                    <a:pt x="31694" y="32402"/>
                  </a:cubicBezTo>
                  <a:cubicBezTo>
                    <a:pt x="31657" y="32434"/>
                    <a:pt x="31654" y="32488"/>
                    <a:pt x="31685" y="32523"/>
                  </a:cubicBezTo>
                  <a:cubicBezTo>
                    <a:pt x="31702" y="32543"/>
                    <a:pt x="31726" y="32554"/>
                    <a:pt x="31750" y="32554"/>
                  </a:cubicBezTo>
                  <a:cubicBezTo>
                    <a:pt x="31770" y="32554"/>
                    <a:pt x="31790" y="32547"/>
                    <a:pt x="31806" y="32533"/>
                  </a:cubicBezTo>
                  <a:cubicBezTo>
                    <a:pt x="31894" y="32458"/>
                    <a:pt x="31982" y="32379"/>
                    <a:pt x="32066" y="32302"/>
                  </a:cubicBezTo>
                  <a:cubicBezTo>
                    <a:pt x="32101" y="32270"/>
                    <a:pt x="32103" y="32216"/>
                    <a:pt x="32071" y="32182"/>
                  </a:cubicBezTo>
                  <a:cubicBezTo>
                    <a:pt x="32053" y="32163"/>
                    <a:pt x="32030" y="32154"/>
                    <a:pt x="32006" y="32154"/>
                  </a:cubicBezTo>
                  <a:close/>
                  <a:moveTo>
                    <a:pt x="5903" y="32172"/>
                  </a:moveTo>
                  <a:cubicBezTo>
                    <a:pt x="5886" y="32172"/>
                    <a:pt x="5868" y="32177"/>
                    <a:pt x="5854" y="32187"/>
                  </a:cubicBezTo>
                  <a:cubicBezTo>
                    <a:pt x="5815" y="32214"/>
                    <a:pt x="5805" y="32269"/>
                    <a:pt x="5833" y="32307"/>
                  </a:cubicBezTo>
                  <a:cubicBezTo>
                    <a:pt x="5897" y="32395"/>
                    <a:pt x="5959" y="32488"/>
                    <a:pt x="6025" y="32589"/>
                  </a:cubicBezTo>
                  <a:cubicBezTo>
                    <a:pt x="6041" y="32613"/>
                    <a:pt x="6068" y="32627"/>
                    <a:pt x="6097" y="32627"/>
                  </a:cubicBezTo>
                  <a:cubicBezTo>
                    <a:pt x="6113" y="32627"/>
                    <a:pt x="6129" y="32623"/>
                    <a:pt x="6143" y="32613"/>
                  </a:cubicBezTo>
                  <a:cubicBezTo>
                    <a:pt x="6183" y="32587"/>
                    <a:pt x="6195" y="32535"/>
                    <a:pt x="6169" y="32495"/>
                  </a:cubicBezTo>
                  <a:cubicBezTo>
                    <a:pt x="6102" y="32392"/>
                    <a:pt x="6038" y="32298"/>
                    <a:pt x="5974" y="32208"/>
                  </a:cubicBezTo>
                  <a:cubicBezTo>
                    <a:pt x="5957" y="32184"/>
                    <a:pt x="5930" y="32172"/>
                    <a:pt x="5903" y="32172"/>
                  </a:cubicBezTo>
                  <a:close/>
                  <a:moveTo>
                    <a:pt x="13080" y="32316"/>
                  </a:moveTo>
                  <a:cubicBezTo>
                    <a:pt x="13043" y="32316"/>
                    <a:pt x="13010" y="32340"/>
                    <a:pt x="12999" y="32376"/>
                  </a:cubicBezTo>
                  <a:cubicBezTo>
                    <a:pt x="12965" y="32485"/>
                    <a:pt x="12931" y="32594"/>
                    <a:pt x="12895" y="32701"/>
                  </a:cubicBezTo>
                  <a:cubicBezTo>
                    <a:pt x="12880" y="32746"/>
                    <a:pt x="12904" y="32796"/>
                    <a:pt x="12949" y="32810"/>
                  </a:cubicBezTo>
                  <a:cubicBezTo>
                    <a:pt x="12957" y="32813"/>
                    <a:pt x="12967" y="32815"/>
                    <a:pt x="12976" y="32815"/>
                  </a:cubicBezTo>
                  <a:cubicBezTo>
                    <a:pt x="13011" y="32815"/>
                    <a:pt x="13045" y="32792"/>
                    <a:pt x="13058" y="32757"/>
                  </a:cubicBezTo>
                  <a:cubicBezTo>
                    <a:pt x="13095" y="32647"/>
                    <a:pt x="13130" y="32538"/>
                    <a:pt x="13164" y="32427"/>
                  </a:cubicBezTo>
                  <a:cubicBezTo>
                    <a:pt x="13176" y="32381"/>
                    <a:pt x="13151" y="32333"/>
                    <a:pt x="13106" y="32320"/>
                  </a:cubicBezTo>
                  <a:cubicBezTo>
                    <a:pt x="13097" y="32317"/>
                    <a:pt x="13088" y="32316"/>
                    <a:pt x="13080" y="32316"/>
                  </a:cubicBezTo>
                  <a:close/>
                  <a:moveTo>
                    <a:pt x="27459" y="32485"/>
                  </a:moveTo>
                  <a:cubicBezTo>
                    <a:pt x="27446" y="32485"/>
                    <a:pt x="27434" y="32487"/>
                    <a:pt x="27422" y="32493"/>
                  </a:cubicBezTo>
                  <a:cubicBezTo>
                    <a:pt x="27379" y="32514"/>
                    <a:pt x="27361" y="32563"/>
                    <a:pt x="27380" y="32607"/>
                  </a:cubicBezTo>
                  <a:cubicBezTo>
                    <a:pt x="27432" y="32717"/>
                    <a:pt x="27489" y="32821"/>
                    <a:pt x="27550" y="32919"/>
                  </a:cubicBezTo>
                  <a:cubicBezTo>
                    <a:pt x="27566" y="32945"/>
                    <a:pt x="27595" y="32959"/>
                    <a:pt x="27622" y="32959"/>
                  </a:cubicBezTo>
                  <a:cubicBezTo>
                    <a:pt x="27638" y="32959"/>
                    <a:pt x="27654" y="32954"/>
                    <a:pt x="27669" y="32945"/>
                  </a:cubicBezTo>
                  <a:cubicBezTo>
                    <a:pt x="27709" y="32919"/>
                    <a:pt x="27720" y="32866"/>
                    <a:pt x="27694" y="32826"/>
                  </a:cubicBezTo>
                  <a:cubicBezTo>
                    <a:pt x="27636" y="32736"/>
                    <a:pt x="27584" y="32639"/>
                    <a:pt x="27536" y="32535"/>
                  </a:cubicBezTo>
                  <a:cubicBezTo>
                    <a:pt x="27522" y="32503"/>
                    <a:pt x="27491" y="32485"/>
                    <a:pt x="27459" y="32485"/>
                  </a:cubicBezTo>
                  <a:close/>
                  <a:moveTo>
                    <a:pt x="31349" y="32706"/>
                  </a:moveTo>
                  <a:cubicBezTo>
                    <a:pt x="31331" y="32706"/>
                    <a:pt x="31312" y="32712"/>
                    <a:pt x="31297" y="32724"/>
                  </a:cubicBezTo>
                  <a:cubicBezTo>
                    <a:pt x="31239" y="32768"/>
                    <a:pt x="31182" y="32810"/>
                    <a:pt x="31124" y="32853"/>
                  </a:cubicBezTo>
                  <a:cubicBezTo>
                    <a:pt x="31091" y="32877"/>
                    <a:pt x="31057" y="32903"/>
                    <a:pt x="31023" y="32927"/>
                  </a:cubicBezTo>
                  <a:cubicBezTo>
                    <a:pt x="30985" y="32954"/>
                    <a:pt x="30975" y="33009"/>
                    <a:pt x="31004" y="33047"/>
                  </a:cubicBezTo>
                  <a:cubicBezTo>
                    <a:pt x="31020" y="33071"/>
                    <a:pt x="31047" y="33082"/>
                    <a:pt x="31073" y="33082"/>
                  </a:cubicBezTo>
                  <a:cubicBezTo>
                    <a:pt x="31091" y="33082"/>
                    <a:pt x="31108" y="33077"/>
                    <a:pt x="31123" y="33066"/>
                  </a:cubicBezTo>
                  <a:cubicBezTo>
                    <a:pt x="31158" y="33042"/>
                    <a:pt x="31193" y="33017"/>
                    <a:pt x="31227" y="32991"/>
                  </a:cubicBezTo>
                  <a:cubicBezTo>
                    <a:pt x="31286" y="32948"/>
                    <a:pt x="31344" y="32905"/>
                    <a:pt x="31401" y="32860"/>
                  </a:cubicBezTo>
                  <a:cubicBezTo>
                    <a:pt x="31440" y="32831"/>
                    <a:pt x="31446" y="32776"/>
                    <a:pt x="31417" y="32740"/>
                  </a:cubicBezTo>
                  <a:cubicBezTo>
                    <a:pt x="31400" y="32717"/>
                    <a:pt x="31375" y="32706"/>
                    <a:pt x="31349" y="32706"/>
                  </a:cubicBezTo>
                  <a:close/>
                  <a:moveTo>
                    <a:pt x="6369" y="32892"/>
                  </a:moveTo>
                  <a:cubicBezTo>
                    <a:pt x="6355" y="32892"/>
                    <a:pt x="6339" y="32896"/>
                    <a:pt x="6326" y="32905"/>
                  </a:cubicBezTo>
                  <a:cubicBezTo>
                    <a:pt x="6284" y="32930"/>
                    <a:pt x="6271" y="32983"/>
                    <a:pt x="6296" y="33023"/>
                  </a:cubicBezTo>
                  <a:cubicBezTo>
                    <a:pt x="6355" y="33121"/>
                    <a:pt x="6414" y="33220"/>
                    <a:pt x="6472" y="33318"/>
                  </a:cubicBezTo>
                  <a:cubicBezTo>
                    <a:pt x="6488" y="33345"/>
                    <a:pt x="6516" y="33359"/>
                    <a:pt x="6545" y="33359"/>
                  </a:cubicBezTo>
                  <a:cubicBezTo>
                    <a:pt x="6561" y="33359"/>
                    <a:pt x="6576" y="33356"/>
                    <a:pt x="6590" y="33348"/>
                  </a:cubicBezTo>
                  <a:cubicBezTo>
                    <a:pt x="6630" y="33324"/>
                    <a:pt x="6645" y="33271"/>
                    <a:pt x="6619" y="33230"/>
                  </a:cubicBezTo>
                  <a:cubicBezTo>
                    <a:pt x="6561" y="33132"/>
                    <a:pt x="6502" y="33033"/>
                    <a:pt x="6443" y="32935"/>
                  </a:cubicBezTo>
                  <a:cubicBezTo>
                    <a:pt x="6427" y="32907"/>
                    <a:pt x="6398" y="32892"/>
                    <a:pt x="6369" y="32892"/>
                  </a:cubicBezTo>
                  <a:close/>
                  <a:moveTo>
                    <a:pt x="30642" y="33194"/>
                  </a:moveTo>
                  <a:cubicBezTo>
                    <a:pt x="30628" y="33194"/>
                    <a:pt x="30613" y="33197"/>
                    <a:pt x="30599" y="33206"/>
                  </a:cubicBezTo>
                  <a:cubicBezTo>
                    <a:pt x="30498" y="33265"/>
                    <a:pt x="30399" y="33319"/>
                    <a:pt x="30303" y="33367"/>
                  </a:cubicBezTo>
                  <a:cubicBezTo>
                    <a:pt x="30259" y="33388"/>
                    <a:pt x="30242" y="33439"/>
                    <a:pt x="30264" y="33483"/>
                  </a:cubicBezTo>
                  <a:cubicBezTo>
                    <a:pt x="30279" y="33513"/>
                    <a:pt x="30309" y="33531"/>
                    <a:pt x="30341" y="33531"/>
                  </a:cubicBezTo>
                  <a:cubicBezTo>
                    <a:pt x="30354" y="33531"/>
                    <a:pt x="30367" y="33527"/>
                    <a:pt x="30380" y="33521"/>
                  </a:cubicBezTo>
                  <a:cubicBezTo>
                    <a:pt x="30479" y="33471"/>
                    <a:pt x="30583" y="33415"/>
                    <a:pt x="30685" y="33353"/>
                  </a:cubicBezTo>
                  <a:cubicBezTo>
                    <a:pt x="30727" y="33329"/>
                    <a:pt x="30740" y="33276"/>
                    <a:pt x="30716" y="33236"/>
                  </a:cubicBezTo>
                  <a:cubicBezTo>
                    <a:pt x="30700" y="33208"/>
                    <a:pt x="30671" y="33194"/>
                    <a:pt x="30642" y="33194"/>
                  </a:cubicBezTo>
                  <a:close/>
                  <a:moveTo>
                    <a:pt x="27946" y="33187"/>
                  </a:moveTo>
                  <a:cubicBezTo>
                    <a:pt x="27923" y="33187"/>
                    <a:pt x="27901" y="33196"/>
                    <a:pt x="27885" y="33214"/>
                  </a:cubicBezTo>
                  <a:cubicBezTo>
                    <a:pt x="27851" y="33247"/>
                    <a:pt x="27853" y="33302"/>
                    <a:pt x="27886" y="33334"/>
                  </a:cubicBezTo>
                  <a:cubicBezTo>
                    <a:pt x="27974" y="33419"/>
                    <a:pt x="28069" y="33494"/>
                    <a:pt x="28167" y="33559"/>
                  </a:cubicBezTo>
                  <a:cubicBezTo>
                    <a:pt x="28181" y="33567"/>
                    <a:pt x="28197" y="33572"/>
                    <a:pt x="28213" y="33572"/>
                  </a:cubicBezTo>
                  <a:cubicBezTo>
                    <a:pt x="28242" y="33572"/>
                    <a:pt x="28269" y="33559"/>
                    <a:pt x="28285" y="33534"/>
                  </a:cubicBezTo>
                  <a:cubicBezTo>
                    <a:pt x="28312" y="33494"/>
                    <a:pt x="28301" y="33441"/>
                    <a:pt x="28261" y="33415"/>
                  </a:cubicBezTo>
                  <a:cubicBezTo>
                    <a:pt x="28171" y="33356"/>
                    <a:pt x="28085" y="33287"/>
                    <a:pt x="28005" y="33210"/>
                  </a:cubicBezTo>
                  <a:cubicBezTo>
                    <a:pt x="27988" y="33195"/>
                    <a:pt x="27967" y="33187"/>
                    <a:pt x="27946" y="33187"/>
                  </a:cubicBezTo>
                  <a:close/>
                  <a:moveTo>
                    <a:pt x="12797" y="33126"/>
                  </a:moveTo>
                  <a:cubicBezTo>
                    <a:pt x="12763" y="33126"/>
                    <a:pt x="12730" y="33146"/>
                    <a:pt x="12717" y="33178"/>
                  </a:cubicBezTo>
                  <a:cubicBezTo>
                    <a:pt x="12672" y="33286"/>
                    <a:pt x="12627" y="33390"/>
                    <a:pt x="12581" y="33489"/>
                  </a:cubicBezTo>
                  <a:cubicBezTo>
                    <a:pt x="12560" y="33532"/>
                    <a:pt x="12578" y="33583"/>
                    <a:pt x="12621" y="33604"/>
                  </a:cubicBezTo>
                  <a:cubicBezTo>
                    <a:pt x="12634" y="33609"/>
                    <a:pt x="12645" y="33612"/>
                    <a:pt x="12658" y="33612"/>
                  </a:cubicBezTo>
                  <a:cubicBezTo>
                    <a:pt x="12690" y="33612"/>
                    <a:pt x="12722" y="33593"/>
                    <a:pt x="12736" y="33563"/>
                  </a:cubicBezTo>
                  <a:cubicBezTo>
                    <a:pt x="12784" y="33460"/>
                    <a:pt x="12831" y="33353"/>
                    <a:pt x="12875" y="33244"/>
                  </a:cubicBezTo>
                  <a:cubicBezTo>
                    <a:pt x="12893" y="33201"/>
                    <a:pt x="12872" y="33150"/>
                    <a:pt x="12829" y="33132"/>
                  </a:cubicBezTo>
                  <a:cubicBezTo>
                    <a:pt x="12819" y="33128"/>
                    <a:pt x="12808" y="33126"/>
                    <a:pt x="12797" y="33126"/>
                  </a:cubicBezTo>
                  <a:close/>
                  <a:moveTo>
                    <a:pt x="29865" y="33555"/>
                  </a:moveTo>
                  <a:cubicBezTo>
                    <a:pt x="29856" y="33555"/>
                    <a:pt x="29847" y="33557"/>
                    <a:pt x="29838" y="33559"/>
                  </a:cubicBezTo>
                  <a:cubicBezTo>
                    <a:pt x="29729" y="33595"/>
                    <a:pt x="29621" y="33622"/>
                    <a:pt x="29516" y="33641"/>
                  </a:cubicBezTo>
                  <a:cubicBezTo>
                    <a:pt x="29470" y="33651"/>
                    <a:pt x="29440" y="33696"/>
                    <a:pt x="29448" y="33742"/>
                  </a:cubicBezTo>
                  <a:cubicBezTo>
                    <a:pt x="29456" y="33784"/>
                    <a:pt x="29491" y="33812"/>
                    <a:pt x="29532" y="33812"/>
                  </a:cubicBezTo>
                  <a:cubicBezTo>
                    <a:pt x="29537" y="33812"/>
                    <a:pt x="29542" y="33812"/>
                    <a:pt x="29547" y="33811"/>
                  </a:cubicBezTo>
                  <a:cubicBezTo>
                    <a:pt x="29659" y="33790"/>
                    <a:pt x="29774" y="33761"/>
                    <a:pt x="29891" y="33723"/>
                  </a:cubicBezTo>
                  <a:cubicBezTo>
                    <a:pt x="29936" y="33708"/>
                    <a:pt x="29962" y="33660"/>
                    <a:pt x="29946" y="33614"/>
                  </a:cubicBezTo>
                  <a:cubicBezTo>
                    <a:pt x="29934" y="33578"/>
                    <a:pt x="29901" y="33555"/>
                    <a:pt x="29865" y="33555"/>
                  </a:cubicBezTo>
                  <a:close/>
                  <a:moveTo>
                    <a:pt x="28681" y="33612"/>
                  </a:moveTo>
                  <a:cubicBezTo>
                    <a:pt x="28643" y="33612"/>
                    <a:pt x="28610" y="33637"/>
                    <a:pt x="28599" y="33675"/>
                  </a:cubicBezTo>
                  <a:cubicBezTo>
                    <a:pt x="28586" y="33721"/>
                    <a:pt x="28613" y="33768"/>
                    <a:pt x="28658" y="33780"/>
                  </a:cubicBezTo>
                  <a:cubicBezTo>
                    <a:pt x="28773" y="33812"/>
                    <a:pt x="28892" y="33833"/>
                    <a:pt x="29014" y="33843"/>
                  </a:cubicBezTo>
                  <a:lnTo>
                    <a:pt x="29020" y="33843"/>
                  </a:lnTo>
                  <a:cubicBezTo>
                    <a:pt x="29063" y="33843"/>
                    <a:pt x="29102" y="33808"/>
                    <a:pt x="29105" y="33763"/>
                  </a:cubicBezTo>
                  <a:cubicBezTo>
                    <a:pt x="29108" y="33715"/>
                    <a:pt x="29073" y="33675"/>
                    <a:pt x="29025" y="33672"/>
                  </a:cubicBezTo>
                  <a:cubicBezTo>
                    <a:pt x="28916" y="33662"/>
                    <a:pt x="28809" y="33644"/>
                    <a:pt x="28705" y="33615"/>
                  </a:cubicBezTo>
                  <a:cubicBezTo>
                    <a:pt x="28697" y="33613"/>
                    <a:pt x="28689" y="33612"/>
                    <a:pt x="28681" y="33612"/>
                  </a:cubicBezTo>
                  <a:close/>
                  <a:moveTo>
                    <a:pt x="6809" y="33632"/>
                  </a:moveTo>
                  <a:cubicBezTo>
                    <a:pt x="6793" y="33632"/>
                    <a:pt x="6778" y="33636"/>
                    <a:pt x="6765" y="33644"/>
                  </a:cubicBezTo>
                  <a:cubicBezTo>
                    <a:pt x="6725" y="33668"/>
                    <a:pt x="6712" y="33721"/>
                    <a:pt x="6736" y="33761"/>
                  </a:cubicBezTo>
                  <a:cubicBezTo>
                    <a:pt x="6795" y="33861"/>
                    <a:pt x="6856" y="33960"/>
                    <a:pt x="6917" y="34056"/>
                  </a:cubicBezTo>
                  <a:cubicBezTo>
                    <a:pt x="6933" y="34081"/>
                    <a:pt x="6962" y="34096"/>
                    <a:pt x="6990" y="34096"/>
                  </a:cubicBezTo>
                  <a:cubicBezTo>
                    <a:pt x="7005" y="34096"/>
                    <a:pt x="7021" y="34091"/>
                    <a:pt x="7035" y="34083"/>
                  </a:cubicBezTo>
                  <a:cubicBezTo>
                    <a:pt x="7075" y="34057"/>
                    <a:pt x="7088" y="34005"/>
                    <a:pt x="7063" y="33965"/>
                  </a:cubicBezTo>
                  <a:cubicBezTo>
                    <a:pt x="7002" y="33869"/>
                    <a:pt x="6942" y="33771"/>
                    <a:pt x="6883" y="33673"/>
                  </a:cubicBezTo>
                  <a:cubicBezTo>
                    <a:pt x="6866" y="33647"/>
                    <a:pt x="6838" y="33632"/>
                    <a:pt x="6809" y="33632"/>
                  </a:cubicBezTo>
                  <a:close/>
                  <a:moveTo>
                    <a:pt x="12419" y="33895"/>
                  </a:moveTo>
                  <a:cubicBezTo>
                    <a:pt x="12389" y="33895"/>
                    <a:pt x="12360" y="33911"/>
                    <a:pt x="12344" y="33939"/>
                  </a:cubicBezTo>
                  <a:cubicBezTo>
                    <a:pt x="12318" y="33982"/>
                    <a:pt x="12291" y="34027"/>
                    <a:pt x="12264" y="34070"/>
                  </a:cubicBezTo>
                  <a:cubicBezTo>
                    <a:pt x="12232" y="34123"/>
                    <a:pt x="12198" y="34173"/>
                    <a:pt x="12163" y="34222"/>
                  </a:cubicBezTo>
                  <a:cubicBezTo>
                    <a:pt x="12137" y="34262"/>
                    <a:pt x="12147" y="34315"/>
                    <a:pt x="12185" y="34343"/>
                  </a:cubicBezTo>
                  <a:cubicBezTo>
                    <a:pt x="12200" y="34354"/>
                    <a:pt x="12217" y="34359"/>
                    <a:pt x="12233" y="34359"/>
                  </a:cubicBezTo>
                  <a:cubicBezTo>
                    <a:pt x="12260" y="34359"/>
                    <a:pt x="12288" y="34346"/>
                    <a:pt x="12305" y="34322"/>
                  </a:cubicBezTo>
                  <a:cubicBezTo>
                    <a:pt x="12341" y="34269"/>
                    <a:pt x="12376" y="34216"/>
                    <a:pt x="12409" y="34162"/>
                  </a:cubicBezTo>
                  <a:cubicBezTo>
                    <a:pt x="12438" y="34117"/>
                    <a:pt x="12465" y="34070"/>
                    <a:pt x="12493" y="34025"/>
                  </a:cubicBezTo>
                  <a:cubicBezTo>
                    <a:pt x="12517" y="33984"/>
                    <a:pt x="12502" y="33931"/>
                    <a:pt x="12462" y="33907"/>
                  </a:cubicBezTo>
                  <a:cubicBezTo>
                    <a:pt x="12449" y="33899"/>
                    <a:pt x="12434" y="33895"/>
                    <a:pt x="12419" y="33895"/>
                  </a:cubicBezTo>
                  <a:close/>
                  <a:moveTo>
                    <a:pt x="7275" y="34353"/>
                  </a:moveTo>
                  <a:cubicBezTo>
                    <a:pt x="7258" y="34353"/>
                    <a:pt x="7241" y="34358"/>
                    <a:pt x="7226" y="34368"/>
                  </a:cubicBezTo>
                  <a:cubicBezTo>
                    <a:pt x="7187" y="34397"/>
                    <a:pt x="7179" y="34450"/>
                    <a:pt x="7207" y="34488"/>
                  </a:cubicBezTo>
                  <a:cubicBezTo>
                    <a:pt x="7279" y="34589"/>
                    <a:pt x="7348" y="34680"/>
                    <a:pt x="7416" y="34767"/>
                  </a:cubicBezTo>
                  <a:cubicBezTo>
                    <a:pt x="7434" y="34788"/>
                    <a:pt x="7460" y="34799"/>
                    <a:pt x="7484" y="34799"/>
                  </a:cubicBezTo>
                  <a:cubicBezTo>
                    <a:pt x="7503" y="34799"/>
                    <a:pt x="7522" y="34792"/>
                    <a:pt x="7538" y="34780"/>
                  </a:cubicBezTo>
                  <a:cubicBezTo>
                    <a:pt x="7575" y="34749"/>
                    <a:pt x="7581" y="34695"/>
                    <a:pt x="7551" y="34658"/>
                  </a:cubicBezTo>
                  <a:cubicBezTo>
                    <a:pt x="7484" y="34575"/>
                    <a:pt x="7416" y="34487"/>
                    <a:pt x="7346" y="34389"/>
                  </a:cubicBezTo>
                  <a:cubicBezTo>
                    <a:pt x="7329" y="34365"/>
                    <a:pt x="7302" y="34353"/>
                    <a:pt x="7275" y="34353"/>
                  </a:cubicBezTo>
                  <a:close/>
                  <a:moveTo>
                    <a:pt x="11912" y="34590"/>
                  </a:moveTo>
                  <a:cubicBezTo>
                    <a:pt x="11889" y="34590"/>
                    <a:pt x="11866" y="34599"/>
                    <a:pt x="11851" y="34618"/>
                  </a:cubicBezTo>
                  <a:cubicBezTo>
                    <a:pt x="11774" y="34701"/>
                    <a:pt x="11695" y="34783"/>
                    <a:pt x="11614" y="34858"/>
                  </a:cubicBezTo>
                  <a:cubicBezTo>
                    <a:pt x="11580" y="34890"/>
                    <a:pt x="11577" y="34945"/>
                    <a:pt x="11610" y="34980"/>
                  </a:cubicBezTo>
                  <a:cubicBezTo>
                    <a:pt x="11626" y="34997"/>
                    <a:pt x="11650" y="35007"/>
                    <a:pt x="11673" y="35007"/>
                  </a:cubicBezTo>
                  <a:cubicBezTo>
                    <a:pt x="11694" y="35007"/>
                    <a:pt x="11714" y="34999"/>
                    <a:pt x="11732" y="34985"/>
                  </a:cubicBezTo>
                  <a:cubicBezTo>
                    <a:pt x="11815" y="34905"/>
                    <a:pt x="11899" y="34821"/>
                    <a:pt x="11977" y="34733"/>
                  </a:cubicBezTo>
                  <a:cubicBezTo>
                    <a:pt x="12009" y="34698"/>
                    <a:pt x="12006" y="34644"/>
                    <a:pt x="11971" y="34613"/>
                  </a:cubicBezTo>
                  <a:cubicBezTo>
                    <a:pt x="11954" y="34598"/>
                    <a:pt x="11933" y="34590"/>
                    <a:pt x="11912" y="34590"/>
                  </a:cubicBezTo>
                  <a:close/>
                  <a:moveTo>
                    <a:pt x="7831" y="35007"/>
                  </a:moveTo>
                  <a:cubicBezTo>
                    <a:pt x="7809" y="35007"/>
                    <a:pt x="7786" y="35016"/>
                    <a:pt x="7769" y="35034"/>
                  </a:cubicBezTo>
                  <a:cubicBezTo>
                    <a:pt x="7735" y="35068"/>
                    <a:pt x="7737" y="35122"/>
                    <a:pt x="7770" y="35154"/>
                  </a:cubicBezTo>
                  <a:cubicBezTo>
                    <a:pt x="7858" y="35239"/>
                    <a:pt x="7948" y="35316"/>
                    <a:pt x="8038" y="35387"/>
                  </a:cubicBezTo>
                  <a:cubicBezTo>
                    <a:pt x="8054" y="35398"/>
                    <a:pt x="8071" y="35404"/>
                    <a:pt x="8091" y="35404"/>
                  </a:cubicBezTo>
                  <a:cubicBezTo>
                    <a:pt x="8115" y="35404"/>
                    <a:pt x="8140" y="35393"/>
                    <a:pt x="8158" y="35371"/>
                  </a:cubicBezTo>
                  <a:cubicBezTo>
                    <a:pt x="8187" y="35334"/>
                    <a:pt x="8180" y="35279"/>
                    <a:pt x="8142" y="35250"/>
                  </a:cubicBezTo>
                  <a:cubicBezTo>
                    <a:pt x="8057" y="35185"/>
                    <a:pt x="7972" y="35111"/>
                    <a:pt x="7890" y="35031"/>
                  </a:cubicBezTo>
                  <a:cubicBezTo>
                    <a:pt x="7874" y="35015"/>
                    <a:pt x="7853" y="35007"/>
                    <a:pt x="7831" y="35007"/>
                  </a:cubicBezTo>
                  <a:close/>
                  <a:moveTo>
                    <a:pt x="11275" y="35162"/>
                  </a:moveTo>
                  <a:cubicBezTo>
                    <a:pt x="11257" y="35162"/>
                    <a:pt x="11240" y="35168"/>
                    <a:pt x="11224" y="35178"/>
                  </a:cubicBezTo>
                  <a:cubicBezTo>
                    <a:pt x="11133" y="35244"/>
                    <a:pt x="11039" y="35305"/>
                    <a:pt x="10943" y="35361"/>
                  </a:cubicBezTo>
                  <a:cubicBezTo>
                    <a:pt x="10903" y="35383"/>
                    <a:pt x="10888" y="35436"/>
                    <a:pt x="10912" y="35478"/>
                  </a:cubicBezTo>
                  <a:cubicBezTo>
                    <a:pt x="10928" y="35505"/>
                    <a:pt x="10957" y="35521"/>
                    <a:pt x="10986" y="35521"/>
                  </a:cubicBezTo>
                  <a:cubicBezTo>
                    <a:pt x="11000" y="35521"/>
                    <a:pt x="11016" y="35516"/>
                    <a:pt x="11029" y="35508"/>
                  </a:cubicBezTo>
                  <a:cubicBezTo>
                    <a:pt x="11128" y="35451"/>
                    <a:pt x="11228" y="35387"/>
                    <a:pt x="11324" y="35318"/>
                  </a:cubicBezTo>
                  <a:cubicBezTo>
                    <a:pt x="11362" y="35290"/>
                    <a:pt x="11372" y="35236"/>
                    <a:pt x="11345" y="35198"/>
                  </a:cubicBezTo>
                  <a:cubicBezTo>
                    <a:pt x="11328" y="35174"/>
                    <a:pt x="11302" y="35162"/>
                    <a:pt x="11275" y="35162"/>
                  </a:cubicBezTo>
                  <a:close/>
                  <a:moveTo>
                    <a:pt x="8524" y="35507"/>
                  </a:moveTo>
                  <a:cubicBezTo>
                    <a:pt x="8492" y="35507"/>
                    <a:pt x="8462" y="35524"/>
                    <a:pt x="8448" y="35555"/>
                  </a:cubicBezTo>
                  <a:cubicBezTo>
                    <a:pt x="8427" y="35596"/>
                    <a:pt x="8444" y="35648"/>
                    <a:pt x="8486" y="35670"/>
                  </a:cubicBezTo>
                  <a:cubicBezTo>
                    <a:pt x="8592" y="35723"/>
                    <a:pt x="8702" y="35768"/>
                    <a:pt x="8814" y="35805"/>
                  </a:cubicBezTo>
                  <a:cubicBezTo>
                    <a:pt x="8822" y="35808"/>
                    <a:pt x="8832" y="35809"/>
                    <a:pt x="8842" y="35809"/>
                  </a:cubicBezTo>
                  <a:cubicBezTo>
                    <a:pt x="8877" y="35809"/>
                    <a:pt x="8910" y="35787"/>
                    <a:pt x="8923" y="35752"/>
                  </a:cubicBezTo>
                  <a:cubicBezTo>
                    <a:pt x="8938" y="35705"/>
                    <a:pt x="8914" y="35657"/>
                    <a:pt x="8869" y="35643"/>
                  </a:cubicBezTo>
                  <a:cubicBezTo>
                    <a:pt x="8765" y="35608"/>
                    <a:pt x="8661" y="35564"/>
                    <a:pt x="8563" y="35516"/>
                  </a:cubicBezTo>
                  <a:cubicBezTo>
                    <a:pt x="8550" y="35510"/>
                    <a:pt x="8537" y="35507"/>
                    <a:pt x="8524" y="35507"/>
                  </a:cubicBezTo>
                  <a:close/>
                  <a:moveTo>
                    <a:pt x="10524" y="35572"/>
                  </a:moveTo>
                  <a:cubicBezTo>
                    <a:pt x="10513" y="35572"/>
                    <a:pt x="10502" y="35575"/>
                    <a:pt x="10491" y="35579"/>
                  </a:cubicBezTo>
                  <a:cubicBezTo>
                    <a:pt x="10387" y="35619"/>
                    <a:pt x="10280" y="35652"/>
                    <a:pt x="10174" y="35680"/>
                  </a:cubicBezTo>
                  <a:cubicBezTo>
                    <a:pt x="10129" y="35691"/>
                    <a:pt x="10100" y="35739"/>
                    <a:pt x="10113" y="35784"/>
                  </a:cubicBezTo>
                  <a:cubicBezTo>
                    <a:pt x="10123" y="35822"/>
                    <a:pt x="10158" y="35849"/>
                    <a:pt x="10195" y="35849"/>
                  </a:cubicBezTo>
                  <a:cubicBezTo>
                    <a:pt x="10203" y="35849"/>
                    <a:pt x="10209" y="35848"/>
                    <a:pt x="10217" y="35846"/>
                  </a:cubicBezTo>
                  <a:cubicBezTo>
                    <a:pt x="10329" y="35817"/>
                    <a:pt x="10441" y="35780"/>
                    <a:pt x="10553" y="35739"/>
                  </a:cubicBezTo>
                  <a:cubicBezTo>
                    <a:pt x="10598" y="35721"/>
                    <a:pt x="10619" y="35672"/>
                    <a:pt x="10603" y="35627"/>
                  </a:cubicBezTo>
                  <a:cubicBezTo>
                    <a:pt x="10590" y="35593"/>
                    <a:pt x="10558" y="35572"/>
                    <a:pt x="10524" y="35572"/>
                  </a:cubicBezTo>
                  <a:close/>
                  <a:moveTo>
                    <a:pt x="9346" y="35747"/>
                  </a:moveTo>
                  <a:cubicBezTo>
                    <a:pt x="9302" y="35747"/>
                    <a:pt x="9263" y="35779"/>
                    <a:pt x="9258" y="35824"/>
                  </a:cubicBezTo>
                  <a:cubicBezTo>
                    <a:pt x="9253" y="35872"/>
                    <a:pt x="9288" y="35913"/>
                    <a:pt x="9335" y="35918"/>
                  </a:cubicBezTo>
                  <a:cubicBezTo>
                    <a:pt x="9413" y="35926"/>
                    <a:pt x="9492" y="35929"/>
                    <a:pt x="9572" y="35929"/>
                  </a:cubicBezTo>
                  <a:cubicBezTo>
                    <a:pt x="9612" y="35929"/>
                    <a:pt x="9652" y="35928"/>
                    <a:pt x="9692" y="35926"/>
                  </a:cubicBezTo>
                  <a:cubicBezTo>
                    <a:pt x="9738" y="35925"/>
                    <a:pt x="9775" y="35883"/>
                    <a:pt x="9774" y="35837"/>
                  </a:cubicBezTo>
                  <a:cubicBezTo>
                    <a:pt x="9771" y="35790"/>
                    <a:pt x="9732" y="35755"/>
                    <a:pt x="9688" y="35755"/>
                  </a:cubicBezTo>
                  <a:cubicBezTo>
                    <a:pt x="9686" y="35755"/>
                    <a:pt x="9684" y="35755"/>
                    <a:pt x="9682" y="35755"/>
                  </a:cubicBezTo>
                  <a:cubicBezTo>
                    <a:pt x="9645" y="35757"/>
                    <a:pt x="9607" y="35758"/>
                    <a:pt x="9569" y="35758"/>
                  </a:cubicBezTo>
                  <a:cubicBezTo>
                    <a:pt x="9497" y="35758"/>
                    <a:pt x="9424" y="35754"/>
                    <a:pt x="9352" y="35747"/>
                  </a:cubicBezTo>
                  <a:cubicBezTo>
                    <a:pt x="9350" y="35747"/>
                    <a:pt x="9348" y="35747"/>
                    <a:pt x="9346" y="35747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2052950" y="2274175"/>
              <a:ext cx="376900" cy="508525"/>
            </a:xfrm>
            <a:custGeom>
              <a:avLst/>
              <a:gdLst/>
              <a:ahLst/>
              <a:cxnLst/>
              <a:rect l="l" t="t" r="r" b="b"/>
              <a:pathLst>
                <a:path w="15076" h="20341" extrusionOk="0">
                  <a:moveTo>
                    <a:pt x="8577" y="1"/>
                  </a:moveTo>
                  <a:cubicBezTo>
                    <a:pt x="8460" y="2"/>
                    <a:pt x="8345" y="6"/>
                    <a:pt x="8230" y="9"/>
                  </a:cubicBezTo>
                  <a:cubicBezTo>
                    <a:pt x="8183" y="12"/>
                    <a:pt x="8146" y="52"/>
                    <a:pt x="8148" y="99"/>
                  </a:cubicBezTo>
                  <a:cubicBezTo>
                    <a:pt x="8149" y="145"/>
                    <a:pt x="8188" y="182"/>
                    <a:pt x="8233" y="182"/>
                  </a:cubicBezTo>
                  <a:lnTo>
                    <a:pt x="8238" y="182"/>
                  </a:lnTo>
                  <a:cubicBezTo>
                    <a:pt x="8351" y="177"/>
                    <a:pt x="8463" y="174"/>
                    <a:pt x="8579" y="174"/>
                  </a:cubicBezTo>
                  <a:cubicBezTo>
                    <a:pt x="8625" y="172"/>
                    <a:pt x="8663" y="134"/>
                    <a:pt x="8663" y="86"/>
                  </a:cubicBezTo>
                  <a:cubicBezTo>
                    <a:pt x="8662" y="39"/>
                    <a:pt x="8625" y="1"/>
                    <a:pt x="8577" y="1"/>
                  </a:cubicBezTo>
                  <a:close/>
                  <a:moveTo>
                    <a:pt x="9093" y="10"/>
                  </a:moveTo>
                  <a:cubicBezTo>
                    <a:pt x="9046" y="10"/>
                    <a:pt x="9009" y="46"/>
                    <a:pt x="9006" y="92"/>
                  </a:cubicBezTo>
                  <a:cubicBezTo>
                    <a:pt x="9005" y="140"/>
                    <a:pt x="9041" y="180"/>
                    <a:pt x="9089" y="182"/>
                  </a:cubicBezTo>
                  <a:cubicBezTo>
                    <a:pt x="9203" y="187"/>
                    <a:pt x="9318" y="193"/>
                    <a:pt x="9429" y="203"/>
                  </a:cubicBezTo>
                  <a:lnTo>
                    <a:pt x="9435" y="203"/>
                  </a:lnTo>
                  <a:cubicBezTo>
                    <a:pt x="9480" y="203"/>
                    <a:pt x="9517" y="167"/>
                    <a:pt x="9520" y="123"/>
                  </a:cubicBezTo>
                  <a:cubicBezTo>
                    <a:pt x="9525" y="76"/>
                    <a:pt x="9490" y="34"/>
                    <a:pt x="9442" y="31"/>
                  </a:cubicBezTo>
                  <a:cubicBezTo>
                    <a:pt x="9330" y="22"/>
                    <a:pt x="9213" y="15"/>
                    <a:pt x="9096" y="10"/>
                  </a:cubicBezTo>
                  <a:close/>
                  <a:moveTo>
                    <a:pt x="7721" y="42"/>
                  </a:moveTo>
                  <a:cubicBezTo>
                    <a:pt x="7718" y="42"/>
                    <a:pt x="7715" y="42"/>
                    <a:pt x="7712" y="42"/>
                  </a:cubicBezTo>
                  <a:cubicBezTo>
                    <a:pt x="7659" y="47"/>
                    <a:pt x="7608" y="52"/>
                    <a:pt x="7555" y="57"/>
                  </a:cubicBezTo>
                  <a:cubicBezTo>
                    <a:pt x="7493" y="63"/>
                    <a:pt x="7430" y="70"/>
                    <a:pt x="7368" y="76"/>
                  </a:cubicBezTo>
                  <a:cubicBezTo>
                    <a:pt x="7320" y="83"/>
                    <a:pt x="7286" y="124"/>
                    <a:pt x="7291" y="172"/>
                  </a:cubicBezTo>
                  <a:cubicBezTo>
                    <a:pt x="7296" y="215"/>
                    <a:pt x="7334" y="247"/>
                    <a:pt x="7378" y="247"/>
                  </a:cubicBezTo>
                  <a:lnTo>
                    <a:pt x="7387" y="247"/>
                  </a:lnTo>
                  <a:cubicBezTo>
                    <a:pt x="7448" y="241"/>
                    <a:pt x="7511" y="235"/>
                    <a:pt x="7573" y="228"/>
                  </a:cubicBezTo>
                  <a:cubicBezTo>
                    <a:pt x="7624" y="223"/>
                    <a:pt x="7675" y="219"/>
                    <a:pt x="7727" y="214"/>
                  </a:cubicBezTo>
                  <a:cubicBezTo>
                    <a:pt x="7773" y="209"/>
                    <a:pt x="7808" y="167"/>
                    <a:pt x="7805" y="121"/>
                  </a:cubicBezTo>
                  <a:cubicBezTo>
                    <a:pt x="7801" y="76"/>
                    <a:pt x="7764" y="42"/>
                    <a:pt x="7721" y="42"/>
                  </a:cubicBezTo>
                  <a:close/>
                  <a:moveTo>
                    <a:pt x="9949" y="85"/>
                  </a:moveTo>
                  <a:cubicBezTo>
                    <a:pt x="9906" y="85"/>
                    <a:pt x="9869" y="117"/>
                    <a:pt x="9863" y="159"/>
                  </a:cubicBezTo>
                  <a:cubicBezTo>
                    <a:pt x="9856" y="207"/>
                    <a:pt x="9889" y="251"/>
                    <a:pt x="9937" y="257"/>
                  </a:cubicBezTo>
                  <a:cubicBezTo>
                    <a:pt x="10049" y="271"/>
                    <a:pt x="10162" y="291"/>
                    <a:pt x="10271" y="310"/>
                  </a:cubicBezTo>
                  <a:cubicBezTo>
                    <a:pt x="10278" y="311"/>
                    <a:pt x="10282" y="311"/>
                    <a:pt x="10287" y="311"/>
                  </a:cubicBezTo>
                  <a:cubicBezTo>
                    <a:pt x="10329" y="311"/>
                    <a:pt x="10364" y="283"/>
                    <a:pt x="10372" y="241"/>
                  </a:cubicBezTo>
                  <a:cubicBezTo>
                    <a:pt x="10380" y="195"/>
                    <a:pt x="10350" y="150"/>
                    <a:pt x="10303" y="142"/>
                  </a:cubicBezTo>
                  <a:cubicBezTo>
                    <a:pt x="10191" y="121"/>
                    <a:pt x="10076" y="102"/>
                    <a:pt x="9961" y="86"/>
                  </a:cubicBezTo>
                  <a:cubicBezTo>
                    <a:pt x="9957" y="85"/>
                    <a:pt x="9953" y="85"/>
                    <a:pt x="9949" y="85"/>
                  </a:cubicBezTo>
                  <a:close/>
                  <a:moveTo>
                    <a:pt x="6868" y="141"/>
                  </a:moveTo>
                  <a:cubicBezTo>
                    <a:pt x="6863" y="141"/>
                    <a:pt x="6859" y="141"/>
                    <a:pt x="6854" y="142"/>
                  </a:cubicBezTo>
                  <a:cubicBezTo>
                    <a:pt x="6740" y="158"/>
                    <a:pt x="6627" y="174"/>
                    <a:pt x="6513" y="191"/>
                  </a:cubicBezTo>
                  <a:cubicBezTo>
                    <a:pt x="6466" y="198"/>
                    <a:pt x="6434" y="243"/>
                    <a:pt x="6441" y="289"/>
                  </a:cubicBezTo>
                  <a:cubicBezTo>
                    <a:pt x="6447" y="331"/>
                    <a:pt x="6484" y="361"/>
                    <a:pt x="6526" y="361"/>
                  </a:cubicBezTo>
                  <a:lnTo>
                    <a:pt x="6539" y="361"/>
                  </a:lnTo>
                  <a:cubicBezTo>
                    <a:pt x="6652" y="344"/>
                    <a:pt x="6764" y="328"/>
                    <a:pt x="6878" y="311"/>
                  </a:cubicBezTo>
                  <a:cubicBezTo>
                    <a:pt x="6924" y="305"/>
                    <a:pt x="6958" y="262"/>
                    <a:pt x="6950" y="214"/>
                  </a:cubicBezTo>
                  <a:cubicBezTo>
                    <a:pt x="6944" y="172"/>
                    <a:pt x="6909" y="141"/>
                    <a:pt x="6868" y="141"/>
                  </a:cubicBezTo>
                  <a:close/>
                  <a:moveTo>
                    <a:pt x="6016" y="272"/>
                  </a:moveTo>
                  <a:cubicBezTo>
                    <a:pt x="6012" y="272"/>
                    <a:pt x="6007" y="272"/>
                    <a:pt x="6002" y="273"/>
                  </a:cubicBezTo>
                  <a:cubicBezTo>
                    <a:pt x="5890" y="292"/>
                    <a:pt x="5776" y="311"/>
                    <a:pt x="5664" y="331"/>
                  </a:cubicBezTo>
                  <a:cubicBezTo>
                    <a:pt x="5616" y="340"/>
                    <a:pt x="5586" y="384"/>
                    <a:pt x="5594" y="432"/>
                  </a:cubicBezTo>
                  <a:cubicBezTo>
                    <a:pt x="5600" y="473"/>
                    <a:pt x="5637" y="502"/>
                    <a:pt x="5679" y="502"/>
                  </a:cubicBezTo>
                  <a:cubicBezTo>
                    <a:pt x="5683" y="502"/>
                    <a:pt x="5688" y="502"/>
                    <a:pt x="5693" y="500"/>
                  </a:cubicBezTo>
                  <a:cubicBezTo>
                    <a:pt x="5805" y="481"/>
                    <a:pt x="5919" y="462"/>
                    <a:pt x="6031" y="443"/>
                  </a:cubicBezTo>
                  <a:cubicBezTo>
                    <a:pt x="6077" y="435"/>
                    <a:pt x="6109" y="390"/>
                    <a:pt x="6101" y="344"/>
                  </a:cubicBezTo>
                  <a:cubicBezTo>
                    <a:pt x="6094" y="302"/>
                    <a:pt x="6057" y="272"/>
                    <a:pt x="6016" y="272"/>
                  </a:cubicBezTo>
                  <a:close/>
                  <a:moveTo>
                    <a:pt x="10791" y="250"/>
                  </a:moveTo>
                  <a:cubicBezTo>
                    <a:pt x="10753" y="250"/>
                    <a:pt x="10718" y="275"/>
                    <a:pt x="10707" y="315"/>
                  </a:cubicBezTo>
                  <a:cubicBezTo>
                    <a:pt x="10696" y="360"/>
                    <a:pt x="10723" y="408"/>
                    <a:pt x="10769" y="419"/>
                  </a:cubicBezTo>
                  <a:cubicBezTo>
                    <a:pt x="10880" y="446"/>
                    <a:pt x="10989" y="478"/>
                    <a:pt x="11096" y="512"/>
                  </a:cubicBezTo>
                  <a:cubicBezTo>
                    <a:pt x="11104" y="513"/>
                    <a:pt x="11114" y="515"/>
                    <a:pt x="11122" y="515"/>
                  </a:cubicBezTo>
                  <a:cubicBezTo>
                    <a:pt x="11158" y="515"/>
                    <a:pt x="11192" y="491"/>
                    <a:pt x="11203" y="454"/>
                  </a:cubicBezTo>
                  <a:cubicBezTo>
                    <a:pt x="11218" y="409"/>
                    <a:pt x="11192" y="361"/>
                    <a:pt x="11147" y="347"/>
                  </a:cubicBezTo>
                  <a:cubicBezTo>
                    <a:pt x="11038" y="313"/>
                    <a:pt x="10925" y="281"/>
                    <a:pt x="10812" y="252"/>
                  </a:cubicBezTo>
                  <a:cubicBezTo>
                    <a:pt x="10805" y="251"/>
                    <a:pt x="10798" y="250"/>
                    <a:pt x="10791" y="250"/>
                  </a:cubicBezTo>
                  <a:close/>
                  <a:moveTo>
                    <a:pt x="5172" y="420"/>
                  </a:moveTo>
                  <a:cubicBezTo>
                    <a:pt x="5166" y="420"/>
                    <a:pt x="5161" y="421"/>
                    <a:pt x="5155" y="422"/>
                  </a:cubicBezTo>
                  <a:lnTo>
                    <a:pt x="4817" y="481"/>
                  </a:lnTo>
                  <a:cubicBezTo>
                    <a:pt x="4771" y="489"/>
                    <a:pt x="4739" y="534"/>
                    <a:pt x="4748" y="581"/>
                  </a:cubicBezTo>
                  <a:cubicBezTo>
                    <a:pt x="4755" y="622"/>
                    <a:pt x="4791" y="653"/>
                    <a:pt x="4831" y="653"/>
                  </a:cubicBezTo>
                  <a:cubicBezTo>
                    <a:pt x="4836" y="653"/>
                    <a:pt x="4843" y="651"/>
                    <a:pt x="4848" y="651"/>
                  </a:cubicBezTo>
                  <a:lnTo>
                    <a:pt x="5185" y="590"/>
                  </a:lnTo>
                  <a:cubicBezTo>
                    <a:pt x="5232" y="582"/>
                    <a:pt x="5264" y="537"/>
                    <a:pt x="5256" y="491"/>
                  </a:cubicBezTo>
                  <a:cubicBezTo>
                    <a:pt x="5247" y="450"/>
                    <a:pt x="5213" y="420"/>
                    <a:pt x="5172" y="420"/>
                  </a:cubicBezTo>
                  <a:close/>
                  <a:moveTo>
                    <a:pt x="4324" y="568"/>
                  </a:moveTo>
                  <a:cubicBezTo>
                    <a:pt x="4319" y="568"/>
                    <a:pt x="4314" y="568"/>
                    <a:pt x="4309" y="569"/>
                  </a:cubicBezTo>
                  <a:cubicBezTo>
                    <a:pt x="4197" y="589"/>
                    <a:pt x="4084" y="606"/>
                    <a:pt x="3972" y="624"/>
                  </a:cubicBezTo>
                  <a:cubicBezTo>
                    <a:pt x="3925" y="632"/>
                    <a:pt x="3893" y="677"/>
                    <a:pt x="3900" y="723"/>
                  </a:cubicBezTo>
                  <a:cubicBezTo>
                    <a:pt x="3906" y="765"/>
                    <a:pt x="3943" y="795"/>
                    <a:pt x="3984" y="795"/>
                  </a:cubicBezTo>
                  <a:cubicBezTo>
                    <a:pt x="3989" y="795"/>
                    <a:pt x="3994" y="795"/>
                    <a:pt x="3999" y="793"/>
                  </a:cubicBezTo>
                  <a:cubicBezTo>
                    <a:pt x="4112" y="776"/>
                    <a:pt x="4225" y="758"/>
                    <a:pt x="4338" y="739"/>
                  </a:cubicBezTo>
                  <a:cubicBezTo>
                    <a:pt x="4385" y="731"/>
                    <a:pt x="4417" y="686"/>
                    <a:pt x="4409" y="640"/>
                  </a:cubicBezTo>
                  <a:cubicBezTo>
                    <a:pt x="4402" y="598"/>
                    <a:pt x="4365" y="568"/>
                    <a:pt x="4324" y="568"/>
                  </a:cubicBezTo>
                  <a:close/>
                  <a:moveTo>
                    <a:pt x="11606" y="517"/>
                  </a:moveTo>
                  <a:cubicBezTo>
                    <a:pt x="11572" y="517"/>
                    <a:pt x="11540" y="537"/>
                    <a:pt x="11527" y="569"/>
                  </a:cubicBezTo>
                  <a:cubicBezTo>
                    <a:pt x="11509" y="614"/>
                    <a:pt x="11530" y="664"/>
                    <a:pt x="11573" y="681"/>
                  </a:cubicBezTo>
                  <a:cubicBezTo>
                    <a:pt x="11679" y="725"/>
                    <a:pt x="11783" y="771"/>
                    <a:pt x="11882" y="819"/>
                  </a:cubicBezTo>
                  <a:cubicBezTo>
                    <a:pt x="11895" y="826"/>
                    <a:pt x="11908" y="827"/>
                    <a:pt x="11921" y="827"/>
                  </a:cubicBezTo>
                  <a:cubicBezTo>
                    <a:pt x="11953" y="827"/>
                    <a:pt x="11983" y="810"/>
                    <a:pt x="11997" y="779"/>
                  </a:cubicBezTo>
                  <a:cubicBezTo>
                    <a:pt x="12018" y="736"/>
                    <a:pt x="12001" y="685"/>
                    <a:pt x="11957" y="664"/>
                  </a:cubicBezTo>
                  <a:cubicBezTo>
                    <a:pt x="11853" y="614"/>
                    <a:pt x="11746" y="566"/>
                    <a:pt x="11639" y="523"/>
                  </a:cubicBezTo>
                  <a:cubicBezTo>
                    <a:pt x="11628" y="519"/>
                    <a:pt x="11617" y="517"/>
                    <a:pt x="11606" y="517"/>
                  </a:cubicBezTo>
                  <a:close/>
                  <a:moveTo>
                    <a:pt x="3475" y="698"/>
                  </a:moveTo>
                  <a:cubicBezTo>
                    <a:pt x="3472" y="698"/>
                    <a:pt x="3468" y="698"/>
                    <a:pt x="3464" y="699"/>
                  </a:cubicBezTo>
                  <a:cubicBezTo>
                    <a:pt x="3350" y="715"/>
                    <a:pt x="3237" y="729"/>
                    <a:pt x="3124" y="744"/>
                  </a:cubicBezTo>
                  <a:cubicBezTo>
                    <a:pt x="3076" y="749"/>
                    <a:pt x="3043" y="792"/>
                    <a:pt x="3049" y="838"/>
                  </a:cubicBezTo>
                  <a:cubicBezTo>
                    <a:pt x="3054" y="883"/>
                    <a:pt x="3091" y="915"/>
                    <a:pt x="3134" y="915"/>
                  </a:cubicBezTo>
                  <a:cubicBezTo>
                    <a:pt x="3137" y="915"/>
                    <a:pt x="3140" y="914"/>
                    <a:pt x="3144" y="914"/>
                  </a:cubicBezTo>
                  <a:cubicBezTo>
                    <a:pt x="3259" y="901"/>
                    <a:pt x="3373" y="885"/>
                    <a:pt x="3486" y="870"/>
                  </a:cubicBezTo>
                  <a:cubicBezTo>
                    <a:pt x="3534" y="864"/>
                    <a:pt x="3566" y="821"/>
                    <a:pt x="3560" y="773"/>
                  </a:cubicBezTo>
                  <a:cubicBezTo>
                    <a:pt x="3554" y="730"/>
                    <a:pt x="3517" y="698"/>
                    <a:pt x="3475" y="698"/>
                  </a:cubicBezTo>
                  <a:close/>
                  <a:moveTo>
                    <a:pt x="2200" y="708"/>
                  </a:moveTo>
                  <a:cubicBezTo>
                    <a:pt x="2190" y="708"/>
                    <a:pt x="2180" y="710"/>
                    <a:pt x="2170" y="713"/>
                  </a:cubicBezTo>
                  <a:cubicBezTo>
                    <a:pt x="2060" y="753"/>
                    <a:pt x="1951" y="802"/>
                    <a:pt x="1845" y="854"/>
                  </a:cubicBezTo>
                  <a:cubicBezTo>
                    <a:pt x="1839" y="859"/>
                    <a:pt x="1832" y="862"/>
                    <a:pt x="1827" y="869"/>
                  </a:cubicBezTo>
                  <a:cubicBezTo>
                    <a:pt x="1811" y="851"/>
                    <a:pt x="1792" y="840"/>
                    <a:pt x="1762" y="840"/>
                  </a:cubicBezTo>
                  <a:cubicBezTo>
                    <a:pt x="1712" y="842"/>
                    <a:pt x="1664" y="842"/>
                    <a:pt x="1613" y="842"/>
                  </a:cubicBezTo>
                  <a:cubicBezTo>
                    <a:pt x="1550" y="842"/>
                    <a:pt x="1486" y="842"/>
                    <a:pt x="1422" y="840"/>
                  </a:cubicBezTo>
                  <a:cubicBezTo>
                    <a:pt x="1371" y="840"/>
                    <a:pt x="1336" y="877"/>
                    <a:pt x="1334" y="923"/>
                  </a:cubicBezTo>
                  <a:cubicBezTo>
                    <a:pt x="1334" y="971"/>
                    <a:pt x="1371" y="1010"/>
                    <a:pt x="1419" y="1011"/>
                  </a:cubicBezTo>
                  <a:cubicBezTo>
                    <a:pt x="1482" y="1013"/>
                    <a:pt x="1544" y="1013"/>
                    <a:pt x="1606" y="1013"/>
                  </a:cubicBezTo>
                  <a:cubicBezTo>
                    <a:pt x="1658" y="1013"/>
                    <a:pt x="1712" y="1013"/>
                    <a:pt x="1765" y="1011"/>
                  </a:cubicBezTo>
                  <a:cubicBezTo>
                    <a:pt x="1787" y="1011"/>
                    <a:pt x="1807" y="1003"/>
                    <a:pt x="1821" y="989"/>
                  </a:cubicBezTo>
                  <a:cubicBezTo>
                    <a:pt x="1839" y="1008"/>
                    <a:pt x="1861" y="1018"/>
                    <a:pt x="1885" y="1018"/>
                  </a:cubicBezTo>
                  <a:cubicBezTo>
                    <a:pt x="1898" y="1018"/>
                    <a:pt x="1911" y="1014"/>
                    <a:pt x="1923" y="1008"/>
                  </a:cubicBezTo>
                  <a:cubicBezTo>
                    <a:pt x="2012" y="963"/>
                    <a:pt x="2103" y="923"/>
                    <a:pt x="2194" y="888"/>
                  </a:cubicBezTo>
                  <a:lnTo>
                    <a:pt x="2194" y="888"/>
                  </a:lnTo>
                  <a:cubicBezTo>
                    <a:pt x="2192" y="896"/>
                    <a:pt x="2192" y="904"/>
                    <a:pt x="2192" y="912"/>
                  </a:cubicBezTo>
                  <a:cubicBezTo>
                    <a:pt x="2196" y="958"/>
                    <a:pt x="2234" y="992"/>
                    <a:pt x="2278" y="992"/>
                  </a:cubicBezTo>
                  <a:cubicBezTo>
                    <a:pt x="2280" y="992"/>
                    <a:pt x="2282" y="992"/>
                    <a:pt x="2284" y="992"/>
                  </a:cubicBezTo>
                  <a:cubicBezTo>
                    <a:pt x="2399" y="986"/>
                    <a:pt x="2514" y="978"/>
                    <a:pt x="2628" y="966"/>
                  </a:cubicBezTo>
                  <a:cubicBezTo>
                    <a:pt x="2676" y="963"/>
                    <a:pt x="2711" y="922"/>
                    <a:pt x="2707" y="874"/>
                  </a:cubicBezTo>
                  <a:cubicBezTo>
                    <a:pt x="2704" y="831"/>
                    <a:pt x="2668" y="796"/>
                    <a:pt x="2625" y="796"/>
                  </a:cubicBezTo>
                  <a:cubicBezTo>
                    <a:pt x="2621" y="796"/>
                    <a:pt x="2617" y="796"/>
                    <a:pt x="2614" y="797"/>
                  </a:cubicBezTo>
                  <a:cubicBezTo>
                    <a:pt x="2503" y="805"/>
                    <a:pt x="2393" y="814"/>
                    <a:pt x="2282" y="821"/>
                  </a:cubicBezTo>
                  <a:cubicBezTo>
                    <a:pt x="2287" y="803"/>
                    <a:pt x="2287" y="784"/>
                    <a:pt x="2281" y="765"/>
                  </a:cubicBezTo>
                  <a:cubicBezTo>
                    <a:pt x="2268" y="730"/>
                    <a:pt x="2235" y="708"/>
                    <a:pt x="2200" y="708"/>
                  </a:cubicBezTo>
                  <a:close/>
                  <a:moveTo>
                    <a:pt x="12373" y="901"/>
                  </a:moveTo>
                  <a:cubicBezTo>
                    <a:pt x="12344" y="901"/>
                    <a:pt x="12315" y="916"/>
                    <a:pt x="12299" y="942"/>
                  </a:cubicBezTo>
                  <a:cubicBezTo>
                    <a:pt x="12274" y="984"/>
                    <a:pt x="12287" y="1037"/>
                    <a:pt x="12327" y="1061"/>
                  </a:cubicBezTo>
                  <a:cubicBezTo>
                    <a:pt x="12423" y="1120"/>
                    <a:pt x="12518" y="1183"/>
                    <a:pt x="12609" y="1248"/>
                  </a:cubicBezTo>
                  <a:cubicBezTo>
                    <a:pt x="12624" y="1258"/>
                    <a:pt x="12641" y="1264"/>
                    <a:pt x="12659" y="1264"/>
                  </a:cubicBezTo>
                  <a:cubicBezTo>
                    <a:pt x="12684" y="1264"/>
                    <a:pt x="12712" y="1251"/>
                    <a:pt x="12728" y="1227"/>
                  </a:cubicBezTo>
                  <a:cubicBezTo>
                    <a:pt x="12756" y="1189"/>
                    <a:pt x="12747" y="1135"/>
                    <a:pt x="12708" y="1107"/>
                  </a:cubicBezTo>
                  <a:cubicBezTo>
                    <a:pt x="12616" y="1040"/>
                    <a:pt x="12518" y="976"/>
                    <a:pt x="12417" y="914"/>
                  </a:cubicBezTo>
                  <a:cubicBezTo>
                    <a:pt x="12403" y="905"/>
                    <a:pt x="12388" y="901"/>
                    <a:pt x="12373" y="901"/>
                  </a:cubicBezTo>
                  <a:close/>
                  <a:moveTo>
                    <a:pt x="1447" y="1117"/>
                  </a:moveTo>
                  <a:cubicBezTo>
                    <a:pt x="1429" y="1117"/>
                    <a:pt x="1412" y="1123"/>
                    <a:pt x="1397" y="1135"/>
                  </a:cubicBezTo>
                  <a:cubicBezTo>
                    <a:pt x="1304" y="1203"/>
                    <a:pt x="1212" y="1280"/>
                    <a:pt x="1126" y="1360"/>
                  </a:cubicBezTo>
                  <a:cubicBezTo>
                    <a:pt x="1091" y="1392"/>
                    <a:pt x="1089" y="1447"/>
                    <a:pt x="1121" y="1482"/>
                  </a:cubicBezTo>
                  <a:cubicBezTo>
                    <a:pt x="1137" y="1500"/>
                    <a:pt x="1161" y="1509"/>
                    <a:pt x="1184" y="1509"/>
                  </a:cubicBezTo>
                  <a:cubicBezTo>
                    <a:pt x="1204" y="1509"/>
                    <a:pt x="1225" y="1501"/>
                    <a:pt x="1241" y="1487"/>
                  </a:cubicBezTo>
                  <a:cubicBezTo>
                    <a:pt x="1325" y="1410"/>
                    <a:pt x="1411" y="1338"/>
                    <a:pt x="1499" y="1272"/>
                  </a:cubicBezTo>
                  <a:cubicBezTo>
                    <a:pt x="1538" y="1243"/>
                    <a:pt x="1546" y="1191"/>
                    <a:pt x="1517" y="1152"/>
                  </a:cubicBezTo>
                  <a:cubicBezTo>
                    <a:pt x="1500" y="1129"/>
                    <a:pt x="1473" y="1117"/>
                    <a:pt x="1447" y="1117"/>
                  </a:cubicBezTo>
                  <a:close/>
                  <a:moveTo>
                    <a:pt x="13058" y="1416"/>
                  </a:moveTo>
                  <a:cubicBezTo>
                    <a:pt x="13035" y="1416"/>
                    <a:pt x="13012" y="1425"/>
                    <a:pt x="12995" y="1444"/>
                  </a:cubicBezTo>
                  <a:cubicBezTo>
                    <a:pt x="12963" y="1479"/>
                    <a:pt x="12966" y="1533"/>
                    <a:pt x="13001" y="1565"/>
                  </a:cubicBezTo>
                  <a:cubicBezTo>
                    <a:pt x="13085" y="1641"/>
                    <a:pt x="13165" y="1719"/>
                    <a:pt x="13242" y="1801"/>
                  </a:cubicBezTo>
                  <a:cubicBezTo>
                    <a:pt x="13258" y="1820"/>
                    <a:pt x="13282" y="1828"/>
                    <a:pt x="13304" y="1828"/>
                  </a:cubicBezTo>
                  <a:cubicBezTo>
                    <a:pt x="13325" y="1828"/>
                    <a:pt x="13346" y="1822"/>
                    <a:pt x="13363" y="1806"/>
                  </a:cubicBezTo>
                  <a:cubicBezTo>
                    <a:pt x="13397" y="1774"/>
                    <a:pt x="13399" y="1719"/>
                    <a:pt x="13367" y="1684"/>
                  </a:cubicBezTo>
                  <a:cubicBezTo>
                    <a:pt x="13287" y="1599"/>
                    <a:pt x="13203" y="1516"/>
                    <a:pt x="13117" y="1439"/>
                  </a:cubicBezTo>
                  <a:cubicBezTo>
                    <a:pt x="13100" y="1424"/>
                    <a:pt x="13079" y="1416"/>
                    <a:pt x="13058" y="1416"/>
                  </a:cubicBezTo>
                  <a:close/>
                  <a:moveTo>
                    <a:pt x="835" y="1715"/>
                  </a:moveTo>
                  <a:cubicBezTo>
                    <a:pt x="809" y="1715"/>
                    <a:pt x="784" y="1727"/>
                    <a:pt x="767" y="1748"/>
                  </a:cubicBezTo>
                  <a:cubicBezTo>
                    <a:pt x="695" y="1839"/>
                    <a:pt x="626" y="1935"/>
                    <a:pt x="562" y="2035"/>
                  </a:cubicBezTo>
                  <a:cubicBezTo>
                    <a:pt x="537" y="2075"/>
                    <a:pt x="548" y="2127"/>
                    <a:pt x="588" y="2153"/>
                  </a:cubicBezTo>
                  <a:cubicBezTo>
                    <a:pt x="602" y="2163"/>
                    <a:pt x="618" y="2167"/>
                    <a:pt x="634" y="2167"/>
                  </a:cubicBezTo>
                  <a:cubicBezTo>
                    <a:pt x="663" y="2167"/>
                    <a:pt x="690" y="2153"/>
                    <a:pt x="706" y="2127"/>
                  </a:cubicBezTo>
                  <a:cubicBezTo>
                    <a:pt x="767" y="2033"/>
                    <a:pt x="833" y="1942"/>
                    <a:pt x="902" y="1855"/>
                  </a:cubicBezTo>
                  <a:cubicBezTo>
                    <a:pt x="931" y="1818"/>
                    <a:pt x="924" y="1764"/>
                    <a:pt x="887" y="1733"/>
                  </a:cubicBezTo>
                  <a:cubicBezTo>
                    <a:pt x="872" y="1721"/>
                    <a:pt x="853" y="1715"/>
                    <a:pt x="835" y="1715"/>
                  </a:cubicBezTo>
                  <a:close/>
                  <a:moveTo>
                    <a:pt x="13634" y="2052"/>
                  </a:moveTo>
                  <a:cubicBezTo>
                    <a:pt x="13616" y="2052"/>
                    <a:pt x="13598" y="2058"/>
                    <a:pt x="13583" y="2070"/>
                  </a:cubicBezTo>
                  <a:cubicBezTo>
                    <a:pt x="13544" y="2097"/>
                    <a:pt x="13536" y="2151"/>
                    <a:pt x="13564" y="2190"/>
                  </a:cubicBezTo>
                  <a:cubicBezTo>
                    <a:pt x="13629" y="2280"/>
                    <a:pt x="13693" y="2372"/>
                    <a:pt x="13754" y="2468"/>
                  </a:cubicBezTo>
                  <a:cubicBezTo>
                    <a:pt x="13770" y="2494"/>
                    <a:pt x="13797" y="2509"/>
                    <a:pt x="13826" y="2509"/>
                  </a:cubicBezTo>
                  <a:cubicBezTo>
                    <a:pt x="13842" y="2509"/>
                    <a:pt x="13858" y="2504"/>
                    <a:pt x="13871" y="2496"/>
                  </a:cubicBezTo>
                  <a:cubicBezTo>
                    <a:pt x="13913" y="2470"/>
                    <a:pt x="13924" y="2417"/>
                    <a:pt x="13898" y="2377"/>
                  </a:cubicBezTo>
                  <a:cubicBezTo>
                    <a:pt x="13837" y="2278"/>
                    <a:pt x="13770" y="2180"/>
                    <a:pt x="13703" y="2087"/>
                  </a:cubicBezTo>
                  <a:cubicBezTo>
                    <a:pt x="13686" y="2065"/>
                    <a:pt x="13660" y="2052"/>
                    <a:pt x="13634" y="2052"/>
                  </a:cubicBezTo>
                  <a:close/>
                  <a:moveTo>
                    <a:pt x="388" y="2447"/>
                  </a:moveTo>
                  <a:cubicBezTo>
                    <a:pt x="356" y="2447"/>
                    <a:pt x="325" y="2466"/>
                    <a:pt x="311" y="2497"/>
                  </a:cubicBezTo>
                  <a:cubicBezTo>
                    <a:pt x="261" y="2605"/>
                    <a:pt x="218" y="2715"/>
                    <a:pt x="181" y="2826"/>
                  </a:cubicBezTo>
                  <a:cubicBezTo>
                    <a:pt x="165" y="2870"/>
                    <a:pt x="189" y="2918"/>
                    <a:pt x="234" y="2934"/>
                  </a:cubicBezTo>
                  <a:cubicBezTo>
                    <a:pt x="244" y="2938"/>
                    <a:pt x="253" y="2939"/>
                    <a:pt x="261" y="2939"/>
                  </a:cubicBezTo>
                  <a:cubicBezTo>
                    <a:pt x="298" y="2939"/>
                    <a:pt x="332" y="2917"/>
                    <a:pt x="343" y="2880"/>
                  </a:cubicBezTo>
                  <a:cubicBezTo>
                    <a:pt x="380" y="2776"/>
                    <a:pt x="421" y="2670"/>
                    <a:pt x="466" y="2569"/>
                  </a:cubicBezTo>
                  <a:cubicBezTo>
                    <a:pt x="487" y="2526"/>
                    <a:pt x="468" y="2475"/>
                    <a:pt x="425" y="2456"/>
                  </a:cubicBezTo>
                  <a:cubicBezTo>
                    <a:pt x="413" y="2450"/>
                    <a:pt x="400" y="2447"/>
                    <a:pt x="388" y="2447"/>
                  </a:cubicBezTo>
                  <a:close/>
                  <a:moveTo>
                    <a:pt x="14077" y="2786"/>
                  </a:moveTo>
                  <a:cubicBezTo>
                    <a:pt x="14064" y="2786"/>
                    <a:pt x="14051" y="2789"/>
                    <a:pt x="14039" y="2795"/>
                  </a:cubicBezTo>
                  <a:cubicBezTo>
                    <a:pt x="13996" y="2816"/>
                    <a:pt x="13978" y="2869"/>
                    <a:pt x="13999" y="2910"/>
                  </a:cubicBezTo>
                  <a:cubicBezTo>
                    <a:pt x="14049" y="3010"/>
                    <a:pt x="14097" y="3114"/>
                    <a:pt x="14140" y="3220"/>
                  </a:cubicBezTo>
                  <a:cubicBezTo>
                    <a:pt x="14154" y="3252"/>
                    <a:pt x="14186" y="3271"/>
                    <a:pt x="14220" y="3271"/>
                  </a:cubicBezTo>
                  <a:cubicBezTo>
                    <a:pt x="14231" y="3271"/>
                    <a:pt x="14243" y="3269"/>
                    <a:pt x="14252" y="3264"/>
                  </a:cubicBezTo>
                  <a:cubicBezTo>
                    <a:pt x="14297" y="3247"/>
                    <a:pt x="14316" y="3195"/>
                    <a:pt x="14299" y="3152"/>
                  </a:cubicBezTo>
                  <a:cubicBezTo>
                    <a:pt x="14254" y="3043"/>
                    <a:pt x="14204" y="2938"/>
                    <a:pt x="14154" y="2835"/>
                  </a:cubicBezTo>
                  <a:cubicBezTo>
                    <a:pt x="14138" y="2804"/>
                    <a:pt x="14108" y="2786"/>
                    <a:pt x="14077" y="2786"/>
                  </a:cubicBezTo>
                  <a:close/>
                  <a:moveTo>
                    <a:pt x="131" y="3266"/>
                  </a:moveTo>
                  <a:cubicBezTo>
                    <a:pt x="90" y="3266"/>
                    <a:pt x="55" y="3296"/>
                    <a:pt x="48" y="3336"/>
                  </a:cubicBezTo>
                  <a:cubicBezTo>
                    <a:pt x="27" y="3452"/>
                    <a:pt x="11" y="3570"/>
                    <a:pt x="3" y="3685"/>
                  </a:cubicBezTo>
                  <a:cubicBezTo>
                    <a:pt x="0" y="3734"/>
                    <a:pt x="35" y="3775"/>
                    <a:pt x="84" y="3778"/>
                  </a:cubicBezTo>
                  <a:lnTo>
                    <a:pt x="90" y="3778"/>
                  </a:lnTo>
                  <a:cubicBezTo>
                    <a:pt x="133" y="3778"/>
                    <a:pt x="172" y="3743"/>
                    <a:pt x="175" y="3698"/>
                  </a:cubicBezTo>
                  <a:cubicBezTo>
                    <a:pt x="183" y="3588"/>
                    <a:pt x="197" y="3476"/>
                    <a:pt x="216" y="3367"/>
                  </a:cubicBezTo>
                  <a:cubicBezTo>
                    <a:pt x="226" y="3320"/>
                    <a:pt x="194" y="3276"/>
                    <a:pt x="148" y="3268"/>
                  </a:cubicBezTo>
                  <a:cubicBezTo>
                    <a:pt x="142" y="3266"/>
                    <a:pt x="136" y="3266"/>
                    <a:pt x="131" y="3266"/>
                  </a:cubicBezTo>
                  <a:close/>
                  <a:moveTo>
                    <a:pt x="14399" y="3582"/>
                  </a:moveTo>
                  <a:cubicBezTo>
                    <a:pt x="14390" y="3582"/>
                    <a:pt x="14381" y="3583"/>
                    <a:pt x="14372" y="3586"/>
                  </a:cubicBezTo>
                  <a:cubicBezTo>
                    <a:pt x="14327" y="3602"/>
                    <a:pt x="14303" y="3650"/>
                    <a:pt x="14318" y="3695"/>
                  </a:cubicBezTo>
                  <a:cubicBezTo>
                    <a:pt x="14353" y="3799"/>
                    <a:pt x="14387" y="3908"/>
                    <a:pt x="14419" y="4020"/>
                  </a:cubicBezTo>
                  <a:cubicBezTo>
                    <a:pt x="14428" y="4059"/>
                    <a:pt x="14464" y="4083"/>
                    <a:pt x="14500" y="4083"/>
                  </a:cubicBezTo>
                  <a:cubicBezTo>
                    <a:pt x="14508" y="4083"/>
                    <a:pt x="14516" y="4081"/>
                    <a:pt x="14524" y="4079"/>
                  </a:cubicBezTo>
                  <a:cubicBezTo>
                    <a:pt x="14569" y="4067"/>
                    <a:pt x="14596" y="4019"/>
                    <a:pt x="14584" y="3974"/>
                  </a:cubicBezTo>
                  <a:cubicBezTo>
                    <a:pt x="14552" y="3858"/>
                    <a:pt x="14516" y="3746"/>
                    <a:pt x="14481" y="3641"/>
                  </a:cubicBezTo>
                  <a:cubicBezTo>
                    <a:pt x="14470" y="3605"/>
                    <a:pt x="14435" y="3582"/>
                    <a:pt x="14399" y="3582"/>
                  </a:cubicBezTo>
                  <a:close/>
                  <a:moveTo>
                    <a:pt x="94" y="4121"/>
                  </a:moveTo>
                  <a:cubicBezTo>
                    <a:pt x="91" y="4121"/>
                    <a:pt x="88" y="4121"/>
                    <a:pt x="85" y="4121"/>
                  </a:cubicBezTo>
                  <a:cubicBezTo>
                    <a:pt x="39" y="4126"/>
                    <a:pt x="3" y="4167"/>
                    <a:pt x="8" y="4216"/>
                  </a:cubicBezTo>
                  <a:cubicBezTo>
                    <a:pt x="18" y="4332"/>
                    <a:pt x="35" y="4449"/>
                    <a:pt x="61" y="4565"/>
                  </a:cubicBezTo>
                  <a:cubicBezTo>
                    <a:pt x="69" y="4605"/>
                    <a:pt x="104" y="4632"/>
                    <a:pt x="144" y="4632"/>
                  </a:cubicBezTo>
                  <a:cubicBezTo>
                    <a:pt x="151" y="4632"/>
                    <a:pt x="156" y="4632"/>
                    <a:pt x="162" y="4630"/>
                  </a:cubicBezTo>
                  <a:cubicBezTo>
                    <a:pt x="208" y="4621"/>
                    <a:pt x="239" y="4576"/>
                    <a:pt x="229" y="4529"/>
                  </a:cubicBezTo>
                  <a:cubicBezTo>
                    <a:pt x="205" y="4421"/>
                    <a:pt x="189" y="4310"/>
                    <a:pt x="178" y="4200"/>
                  </a:cubicBezTo>
                  <a:cubicBezTo>
                    <a:pt x="175" y="4154"/>
                    <a:pt x="138" y="4121"/>
                    <a:pt x="94" y="4121"/>
                  </a:cubicBezTo>
                  <a:close/>
                  <a:moveTo>
                    <a:pt x="14626" y="4411"/>
                  </a:moveTo>
                  <a:cubicBezTo>
                    <a:pt x="14620" y="4411"/>
                    <a:pt x="14614" y="4411"/>
                    <a:pt x="14608" y="4413"/>
                  </a:cubicBezTo>
                  <a:cubicBezTo>
                    <a:pt x="14561" y="4424"/>
                    <a:pt x="14531" y="4469"/>
                    <a:pt x="14542" y="4515"/>
                  </a:cubicBezTo>
                  <a:cubicBezTo>
                    <a:pt x="14566" y="4627"/>
                    <a:pt x="14588" y="4738"/>
                    <a:pt x="14609" y="4850"/>
                  </a:cubicBezTo>
                  <a:cubicBezTo>
                    <a:pt x="14617" y="4891"/>
                    <a:pt x="14654" y="4920"/>
                    <a:pt x="14694" y="4920"/>
                  </a:cubicBezTo>
                  <a:cubicBezTo>
                    <a:pt x="14699" y="4920"/>
                    <a:pt x="14705" y="4919"/>
                    <a:pt x="14710" y="4919"/>
                  </a:cubicBezTo>
                  <a:cubicBezTo>
                    <a:pt x="14757" y="4909"/>
                    <a:pt x="14787" y="4864"/>
                    <a:pt x="14779" y="4818"/>
                  </a:cubicBezTo>
                  <a:cubicBezTo>
                    <a:pt x="14758" y="4704"/>
                    <a:pt x="14734" y="4592"/>
                    <a:pt x="14710" y="4478"/>
                  </a:cubicBezTo>
                  <a:cubicBezTo>
                    <a:pt x="14700" y="4438"/>
                    <a:pt x="14665" y="4411"/>
                    <a:pt x="14626" y="4411"/>
                  </a:cubicBezTo>
                  <a:close/>
                  <a:moveTo>
                    <a:pt x="293" y="4953"/>
                  </a:moveTo>
                  <a:cubicBezTo>
                    <a:pt x="283" y="4953"/>
                    <a:pt x="273" y="4955"/>
                    <a:pt x="263" y="4959"/>
                  </a:cubicBezTo>
                  <a:cubicBezTo>
                    <a:pt x="218" y="4976"/>
                    <a:pt x="196" y="5026"/>
                    <a:pt x="213" y="5071"/>
                  </a:cubicBezTo>
                  <a:cubicBezTo>
                    <a:pt x="255" y="5176"/>
                    <a:pt x="303" y="5284"/>
                    <a:pt x="356" y="5391"/>
                  </a:cubicBezTo>
                  <a:cubicBezTo>
                    <a:pt x="370" y="5421"/>
                    <a:pt x="401" y="5439"/>
                    <a:pt x="433" y="5439"/>
                  </a:cubicBezTo>
                  <a:cubicBezTo>
                    <a:pt x="445" y="5439"/>
                    <a:pt x="458" y="5436"/>
                    <a:pt x="469" y="5431"/>
                  </a:cubicBezTo>
                  <a:cubicBezTo>
                    <a:pt x="513" y="5409"/>
                    <a:pt x="530" y="5357"/>
                    <a:pt x="509" y="5316"/>
                  </a:cubicBezTo>
                  <a:cubicBezTo>
                    <a:pt x="458" y="5212"/>
                    <a:pt x="413" y="5109"/>
                    <a:pt x="373" y="5008"/>
                  </a:cubicBezTo>
                  <a:cubicBezTo>
                    <a:pt x="360" y="4974"/>
                    <a:pt x="327" y="4953"/>
                    <a:pt x="293" y="4953"/>
                  </a:cubicBezTo>
                  <a:close/>
                  <a:moveTo>
                    <a:pt x="14780" y="5257"/>
                  </a:moveTo>
                  <a:cubicBezTo>
                    <a:pt x="14775" y="5257"/>
                    <a:pt x="14771" y="5257"/>
                    <a:pt x="14766" y="5258"/>
                  </a:cubicBezTo>
                  <a:cubicBezTo>
                    <a:pt x="14718" y="5264"/>
                    <a:pt x="14686" y="5308"/>
                    <a:pt x="14693" y="5354"/>
                  </a:cubicBezTo>
                  <a:cubicBezTo>
                    <a:pt x="14710" y="5468"/>
                    <a:pt x="14725" y="5580"/>
                    <a:pt x="14739" y="5694"/>
                  </a:cubicBezTo>
                  <a:cubicBezTo>
                    <a:pt x="14744" y="5737"/>
                    <a:pt x="14781" y="5769"/>
                    <a:pt x="14824" y="5769"/>
                  </a:cubicBezTo>
                  <a:lnTo>
                    <a:pt x="14835" y="5769"/>
                  </a:lnTo>
                  <a:cubicBezTo>
                    <a:pt x="14881" y="5762"/>
                    <a:pt x="14915" y="5719"/>
                    <a:pt x="14910" y="5673"/>
                  </a:cubicBezTo>
                  <a:cubicBezTo>
                    <a:pt x="14896" y="5557"/>
                    <a:pt x="14880" y="5444"/>
                    <a:pt x="14864" y="5330"/>
                  </a:cubicBezTo>
                  <a:cubicBezTo>
                    <a:pt x="14857" y="5288"/>
                    <a:pt x="14821" y="5257"/>
                    <a:pt x="14780" y="5257"/>
                  </a:cubicBezTo>
                  <a:close/>
                  <a:moveTo>
                    <a:pt x="685" y="5716"/>
                  </a:moveTo>
                  <a:cubicBezTo>
                    <a:pt x="669" y="5716"/>
                    <a:pt x="653" y="5720"/>
                    <a:pt x="639" y="5729"/>
                  </a:cubicBezTo>
                  <a:cubicBezTo>
                    <a:pt x="599" y="5754"/>
                    <a:pt x="586" y="5807"/>
                    <a:pt x="612" y="5847"/>
                  </a:cubicBezTo>
                  <a:cubicBezTo>
                    <a:pt x="671" y="5942"/>
                    <a:pt x="734" y="6038"/>
                    <a:pt x="804" y="6137"/>
                  </a:cubicBezTo>
                  <a:cubicBezTo>
                    <a:pt x="822" y="6161"/>
                    <a:pt x="847" y="6174"/>
                    <a:pt x="875" y="6174"/>
                  </a:cubicBezTo>
                  <a:cubicBezTo>
                    <a:pt x="892" y="6174"/>
                    <a:pt x="910" y="6169"/>
                    <a:pt x="924" y="6160"/>
                  </a:cubicBezTo>
                  <a:cubicBezTo>
                    <a:pt x="963" y="6132"/>
                    <a:pt x="972" y="6078"/>
                    <a:pt x="945" y="6039"/>
                  </a:cubicBezTo>
                  <a:cubicBezTo>
                    <a:pt x="876" y="5940"/>
                    <a:pt x="815" y="5849"/>
                    <a:pt x="758" y="5756"/>
                  </a:cubicBezTo>
                  <a:cubicBezTo>
                    <a:pt x="741" y="5730"/>
                    <a:pt x="713" y="5716"/>
                    <a:pt x="685" y="5716"/>
                  </a:cubicBezTo>
                  <a:close/>
                  <a:moveTo>
                    <a:pt x="14881" y="6109"/>
                  </a:moveTo>
                  <a:cubicBezTo>
                    <a:pt x="14878" y="6109"/>
                    <a:pt x="14875" y="6110"/>
                    <a:pt x="14872" y="6110"/>
                  </a:cubicBezTo>
                  <a:cubicBezTo>
                    <a:pt x="14825" y="6115"/>
                    <a:pt x="14790" y="6156"/>
                    <a:pt x="14795" y="6204"/>
                  </a:cubicBezTo>
                  <a:cubicBezTo>
                    <a:pt x="14806" y="6316"/>
                    <a:pt x="14817" y="6430"/>
                    <a:pt x="14827" y="6544"/>
                  </a:cubicBezTo>
                  <a:cubicBezTo>
                    <a:pt x="14830" y="6589"/>
                    <a:pt x="14869" y="6624"/>
                    <a:pt x="14912" y="6624"/>
                  </a:cubicBezTo>
                  <a:cubicBezTo>
                    <a:pt x="14915" y="6624"/>
                    <a:pt x="14917" y="6622"/>
                    <a:pt x="14920" y="6622"/>
                  </a:cubicBezTo>
                  <a:cubicBezTo>
                    <a:pt x="14966" y="6619"/>
                    <a:pt x="15002" y="6577"/>
                    <a:pt x="14998" y="6529"/>
                  </a:cubicBezTo>
                  <a:cubicBezTo>
                    <a:pt x="14989" y="6416"/>
                    <a:pt x="14978" y="6300"/>
                    <a:pt x="14966" y="6187"/>
                  </a:cubicBezTo>
                  <a:cubicBezTo>
                    <a:pt x="14962" y="6142"/>
                    <a:pt x="14924" y="6109"/>
                    <a:pt x="14881" y="6109"/>
                  </a:cubicBezTo>
                  <a:close/>
                  <a:moveTo>
                    <a:pt x="1181" y="6417"/>
                  </a:moveTo>
                  <a:cubicBezTo>
                    <a:pt x="1163" y="6417"/>
                    <a:pt x="1145" y="6423"/>
                    <a:pt x="1129" y="6435"/>
                  </a:cubicBezTo>
                  <a:cubicBezTo>
                    <a:pt x="1091" y="6464"/>
                    <a:pt x="1084" y="6518"/>
                    <a:pt x="1113" y="6555"/>
                  </a:cubicBezTo>
                  <a:cubicBezTo>
                    <a:pt x="1184" y="6646"/>
                    <a:pt x="1254" y="6738"/>
                    <a:pt x="1326" y="6827"/>
                  </a:cubicBezTo>
                  <a:cubicBezTo>
                    <a:pt x="1342" y="6848"/>
                    <a:pt x="1368" y="6859"/>
                    <a:pt x="1393" y="6859"/>
                  </a:cubicBezTo>
                  <a:cubicBezTo>
                    <a:pt x="1413" y="6859"/>
                    <a:pt x="1430" y="6853"/>
                    <a:pt x="1446" y="6840"/>
                  </a:cubicBezTo>
                  <a:cubicBezTo>
                    <a:pt x="1483" y="6811"/>
                    <a:pt x="1490" y="6757"/>
                    <a:pt x="1461" y="6720"/>
                  </a:cubicBezTo>
                  <a:cubicBezTo>
                    <a:pt x="1389" y="6630"/>
                    <a:pt x="1318" y="6541"/>
                    <a:pt x="1249" y="6451"/>
                  </a:cubicBezTo>
                  <a:cubicBezTo>
                    <a:pt x="1233" y="6429"/>
                    <a:pt x="1207" y="6417"/>
                    <a:pt x="1181" y="6417"/>
                  </a:cubicBezTo>
                  <a:close/>
                  <a:moveTo>
                    <a:pt x="14947" y="6965"/>
                  </a:moveTo>
                  <a:cubicBezTo>
                    <a:pt x="14946" y="6965"/>
                    <a:pt x="14945" y="6965"/>
                    <a:pt x="14944" y="6965"/>
                  </a:cubicBezTo>
                  <a:cubicBezTo>
                    <a:pt x="14897" y="6968"/>
                    <a:pt x="14861" y="7010"/>
                    <a:pt x="14864" y="7056"/>
                  </a:cubicBezTo>
                  <a:cubicBezTo>
                    <a:pt x="14870" y="7170"/>
                    <a:pt x="14877" y="7285"/>
                    <a:pt x="14881" y="7399"/>
                  </a:cubicBezTo>
                  <a:cubicBezTo>
                    <a:pt x="14883" y="7444"/>
                    <a:pt x="14921" y="7481"/>
                    <a:pt x="14966" y="7481"/>
                  </a:cubicBezTo>
                  <a:lnTo>
                    <a:pt x="14971" y="7481"/>
                  </a:lnTo>
                  <a:cubicBezTo>
                    <a:pt x="15019" y="7479"/>
                    <a:pt x="15054" y="7439"/>
                    <a:pt x="15053" y="7391"/>
                  </a:cubicBezTo>
                  <a:cubicBezTo>
                    <a:pt x="15048" y="7276"/>
                    <a:pt x="15042" y="7162"/>
                    <a:pt x="15035" y="7047"/>
                  </a:cubicBezTo>
                  <a:cubicBezTo>
                    <a:pt x="15032" y="7000"/>
                    <a:pt x="14991" y="6965"/>
                    <a:pt x="14947" y="6965"/>
                  </a:cubicBezTo>
                  <a:close/>
                  <a:moveTo>
                    <a:pt x="1714" y="7091"/>
                  </a:moveTo>
                  <a:cubicBezTo>
                    <a:pt x="1695" y="7091"/>
                    <a:pt x="1676" y="7097"/>
                    <a:pt x="1661" y="7109"/>
                  </a:cubicBezTo>
                  <a:cubicBezTo>
                    <a:pt x="1624" y="7140"/>
                    <a:pt x="1618" y="7192"/>
                    <a:pt x="1646" y="7231"/>
                  </a:cubicBezTo>
                  <a:cubicBezTo>
                    <a:pt x="1718" y="7321"/>
                    <a:pt x="1789" y="7410"/>
                    <a:pt x="1858" y="7500"/>
                  </a:cubicBezTo>
                  <a:cubicBezTo>
                    <a:pt x="1874" y="7522"/>
                    <a:pt x="1899" y="7533"/>
                    <a:pt x="1925" y="7533"/>
                  </a:cubicBezTo>
                  <a:cubicBezTo>
                    <a:pt x="1944" y="7533"/>
                    <a:pt x="1962" y="7529"/>
                    <a:pt x="1978" y="7516"/>
                  </a:cubicBezTo>
                  <a:cubicBezTo>
                    <a:pt x="2016" y="7489"/>
                    <a:pt x="2023" y="7434"/>
                    <a:pt x="1994" y="7396"/>
                  </a:cubicBezTo>
                  <a:cubicBezTo>
                    <a:pt x="1923" y="7305"/>
                    <a:pt x="1853" y="7215"/>
                    <a:pt x="1783" y="7124"/>
                  </a:cubicBezTo>
                  <a:cubicBezTo>
                    <a:pt x="1765" y="7102"/>
                    <a:pt x="1739" y="7091"/>
                    <a:pt x="1714" y="7091"/>
                  </a:cubicBezTo>
                  <a:close/>
                  <a:moveTo>
                    <a:pt x="2228" y="7780"/>
                  </a:moveTo>
                  <a:cubicBezTo>
                    <a:pt x="2212" y="7780"/>
                    <a:pt x="2195" y="7785"/>
                    <a:pt x="2180" y="7795"/>
                  </a:cubicBezTo>
                  <a:cubicBezTo>
                    <a:pt x="2141" y="7822"/>
                    <a:pt x="2130" y="7875"/>
                    <a:pt x="2157" y="7915"/>
                  </a:cubicBezTo>
                  <a:cubicBezTo>
                    <a:pt x="2223" y="8011"/>
                    <a:pt x="2285" y="8107"/>
                    <a:pt x="2341" y="8200"/>
                  </a:cubicBezTo>
                  <a:cubicBezTo>
                    <a:pt x="2357" y="8225"/>
                    <a:pt x="2386" y="8241"/>
                    <a:pt x="2415" y="8241"/>
                  </a:cubicBezTo>
                  <a:cubicBezTo>
                    <a:pt x="2429" y="8241"/>
                    <a:pt x="2446" y="8236"/>
                    <a:pt x="2458" y="8228"/>
                  </a:cubicBezTo>
                  <a:cubicBezTo>
                    <a:pt x="2500" y="8204"/>
                    <a:pt x="2513" y="8152"/>
                    <a:pt x="2489" y="8110"/>
                  </a:cubicBezTo>
                  <a:cubicBezTo>
                    <a:pt x="2431" y="8015"/>
                    <a:pt x="2367" y="7916"/>
                    <a:pt x="2300" y="7817"/>
                  </a:cubicBezTo>
                  <a:cubicBezTo>
                    <a:pt x="2283" y="7793"/>
                    <a:pt x="2256" y="7780"/>
                    <a:pt x="2228" y="7780"/>
                  </a:cubicBezTo>
                  <a:close/>
                  <a:moveTo>
                    <a:pt x="14982" y="7823"/>
                  </a:moveTo>
                  <a:cubicBezTo>
                    <a:pt x="14934" y="7825"/>
                    <a:pt x="14897" y="7863"/>
                    <a:pt x="14897" y="7911"/>
                  </a:cubicBezTo>
                  <a:cubicBezTo>
                    <a:pt x="14901" y="8025"/>
                    <a:pt x="14902" y="8140"/>
                    <a:pt x="14902" y="8254"/>
                  </a:cubicBezTo>
                  <a:cubicBezTo>
                    <a:pt x="14902" y="8301"/>
                    <a:pt x="14941" y="8339"/>
                    <a:pt x="14989" y="8339"/>
                  </a:cubicBezTo>
                  <a:cubicBezTo>
                    <a:pt x="15037" y="8339"/>
                    <a:pt x="15075" y="8301"/>
                    <a:pt x="15074" y="8252"/>
                  </a:cubicBezTo>
                  <a:cubicBezTo>
                    <a:pt x="15074" y="8137"/>
                    <a:pt x="15072" y="8022"/>
                    <a:pt x="15070" y="7908"/>
                  </a:cubicBezTo>
                  <a:cubicBezTo>
                    <a:pt x="15069" y="7860"/>
                    <a:pt x="15029" y="7825"/>
                    <a:pt x="14982" y="7823"/>
                  </a:cubicBezTo>
                  <a:close/>
                  <a:moveTo>
                    <a:pt x="2658" y="8523"/>
                  </a:moveTo>
                  <a:cubicBezTo>
                    <a:pt x="2646" y="8523"/>
                    <a:pt x="2633" y="8526"/>
                    <a:pt x="2622" y="8531"/>
                  </a:cubicBezTo>
                  <a:cubicBezTo>
                    <a:pt x="2578" y="8550"/>
                    <a:pt x="2559" y="8602"/>
                    <a:pt x="2580" y="8645"/>
                  </a:cubicBezTo>
                  <a:cubicBezTo>
                    <a:pt x="2626" y="8749"/>
                    <a:pt x="2670" y="8853"/>
                    <a:pt x="2707" y="8955"/>
                  </a:cubicBezTo>
                  <a:cubicBezTo>
                    <a:pt x="2718" y="8991"/>
                    <a:pt x="2751" y="9013"/>
                    <a:pt x="2787" y="9013"/>
                  </a:cubicBezTo>
                  <a:cubicBezTo>
                    <a:pt x="2796" y="9013"/>
                    <a:pt x="2806" y="9012"/>
                    <a:pt x="2815" y="9008"/>
                  </a:cubicBezTo>
                  <a:cubicBezTo>
                    <a:pt x="2860" y="8992"/>
                    <a:pt x="2884" y="8943"/>
                    <a:pt x="2868" y="8898"/>
                  </a:cubicBezTo>
                  <a:cubicBezTo>
                    <a:pt x="2830" y="8791"/>
                    <a:pt x="2785" y="8682"/>
                    <a:pt x="2735" y="8573"/>
                  </a:cubicBezTo>
                  <a:cubicBezTo>
                    <a:pt x="2721" y="8541"/>
                    <a:pt x="2690" y="8523"/>
                    <a:pt x="2658" y="8523"/>
                  </a:cubicBezTo>
                  <a:close/>
                  <a:moveTo>
                    <a:pt x="14986" y="8683"/>
                  </a:moveTo>
                  <a:cubicBezTo>
                    <a:pt x="14939" y="8683"/>
                    <a:pt x="14901" y="8720"/>
                    <a:pt x="14899" y="8768"/>
                  </a:cubicBezTo>
                  <a:cubicBezTo>
                    <a:pt x="14897" y="8882"/>
                    <a:pt x="14894" y="8996"/>
                    <a:pt x="14889" y="9109"/>
                  </a:cubicBezTo>
                  <a:cubicBezTo>
                    <a:pt x="14888" y="9157"/>
                    <a:pt x="14926" y="9197"/>
                    <a:pt x="14973" y="9199"/>
                  </a:cubicBezTo>
                  <a:lnTo>
                    <a:pt x="14976" y="9199"/>
                  </a:lnTo>
                  <a:cubicBezTo>
                    <a:pt x="15022" y="9199"/>
                    <a:pt x="15061" y="9162"/>
                    <a:pt x="15062" y="9116"/>
                  </a:cubicBezTo>
                  <a:cubicBezTo>
                    <a:pt x="15066" y="9000"/>
                    <a:pt x="15069" y="8885"/>
                    <a:pt x="15070" y="8771"/>
                  </a:cubicBezTo>
                  <a:cubicBezTo>
                    <a:pt x="15072" y="8723"/>
                    <a:pt x="15034" y="8683"/>
                    <a:pt x="14987" y="8683"/>
                  </a:cubicBezTo>
                  <a:close/>
                  <a:moveTo>
                    <a:pt x="2918" y="9339"/>
                  </a:moveTo>
                  <a:cubicBezTo>
                    <a:pt x="2913" y="9339"/>
                    <a:pt x="2908" y="9339"/>
                    <a:pt x="2903" y="9340"/>
                  </a:cubicBezTo>
                  <a:cubicBezTo>
                    <a:pt x="2855" y="9348"/>
                    <a:pt x="2825" y="9393"/>
                    <a:pt x="2833" y="9439"/>
                  </a:cubicBezTo>
                  <a:cubicBezTo>
                    <a:pt x="2852" y="9548"/>
                    <a:pt x="2865" y="9660"/>
                    <a:pt x="2871" y="9771"/>
                  </a:cubicBezTo>
                  <a:cubicBezTo>
                    <a:pt x="2875" y="9817"/>
                    <a:pt x="2913" y="9852"/>
                    <a:pt x="2958" y="9852"/>
                  </a:cubicBezTo>
                  <a:lnTo>
                    <a:pt x="2963" y="9852"/>
                  </a:lnTo>
                  <a:cubicBezTo>
                    <a:pt x="3011" y="9849"/>
                    <a:pt x="3046" y="9807"/>
                    <a:pt x="3043" y="9761"/>
                  </a:cubicBezTo>
                  <a:cubicBezTo>
                    <a:pt x="3036" y="9642"/>
                    <a:pt x="3022" y="9524"/>
                    <a:pt x="3003" y="9410"/>
                  </a:cubicBezTo>
                  <a:cubicBezTo>
                    <a:pt x="2996" y="9367"/>
                    <a:pt x="2959" y="9339"/>
                    <a:pt x="2918" y="9339"/>
                  </a:cubicBezTo>
                  <a:close/>
                  <a:moveTo>
                    <a:pt x="14954" y="9542"/>
                  </a:moveTo>
                  <a:cubicBezTo>
                    <a:pt x="14908" y="9542"/>
                    <a:pt x="14869" y="9576"/>
                    <a:pt x="14867" y="9622"/>
                  </a:cubicBezTo>
                  <a:cubicBezTo>
                    <a:pt x="14859" y="9737"/>
                    <a:pt x="14853" y="9851"/>
                    <a:pt x="14845" y="9964"/>
                  </a:cubicBezTo>
                  <a:cubicBezTo>
                    <a:pt x="14840" y="10011"/>
                    <a:pt x="14877" y="10052"/>
                    <a:pt x="14923" y="10056"/>
                  </a:cubicBezTo>
                  <a:lnTo>
                    <a:pt x="14930" y="10056"/>
                  </a:lnTo>
                  <a:cubicBezTo>
                    <a:pt x="14974" y="10056"/>
                    <a:pt x="15013" y="10022"/>
                    <a:pt x="15014" y="9976"/>
                  </a:cubicBezTo>
                  <a:cubicBezTo>
                    <a:pt x="15024" y="9862"/>
                    <a:pt x="15030" y="9747"/>
                    <a:pt x="15038" y="9631"/>
                  </a:cubicBezTo>
                  <a:cubicBezTo>
                    <a:pt x="15040" y="9585"/>
                    <a:pt x="15005" y="9543"/>
                    <a:pt x="14957" y="9542"/>
                  </a:cubicBezTo>
                  <a:cubicBezTo>
                    <a:pt x="14956" y="9542"/>
                    <a:pt x="14955" y="9542"/>
                    <a:pt x="14954" y="9542"/>
                  </a:cubicBezTo>
                  <a:close/>
                  <a:moveTo>
                    <a:pt x="2949" y="10194"/>
                  </a:moveTo>
                  <a:cubicBezTo>
                    <a:pt x="2905" y="10194"/>
                    <a:pt x="2868" y="10228"/>
                    <a:pt x="2865" y="10273"/>
                  </a:cubicBezTo>
                  <a:cubicBezTo>
                    <a:pt x="2855" y="10381"/>
                    <a:pt x="2841" y="10493"/>
                    <a:pt x="2820" y="10606"/>
                  </a:cubicBezTo>
                  <a:cubicBezTo>
                    <a:pt x="2812" y="10653"/>
                    <a:pt x="2844" y="10698"/>
                    <a:pt x="2891" y="10706"/>
                  </a:cubicBezTo>
                  <a:cubicBezTo>
                    <a:pt x="2895" y="10706"/>
                    <a:pt x="2900" y="10707"/>
                    <a:pt x="2905" y="10707"/>
                  </a:cubicBezTo>
                  <a:cubicBezTo>
                    <a:pt x="2947" y="10707"/>
                    <a:pt x="2984" y="10677"/>
                    <a:pt x="2990" y="10635"/>
                  </a:cubicBezTo>
                  <a:cubicBezTo>
                    <a:pt x="3011" y="10517"/>
                    <a:pt x="3025" y="10400"/>
                    <a:pt x="3036" y="10288"/>
                  </a:cubicBezTo>
                  <a:cubicBezTo>
                    <a:pt x="3040" y="10241"/>
                    <a:pt x="3004" y="10200"/>
                    <a:pt x="2958" y="10195"/>
                  </a:cubicBezTo>
                  <a:cubicBezTo>
                    <a:pt x="2955" y="10195"/>
                    <a:pt x="2952" y="10194"/>
                    <a:pt x="2949" y="10194"/>
                  </a:cubicBezTo>
                  <a:close/>
                  <a:moveTo>
                    <a:pt x="14886" y="10398"/>
                  </a:moveTo>
                  <a:cubicBezTo>
                    <a:pt x="14841" y="10398"/>
                    <a:pt x="14804" y="10432"/>
                    <a:pt x="14800" y="10475"/>
                  </a:cubicBezTo>
                  <a:cubicBezTo>
                    <a:pt x="14790" y="10589"/>
                    <a:pt x="14777" y="10703"/>
                    <a:pt x="14765" y="10816"/>
                  </a:cubicBezTo>
                  <a:cubicBezTo>
                    <a:pt x="14760" y="10863"/>
                    <a:pt x="14793" y="10906"/>
                    <a:pt x="14840" y="10911"/>
                  </a:cubicBezTo>
                  <a:cubicBezTo>
                    <a:pt x="14843" y="10911"/>
                    <a:pt x="14846" y="10912"/>
                    <a:pt x="14849" y="10912"/>
                  </a:cubicBezTo>
                  <a:cubicBezTo>
                    <a:pt x="14893" y="10912"/>
                    <a:pt x="14931" y="10879"/>
                    <a:pt x="14936" y="10835"/>
                  </a:cubicBezTo>
                  <a:cubicBezTo>
                    <a:pt x="14949" y="10720"/>
                    <a:pt x="14960" y="10606"/>
                    <a:pt x="14971" y="10493"/>
                  </a:cubicBezTo>
                  <a:cubicBezTo>
                    <a:pt x="14976" y="10445"/>
                    <a:pt x="14942" y="10403"/>
                    <a:pt x="14894" y="10398"/>
                  </a:cubicBezTo>
                  <a:cubicBezTo>
                    <a:pt x="14891" y="10398"/>
                    <a:pt x="14888" y="10398"/>
                    <a:pt x="14886" y="10398"/>
                  </a:cubicBezTo>
                  <a:close/>
                  <a:moveTo>
                    <a:pt x="2792" y="11037"/>
                  </a:moveTo>
                  <a:cubicBezTo>
                    <a:pt x="2754" y="11037"/>
                    <a:pt x="2719" y="11063"/>
                    <a:pt x="2710" y="11101"/>
                  </a:cubicBezTo>
                  <a:cubicBezTo>
                    <a:pt x="2681" y="11204"/>
                    <a:pt x="2649" y="11314"/>
                    <a:pt x="2612" y="11426"/>
                  </a:cubicBezTo>
                  <a:cubicBezTo>
                    <a:pt x="2598" y="11471"/>
                    <a:pt x="2622" y="11519"/>
                    <a:pt x="2668" y="11534"/>
                  </a:cubicBezTo>
                  <a:cubicBezTo>
                    <a:pt x="2676" y="11537"/>
                    <a:pt x="2686" y="11538"/>
                    <a:pt x="2694" y="11538"/>
                  </a:cubicBezTo>
                  <a:cubicBezTo>
                    <a:pt x="2731" y="11538"/>
                    <a:pt x="2764" y="11516"/>
                    <a:pt x="2775" y="11479"/>
                  </a:cubicBezTo>
                  <a:cubicBezTo>
                    <a:pt x="2812" y="11364"/>
                    <a:pt x="2846" y="11252"/>
                    <a:pt x="2875" y="11146"/>
                  </a:cubicBezTo>
                  <a:cubicBezTo>
                    <a:pt x="2887" y="11100"/>
                    <a:pt x="2860" y="11053"/>
                    <a:pt x="2815" y="11040"/>
                  </a:cubicBezTo>
                  <a:cubicBezTo>
                    <a:pt x="2808" y="11038"/>
                    <a:pt x="2800" y="11037"/>
                    <a:pt x="2792" y="11037"/>
                  </a:cubicBezTo>
                  <a:close/>
                  <a:moveTo>
                    <a:pt x="14786" y="11251"/>
                  </a:moveTo>
                  <a:cubicBezTo>
                    <a:pt x="14743" y="11251"/>
                    <a:pt x="14706" y="11283"/>
                    <a:pt x="14701" y="11325"/>
                  </a:cubicBezTo>
                  <a:cubicBezTo>
                    <a:pt x="14686" y="11439"/>
                    <a:pt x="14668" y="11551"/>
                    <a:pt x="14652" y="11665"/>
                  </a:cubicBezTo>
                  <a:cubicBezTo>
                    <a:pt x="14644" y="11711"/>
                    <a:pt x="14676" y="11755"/>
                    <a:pt x="14725" y="11763"/>
                  </a:cubicBezTo>
                  <a:lnTo>
                    <a:pt x="14737" y="11763"/>
                  </a:lnTo>
                  <a:cubicBezTo>
                    <a:pt x="14779" y="11763"/>
                    <a:pt x="14816" y="11732"/>
                    <a:pt x="14822" y="11691"/>
                  </a:cubicBezTo>
                  <a:cubicBezTo>
                    <a:pt x="14840" y="11577"/>
                    <a:pt x="14856" y="11463"/>
                    <a:pt x="14872" y="11348"/>
                  </a:cubicBezTo>
                  <a:cubicBezTo>
                    <a:pt x="14878" y="11301"/>
                    <a:pt x="14845" y="11258"/>
                    <a:pt x="14798" y="11252"/>
                  </a:cubicBezTo>
                  <a:cubicBezTo>
                    <a:pt x="14794" y="11251"/>
                    <a:pt x="14790" y="11251"/>
                    <a:pt x="14786" y="11251"/>
                  </a:cubicBezTo>
                  <a:close/>
                  <a:moveTo>
                    <a:pt x="2525" y="11854"/>
                  </a:moveTo>
                  <a:cubicBezTo>
                    <a:pt x="2489" y="11854"/>
                    <a:pt x="2456" y="11875"/>
                    <a:pt x="2444" y="11910"/>
                  </a:cubicBezTo>
                  <a:cubicBezTo>
                    <a:pt x="2404" y="12016"/>
                    <a:pt x="2364" y="12123"/>
                    <a:pt x="2322" y="12229"/>
                  </a:cubicBezTo>
                  <a:cubicBezTo>
                    <a:pt x="2305" y="12273"/>
                    <a:pt x="2327" y="12323"/>
                    <a:pt x="2370" y="12341"/>
                  </a:cubicBezTo>
                  <a:cubicBezTo>
                    <a:pt x="2381" y="12344"/>
                    <a:pt x="2391" y="12345"/>
                    <a:pt x="2402" y="12345"/>
                  </a:cubicBezTo>
                  <a:cubicBezTo>
                    <a:pt x="2436" y="12345"/>
                    <a:pt x="2468" y="12325"/>
                    <a:pt x="2482" y="12291"/>
                  </a:cubicBezTo>
                  <a:cubicBezTo>
                    <a:pt x="2524" y="12184"/>
                    <a:pt x="2566" y="12076"/>
                    <a:pt x="2604" y="11969"/>
                  </a:cubicBezTo>
                  <a:cubicBezTo>
                    <a:pt x="2622" y="11924"/>
                    <a:pt x="2599" y="11875"/>
                    <a:pt x="2554" y="11859"/>
                  </a:cubicBezTo>
                  <a:cubicBezTo>
                    <a:pt x="2545" y="11855"/>
                    <a:pt x="2535" y="11854"/>
                    <a:pt x="2525" y="11854"/>
                  </a:cubicBezTo>
                  <a:close/>
                  <a:moveTo>
                    <a:pt x="14654" y="12099"/>
                  </a:moveTo>
                  <a:cubicBezTo>
                    <a:pt x="14613" y="12099"/>
                    <a:pt x="14576" y="12129"/>
                    <a:pt x="14569" y="12171"/>
                  </a:cubicBezTo>
                  <a:cubicBezTo>
                    <a:pt x="14548" y="12283"/>
                    <a:pt x="14528" y="12395"/>
                    <a:pt x="14507" y="12507"/>
                  </a:cubicBezTo>
                  <a:cubicBezTo>
                    <a:pt x="14497" y="12554"/>
                    <a:pt x="14528" y="12598"/>
                    <a:pt x="14574" y="12608"/>
                  </a:cubicBezTo>
                  <a:cubicBezTo>
                    <a:pt x="14579" y="12610"/>
                    <a:pt x="14585" y="12610"/>
                    <a:pt x="14590" y="12610"/>
                  </a:cubicBezTo>
                  <a:cubicBezTo>
                    <a:pt x="14630" y="12610"/>
                    <a:pt x="14667" y="12581"/>
                    <a:pt x="14675" y="12541"/>
                  </a:cubicBezTo>
                  <a:cubicBezTo>
                    <a:pt x="14697" y="12427"/>
                    <a:pt x="14718" y="12313"/>
                    <a:pt x="14737" y="12201"/>
                  </a:cubicBezTo>
                  <a:cubicBezTo>
                    <a:pt x="14745" y="12153"/>
                    <a:pt x="14715" y="12110"/>
                    <a:pt x="14668" y="12100"/>
                  </a:cubicBezTo>
                  <a:cubicBezTo>
                    <a:pt x="14664" y="12100"/>
                    <a:pt x="14659" y="12099"/>
                    <a:pt x="14654" y="12099"/>
                  </a:cubicBezTo>
                  <a:close/>
                  <a:moveTo>
                    <a:pt x="2214" y="12655"/>
                  </a:moveTo>
                  <a:cubicBezTo>
                    <a:pt x="2179" y="12655"/>
                    <a:pt x="2147" y="12676"/>
                    <a:pt x="2133" y="12709"/>
                  </a:cubicBezTo>
                  <a:cubicBezTo>
                    <a:pt x="2092" y="12816"/>
                    <a:pt x="2052" y="12924"/>
                    <a:pt x="2012" y="13032"/>
                  </a:cubicBezTo>
                  <a:cubicBezTo>
                    <a:pt x="1994" y="13076"/>
                    <a:pt x="2016" y="13125"/>
                    <a:pt x="2061" y="13143"/>
                  </a:cubicBezTo>
                  <a:cubicBezTo>
                    <a:pt x="2071" y="13146"/>
                    <a:pt x="2082" y="13148"/>
                    <a:pt x="2092" y="13148"/>
                  </a:cubicBezTo>
                  <a:cubicBezTo>
                    <a:pt x="2127" y="13148"/>
                    <a:pt x="2159" y="13127"/>
                    <a:pt x="2172" y="13092"/>
                  </a:cubicBezTo>
                  <a:cubicBezTo>
                    <a:pt x="2212" y="12984"/>
                    <a:pt x="2252" y="12879"/>
                    <a:pt x="2293" y="12771"/>
                  </a:cubicBezTo>
                  <a:cubicBezTo>
                    <a:pt x="2311" y="12727"/>
                    <a:pt x="2289" y="12677"/>
                    <a:pt x="2245" y="12661"/>
                  </a:cubicBezTo>
                  <a:cubicBezTo>
                    <a:pt x="2235" y="12657"/>
                    <a:pt x="2224" y="12655"/>
                    <a:pt x="2214" y="12655"/>
                  </a:cubicBezTo>
                  <a:close/>
                  <a:moveTo>
                    <a:pt x="14484" y="12942"/>
                  </a:moveTo>
                  <a:cubicBezTo>
                    <a:pt x="14445" y="12942"/>
                    <a:pt x="14409" y="12970"/>
                    <a:pt x="14401" y="13008"/>
                  </a:cubicBezTo>
                  <a:cubicBezTo>
                    <a:pt x="14375" y="13121"/>
                    <a:pt x="14348" y="13231"/>
                    <a:pt x="14321" y="13342"/>
                  </a:cubicBezTo>
                  <a:cubicBezTo>
                    <a:pt x="14308" y="13386"/>
                    <a:pt x="14337" y="13434"/>
                    <a:pt x="14383" y="13446"/>
                  </a:cubicBezTo>
                  <a:cubicBezTo>
                    <a:pt x="14390" y="13447"/>
                    <a:pt x="14396" y="13449"/>
                    <a:pt x="14404" y="13449"/>
                  </a:cubicBezTo>
                  <a:cubicBezTo>
                    <a:pt x="14443" y="13449"/>
                    <a:pt x="14478" y="13423"/>
                    <a:pt x="14488" y="13383"/>
                  </a:cubicBezTo>
                  <a:cubicBezTo>
                    <a:pt x="14516" y="13273"/>
                    <a:pt x="14544" y="13159"/>
                    <a:pt x="14568" y="13047"/>
                  </a:cubicBezTo>
                  <a:cubicBezTo>
                    <a:pt x="14579" y="13000"/>
                    <a:pt x="14550" y="12956"/>
                    <a:pt x="14504" y="12944"/>
                  </a:cubicBezTo>
                  <a:cubicBezTo>
                    <a:pt x="14497" y="12943"/>
                    <a:pt x="14490" y="12942"/>
                    <a:pt x="14484" y="12942"/>
                  </a:cubicBezTo>
                  <a:close/>
                  <a:moveTo>
                    <a:pt x="1921" y="13462"/>
                  </a:moveTo>
                  <a:cubicBezTo>
                    <a:pt x="1885" y="13462"/>
                    <a:pt x="1851" y="13485"/>
                    <a:pt x="1839" y="13521"/>
                  </a:cubicBezTo>
                  <a:cubicBezTo>
                    <a:pt x="1802" y="13638"/>
                    <a:pt x="1768" y="13747"/>
                    <a:pt x="1739" y="13854"/>
                  </a:cubicBezTo>
                  <a:cubicBezTo>
                    <a:pt x="1727" y="13900"/>
                    <a:pt x="1754" y="13947"/>
                    <a:pt x="1799" y="13960"/>
                  </a:cubicBezTo>
                  <a:cubicBezTo>
                    <a:pt x="1807" y="13963"/>
                    <a:pt x="1815" y="13963"/>
                    <a:pt x="1823" y="13963"/>
                  </a:cubicBezTo>
                  <a:cubicBezTo>
                    <a:pt x="1859" y="13963"/>
                    <a:pt x="1895" y="13939"/>
                    <a:pt x="1904" y="13900"/>
                  </a:cubicBezTo>
                  <a:cubicBezTo>
                    <a:pt x="1933" y="13795"/>
                    <a:pt x="1965" y="13689"/>
                    <a:pt x="2004" y="13574"/>
                  </a:cubicBezTo>
                  <a:cubicBezTo>
                    <a:pt x="2018" y="13529"/>
                    <a:pt x="1992" y="13481"/>
                    <a:pt x="1947" y="13466"/>
                  </a:cubicBezTo>
                  <a:cubicBezTo>
                    <a:pt x="1939" y="13464"/>
                    <a:pt x="1930" y="13462"/>
                    <a:pt x="1921" y="13462"/>
                  </a:cubicBezTo>
                  <a:close/>
                  <a:moveTo>
                    <a:pt x="14264" y="13773"/>
                  </a:moveTo>
                  <a:cubicBezTo>
                    <a:pt x="14228" y="13773"/>
                    <a:pt x="14195" y="13797"/>
                    <a:pt x="14183" y="13833"/>
                  </a:cubicBezTo>
                  <a:cubicBezTo>
                    <a:pt x="14150" y="13944"/>
                    <a:pt x="14114" y="14053"/>
                    <a:pt x="14078" y="14158"/>
                  </a:cubicBezTo>
                  <a:cubicBezTo>
                    <a:pt x="14062" y="14203"/>
                    <a:pt x="14086" y="14251"/>
                    <a:pt x="14130" y="14267"/>
                  </a:cubicBezTo>
                  <a:cubicBezTo>
                    <a:pt x="14140" y="14270"/>
                    <a:pt x="14150" y="14272"/>
                    <a:pt x="14159" y="14272"/>
                  </a:cubicBezTo>
                  <a:cubicBezTo>
                    <a:pt x="14194" y="14272"/>
                    <a:pt x="14227" y="14249"/>
                    <a:pt x="14239" y="14214"/>
                  </a:cubicBezTo>
                  <a:cubicBezTo>
                    <a:pt x="14276" y="14107"/>
                    <a:pt x="14313" y="13996"/>
                    <a:pt x="14347" y="13884"/>
                  </a:cubicBezTo>
                  <a:cubicBezTo>
                    <a:pt x="14361" y="13838"/>
                    <a:pt x="14335" y="13790"/>
                    <a:pt x="14291" y="13777"/>
                  </a:cubicBezTo>
                  <a:cubicBezTo>
                    <a:pt x="14282" y="13774"/>
                    <a:pt x="14273" y="13773"/>
                    <a:pt x="14264" y="13773"/>
                  </a:cubicBezTo>
                  <a:close/>
                  <a:moveTo>
                    <a:pt x="1707" y="14293"/>
                  </a:moveTo>
                  <a:cubicBezTo>
                    <a:pt x="1666" y="14293"/>
                    <a:pt x="1630" y="14323"/>
                    <a:pt x="1622" y="14365"/>
                  </a:cubicBezTo>
                  <a:cubicBezTo>
                    <a:pt x="1602" y="14478"/>
                    <a:pt x="1584" y="14594"/>
                    <a:pt x="1570" y="14709"/>
                  </a:cubicBezTo>
                  <a:cubicBezTo>
                    <a:pt x="1565" y="14757"/>
                    <a:pt x="1598" y="14799"/>
                    <a:pt x="1645" y="14805"/>
                  </a:cubicBezTo>
                  <a:lnTo>
                    <a:pt x="1656" y="14805"/>
                  </a:lnTo>
                  <a:cubicBezTo>
                    <a:pt x="1699" y="14805"/>
                    <a:pt x="1736" y="14773"/>
                    <a:pt x="1741" y="14730"/>
                  </a:cubicBezTo>
                  <a:cubicBezTo>
                    <a:pt x="1754" y="14618"/>
                    <a:pt x="1771" y="14506"/>
                    <a:pt x="1791" y="14395"/>
                  </a:cubicBezTo>
                  <a:cubicBezTo>
                    <a:pt x="1799" y="14349"/>
                    <a:pt x="1768" y="14304"/>
                    <a:pt x="1722" y="14294"/>
                  </a:cubicBezTo>
                  <a:cubicBezTo>
                    <a:pt x="1717" y="14293"/>
                    <a:pt x="1712" y="14293"/>
                    <a:pt x="1707" y="14293"/>
                  </a:cubicBezTo>
                  <a:close/>
                  <a:moveTo>
                    <a:pt x="13974" y="14581"/>
                  </a:moveTo>
                  <a:cubicBezTo>
                    <a:pt x="13941" y="14581"/>
                    <a:pt x="13908" y="14600"/>
                    <a:pt x="13895" y="14634"/>
                  </a:cubicBezTo>
                  <a:cubicBezTo>
                    <a:pt x="13850" y="14739"/>
                    <a:pt x="13804" y="14844"/>
                    <a:pt x="13756" y="14943"/>
                  </a:cubicBezTo>
                  <a:cubicBezTo>
                    <a:pt x="13735" y="14984"/>
                    <a:pt x="13753" y="15037"/>
                    <a:pt x="13796" y="15057"/>
                  </a:cubicBezTo>
                  <a:cubicBezTo>
                    <a:pt x="13807" y="15063"/>
                    <a:pt x="13820" y="15066"/>
                    <a:pt x="13833" y="15066"/>
                  </a:cubicBezTo>
                  <a:cubicBezTo>
                    <a:pt x="13865" y="15066"/>
                    <a:pt x="13895" y="15049"/>
                    <a:pt x="13909" y="15018"/>
                  </a:cubicBezTo>
                  <a:cubicBezTo>
                    <a:pt x="13959" y="14916"/>
                    <a:pt x="14007" y="14808"/>
                    <a:pt x="14054" y="14701"/>
                  </a:cubicBezTo>
                  <a:cubicBezTo>
                    <a:pt x="14071" y="14656"/>
                    <a:pt x="14050" y="14607"/>
                    <a:pt x="14007" y="14587"/>
                  </a:cubicBezTo>
                  <a:cubicBezTo>
                    <a:pt x="13996" y="14583"/>
                    <a:pt x="13985" y="14581"/>
                    <a:pt x="13974" y="14581"/>
                  </a:cubicBezTo>
                  <a:close/>
                  <a:moveTo>
                    <a:pt x="1615" y="15148"/>
                  </a:moveTo>
                  <a:cubicBezTo>
                    <a:pt x="1570" y="15148"/>
                    <a:pt x="1534" y="15185"/>
                    <a:pt x="1533" y="15231"/>
                  </a:cubicBezTo>
                  <a:cubicBezTo>
                    <a:pt x="1531" y="15282"/>
                    <a:pt x="1531" y="15334"/>
                    <a:pt x="1531" y="15385"/>
                  </a:cubicBezTo>
                  <a:cubicBezTo>
                    <a:pt x="1531" y="15449"/>
                    <a:pt x="1533" y="15515"/>
                    <a:pt x="1534" y="15580"/>
                  </a:cubicBezTo>
                  <a:cubicBezTo>
                    <a:pt x="1536" y="15627"/>
                    <a:pt x="1574" y="15663"/>
                    <a:pt x="1619" y="15663"/>
                  </a:cubicBezTo>
                  <a:lnTo>
                    <a:pt x="1622" y="15663"/>
                  </a:lnTo>
                  <a:cubicBezTo>
                    <a:pt x="1670" y="15662"/>
                    <a:pt x="1707" y="15622"/>
                    <a:pt x="1706" y="15574"/>
                  </a:cubicBezTo>
                  <a:cubicBezTo>
                    <a:pt x="1704" y="15511"/>
                    <a:pt x="1702" y="15447"/>
                    <a:pt x="1702" y="15385"/>
                  </a:cubicBezTo>
                  <a:cubicBezTo>
                    <a:pt x="1702" y="15335"/>
                    <a:pt x="1702" y="15286"/>
                    <a:pt x="1704" y="15236"/>
                  </a:cubicBezTo>
                  <a:cubicBezTo>
                    <a:pt x="1706" y="15188"/>
                    <a:pt x="1669" y="15148"/>
                    <a:pt x="1621" y="15148"/>
                  </a:cubicBezTo>
                  <a:cubicBezTo>
                    <a:pt x="1619" y="15148"/>
                    <a:pt x="1617" y="15148"/>
                    <a:pt x="1615" y="15148"/>
                  </a:cubicBezTo>
                  <a:close/>
                  <a:moveTo>
                    <a:pt x="13589" y="15348"/>
                  </a:moveTo>
                  <a:cubicBezTo>
                    <a:pt x="13560" y="15348"/>
                    <a:pt x="13531" y="15363"/>
                    <a:pt x="13516" y="15390"/>
                  </a:cubicBezTo>
                  <a:cubicBezTo>
                    <a:pt x="13456" y="15487"/>
                    <a:pt x="13395" y="15583"/>
                    <a:pt x="13333" y="15675"/>
                  </a:cubicBezTo>
                  <a:cubicBezTo>
                    <a:pt x="13306" y="15713"/>
                    <a:pt x="13315" y="15768"/>
                    <a:pt x="13355" y="15793"/>
                  </a:cubicBezTo>
                  <a:cubicBezTo>
                    <a:pt x="13370" y="15804"/>
                    <a:pt x="13387" y="15809"/>
                    <a:pt x="13403" y="15809"/>
                  </a:cubicBezTo>
                  <a:cubicBezTo>
                    <a:pt x="13431" y="15809"/>
                    <a:pt x="13458" y="15796"/>
                    <a:pt x="13474" y="15772"/>
                  </a:cubicBezTo>
                  <a:cubicBezTo>
                    <a:pt x="13540" y="15678"/>
                    <a:pt x="13602" y="15579"/>
                    <a:pt x="13663" y="15478"/>
                  </a:cubicBezTo>
                  <a:cubicBezTo>
                    <a:pt x="13687" y="15438"/>
                    <a:pt x="13674" y="15385"/>
                    <a:pt x="13632" y="15361"/>
                  </a:cubicBezTo>
                  <a:cubicBezTo>
                    <a:pt x="13619" y="15352"/>
                    <a:pt x="13604" y="15348"/>
                    <a:pt x="13589" y="15348"/>
                  </a:cubicBezTo>
                  <a:close/>
                  <a:moveTo>
                    <a:pt x="13089" y="16045"/>
                  </a:moveTo>
                  <a:cubicBezTo>
                    <a:pt x="13065" y="16045"/>
                    <a:pt x="13041" y="16055"/>
                    <a:pt x="13024" y="16075"/>
                  </a:cubicBezTo>
                  <a:cubicBezTo>
                    <a:pt x="12950" y="16160"/>
                    <a:pt x="12873" y="16243"/>
                    <a:pt x="12793" y="16320"/>
                  </a:cubicBezTo>
                  <a:cubicBezTo>
                    <a:pt x="12760" y="16354"/>
                    <a:pt x="12760" y="16408"/>
                    <a:pt x="12793" y="16442"/>
                  </a:cubicBezTo>
                  <a:cubicBezTo>
                    <a:pt x="12809" y="16459"/>
                    <a:pt x="12832" y="16467"/>
                    <a:pt x="12854" y="16467"/>
                  </a:cubicBezTo>
                  <a:cubicBezTo>
                    <a:pt x="12877" y="16467"/>
                    <a:pt x="12897" y="16459"/>
                    <a:pt x="12915" y="16443"/>
                  </a:cubicBezTo>
                  <a:cubicBezTo>
                    <a:pt x="12997" y="16362"/>
                    <a:pt x="13077" y="16275"/>
                    <a:pt x="13154" y="16187"/>
                  </a:cubicBezTo>
                  <a:cubicBezTo>
                    <a:pt x="13186" y="16152"/>
                    <a:pt x="13181" y="16097"/>
                    <a:pt x="13146" y="16065"/>
                  </a:cubicBezTo>
                  <a:cubicBezTo>
                    <a:pt x="13129" y="16052"/>
                    <a:pt x="13109" y="16045"/>
                    <a:pt x="13089" y="16045"/>
                  </a:cubicBezTo>
                  <a:close/>
                  <a:moveTo>
                    <a:pt x="1661" y="16005"/>
                  </a:moveTo>
                  <a:cubicBezTo>
                    <a:pt x="1658" y="16005"/>
                    <a:pt x="1654" y="16006"/>
                    <a:pt x="1650" y="16006"/>
                  </a:cubicBezTo>
                  <a:cubicBezTo>
                    <a:pt x="1603" y="16011"/>
                    <a:pt x="1570" y="16054"/>
                    <a:pt x="1576" y="16101"/>
                  </a:cubicBezTo>
                  <a:cubicBezTo>
                    <a:pt x="1590" y="16216"/>
                    <a:pt x="1608" y="16333"/>
                    <a:pt x="1630" y="16446"/>
                  </a:cubicBezTo>
                  <a:cubicBezTo>
                    <a:pt x="1637" y="16487"/>
                    <a:pt x="1674" y="16515"/>
                    <a:pt x="1714" y="16515"/>
                  </a:cubicBezTo>
                  <a:cubicBezTo>
                    <a:pt x="1720" y="16515"/>
                    <a:pt x="1725" y="16515"/>
                    <a:pt x="1730" y="16514"/>
                  </a:cubicBezTo>
                  <a:cubicBezTo>
                    <a:pt x="1776" y="16506"/>
                    <a:pt x="1808" y="16461"/>
                    <a:pt x="1799" y="16414"/>
                  </a:cubicBezTo>
                  <a:cubicBezTo>
                    <a:pt x="1778" y="16304"/>
                    <a:pt x="1760" y="16192"/>
                    <a:pt x="1746" y="16080"/>
                  </a:cubicBezTo>
                  <a:cubicBezTo>
                    <a:pt x="1741" y="16037"/>
                    <a:pt x="1705" y="16005"/>
                    <a:pt x="1661" y="16005"/>
                  </a:cubicBezTo>
                  <a:close/>
                  <a:moveTo>
                    <a:pt x="12464" y="16632"/>
                  </a:moveTo>
                  <a:cubicBezTo>
                    <a:pt x="12446" y="16632"/>
                    <a:pt x="12428" y="16638"/>
                    <a:pt x="12412" y="16650"/>
                  </a:cubicBezTo>
                  <a:cubicBezTo>
                    <a:pt x="12326" y="16716"/>
                    <a:pt x="12236" y="16778"/>
                    <a:pt x="12135" y="16842"/>
                  </a:cubicBezTo>
                  <a:cubicBezTo>
                    <a:pt x="12097" y="16868"/>
                    <a:pt x="12084" y="16922"/>
                    <a:pt x="12111" y="16962"/>
                  </a:cubicBezTo>
                  <a:cubicBezTo>
                    <a:pt x="12127" y="16986"/>
                    <a:pt x="12154" y="17001"/>
                    <a:pt x="12183" y="17001"/>
                  </a:cubicBezTo>
                  <a:cubicBezTo>
                    <a:pt x="12199" y="17001"/>
                    <a:pt x="12215" y="16996"/>
                    <a:pt x="12230" y="16986"/>
                  </a:cubicBezTo>
                  <a:cubicBezTo>
                    <a:pt x="12332" y="16920"/>
                    <a:pt x="12427" y="16855"/>
                    <a:pt x="12516" y="16786"/>
                  </a:cubicBezTo>
                  <a:cubicBezTo>
                    <a:pt x="12555" y="16757"/>
                    <a:pt x="12561" y="16704"/>
                    <a:pt x="12532" y="16666"/>
                  </a:cubicBezTo>
                  <a:cubicBezTo>
                    <a:pt x="12515" y="16644"/>
                    <a:pt x="12490" y="16632"/>
                    <a:pt x="12464" y="16632"/>
                  </a:cubicBezTo>
                  <a:close/>
                  <a:moveTo>
                    <a:pt x="1833" y="16845"/>
                  </a:moveTo>
                  <a:cubicBezTo>
                    <a:pt x="1825" y="16845"/>
                    <a:pt x="1818" y="16846"/>
                    <a:pt x="1810" y="16848"/>
                  </a:cubicBezTo>
                  <a:cubicBezTo>
                    <a:pt x="1763" y="16861"/>
                    <a:pt x="1738" y="16909"/>
                    <a:pt x="1751" y="16956"/>
                  </a:cubicBezTo>
                  <a:cubicBezTo>
                    <a:pt x="1784" y="17068"/>
                    <a:pt x="1819" y="17178"/>
                    <a:pt x="1859" y="17287"/>
                  </a:cubicBezTo>
                  <a:cubicBezTo>
                    <a:pt x="1871" y="17322"/>
                    <a:pt x="1904" y="17345"/>
                    <a:pt x="1939" y="17345"/>
                  </a:cubicBezTo>
                  <a:cubicBezTo>
                    <a:pt x="1949" y="17345"/>
                    <a:pt x="1959" y="17343"/>
                    <a:pt x="1968" y="17338"/>
                  </a:cubicBezTo>
                  <a:cubicBezTo>
                    <a:pt x="2013" y="17322"/>
                    <a:pt x="2036" y="17274"/>
                    <a:pt x="2020" y="17230"/>
                  </a:cubicBezTo>
                  <a:cubicBezTo>
                    <a:pt x="1983" y="17124"/>
                    <a:pt x="1947" y="17017"/>
                    <a:pt x="1915" y="16908"/>
                  </a:cubicBezTo>
                  <a:cubicBezTo>
                    <a:pt x="1905" y="16869"/>
                    <a:pt x="1870" y="16845"/>
                    <a:pt x="1833" y="16845"/>
                  </a:cubicBezTo>
                  <a:close/>
                  <a:moveTo>
                    <a:pt x="11739" y="17091"/>
                  </a:moveTo>
                  <a:cubicBezTo>
                    <a:pt x="11725" y="17091"/>
                    <a:pt x="11711" y="17094"/>
                    <a:pt x="11698" y="17101"/>
                  </a:cubicBezTo>
                  <a:cubicBezTo>
                    <a:pt x="11597" y="17156"/>
                    <a:pt x="11496" y="17209"/>
                    <a:pt x="11395" y="17262"/>
                  </a:cubicBezTo>
                  <a:cubicBezTo>
                    <a:pt x="11354" y="17282"/>
                    <a:pt x="11336" y="17335"/>
                    <a:pt x="11359" y="17377"/>
                  </a:cubicBezTo>
                  <a:cubicBezTo>
                    <a:pt x="11373" y="17406"/>
                    <a:pt x="11403" y="17423"/>
                    <a:pt x="11435" y="17423"/>
                  </a:cubicBezTo>
                  <a:cubicBezTo>
                    <a:pt x="11448" y="17423"/>
                    <a:pt x="11463" y="17420"/>
                    <a:pt x="11474" y="17414"/>
                  </a:cubicBezTo>
                  <a:cubicBezTo>
                    <a:pt x="11576" y="17361"/>
                    <a:pt x="11679" y="17308"/>
                    <a:pt x="11780" y="17252"/>
                  </a:cubicBezTo>
                  <a:cubicBezTo>
                    <a:pt x="11821" y="17230"/>
                    <a:pt x="11837" y="17177"/>
                    <a:pt x="11815" y="17135"/>
                  </a:cubicBezTo>
                  <a:cubicBezTo>
                    <a:pt x="11799" y="17107"/>
                    <a:pt x="11769" y="17091"/>
                    <a:pt x="11739" y="17091"/>
                  </a:cubicBezTo>
                  <a:close/>
                  <a:moveTo>
                    <a:pt x="10975" y="17486"/>
                  </a:moveTo>
                  <a:cubicBezTo>
                    <a:pt x="10962" y="17486"/>
                    <a:pt x="10949" y="17489"/>
                    <a:pt x="10936" y="17495"/>
                  </a:cubicBezTo>
                  <a:cubicBezTo>
                    <a:pt x="10833" y="17548"/>
                    <a:pt x="10732" y="17603"/>
                    <a:pt x="10632" y="17657"/>
                  </a:cubicBezTo>
                  <a:cubicBezTo>
                    <a:pt x="10590" y="17681"/>
                    <a:pt x="10574" y="17732"/>
                    <a:pt x="10596" y="17774"/>
                  </a:cubicBezTo>
                  <a:cubicBezTo>
                    <a:pt x="10612" y="17803"/>
                    <a:pt x="10643" y="17819"/>
                    <a:pt x="10673" y="17819"/>
                  </a:cubicBezTo>
                  <a:cubicBezTo>
                    <a:pt x="10686" y="17819"/>
                    <a:pt x="10700" y="17816"/>
                    <a:pt x="10713" y="17808"/>
                  </a:cubicBezTo>
                  <a:cubicBezTo>
                    <a:pt x="10812" y="17753"/>
                    <a:pt x="10913" y="17700"/>
                    <a:pt x="11016" y="17649"/>
                  </a:cubicBezTo>
                  <a:cubicBezTo>
                    <a:pt x="11057" y="17627"/>
                    <a:pt x="11073" y="17575"/>
                    <a:pt x="11053" y="17532"/>
                  </a:cubicBezTo>
                  <a:cubicBezTo>
                    <a:pt x="11037" y="17503"/>
                    <a:pt x="11007" y="17486"/>
                    <a:pt x="10975" y="17486"/>
                  </a:cubicBezTo>
                  <a:close/>
                  <a:moveTo>
                    <a:pt x="2138" y="17648"/>
                  </a:moveTo>
                  <a:cubicBezTo>
                    <a:pt x="2126" y="17648"/>
                    <a:pt x="2113" y="17650"/>
                    <a:pt x="2101" y="17655"/>
                  </a:cubicBezTo>
                  <a:cubicBezTo>
                    <a:pt x="2058" y="17676"/>
                    <a:pt x="2040" y="17728"/>
                    <a:pt x="2061" y="17771"/>
                  </a:cubicBezTo>
                  <a:cubicBezTo>
                    <a:pt x="2112" y="17875"/>
                    <a:pt x="2167" y="17979"/>
                    <a:pt x="2223" y="18080"/>
                  </a:cubicBezTo>
                  <a:cubicBezTo>
                    <a:pt x="2239" y="18109"/>
                    <a:pt x="2268" y="18123"/>
                    <a:pt x="2298" y="18123"/>
                  </a:cubicBezTo>
                  <a:cubicBezTo>
                    <a:pt x="2313" y="18123"/>
                    <a:pt x="2327" y="18120"/>
                    <a:pt x="2341" y="18112"/>
                  </a:cubicBezTo>
                  <a:cubicBezTo>
                    <a:pt x="2381" y="18089"/>
                    <a:pt x="2396" y="18037"/>
                    <a:pt x="2373" y="17995"/>
                  </a:cubicBezTo>
                  <a:cubicBezTo>
                    <a:pt x="2317" y="17897"/>
                    <a:pt x="2265" y="17798"/>
                    <a:pt x="2217" y="17696"/>
                  </a:cubicBezTo>
                  <a:cubicBezTo>
                    <a:pt x="2201" y="17665"/>
                    <a:pt x="2170" y="17648"/>
                    <a:pt x="2138" y="17648"/>
                  </a:cubicBezTo>
                  <a:close/>
                  <a:moveTo>
                    <a:pt x="10229" y="17910"/>
                  </a:moveTo>
                  <a:cubicBezTo>
                    <a:pt x="10213" y="17910"/>
                    <a:pt x="10197" y="17915"/>
                    <a:pt x="10183" y="17925"/>
                  </a:cubicBezTo>
                  <a:cubicBezTo>
                    <a:pt x="10146" y="17947"/>
                    <a:pt x="10111" y="17971"/>
                    <a:pt x="10074" y="17995"/>
                  </a:cubicBezTo>
                  <a:cubicBezTo>
                    <a:pt x="10015" y="18037"/>
                    <a:pt x="9954" y="18080"/>
                    <a:pt x="9897" y="18123"/>
                  </a:cubicBezTo>
                  <a:cubicBezTo>
                    <a:pt x="9858" y="18152"/>
                    <a:pt x="9850" y="18206"/>
                    <a:pt x="9879" y="18243"/>
                  </a:cubicBezTo>
                  <a:cubicBezTo>
                    <a:pt x="9895" y="18266"/>
                    <a:pt x="9921" y="18278"/>
                    <a:pt x="9948" y="18278"/>
                  </a:cubicBezTo>
                  <a:cubicBezTo>
                    <a:pt x="9965" y="18278"/>
                    <a:pt x="9983" y="18272"/>
                    <a:pt x="9999" y="18261"/>
                  </a:cubicBezTo>
                  <a:cubicBezTo>
                    <a:pt x="10055" y="18219"/>
                    <a:pt x="10113" y="18178"/>
                    <a:pt x="10172" y="18137"/>
                  </a:cubicBezTo>
                  <a:cubicBezTo>
                    <a:pt x="10206" y="18113"/>
                    <a:pt x="10241" y="18091"/>
                    <a:pt x="10276" y="18069"/>
                  </a:cubicBezTo>
                  <a:cubicBezTo>
                    <a:pt x="10316" y="18043"/>
                    <a:pt x="10327" y="17989"/>
                    <a:pt x="10302" y="17949"/>
                  </a:cubicBezTo>
                  <a:cubicBezTo>
                    <a:pt x="10285" y="17924"/>
                    <a:pt x="10257" y="17910"/>
                    <a:pt x="10229" y="17910"/>
                  </a:cubicBezTo>
                  <a:close/>
                  <a:moveTo>
                    <a:pt x="2577" y="18385"/>
                  </a:moveTo>
                  <a:cubicBezTo>
                    <a:pt x="2560" y="18385"/>
                    <a:pt x="2542" y="18390"/>
                    <a:pt x="2527" y="18402"/>
                  </a:cubicBezTo>
                  <a:cubicBezTo>
                    <a:pt x="2489" y="18429"/>
                    <a:pt x="2481" y="18483"/>
                    <a:pt x="2508" y="18522"/>
                  </a:cubicBezTo>
                  <a:cubicBezTo>
                    <a:pt x="2577" y="18616"/>
                    <a:pt x="2649" y="18708"/>
                    <a:pt x="2724" y="18797"/>
                  </a:cubicBezTo>
                  <a:cubicBezTo>
                    <a:pt x="2742" y="18816"/>
                    <a:pt x="2766" y="18826"/>
                    <a:pt x="2790" y="18826"/>
                  </a:cubicBezTo>
                  <a:cubicBezTo>
                    <a:pt x="2809" y="18826"/>
                    <a:pt x="2830" y="18820"/>
                    <a:pt x="2846" y="18807"/>
                  </a:cubicBezTo>
                  <a:cubicBezTo>
                    <a:pt x="2881" y="18776"/>
                    <a:pt x="2886" y="18722"/>
                    <a:pt x="2855" y="18685"/>
                  </a:cubicBezTo>
                  <a:cubicBezTo>
                    <a:pt x="2783" y="18600"/>
                    <a:pt x="2713" y="18511"/>
                    <a:pt x="2647" y="18421"/>
                  </a:cubicBezTo>
                  <a:cubicBezTo>
                    <a:pt x="2630" y="18398"/>
                    <a:pt x="2604" y="18385"/>
                    <a:pt x="2577" y="18385"/>
                  </a:cubicBezTo>
                  <a:close/>
                  <a:moveTo>
                    <a:pt x="9547" y="18429"/>
                  </a:moveTo>
                  <a:cubicBezTo>
                    <a:pt x="9527" y="18429"/>
                    <a:pt x="9506" y="18436"/>
                    <a:pt x="9490" y="18450"/>
                  </a:cubicBezTo>
                  <a:cubicBezTo>
                    <a:pt x="9402" y="18525"/>
                    <a:pt x="9317" y="18600"/>
                    <a:pt x="9230" y="18677"/>
                  </a:cubicBezTo>
                  <a:cubicBezTo>
                    <a:pt x="9195" y="18708"/>
                    <a:pt x="9190" y="18762"/>
                    <a:pt x="9222" y="18799"/>
                  </a:cubicBezTo>
                  <a:cubicBezTo>
                    <a:pt x="9240" y="18818"/>
                    <a:pt x="9262" y="18828"/>
                    <a:pt x="9286" y="18828"/>
                  </a:cubicBezTo>
                  <a:cubicBezTo>
                    <a:pt x="9307" y="18828"/>
                    <a:pt x="9328" y="18820"/>
                    <a:pt x="9344" y="18805"/>
                  </a:cubicBezTo>
                  <a:cubicBezTo>
                    <a:pt x="9429" y="18730"/>
                    <a:pt x="9515" y="18655"/>
                    <a:pt x="9602" y="18581"/>
                  </a:cubicBezTo>
                  <a:cubicBezTo>
                    <a:pt x="9637" y="18549"/>
                    <a:pt x="9642" y="18495"/>
                    <a:pt x="9611" y="18459"/>
                  </a:cubicBezTo>
                  <a:cubicBezTo>
                    <a:pt x="9595" y="18439"/>
                    <a:pt x="9571" y="18429"/>
                    <a:pt x="9547" y="18429"/>
                  </a:cubicBezTo>
                  <a:close/>
                  <a:moveTo>
                    <a:pt x="8900" y="18997"/>
                  </a:moveTo>
                  <a:cubicBezTo>
                    <a:pt x="8880" y="18997"/>
                    <a:pt x="8860" y="19004"/>
                    <a:pt x="8844" y="19018"/>
                  </a:cubicBezTo>
                  <a:cubicBezTo>
                    <a:pt x="8758" y="19092"/>
                    <a:pt x="8671" y="19166"/>
                    <a:pt x="8583" y="19238"/>
                  </a:cubicBezTo>
                  <a:cubicBezTo>
                    <a:pt x="8547" y="19268"/>
                    <a:pt x="8540" y="19321"/>
                    <a:pt x="8571" y="19358"/>
                  </a:cubicBezTo>
                  <a:cubicBezTo>
                    <a:pt x="8588" y="19379"/>
                    <a:pt x="8612" y="19390"/>
                    <a:pt x="8638" y="19390"/>
                  </a:cubicBezTo>
                  <a:cubicBezTo>
                    <a:pt x="8657" y="19390"/>
                    <a:pt x="8676" y="19383"/>
                    <a:pt x="8692" y="19371"/>
                  </a:cubicBezTo>
                  <a:cubicBezTo>
                    <a:pt x="8780" y="19298"/>
                    <a:pt x="8868" y="19223"/>
                    <a:pt x="8957" y="19148"/>
                  </a:cubicBezTo>
                  <a:cubicBezTo>
                    <a:pt x="8992" y="19116"/>
                    <a:pt x="8997" y="19061"/>
                    <a:pt x="8965" y="19026"/>
                  </a:cubicBezTo>
                  <a:cubicBezTo>
                    <a:pt x="8948" y="19007"/>
                    <a:pt x="8924" y="18997"/>
                    <a:pt x="8900" y="18997"/>
                  </a:cubicBezTo>
                  <a:close/>
                  <a:moveTo>
                    <a:pt x="3146" y="19027"/>
                  </a:moveTo>
                  <a:cubicBezTo>
                    <a:pt x="3123" y="19027"/>
                    <a:pt x="3100" y="19037"/>
                    <a:pt x="3083" y="19055"/>
                  </a:cubicBezTo>
                  <a:cubicBezTo>
                    <a:pt x="3051" y="19090"/>
                    <a:pt x="3052" y="19145"/>
                    <a:pt x="3088" y="19177"/>
                  </a:cubicBezTo>
                  <a:cubicBezTo>
                    <a:pt x="3173" y="19255"/>
                    <a:pt x="3262" y="19332"/>
                    <a:pt x="3355" y="19403"/>
                  </a:cubicBezTo>
                  <a:cubicBezTo>
                    <a:pt x="3371" y="19415"/>
                    <a:pt x="3389" y="19422"/>
                    <a:pt x="3408" y="19422"/>
                  </a:cubicBezTo>
                  <a:cubicBezTo>
                    <a:pt x="3434" y="19422"/>
                    <a:pt x="3458" y="19411"/>
                    <a:pt x="3475" y="19388"/>
                  </a:cubicBezTo>
                  <a:cubicBezTo>
                    <a:pt x="3504" y="19351"/>
                    <a:pt x="3498" y="19297"/>
                    <a:pt x="3461" y="19268"/>
                  </a:cubicBezTo>
                  <a:cubicBezTo>
                    <a:pt x="3371" y="19199"/>
                    <a:pt x="3286" y="19126"/>
                    <a:pt x="3205" y="19050"/>
                  </a:cubicBezTo>
                  <a:cubicBezTo>
                    <a:pt x="3188" y="19035"/>
                    <a:pt x="3167" y="19027"/>
                    <a:pt x="3146" y="19027"/>
                  </a:cubicBezTo>
                  <a:close/>
                  <a:moveTo>
                    <a:pt x="8225" y="19528"/>
                  </a:moveTo>
                  <a:cubicBezTo>
                    <a:pt x="8208" y="19528"/>
                    <a:pt x="8192" y="19532"/>
                    <a:pt x="8177" y="19542"/>
                  </a:cubicBezTo>
                  <a:cubicBezTo>
                    <a:pt x="8084" y="19604"/>
                    <a:pt x="7991" y="19664"/>
                    <a:pt x="7895" y="19718"/>
                  </a:cubicBezTo>
                  <a:cubicBezTo>
                    <a:pt x="7893" y="19720"/>
                    <a:pt x="7890" y="19721"/>
                    <a:pt x="7887" y="19723"/>
                  </a:cubicBezTo>
                  <a:lnTo>
                    <a:pt x="7933" y="19793"/>
                  </a:lnTo>
                  <a:lnTo>
                    <a:pt x="7978" y="19869"/>
                  </a:lnTo>
                  <a:cubicBezTo>
                    <a:pt x="8076" y="19814"/>
                    <a:pt x="8175" y="19752"/>
                    <a:pt x="8274" y="19684"/>
                  </a:cubicBezTo>
                  <a:cubicBezTo>
                    <a:pt x="8313" y="19657"/>
                    <a:pt x="8322" y="19604"/>
                    <a:pt x="8297" y="19566"/>
                  </a:cubicBezTo>
                  <a:cubicBezTo>
                    <a:pt x="8280" y="19541"/>
                    <a:pt x="8253" y="19528"/>
                    <a:pt x="8225" y="19528"/>
                  </a:cubicBezTo>
                  <a:close/>
                  <a:moveTo>
                    <a:pt x="3832" y="19541"/>
                  </a:moveTo>
                  <a:cubicBezTo>
                    <a:pt x="3803" y="19541"/>
                    <a:pt x="3774" y="19556"/>
                    <a:pt x="3759" y="19582"/>
                  </a:cubicBezTo>
                  <a:cubicBezTo>
                    <a:pt x="3735" y="19624"/>
                    <a:pt x="3747" y="19676"/>
                    <a:pt x="3787" y="19700"/>
                  </a:cubicBezTo>
                  <a:cubicBezTo>
                    <a:pt x="3888" y="19760"/>
                    <a:pt x="3991" y="19817"/>
                    <a:pt x="4095" y="19869"/>
                  </a:cubicBezTo>
                  <a:cubicBezTo>
                    <a:pt x="4108" y="19875"/>
                    <a:pt x="4120" y="19878"/>
                    <a:pt x="4133" y="19878"/>
                  </a:cubicBezTo>
                  <a:cubicBezTo>
                    <a:pt x="4165" y="19878"/>
                    <a:pt x="4196" y="19861"/>
                    <a:pt x="4210" y="19830"/>
                  </a:cubicBezTo>
                  <a:cubicBezTo>
                    <a:pt x="4231" y="19787"/>
                    <a:pt x="4215" y="19736"/>
                    <a:pt x="4172" y="19715"/>
                  </a:cubicBezTo>
                  <a:cubicBezTo>
                    <a:pt x="4071" y="19665"/>
                    <a:pt x="3972" y="19611"/>
                    <a:pt x="3877" y="19553"/>
                  </a:cubicBezTo>
                  <a:cubicBezTo>
                    <a:pt x="3863" y="19545"/>
                    <a:pt x="3847" y="19541"/>
                    <a:pt x="3832" y="19541"/>
                  </a:cubicBezTo>
                  <a:close/>
                  <a:moveTo>
                    <a:pt x="4607" y="19910"/>
                  </a:moveTo>
                  <a:cubicBezTo>
                    <a:pt x="4572" y="19910"/>
                    <a:pt x="4539" y="19931"/>
                    <a:pt x="4526" y="19966"/>
                  </a:cubicBezTo>
                  <a:cubicBezTo>
                    <a:pt x="4510" y="20011"/>
                    <a:pt x="4534" y="20059"/>
                    <a:pt x="4578" y="20077"/>
                  </a:cubicBezTo>
                  <a:cubicBezTo>
                    <a:pt x="4687" y="20115"/>
                    <a:pt x="4799" y="20152"/>
                    <a:pt x="4912" y="20182"/>
                  </a:cubicBezTo>
                  <a:cubicBezTo>
                    <a:pt x="4920" y="20184"/>
                    <a:pt x="4928" y="20186"/>
                    <a:pt x="4934" y="20186"/>
                  </a:cubicBezTo>
                  <a:cubicBezTo>
                    <a:pt x="4972" y="20186"/>
                    <a:pt x="5006" y="20160"/>
                    <a:pt x="5017" y="20123"/>
                  </a:cubicBezTo>
                  <a:cubicBezTo>
                    <a:pt x="5030" y="20077"/>
                    <a:pt x="5003" y="20029"/>
                    <a:pt x="4958" y="20017"/>
                  </a:cubicBezTo>
                  <a:cubicBezTo>
                    <a:pt x="4849" y="19987"/>
                    <a:pt x="4742" y="19952"/>
                    <a:pt x="4636" y="19915"/>
                  </a:cubicBezTo>
                  <a:cubicBezTo>
                    <a:pt x="4626" y="19911"/>
                    <a:pt x="4616" y="19910"/>
                    <a:pt x="4607" y="19910"/>
                  </a:cubicBezTo>
                  <a:close/>
                  <a:moveTo>
                    <a:pt x="7466" y="19927"/>
                  </a:moveTo>
                  <a:cubicBezTo>
                    <a:pt x="7456" y="19927"/>
                    <a:pt x="7446" y="19929"/>
                    <a:pt x="7437" y="19933"/>
                  </a:cubicBezTo>
                  <a:cubicBezTo>
                    <a:pt x="7333" y="19973"/>
                    <a:pt x="7225" y="20008"/>
                    <a:pt x="7118" y="20038"/>
                  </a:cubicBezTo>
                  <a:cubicBezTo>
                    <a:pt x="7072" y="20051"/>
                    <a:pt x="7046" y="20098"/>
                    <a:pt x="7059" y="20144"/>
                  </a:cubicBezTo>
                  <a:cubicBezTo>
                    <a:pt x="7069" y="20182"/>
                    <a:pt x="7104" y="20206"/>
                    <a:pt x="7141" y="20206"/>
                  </a:cubicBezTo>
                  <a:cubicBezTo>
                    <a:pt x="7149" y="20206"/>
                    <a:pt x="7157" y="20206"/>
                    <a:pt x="7165" y="20203"/>
                  </a:cubicBezTo>
                  <a:cubicBezTo>
                    <a:pt x="7277" y="20173"/>
                    <a:pt x="7390" y="20136"/>
                    <a:pt x="7498" y="20094"/>
                  </a:cubicBezTo>
                  <a:cubicBezTo>
                    <a:pt x="7543" y="20077"/>
                    <a:pt x="7565" y="20027"/>
                    <a:pt x="7547" y="19982"/>
                  </a:cubicBezTo>
                  <a:cubicBezTo>
                    <a:pt x="7535" y="19948"/>
                    <a:pt x="7501" y="19927"/>
                    <a:pt x="7466" y="19927"/>
                  </a:cubicBezTo>
                  <a:close/>
                  <a:moveTo>
                    <a:pt x="5439" y="20122"/>
                  </a:moveTo>
                  <a:cubicBezTo>
                    <a:pt x="5396" y="20122"/>
                    <a:pt x="5359" y="20153"/>
                    <a:pt x="5354" y="20195"/>
                  </a:cubicBezTo>
                  <a:cubicBezTo>
                    <a:pt x="5346" y="20242"/>
                    <a:pt x="5378" y="20286"/>
                    <a:pt x="5426" y="20293"/>
                  </a:cubicBezTo>
                  <a:cubicBezTo>
                    <a:pt x="5541" y="20312"/>
                    <a:pt x="5658" y="20325"/>
                    <a:pt x="5773" y="20335"/>
                  </a:cubicBezTo>
                  <a:lnTo>
                    <a:pt x="5779" y="20335"/>
                  </a:lnTo>
                  <a:cubicBezTo>
                    <a:pt x="5824" y="20335"/>
                    <a:pt x="5861" y="20299"/>
                    <a:pt x="5866" y="20254"/>
                  </a:cubicBezTo>
                  <a:cubicBezTo>
                    <a:pt x="5869" y="20208"/>
                    <a:pt x="5834" y="20166"/>
                    <a:pt x="5786" y="20163"/>
                  </a:cubicBezTo>
                  <a:cubicBezTo>
                    <a:pt x="5675" y="20154"/>
                    <a:pt x="5562" y="20141"/>
                    <a:pt x="5451" y="20123"/>
                  </a:cubicBezTo>
                  <a:cubicBezTo>
                    <a:pt x="5447" y="20123"/>
                    <a:pt x="5443" y="20122"/>
                    <a:pt x="5439" y="20122"/>
                  </a:cubicBezTo>
                  <a:close/>
                  <a:moveTo>
                    <a:pt x="6637" y="20138"/>
                  </a:moveTo>
                  <a:cubicBezTo>
                    <a:pt x="6633" y="20138"/>
                    <a:pt x="6629" y="20139"/>
                    <a:pt x="6625" y="20139"/>
                  </a:cubicBezTo>
                  <a:cubicBezTo>
                    <a:pt x="6514" y="20154"/>
                    <a:pt x="6402" y="20163"/>
                    <a:pt x="6290" y="20170"/>
                  </a:cubicBezTo>
                  <a:cubicBezTo>
                    <a:pt x="6242" y="20171"/>
                    <a:pt x="6207" y="20213"/>
                    <a:pt x="6209" y="20259"/>
                  </a:cubicBezTo>
                  <a:cubicBezTo>
                    <a:pt x="6210" y="20306"/>
                    <a:pt x="6249" y="20341"/>
                    <a:pt x="6295" y="20341"/>
                  </a:cubicBezTo>
                  <a:lnTo>
                    <a:pt x="6298" y="20341"/>
                  </a:lnTo>
                  <a:cubicBezTo>
                    <a:pt x="6415" y="20336"/>
                    <a:pt x="6534" y="20325"/>
                    <a:pt x="6647" y="20309"/>
                  </a:cubicBezTo>
                  <a:cubicBezTo>
                    <a:pt x="6695" y="20302"/>
                    <a:pt x="6727" y="20259"/>
                    <a:pt x="6721" y="20213"/>
                  </a:cubicBezTo>
                  <a:cubicBezTo>
                    <a:pt x="6715" y="20169"/>
                    <a:pt x="6679" y="20138"/>
                    <a:pt x="6637" y="20138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1393875" y="2789525"/>
              <a:ext cx="1146975" cy="669150"/>
            </a:xfrm>
            <a:custGeom>
              <a:avLst/>
              <a:gdLst/>
              <a:ahLst/>
              <a:cxnLst/>
              <a:rect l="l" t="t" r="r" b="b"/>
              <a:pathLst>
                <a:path w="45879" h="26766" extrusionOk="0">
                  <a:moveTo>
                    <a:pt x="38956" y="1"/>
                  </a:moveTo>
                  <a:cubicBezTo>
                    <a:pt x="38850" y="1"/>
                    <a:pt x="38742" y="9"/>
                    <a:pt x="38625" y="26"/>
                  </a:cubicBezTo>
                  <a:cubicBezTo>
                    <a:pt x="38578" y="34"/>
                    <a:pt x="38546" y="78"/>
                    <a:pt x="38553" y="126"/>
                  </a:cubicBezTo>
                  <a:cubicBezTo>
                    <a:pt x="38561" y="167"/>
                    <a:pt x="38596" y="198"/>
                    <a:pt x="38637" y="198"/>
                  </a:cubicBezTo>
                  <a:cubicBezTo>
                    <a:pt x="38642" y="198"/>
                    <a:pt x="38647" y="198"/>
                    <a:pt x="38652" y="196"/>
                  </a:cubicBezTo>
                  <a:cubicBezTo>
                    <a:pt x="38759" y="180"/>
                    <a:pt x="38858" y="172"/>
                    <a:pt x="38956" y="172"/>
                  </a:cubicBezTo>
                  <a:lnTo>
                    <a:pt x="38979" y="172"/>
                  </a:lnTo>
                  <a:cubicBezTo>
                    <a:pt x="39025" y="169"/>
                    <a:pt x="39065" y="135"/>
                    <a:pt x="39067" y="87"/>
                  </a:cubicBezTo>
                  <a:cubicBezTo>
                    <a:pt x="39067" y="41"/>
                    <a:pt x="39028" y="1"/>
                    <a:pt x="38982" y="1"/>
                  </a:cubicBezTo>
                  <a:close/>
                  <a:moveTo>
                    <a:pt x="39487" y="78"/>
                  </a:moveTo>
                  <a:cubicBezTo>
                    <a:pt x="39449" y="78"/>
                    <a:pt x="39415" y="103"/>
                    <a:pt x="39406" y="142"/>
                  </a:cubicBezTo>
                  <a:cubicBezTo>
                    <a:pt x="39393" y="188"/>
                    <a:pt x="39421" y="235"/>
                    <a:pt x="39467" y="247"/>
                  </a:cubicBezTo>
                  <a:cubicBezTo>
                    <a:pt x="39576" y="275"/>
                    <a:pt x="39682" y="310"/>
                    <a:pt x="39782" y="350"/>
                  </a:cubicBezTo>
                  <a:cubicBezTo>
                    <a:pt x="39794" y="353"/>
                    <a:pt x="39803" y="356"/>
                    <a:pt x="39814" y="356"/>
                  </a:cubicBezTo>
                  <a:cubicBezTo>
                    <a:pt x="39848" y="356"/>
                    <a:pt x="39880" y="335"/>
                    <a:pt x="39895" y="302"/>
                  </a:cubicBezTo>
                  <a:cubicBezTo>
                    <a:pt x="39912" y="257"/>
                    <a:pt x="39890" y="207"/>
                    <a:pt x="39846" y="190"/>
                  </a:cubicBezTo>
                  <a:cubicBezTo>
                    <a:pt x="39739" y="146"/>
                    <a:pt x="39626" y="110"/>
                    <a:pt x="39510" y="81"/>
                  </a:cubicBezTo>
                  <a:cubicBezTo>
                    <a:pt x="39502" y="79"/>
                    <a:pt x="39495" y="78"/>
                    <a:pt x="39487" y="78"/>
                  </a:cubicBezTo>
                  <a:close/>
                  <a:moveTo>
                    <a:pt x="38138" y="146"/>
                  </a:moveTo>
                  <a:cubicBezTo>
                    <a:pt x="38130" y="146"/>
                    <a:pt x="38121" y="147"/>
                    <a:pt x="38112" y="150"/>
                  </a:cubicBezTo>
                  <a:cubicBezTo>
                    <a:pt x="38002" y="183"/>
                    <a:pt x="37893" y="220"/>
                    <a:pt x="37782" y="257"/>
                  </a:cubicBezTo>
                  <a:cubicBezTo>
                    <a:pt x="37738" y="271"/>
                    <a:pt x="37714" y="319"/>
                    <a:pt x="37730" y="366"/>
                  </a:cubicBezTo>
                  <a:cubicBezTo>
                    <a:pt x="37741" y="401"/>
                    <a:pt x="37774" y="423"/>
                    <a:pt x="37811" y="423"/>
                  </a:cubicBezTo>
                  <a:cubicBezTo>
                    <a:pt x="37819" y="423"/>
                    <a:pt x="37829" y="422"/>
                    <a:pt x="37838" y="419"/>
                  </a:cubicBezTo>
                  <a:cubicBezTo>
                    <a:pt x="37946" y="383"/>
                    <a:pt x="38055" y="347"/>
                    <a:pt x="38162" y="313"/>
                  </a:cubicBezTo>
                  <a:cubicBezTo>
                    <a:pt x="38208" y="300"/>
                    <a:pt x="38234" y="252"/>
                    <a:pt x="38220" y="207"/>
                  </a:cubicBezTo>
                  <a:cubicBezTo>
                    <a:pt x="38208" y="170"/>
                    <a:pt x="38175" y="146"/>
                    <a:pt x="38138" y="146"/>
                  </a:cubicBezTo>
                  <a:close/>
                  <a:moveTo>
                    <a:pt x="37319" y="409"/>
                  </a:moveTo>
                  <a:cubicBezTo>
                    <a:pt x="37311" y="409"/>
                    <a:pt x="37303" y="410"/>
                    <a:pt x="37296" y="412"/>
                  </a:cubicBezTo>
                  <a:cubicBezTo>
                    <a:pt x="37222" y="433"/>
                    <a:pt x="37155" y="451"/>
                    <a:pt x="37091" y="464"/>
                  </a:cubicBezTo>
                  <a:lnTo>
                    <a:pt x="36967" y="491"/>
                  </a:lnTo>
                  <a:cubicBezTo>
                    <a:pt x="36921" y="500"/>
                    <a:pt x="36892" y="547"/>
                    <a:pt x="36902" y="593"/>
                  </a:cubicBezTo>
                  <a:cubicBezTo>
                    <a:pt x="36910" y="633"/>
                    <a:pt x="36945" y="660"/>
                    <a:pt x="36985" y="660"/>
                  </a:cubicBezTo>
                  <a:cubicBezTo>
                    <a:pt x="36991" y="660"/>
                    <a:pt x="36998" y="660"/>
                    <a:pt x="37003" y="659"/>
                  </a:cubicBezTo>
                  <a:lnTo>
                    <a:pt x="37127" y="632"/>
                  </a:lnTo>
                  <a:cubicBezTo>
                    <a:pt x="37195" y="617"/>
                    <a:pt x="37265" y="600"/>
                    <a:pt x="37342" y="577"/>
                  </a:cubicBezTo>
                  <a:cubicBezTo>
                    <a:pt x="37388" y="564"/>
                    <a:pt x="37416" y="518"/>
                    <a:pt x="37403" y="472"/>
                  </a:cubicBezTo>
                  <a:cubicBezTo>
                    <a:pt x="37391" y="434"/>
                    <a:pt x="37357" y="409"/>
                    <a:pt x="37319" y="409"/>
                  </a:cubicBezTo>
                  <a:close/>
                  <a:moveTo>
                    <a:pt x="40269" y="422"/>
                  </a:moveTo>
                  <a:cubicBezTo>
                    <a:pt x="40241" y="422"/>
                    <a:pt x="40214" y="435"/>
                    <a:pt x="40197" y="460"/>
                  </a:cubicBezTo>
                  <a:cubicBezTo>
                    <a:pt x="40172" y="500"/>
                    <a:pt x="40181" y="553"/>
                    <a:pt x="40221" y="579"/>
                  </a:cubicBezTo>
                  <a:cubicBezTo>
                    <a:pt x="40312" y="640"/>
                    <a:pt x="40401" y="709"/>
                    <a:pt x="40482" y="782"/>
                  </a:cubicBezTo>
                  <a:cubicBezTo>
                    <a:pt x="40500" y="797"/>
                    <a:pt x="40519" y="803"/>
                    <a:pt x="40540" y="803"/>
                  </a:cubicBezTo>
                  <a:cubicBezTo>
                    <a:pt x="40564" y="803"/>
                    <a:pt x="40588" y="793"/>
                    <a:pt x="40604" y="776"/>
                  </a:cubicBezTo>
                  <a:cubicBezTo>
                    <a:pt x="40636" y="741"/>
                    <a:pt x="40633" y="686"/>
                    <a:pt x="40598" y="654"/>
                  </a:cubicBezTo>
                  <a:cubicBezTo>
                    <a:pt x="40508" y="574"/>
                    <a:pt x="40413" y="502"/>
                    <a:pt x="40317" y="436"/>
                  </a:cubicBezTo>
                  <a:cubicBezTo>
                    <a:pt x="40302" y="427"/>
                    <a:pt x="40286" y="422"/>
                    <a:pt x="40269" y="422"/>
                  </a:cubicBezTo>
                  <a:close/>
                  <a:moveTo>
                    <a:pt x="36478" y="592"/>
                  </a:moveTo>
                  <a:cubicBezTo>
                    <a:pt x="36473" y="592"/>
                    <a:pt x="36468" y="592"/>
                    <a:pt x="36463" y="593"/>
                  </a:cubicBezTo>
                  <a:cubicBezTo>
                    <a:pt x="36351" y="614"/>
                    <a:pt x="36239" y="636"/>
                    <a:pt x="36127" y="657"/>
                  </a:cubicBezTo>
                  <a:cubicBezTo>
                    <a:pt x="36080" y="665"/>
                    <a:pt x="36050" y="710"/>
                    <a:pt x="36058" y="757"/>
                  </a:cubicBezTo>
                  <a:cubicBezTo>
                    <a:pt x="36066" y="798"/>
                    <a:pt x="36101" y="827"/>
                    <a:pt x="36143" y="827"/>
                  </a:cubicBezTo>
                  <a:cubicBezTo>
                    <a:pt x="36147" y="827"/>
                    <a:pt x="36152" y="827"/>
                    <a:pt x="36157" y="825"/>
                  </a:cubicBezTo>
                  <a:cubicBezTo>
                    <a:pt x="36271" y="805"/>
                    <a:pt x="36383" y="784"/>
                    <a:pt x="36497" y="761"/>
                  </a:cubicBezTo>
                  <a:cubicBezTo>
                    <a:pt x="36543" y="753"/>
                    <a:pt x="36573" y="709"/>
                    <a:pt x="36564" y="660"/>
                  </a:cubicBezTo>
                  <a:cubicBezTo>
                    <a:pt x="36557" y="619"/>
                    <a:pt x="36519" y="592"/>
                    <a:pt x="36478" y="592"/>
                  </a:cubicBezTo>
                  <a:close/>
                  <a:moveTo>
                    <a:pt x="35635" y="746"/>
                  </a:moveTo>
                  <a:cubicBezTo>
                    <a:pt x="35631" y="746"/>
                    <a:pt x="35626" y="746"/>
                    <a:pt x="35621" y="747"/>
                  </a:cubicBezTo>
                  <a:cubicBezTo>
                    <a:pt x="35507" y="766"/>
                    <a:pt x="35395" y="785"/>
                    <a:pt x="35281" y="805"/>
                  </a:cubicBezTo>
                  <a:cubicBezTo>
                    <a:pt x="35235" y="813"/>
                    <a:pt x="35204" y="857"/>
                    <a:pt x="35211" y="904"/>
                  </a:cubicBezTo>
                  <a:cubicBezTo>
                    <a:pt x="35219" y="946"/>
                    <a:pt x="35255" y="976"/>
                    <a:pt x="35296" y="976"/>
                  </a:cubicBezTo>
                  <a:cubicBezTo>
                    <a:pt x="35300" y="976"/>
                    <a:pt x="35305" y="976"/>
                    <a:pt x="35310" y="974"/>
                  </a:cubicBezTo>
                  <a:cubicBezTo>
                    <a:pt x="35424" y="955"/>
                    <a:pt x="35536" y="936"/>
                    <a:pt x="35649" y="917"/>
                  </a:cubicBezTo>
                  <a:cubicBezTo>
                    <a:pt x="35696" y="909"/>
                    <a:pt x="35728" y="864"/>
                    <a:pt x="35720" y="817"/>
                  </a:cubicBezTo>
                  <a:cubicBezTo>
                    <a:pt x="35713" y="775"/>
                    <a:pt x="35676" y="746"/>
                    <a:pt x="35635" y="746"/>
                  </a:cubicBezTo>
                  <a:close/>
                  <a:moveTo>
                    <a:pt x="34788" y="888"/>
                  </a:moveTo>
                  <a:cubicBezTo>
                    <a:pt x="34783" y="888"/>
                    <a:pt x="34778" y="889"/>
                    <a:pt x="34773" y="889"/>
                  </a:cubicBezTo>
                  <a:lnTo>
                    <a:pt x="34434" y="946"/>
                  </a:lnTo>
                  <a:cubicBezTo>
                    <a:pt x="34388" y="954"/>
                    <a:pt x="34356" y="998"/>
                    <a:pt x="34364" y="1045"/>
                  </a:cubicBezTo>
                  <a:cubicBezTo>
                    <a:pt x="34372" y="1086"/>
                    <a:pt x="34407" y="1117"/>
                    <a:pt x="34448" y="1117"/>
                  </a:cubicBezTo>
                  <a:cubicBezTo>
                    <a:pt x="34453" y="1117"/>
                    <a:pt x="34458" y="1117"/>
                    <a:pt x="34463" y="1115"/>
                  </a:cubicBezTo>
                  <a:lnTo>
                    <a:pt x="34802" y="1059"/>
                  </a:lnTo>
                  <a:cubicBezTo>
                    <a:pt x="34849" y="1051"/>
                    <a:pt x="34881" y="1006"/>
                    <a:pt x="34873" y="960"/>
                  </a:cubicBezTo>
                  <a:cubicBezTo>
                    <a:pt x="34866" y="918"/>
                    <a:pt x="34830" y="888"/>
                    <a:pt x="34788" y="888"/>
                  </a:cubicBezTo>
                  <a:close/>
                  <a:moveTo>
                    <a:pt x="33941" y="1031"/>
                  </a:moveTo>
                  <a:cubicBezTo>
                    <a:pt x="33936" y="1031"/>
                    <a:pt x="33931" y="1031"/>
                    <a:pt x="33926" y="1032"/>
                  </a:cubicBezTo>
                  <a:cubicBezTo>
                    <a:pt x="33813" y="1051"/>
                    <a:pt x="33699" y="1070"/>
                    <a:pt x="33587" y="1091"/>
                  </a:cubicBezTo>
                  <a:cubicBezTo>
                    <a:pt x="33580" y="1093"/>
                    <a:pt x="33574" y="1094"/>
                    <a:pt x="33569" y="1096"/>
                  </a:cubicBezTo>
                  <a:cubicBezTo>
                    <a:pt x="33563" y="1096"/>
                    <a:pt x="33556" y="1096"/>
                    <a:pt x="33550" y="1098"/>
                  </a:cubicBezTo>
                  <a:cubicBezTo>
                    <a:pt x="33435" y="1118"/>
                    <a:pt x="33321" y="1139"/>
                    <a:pt x="33209" y="1165"/>
                  </a:cubicBezTo>
                  <a:cubicBezTo>
                    <a:pt x="33163" y="1176"/>
                    <a:pt x="33134" y="1223"/>
                    <a:pt x="33145" y="1269"/>
                  </a:cubicBezTo>
                  <a:cubicBezTo>
                    <a:pt x="33153" y="1307"/>
                    <a:pt x="33188" y="1335"/>
                    <a:pt x="33228" y="1335"/>
                  </a:cubicBezTo>
                  <a:cubicBezTo>
                    <a:pt x="33235" y="1335"/>
                    <a:pt x="33241" y="1335"/>
                    <a:pt x="33247" y="1333"/>
                  </a:cubicBezTo>
                  <a:cubicBezTo>
                    <a:pt x="33356" y="1307"/>
                    <a:pt x="33467" y="1287"/>
                    <a:pt x="33580" y="1267"/>
                  </a:cubicBezTo>
                  <a:cubicBezTo>
                    <a:pt x="33587" y="1266"/>
                    <a:pt x="33593" y="1264"/>
                    <a:pt x="33598" y="1261"/>
                  </a:cubicBezTo>
                  <a:cubicBezTo>
                    <a:pt x="33600" y="1262"/>
                    <a:pt x="33602" y="1262"/>
                    <a:pt x="33604" y="1262"/>
                  </a:cubicBezTo>
                  <a:cubicBezTo>
                    <a:pt x="33609" y="1262"/>
                    <a:pt x="33613" y="1261"/>
                    <a:pt x="33617" y="1261"/>
                  </a:cubicBezTo>
                  <a:cubicBezTo>
                    <a:pt x="33729" y="1240"/>
                    <a:pt x="33841" y="1221"/>
                    <a:pt x="33955" y="1202"/>
                  </a:cubicBezTo>
                  <a:cubicBezTo>
                    <a:pt x="34002" y="1194"/>
                    <a:pt x="34034" y="1149"/>
                    <a:pt x="34026" y="1102"/>
                  </a:cubicBezTo>
                  <a:cubicBezTo>
                    <a:pt x="34018" y="1061"/>
                    <a:pt x="33982" y="1031"/>
                    <a:pt x="33941" y="1031"/>
                  </a:cubicBezTo>
                  <a:close/>
                  <a:moveTo>
                    <a:pt x="40887" y="1010"/>
                  </a:moveTo>
                  <a:cubicBezTo>
                    <a:pt x="40870" y="1010"/>
                    <a:pt x="40852" y="1016"/>
                    <a:pt x="40836" y="1027"/>
                  </a:cubicBezTo>
                  <a:cubicBezTo>
                    <a:pt x="40798" y="1056"/>
                    <a:pt x="40791" y="1110"/>
                    <a:pt x="40820" y="1149"/>
                  </a:cubicBezTo>
                  <a:cubicBezTo>
                    <a:pt x="40884" y="1234"/>
                    <a:pt x="40948" y="1327"/>
                    <a:pt x="41006" y="1424"/>
                  </a:cubicBezTo>
                  <a:cubicBezTo>
                    <a:pt x="41022" y="1452"/>
                    <a:pt x="41051" y="1466"/>
                    <a:pt x="41080" y="1466"/>
                  </a:cubicBezTo>
                  <a:cubicBezTo>
                    <a:pt x="41096" y="1466"/>
                    <a:pt x="41110" y="1463"/>
                    <a:pt x="41124" y="1455"/>
                  </a:cubicBezTo>
                  <a:cubicBezTo>
                    <a:pt x="41164" y="1431"/>
                    <a:pt x="41179" y="1378"/>
                    <a:pt x="41153" y="1336"/>
                  </a:cubicBezTo>
                  <a:cubicBezTo>
                    <a:pt x="41092" y="1234"/>
                    <a:pt x="41025" y="1134"/>
                    <a:pt x="40956" y="1045"/>
                  </a:cubicBezTo>
                  <a:cubicBezTo>
                    <a:pt x="40939" y="1022"/>
                    <a:pt x="40913" y="1010"/>
                    <a:pt x="40887" y="1010"/>
                  </a:cubicBezTo>
                  <a:close/>
                  <a:moveTo>
                    <a:pt x="32743" y="1334"/>
                  </a:moveTo>
                  <a:cubicBezTo>
                    <a:pt x="32730" y="1334"/>
                    <a:pt x="32716" y="1337"/>
                    <a:pt x="32703" y="1344"/>
                  </a:cubicBezTo>
                  <a:cubicBezTo>
                    <a:pt x="32626" y="1386"/>
                    <a:pt x="32557" y="1432"/>
                    <a:pt x="32495" y="1484"/>
                  </a:cubicBezTo>
                  <a:cubicBezTo>
                    <a:pt x="32464" y="1509"/>
                    <a:pt x="32436" y="1536"/>
                    <a:pt x="32407" y="1564"/>
                  </a:cubicBezTo>
                  <a:cubicBezTo>
                    <a:pt x="32373" y="1596"/>
                    <a:pt x="32373" y="1650"/>
                    <a:pt x="32407" y="1684"/>
                  </a:cubicBezTo>
                  <a:cubicBezTo>
                    <a:pt x="32424" y="1701"/>
                    <a:pt x="32447" y="1709"/>
                    <a:pt x="32468" y="1709"/>
                  </a:cubicBezTo>
                  <a:cubicBezTo>
                    <a:pt x="32490" y="1709"/>
                    <a:pt x="32512" y="1701"/>
                    <a:pt x="32528" y="1685"/>
                  </a:cubicBezTo>
                  <a:cubicBezTo>
                    <a:pt x="32552" y="1661"/>
                    <a:pt x="32578" y="1637"/>
                    <a:pt x="32605" y="1616"/>
                  </a:cubicBezTo>
                  <a:cubicBezTo>
                    <a:pt x="32658" y="1572"/>
                    <a:pt x="32719" y="1532"/>
                    <a:pt x="32785" y="1496"/>
                  </a:cubicBezTo>
                  <a:cubicBezTo>
                    <a:pt x="32826" y="1474"/>
                    <a:pt x="32842" y="1421"/>
                    <a:pt x="32820" y="1379"/>
                  </a:cubicBezTo>
                  <a:cubicBezTo>
                    <a:pt x="32804" y="1351"/>
                    <a:pt x="32774" y="1334"/>
                    <a:pt x="32743" y="1334"/>
                  </a:cubicBezTo>
                  <a:close/>
                  <a:moveTo>
                    <a:pt x="41314" y="1753"/>
                  </a:moveTo>
                  <a:cubicBezTo>
                    <a:pt x="41302" y="1753"/>
                    <a:pt x="41291" y="1756"/>
                    <a:pt x="41280" y="1761"/>
                  </a:cubicBezTo>
                  <a:cubicBezTo>
                    <a:pt x="41236" y="1780"/>
                    <a:pt x="41216" y="1829"/>
                    <a:pt x="41235" y="1874"/>
                  </a:cubicBezTo>
                  <a:cubicBezTo>
                    <a:pt x="41278" y="1974"/>
                    <a:pt x="41320" y="2079"/>
                    <a:pt x="41358" y="2188"/>
                  </a:cubicBezTo>
                  <a:cubicBezTo>
                    <a:pt x="41371" y="2223"/>
                    <a:pt x="41403" y="2246"/>
                    <a:pt x="41438" y="2246"/>
                  </a:cubicBezTo>
                  <a:cubicBezTo>
                    <a:pt x="41448" y="2246"/>
                    <a:pt x="41457" y="2244"/>
                    <a:pt x="41467" y="2241"/>
                  </a:cubicBezTo>
                  <a:cubicBezTo>
                    <a:pt x="41512" y="2225"/>
                    <a:pt x="41536" y="2175"/>
                    <a:pt x="41520" y="2131"/>
                  </a:cubicBezTo>
                  <a:cubicBezTo>
                    <a:pt x="41480" y="2018"/>
                    <a:pt x="41437" y="1908"/>
                    <a:pt x="41393" y="1805"/>
                  </a:cubicBezTo>
                  <a:cubicBezTo>
                    <a:pt x="41379" y="1773"/>
                    <a:pt x="41347" y="1753"/>
                    <a:pt x="41314" y="1753"/>
                  </a:cubicBezTo>
                  <a:close/>
                  <a:moveTo>
                    <a:pt x="32201" y="1973"/>
                  </a:moveTo>
                  <a:cubicBezTo>
                    <a:pt x="32164" y="1973"/>
                    <a:pt x="32130" y="1995"/>
                    <a:pt x="32118" y="2031"/>
                  </a:cubicBezTo>
                  <a:cubicBezTo>
                    <a:pt x="32082" y="2140"/>
                    <a:pt x="32059" y="2262"/>
                    <a:pt x="32050" y="2388"/>
                  </a:cubicBezTo>
                  <a:cubicBezTo>
                    <a:pt x="32046" y="2436"/>
                    <a:pt x="32082" y="2476"/>
                    <a:pt x="32130" y="2481"/>
                  </a:cubicBezTo>
                  <a:lnTo>
                    <a:pt x="32136" y="2481"/>
                  </a:lnTo>
                  <a:cubicBezTo>
                    <a:pt x="32181" y="2481"/>
                    <a:pt x="32218" y="2446"/>
                    <a:pt x="32221" y="2401"/>
                  </a:cubicBezTo>
                  <a:cubicBezTo>
                    <a:pt x="32229" y="2287"/>
                    <a:pt x="32250" y="2182"/>
                    <a:pt x="32282" y="2086"/>
                  </a:cubicBezTo>
                  <a:cubicBezTo>
                    <a:pt x="32296" y="2041"/>
                    <a:pt x="32272" y="1991"/>
                    <a:pt x="32227" y="1977"/>
                  </a:cubicBezTo>
                  <a:cubicBezTo>
                    <a:pt x="32219" y="1974"/>
                    <a:pt x="32210" y="1973"/>
                    <a:pt x="32201" y="1973"/>
                  </a:cubicBezTo>
                  <a:close/>
                  <a:moveTo>
                    <a:pt x="41590" y="2567"/>
                  </a:moveTo>
                  <a:cubicBezTo>
                    <a:pt x="41583" y="2567"/>
                    <a:pt x="41575" y="2568"/>
                    <a:pt x="41568" y="2569"/>
                  </a:cubicBezTo>
                  <a:cubicBezTo>
                    <a:pt x="41521" y="2582"/>
                    <a:pt x="41494" y="2629"/>
                    <a:pt x="41507" y="2675"/>
                  </a:cubicBezTo>
                  <a:cubicBezTo>
                    <a:pt x="41534" y="2781"/>
                    <a:pt x="41562" y="2893"/>
                    <a:pt x="41587" y="3005"/>
                  </a:cubicBezTo>
                  <a:cubicBezTo>
                    <a:pt x="41597" y="3045"/>
                    <a:pt x="41632" y="3072"/>
                    <a:pt x="41670" y="3072"/>
                  </a:cubicBezTo>
                  <a:cubicBezTo>
                    <a:pt x="41677" y="3072"/>
                    <a:pt x="41683" y="3072"/>
                    <a:pt x="41690" y="3070"/>
                  </a:cubicBezTo>
                  <a:cubicBezTo>
                    <a:pt x="41736" y="3061"/>
                    <a:pt x="41765" y="3014"/>
                    <a:pt x="41755" y="2968"/>
                  </a:cubicBezTo>
                  <a:cubicBezTo>
                    <a:pt x="41730" y="2853"/>
                    <a:pt x="41702" y="2739"/>
                    <a:pt x="41674" y="2630"/>
                  </a:cubicBezTo>
                  <a:cubicBezTo>
                    <a:pt x="41663" y="2591"/>
                    <a:pt x="41628" y="2567"/>
                    <a:pt x="41590" y="2567"/>
                  </a:cubicBezTo>
                  <a:close/>
                  <a:moveTo>
                    <a:pt x="32167" y="2823"/>
                  </a:moveTo>
                  <a:cubicBezTo>
                    <a:pt x="32162" y="2823"/>
                    <a:pt x="32157" y="2823"/>
                    <a:pt x="32152" y="2824"/>
                  </a:cubicBezTo>
                  <a:cubicBezTo>
                    <a:pt x="32106" y="2832"/>
                    <a:pt x="32074" y="2875"/>
                    <a:pt x="32082" y="2923"/>
                  </a:cubicBezTo>
                  <a:cubicBezTo>
                    <a:pt x="32101" y="3030"/>
                    <a:pt x="32126" y="3146"/>
                    <a:pt x="32158" y="3266"/>
                  </a:cubicBezTo>
                  <a:cubicBezTo>
                    <a:pt x="32170" y="3304"/>
                    <a:pt x="32203" y="3330"/>
                    <a:pt x="32242" y="3330"/>
                  </a:cubicBezTo>
                  <a:cubicBezTo>
                    <a:pt x="32250" y="3330"/>
                    <a:pt x="32256" y="3328"/>
                    <a:pt x="32264" y="3327"/>
                  </a:cubicBezTo>
                  <a:cubicBezTo>
                    <a:pt x="32311" y="3314"/>
                    <a:pt x="32336" y="3267"/>
                    <a:pt x="32325" y="3221"/>
                  </a:cubicBezTo>
                  <a:cubicBezTo>
                    <a:pt x="32293" y="3106"/>
                    <a:pt x="32269" y="2997"/>
                    <a:pt x="32251" y="2894"/>
                  </a:cubicBezTo>
                  <a:cubicBezTo>
                    <a:pt x="32244" y="2851"/>
                    <a:pt x="32208" y="2823"/>
                    <a:pt x="32167" y="2823"/>
                  </a:cubicBezTo>
                  <a:close/>
                  <a:moveTo>
                    <a:pt x="41773" y="3407"/>
                  </a:moveTo>
                  <a:cubicBezTo>
                    <a:pt x="41768" y="3407"/>
                    <a:pt x="41762" y="3407"/>
                    <a:pt x="41757" y="3408"/>
                  </a:cubicBezTo>
                  <a:cubicBezTo>
                    <a:pt x="41709" y="3416"/>
                    <a:pt x="41678" y="3461"/>
                    <a:pt x="41686" y="3508"/>
                  </a:cubicBezTo>
                  <a:cubicBezTo>
                    <a:pt x="41707" y="3620"/>
                    <a:pt x="41725" y="3733"/>
                    <a:pt x="41742" y="3846"/>
                  </a:cubicBezTo>
                  <a:cubicBezTo>
                    <a:pt x="41749" y="3887"/>
                    <a:pt x="41786" y="3918"/>
                    <a:pt x="41827" y="3918"/>
                  </a:cubicBezTo>
                  <a:cubicBezTo>
                    <a:pt x="41832" y="3918"/>
                    <a:pt x="41837" y="3918"/>
                    <a:pt x="41840" y="3916"/>
                  </a:cubicBezTo>
                  <a:cubicBezTo>
                    <a:pt x="41888" y="3910"/>
                    <a:pt x="41920" y="3865"/>
                    <a:pt x="41912" y="3818"/>
                  </a:cubicBezTo>
                  <a:cubicBezTo>
                    <a:pt x="41895" y="3706"/>
                    <a:pt x="41875" y="3591"/>
                    <a:pt x="41856" y="3477"/>
                  </a:cubicBezTo>
                  <a:cubicBezTo>
                    <a:pt x="41849" y="3436"/>
                    <a:pt x="41814" y="3407"/>
                    <a:pt x="41773" y="3407"/>
                  </a:cubicBezTo>
                  <a:close/>
                  <a:moveTo>
                    <a:pt x="32402" y="3648"/>
                  </a:moveTo>
                  <a:cubicBezTo>
                    <a:pt x="32392" y="3648"/>
                    <a:pt x="32382" y="3649"/>
                    <a:pt x="32371" y="3653"/>
                  </a:cubicBezTo>
                  <a:cubicBezTo>
                    <a:pt x="32327" y="3669"/>
                    <a:pt x="32304" y="3719"/>
                    <a:pt x="32320" y="3764"/>
                  </a:cubicBezTo>
                  <a:cubicBezTo>
                    <a:pt x="32357" y="3865"/>
                    <a:pt x="32399" y="3970"/>
                    <a:pt x="32447" y="4086"/>
                  </a:cubicBezTo>
                  <a:cubicBezTo>
                    <a:pt x="32460" y="4119"/>
                    <a:pt x="32492" y="4140"/>
                    <a:pt x="32527" y="4140"/>
                  </a:cubicBezTo>
                  <a:cubicBezTo>
                    <a:pt x="32536" y="4140"/>
                    <a:pt x="32548" y="4139"/>
                    <a:pt x="32559" y="4134"/>
                  </a:cubicBezTo>
                  <a:cubicBezTo>
                    <a:pt x="32602" y="4115"/>
                    <a:pt x="32624" y="4065"/>
                    <a:pt x="32605" y="4022"/>
                  </a:cubicBezTo>
                  <a:cubicBezTo>
                    <a:pt x="32559" y="3906"/>
                    <a:pt x="32519" y="3802"/>
                    <a:pt x="32482" y="3703"/>
                  </a:cubicBezTo>
                  <a:cubicBezTo>
                    <a:pt x="32468" y="3670"/>
                    <a:pt x="32436" y="3648"/>
                    <a:pt x="32402" y="3648"/>
                  </a:cubicBezTo>
                  <a:close/>
                  <a:moveTo>
                    <a:pt x="41902" y="4256"/>
                  </a:moveTo>
                  <a:cubicBezTo>
                    <a:pt x="41898" y="4256"/>
                    <a:pt x="41894" y="4257"/>
                    <a:pt x="41890" y="4257"/>
                  </a:cubicBezTo>
                  <a:cubicBezTo>
                    <a:pt x="41843" y="4263"/>
                    <a:pt x="41810" y="4307"/>
                    <a:pt x="41818" y="4355"/>
                  </a:cubicBezTo>
                  <a:lnTo>
                    <a:pt x="41864" y="4696"/>
                  </a:lnTo>
                  <a:cubicBezTo>
                    <a:pt x="41871" y="4737"/>
                    <a:pt x="41907" y="4770"/>
                    <a:pt x="41949" y="4770"/>
                  </a:cubicBezTo>
                  <a:cubicBezTo>
                    <a:pt x="41954" y="4770"/>
                    <a:pt x="41957" y="4770"/>
                    <a:pt x="41962" y="4768"/>
                  </a:cubicBezTo>
                  <a:cubicBezTo>
                    <a:pt x="42008" y="4761"/>
                    <a:pt x="42040" y="4718"/>
                    <a:pt x="42034" y="4672"/>
                  </a:cubicBezTo>
                  <a:lnTo>
                    <a:pt x="41987" y="4331"/>
                  </a:lnTo>
                  <a:cubicBezTo>
                    <a:pt x="41982" y="4288"/>
                    <a:pt x="41945" y="4256"/>
                    <a:pt x="41902" y="4256"/>
                  </a:cubicBezTo>
                  <a:close/>
                  <a:moveTo>
                    <a:pt x="32727" y="4443"/>
                  </a:moveTo>
                  <a:cubicBezTo>
                    <a:pt x="32716" y="4443"/>
                    <a:pt x="32704" y="4445"/>
                    <a:pt x="32693" y="4449"/>
                  </a:cubicBezTo>
                  <a:cubicBezTo>
                    <a:pt x="32650" y="4468"/>
                    <a:pt x="32629" y="4518"/>
                    <a:pt x="32649" y="4561"/>
                  </a:cubicBezTo>
                  <a:cubicBezTo>
                    <a:pt x="32692" y="4665"/>
                    <a:pt x="32733" y="4773"/>
                    <a:pt x="32773" y="4878"/>
                  </a:cubicBezTo>
                  <a:cubicBezTo>
                    <a:pt x="32786" y="4912"/>
                    <a:pt x="32818" y="4934"/>
                    <a:pt x="32853" y="4934"/>
                  </a:cubicBezTo>
                  <a:cubicBezTo>
                    <a:pt x="32863" y="4934"/>
                    <a:pt x="32873" y="4933"/>
                    <a:pt x="32882" y="4930"/>
                  </a:cubicBezTo>
                  <a:cubicBezTo>
                    <a:pt x="32927" y="4912"/>
                    <a:pt x="32951" y="4862"/>
                    <a:pt x="32934" y="4819"/>
                  </a:cubicBezTo>
                  <a:cubicBezTo>
                    <a:pt x="32894" y="4710"/>
                    <a:pt x="32852" y="4601"/>
                    <a:pt x="32807" y="4496"/>
                  </a:cubicBezTo>
                  <a:cubicBezTo>
                    <a:pt x="32793" y="4462"/>
                    <a:pt x="32761" y="4443"/>
                    <a:pt x="32727" y="4443"/>
                  </a:cubicBezTo>
                  <a:close/>
                  <a:moveTo>
                    <a:pt x="42025" y="5108"/>
                  </a:moveTo>
                  <a:cubicBezTo>
                    <a:pt x="42020" y="5108"/>
                    <a:pt x="42015" y="5108"/>
                    <a:pt x="42010" y="5109"/>
                  </a:cubicBezTo>
                  <a:cubicBezTo>
                    <a:pt x="41963" y="5115"/>
                    <a:pt x="41931" y="5160"/>
                    <a:pt x="41939" y="5207"/>
                  </a:cubicBezTo>
                  <a:cubicBezTo>
                    <a:pt x="41957" y="5320"/>
                    <a:pt x="41976" y="5434"/>
                    <a:pt x="41997" y="5548"/>
                  </a:cubicBezTo>
                  <a:cubicBezTo>
                    <a:pt x="42005" y="5589"/>
                    <a:pt x="42042" y="5618"/>
                    <a:pt x="42082" y="5618"/>
                  </a:cubicBezTo>
                  <a:cubicBezTo>
                    <a:pt x="42088" y="5618"/>
                    <a:pt x="42093" y="5618"/>
                    <a:pt x="42098" y="5617"/>
                  </a:cubicBezTo>
                  <a:cubicBezTo>
                    <a:pt x="42144" y="5609"/>
                    <a:pt x="42175" y="5564"/>
                    <a:pt x="42167" y="5517"/>
                  </a:cubicBezTo>
                  <a:cubicBezTo>
                    <a:pt x="42146" y="5405"/>
                    <a:pt x="42127" y="5293"/>
                    <a:pt x="42109" y="5179"/>
                  </a:cubicBezTo>
                  <a:cubicBezTo>
                    <a:pt x="42102" y="5138"/>
                    <a:pt x="42067" y="5108"/>
                    <a:pt x="42025" y="5108"/>
                  </a:cubicBezTo>
                  <a:close/>
                  <a:moveTo>
                    <a:pt x="33015" y="5251"/>
                  </a:moveTo>
                  <a:cubicBezTo>
                    <a:pt x="33007" y="5251"/>
                    <a:pt x="32999" y="5252"/>
                    <a:pt x="32991" y="5255"/>
                  </a:cubicBezTo>
                  <a:cubicBezTo>
                    <a:pt x="32946" y="5269"/>
                    <a:pt x="32921" y="5316"/>
                    <a:pt x="32934" y="5362"/>
                  </a:cubicBezTo>
                  <a:cubicBezTo>
                    <a:pt x="32966" y="5471"/>
                    <a:pt x="32996" y="5581"/>
                    <a:pt x="33023" y="5690"/>
                  </a:cubicBezTo>
                  <a:cubicBezTo>
                    <a:pt x="33033" y="5729"/>
                    <a:pt x="33068" y="5754"/>
                    <a:pt x="33106" y="5754"/>
                  </a:cubicBezTo>
                  <a:cubicBezTo>
                    <a:pt x="33113" y="5754"/>
                    <a:pt x="33121" y="5754"/>
                    <a:pt x="33127" y="5753"/>
                  </a:cubicBezTo>
                  <a:cubicBezTo>
                    <a:pt x="33174" y="5740"/>
                    <a:pt x="33201" y="5693"/>
                    <a:pt x="33190" y="5649"/>
                  </a:cubicBezTo>
                  <a:cubicBezTo>
                    <a:pt x="33163" y="5537"/>
                    <a:pt x="33131" y="5424"/>
                    <a:pt x="33098" y="5312"/>
                  </a:cubicBezTo>
                  <a:cubicBezTo>
                    <a:pt x="33087" y="5275"/>
                    <a:pt x="33053" y="5251"/>
                    <a:pt x="33015" y="5251"/>
                  </a:cubicBezTo>
                  <a:close/>
                  <a:moveTo>
                    <a:pt x="42185" y="5951"/>
                  </a:moveTo>
                  <a:cubicBezTo>
                    <a:pt x="42179" y="5951"/>
                    <a:pt x="42173" y="5952"/>
                    <a:pt x="42167" y="5953"/>
                  </a:cubicBezTo>
                  <a:cubicBezTo>
                    <a:pt x="42120" y="5964"/>
                    <a:pt x="42090" y="6009"/>
                    <a:pt x="42101" y="6055"/>
                  </a:cubicBezTo>
                  <a:cubicBezTo>
                    <a:pt x="42125" y="6167"/>
                    <a:pt x="42151" y="6280"/>
                    <a:pt x="42178" y="6392"/>
                  </a:cubicBezTo>
                  <a:cubicBezTo>
                    <a:pt x="42188" y="6432"/>
                    <a:pt x="42223" y="6457"/>
                    <a:pt x="42263" y="6457"/>
                  </a:cubicBezTo>
                  <a:cubicBezTo>
                    <a:pt x="42269" y="6457"/>
                    <a:pt x="42276" y="6457"/>
                    <a:pt x="42282" y="6456"/>
                  </a:cubicBezTo>
                  <a:cubicBezTo>
                    <a:pt x="42329" y="6444"/>
                    <a:pt x="42357" y="6398"/>
                    <a:pt x="42346" y="6352"/>
                  </a:cubicBezTo>
                  <a:cubicBezTo>
                    <a:pt x="42319" y="6241"/>
                    <a:pt x="42293" y="6131"/>
                    <a:pt x="42269" y="6019"/>
                  </a:cubicBezTo>
                  <a:cubicBezTo>
                    <a:pt x="42260" y="5978"/>
                    <a:pt x="42224" y="5951"/>
                    <a:pt x="42185" y="5951"/>
                  </a:cubicBezTo>
                  <a:close/>
                  <a:moveTo>
                    <a:pt x="33215" y="6086"/>
                  </a:moveTo>
                  <a:cubicBezTo>
                    <a:pt x="33210" y="6086"/>
                    <a:pt x="33205" y="6087"/>
                    <a:pt x="33199" y="6087"/>
                  </a:cubicBezTo>
                  <a:cubicBezTo>
                    <a:pt x="33153" y="6097"/>
                    <a:pt x="33122" y="6142"/>
                    <a:pt x="33131" y="6188"/>
                  </a:cubicBezTo>
                  <a:cubicBezTo>
                    <a:pt x="33151" y="6300"/>
                    <a:pt x="33169" y="6412"/>
                    <a:pt x="33185" y="6525"/>
                  </a:cubicBezTo>
                  <a:cubicBezTo>
                    <a:pt x="33191" y="6566"/>
                    <a:pt x="33228" y="6598"/>
                    <a:pt x="33270" y="6598"/>
                  </a:cubicBezTo>
                  <a:cubicBezTo>
                    <a:pt x="33275" y="6598"/>
                    <a:pt x="33278" y="6598"/>
                    <a:pt x="33283" y="6597"/>
                  </a:cubicBezTo>
                  <a:cubicBezTo>
                    <a:pt x="33329" y="6590"/>
                    <a:pt x="33363" y="6547"/>
                    <a:pt x="33355" y="6501"/>
                  </a:cubicBezTo>
                  <a:cubicBezTo>
                    <a:pt x="33339" y="6387"/>
                    <a:pt x="33321" y="6272"/>
                    <a:pt x="33300" y="6156"/>
                  </a:cubicBezTo>
                  <a:cubicBezTo>
                    <a:pt x="33293" y="6115"/>
                    <a:pt x="33257" y="6086"/>
                    <a:pt x="33215" y="6086"/>
                  </a:cubicBezTo>
                  <a:close/>
                  <a:moveTo>
                    <a:pt x="19740" y="6432"/>
                  </a:moveTo>
                  <a:cubicBezTo>
                    <a:pt x="19630" y="6432"/>
                    <a:pt x="19516" y="6435"/>
                    <a:pt x="19402" y="6441"/>
                  </a:cubicBezTo>
                  <a:cubicBezTo>
                    <a:pt x="19356" y="6444"/>
                    <a:pt x="19319" y="6485"/>
                    <a:pt x="19322" y="6533"/>
                  </a:cubicBezTo>
                  <a:cubicBezTo>
                    <a:pt x="19324" y="6577"/>
                    <a:pt x="19362" y="6613"/>
                    <a:pt x="19407" y="6613"/>
                  </a:cubicBezTo>
                  <a:lnTo>
                    <a:pt x="19412" y="6613"/>
                  </a:lnTo>
                  <a:cubicBezTo>
                    <a:pt x="19522" y="6606"/>
                    <a:pt x="19633" y="6603"/>
                    <a:pt x="19740" y="6603"/>
                  </a:cubicBezTo>
                  <a:lnTo>
                    <a:pt x="19751" y="6603"/>
                  </a:lnTo>
                  <a:cubicBezTo>
                    <a:pt x="19798" y="6603"/>
                    <a:pt x="19836" y="6565"/>
                    <a:pt x="19836" y="6518"/>
                  </a:cubicBezTo>
                  <a:cubicBezTo>
                    <a:pt x="19836" y="6470"/>
                    <a:pt x="19798" y="6432"/>
                    <a:pt x="19751" y="6432"/>
                  </a:cubicBezTo>
                  <a:close/>
                  <a:moveTo>
                    <a:pt x="20268" y="6456"/>
                  </a:moveTo>
                  <a:cubicBezTo>
                    <a:pt x="20223" y="6456"/>
                    <a:pt x="20184" y="6490"/>
                    <a:pt x="20181" y="6534"/>
                  </a:cubicBezTo>
                  <a:cubicBezTo>
                    <a:pt x="20176" y="6581"/>
                    <a:pt x="20211" y="6624"/>
                    <a:pt x="20257" y="6627"/>
                  </a:cubicBezTo>
                  <a:cubicBezTo>
                    <a:pt x="20369" y="6638"/>
                    <a:pt x="20483" y="6653"/>
                    <a:pt x="20594" y="6670"/>
                  </a:cubicBezTo>
                  <a:lnTo>
                    <a:pt x="20606" y="6670"/>
                  </a:lnTo>
                  <a:cubicBezTo>
                    <a:pt x="20648" y="6670"/>
                    <a:pt x="20685" y="6640"/>
                    <a:pt x="20691" y="6598"/>
                  </a:cubicBezTo>
                  <a:cubicBezTo>
                    <a:pt x="20699" y="6552"/>
                    <a:pt x="20667" y="6507"/>
                    <a:pt x="20619" y="6501"/>
                  </a:cubicBezTo>
                  <a:cubicBezTo>
                    <a:pt x="20506" y="6481"/>
                    <a:pt x="20390" y="6467"/>
                    <a:pt x="20273" y="6456"/>
                  </a:cubicBezTo>
                  <a:cubicBezTo>
                    <a:pt x="20271" y="6456"/>
                    <a:pt x="20269" y="6456"/>
                    <a:pt x="20268" y="6456"/>
                  </a:cubicBezTo>
                  <a:close/>
                  <a:moveTo>
                    <a:pt x="18895" y="6492"/>
                  </a:moveTo>
                  <a:cubicBezTo>
                    <a:pt x="18891" y="6492"/>
                    <a:pt x="18887" y="6492"/>
                    <a:pt x="18883" y="6493"/>
                  </a:cubicBezTo>
                  <a:cubicBezTo>
                    <a:pt x="18768" y="6509"/>
                    <a:pt x="18653" y="6529"/>
                    <a:pt x="18539" y="6552"/>
                  </a:cubicBezTo>
                  <a:cubicBezTo>
                    <a:pt x="18493" y="6560"/>
                    <a:pt x="18462" y="6605"/>
                    <a:pt x="18472" y="6653"/>
                  </a:cubicBezTo>
                  <a:cubicBezTo>
                    <a:pt x="18480" y="6693"/>
                    <a:pt x="18515" y="6722"/>
                    <a:pt x="18555" y="6722"/>
                  </a:cubicBezTo>
                  <a:cubicBezTo>
                    <a:pt x="18562" y="6722"/>
                    <a:pt x="18566" y="6720"/>
                    <a:pt x="18573" y="6720"/>
                  </a:cubicBezTo>
                  <a:cubicBezTo>
                    <a:pt x="18683" y="6698"/>
                    <a:pt x="18795" y="6678"/>
                    <a:pt x="18907" y="6664"/>
                  </a:cubicBezTo>
                  <a:cubicBezTo>
                    <a:pt x="18954" y="6656"/>
                    <a:pt x="18986" y="6613"/>
                    <a:pt x="18980" y="6566"/>
                  </a:cubicBezTo>
                  <a:cubicBezTo>
                    <a:pt x="18974" y="6524"/>
                    <a:pt x="18937" y="6492"/>
                    <a:pt x="18895" y="6492"/>
                  </a:cubicBezTo>
                  <a:close/>
                  <a:moveTo>
                    <a:pt x="21110" y="6605"/>
                  </a:moveTo>
                  <a:cubicBezTo>
                    <a:pt x="21072" y="6605"/>
                    <a:pt x="21038" y="6630"/>
                    <a:pt x="21028" y="6669"/>
                  </a:cubicBezTo>
                  <a:cubicBezTo>
                    <a:pt x="21016" y="6715"/>
                    <a:pt x="21044" y="6762"/>
                    <a:pt x="21088" y="6774"/>
                  </a:cubicBezTo>
                  <a:cubicBezTo>
                    <a:pt x="21197" y="6803"/>
                    <a:pt x="21306" y="6835"/>
                    <a:pt x="21412" y="6870"/>
                  </a:cubicBezTo>
                  <a:cubicBezTo>
                    <a:pt x="21422" y="6874"/>
                    <a:pt x="21431" y="6875"/>
                    <a:pt x="21439" y="6875"/>
                  </a:cubicBezTo>
                  <a:cubicBezTo>
                    <a:pt x="21476" y="6875"/>
                    <a:pt x="21510" y="6853"/>
                    <a:pt x="21521" y="6818"/>
                  </a:cubicBezTo>
                  <a:cubicBezTo>
                    <a:pt x="21537" y="6773"/>
                    <a:pt x="21511" y="6723"/>
                    <a:pt x="21466" y="6709"/>
                  </a:cubicBezTo>
                  <a:cubicBezTo>
                    <a:pt x="21357" y="6672"/>
                    <a:pt x="21245" y="6637"/>
                    <a:pt x="21133" y="6608"/>
                  </a:cubicBezTo>
                  <a:cubicBezTo>
                    <a:pt x="21126" y="6606"/>
                    <a:pt x="21118" y="6605"/>
                    <a:pt x="21110" y="6605"/>
                  </a:cubicBezTo>
                  <a:close/>
                  <a:moveTo>
                    <a:pt x="18054" y="6669"/>
                  </a:moveTo>
                  <a:cubicBezTo>
                    <a:pt x="18047" y="6669"/>
                    <a:pt x="18039" y="6670"/>
                    <a:pt x="18032" y="6672"/>
                  </a:cubicBezTo>
                  <a:cubicBezTo>
                    <a:pt x="17919" y="6704"/>
                    <a:pt x="17809" y="6738"/>
                    <a:pt x="17698" y="6774"/>
                  </a:cubicBezTo>
                  <a:cubicBezTo>
                    <a:pt x="17654" y="6790"/>
                    <a:pt x="17630" y="6838"/>
                    <a:pt x="17646" y="6883"/>
                  </a:cubicBezTo>
                  <a:cubicBezTo>
                    <a:pt x="17657" y="6918"/>
                    <a:pt x="17690" y="6943"/>
                    <a:pt x="17726" y="6943"/>
                  </a:cubicBezTo>
                  <a:cubicBezTo>
                    <a:pt x="17735" y="6943"/>
                    <a:pt x="17745" y="6941"/>
                    <a:pt x="17753" y="6938"/>
                  </a:cubicBezTo>
                  <a:cubicBezTo>
                    <a:pt x="17860" y="6901"/>
                    <a:pt x="17969" y="6867"/>
                    <a:pt x="18078" y="6837"/>
                  </a:cubicBezTo>
                  <a:cubicBezTo>
                    <a:pt x="18123" y="6824"/>
                    <a:pt x="18150" y="6778"/>
                    <a:pt x="18137" y="6731"/>
                  </a:cubicBezTo>
                  <a:cubicBezTo>
                    <a:pt x="18127" y="6694"/>
                    <a:pt x="18092" y="6669"/>
                    <a:pt x="18054" y="6669"/>
                  </a:cubicBezTo>
                  <a:close/>
                  <a:moveTo>
                    <a:pt x="21918" y="6896"/>
                  </a:moveTo>
                  <a:cubicBezTo>
                    <a:pt x="21886" y="6896"/>
                    <a:pt x="21855" y="6914"/>
                    <a:pt x="21839" y="6946"/>
                  </a:cubicBezTo>
                  <a:cubicBezTo>
                    <a:pt x="21820" y="6989"/>
                    <a:pt x="21838" y="7039"/>
                    <a:pt x="21881" y="7059"/>
                  </a:cubicBezTo>
                  <a:lnTo>
                    <a:pt x="21921" y="7079"/>
                  </a:lnTo>
                  <a:cubicBezTo>
                    <a:pt x="22009" y="7120"/>
                    <a:pt x="22096" y="7167"/>
                    <a:pt x="22181" y="7213"/>
                  </a:cubicBezTo>
                  <a:cubicBezTo>
                    <a:pt x="22195" y="7221"/>
                    <a:pt x="22209" y="7226"/>
                    <a:pt x="22224" y="7226"/>
                  </a:cubicBezTo>
                  <a:cubicBezTo>
                    <a:pt x="22253" y="7226"/>
                    <a:pt x="22281" y="7210"/>
                    <a:pt x="22297" y="7181"/>
                  </a:cubicBezTo>
                  <a:cubicBezTo>
                    <a:pt x="22322" y="7141"/>
                    <a:pt x="22307" y="7088"/>
                    <a:pt x="22265" y="7064"/>
                  </a:cubicBezTo>
                  <a:cubicBezTo>
                    <a:pt x="22177" y="7015"/>
                    <a:pt x="22086" y="6967"/>
                    <a:pt x="21995" y="6923"/>
                  </a:cubicBezTo>
                  <a:lnTo>
                    <a:pt x="21955" y="6904"/>
                  </a:lnTo>
                  <a:cubicBezTo>
                    <a:pt x="21943" y="6898"/>
                    <a:pt x="21930" y="6896"/>
                    <a:pt x="21918" y="6896"/>
                  </a:cubicBezTo>
                  <a:close/>
                  <a:moveTo>
                    <a:pt x="17245" y="6953"/>
                  </a:moveTo>
                  <a:cubicBezTo>
                    <a:pt x="17234" y="6953"/>
                    <a:pt x="17223" y="6955"/>
                    <a:pt x="17212" y="6960"/>
                  </a:cubicBezTo>
                  <a:cubicBezTo>
                    <a:pt x="17104" y="7005"/>
                    <a:pt x="16997" y="7055"/>
                    <a:pt x="16895" y="7104"/>
                  </a:cubicBezTo>
                  <a:cubicBezTo>
                    <a:pt x="16851" y="7125"/>
                    <a:pt x="16834" y="7176"/>
                    <a:pt x="16855" y="7218"/>
                  </a:cubicBezTo>
                  <a:cubicBezTo>
                    <a:pt x="16869" y="7250"/>
                    <a:pt x="16899" y="7268"/>
                    <a:pt x="16931" y="7268"/>
                  </a:cubicBezTo>
                  <a:cubicBezTo>
                    <a:pt x="16944" y="7268"/>
                    <a:pt x="16957" y="7264"/>
                    <a:pt x="16970" y="7258"/>
                  </a:cubicBezTo>
                  <a:cubicBezTo>
                    <a:pt x="17069" y="7210"/>
                    <a:pt x="17173" y="7162"/>
                    <a:pt x="17277" y="7119"/>
                  </a:cubicBezTo>
                  <a:cubicBezTo>
                    <a:pt x="17322" y="7099"/>
                    <a:pt x="17343" y="7050"/>
                    <a:pt x="17324" y="7005"/>
                  </a:cubicBezTo>
                  <a:cubicBezTo>
                    <a:pt x="17309" y="6973"/>
                    <a:pt x="17278" y="6953"/>
                    <a:pt x="17245" y="6953"/>
                  </a:cubicBezTo>
                  <a:close/>
                  <a:moveTo>
                    <a:pt x="42391" y="6786"/>
                  </a:moveTo>
                  <a:cubicBezTo>
                    <a:pt x="42384" y="6786"/>
                    <a:pt x="42376" y="6787"/>
                    <a:pt x="42369" y="6789"/>
                  </a:cubicBezTo>
                  <a:cubicBezTo>
                    <a:pt x="42322" y="6802"/>
                    <a:pt x="42295" y="6848"/>
                    <a:pt x="42308" y="6894"/>
                  </a:cubicBezTo>
                  <a:cubicBezTo>
                    <a:pt x="42338" y="7005"/>
                    <a:pt x="42370" y="7115"/>
                    <a:pt x="42402" y="7226"/>
                  </a:cubicBezTo>
                  <a:cubicBezTo>
                    <a:pt x="42413" y="7264"/>
                    <a:pt x="42447" y="7288"/>
                    <a:pt x="42484" y="7288"/>
                  </a:cubicBezTo>
                  <a:cubicBezTo>
                    <a:pt x="42492" y="7288"/>
                    <a:pt x="42500" y="7287"/>
                    <a:pt x="42508" y="7285"/>
                  </a:cubicBezTo>
                  <a:cubicBezTo>
                    <a:pt x="42553" y="7272"/>
                    <a:pt x="42580" y="7224"/>
                    <a:pt x="42567" y="7178"/>
                  </a:cubicBezTo>
                  <a:cubicBezTo>
                    <a:pt x="42535" y="7069"/>
                    <a:pt x="42503" y="6959"/>
                    <a:pt x="42474" y="6850"/>
                  </a:cubicBezTo>
                  <a:cubicBezTo>
                    <a:pt x="42464" y="6811"/>
                    <a:pt x="42429" y="6786"/>
                    <a:pt x="42391" y="6786"/>
                  </a:cubicBezTo>
                  <a:close/>
                  <a:moveTo>
                    <a:pt x="33328" y="6939"/>
                  </a:moveTo>
                  <a:cubicBezTo>
                    <a:pt x="33325" y="6939"/>
                    <a:pt x="33322" y="6939"/>
                    <a:pt x="33319" y="6939"/>
                  </a:cubicBezTo>
                  <a:cubicBezTo>
                    <a:pt x="33271" y="6943"/>
                    <a:pt x="33236" y="6984"/>
                    <a:pt x="33241" y="7031"/>
                  </a:cubicBezTo>
                  <a:cubicBezTo>
                    <a:pt x="33249" y="7143"/>
                    <a:pt x="33255" y="7256"/>
                    <a:pt x="33259" y="7370"/>
                  </a:cubicBezTo>
                  <a:cubicBezTo>
                    <a:pt x="33260" y="7417"/>
                    <a:pt x="33299" y="7453"/>
                    <a:pt x="33345" y="7453"/>
                  </a:cubicBezTo>
                  <a:lnTo>
                    <a:pt x="33348" y="7453"/>
                  </a:lnTo>
                  <a:cubicBezTo>
                    <a:pt x="33395" y="7452"/>
                    <a:pt x="33433" y="7412"/>
                    <a:pt x="33432" y="7364"/>
                  </a:cubicBezTo>
                  <a:cubicBezTo>
                    <a:pt x="33427" y="7248"/>
                    <a:pt x="33420" y="7131"/>
                    <a:pt x="33412" y="7018"/>
                  </a:cubicBezTo>
                  <a:cubicBezTo>
                    <a:pt x="33408" y="6974"/>
                    <a:pt x="33372" y="6939"/>
                    <a:pt x="33328" y="6939"/>
                  </a:cubicBezTo>
                  <a:close/>
                  <a:moveTo>
                    <a:pt x="16477" y="7338"/>
                  </a:moveTo>
                  <a:cubicBezTo>
                    <a:pt x="16462" y="7338"/>
                    <a:pt x="16447" y="7341"/>
                    <a:pt x="16433" y="7349"/>
                  </a:cubicBezTo>
                  <a:cubicBezTo>
                    <a:pt x="16334" y="7407"/>
                    <a:pt x="16235" y="7468"/>
                    <a:pt x="16137" y="7530"/>
                  </a:cubicBezTo>
                  <a:cubicBezTo>
                    <a:pt x="16097" y="7556"/>
                    <a:pt x="16086" y="7609"/>
                    <a:pt x="16112" y="7649"/>
                  </a:cubicBezTo>
                  <a:cubicBezTo>
                    <a:pt x="16128" y="7674"/>
                    <a:pt x="16155" y="7689"/>
                    <a:pt x="16184" y="7689"/>
                  </a:cubicBezTo>
                  <a:cubicBezTo>
                    <a:pt x="16200" y="7689"/>
                    <a:pt x="16216" y="7684"/>
                    <a:pt x="16230" y="7674"/>
                  </a:cubicBezTo>
                  <a:cubicBezTo>
                    <a:pt x="16326" y="7613"/>
                    <a:pt x="16422" y="7554"/>
                    <a:pt x="16520" y="7498"/>
                  </a:cubicBezTo>
                  <a:cubicBezTo>
                    <a:pt x="16562" y="7474"/>
                    <a:pt x="16574" y="7421"/>
                    <a:pt x="16550" y="7380"/>
                  </a:cubicBezTo>
                  <a:cubicBezTo>
                    <a:pt x="16535" y="7353"/>
                    <a:pt x="16507" y="7338"/>
                    <a:pt x="16477" y="7338"/>
                  </a:cubicBezTo>
                  <a:close/>
                  <a:moveTo>
                    <a:pt x="22655" y="7335"/>
                  </a:moveTo>
                  <a:cubicBezTo>
                    <a:pt x="22628" y="7335"/>
                    <a:pt x="22603" y="7347"/>
                    <a:pt x="22586" y="7370"/>
                  </a:cubicBezTo>
                  <a:cubicBezTo>
                    <a:pt x="22557" y="7408"/>
                    <a:pt x="22565" y="7461"/>
                    <a:pt x="22603" y="7490"/>
                  </a:cubicBezTo>
                  <a:cubicBezTo>
                    <a:pt x="22693" y="7557"/>
                    <a:pt x="22779" y="7629"/>
                    <a:pt x="22861" y="7703"/>
                  </a:cubicBezTo>
                  <a:cubicBezTo>
                    <a:pt x="22879" y="7719"/>
                    <a:pt x="22898" y="7726"/>
                    <a:pt x="22919" y="7726"/>
                  </a:cubicBezTo>
                  <a:cubicBezTo>
                    <a:pt x="22943" y="7726"/>
                    <a:pt x="22965" y="7716"/>
                    <a:pt x="22983" y="7698"/>
                  </a:cubicBezTo>
                  <a:cubicBezTo>
                    <a:pt x="23015" y="7663"/>
                    <a:pt x="23012" y="7609"/>
                    <a:pt x="22976" y="7577"/>
                  </a:cubicBezTo>
                  <a:cubicBezTo>
                    <a:pt x="22892" y="7498"/>
                    <a:pt x="22800" y="7423"/>
                    <a:pt x="22706" y="7352"/>
                  </a:cubicBezTo>
                  <a:cubicBezTo>
                    <a:pt x="22690" y="7341"/>
                    <a:pt x="22672" y="7335"/>
                    <a:pt x="22655" y="7335"/>
                  </a:cubicBezTo>
                  <a:close/>
                  <a:moveTo>
                    <a:pt x="42634" y="7609"/>
                  </a:moveTo>
                  <a:cubicBezTo>
                    <a:pt x="42626" y="7609"/>
                    <a:pt x="42617" y="7611"/>
                    <a:pt x="42609" y="7613"/>
                  </a:cubicBezTo>
                  <a:cubicBezTo>
                    <a:pt x="42564" y="7628"/>
                    <a:pt x="42538" y="7678"/>
                    <a:pt x="42553" y="7722"/>
                  </a:cubicBezTo>
                  <a:cubicBezTo>
                    <a:pt x="42586" y="7831"/>
                    <a:pt x="42623" y="7942"/>
                    <a:pt x="42658" y="8051"/>
                  </a:cubicBezTo>
                  <a:cubicBezTo>
                    <a:pt x="42671" y="8086"/>
                    <a:pt x="42705" y="8110"/>
                    <a:pt x="42740" y="8110"/>
                  </a:cubicBezTo>
                  <a:cubicBezTo>
                    <a:pt x="42750" y="8110"/>
                    <a:pt x="42758" y="8108"/>
                    <a:pt x="42767" y="8105"/>
                  </a:cubicBezTo>
                  <a:cubicBezTo>
                    <a:pt x="42812" y="8091"/>
                    <a:pt x="42838" y="8041"/>
                    <a:pt x="42822" y="7996"/>
                  </a:cubicBezTo>
                  <a:cubicBezTo>
                    <a:pt x="42787" y="7887"/>
                    <a:pt x="42751" y="7778"/>
                    <a:pt x="42716" y="7670"/>
                  </a:cubicBezTo>
                  <a:cubicBezTo>
                    <a:pt x="42704" y="7633"/>
                    <a:pt x="42671" y="7609"/>
                    <a:pt x="42634" y="7609"/>
                  </a:cubicBezTo>
                  <a:close/>
                  <a:moveTo>
                    <a:pt x="15759" y="7810"/>
                  </a:moveTo>
                  <a:cubicBezTo>
                    <a:pt x="15741" y="7810"/>
                    <a:pt x="15723" y="7815"/>
                    <a:pt x="15708" y="7826"/>
                  </a:cubicBezTo>
                  <a:cubicBezTo>
                    <a:pt x="15617" y="7894"/>
                    <a:pt x="15524" y="7966"/>
                    <a:pt x="15433" y="8038"/>
                  </a:cubicBezTo>
                  <a:cubicBezTo>
                    <a:pt x="15396" y="8068"/>
                    <a:pt x="15391" y="8123"/>
                    <a:pt x="15420" y="8160"/>
                  </a:cubicBezTo>
                  <a:cubicBezTo>
                    <a:pt x="15437" y="8180"/>
                    <a:pt x="15461" y="8192"/>
                    <a:pt x="15487" y="8192"/>
                  </a:cubicBezTo>
                  <a:cubicBezTo>
                    <a:pt x="15506" y="8192"/>
                    <a:pt x="15525" y="8185"/>
                    <a:pt x="15541" y="8172"/>
                  </a:cubicBezTo>
                  <a:cubicBezTo>
                    <a:pt x="15630" y="8102"/>
                    <a:pt x="15721" y="8031"/>
                    <a:pt x="15810" y="7964"/>
                  </a:cubicBezTo>
                  <a:cubicBezTo>
                    <a:pt x="15849" y="7937"/>
                    <a:pt x="15857" y="7882"/>
                    <a:pt x="15828" y="7844"/>
                  </a:cubicBezTo>
                  <a:cubicBezTo>
                    <a:pt x="15812" y="7822"/>
                    <a:pt x="15785" y="7810"/>
                    <a:pt x="15759" y="7810"/>
                  </a:cubicBezTo>
                  <a:close/>
                  <a:moveTo>
                    <a:pt x="33347" y="7798"/>
                  </a:moveTo>
                  <a:cubicBezTo>
                    <a:pt x="33300" y="7798"/>
                    <a:pt x="33262" y="7834"/>
                    <a:pt x="33262" y="7881"/>
                  </a:cubicBezTo>
                  <a:cubicBezTo>
                    <a:pt x="33259" y="7995"/>
                    <a:pt x="33252" y="8108"/>
                    <a:pt x="33244" y="8220"/>
                  </a:cubicBezTo>
                  <a:cubicBezTo>
                    <a:pt x="33241" y="8268"/>
                    <a:pt x="33278" y="8308"/>
                    <a:pt x="33324" y="8312"/>
                  </a:cubicBezTo>
                  <a:lnTo>
                    <a:pt x="33331" y="8312"/>
                  </a:lnTo>
                  <a:cubicBezTo>
                    <a:pt x="33376" y="8312"/>
                    <a:pt x="33414" y="8278"/>
                    <a:pt x="33416" y="8232"/>
                  </a:cubicBezTo>
                  <a:cubicBezTo>
                    <a:pt x="33424" y="8118"/>
                    <a:pt x="33430" y="8001"/>
                    <a:pt x="33433" y="7886"/>
                  </a:cubicBezTo>
                  <a:cubicBezTo>
                    <a:pt x="33435" y="7838"/>
                    <a:pt x="33396" y="7798"/>
                    <a:pt x="33350" y="7798"/>
                  </a:cubicBezTo>
                  <a:close/>
                  <a:moveTo>
                    <a:pt x="23273" y="7929"/>
                  </a:moveTo>
                  <a:cubicBezTo>
                    <a:pt x="23254" y="7929"/>
                    <a:pt x="23235" y="7935"/>
                    <a:pt x="23218" y="7948"/>
                  </a:cubicBezTo>
                  <a:cubicBezTo>
                    <a:pt x="23181" y="7977"/>
                    <a:pt x="23177" y="8031"/>
                    <a:pt x="23205" y="8068"/>
                  </a:cubicBezTo>
                  <a:cubicBezTo>
                    <a:pt x="23276" y="8156"/>
                    <a:pt x="23342" y="8248"/>
                    <a:pt x="23399" y="8340"/>
                  </a:cubicBezTo>
                  <a:cubicBezTo>
                    <a:pt x="23415" y="8366"/>
                    <a:pt x="23444" y="8381"/>
                    <a:pt x="23471" y="8381"/>
                  </a:cubicBezTo>
                  <a:cubicBezTo>
                    <a:pt x="23487" y="8381"/>
                    <a:pt x="23503" y="8376"/>
                    <a:pt x="23518" y="8368"/>
                  </a:cubicBezTo>
                  <a:cubicBezTo>
                    <a:pt x="23558" y="8342"/>
                    <a:pt x="23569" y="8289"/>
                    <a:pt x="23545" y="8249"/>
                  </a:cubicBezTo>
                  <a:cubicBezTo>
                    <a:pt x="23484" y="8152"/>
                    <a:pt x="23415" y="8054"/>
                    <a:pt x="23340" y="7961"/>
                  </a:cubicBezTo>
                  <a:cubicBezTo>
                    <a:pt x="23323" y="7940"/>
                    <a:pt x="23298" y="7929"/>
                    <a:pt x="23273" y="7929"/>
                  </a:cubicBezTo>
                  <a:close/>
                  <a:moveTo>
                    <a:pt x="15095" y="8354"/>
                  </a:moveTo>
                  <a:cubicBezTo>
                    <a:pt x="15074" y="8354"/>
                    <a:pt x="15054" y="8361"/>
                    <a:pt x="15037" y="8376"/>
                  </a:cubicBezTo>
                  <a:cubicBezTo>
                    <a:pt x="14952" y="8454"/>
                    <a:pt x="14867" y="8534"/>
                    <a:pt x="14784" y="8614"/>
                  </a:cubicBezTo>
                  <a:cubicBezTo>
                    <a:pt x="14750" y="8646"/>
                    <a:pt x="14750" y="8701"/>
                    <a:pt x="14782" y="8734"/>
                  </a:cubicBezTo>
                  <a:cubicBezTo>
                    <a:pt x="14800" y="8752"/>
                    <a:pt x="14822" y="8762"/>
                    <a:pt x="14845" y="8762"/>
                  </a:cubicBezTo>
                  <a:cubicBezTo>
                    <a:pt x="14866" y="8762"/>
                    <a:pt x="14888" y="8752"/>
                    <a:pt x="14904" y="8736"/>
                  </a:cubicBezTo>
                  <a:cubicBezTo>
                    <a:pt x="14984" y="8659"/>
                    <a:pt x="15067" y="8581"/>
                    <a:pt x="15152" y="8504"/>
                  </a:cubicBezTo>
                  <a:cubicBezTo>
                    <a:pt x="15188" y="8472"/>
                    <a:pt x="15191" y="8417"/>
                    <a:pt x="15159" y="8382"/>
                  </a:cubicBezTo>
                  <a:cubicBezTo>
                    <a:pt x="15142" y="8363"/>
                    <a:pt x="15118" y="8354"/>
                    <a:pt x="15095" y="8354"/>
                  </a:cubicBezTo>
                  <a:close/>
                  <a:moveTo>
                    <a:pt x="42907" y="8425"/>
                  </a:moveTo>
                  <a:cubicBezTo>
                    <a:pt x="42897" y="8425"/>
                    <a:pt x="42888" y="8427"/>
                    <a:pt x="42878" y="8430"/>
                  </a:cubicBezTo>
                  <a:cubicBezTo>
                    <a:pt x="42833" y="8446"/>
                    <a:pt x="42811" y="8496"/>
                    <a:pt x="42827" y="8541"/>
                  </a:cubicBezTo>
                  <a:cubicBezTo>
                    <a:pt x="42863" y="8648"/>
                    <a:pt x="42902" y="8757"/>
                    <a:pt x="42942" y="8866"/>
                  </a:cubicBezTo>
                  <a:cubicBezTo>
                    <a:pt x="42955" y="8899"/>
                    <a:pt x="42987" y="8922"/>
                    <a:pt x="43022" y="8922"/>
                  </a:cubicBezTo>
                  <a:cubicBezTo>
                    <a:pt x="43032" y="8922"/>
                    <a:pt x="43041" y="8920"/>
                    <a:pt x="43052" y="8917"/>
                  </a:cubicBezTo>
                  <a:cubicBezTo>
                    <a:pt x="43096" y="8901"/>
                    <a:pt x="43120" y="8851"/>
                    <a:pt x="43104" y="8806"/>
                  </a:cubicBezTo>
                  <a:cubicBezTo>
                    <a:pt x="43064" y="8699"/>
                    <a:pt x="43025" y="8592"/>
                    <a:pt x="42988" y="8483"/>
                  </a:cubicBezTo>
                  <a:cubicBezTo>
                    <a:pt x="42976" y="8448"/>
                    <a:pt x="42943" y="8425"/>
                    <a:pt x="42907" y="8425"/>
                  </a:cubicBezTo>
                  <a:close/>
                  <a:moveTo>
                    <a:pt x="33277" y="8653"/>
                  </a:moveTo>
                  <a:cubicBezTo>
                    <a:pt x="33236" y="8653"/>
                    <a:pt x="33200" y="8685"/>
                    <a:pt x="33195" y="8728"/>
                  </a:cubicBezTo>
                  <a:cubicBezTo>
                    <a:pt x="33180" y="8838"/>
                    <a:pt x="33163" y="8952"/>
                    <a:pt x="33143" y="9064"/>
                  </a:cubicBezTo>
                  <a:cubicBezTo>
                    <a:pt x="33134" y="9111"/>
                    <a:pt x="33166" y="9156"/>
                    <a:pt x="33212" y="9164"/>
                  </a:cubicBezTo>
                  <a:cubicBezTo>
                    <a:pt x="33217" y="9164"/>
                    <a:pt x="33222" y="9165"/>
                    <a:pt x="33227" y="9165"/>
                  </a:cubicBezTo>
                  <a:cubicBezTo>
                    <a:pt x="33268" y="9165"/>
                    <a:pt x="33305" y="9135"/>
                    <a:pt x="33311" y="9093"/>
                  </a:cubicBezTo>
                  <a:cubicBezTo>
                    <a:pt x="33332" y="8979"/>
                    <a:pt x="33350" y="8864"/>
                    <a:pt x="33364" y="8750"/>
                  </a:cubicBezTo>
                  <a:cubicBezTo>
                    <a:pt x="33371" y="8702"/>
                    <a:pt x="33337" y="8659"/>
                    <a:pt x="33291" y="8654"/>
                  </a:cubicBezTo>
                  <a:cubicBezTo>
                    <a:pt x="33286" y="8654"/>
                    <a:pt x="33281" y="8653"/>
                    <a:pt x="33277" y="8653"/>
                  </a:cubicBezTo>
                  <a:close/>
                  <a:moveTo>
                    <a:pt x="23701" y="8670"/>
                  </a:moveTo>
                  <a:cubicBezTo>
                    <a:pt x="23691" y="8670"/>
                    <a:pt x="23681" y="8672"/>
                    <a:pt x="23671" y="8675"/>
                  </a:cubicBezTo>
                  <a:cubicBezTo>
                    <a:pt x="23627" y="8691"/>
                    <a:pt x="23604" y="8741"/>
                    <a:pt x="23620" y="8786"/>
                  </a:cubicBezTo>
                  <a:cubicBezTo>
                    <a:pt x="23638" y="8832"/>
                    <a:pt x="23654" y="8879"/>
                    <a:pt x="23668" y="8927"/>
                  </a:cubicBezTo>
                  <a:cubicBezTo>
                    <a:pt x="23686" y="8984"/>
                    <a:pt x="23702" y="9043"/>
                    <a:pt x="23716" y="9103"/>
                  </a:cubicBezTo>
                  <a:cubicBezTo>
                    <a:pt x="23724" y="9143"/>
                    <a:pt x="23759" y="9170"/>
                    <a:pt x="23800" y="9170"/>
                  </a:cubicBezTo>
                  <a:cubicBezTo>
                    <a:pt x="23806" y="9170"/>
                    <a:pt x="23812" y="9170"/>
                    <a:pt x="23819" y="9168"/>
                  </a:cubicBezTo>
                  <a:cubicBezTo>
                    <a:pt x="23865" y="9157"/>
                    <a:pt x="23894" y="9112"/>
                    <a:pt x="23883" y="9066"/>
                  </a:cubicBezTo>
                  <a:cubicBezTo>
                    <a:pt x="23868" y="9002"/>
                    <a:pt x="23852" y="8938"/>
                    <a:pt x="23833" y="8875"/>
                  </a:cubicBezTo>
                  <a:cubicBezTo>
                    <a:pt x="23817" y="8824"/>
                    <a:pt x="23800" y="8774"/>
                    <a:pt x="23782" y="8725"/>
                  </a:cubicBezTo>
                  <a:cubicBezTo>
                    <a:pt x="23768" y="8690"/>
                    <a:pt x="23735" y="8670"/>
                    <a:pt x="23701" y="8670"/>
                  </a:cubicBezTo>
                  <a:close/>
                  <a:moveTo>
                    <a:pt x="14485" y="8958"/>
                  </a:moveTo>
                  <a:cubicBezTo>
                    <a:pt x="14462" y="8958"/>
                    <a:pt x="14439" y="8967"/>
                    <a:pt x="14422" y="8986"/>
                  </a:cubicBezTo>
                  <a:cubicBezTo>
                    <a:pt x="14345" y="9069"/>
                    <a:pt x="14267" y="9156"/>
                    <a:pt x="14190" y="9244"/>
                  </a:cubicBezTo>
                  <a:cubicBezTo>
                    <a:pt x="14160" y="9279"/>
                    <a:pt x="14163" y="9333"/>
                    <a:pt x="14200" y="9364"/>
                  </a:cubicBezTo>
                  <a:cubicBezTo>
                    <a:pt x="14216" y="9378"/>
                    <a:pt x="14235" y="9386"/>
                    <a:pt x="14256" y="9386"/>
                  </a:cubicBezTo>
                  <a:cubicBezTo>
                    <a:pt x="14280" y="9386"/>
                    <a:pt x="14304" y="9375"/>
                    <a:pt x="14320" y="9356"/>
                  </a:cubicBezTo>
                  <a:cubicBezTo>
                    <a:pt x="14395" y="9269"/>
                    <a:pt x="14470" y="9184"/>
                    <a:pt x="14549" y="9103"/>
                  </a:cubicBezTo>
                  <a:cubicBezTo>
                    <a:pt x="14581" y="9067"/>
                    <a:pt x="14577" y="9013"/>
                    <a:pt x="14544" y="8981"/>
                  </a:cubicBezTo>
                  <a:cubicBezTo>
                    <a:pt x="14527" y="8966"/>
                    <a:pt x="14506" y="8958"/>
                    <a:pt x="14485" y="8958"/>
                  </a:cubicBezTo>
                  <a:close/>
                  <a:moveTo>
                    <a:pt x="43200" y="9234"/>
                  </a:moveTo>
                  <a:cubicBezTo>
                    <a:pt x="43190" y="9234"/>
                    <a:pt x="43180" y="9235"/>
                    <a:pt x="43171" y="9239"/>
                  </a:cubicBezTo>
                  <a:cubicBezTo>
                    <a:pt x="43126" y="9256"/>
                    <a:pt x="43104" y="9304"/>
                    <a:pt x="43120" y="9349"/>
                  </a:cubicBezTo>
                  <a:cubicBezTo>
                    <a:pt x="43161" y="9457"/>
                    <a:pt x="43201" y="9564"/>
                    <a:pt x="43243" y="9671"/>
                  </a:cubicBezTo>
                  <a:cubicBezTo>
                    <a:pt x="43256" y="9706"/>
                    <a:pt x="43288" y="9727"/>
                    <a:pt x="43323" y="9727"/>
                  </a:cubicBezTo>
                  <a:cubicBezTo>
                    <a:pt x="43333" y="9727"/>
                    <a:pt x="43344" y="9726"/>
                    <a:pt x="43353" y="9721"/>
                  </a:cubicBezTo>
                  <a:cubicBezTo>
                    <a:pt x="43398" y="9705"/>
                    <a:pt x="43421" y="9655"/>
                    <a:pt x="43403" y="9610"/>
                  </a:cubicBezTo>
                  <a:cubicBezTo>
                    <a:pt x="43361" y="9503"/>
                    <a:pt x="43321" y="9396"/>
                    <a:pt x="43281" y="9288"/>
                  </a:cubicBezTo>
                  <a:cubicBezTo>
                    <a:pt x="43268" y="9255"/>
                    <a:pt x="43234" y="9234"/>
                    <a:pt x="43200" y="9234"/>
                  </a:cubicBezTo>
                  <a:close/>
                  <a:moveTo>
                    <a:pt x="33122" y="9497"/>
                  </a:moveTo>
                  <a:cubicBezTo>
                    <a:pt x="33084" y="9497"/>
                    <a:pt x="33049" y="9523"/>
                    <a:pt x="33039" y="9562"/>
                  </a:cubicBezTo>
                  <a:cubicBezTo>
                    <a:pt x="33012" y="9673"/>
                    <a:pt x="32983" y="9783"/>
                    <a:pt x="32953" y="9892"/>
                  </a:cubicBezTo>
                  <a:cubicBezTo>
                    <a:pt x="32940" y="9937"/>
                    <a:pt x="32966" y="9985"/>
                    <a:pt x="33010" y="9998"/>
                  </a:cubicBezTo>
                  <a:cubicBezTo>
                    <a:pt x="33018" y="9999"/>
                    <a:pt x="33026" y="10001"/>
                    <a:pt x="33034" y="10001"/>
                  </a:cubicBezTo>
                  <a:cubicBezTo>
                    <a:pt x="33073" y="10001"/>
                    <a:pt x="33106" y="9977"/>
                    <a:pt x="33118" y="9939"/>
                  </a:cubicBezTo>
                  <a:cubicBezTo>
                    <a:pt x="33148" y="9830"/>
                    <a:pt x="33179" y="9716"/>
                    <a:pt x="33206" y="9604"/>
                  </a:cubicBezTo>
                  <a:cubicBezTo>
                    <a:pt x="33217" y="9557"/>
                    <a:pt x="33188" y="9511"/>
                    <a:pt x="33143" y="9500"/>
                  </a:cubicBezTo>
                  <a:cubicBezTo>
                    <a:pt x="33136" y="9498"/>
                    <a:pt x="33129" y="9497"/>
                    <a:pt x="33122" y="9497"/>
                  </a:cubicBezTo>
                  <a:close/>
                  <a:moveTo>
                    <a:pt x="23869" y="9509"/>
                  </a:moveTo>
                  <a:cubicBezTo>
                    <a:pt x="23867" y="9509"/>
                    <a:pt x="23865" y="9509"/>
                    <a:pt x="23864" y="9509"/>
                  </a:cubicBezTo>
                  <a:cubicBezTo>
                    <a:pt x="23816" y="9511"/>
                    <a:pt x="23779" y="9551"/>
                    <a:pt x="23782" y="9599"/>
                  </a:cubicBezTo>
                  <a:cubicBezTo>
                    <a:pt x="23784" y="9657"/>
                    <a:pt x="23785" y="9714"/>
                    <a:pt x="23785" y="9770"/>
                  </a:cubicBezTo>
                  <a:cubicBezTo>
                    <a:pt x="23785" y="9825"/>
                    <a:pt x="23785" y="9879"/>
                    <a:pt x="23782" y="9935"/>
                  </a:cubicBezTo>
                  <a:cubicBezTo>
                    <a:pt x="23780" y="9982"/>
                    <a:pt x="23817" y="10022"/>
                    <a:pt x="23865" y="10023"/>
                  </a:cubicBezTo>
                  <a:lnTo>
                    <a:pt x="23868" y="10023"/>
                  </a:lnTo>
                  <a:cubicBezTo>
                    <a:pt x="23913" y="10023"/>
                    <a:pt x="23952" y="9988"/>
                    <a:pt x="23953" y="9942"/>
                  </a:cubicBezTo>
                  <a:cubicBezTo>
                    <a:pt x="23956" y="9884"/>
                    <a:pt x="23958" y="9828"/>
                    <a:pt x="23958" y="9770"/>
                  </a:cubicBezTo>
                  <a:cubicBezTo>
                    <a:pt x="23958" y="9711"/>
                    <a:pt x="23956" y="9650"/>
                    <a:pt x="23953" y="9590"/>
                  </a:cubicBezTo>
                  <a:cubicBezTo>
                    <a:pt x="23950" y="9545"/>
                    <a:pt x="23913" y="9509"/>
                    <a:pt x="23869" y="9509"/>
                  </a:cubicBezTo>
                  <a:close/>
                  <a:moveTo>
                    <a:pt x="13925" y="9610"/>
                  </a:moveTo>
                  <a:cubicBezTo>
                    <a:pt x="13900" y="9610"/>
                    <a:pt x="13875" y="9621"/>
                    <a:pt x="13858" y="9642"/>
                  </a:cubicBezTo>
                  <a:cubicBezTo>
                    <a:pt x="13786" y="9734"/>
                    <a:pt x="13716" y="9825"/>
                    <a:pt x="13647" y="9918"/>
                  </a:cubicBezTo>
                  <a:cubicBezTo>
                    <a:pt x="13620" y="9955"/>
                    <a:pt x="13626" y="10009"/>
                    <a:pt x="13665" y="10038"/>
                  </a:cubicBezTo>
                  <a:cubicBezTo>
                    <a:pt x="13681" y="10049"/>
                    <a:pt x="13698" y="10054"/>
                    <a:pt x="13716" y="10054"/>
                  </a:cubicBezTo>
                  <a:cubicBezTo>
                    <a:pt x="13743" y="10054"/>
                    <a:pt x="13769" y="10043"/>
                    <a:pt x="13785" y="10020"/>
                  </a:cubicBezTo>
                  <a:cubicBezTo>
                    <a:pt x="13854" y="9929"/>
                    <a:pt x="13923" y="9838"/>
                    <a:pt x="13993" y="9750"/>
                  </a:cubicBezTo>
                  <a:cubicBezTo>
                    <a:pt x="14023" y="9713"/>
                    <a:pt x="14017" y="9658"/>
                    <a:pt x="13980" y="9630"/>
                  </a:cubicBezTo>
                  <a:cubicBezTo>
                    <a:pt x="13964" y="9616"/>
                    <a:pt x="13944" y="9610"/>
                    <a:pt x="13925" y="9610"/>
                  </a:cubicBezTo>
                  <a:close/>
                  <a:moveTo>
                    <a:pt x="43508" y="10036"/>
                  </a:moveTo>
                  <a:cubicBezTo>
                    <a:pt x="43498" y="10036"/>
                    <a:pt x="43488" y="10037"/>
                    <a:pt x="43478" y="10041"/>
                  </a:cubicBezTo>
                  <a:cubicBezTo>
                    <a:pt x="43433" y="10059"/>
                    <a:pt x="43413" y="10110"/>
                    <a:pt x="43429" y="10153"/>
                  </a:cubicBezTo>
                  <a:lnTo>
                    <a:pt x="43555" y="10473"/>
                  </a:lnTo>
                  <a:cubicBezTo>
                    <a:pt x="43568" y="10507"/>
                    <a:pt x="43600" y="10528"/>
                    <a:pt x="43635" y="10528"/>
                  </a:cubicBezTo>
                  <a:cubicBezTo>
                    <a:pt x="43645" y="10528"/>
                    <a:pt x="43656" y="10526"/>
                    <a:pt x="43667" y="10521"/>
                  </a:cubicBezTo>
                  <a:cubicBezTo>
                    <a:pt x="43711" y="10504"/>
                    <a:pt x="43733" y="10454"/>
                    <a:pt x="43715" y="10411"/>
                  </a:cubicBezTo>
                  <a:lnTo>
                    <a:pt x="43589" y="10091"/>
                  </a:lnTo>
                  <a:cubicBezTo>
                    <a:pt x="43575" y="10056"/>
                    <a:pt x="43542" y="10036"/>
                    <a:pt x="43508" y="10036"/>
                  </a:cubicBezTo>
                  <a:close/>
                  <a:moveTo>
                    <a:pt x="13418" y="10302"/>
                  </a:moveTo>
                  <a:cubicBezTo>
                    <a:pt x="13390" y="10302"/>
                    <a:pt x="13363" y="10315"/>
                    <a:pt x="13346" y="10339"/>
                  </a:cubicBezTo>
                  <a:cubicBezTo>
                    <a:pt x="13280" y="10435"/>
                    <a:pt x="13216" y="10531"/>
                    <a:pt x="13154" y="10627"/>
                  </a:cubicBezTo>
                  <a:cubicBezTo>
                    <a:pt x="13128" y="10667"/>
                    <a:pt x="13139" y="10720"/>
                    <a:pt x="13179" y="10746"/>
                  </a:cubicBezTo>
                  <a:cubicBezTo>
                    <a:pt x="13194" y="10755"/>
                    <a:pt x="13210" y="10760"/>
                    <a:pt x="13226" y="10760"/>
                  </a:cubicBezTo>
                  <a:cubicBezTo>
                    <a:pt x="13255" y="10760"/>
                    <a:pt x="13282" y="10746"/>
                    <a:pt x="13298" y="10720"/>
                  </a:cubicBezTo>
                  <a:cubicBezTo>
                    <a:pt x="13360" y="10626"/>
                    <a:pt x="13423" y="10531"/>
                    <a:pt x="13489" y="10437"/>
                  </a:cubicBezTo>
                  <a:cubicBezTo>
                    <a:pt x="13514" y="10397"/>
                    <a:pt x="13505" y="10344"/>
                    <a:pt x="13466" y="10317"/>
                  </a:cubicBezTo>
                  <a:cubicBezTo>
                    <a:pt x="13451" y="10307"/>
                    <a:pt x="13434" y="10302"/>
                    <a:pt x="13418" y="10302"/>
                  </a:cubicBezTo>
                  <a:close/>
                  <a:moveTo>
                    <a:pt x="32878" y="10320"/>
                  </a:moveTo>
                  <a:cubicBezTo>
                    <a:pt x="32842" y="10320"/>
                    <a:pt x="32808" y="10342"/>
                    <a:pt x="32796" y="10377"/>
                  </a:cubicBezTo>
                  <a:cubicBezTo>
                    <a:pt x="32757" y="10483"/>
                    <a:pt x="32717" y="10590"/>
                    <a:pt x="32674" y="10694"/>
                  </a:cubicBezTo>
                  <a:cubicBezTo>
                    <a:pt x="32657" y="10738"/>
                    <a:pt x="32677" y="10789"/>
                    <a:pt x="32721" y="10807"/>
                  </a:cubicBezTo>
                  <a:cubicBezTo>
                    <a:pt x="32732" y="10811"/>
                    <a:pt x="32743" y="10813"/>
                    <a:pt x="32754" y="10813"/>
                  </a:cubicBezTo>
                  <a:cubicBezTo>
                    <a:pt x="32788" y="10813"/>
                    <a:pt x="32820" y="10792"/>
                    <a:pt x="32833" y="10758"/>
                  </a:cubicBezTo>
                  <a:cubicBezTo>
                    <a:pt x="32877" y="10653"/>
                    <a:pt x="32919" y="10544"/>
                    <a:pt x="32958" y="10435"/>
                  </a:cubicBezTo>
                  <a:cubicBezTo>
                    <a:pt x="32974" y="10390"/>
                    <a:pt x="32951" y="10341"/>
                    <a:pt x="32906" y="10325"/>
                  </a:cubicBezTo>
                  <a:cubicBezTo>
                    <a:pt x="32897" y="10321"/>
                    <a:pt x="32887" y="10320"/>
                    <a:pt x="32878" y="10320"/>
                  </a:cubicBezTo>
                  <a:close/>
                  <a:moveTo>
                    <a:pt x="23820" y="10365"/>
                  </a:moveTo>
                  <a:cubicBezTo>
                    <a:pt x="23778" y="10365"/>
                    <a:pt x="23741" y="10397"/>
                    <a:pt x="23735" y="10440"/>
                  </a:cubicBezTo>
                  <a:cubicBezTo>
                    <a:pt x="23721" y="10544"/>
                    <a:pt x="23703" y="10654"/>
                    <a:pt x="23681" y="10776"/>
                  </a:cubicBezTo>
                  <a:cubicBezTo>
                    <a:pt x="23673" y="10823"/>
                    <a:pt x="23705" y="10867"/>
                    <a:pt x="23751" y="10875"/>
                  </a:cubicBezTo>
                  <a:cubicBezTo>
                    <a:pt x="23756" y="10877"/>
                    <a:pt x="23761" y="10877"/>
                    <a:pt x="23766" y="10877"/>
                  </a:cubicBezTo>
                  <a:cubicBezTo>
                    <a:pt x="23808" y="10877"/>
                    <a:pt x="23844" y="10848"/>
                    <a:pt x="23851" y="10807"/>
                  </a:cubicBezTo>
                  <a:cubicBezTo>
                    <a:pt x="23873" y="10682"/>
                    <a:pt x="23891" y="10570"/>
                    <a:pt x="23905" y="10462"/>
                  </a:cubicBezTo>
                  <a:cubicBezTo>
                    <a:pt x="23912" y="10416"/>
                    <a:pt x="23880" y="10373"/>
                    <a:pt x="23832" y="10366"/>
                  </a:cubicBezTo>
                  <a:cubicBezTo>
                    <a:pt x="23828" y="10366"/>
                    <a:pt x="23824" y="10365"/>
                    <a:pt x="23820" y="10365"/>
                  </a:cubicBezTo>
                  <a:close/>
                  <a:moveTo>
                    <a:pt x="43825" y="10836"/>
                  </a:moveTo>
                  <a:cubicBezTo>
                    <a:pt x="43814" y="10836"/>
                    <a:pt x="43803" y="10838"/>
                    <a:pt x="43792" y="10842"/>
                  </a:cubicBezTo>
                  <a:cubicBezTo>
                    <a:pt x="43749" y="10859"/>
                    <a:pt x="43727" y="10909"/>
                    <a:pt x="43744" y="10952"/>
                  </a:cubicBezTo>
                  <a:lnTo>
                    <a:pt x="43871" y="11273"/>
                  </a:lnTo>
                  <a:cubicBezTo>
                    <a:pt x="43885" y="11306"/>
                    <a:pt x="43917" y="11327"/>
                    <a:pt x="43951" y="11327"/>
                  </a:cubicBezTo>
                  <a:cubicBezTo>
                    <a:pt x="43962" y="11327"/>
                    <a:pt x="43973" y="11325"/>
                    <a:pt x="43983" y="11321"/>
                  </a:cubicBezTo>
                  <a:cubicBezTo>
                    <a:pt x="44028" y="11303"/>
                    <a:pt x="44048" y="11253"/>
                    <a:pt x="44031" y="11208"/>
                  </a:cubicBezTo>
                  <a:lnTo>
                    <a:pt x="43904" y="10890"/>
                  </a:lnTo>
                  <a:cubicBezTo>
                    <a:pt x="43891" y="10856"/>
                    <a:pt x="43859" y="10836"/>
                    <a:pt x="43825" y="10836"/>
                  </a:cubicBezTo>
                  <a:close/>
                  <a:moveTo>
                    <a:pt x="12952" y="11025"/>
                  </a:moveTo>
                  <a:cubicBezTo>
                    <a:pt x="12923" y="11025"/>
                    <a:pt x="12894" y="11040"/>
                    <a:pt x="12878" y="11066"/>
                  </a:cubicBezTo>
                  <a:cubicBezTo>
                    <a:pt x="12837" y="11136"/>
                    <a:pt x="12795" y="11207"/>
                    <a:pt x="12755" y="11277"/>
                  </a:cubicBezTo>
                  <a:lnTo>
                    <a:pt x="12704" y="11365"/>
                  </a:lnTo>
                  <a:cubicBezTo>
                    <a:pt x="12681" y="11405"/>
                    <a:pt x="12696" y="11458"/>
                    <a:pt x="12736" y="11482"/>
                  </a:cubicBezTo>
                  <a:cubicBezTo>
                    <a:pt x="12750" y="11490"/>
                    <a:pt x="12765" y="11493"/>
                    <a:pt x="12779" y="11493"/>
                  </a:cubicBezTo>
                  <a:cubicBezTo>
                    <a:pt x="12810" y="11493"/>
                    <a:pt x="12838" y="11477"/>
                    <a:pt x="12853" y="11450"/>
                  </a:cubicBezTo>
                  <a:lnTo>
                    <a:pt x="12902" y="11364"/>
                  </a:lnTo>
                  <a:cubicBezTo>
                    <a:pt x="12944" y="11293"/>
                    <a:pt x="12984" y="11224"/>
                    <a:pt x="13026" y="11156"/>
                  </a:cubicBezTo>
                  <a:cubicBezTo>
                    <a:pt x="13050" y="11114"/>
                    <a:pt x="13037" y="11061"/>
                    <a:pt x="12997" y="11037"/>
                  </a:cubicBezTo>
                  <a:cubicBezTo>
                    <a:pt x="12983" y="11029"/>
                    <a:pt x="12967" y="11025"/>
                    <a:pt x="12952" y="11025"/>
                  </a:cubicBezTo>
                  <a:close/>
                  <a:moveTo>
                    <a:pt x="32542" y="11110"/>
                  </a:moveTo>
                  <a:cubicBezTo>
                    <a:pt x="32511" y="11110"/>
                    <a:pt x="32479" y="11128"/>
                    <a:pt x="32464" y="11159"/>
                  </a:cubicBezTo>
                  <a:cubicBezTo>
                    <a:pt x="32415" y="11260"/>
                    <a:pt x="32363" y="11362"/>
                    <a:pt x="32309" y="11460"/>
                  </a:cubicBezTo>
                  <a:cubicBezTo>
                    <a:pt x="32287" y="11503"/>
                    <a:pt x="32301" y="11554"/>
                    <a:pt x="32343" y="11577"/>
                  </a:cubicBezTo>
                  <a:cubicBezTo>
                    <a:pt x="32355" y="11585"/>
                    <a:pt x="32370" y="11588"/>
                    <a:pt x="32384" y="11588"/>
                  </a:cubicBezTo>
                  <a:cubicBezTo>
                    <a:pt x="32415" y="11588"/>
                    <a:pt x="32444" y="11572"/>
                    <a:pt x="32460" y="11543"/>
                  </a:cubicBezTo>
                  <a:cubicBezTo>
                    <a:pt x="32514" y="11442"/>
                    <a:pt x="32568" y="11338"/>
                    <a:pt x="32620" y="11234"/>
                  </a:cubicBezTo>
                  <a:cubicBezTo>
                    <a:pt x="32640" y="11192"/>
                    <a:pt x="32623" y="11140"/>
                    <a:pt x="32580" y="11119"/>
                  </a:cubicBezTo>
                  <a:cubicBezTo>
                    <a:pt x="32568" y="11113"/>
                    <a:pt x="32555" y="11110"/>
                    <a:pt x="32542" y="11110"/>
                  </a:cubicBezTo>
                  <a:close/>
                  <a:moveTo>
                    <a:pt x="23666" y="11211"/>
                  </a:moveTo>
                  <a:cubicBezTo>
                    <a:pt x="23627" y="11211"/>
                    <a:pt x="23592" y="11238"/>
                    <a:pt x="23583" y="11279"/>
                  </a:cubicBezTo>
                  <a:lnTo>
                    <a:pt x="23513" y="11617"/>
                  </a:lnTo>
                  <a:cubicBezTo>
                    <a:pt x="23503" y="11662"/>
                    <a:pt x="23534" y="11708"/>
                    <a:pt x="23580" y="11718"/>
                  </a:cubicBezTo>
                  <a:cubicBezTo>
                    <a:pt x="23587" y="11719"/>
                    <a:pt x="23591" y="11719"/>
                    <a:pt x="23598" y="11719"/>
                  </a:cubicBezTo>
                  <a:cubicBezTo>
                    <a:pt x="23638" y="11719"/>
                    <a:pt x="23673" y="11692"/>
                    <a:pt x="23681" y="11650"/>
                  </a:cubicBezTo>
                  <a:lnTo>
                    <a:pt x="23751" y="11314"/>
                  </a:lnTo>
                  <a:cubicBezTo>
                    <a:pt x="23761" y="11268"/>
                    <a:pt x="23731" y="11223"/>
                    <a:pt x="23684" y="11213"/>
                  </a:cubicBezTo>
                  <a:cubicBezTo>
                    <a:pt x="23678" y="11212"/>
                    <a:pt x="23672" y="11211"/>
                    <a:pt x="23666" y="11211"/>
                  </a:cubicBezTo>
                  <a:close/>
                  <a:moveTo>
                    <a:pt x="44141" y="11635"/>
                  </a:moveTo>
                  <a:cubicBezTo>
                    <a:pt x="44130" y="11635"/>
                    <a:pt x="44120" y="11637"/>
                    <a:pt x="44109" y="11641"/>
                  </a:cubicBezTo>
                  <a:cubicBezTo>
                    <a:pt x="44064" y="11658"/>
                    <a:pt x="44044" y="11708"/>
                    <a:pt x="44061" y="11751"/>
                  </a:cubicBezTo>
                  <a:cubicBezTo>
                    <a:pt x="44103" y="11859"/>
                    <a:pt x="44144" y="11964"/>
                    <a:pt x="44185" y="12072"/>
                  </a:cubicBezTo>
                  <a:cubicBezTo>
                    <a:pt x="44199" y="12105"/>
                    <a:pt x="44231" y="12126"/>
                    <a:pt x="44265" y="12126"/>
                  </a:cubicBezTo>
                  <a:cubicBezTo>
                    <a:pt x="44276" y="12126"/>
                    <a:pt x="44285" y="12124"/>
                    <a:pt x="44297" y="12120"/>
                  </a:cubicBezTo>
                  <a:cubicBezTo>
                    <a:pt x="44341" y="12104"/>
                    <a:pt x="44362" y="12054"/>
                    <a:pt x="44346" y="12009"/>
                  </a:cubicBezTo>
                  <a:cubicBezTo>
                    <a:pt x="44305" y="11902"/>
                    <a:pt x="44263" y="11796"/>
                    <a:pt x="44220" y="11689"/>
                  </a:cubicBezTo>
                  <a:cubicBezTo>
                    <a:pt x="44208" y="11655"/>
                    <a:pt x="44175" y="11635"/>
                    <a:pt x="44141" y="11635"/>
                  </a:cubicBezTo>
                  <a:close/>
                  <a:moveTo>
                    <a:pt x="12529" y="11772"/>
                  </a:moveTo>
                  <a:cubicBezTo>
                    <a:pt x="12499" y="11772"/>
                    <a:pt x="12469" y="11788"/>
                    <a:pt x="12452" y="11817"/>
                  </a:cubicBezTo>
                  <a:cubicBezTo>
                    <a:pt x="12398" y="11918"/>
                    <a:pt x="12345" y="12019"/>
                    <a:pt x="12291" y="12121"/>
                  </a:cubicBezTo>
                  <a:cubicBezTo>
                    <a:pt x="12268" y="12163"/>
                    <a:pt x="12284" y="12216"/>
                    <a:pt x="12326" y="12237"/>
                  </a:cubicBezTo>
                  <a:cubicBezTo>
                    <a:pt x="12339" y="12245"/>
                    <a:pt x="12353" y="12248"/>
                    <a:pt x="12366" y="12248"/>
                  </a:cubicBezTo>
                  <a:cubicBezTo>
                    <a:pt x="12398" y="12248"/>
                    <a:pt x="12427" y="12230"/>
                    <a:pt x="12443" y="12201"/>
                  </a:cubicBezTo>
                  <a:cubicBezTo>
                    <a:pt x="12496" y="12100"/>
                    <a:pt x="12550" y="12000"/>
                    <a:pt x="12605" y="11899"/>
                  </a:cubicBezTo>
                  <a:cubicBezTo>
                    <a:pt x="12627" y="11857"/>
                    <a:pt x="12611" y="11806"/>
                    <a:pt x="12569" y="11782"/>
                  </a:cubicBezTo>
                  <a:cubicBezTo>
                    <a:pt x="12557" y="11775"/>
                    <a:pt x="12543" y="11772"/>
                    <a:pt x="12529" y="11772"/>
                  </a:cubicBezTo>
                  <a:close/>
                  <a:moveTo>
                    <a:pt x="32123" y="11860"/>
                  </a:moveTo>
                  <a:cubicBezTo>
                    <a:pt x="32094" y="11860"/>
                    <a:pt x="32066" y="11874"/>
                    <a:pt x="32050" y="11900"/>
                  </a:cubicBezTo>
                  <a:cubicBezTo>
                    <a:pt x="31989" y="11996"/>
                    <a:pt x="31926" y="12091"/>
                    <a:pt x="31862" y="12184"/>
                  </a:cubicBezTo>
                  <a:cubicBezTo>
                    <a:pt x="31835" y="12222"/>
                    <a:pt x="31845" y="12275"/>
                    <a:pt x="31883" y="12302"/>
                  </a:cubicBezTo>
                  <a:cubicBezTo>
                    <a:pt x="31899" y="12313"/>
                    <a:pt x="31915" y="12318"/>
                    <a:pt x="31933" y="12318"/>
                  </a:cubicBezTo>
                  <a:cubicBezTo>
                    <a:pt x="31960" y="12318"/>
                    <a:pt x="31987" y="12305"/>
                    <a:pt x="32003" y="12281"/>
                  </a:cubicBezTo>
                  <a:cubicBezTo>
                    <a:pt x="32069" y="12187"/>
                    <a:pt x="32133" y="12089"/>
                    <a:pt x="32195" y="11991"/>
                  </a:cubicBezTo>
                  <a:cubicBezTo>
                    <a:pt x="32221" y="11951"/>
                    <a:pt x="32208" y="11899"/>
                    <a:pt x="32168" y="11873"/>
                  </a:cubicBezTo>
                  <a:cubicBezTo>
                    <a:pt x="32154" y="11864"/>
                    <a:pt x="32138" y="11860"/>
                    <a:pt x="32123" y="11860"/>
                  </a:cubicBezTo>
                  <a:close/>
                  <a:moveTo>
                    <a:pt x="23500" y="12054"/>
                  </a:moveTo>
                  <a:cubicBezTo>
                    <a:pt x="23459" y="12054"/>
                    <a:pt x="23422" y="12083"/>
                    <a:pt x="23415" y="12126"/>
                  </a:cubicBezTo>
                  <a:cubicBezTo>
                    <a:pt x="23394" y="12249"/>
                    <a:pt x="23377" y="12361"/>
                    <a:pt x="23364" y="12469"/>
                  </a:cubicBezTo>
                  <a:cubicBezTo>
                    <a:pt x="23358" y="12515"/>
                    <a:pt x="23391" y="12558"/>
                    <a:pt x="23438" y="12565"/>
                  </a:cubicBezTo>
                  <a:lnTo>
                    <a:pt x="23449" y="12565"/>
                  </a:lnTo>
                  <a:cubicBezTo>
                    <a:pt x="23492" y="12565"/>
                    <a:pt x="23529" y="12533"/>
                    <a:pt x="23534" y="12490"/>
                  </a:cubicBezTo>
                  <a:cubicBezTo>
                    <a:pt x="23548" y="12385"/>
                    <a:pt x="23564" y="12275"/>
                    <a:pt x="23585" y="12155"/>
                  </a:cubicBezTo>
                  <a:cubicBezTo>
                    <a:pt x="23593" y="12108"/>
                    <a:pt x="23561" y="12064"/>
                    <a:pt x="23514" y="12056"/>
                  </a:cubicBezTo>
                  <a:cubicBezTo>
                    <a:pt x="23510" y="12055"/>
                    <a:pt x="23505" y="12054"/>
                    <a:pt x="23500" y="12054"/>
                  </a:cubicBezTo>
                  <a:close/>
                  <a:moveTo>
                    <a:pt x="44449" y="12435"/>
                  </a:moveTo>
                  <a:cubicBezTo>
                    <a:pt x="44439" y="12435"/>
                    <a:pt x="44429" y="12436"/>
                    <a:pt x="44420" y="12440"/>
                  </a:cubicBezTo>
                  <a:cubicBezTo>
                    <a:pt x="44375" y="12457"/>
                    <a:pt x="44353" y="12507"/>
                    <a:pt x="44370" y="12552"/>
                  </a:cubicBezTo>
                  <a:cubicBezTo>
                    <a:pt x="44410" y="12658"/>
                    <a:pt x="44450" y="12765"/>
                    <a:pt x="44490" y="12872"/>
                  </a:cubicBezTo>
                  <a:cubicBezTo>
                    <a:pt x="44503" y="12907"/>
                    <a:pt x="44535" y="12928"/>
                    <a:pt x="44570" y="12928"/>
                  </a:cubicBezTo>
                  <a:cubicBezTo>
                    <a:pt x="44580" y="12928"/>
                    <a:pt x="44590" y="12927"/>
                    <a:pt x="44599" y="12923"/>
                  </a:cubicBezTo>
                  <a:cubicBezTo>
                    <a:pt x="44644" y="12906"/>
                    <a:pt x="44668" y="12858"/>
                    <a:pt x="44650" y="12813"/>
                  </a:cubicBezTo>
                  <a:cubicBezTo>
                    <a:pt x="44610" y="12706"/>
                    <a:pt x="44570" y="12598"/>
                    <a:pt x="44530" y="12491"/>
                  </a:cubicBezTo>
                  <a:cubicBezTo>
                    <a:pt x="44517" y="12456"/>
                    <a:pt x="44483" y="12435"/>
                    <a:pt x="44449" y="12435"/>
                  </a:cubicBezTo>
                  <a:close/>
                  <a:moveTo>
                    <a:pt x="31624" y="12560"/>
                  </a:moveTo>
                  <a:cubicBezTo>
                    <a:pt x="31599" y="12560"/>
                    <a:pt x="31574" y="12571"/>
                    <a:pt x="31558" y="12592"/>
                  </a:cubicBezTo>
                  <a:cubicBezTo>
                    <a:pt x="31488" y="12682"/>
                    <a:pt x="31414" y="12770"/>
                    <a:pt x="31340" y="12855"/>
                  </a:cubicBezTo>
                  <a:cubicBezTo>
                    <a:pt x="31310" y="12890"/>
                    <a:pt x="31315" y="12944"/>
                    <a:pt x="31350" y="12976"/>
                  </a:cubicBezTo>
                  <a:cubicBezTo>
                    <a:pt x="31366" y="12989"/>
                    <a:pt x="31387" y="12997"/>
                    <a:pt x="31406" y="12997"/>
                  </a:cubicBezTo>
                  <a:cubicBezTo>
                    <a:pt x="31430" y="12997"/>
                    <a:pt x="31454" y="12986"/>
                    <a:pt x="31472" y="12967"/>
                  </a:cubicBezTo>
                  <a:cubicBezTo>
                    <a:pt x="31545" y="12880"/>
                    <a:pt x="31620" y="12791"/>
                    <a:pt x="31693" y="12699"/>
                  </a:cubicBezTo>
                  <a:cubicBezTo>
                    <a:pt x="31721" y="12662"/>
                    <a:pt x="31717" y="12608"/>
                    <a:pt x="31678" y="12579"/>
                  </a:cubicBezTo>
                  <a:cubicBezTo>
                    <a:pt x="31662" y="12566"/>
                    <a:pt x="31643" y="12560"/>
                    <a:pt x="31624" y="12560"/>
                  </a:cubicBezTo>
                  <a:close/>
                  <a:moveTo>
                    <a:pt x="12129" y="12532"/>
                  </a:moveTo>
                  <a:cubicBezTo>
                    <a:pt x="12097" y="12532"/>
                    <a:pt x="12067" y="12548"/>
                    <a:pt x="12052" y="12578"/>
                  </a:cubicBezTo>
                  <a:lnTo>
                    <a:pt x="11892" y="12882"/>
                  </a:lnTo>
                  <a:cubicBezTo>
                    <a:pt x="11870" y="12925"/>
                    <a:pt x="11887" y="12976"/>
                    <a:pt x="11929" y="12999"/>
                  </a:cubicBezTo>
                  <a:cubicBezTo>
                    <a:pt x="11942" y="13005"/>
                    <a:pt x="11954" y="13008"/>
                    <a:pt x="11969" y="13008"/>
                  </a:cubicBezTo>
                  <a:cubicBezTo>
                    <a:pt x="11999" y="13008"/>
                    <a:pt x="12030" y="12992"/>
                    <a:pt x="12044" y="12962"/>
                  </a:cubicBezTo>
                  <a:lnTo>
                    <a:pt x="12204" y="12658"/>
                  </a:lnTo>
                  <a:cubicBezTo>
                    <a:pt x="12225" y="12616"/>
                    <a:pt x="12209" y="12563"/>
                    <a:pt x="12167" y="12541"/>
                  </a:cubicBezTo>
                  <a:cubicBezTo>
                    <a:pt x="12155" y="12535"/>
                    <a:pt x="12142" y="12532"/>
                    <a:pt x="12129" y="12532"/>
                  </a:cubicBezTo>
                  <a:close/>
                  <a:moveTo>
                    <a:pt x="23412" y="12907"/>
                  </a:moveTo>
                  <a:cubicBezTo>
                    <a:pt x="23364" y="12909"/>
                    <a:pt x="23326" y="12944"/>
                    <a:pt x="23324" y="12992"/>
                  </a:cubicBezTo>
                  <a:cubicBezTo>
                    <a:pt x="23324" y="13015"/>
                    <a:pt x="23324" y="13037"/>
                    <a:pt x="23324" y="13060"/>
                  </a:cubicBezTo>
                  <a:cubicBezTo>
                    <a:pt x="23324" y="13157"/>
                    <a:pt x="23327" y="13253"/>
                    <a:pt x="23335" y="13343"/>
                  </a:cubicBezTo>
                  <a:cubicBezTo>
                    <a:pt x="23338" y="13388"/>
                    <a:pt x="23377" y="13421"/>
                    <a:pt x="23420" y="13421"/>
                  </a:cubicBezTo>
                  <a:lnTo>
                    <a:pt x="23428" y="13421"/>
                  </a:lnTo>
                  <a:cubicBezTo>
                    <a:pt x="23474" y="13418"/>
                    <a:pt x="23510" y="13377"/>
                    <a:pt x="23506" y="13329"/>
                  </a:cubicBezTo>
                  <a:cubicBezTo>
                    <a:pt x="23498" y="13242"/>
                    <a:pt x="23495" y="13152"/>
                    <a:pt x="23495" y="13060"/>
                  </a:cubicBezTo>
                  <a:cubicBezTo>
                    <a:pt x="23495" y="13037"/>
                    <a:pt x="23495" y="13016"/>
                    <a:pt x="23495" y="12996"/>
                  </a:cubicBezTo>
                  <a:cubicBezTo>
                    <a:pt x="23497" y="12947"/>
                    <a:pt x="23458" y="12909"/>
                    <a:pt x="23412" y="12907"/>
                  </a:cubicBezTo>
                  <a:close/>
                  <a:moveTo>
                    <a:pt x="31056" y="13204"/>
                  </a:moveTo>
                  <a:cubicBezTo>
                    <a:pt x="31034" y="13204"/>
                    <a:pt x="31012" y="13212"/>
                    <a:pt x="30996" y="13229"/>
                  </a:cubicBezTo>
                  <a:cubicBezTo>
                    <a:pt x="30916" y="13311"/>
                    <a:pt x="30834" y="13391"/>
                    <a:pt x="30753" y="13468"/>
                  </a:cubicBezTo>
                  <a:cubicBezTo>
                    <a:pt x="30719" y="13500"/>
                    <a:pt x="30716" y="13554"/>
                    <a:pt x="30749" y="13590"/>
                  </a:cubicBezTo>
                  <a:cubicBezTo>
                    <a:pt x="30765" y="13607"/>
                    <a:pt x="30789" y="13617"/>
                    <a:pt x="30812" y="13617"/>
                  </a:cubicBezTo>
                  <a:cubicBezTo>
                    <a:pt x="30833" y="13617"/>
                    <a:pt x="30853" y="13609"/>
                    <a:pt x="30869" y="13593"/>
                  </a:cubicBezTo>
                  <a:cubicBezTo>
                    <a:pt x="30953" y="13514"/>
                    <a:pt x="31036" y="13433"/>
                    <a:pt x="31118" y="13349"/>
                  </a:cubicBezTo>
                  <a:cubicBezTo>
                    <a:pt x="31151" y="13316"/>
                    <a:pt x="31151" y="13261"/>
                    <a:pt x="31118" y="13228"/>
                  </a:cubicBezTo>
                  <a:cubicBezTo>
                    <a:pt x="31100" y="13212"/>
                    <a:pt x="31078" y="13204"/>
                    <a:pt x="31056" y="13204"/>
                  </a:cubicBezTo>
                  <a:close/>
                  <a:moveTo>
                    <a:pt x="44745" y="13240"/>
                  </a:moveTo>
                  <a:cubicBezTo>
                    <a:pt x="44736" y="13240"/>
                    <a:pt x="44726" y="13242"/>
                    <a:pt x="44716" y="13245"/>
                  </a:cubicBezTo>
                  <a:cubicBezTo>
                    <a:pt x="44673" y="13261"/>
                    <a:pt x="44649" y="13311"/>
                    <a:pt x="44665" y="13356"/>
                  </a:cubicBezTo>
                  <a:cubicBezTo>
                    <a:pt x="44703" y="13463"/>
                    <a:pt x="44740" y="13570"/>
                    <a:pt x="44777" y="13678"/>
                  </a:cubicBezTo>
                  <a:cubicBezTo>
                    <a:pt x="44790" y="13715"/>
                    <a:pt x="44823" y="13737"/>
                    <a:pt x="44859" y="13737"/>
                  </a:cubicBezTo>
                  <a:cubicBezTo>
                    <a:pt x="44868" y="13737"/>
                    <a:pt x="44878" y="13735"/>
                    <a:pt x="44886" y="13732"/>
                  </a:cubicBezTo>
                  <a:cubicBezTo>
                    <a:pt x="44931" y="13716"/>
                    <a:pt x="44955" y="13668"/>
                    <a:pt x="44940" y="13623"/>
                  </a:cubicBezTo>
                  <a:cubicBezTo>
                    <a:pt x="44902" y="13514"/>
                    <a:pt x="44865" y="13405"/>
                    <a:pt x="44827" y="13298"/>
                  </a:cubicBezTo>
                  <a:cubicBezTo>
                    <a:pt x="44814" y="13263"/>
                    <a:pt x="44781" y="13240"/>
                    <a:pt x="44745" y="13240"/>
                  </a:cubicBezTo>
                  <a:close/>
                  <a:moveTo>
                    <a:pt x="11727" y="13291"/>
                  </a:moveTo>
                  <a:cubicBezTo>
                    <a:pt x="11696" y="13291"/>
                    <a:pt x="11666" y="13308"/>
                    <a:pt x="11650" y="13337"/>
                  </a:cubicBezTo>
                  <a:cubicBezTo>
                    <a:pt x="11596" y="13437"/>
                    <a:pt x="11541" y="13537"/>
                    <a:pt x="11485" y="13638"/>
                  </a:cubicBezTo>
                  <a:cubicBezTo>
                    <a:pt x="11463" y="13678"/>
                    <a:pt x="11477" y="13731"/>
                    <a:pt x="11519" y="13755"/>
                  </a:cubicBezTo>
                  <a:cubicBezTo>
                    <a:pt x="11532" y="13761"/>
                    <a:pt x="11546" y="13764"/>
                    <a:pt x="11561" y="13764"/>
                  </a:cubicBezTo>
                  <a:cubicBezTo>
                    <a:pt x="11591" y="13764"/>
                    <a:pt x="11620" y="13750"/>
                    <a:pt x="11636" y="13721"/>
                  </a:cubicBezTo>
                  <a:cubicBezTo>
                    <a:pt x="11692" y="13620"/>
                    <a:pt x="11746" y="13519"/>
                    <a:pt x="11802" y="13418"/>
                  </a:cubicBezTo>
                  <a:cubicBezTo>
                    <a:pt x="11825" y="13377"/>
                    <a:pt x="11809" y="13324"/>
                    <a:pt x="11767" y="13301"/>
                  </a:cubicBezTo>
                  <a:cubicBezTo>
                    <a:pt x="11754" y="13294"/>
                    <a:pt x="11740" y="13291"/>
                    <a:pt x="11727" y="13291"/>
                  </a:cubicBezTo>
                  <a:close/>
                  <a:moveTo>
                    <a:pt x="30425" y="13786"/>
                  </a:moveTo>
                  <a:cubicBezTo>
                    <a:pt x="30406" y="13786"/>
                    <a:pt x="30387" y="13792"/>
                    <a:pt x="30371" y="13806"/>
                  </a:cubicBezTo>
                  <a:cubicBezTo>
                    <a:pt x="30283" y="13878"/>
                    <a:pt x="30194" y="13950"/>
                    <a:pt x="30104" y="14017"/>
                  </a:cubicBezTo>
                  <a:cubicBezTo>
                    <a:pt x="30067" y="14046"/>
                    <a:pt x="30059" y="14099"/>
                    <a:pt x="30088" y="14137"/>
                  </a:cubicBezTo>
                  <a:cubicBezTo>
                    <a:pt x="30106" y="14160"/>
                    <a:pt x="30131" y="14171"/>
                    <a:pt x="30157" y="14171"/>
                  </a:cubicBezTo>
                  <a:cubicBezTo>
                    <a:pt x="30174" y="14171"/>
                    <a:pt x="30192" y="14166"/>
                    <a:pt x="30208" y="14153"/>
                  </a:cubicBezTo>
                  <a:cubicBezTo>
                    <a:pt x="30299" y="14084"/>
                    <a:pt x="30391" y="14012"/>
                    <a:pt x="30480" y="13937"/>
                  </a:cubicBezTo>
                  <a:cubicBezTo>
                    <a:pt x="30517" y="13907"/>
                    <a:pt x="30522" y="13854"/>
                    <a:pt x="30492" y="13817"/>
                  </a:cubicBezTo>
                  <a:cubicBezTo>
                    <a:pt x="30474" y="13796"/>
                    <a:pt x="30450" y="13786"/>
                    <a:pt x="30425" y="13786"/>
                  </a:cubicBezTo>
                  <a:close/>
                  <a:moveTo>
                    <a:pt x="23514" y="13757"/>
                  </a:moveTo>
                  <a:cubicBezTo>
                    <a:pt x="23505" y="13757"/>
                    <a:pt x="23497" y="13758"/>
                    <a:pt x="23489" y="13761"/>
                  </a:cubicBezTo>
                  <a:cubicBezTo>
                    <a:pt x="23442" y="13774"/>
                    <a:pt x="23417" y="13822"/>
                    <a:pt x="23430" y="13867"/>
                  </a:cubicBezTo>
                  <a:cubicBezTo>
                    <a:pt x="23463" y="13982"/>
                    <a:pt x="23505" y="14094"/>
                    <a:pt x="23555" y="14200"/>
                  </a:cubicBezTo>
                  <a:cubicBezTo>
                    <a:pt x="23569" y="14232"/>
                    <a:pt x="23599" y="14251"/>
                    <a:pt x="23633" y="14251"/>
                  </a:cubicBezTo>
                  <a:cubicBezTo>
                    <a:pt x="23644" y="14251"/>
                    <a:pt x="23657" y="14248"/>
                    <a:pt x="23668" y="14243"/>
                  </a:cubicBezTo>
                  <a:cubicBezTo>
                    <a:pt x="23711" y="14222"/>
                    <a:pt x="23731" y="14171"/>
                    <a:pt x="23710" y="14129"/>
                  </a:cubicBezTo>
                  <a:cubicBezTo>
                    <a:pt x="23665" y="14030"/>
                    <a:pt x="23627" y="13926"/>
                    <a:pt x="23595" y="13819"/>
                  </a:cubicBezTo>
                  <a:cubicBezTo>
                    <a:pt x="23584" y="13782"/>
                    <a:pt x="23550" y="13757"/>
                    <a:pt x="23514" y="13757"/>
                  </a:cubicBezTo>
                  <a:close/>
                  <a:moveTo>
                    <a:pt x="11304" y="14040"/>
                  </a:moveTo>
                  <a:cubicBezTo>
                    <a:pt x="11275" y="14040"/>
                    <a:pt x="11246" y="14055"/>
                    <a:pt x="11231" y="14081"/>
                  </a:cubicBezTo>
                  <a:cubicBezTo>
                    <a:pt x="11171" y="14179"/>
                    <a:pt x="11112" y="14277"/>
                    <a:pt x="11051" y="14373"/>
                  </a:cubicBezTo>
                  <a:cubicBezTo>
                    <a:pt x="11026" y="14413"/>
                    <a:pt x="11037" y="14466"/>
                    <a:pt x="11077" y="14491"/>
                  </a:cubicBezTo>
                  <a:cubicBezTo>
                    <a:pt x="11091" y="14499"/>
                    <a:pt x="11107" y="14504"/>
                    <a:pt x="11123" y="14504"/>
                  </a:cubicBezTo>
                  <a:cubicBezTo>
                    <a:pt x="11152" y="14504"/>
                    <a:pt x="11179" y="14490"/>
                    <a:pt x="11195" y="14464"/>
                  </a:cubicBezTo>
                  <a:cubicBezTo>
                    <a:pt x="11258" y="14366"/>
                    <a:pt x="11319" y="14269"/>
                    <a:pt x="11378" y="14169"/>
                  </a:cubicBezTo>
                  <a:cubicBezTo>
                    <a:pt x="11402" y="14129"/>
                    <a:pt x="11389" y="14076"/>
                    <a:pt x="11348" y="14052"/>
                  </a:cubicBezTo>
                  <a:cubicBezTo>
                    <a:pt x="11334" y="14044"/>
                    <a:pt x="11319" y="14040"/>
                    <a:pt x="11304" y="14040"/>
                  </a:cubicBezTo>
                  <a:close/>
                  <a:moveTo>
                    <a:pt x="45020" y="14053"/>
                  </a:moveTo>
                  <a:cubicBezTo>
                    <a:pt x="45012" y="14053"/>
                    <a:pt x="45003" y="14054"/>
                    <a:pt x="44995" y="14057"/>
                  </a:cubicBezTo>
                  <a:cubicBezTo>
                    <a:pt x="44950" y="14072"/>
                    <a:pt x="44924" y="14120"/>
                    <a:pt x="44939" y="14166"/>
                  </a:cubicBezTo>
                  <a:cubicBezTo>
                    <a:pt x="44974" y="14273"/>
                    <a:pt x="45008" y="14382"/>
                    <a:pt x="45041" y="14491"/>
                  </a:cubicBezTo>
                  <a:cubicBezTo>
                    <a:pt x="45052" y="14528"/>
                    <a:pt x="45086" y="14552"/>
                    <a:pt x="45123" y="14552"/>
                  </a:cubicBezTo>
                  <a:cubicBezTo>
                    <a:pt x="45131" y="14552"/>
                    <a:pt x="45141" y="14552"/>
                    <a:pt x="45149" y="14549"/>
                  </a:cubicBezTo>
                  <a:cubicBezTo>
                    <a:pt x="45193" y="14534"/>
                    <a:pt x="45219" y="14486"/>
                    <a:pt x="45205" y="14442"/>
                  </a:cubicBezTo>
                  <a:cubicBezTo>
                    <a:pt x="45173" y="14333"/>
                    <a:pt x="45137" y="14222"/>
                    <a:pt x="45102" y="14113"/>
                  </a:cubicBezTo>
                  <a:cubicBezTo>
                    <a:pt x="45090" y="14077"/>
                    <a:pt x="45057" y="14053"/>
                    <a:pt x="45020" y="14053"/>
                  </a:cubicBezTo>
                  <a:close/>
                  <a:moveTo>
                    <a:pt x="29737" y="14299"/>
                  </a:moveTo>
                  <a:cubicBezTo>
                    <a:pt x="29721" y="14299"/>
                    <a:pt x="29704" y="14303"/>
                    <a:pt x="29689" y="14313"/>
                  </a:cubicBezTo>
                  <a:cubicBezTo>
                    <a:pt x="29596" y="14376"/>
                    <a:pt x="29499" y="14437"/>
                    <a:pt x="29403" y="14496"/>
                  </a:cubicBezTo>
                  <a:cubicBezTo>
                    <a:pt x="29361" y="14520"/>
                    <a:pt x="29348" y="14573"/>
                    <a:pt x="29374" y="14614"/>
                  </a:cubicBezTo>
                  <a:cubicBezTo>
                    <a:pt x="29390" y="14640"/>
                    <a:pt x="29419" y="14655"/>
                    <a:pt x="29447" y="14655"/>
                  </a:cubicBezTo>
                  <a:cubicBezTo>
                    <a:pt x="29462" y="14655"/>
                    <a:pt x="29478" y="14651"/>
                    <a:pt x="29491" y="14642"/>
                  </a:cubicBezTo>
                  <a:cubicBezTo>
                    <a:pt x="29590" y="14582"/>
                    <a:pt x="29689" y="14520"/>
                    <a:pt x="29784" y="14456"/>
                  </a:cubicBezTo>
                  <a:cubicBezTo>
                    <a:pt x="29824" y="14430"/>
                    <a:pt x="29835" y="14376"/>
                    <a:pt x="29808" y="14337"/>
                  </a:cubicBezTo>
                  <a:cubicBezTo>
                    <a:pt x="29792" y="14312"/>
                    <a:pt x="29765" y="14299"/>
                    <a:pt x="29737" y="14299"/>
                  </a:cubicBezTo>
                  <a:close/>
                  <a:moveTo>
                    <a:pt x="23900" y="14516"/>
                  </a:moveTo>
                  <a:cubicBezTo>
                    <a:pt x="23882" y="14516"/>
                    <a:pt x="23863" y="14522"/>
                    <a:pt x="23848" y="14534"/>
                  </a:cubicBezTo>
                  <a:cubicBezTo>
                    <a:pt x="23811" y="14565"/>
                    <a:pt x="23804" y="14619"/>
                    <a:pt x="23835" y="14656"/>
                  </a:cubicBezTo>
                  <a:cubicBezTo>
                    <a:pt x="23908" y="14749"/>
                    <a:pt x="23990" y="14835"/>
                    <a:pt x="24078" y="14917"/>
                  </a:cubicBezTo>
                  <a:cubicBezTo>
                    <a:pt x="24094" y="14932"/>
                    <a:pt x="24115" y="14940"/>
                    <a:pt x="24136" y="14940"/>
                  </a:cubicBezTo>
                  <a:cubicBezTo>
                    <a:pt x="24160" y="14940"/>
                    <a:pt x="24182" y="14930"/>
                    <a:pt x="24200" y="14911"/>
                  </a:cubicBezTo>
                  <a:cubicBezTo>
                    <a:pt x="24232" y="14875"/>
                    <a:pt x="24229" y="14821"/>
                    <a:pt x="24193" y="14789"/>
                  </a:cubicBezTo>
                  <a:cubicBezTo>
                    <a:pt x="24112" y="14715"/>
                    <a:pt x="24037" y="14634"/>
                    <a:pt x="23969" y="14549"/>
                  </a:cubicBezTo>
                  <a:cubicBezTo>
                    <a:pt x="23952" y="14528"/>
                    <a:pt x="23926" y="14516"/>
                    <a:pt x="23900" y="14516"/>
                  </a:cubicBezTo>
                  <a:close/>
                  <a:moveTo>
                    <a:pt x="28997" y="14737"/>
                  </a:moveTo>
                  <a:cubicBezTo>
                    <a:pt x="28984" y="14737"/>
                    <a:pt x="28970" y="14740"/>
                    <a:pt x="28957" y="14746"/>
                  </a:cubicBezTo>
                  <a:cubicBezTo>
                    <a:pt x="28857" y="14799"/>
                    <a:pt x="28754" y="14850"/>
                    <a:pt x="28653" y="14898"/>
                  </a:cubicBezTo>
                  <a:cubicBezTo>
                    <a:pt x="28610" y="14917"/>
                    <a:pt x="28592" y="14968"/>
                    <a:pt x="28612" y="15012"/>
                  </a:cubicBezTo>
                  <a:cubicBezTo>
                    <a:pt x="28628" y="15042"/>
                    <a:pt x="28658" y="15061"/>
                    <a:pt x="28690" y="15061"/>
                  </a:cubicBezTo>
                  <a:cubicBezTo>
                    <a:pt x="28703" y="15061"/>
                    <a:pt x="28714" y="15058"/>
                    <a:pt x="28727" y="15053"/>
                  </a:cubicBezTo>
                  <a:cubicBezTo>
                    <a:pt x="28829" y="15005"/>
                    <a:pt x="28935" y="14952"/>
                    <a:pt x="29037" y="14898"/>
                  </a:cubicBezTo>
                  <a:cubicBezTo>
                    <a:pt x="29079" y="14877"/>
                    <a:pt x="29097" y="14824"/>
                    <a:pt x="29074" y="14783"/>
                  </a:cubicBezTo>
                  <a:cubicBezTo>
                    <a:pt x="29059" y="14753"/>
                    <a:pt x="29028" y="14737"/>
                    <a:pt x="28997" y="14737"/>
                  </a:cubicBezTo>
                  <a:close/>
                  <a:moveTo>
                    <a:pt x="10838" y="14761"/>
                  </a:moveTo>
                  <a:cubicBezTo>
                    <a:pt x="10811" y="14761"/>
                    <a:pt x="10785" y="14773"/>
                    <a:pt x="10768" y="14797"/>
                  </a:cubicBezTo>
                  <a:cubicBezTo>
                    <a:pt x="10701" y="14892"/>
                    <a:pt x="10633" y="14984"/>
                    <a:pt x="10566" y="15072"/>
                  </a:cubicBezTo>
                  <a:cubicBezTo>
                    <a:pt x="10537" y="15109"/>
                    <a:pt x="10544" y="15164"/>
                    <a:pt x="10582" y="15193"/>
                  </a:cubicBezTo>
                  <a:cubicBezTo>
                    <a:pt x="10598" y="15204"/>
                    <a:pt x="10616" y="15210"/>
                    <a:pt x="10633" y="15210"/>
                  </a:cubicBezTo>
                  <a:cubicBezTo>
                    <a:pt x="10661" y="15210"/>
                    <a:pt x="10686" y="15199"/>
                    <a:pt x="10702" y="15177"/>
                  </a:cubicBezTo>
                  <a:cubicBezTo>
                    <a:pt x="10771" y="15087"/>
                    <a:pt x="10840" y="14992"/>
                    <a:pt x="10907" y="14896"/>
                  </a:cubicBezTo>
                  <a:cubicBezTo>
                    <a:pt x="10934" y="14858"/>
                    <a:pt x="10926" y="14803"/>
                    <a:pt x="10886" y="14776"/>
                  </a:cubicBezTo>
                  <a:cubicBezTo>
                    <a:pt x="10872" y="14766"/>
                    <a:pt x="10855" y="14761"/>
                    <a:pt x="10838" y="14761"/>
                  </a:cubicBezTo>
                  <a:close/>
                  <a:moveTo>
                    <a:pt x="45268" y="14875"/>
                  </a:moveTo>
                  <a:cubicBezTo>
                    <a:pt x="45260" y="14875"/>
                    <a:pt x="45252" y="14876"/>
                    <a:pt x="45245" y="14879"/>
                  </a:cubicBezTo>
                  <a:cubicBezTo>
                    <a:pt x="45198" y="14892"/>
                    <a:pt x="45171" y="14938"/>
                    <a:pt x="45184" y="14984"/>
                  </a:cubicBezTo>
                  <a:cubicBezTo>
                    <a:pt x="45214" y="15093"/>
                    <a:pt x="45245" y="15204"/>
                    <a:pt x="45272" y="15314"/>
                  </a:cubicBezTo>
                  <a:cubicBezTo>
                    <a:pt x="45283" y="15353"/>
                    <a:pt x="45317" y="15378"/>
                    <a:pt x="45355" y="15378"/>
                  </a:cubicBezTo>
                  <a:cubicBezTo>
                    <a:pt x="45363" y="15378"/>
                    <a:pt x="45369" y="15377"/>
                    <a:pt x="45378" y="15375"/>
                  </a:cubicBezTo>
                  <a:cubicBezTo>
                    <a:pt x="45424" y="15364"/>
                    <a:pt x="45451" y="15317"/>
                    <a:pt x="45438" y="15271"/>
                  </a:cubicBezTo>
                  <a:cubicBezTo>
                    <a:pt x="45411" y="15159"/>
                    <a:pt x="45381" y="15048"/>
                    <a:pt x="45350" y="14938"/>
                  </a:cubicBezTo>
                  <a:cubicBezTo>
                    <a:pt x="45340" y="14900"/>
                    <a:pt x="45305" y="14875"/>
                    <a:pt x="45268" y="14875"/>
                  </a:cubicBezTo>
                  <a:close/>
                  <a:moveTo>
                    <a:pt x="28216" y="15092"/>
                  </a:moveTo>
                  <a:cubicBezTo>
                    <a:pt x="28206" y="15092"/>
                    <a:pt x="28196" y="15094"/>
                    <a:pt x="28186" y="15098"/>
                  </a:cubicBezTo>
                  <a:cubicBezTo>
                    <a:pt x="28099" y="15132"/>
                    <a:pt x="28013" y="15164"/>
                    <a:pt x="27926" y="15194"/>
                  </a:cubicBezTo>
                  <a:lnTo>
                    <a:pt x="27867" y="15215"/>
                  </a:lnTo>
                  <a:cubicBezTo>
                    <a:pt x="27820" y="15229"/>
                    <a:pt x="27796" y="15279"/>
                    <a:pt x="27812" y="15324"/>
                  </a:cubicBezTo>
                  <a:cubicBezTo>
                    <a:pt x="27825" y="15359"/>
                    <a:pt x="27857" y="15382"/>
                    <a:pt x="27894" y="15382"/>
                  </a:cubicBezTo>
                  <a:cubicBezTo>
                    <a:pt x="27902" y="15382"/>
                    <a:pt x="27912" y="15380"/>
                    <a:pt x="27921" y="15378"/>
                  </a:cubicBezTo>
                  <a:lnTo>
                    <a:pt x="27982" y="15357"/>
                  </a:lnTo>
                  <a:cubicBezTo>
                    <a:pt x="28072" y="15325"/>
                    <a:pt x="28160" y="15293"/>
                    <a:pt x="28248" y="15258"/>
                  </a:cubicBezTo>
                  <a:cubicBezTo>
                    <a:pt x="28291" y="15241"/>
                    <a:pt x="28314" y="15191"/>
                    <a:pt x="28296" y="15148"/>
                  </a:cubicBezTo>
                  <a:cubicBezTo>
                    <a:pt x="28283" y="15113"/>
                    <a:pt x="28250" y="15092"/>
                    <a:pt x="28216" y="15092"/>
                  </a:cubicBezTo>
                  <a:close/>
                  <a:moveTo>
                    <a:pt x="24553" y="15068"/>
                  </a:moveTo>
                  <a:cubicBezTo>
                    <a:pt x="24523" y="15068"/>
                    <a:pt x="24494" y="15084"/>
                    <a:pt x="24478" y="15111"/>
                  </a:cubicBezTo>
                  <a:cubicBezTo>
                    <a:pt x="24454" y="15153"/>
                    <a:pt x="24469" y="15205"/>
                    <a:pt x="24511" y="15229"/>
                  </a:cubicBezTo>
                  <a:cubicBezTo>
                    <a:pt x="24610" y="15285"/>
                    <a:pt x="24717" y="15338"/>
                    <a:pt x="24829" y="15385"/>
                  </a:cubicBezTo>
                  <a:cubicBezTo>
                    <a:pt x="24839" y="15388"/>
                    <a:pt x="24850" y="15391"/>
                    <a:pt x="24861" y="15391"/>
                  </a:cubicBezTo>
                  <a:cubicBezTo>
                    <a:pt x="24895" y="15391"/>
                    <a:pt x="24927" y="15370"/>
                    <a:pt x="24941" y="15337"/>
                  </a:cubicBezTo>
                  <a:cubicBezTo>
                    <a:pt x="24959" y="15293"/>
                    <a:pt x="24938" y="15244"/>
                    <a:pt x="24895" y="15225"/>
                  </a:cubicBezTo>
                  <a:cubicBezTo>
                    <a:pt x="24789" y="15181"/>
                    <a:pt x="24688" y="15133"/>
                    <a:pt x="24595" y="15079"/>
                  </a:cubicBezTo>
                  <a:cubicBezTo>
                    <a:pt x="24582" y="15072"/>
                    <a:pt x="24568" y="15068"/>
                    <a:pt x="24553" y="15068"/>
                  </a:cubicBezTo>
                  <a:close/>
                  <a:moveTo>
                    <a:pt x="27398" y="15349"/>
                  </a:moveTo>
                  <a:cubicBezTo>
                    <a:pt x="27392" y="15349"/>
                    <a:pt x="27385" y="15350"/>
                    <a:pt x="27379" y="15351"/>
                  </a:cubicBezTo>
                  <a:cubicBezTo>
                    <a:pt x="27270" y="15375"/>
                    <a:pt x="27158" y="15398"/>
                    <a:pt x="27047" y="15415"/>
                  </a:cubicBezTo>
                  <a:cubicBezTo>
                    <a:pt x="26999" y="15422"/>
                    <a:pt x="26969" y="15466"/>
                    <a:pt x="26975" y="15513"/>
                  </a:cubicBezTo>
                  <a:cubicBezTo>
                    <a:pt x="26981" y="15556"/>
                    <a:pt x="27018" y="15585"/>
                    <a:pt x="27060" y="15585"/>
                  </a:cubicBezTo>
                  <a:lnTo>
                    <a:pt x="27073" y="15585"/>
                  </a:lnTo>
                  <a:cubicBezTo>
                    <a:pt x="27188" y="15566"/>
                    <a:pt x="27303" y="15543"/>
                    <a:pt x="27417" y="15519"/>
                  </a:cubicBezTo>
                  <a:cubicBezTo>
                    <a:pt x="27463" y="15508"/>
                    <a:pt x="27492" y="15462"/>
                    <a:pt x="27481" y="15415"/>
                  </a:cubicBezTo>
                  <a:cubicBezTo>
                    <a:pt x="27473" y="15377"/>
                    <a:pt x="27437" y="15349"/>
                    <a:pt x="27398" y="15349"/>
                  </a:cubicBezTo>
                  <a:close/>
                  <a:moveTo>
                    <a:pt x="25352" y="15374"/>
                  </a:moveTo>
                  <a:cubicBezTo>
                    <a:pt x="25313" y="15374"/>
                    <a:pt x="25278" y="15401"/>
                    <a:pt x="25268" y="15441"/>
                  </a:cubicBezTo>
                  <a:cubicBezTo>
                    <a:pt x="25257" y="15487"/>
                    <a:pt x="25286" y="15534"/>
                    <a:pt x="25332" y="15543"/>
                  </a:cubicBezTo>
                  <a:cubicBezTo>
                    <a:pt x="25444" y="15570"/>
                    <a:pt x="25561" y="15591"/>
                    <a:pt x="25678" y="15607"/>
                  </a:cubicBezTo>
                  <a:cubicBezTo>
                    <a:pt x="25683" y="15609"/>
                    <a:pt x="25686" y="15609"/>
                    <a:pt x="25691" y="15609"/>
                  </a:cubicBezTo>
                  <a:cubicBezTo>
                    <a:pt x="25732" y="15609"/>
                    <a:pt x="25769" y="15577"/>
                    <a:pt x="25776" y="15534"/>
                  </a:cubicBezTo>
                  <a:cubicBezTo>
                    <a:pt x="25782" y="15487"/>
                    <a:pt x="25748" y="15444"/>
                    <a:pt x="25702" y="15438"/>
                  </a:cubicBezTo>
                  <a:cubicBezTo>
                    <a:pt x="25588" y="15422"/>
                    <a:pt x="25478" y="15401"/>
                    <a:pt x="25372" y="15377"/>
                  </a:cubicBezTo>
                  <a:cubicBezTo>
                    <a:pt x="25365" y="15375"/>
                    <a:pt x="25358" y="15374"/>
                    <a:pt x="25352" y="15374"/>
                  </a:cubicBezTo>
                  <a:close/>
                  <a:moveTo>
                    <a:pt x="26549" y="15469"/>
                  </a:moveTo>
                  <a:cubicBezTo>
                    <a:pt x="26547" y="15469"/>
                    <a:pt x="26545" y="15469"/>
                    <a:pt x="26543" y="15470"/>
                  </a:cubicBezTo>
                  <a:cubicBezTo>
                    <a:pt x="26456" y="15474"/>
                    <a:pt x="26370" y="15476"/>
                    <a:pt x="26285" y="15476"/>
                  </a:cubicBezTo>
                  <a:lnTo>
                    <a:pt x="26205" y="15476"/>
                  </a:lnTo>
                  <a:cubicBezTo>
                    <a:pt x="26157" y="15476"/>
                    <a:pt x="26118" y="15513"/>
                    <a:pt x="26118" y="15559"/>
                  </a:cubicBezTo>
                  <a:cubicBezTo>
                    <a:pt x="26117" y="15607"/>
                    <a:pt x="26155" y="15646"/>
                    <a:pt x="26203" y="15647"/>
                  </a:cubicBezTo>
                  <a:lnTo>
                    <a:pt x="26285" y="15647"/>
                  </a:lnTo>
                  <a:cubicBezTo>
                    <a:pt x="26373" y="15647"/>
                    <a:pt x="26463" y="15646"/>
                    <a:pt x="26552" y="15641"/>
                  </a:cubicBezTo>
                  <a:cubicBezTo>
                    <a:pt x="26600" y="15638"/>
                    <a:pt x="26635" y="15598"/>
                    <a:pt x="26634" y="15550"/>
                  </a:cubicBezTo>
                  <a:cubicBezTo>
                    <a:pt x="26631" y="15505"/>
                    <a:pt x="26595" y="15469"/>
                    <a:pt x="26549" y="15469"/>
                  </a:cubicBezTo>
                  <a:close/>
                  <a:moveTo>
                    <a:pt x="3232" y="15436"/>
                  </a:moveTo>
                  <a:cubicBezTo>
                    <a:pt x="3188" y="15436"/>
                    <a:pt x="3149" y="15468"/>
                    <a:pt x="3146" y="15514"/>
                  </a:cubicBezTo>
                  <a:cubicBezTo>
                    <a:pt x="3141" y="15561"/>
                    <a:pt x="3176" y="15602"/>
                    <a:pt x="3224" y="15607"/>
                  </a:cubicBezTo>
                  <a:cubicBezTo>
                    <a:pt x="3333" y="15615"/>
                    <a:pt x="3440" y="15635"/>
                    <a:pt x="3544" y="15665"/>
                  </a:cubicBezTo>
                  <a:cubicBezTo>
                    <a:pt x="3552" y="15668"/>
                    <a:pt x="3560" y="15670"/>
                    <a:pt x="3568" y="15670"/>
                  </a:cubicBezTo>
                  <a:cubicBezTo>
                    <a:pt x="3605" y="15670"/>
                    <a:pt x="3640" y="15644"/>
                    <a:pt x="3650" y="15607"/>
                  </a:cubicBezTo>
                  <a:cubicBezTo>
                    <a:pt x="3664" y="15562"/>
                    <a:pt x="3637" y="15514"/>
                    <a:pt x="3592" y="15500"/>
                  </a:cubicBezTo>
                  <a:cubicBezTo>
                    <a:pt x="3479" y="15466"/>
                    <a:pt x="3359" y="15446"/>
                    <a:pt x="3238" y="15436"/>
                  </a:cubicBezTo>
                  <a:cubicBezTo>
                    <a:pt x="3236" y="15436"/>
                    <a:pt x="3234" y="15436"/>
                    <a:pt x="3232" y="15436"/>
                  </a:cubicBezTo>
                  <a:close/>
                  <a:moveTo>
                    <a:pt x="2719" y="15466"/>
                  </a:moveTo>
                  <a:cubicBezTo>
                    <a:pt x="2714" y="15466"/>
                    <a:pt x="2708" y="15467"/>
                    <a:pt x="2702" y="15468"/>
                  </a:cubicBezTo>
                  <a:cubicBezTo>
                    <a:pt x="2587" y="15490"/>
                    <a:pt x="2471" y="15522"/>
                    <a:pt x="2358" y="15566"/>
                  </a:cubicBezTo>
                  <a:cubicBezTo>
                    <a:pt x="2313" y="15582"/>
                    <a:pt x="2290" y="15631"/>
                    <a:pt x="2308" y="15676"/>
                  </a:cubicBezTo>
                  <a:cubicBezTo>
                    <a:pt x="2321" y="15710"/>
                    <a:pt x="2353" y="15732"/>
                    <a:pt x="2388" y="15732"/>
                  </a:cubicBezTo>
                  <a:cubicBezTo>
                    <a:pt x="2398" y="15732"/>
                    <a:pt x="2407" y="15731"/>
                    <a:pt x="2417" y="15726"/>
                  </a:cubicBezTo>
                  <a:cubicBezTo>
                    <a:pt x="2523" y="15687"/>
                    <a:pt x="2628" y="15657"/>
                    <a:pt x="2734" y="15636"/>
                  </a:cubicBezTo>
                  <a:cubicBezTo>
                    <a:pt x="2780" y="15627"/>
                    <a:pt x="2811" y="15582"/>
                    <a:pt x="2803" y="15535"/>
                  </a:cubicBezTo>
                  <a:cubicBezTo>
                    <a:pt x="2794" y="15495"/>
                    <a:pt x="2759" y="15466"/>
                    <a:pt x="2719" y="15466"/>
                  </a:cubicBezTo>
                  <a:close/>
                  <a:moveTo>
                    <a:pt x="10308" y="15438"/>
                  </a:moveTo>
                  <a:cubicBezTo>
                    <a:pt x="10284" y="15438"/>
                    <a:pt x="10261" y="15447"/>
                    <a:pt x="10244" y="15466"/>
                  </a:cubicBezTo>
                  <a:cubicBezTo>
                    <a:pt x="10171" y="15550"/>
                    <a:pt x="10095" y="15631"/>
                    <a:pt x="10020" y="15710"/>
                  </a:cubicBezTo>
                  <a:lnTo>
                    <a:pt x="10014" y="15716"/>
                  </a:lnTo>
                  <a:cubicBezTo>
                    <a:pt x="9980" y="15750"/>
                    <a:pt x="9982" y="15804"/>
                    <a:pt x="10015" y="15838"/>
                  </a:cubicBezTo>
                  <a:cubicBezTo>
                    <a:pt x="10033" y="15854"/>
                    <a:pt x="10054" y="15862"/>
                    <a:pt x="10076" y="15862"/>
                  </a:cubicBezTo>
                  <a:cubicBezTo>
                    <a:pt x="10099" y="15862"/>
                    <a:pt x="10121" y="15852"/>
                    <a:pt x="10137" y="15835"/>
                  </a:cubicBezTo>
                  <a:lnTo>
                    <a:pt x="10143" y="15828"/>
                  </a:lnTo>
                  <a:cubicBezTo>
                    <a:pt x="10220" y="15750"/>
                    <a:pt x="10297" y="15665"/>
                    <a:pt x="10372" y="15580"/>
                  </a:cubicBezTo>
                  <a:cubicBezTo>
                    <a:pt x="10404" y="15543"/>
                    <a:pt x="10401" y="15489"/>
                    <a:pt x="10364" y="15458"/>
                  </a:cubicBezTo>
                  <a:cubicBezTo>
                    <a:pt x="10348" y="15444"/>
                    <a:pt x="10328" y="15438"/>
                    <a:pt x="10308" y="15438"/>
                  </a:cubicBezTo>
                  <a:close/>
                  <a:moveTo>
                    <a:pt x="4037" y="15709"/>
                  </a:moveTo>
                  <a:cubicBezTo>
                    <a:pt x="4008" y="15709"/>
                    <a:pt x="3979" y="15723"/>
                    <a:pt x="3962" y="15750"/>
                  </a:cubicBezTo>
                  <a:cubicBezTo>
                    <a:pt x="3938" y="15791"/>
                    <a:pt x="3951" y="15844"/>
                    <a:pt x="3991" y="15868"/>
                  </a:cubicBezTo>
                  <a:cubicBezTo>
                    <a:pt x="4079" y="15921"/>
                    <a:pt x="4169" y="15984"/>
                    <a:pt x="4266" y="16059"/>
                  </a:cubicBezTo>
                  <a:cubicBezTo>
                    <a:pt x="4282" y="16070"/>
                    <a:pt x="4300" y="16076"/>
                    <a:pt x="4319" y="16076"/>
                  </a:cubicBezTo>
                  <a:cubicBezTo>
                    <a:pt x="4345" y="16076"/>
                    <a:pt x="4371" y="16065"/>
                    <a:pt x="4387" y="16043"/>
                  </a:cubicBezTo>
                  <a:cubicBezTo>
                    <a:pt x="4415" y="16004"/>
                    <a:pt x="4409" y="15950"/>
                    <a:pt x="4371" y="15921"/>
                  </a:cubicBezTo>
                  <a:cubicBezTo>
                    <a:pt x="4268" y="15843"/>
                    <a:pt x="4174" y="15777"/>
                    <a:pt x="4081" y="15721"/>
                  </a:cubicBezTo>
                  <a:cubicBezTo>
                    <a:pt x="4067" y="15713"/>
                    <a:pt x="4052" y="15709"/>
                    <a:pt x="4037" y="15709"/>
                  </a:cubicBezTo>
                  <a:close/>
                  <a:moveTo>
                    <a:pt x="1927" y="15789"/>
                  </a:moveTo>
                  <a:cubicBezTo>
                    <a:pt x="1911" y="15789"/>
                    <a:pt x="1895" y="15793"/>
                    <a:pt x="1880" y="15801"/>
                  </a:cubicBezTo>
                  <a:cubicBezTo>
                    <a:pt x="1783" y="15864"/>
                    <a:pt x="1687" y="15932"/>
                    <a:pt x="1594" y="16008"/>
                  </a:cubicBezTo>
                  <a:cubicBezTo>
                    <a:pt x="1557" y="16038"/>
                    <a:pt x="1552" y="16093"/>
                    <a:pt x="1581" y="16129"/>
                  </a:cubicBezTo>
                  <a:cubicBezTo>
                    <a:pt x="1599" y="16150"/>
                    <a:pt x="1623" y="16160"/>
                    <a:pt x="1648" y="16160"/>
                  </a:cubicBezTo>
                  <a:cubicBezTo>
                    <a:pt x="1667" y="16160"/>
                    <a:pt x="1687" y="16155"/>
                    <a:pt x="1703" y="16141"/>
                  </a:cubicBezTo>
                  <a:cubicBezTo>
                    <a:pt x="1789" y="16070"/>
                    <a:pt x="1880" y="16004"/>
                    <a:pt x="1973" y="15947"/>
                  </a:cubicBezTo>
                  <a:cubicBezTo>
                    <a:pt x="2013" y="15921"/>
                    <a:pt x="2025" y="15868"/>
                    <a:pt x="1999" y="15828"/>
                  </a:cubicBezTo>
                  <a:cubicBezTo>
                    <a:pt x="1983" y="15802"/>
                    <a:pt x="1956" y="15789"/>
                    <a:pt x="1927" y="15789"/>
                  </a:cubicBezTo>
                  <a:close/>
                  <a:moveTo>
                    <a:pt x="45476" y="15706"/>
                  </a:moveTo>
                  <a:cubicBezTo>
                    <a:pt x="45470" y="15706"/>
                    <a:pt x="45464" y="15707"/>
                    <a:pt x="45458" y="15708"/>
                  </a:cubicBezTo>
                  <a:cubicBezTo>
                    <a:pt x="45411" y="15719"/>
                    <a:pt x="45382" y="15766"/>
                    <a:pt x="45392" y="15812"/>
                  </a:cubicBezTo>
                  <a:cubicBezTo>
                    <a:pt x="45418" y="15923"/>
                    <a:pt x="45442" y="16033"/>
                    <a:pt x="45464" y="16145"/>
                  </a:cubicBezTo>
                  <a:cubicBezTo>
                    <a:pt x="45472" y="16185"/>
                    <a:pt x="45507" y="16214"/>
                    <a:pt x="45547" y="16214"/>
                  </a:cubicBezTo>
                  <a:cubicBezTo>
                    <a:pt x="45554" y="16214"/>
                    <a:pt x="45558" y="16214"/>
                    <a:pt x="45565" y="16213"/>
                  </a:cubicBezTo>
                  <a:cubicBezTo>
                    <a:pt x="45611" y="16203"/>
                    <a:pt x="45642" y="16158"/>
                    <a:pt x="45632" y="16112"/>
                  </a:cubicBezTo>
                  <a:cubicBezTo>
                    <a:pt x="45610" y="15998"/>
                    <a:pt x="45586" y="15886"/>
                    <a:pt x="45560" y="15774"/>
                  </a:cubicBezTo>
                  <a:cubicBezTo>
                    <a:pt x="45552" y="15733"/>
                    <a:pt x="45515" y="15706"/>
                    <a:pt x="45476" y="15706"/>
                  </a:cubicBezTo>
                  <a:close/>
                  <a:moveTo>
                    <a:pt x="9698" y="16040"/>
                  </a:moveTo>
                  <a:cubicBezTo>
                    <a:pt x="9678" y="16040"/>
                    <a:pt x="9659" y="16047"/>
                    <a:pt x="9642" y="16060"/>
                  </a:cubicBezTo>
                  <a:cubicBezTo>
                    <a:pt x="9557" y="16131"/>
                    <a:pt x="9468" y="16201"/>
                    <a:pt x="9376" y="16267"/>
                  </a:cubicBezTo>
                  <a:cubicBezTo>
                    <a:pt x="9338" y="16296"/>
                    <a:pt x="9328" y="16349"/>
                    <a:pt x="9357" y="16387"/>
                  </a:cubicBezTo>
                  <a:cubicBezTo>
                    <a:pt x="9373" y="16411"/>
                    <a:pt x="9400" y="16422"/>
                    <a:pt x="9426" y="16422"/>
                  </a:cubicBezTo>
                  <a:cubicBezTo>
                    <a:pt x="9444" y="16422"/>
                    <a:pt x="9461" y="16418"/>
                    <a:pt x="9477" y="16406"/>
                  </a:cubicBezTo>
                  <a:cubicBezTo>
                    <a:pt x="9572" y="16338"/>
                    <a:pt x="9665" y="16265"/>
                    <a:pt x="9753" y="16192"/>
                  </a:cubicBezTo>
                  <a:cubicBezTo>
                    <a:pt x="9789" y="16161"/>
                    <a:pt x="9794" y="16107"/>
                    <a:pt x="9764" y="16070"/>
                  </a:cubicBezTo>
                  <a:cubicBezTo>
                    <a:pt x="9747" y="16051"/>
                    <a:pt x="9723" y="16040"/>
                    <a:pt x="9698" y="16040"/>
                  </a:cubicBezTo>
                  <a:close/>
                  <a:moveTo>
                    <a:pt x="4716" y="16233"/>
                  </a:moveTo>
                  <a:cubicBezTo>
                    <a:pt x="4692" y="16233"/>
                    <a:pt x="4668" y="16243"/>
                    <a:pt x="4651" y="16262"/>
                  </a:cubicBezTo>
                  <a:cubicBezTo>
                    <a:pt x="4620" y="16299"/>
                    <a:pt x="4624" y="16354"/>
                    <a:pt x="4660" y="16384"/>
                  </a:cubicBezTo>
                  <a:cubicBezTo>
                    <a:pt x="4748" y="16459"/>
                    <a:pt x="4835" y="16534"/>
                    <a:pt x="4925" y="16607"/>
                  </a:cubicBezTo>
                  <a:cubicBezTo>
                    <a:pt x="4941" y="16619"/>
                    <a:pt x="4960" y="16626"/>
                    <a:pt x="4979" y="16626"/>
                  </a:cubicBezTo>
                  <a:cubicBezTo>
                    <a:pt x="5005" y="16626"/>
                    <a:pt x="5029" y="16615"/>
                    <a:pt x="5046" y="16594"/>
                  </a:cubicBezTo>
                  <a:cubicBezTo>
                    <a:pt x="5075" y="16557"/>
                    <a:pt x="5070" y="16502"/>
                    <a:pt x="5033" y="16474"/>
                  </a:cubicBezTo>
                  <a:cubicBezTo>
                    <a:pt x="4945" y="16402"/>
                    <a:pt x="4859" y="16328"/>
                    <a:pt x="4772" y="16253"/>
                  </a:cubicBezTo>
                  <a:cubicBezTo>
                    <a:pt x="4756" y="16239"/>
                    <a:pt x="4736" y="16233"/>
                    <a:pt x="4716" y="16233"/>
                  </a:cubicBezTo>
                  <a:close/>
                  <a:moveTo>
                    <a:pt x="1281" y="16349"/>
                  </a:moveTo>
                  <a:cubicBezTo>
                    <a:pt x="1256" y="16349"/>
                    <a:pt x="1232" y="16360"/>
                    <a:pt x="1214" y="16379"/>
                  </a:cubicBezTo>
                  <a:cubicBezTo>
                    <a:pt x="1137" y="16470"/>
                    <a:pt x="1067" y="16566"/>
                    <a:pt x="1003" y="16663"/>
                  </a:cubicBezTo>
                  <a:cubicBezTo>
                    <a:pt x="977" y="16703"/>
                    <a:pt x="989" y="16755"/>
                    <a:pt x="1027" y="16783"/>
                  </a:cubicBezTo>
                  <a:cubicBezTo>
                    <a:pt x="1041" y="16792"/>
                    <a:pt x="1059" y="16795"/>
                    <a:pt x="1075" y="16795"/>
                  </a:cubicBezTo>
                  <a:cubicBezTo>
                    <a:pt x="1102" y="16795"/>
                    <a:pt x="1129" y="16783"/>
                    <a:pt x="1147" y="16757"/>
                  </a:cubicBezTo>
                  <a:cubicBezTo>
                    <a:pt x="1206" y="16666"/>
                    <a:pt x="1274" y="16576"/>
                    <a:pt x="1346" y="16491"/>
                  </a:cubicBezTo>
                  <a:cubicBezTo>
                    <a:pt x="1376" y="16454"/>
                    <a:pt x="1373" y="16400"/>
                    <a:pt x="1336" y="16370"/>
                  </a:cubicBezTo>
                  <a:cubicBezTo>
                    <a:pt x="1320" y="16356"/>
                    <a:pt x="1300" y="16349"/>
                    <a:pt x="1281" y="16349"/>
                  </a:cubicBezTo>
                  <a:close/>
                  <a:moveTo>
                    <a:pt x="8994" y="16532"/>
                  </a:moveTo>
                  <a:cubicBezTo>
                    <a:pt x="8980" y="16532"/>
                    <a:pt x="8965" y="16536"/>
                    <a:pt x="8952" y="16544"/>
                  </a:cubicBezTo>
                  <a:cubicBezTo>
                    <a:pt x="8854" y="16600"/>
                    <a:pt x="8753" y="16655"/>
                    <a:pt x="8654" y="16704"/>
                  </a:cubicBezTo>
                  <a:cubicBezTo>
                    <a:pt x="8611" y="16725"/>
                    <a:pt x="8593" y="16776"/>
                    <a:pt x="8616" y="16820"/>
                  </a:cubicBezTo>
                  <a:cubicBezTo>
                    <a:pt x="8630" y="16850"/>
                    <a:pt x="8661" y="16868"/>
                    <a:pt x="8693" y="16868"/>
                  </a:cubicBezTo>
                  <a:cubicBezTo>
                    <a:pt x="8705" y="16868"/>
                    <a:pt x="8718" y="16864"/>
                    <a:pt x="8729" y="16858"/>
                  </a:cubicBezTo>
                  <a:cubicBezTo>
                    <a:pt x="8833" y="16807"/>
                    <a:pt x="8938" y="16751"/>
                    <a:pt x="9038" y="16693"/>
                  </a:cubicBezTo>
                  <a:cubicBezTo>
                    <a:pt x="9078" y="16669"/>
                    <a:pt x="9093" y="16616"/>
                    <a:pt x="9069" y="16575"/>
                  </a:cubicBezTo>
                  <a:cubicBezTo>
                    <a:pt x="9053" y="16548"/>
                    <a:pt x="9024" y="16532"/>
                    <a:pt x="8994" y="16532"/>
                  </a:cubicBezTo>
                  <a:close/>
                  <a:moveTo>
                    <a:pt x="45640" y="16549"/>
                  </a:moveTo>
                  <a:cubicBezTo>
                    <a:pt x="45636" y="16549"/>
                    <a:pt x="45631" y="16550"/>
                    <a:pt x="45626" y="16550"/>
                  </a:cubicBezTo>
                  <a:cubicBezTo>
                    <a:pt x="45579" y="16558"/>
                    <a:pt x="45547" y="16602"/>
                    <a:pt x="45554" y="16648"/>
                  </a:cubicBezTo>
                  <a:cubicBezTo>
                    <a:pt x="45573" y="16760"/>
                    <a:pt x="45589" y="16874"/>
                    <a:pt x="45605" y="16986"/>
                  </a:cubicBezTo>
                  <a:cubicBezTo>
                    <a:pt x="45610" y="17029"/>
                    <a:pt x="45647" y="17061"/>
                    <a:pt x="45690" y="17061"/>
                  </a:cubicBezTo>
                  <a:cubicBezTo>
                    <a:pt x="45693" y="17061"/>
                    <a:pt x="45698" y="17061"/>
                    <a:pt x="45701" y="17060"/>
                  </a:cubicBezTo>
                  <a:cubicBezTo>
                    <a:pt x="45747" y="17053"/>
                    <a:pt x="45781" y="17010"/>
                    <a:pt x="45775" y="16964"/>
                  </a:cubicBezTo>
                  <a:cubicBezTo>
                    <a:pt x="45759" y="16848"/>
                    <a:pt x="45743" y="16735"/>
                    <a:pt x="45723" y="16621"/>
                  </a:cubicBezTo>
                  <a:cubicBezTo>
                    <a:pt x="45718" y="16579"/>
                    <a:pt x="45682" y="16549"/>
                    <a:pt x="45640" y="16549"/>
                  </a:cubicBezTo>
                  <a:close/>
                  <a:moveTo>
                    <a:pt x="5398" y="16753"/>
                  </a:moveTo>
                  <a:cubicBezTo>
                    <a:pt x="5369" y="16753"/>
                    <a:pt x="5341" y="16768"/>
                    <a:pt x="5325" y="16795"/>
                  </a:cubicBezTo>
                  <a:cubicBezTo>
                    <a:pt x="5299" y="16836"/>
                    <a:pt x="5314" y="16888"/>
                    <a:pt x="5354" y="16912"/>
                  </a:cubicBezTo>
                  <a:cubicBezTo>
                    <a:pt x="5455" y="16973"/>
                    <a:pt x="5560" y="17028"/>
                    <a:pt x="5669" y="17076"/>
                  </a:cubicBezTo>
                  <a:cubicBezTo>
                    <a:pt x="5680" y="17081"/>
                    <a:pt x="5692" y="17082"/>
                    <a:pt x="5703" y="17082"/>
                  </a:cubicBezTo>
                  <a:cubicBezTo>
                    <a:pt x="5736" y="17082"/>
                    <a:pt x="5767" y="17063"/>
                    <a:pt x="5781" y="17031"/>
                  </a:cubicBezTo>
                  <a:cubicBezTo>
                    <a:pt x="5801" y="16988"/>
                    <a:pt x="5781" y="16938"/>
                    <a:pt x="5738" y="16919"/>
                  </a:cubicBezTo>
                  <a:cubicBezTo>
                    <a:pt x="5636" y="16874"/>
                    <a:pt x="5536" y="16823"/>
                    <a:pt x="5442" y="16765"/>
                  </a:cubicBezTo>
                  <a:cubicBezTo>
                    <a:pt x="5428" y="16757"/>
                    <a:pt x="5413" y="16753"/>
                    <a:pt x="5398" y="16753"/>
                  </a:cubicBezTo>
                  <a:close/>
                  <a:moveTo>
                    <a:pt x="8218" y="16898"/>
                  </a:moveTo>
                  <a:cubicBezTo>
                    <a:pt x="8208" y="16898"/>
                    <a:pt x="8199" y="16899"/>
                    <a:pt x="8190" y="16903"/>
                  </a:cubicBezTo>
                  <a:cubicBezTo>
                    <a:pt x="8082" y="16943"/>
                    <a:pt x="7975" y="16976"/>
                    <a:pt x="7868" y="17007"/>
                  </a:cubicBezTo>
                  <a:cubicBezTo>
                    <a:pt x="7823" y="17020"/>
                    <a:pt x="7796" y="17068"/>
                    <a:pt x="7809" y="17113"/>
                  </a:cubicBezTo>
                  <a:cubicBezTo>
                    <a:pt x="7820" y="17151"/>
                    <a:pt x="7853" y="17177"/>
                    <a:pt x="7892" y="17177"/>
                  </a:cubicBezTo>
                  <a:cubicBezTo>
                    <a:pt x="7898" y="17177"/>
                    <a:pt x="7906" y="17175"/>
                    <a:pt x="7914" y="17172"/>
                  </a:cubicBezTo>
                  <a:cubicBezTo>
                    <a:pt x="8026" y="17141"/>
                    <a:pt x="8138" y="17105"/>
                    <a:pt x="8247" y="17065"/>
                  </a:cubicBezTo>
                  <a:cubicBezTo>
                    <a:pt x="8292" y="17048"/>
                    <a:pt x="8315" y="16999"/>
                    <a:pt x="8299" y="16956"/>
                  </a:cubicBezTo>
                  <a:cubicBezTo>
                    <a:pt x="8286" y="16920"/>
                    <a:pt x="8252" y="16898"/>
                    <a:pt x="8218" y="16898"/>
                  </a:cubicBezTo>
                  <a:close/>
                  <a:moveTo>
                    <a:pt x="6193" y="17072"/>
                  </a:moveTo>
                  <a:cubicBezTo>
                    <a:pt x="6154" y="17072"/>
                    <a:pt x="6118" y="17099"/>
                    <a:pt x="6108" y="17140"/>
                  </a:cubicBezTo>
                  <a:cubicBezTo>
                    <a:pt x="6097" y="17185"/>
                    <a:pt x="6126" y="17231"/>
                    <a:pt x="6172" y="17242"/>
                  </a:cubicBezTo>
                  <a:cubicBezTo>
                    <a:pt x="6286" y="17268"/>
                    <a:pt x="6403" y="17289"/>
                    <a:pt x="6521" y="17302"/>
                  </a:cubicBezTo>
                  <a:lnTo>
                    <a:pt x="6531" y="17302"/>
                  </a:lnTo>
                  <a:cubicBezTo>
                    <a:pt x="6574" y="17302"/>
                    <a:pt x="6611" y="17269"/>
                    <a:pt x="6616" y="17225"/>
                  </a:cubicBezTo>
                  <a:cubicBezTo>
                    <a:pt x="6620" y="17178"/>
                    <a:pt x="6587" y="17135"/>
                    <a:pt x="6540" y="17130"/>
                  </a:cubicBezTo>
                  <a:cubicBezTo>
                    <a:pt x="6428" y="17117"/>
                    <a:pt x="6318" y="17100"/>
                    <a:pt x="6210" y="17074"/>
                  </a:cubicBezTo>
                  <a:cubicBezTo>
                    <a:pt x="6205" y="17073"/>
                    <a:pt x="6199" y="17072"/>
                    <a:pt x="6193" y="17072"/>
                  </a:cubicBezTo>
                  <a:close/>
                  <a:moveTo>
                    <a:pt x="7388" y="17111"/>
                  </a:moveTo>
                  <a:cubicBezTo>
                    <a:pt x="7384" y="17111"/>
                    <a:pt x="7379" y="17112"/>
                    <a:pt x="7375" y="17113"/>
                  </a:cubicBezTo>
                  <a:cubicBezTo>
                    <a:pt x="7263" y="17129"/>
                    <a:pt x="7150" y="17140"/>
                    <a:pt x="7042" y="17145"/>
                  </a:cubicBezTo>
                  <a:cubicBezTo>
                    <a:pt x="6994" y="17148"/>
                    <a:pt x="6957" y="17188"/>
                    <a:pt x="6960" y="17234"/>
                  </a:cubicBezTo>
                  <a:cubicBezTo>
                    <a:pt x="6962" y="17281"/>
                    <a:pt x="7000" y="17316"/>
                    <a:pt x="7045" y="17316"/>
                  </a:cubicBezTo>
                  <a:lnTo>
                    <a:pt x="7050" y="17316"/>
                  </a:lnTo>
                  <a:cubicBezTo>
                    <a:pt x="7165" y="17311"/>
                    <a:pt x="7282" y="17300"/>
                    <a:pt x="7400" y="17282"/>
                  </a:cubicBezTo>
                  <a:cubicBezTo>
                    <a:pt x="7447" y="17276"/>
                    <a:pt x="7479" y="17231"/>
                    <a:pt x="7472" y="17185"/>
                  </a:cubicBezTo>
                  <a:cubicBezTo>
                    <a:pt x="7467" y="17143"/>
                    <a:pt x="7430" y="17111"/>
                    <a:pt x="7388" y="17111"/>
                  </a:cubicBezTo>
                  <a:close/>
                  <a:moveTo>
                    <a:pt x="826" y="17074"/>
                  </a:moveTo>
                  <a:cubicBezTo>
                    <a:pt x="793" y="17074"/>
                    <a:pt x="762" y="17092"/>
                    <a:pt x="747" y="17124"/>
                  </a:cubicBezTo>
                  <a:cubicBezTo>
                    <a:pt x="699" y="17226"/>
                    <a:pt x="654" y="17335"/>
                    <a:pt x="612" y="17447"/>
                  </a:cubicBezTo>
                  <a:cubicBezTo>
                    <a:pt x="595" y="17492"/>
                    <a:pt x="619" y="17542"/>
                    <a:pt x="662" y="17558"/>
                  </a:cubicBezTo>
                  <a:cubicBezTo>
                    <a:pt x="671" y="17561"/>
                    <a:pt x="683" y="17563"/>
                    <a:pt x="692" y="17563"/>
                  </a:cubicBezTo>
                  <a:cubicBezTo>
                    <a:pt x="728" y="17563"/>
                    <a:pt x="760" y="17542"/>
                    <a:pt x="772" y="17508"/>
                  </a:cubicBezTo>
                  <a:cubicBezTo>
                    <a:pt x="812" y="17401"/>
                    <a:pt x="857" y="17295"/>
                    <a:pt x="904" y="17197"/>
                  </a:cubicBezTo>
                  <a:cubicBezTo>
                    <a:pt x="923" y="17154"/>
                    <a:pt x="905" y="17103"/>
                    <a:pt x="862" y="17082"/>
                  </a:cubicBezTo>
                  <a:cubicBezTo>
                    <a:pt x="850" y="17077"/>
                    <a:pt x="838" y="17074"/>
                    <a:pt x="826" y="17074"/>
                  </a:cubicBezTo>
                  <a:close/>
                  <a:moveTo>
                    <a:pt x="45748" y="17400"/>
                  </a:moveTo>
                  <a:cubicBezTo>
                    <a:pt x="45745" y="17400"/>
                    <a:pt x="45742" y="17400"/>
                    <a:pt x="45739" y="17401"/>
                  </a:cubicBezTo>
                  <a:cubicBezTo>
                    <a:pt x="45693" y="17406"/>
                    <a:pt x="45658" y="17447"/>
                    <a:pt x="45663" y="17495"/>
                  </a:cubicBezTo>
                  <a:cubicBezTo>
                    <a:pt x="45672" y="17607"/>
                    <a:pt x="45680" y="17721"/>
                    <a:pt x="45688" y="17835"/>
                  </a:cubicBezTo>
                  <a:cubicBezTo>
                    <a:pt x="45690" y="17881"/>
                    <a:pt x="45728" y="17916"/>
                    <a:pt x="45773" y="17916"/>
                  </a:cubicBezTo>
                  <a:cubicBezTo>
                    <a:pt x="45775" y="17916"/>
                    <a:pt x="45776" y="17916"/>
                    <a:pt x="45778" y="17915"/>
                  </a:cubicBezTo>
                  <a:cubicBezTo>
                    <a:pt x="45826" y="17913"/>
                    <a:pt x="45863" y="17872"/>
                    <a:pt x="45860" y="17825"/>
                  </a:cubicBezTo>
                  <a:cubicBezTo>
                    <a:pt x="45853" y="17710"/>
                    <a:pt x="45843" y="17595"/>
                    <a:pt x="45834" y="17479"/>
                  </a:cubicBezTo>
                  <a:cubicBezTo>
                    <a:pt x="45829" y="17434"/>
                    <a:pt x="45792" y="17400"/>
                    <a:pt x="45748" y="17400"/>
                  </a:cubicBezTo>
                  <a:close/>
                  <a:moveTo>
                    <a:pt x="536" y="17883"/>
                  </a:moveTo>
                  <a:cubicBezTo>
                    <a:pt x="498" y="17883"/>
                    <a:pt x="464" y="17908"/>
                    <a:pt x="454" y="17945"/>
                  </a:cubicBezTo>
                  <a:cubicBezTo>
                    <a:pt x="425" y="18053"/>
                    <a:pt x="398" y="18166"/>
                    <a:pt x="372" y="18285"/>
                  </a:cubicBezTo>
                  <a:cubicBezTo>
                    <a:pt x="362" y="18331"/>
                    <a:pt x="391" y="18376"/>
                    <a:pt x="438" y="18386"/>
                  </a:cubicBezTo>
                  <a:cubicBezTo>
                    <a:pt x="444" y="18387"/>
                    <a:pt x="450" y="18389"/>
                    <a:pt x="457" y="18389"/>
                  </a:cubicBezTo>
                  <a:cubicBezTo>
                    <a:pt x="495" y="18389"/>
                    <a:pt x="531" y="18362"/>
                    <a:pt x="540" y="18322"/>
                  </a:cubicBezTo>
                  <a:cubicBezTo>
                    <a:pt x="564" y="18206"/>
                    <a:pt x="591" y="18094"/>
                    <a:pt x="620" y="17990"/>
                  </a:cubicBezTo>
                  <a:cubicBezTo>
                    <a:pt x="631" y="17945"/>
                    <a:pt x="604" y="17897"/>
                    <a:pt x="559" y="17886"/>
                  </a:cubicBezTo>
                  <a:cubicBezTo>
                    <a:pt x="552" y="17884"/>
                    <a:pt x="544" y="17883"/>
                    <a:pt x="536" y="17883"/>
                  </a:cubicBezTo>
                  <a:close/>
                  <a:moveTo>
                    <a:pt x="45791" y="18259"/>
                  </a:moveTo>
                  <a:cubicBezTo>
                    <a:pt x="45744" y="18261"/>
                    <a:pt x="45706" y="18299"/>
                    <a:pt x="45706" y="18347"/>
                  </a:cubicBezTo>
                  <a:cubicBezTo>
                    <a:pt x="45707" y="18389"/>
                    <a:pt x="45707" y="18432"/>
                    <a:pt x="45707" y="18475"/>
                  </a:cubicBezTo>
                  <a:cubicBezTo>
                    <a:pt x="45707" y="18546"/>
                    <a:pt x="45706" y="18616"/>
                    <a:pt x="45704" y="18688"/>
                  </a:cubicBezTo>
                  <a:cubicBezTo>
                    <a:pt x="45704" y="18735"/>
                    <a:pt x="45741" y="18775"/>
                    <a:pt x="45789" y="18775"/>
                  </a:cubicBezTo>
                  <a:lnTo>
                    <a:pt x="45791" y="18775"/>
                  </a:lnTo>
                  <a:cubicBezTo>
                    <a:pt x="45837" y="18775"/>
                    <a:pt x="45876" y="18738"/>
                    <a:pt x="45877" y="18691"/>
                  </a:cubicBezTo>
                  <a:cubicBezTo>
                    <a:pt x="45879" y="18619"/>
                    <a:pt x="45879" y="18547"/>
                    <a:pt x="45879" y="18475"/>
                  </a:cubicBezTo>
                  <a:cubicBezTo>
                    <a:pt x="45879" y="18432"/>
                    <a:pt x="45879" y="18387"/>
                    <a:pt x="45877" y="18344"/>
                  </a:cubicBezTo>
                  <a:cubicBezTo>
                    <a:pt x="45877" y="18298"/>
                    <a:pt x="45839" y="18259"/>
                    <a:pt x="45792" y="18259"/>
                  </a:cubicBezTo>
                  <a:close/>
                  <a:moveTo>
                    <a:pt x="361" y="18724"/>
                  </a:moveTo>
                  <a:cubicBezTo>
                    <a:pt x="320" y="18724"/>
                    <a:pt x="283" y="18754"/>
                    <a:pt x="276" y="18796"/>
                  </a:cubicBezTo>
                  <a:cubicBezTo>
                    <a:pt x="258" y="18909"/>
                    <a:pt x="241" y="19023"/>
                    <a:pt x="226" y="19138"/>
                  </a:cubicBezTo>
                  <a:cubicBezTo>
                    <a:pt x="218" y="19185"/>
                    <a:pt x="252" y="19228"/>
                    <a:pt x="298" y="19234"/>
                  </a:cubicBezTo>
                  <a:cubicBezTo>
                    <a:pt x="303" y="19234"/>
                    <a:pt x="306" y="19236"/>
                    <a:pt x="311" y="19236"/>
                  </a:cubicBezTo>
                  <a:cubicBezTo>
                    <a:pt x="353" y="19236"/>
                    <a:pt x="390" y="19204"/>
                    <a:pt x="396" y="19161"/>
                  </a:cubicBezTo>
                  <a:cubicBezTo>
                    <a:pt x="412" y="19049"/>
                    <a:pt x="428" y="18936"/>
                    <a:pt x="446" y="18823"/>
                  </a:cubicBezTo>
                  <a:cubicBezTo>
                    <a:pt x="454" y="18776"/>
                    <a:pt x="422" y="18733"/>
                    <a:pt x="375" y="18725"/>
                  </a:cubicBezTo>
                  <a:cubicBezTo>
                    <a:pt x="370" y="18724"/>
                    <a:pt x="366" y="18724"/>
                    <a:pt x="361" y="18724"/>
                  </a:cubicBezTo>
                  <a:close/>
                  <a:moveTo>
                    <a:pt x="45767" y="19119"/>
                  </a:moveTo>
                  <a:cubicBezTo>
                    <a:pt x="45720" y="19119"/>
                    <a:pt x="45683" y="19153"/>
                    <a:pt x="45680" y="19197"/>
                  </a:cubicBezTo>
                  <a:cubicBezTo>
                    <a:pt x="45671" y="19310"/>
                    <a:pt x="45659" y="19423"/>
                    <a:pt x="45645" y="19535"/>
                  </a:cubicBezTo>
                  <a:cubicBezTo>
                    <a:pt x="45639" y="19583"/>
                    <a:pt x="45672" y="19625"/>
                    <a:pt x="45720" y="19631"/>
                  </a:cubicBezTo>
                  <a:cubicBezTo>
                    <a:pt x="45723" y="19631"/>
                    <a:pt x="45727" y="19633"/>
                    <a:pt x="45730" y="19633"/>
                  </a:cubicBezTo>
                  <a:cubicBezTo>
                    <a:pt x="45773" y="19633"/>
                    <a:pt x="45810" y="19601"/>
                    <a:pt x="45816" y="19558"/>
                  </a:cubicBezTo>
                  <a:cubicBezTo>
                    <a:pt x="45831" y="19442"/>
                    <a:pt x="45842" y="19326"/>
                    <a:pt x="45851" y="19212"/>
                  </a:cubicBezTo>
                  <a:cubicBezTo>
                    <a:pt x="45855" y="19164"/>
                    <a:pt x="45819" y="19122"/>
                    <a:pt x="45773" y="19119"/>
                  </a:cubicBezTo>
                  <a:cubicBezTo>
                    <a:pt x="45771" y="19119"/>
                    <a:pt x="45769" y="19119"/>
                    <a:pt x="45767" y="19119"/>
                  </a:cubicBezTo>
                  <a:close/>
                  <a:moveTo>
                    <a:pt x="243" y="19575"/>
                  </a:moveTo>
                  <a:cubicBezTo>
                    <a:pt x="200" y="19575"/>
                    <a:pt x="163" y="19606"/>
                    <a:pt x="159" y="19649"/>
                  </a:cubicBezTo>
                  <a:cubicBezTo>
                    <a:pt x="145" y="19763"/>
                    <a:pt x="130" y="19876"/>
                    <a:pt x="116" y="19992"/>
                  </a:cubicBezTo>
                  <a:cubicBezTo>
                    <a:pt x="111" y="20038"/>
                    <a:pt x="145" y="20081"/>
                    <a:pt x="193" y="20086"/>
                  </a:cubicBezTo>
                  <a:cubicBezTo>
                    <a:pt x="196" y="20088"/>
                    <a:pt x="199" y="20088"/>
                    <a:pt x="202" y="20088"/>
                  </a:cubicBezTo>
                  <a:cubicBezTo>
                    <a:pt x="246" y="20088"/>
                    <a:pt x="282" y="20056"/>
                    <a:pt x="287" y="20011"/>
                  </a:cubicBezTo>
                  <a:cubicBezTo>
                    <a:pt x="302" y="19897"/>
                    <a:pt x="314" y="19784"/>
                    <a:pt x="329" y="19671"/>
                  </a:cubicBezTo>
                  <a:cubicBezTo>
                    <a:pt x="335" y="19623"/>
                    <a:pt x="302" y="19582"/>
                    <a:pt x="255" y="19575"/>
                  </a:cubicBezTo>
                  <a:cubicBezTo>
                    <a:pt x="251" y="19575"/>
                    <a:pt x="247" y="19575"/>
                    <a:pt x="243" y="19575"/>
                  </a:cubicBezTo>
                  <a:close/>
                  <a:moveTo>
                    <a:pt x="45648" y="19969"/>
                  </a:moveTo>
                  <a:cubicBezTo>
                    <a:pt x="45608" y="19969"/>
                    <a:pt x="45572" y="19998"/>
                    <a:pt x="45565" y="20038"/>
                  </a:cubicBezTo>
                  <a:cubicBezTo>
                    <a:pt x="45542" y="20150"/>
                    <a:pt x="45517" y="20261"/>
                    <a:pt x="45491" y="20370"/>
                  </a:cubicBezTo>
                  <a:cubicBezTo>
                    <a:pt x="45478" y="20416"/>
                    <a:pt x="45507" y="20463"/>
                    <a:pt x="45554" y="20474"/>
                  </a:cubicBezTo>
                  <a:cubicBezTo>
                    <a:pt x="45560" y="20475"/>
                    <a:pt x="45568" y="20477"/>
                    <a:pt x="45574" y="20477"/>
                  </a:cubicBezTo>
                  <a:cubicBezTo>
                    <a:pt x="45613" y="20477"/>
                    <a:pt x="45648" y="20451"/>
                    <a:pt x="45658" y="20411"/>
                  </a:cubicBezTo>
                  <a:cubicBezTo>
                    <a:pt x="45685" y="20299"/>
                    <a:pt x="45711" y="20186"/>
                    <a:pt x="45733" y="20072"/>
                  </a:cubicBezTo>
                  <a:cubicBezTo>
                    <a:pt x="45743" y="20025"/>
                    <a:pt x="45712" y="19981"/>
                    <a:pt x="45666" y="19971"/>
                  </a:cubicBezTo>
                  <a:cubicBezTo>
                    <a:pt x="45660" y="19970"/>
                    <a:pt x="45654" y="19969"/>
                    <a:pt x="45648" y="19969"/>
                  </a:cubicBezTo>
                  <a:close/>
                  <a:moveTo>
                    <a:pt x="144" y="20428"/>
                  </a:moveTo>
                  <a:cubicBezTo>
                    <a:pt x="102" y="20428"/>
                    <a:pt x="66" y="20463"/>
                    <a:pt x="61" y="20506"/>
                  </a:cubicBezTo>
                  <a:cubicBezTo>
                    <a:pt x="50" y="20621"/>
                    <a:pt x="41" y="20735"/>
                    <a:pt x="33" y="20850"/>
                  </a:cubicBezTo>
                  <a:cubicBezTo>
                    <a:pt x="29" y="20898"/>
                    <a:pt x="65" y="20938"/>
                    <a:pt x="113" y="20943"/>
                  </a:cubicBezTo>
                  <a:lnTo>
                    <a:pt x="119" y="20943"/>
                  </a:lnTo>
                  <a:cubicBezTo>
                    <a:pt x="162" y="20943"/>
                    <a:pt x="201" y="20908"/>
                    <a:pt x="204" y="20863"/>
                  </a:cubicBezTo>
                  <a:cubicBezTo>
                    <a:pt x="212" y="20749"/>
                    <a:pt x="221" y="20635"/>
                    <a:pt x="233" y="20522"/>
                  </a:cubicBezTo>
                  <a:cubicBezTo>
                    <a:pt x="238" y="20475"/>
                    <a:pt x="202" y="20434"/>
                    <a:pt x="154" y="20429"/>
                  </a:cubicBezTo>
                  <a:cubicBezTo>
                    <a:pt x="151" y="20428"/>
                    <a:pt x="147" y="20428"/>
                    <a:pt x="144" y="20428"/>
                  </a:cubicBezTo>
                  <a:close/>
                  <a:moveTo>
                    <a:pt x="45430" y="20800"/>
                  </a:moveTo>
                  <a:cubicBezTo>
                    <a:pt x="45395" y="20800"/>
                    <a:pt x="45362" y="20824"/>
                    <a:pt x="45350" y="20860"/>
                  </a:cubicBezTo>
                  <a:cubicBezTo>
                    <a:pt x="45313" y="20967"/>
                    <a:pt x="45275" y="21074"/>
                    <a:pt x="45233" y="21177"/>
                  </a:cubicBezTo>
                  <a:cubicBezTo>
                    <a:pt x="45216" y="21222"/>
                    <a:pt x="45238" y="21271"/>
                    <a:pt x="45281" y="21289"/>
                  </a:cubicBezTo>
                  <a:cubicBezTo>
                    <a:pt x="45293" y="21292"/>
                    <a:pt x="45302" y="21295"/>
                    <a:pt x="45313" y="21295"/>
                  </a:cubicBezTo>
                  <a:cubicBezTo>
                    <a:pt x="45347" y="21295"/>
                    <a:pt x="45381" y="21274"/>
                    <a:pt x="45394" y="21241"/>
                  </a:cubicBezTo>
                  <a:cubicBezTo>
                    <a:pt x="45435" y="21135"/>
                    <a:pt x="45475" y="21025"/>
                    <a:pt x="45512" y="20914"/>
                  </a:cubicBezTo>
                  <a:cubicBezTo>
                    <a:pt x="45528" y="20868"/>
                    <a:pt x="45504" y="20820"/>
                    <a:pt x="45458" y="20805"/>
                  </a:cubicBezTo>
                  <a:cubicBezTo>
                    <a:pt x="45448" y="20802"/>
                    <a:pt x="45439" y="20800"/>
                    <a:pt x="45430" y="20800"/>
                  </a:cubicBezTo>
                  <a:close/>
                  <a:moveTo>
                    <a:pt x="93" y="21286"/>
                  </a:moveTo>
                  <a:cubicBezTo>
                    <a:pt x="45" y="21286"/>
                    <a:pt x="7" y="21321"/>
                    <a:pt x="5" y="21369"/>
                  </a:cubicBezTo>
                  <a:cubicBezTo>
                    <a:pt x="2" y="21465"/>
                    <a:pt x="1" y="21561"/>
                    <a:pt x="1" y="21656"/>
                  </a:cubicBezTo>
                  <a:lnTo>
                    <a:pt x="1" y="21716"/>
                  </a:lnTo>
                  <a:cubicBezTo>
                    <a:pt x="2" y="21763"/>
                    <a:pt x="41" y="21801"/>
                    <a:pt x="87" y="21801"/>
                  </a:cubicBezTo>
                  <a:cubicBezTo>
                    <a:pt x="135" y="21801"/>
                    <a:pt x="173" y="21763"/>
                    <a:pt x="173" y="21715"/>
                  </a:cubicBezTo>
                  <a:lnTo>
                    <a:pt x="173" y="21656"/>
                  </a:lnTo>
                  <a:cubicBezTo>
                    <a:pt x="172" y="21563"/>
                    <a:pt x="173" y="21468"/>
                    <a:pt x="177" y="21374"/>
                  </a:cubicBezTo>
                  <a:cubicBezTo>
                    <a:pt x="178" y="21327"/>
                    <a:pt x="141" y="21287"/>
                    <a:pt x="93" y="21286"/>
                  </a:cubicBezTo>
                  <a:close/>
                  <a:moveTo>
                    <a:pt x="45102" y="21593"/>
                  </a:moveTo>
                  <a:cubicBezTo>
                    <a:pt x="45071" y="21593"/>
                    <a:pt x="45041" y="21610"/>
                    <a:pt x="45025" y="21640"/>
                  </a:cubicBezTo>
                  <a:cubicBezTo>
                    <a:pt x="44974" y="21740"/>
                    <a:pt x="44920" y="21840"/>
                    <a:pt x="44862" y="21936"/>
                  </a:cubicBezTo>
                  <a:cubicBezTo>
                    <a:pt x="44838" y="21976"/>
                    <a:pt x="44851" y="22029"/>
                    <a:pt x="44892" y="22053"/>
                  </a:cubicBezTo>
                  <a:cubicBezTo>
                    <a:pt x="44905" y="22061"/>
                    <a:pt x="44921" y="22065"/>
                    <a:pt x="44936" y="22065"/>
                  </a:cubicBezTo>
                  <a:cubicBezTo>
                    <a:pt x="44966" y="22065"/>
                    <a:pt x="44993" y="22051"/>
                    <a:pt x="45009" y="22024"/>
                  </a:cubicBezTo>
                  <a:cubicBezTo>
                    <a:pt x="45068" y="21925"/>
                    <a:pt x="45126" y="21822"/>
                    <a:pt x="45179" y="21718"/>
                  </a:cubicBezTo>
                  <a:cubicBezTo>
                    <a:pt x="45200" y="21675"/>
                    <a:pt x="45184" y="21623"/>
                    <a:pt x="45141" y="21603"/>
                  </a:cubicBezTo>
                  <a:cubicBezTo>
                    <a:pt x="45128" y="21596"/>
                    <a:pt x="45115" y="21593"/>
                    <a:pt x="45102" y="21593"/>
                  </a:cubicBezTo>
                  <a:close/>
                  <a:moveTo>
                    <a:pt x="107" y="22144"/>
                  </a:moveTo>
                  <a:cubicBezTo>
                    <a:pt x="105" y="22144"/>
                    <a:pt x="103" y="22144"/>
                    <a:pt x="101" y="22144"/>
                  </a:cubicBezTo>
                  <a:cubicBezTo>
                    <a:pt x="53" y="22149"/>
                    <a:pt x="18" y="22189"/>
                    <a:pt x="21" y="22237"/>
                  </a:cubicBezTo>
                  <a:cubicBezTo>
                    <a:pt x="31" y="22355"/>
                    <a:pt x="42" y="22472"/>
                    <a:pt x="57" y="22583"/>
                  </a:cubicBezTo>
                  <a:cubicBezTo>
                    <a:pt x="63" y="22626"/>
                    <a:pt x="100" y="22658"/>
                    <a:pt x="141" y="22658"/>
                  </a:cubicBezTo>
                  <a:lnTo>
                    <a:pt x="153" y="22658"/>
                  </a:lnTo>
                  <a:cubicBezTo>
                    <a:pt x="201" y="22652"/>
                    <a:pt x="234" y="22608"/>
                    <a:pt x="228" y="22560"/>
                  </a:cubicBezTo>
                  <a:cubicBezTo>
                    <a:pt x="213" y="22451"/>
                    <a:pt x="202" y="22339"/>
                    <a:pt x="193" y="22224"/>
                  </a:cubicBezTo>
                  <a:cubicBezTo>
                    <a:pt x="190" y="22178"/>
                    <a:pt x="151" y="22144"/>
                    <a:pt x="107" y="22144"/>
                  </a:cubicBezTo>
                  <a:close/>
                  <a:moveTo>
                    <a:pt x="44648" y="22320"/>
                  </a:moveTo>
                  <a:cubicBezTo>
                    <a:pt x="44622" y="22320"/>
                    <a:pt x="44597" y="22332"/>
                    <a:pt x="44580" y="22354"/>
                  </a:cubicBezTo>
                  <a:cubicBezTo>
                    <a:pt x="44511" y="22443"/>
                    <a:pt x="44439" y="22531"/>
                    <a:pt x="44365" y="22613"/>
                  </a:cubicBezTo>
                  <a:cubicBezTo>
                    <a:pt x="44333" y="22648"/>
                    <a:pt x="44337" y="22703"/>
                    <a:pt x="44372" y="22735"/>
                  </a:cubicBezTo>
                  <a:cubicBezTo>
                    <a:pt x="44388" y="22749"/>
                    <a:pt x="44409" y="22757"/>
                    <a:pt x="44430" y="22757"/>
                  </a:cubicBezTo>
                  <a:cubicBezTo>
                    <a:pt x="44452" y="22757"/>
                    <a:pt x="44476" y="22748"/>
                    <a:pt x="44492" y="22728"/>
                  </a:cubicBezTo>
                  <a:cubicBezTo>
                    <a:pt x="44569" y="22644"/>
                    <a:pt x="44644" y="22552"/>
                    <a:pt x="44716" y="22458"/>
                  </a:cubicBezTo>
                  <a:cubicBezTo>
                    <a:pt x="44745" y="22421"/>
                    <a:pt x="44737" y="22367"/>
                    <a:pt x="44700" y="22338"/>
                  </a:cubicBezTo>
                  <a:cubicBezTo>
                    <a:pt x="44684" y="22326"/>
                    <a:pt x="44666" y="22320"/>
                    <a:pt x="44648" y="22320"/>
                  </a:cubicBezTo>
                  <a:close/>
                  <a:moveTo>
                    <a:pt x="44060" y="22944"/>
                  </a:moveTo>
                  <a:cubicBezTo>
                    <a:pt x="44040" y="22944"/>
                    <a:pt x="44021" y="22950"/>
                    <a:pt x="44005" y="22964"/>
                  </a:cubicBezTo>
                  <a:cubicBezTo>
                    <a:pt x="43919" y="23037"/>
                    <a:pt x="43829" y="23106"/>
                    <a:pt x="43739" y="23169"/>
                  </a:cubicBezTo>
                  <a:cubicBezTo>
                    <a:pt x="43699" y="23196"/>
                    <a:pt x="43691" y="23250"/>
                    <a:pt x="43717" y="23289"/>
                  </a:cubicBezTo>
                  <a:cubicBezTo>
                    <a:pt x="43735" y="23313"/>
                    <a:pt x="43762" y="23326"/>
                    <a:pt x="43789" y="23326"/>
                  </a:cubicBezTo>
                  <a:cubicBezTo>
                    <a:pt x="43805" y="23326"/>
                    <a:pt x="43823" y="23321"/>
                    <a:pt x="43837" y="23310"/>
                  </a:cubicBezTo>
                  <a:cubicBezTo>
                    <a:pt x="43933" y="23244"/>
                    <a:pt x="44026" y="23172"/>
                    <a:pt x="44116" y="23095"/>
                  </a:cubicBezTo>
                  <a:cubicBezTo>
                    <a:pt x="44152" y="23065"/>
                    <a:pt x="44156" y="23010"/>
                    <a:pt x="44125" y="22973"/>
                  </a:cubicBezTo>
                  <a:cubicBezTo>
                    <a:pt x="44108" y="22954"/>
                    <a:pt x="44084" y="22944"/>
                    <a:pt x="44060" y="22944"/>
                  </a:cubicBezTo>
                  <a:close/>
                  <a:moveTo>
                    <a:pt x="234" y="22993"/>
                  </a:moveTo>
                  <a:cubicBezTo>
                    <a:pt x="227" y="22993"/>
                    <a:pt x="220" y="22994"/>
                    <a:pt x="213" y="22996"/>
                  </a:cubicBezTo>
                  <a:cubicBezTo>
                    <a:pt x="167" y="23005"/>
                    <a:pt x="138" y="23052"/>
                    <a:pt x="149" y="23098"/>
                  </a:cubicBezTo>
                  <a:cubicBezTo>
                    <a:pt x="177" y="23214"/>
                    <a:pt x="207" y="23327"/>
                    <a:pt x="242" y="23436"/>
                  </a:cubicBezTo>
                  <a:cubicBezTo>
                    <a:pt x="254" y="23473"/>
                    <a:pt x="287" y="23497"/>
                    <a:pt x="324" y="23497"/>
                  </a:cubicBezTo>
                  <a:cubicBezTo>
                    <a:pt x="332" y="23497"/>
                    <a:pt x="340" y="23495"/>
                    <a:pt x="350" y="23492"/>
                  </a:cubicBezTo>
                  <a:cubicBezTo>
                    <a:pt x="394" y="23478"/>
                    <a:pt x="420" y="23430"/>
                    <a:pt x="406" y="23385"/>
                  </a:cubicBezTo>
                  <a:cubicBezTo>
                    <a:pt x="372" y="23281"/>
                    <a:pt x="343" y="23170"/>
                    <a:pt x="318" y="23060"/>
                  </a:cubicBezTo>
                  <a:cubicBezTo>
                    <a:pt x="308" y="23020"/>
                    <a:pt x="273" y="22993"/>
                    <a:pt x="234" y="22993"/>
                  </a:cubicBezTo>
                  <a:close/>
                  <a:moveTo>
                    <a:pt x="43343" y="23412"/>
                  </a:moveTo>
                  <a:cubicBezTo>
                    <a:pt x="43332" y="23412"/>
                    <a:pt x="43321" y="23414"/>
                    <a:pt x="43310" y="23419"/>
                  </a:cubicBezTo>
                  <a:cubicBezTo>
                    <a:pt x="43214" y="23460"/>
                    <a:pt x="43112" y="23494"/>
                    <a:pt x="42996" y="23524"/>
                  </a:cubicBezTo>
                  <a:cubicBezTo>
                    <a:pt x="42951" y="23535"/>
                    <a:pt x="42923" y="23582"/>
                    <a:pt x="42935" y="23628"/>
                  </a:cubicBezTo>
                  <a:cubicBezTo>
                    <a:pt x="42945" y="23667"/>
                    <a:pt x="42980" y="23692"/>
                    <a:pt x="43019" y="23692"/>
                  </a:cubicBezTo>
                  <a:cubicBezTo>
                    <a:pt x="43025" y="23692"/>
                    <a:pt x="43032" y="23692"/>
                    <a:pt x="43040" y="23691"/>
                  </a:cubicBezTo>
                  <a:cubicBezTo>
                    <a:pt x="43163" y="23659"/>
                    <a:pt x="43273" y="23622"/>
                    <a:pt x="43377" y="23577"/>
                  </a:cubicBezTo>
                  <a:cubicBezTo>
                    <a:pt x="43421" y="23558"/>
                    <a:pt x="43441" y="23508"/>
                    <a:pt x="43422" y="23463"/>
                  </a:cubicBezTo>
                  <a:cubicBezTo>
                    <a:pt x="43408" y="23431"/>
                    <a:pt x="43376" y="23412"/>
                    <a:pt x="43343" y="23412"/>
                  </a:cubicBezTo>
                  <a:close/>
                  <a:moveTo>
                    <a:pt x="42509" y="23610"/>
                  </a:moveTo>
                  <a:cubicBezTo>
                    <a:pt x="42506" y="23610"/>
                    <a:pt x="42503" y="23610"/>
                    <a:pt x="42500" y="23611"/>
                  </a:cubicBezTo>
                  <a:cubicBezTo>
                    <a:pt x="42388" y="23625"/>
                    <a:pt x="42274" y="23635"/>
                    <a:pt x="42162" y="23646"/>
                  </a:cubicBezTo>
                  <a:lnTo>
                    <a:pt x="42160" y="23646"/>
                  </a:lnTo>
                  <a:cubicBezTo>
                    <a:pt x="42112" y="23651"/>
                    <a:pt x="42079" y="23692"/>
                    <a:pt x="42084" y="23740"/>
                  </a:cubicBezTo>
                  <a:cubicBezTo>
                    <a:pt x="42088" y="23785"/>
                    <a:pt x="42125" y="23817"/>
                    <a:pt x="42170" y="23817"/>
                  </a:cubicBezTo>
                  <a:lnTo>
                    <a:pt x="42178" y="23817"/>
                  </a:lnTo>
                  <a:cubicBezTo>
                    <a:pt x="42293" y="23806"/>
                    <a:pt x="42407" y="23795"/>
                    <a:pt x="42521" y="23782"/>
                  </a:cubicBezTo>
                  <a:cubicBezTo>
                    <a:pt x="42569" y="23776"/>
                    <a:pt x="42602" y="23732"/>
                    <a:pt x="42596" y="23686"/>
                  </a:cubicBezTo>
                  <a:cubicBezTo>
                    <a:pt x="42590" y="23643"/>
                    <a:pt x="42553" y="23610"/>
                    <a:pt x="42509" y="23610"/>
                  </a:cubicBezTo>
                  <a:close/>
                  <a:moveTo>
                    <a:pt x="41655" y="23704"/>
                  </a:moveTo>
                  <a:cubicBezTo>
                    <a:pt x="41651" y="23704"/>
                    <a:pt x="41647" y="23705"/>
                    <a:pt x="41643" y="23705"/>
                  </a:cubicBezTo>
                  <a:cubicBezTo>
                    <a:pt x="41517" y="23724"/>
                    <a:pt x="41403" y="23747"/>
                    <a:pt x="41299" y="23772"/>
                  </a:cubicBezTo>
                  <a:cubicBezTo>
                    <a:pt x="41252" y="23785"/>
                    <a:pt x="41225" y="23832"/>
                    <a:pt x="41236" y="23878"/>
                  </a:cubicBezTo>
                  <a:cubicBezTo>
                    <a:pt x="41246" y="23917"/>
                    <a:pt x="41281" y="23942"/>
                    <a:pt x="41320" y="23942"/>
                  </a:cubicBezTo>
                  <a:cubicBezTo>
                    <a:pt x="41326" y="23942"/>
                    <a:pt x="41334" y="23941"/>
                    <a:pt x="41341" y="23939"/>
                  </a:cubicBezTo>
                  <a:cubicBezTo>
                    <a:pt x="41440" y="23915"/>
                    <a:pt x="41547" y="23893"/>
                    <a:pt x="41669" y="23875"/>
                  </a:cubicBezTo>
                  <a:cubicBezTo>
                    <a:pt x="41717" y="23869"/>
                    <a:pt x="41749" y="23825"/>
                    <a:pt x="41741" y="23777"/>
                  </a:cubicBezTo>
                  <a:cubicBezTo>
                    <a:pt x="41735" y="23735"/>
                    <a:pt x="41698" y="23704"/>
                    <a:pt x="41655" y="23704"/>
                  </a:cubicBezTo>
                  <a:close/>
                  <a:moveTo>
                    <a:pt x="509" y="23805"/>
                  </a:moveTo>
                  <a:cubicBezTo>
                    <a:pt x="497" y="23805"/>
                    <a:pt x="485" y="23807"/>
                    <a:pt x="473" y="23813"/>
                  </a:cubicBezTo>
                  <a:cubicBezTo>
                    <a:pt x="430" y="23833"/>
                    <a:pt x="412" y="23885"/>
                    <a:pt x="431" y="23928"/>
                  </a:cubicBezTo>
                  <a:cubicBezTo>
                    <a:pt x="481" y="24033"/>
                    <a:pt x="537" y="24139"/>
                    <a:pt x="595" y="24238"/>
                  </a:cubicBezTo>
                  <a:cubicBezTo>
                    <a:pt x="611" y="24266"/>
                    <a:pt x="639" y="24280"/>
                    <a:pt x="670" y="24280"/>
                  </a:cubicBezTo>
                  <a:cubicBezTo>
                    <a:pt x="684" y="24280"/>
                    <a:pt x="699" y="24277"/>
                    <a:pt x="713" y="24269"/>
                  </a:cubicBezTo>
                  <a:cubicBezTo>
                    <a:pt x="753" y="24245"/>
                    <a:pt x="768" y="24192"/>
                    <a:pt x="744" y="24152"/>
                  </a:cubicBezTo>
                  <a:cubicBezTo>
                    <a:pt x="687" y="24056"/>
                    <a:pt x="635" y="23957"/>
                    <a:pt x="588" y="23854"/>
                  </a:cubicBezTo>
                  <a:cubicBezTo>
                    <a:pt x="573" y="23823"/>
                    <a:pt x="542" y="23805"/>
                    <a:pt x="509" y="23805"/>
                  </a:cubicBezTo>
                  <a:close/>
                  <a:moveTo>
                    <a:pt x="40841" y="23956"/>
                  </a:moveTo>
                  <a:cubicBezTo>
                    <a:pt x="40827" y="23956"/>
                    <a:pt x="40813" y="23959"/>
                    <a:pt x="40799" y="23966"/>
                  </a:cubicBezTo>
                  <a:cubicBezTo>
                    <a:pt x="40750" y="23995"/>
                    <a:pt x="40702" y="24025"/>
                    <a:pt x="40655" y="24058"/>
                  </a:cubicBezTo>
                  <a:cubicBezTo>
                    <a:pt x="40606" y="24093"/>
                    <a:pt x="40556" y="24126"/>
                    <a:pt x="40506" y="24160"/>
                  </a:cubicBezTo>
                  <a:cubicBezTo>
                    <a:pt x="40466" y="24186"/>
                    <a:pt x="40457" y="24238"/>
                    <a:pt x="40482" y="24278"/>
                  </a:cubicBezTo>
                  <a:cubicBezTo>
                    <a:pt x="40500" y="24304"/>
                    <a:pt x="40527" y="24317"/>
                    <a:pt x="40554" y="24317"/>
                  </a:cubicBezTo>
                  <a:cubicBezTo>
                    <a:pt x="40570" y="24317"/>
                    <a:pt x="40586" y="24312"/>
                    <a:pt x="40602" y="24303"/>
                  </a:cubicBezTo>
                  <a:cubicBezTo>
                    <a:pt x="40654" y="24269"/>
                    <a:pt x="40703" y="24234"/>
                    <a:pt x="40754" y="24197"/>
                  </a:cubicBezTo>
                  <a:cubicBezTo>
                    <a:pt x="40796" y="24168"/>
                    <a:pt x="40838" y="24141"/>
                    <a:pt x="40883" y="24117"/>
                  </a:cubicBezTo>
                  <a:cubicBezTo>
                    <a:pt x="40924" y="24094"/>
                    <a:pt x="40939" y="24042"/>
                    <a:pt x="40916" y="24000"/>
                  </a:cubicBezTo>
                  <a:cubicBezTo>
                    <a:pt x="40900" y="23971"/>
                    <a:pt x="40871" y="23956"/>
                    <a:pt x="40841" y="23956"/>
                  </a:cubicBezTo>
                  <a:close/>
                  <a:moveTo>
                    <a:pt x="40115" y="24414"/>
                  </a:moveTo>
                  <a:cubicBezTo>
                    <a:pt x="40101" y="24414"/>
                    <a:pt x="40086" y="24418"/>
                    <a:pt x="40072" y="24426"/>
                  </a:cubicBezTo>
                  <a:cubicBezTo>
                    <a:pt x="39973" y="24480"/>
                    <a:pt x="39872" y="24533"/>
                    <a:pt x="39773" y="24583"/>
                  </a:cubicBezTo>
                  <a:cubicBezTo>
                    <a:pt x="39730" y="24604"/>
                    <a:pt x="39712" y="24655"/>
                    <a:pt x="39733" y="24698"/>
                  </a:cubicBezTo>
                  <a:cubicBezTo>
                    <a:pt x="39749" y="24728"/>
                    <a:pt x="39779" y="24746"/>
                    <a:pt x="39811" y="24746"/>
                  </a:cubicBezTo>
                  <a:cubicBezTo>
                    <a:pt x="39824" y="24746"/>
                    <a:pt x="39837" y="24743"/>
                    <a:pt x="39848" y="24736"/>
                  </a:cubicBezTo>
                  <a:cubicBezTo>
                    <a:pt x="39951" y="24687"/>
                    <a:pt x="40055" y="24632"/>
                    <a:pt x="40157" y="24575"/>
                  </a:cubicBezTo>
                  <a:cubicBezTo>
                    <a:pt x="40199" y="24552"/>
                    <a:pt x="40213" y="24499"/>
                    <a:pt x="40189" y="24458"/>
                  </a:cubicBezTo>
                  <a:cubicBezTo>
                    <a:pt x="40174" y="24430"/>
                    <a:pt x="40145" y="24414"/>
                    <a:pt x="40115" y="24414"/>
                  </a:cubicBezTo>
                  <a:close/>
                  <a:moveTo>
                    <a:pt x="962" y="24533"/>
                  </a:moveTo>
                  <a:cubicBezTo>
                    <a:pt x="943" y="24533"/>
                    <a:pt x="924" y="24539"/>
                    <a:pt x="908" y="24552"/>
                  </a:cubicBezTo>
                  <a:cubicBezTo>
                    <a:pt x="872" y="24581"/>
                    <a:pt x="865" y="24636"/>
                    <a:pt x="896" y="24672"/>
                  </a:cubicBezTo>
                  <a:cubicBezTo>
                    <a:pt x="968" y="24764"/>
                    <a:pt x="1046" y="24852"/>
                    <a:pt x="1129" y="24935"/>
                  </a:cubicBezTo>
                  <a:cubicBezTo>
                    <a:pt x="1145" y="24953"/>
                    <a:pt x="1168" y="24961"/>
                    <a:pt x="1190" y="24961"/>
                  </a:cubicBezTo>
                  <a:cubicBezTo>
                    <a:pt x="1211" y="24961"/>
                    <a:pt x="1234" y="24953"/>
                    <a:pt x="1250" y="24937"/>
                  </a:cubicBezTo>
                  <a:cubicBezTo>
                    <a:pt x="1285" y="24903"/>
                    <a:pt x="1285" y="24849"/>
                    <a:pt x="1251" y="24815"/>
                  </a:cubicBezTo>
                  <a:cubicBezTo>
                    <a:pt x="1173" y="24735"/>
                    <a:pt x="1099" y="24652"/>
                    <a:pt x="1029" y="24565"/>
                  </a:cubicBezTo>
                  <a:cubicBezTo>
                    <a:pt x="1011" y="24544"/>
                    <a:pt x="987" y="24533"/>
                    <a:pt x="962" y="24533"/>
                  </a:cubicBezTo>
                  <a:close/>
                  <a:moveTo>
                    <a:pt x="39339" y="24782"/>
                  </a:moveTo>
                  <a:cubicBezTo>
                    <a:pt x="39329" y="24782"/>
                    <a:pt x="39319" y="24784"/>
                    <a:pt x="39308" y="24788"/>
                  </a:cubicBezTo>
                  <a:cubicBezTo>
                    <a:pt x="39204" y="24828"/>
                    <a:pt x="39097" y="24868"/>
                    <a:pt x="38990" y="24903"/>
                  </a:cubicBezTo>
                  <a:cubicBezTo>
                    <a:pt x="38945" y="24917"/>
                    <a:pt x="38919" y="24965"/>
                    <a:pt x="38935" y="25012"/>
                  </a:cubicBezTo>
                  <a:cubicBezTo>
                    <a:pt x="38947" y="25047"/>
                    <a:pt x="38980" y="25070"/>
                    <a:pt x="39015" y="25070"/>
                  </a:cubicBezTo>
                  <a:cubicBezTo>
                    <a:pt x="39025" y="25070"/>
                    <a:pt x="39035" y="25070"/>
                    <a:pt x="39043" y="25066"/>
                  </a:cubicBezTo>
                  <a:cubicBezTo>
                    <a:pt x="39155" y="25030"/>
                    <a:pt x="39264" y="24989"/>
                    <a:pt x="39371" y="24948"/>
                  </a:cubicBezTo>
                  <a:cubicBezTo>
                    <a:pt x="39414" y="24930"/>
                    <a:pt x="39437" y="24881"/>
                    <a:pt x="39419" y="24836"/>
                  </a:cubicBezTo>
                  <a:cubicBezTo>
                    <a:pt x="39405" y="24803"/>
                    <a:pt x="39373" y="24782"/>
                    <a:pt x="39339" y="24782"/>
                  </a:cubicBezTo>
                  <a:close/>
                  <a:moveTo>
                    <a:pt x="32498" y="25042"/>
                  </a:moveTo>
                  <a:cubicBezTo>
                    <a:pt x="32394" y="25042"/>
                    <a:pt x="32290" y="25044"/>
                    <a:pt x="32186" y="25047"/>
                  </a:cubicBezTo>
                  <a:cubicBezTo>
                    <a:pt x="32138" y="25047"/>
                    <a:pt x="32101" y="25087"/>
                    <a:pt x="32101" y="25135"/>
                  </a:cubicBezTo>
                  <a:cubicBezTo>
                    <a:pt x="32102" y="25182"/>
                    <a:pt x="32141" y="25218"/>
                    <a:pt x="32187" y="25218"/>
                  </a:cubicBezTo>
                  <a:lnTo>
                    <a:pt x="32189" y="25218"/>
                  </a:lnTo>
                  <a:cubicBezTo>
                    <a:pt x="32293" y="25215"/>
                    <a:pt x="32395" y="25214"/>
                    <a:pt x="32498" y="25214"/>
                  </a:cubicBezTo>
                  <a:lnTo>
                    <a:pt x="32530" y="25214"/>
                  </a:lnTo>
                  <a:cubicBezTo>
                    <a:pt x="32578" y="25214"/>
                    <a:pt x="32616" y="25175"/>
                    <a:pt x="32616" y="25129"/>
                  </a:cubicBezTo>
                  <a:cubicBezTo>
                    <a:pt x="32616" y="25081"/>
                    <a:pt x="32578" y="25042"/>
                    <a:pt x="32530" y="25042"/>
                  </a:cubicBezTo>
                  <a:close/>
                  <a:moveTo>
                    <a:pt x="33041" y="25053"/>
                  </a:moveTo>
                  <a:cubicBezTo>
                    <a:pt x="32998" y="25053"/>
                    <a:pt x="32962" y="25091"/>
                    <a:pt x="32961" y="25137"/>
                  </a:cubicBezTo>
                  <a:cubicBezTo>
                    <a:pt x="32959" y="25183"/>
                    <a:pt x="32996" y="25223"/>
                    <a:pt x="33042" y="25225"/>
                  </a:cubicBezTo>
                  <a:cubicBezTo>
                    <a:pt x="33156" y="25230"/>
                    <a:pt x="33271" y="25234"/>
                    <a:pt x="33385" y="25241"/>
                  </a:cubicBezTo>
                  <a:lnTo>
                    <a:pt x="33390" y="25241"/>
                  </a:lnTo>
                  <a:cubicBezTo>
                    <a:pt x="33435" y="25241"/>
                    <a:pt x="33473" y="25206"/>
                    <a:pt x="33475" y="25161"/>
                  </a:cubicBezTo>
                  <a:cubicBezTo>
                    <a:pt x="33478" y="25113"/>
                    <a:pt x="33441" y="25073"/>
                    <a:pt x="33395" y="25070"/>
                  </a:cubicBezTo>
                  <a:cubicBezTo>
                    <a:pt x="33279" y="25063"/>
                    <a:pt x="33164" y="25058"/>
                    <a:pt x="33049" y="25054"/>
                  </a:cubicBezTo>
                  <a:cubicBezTo>
                    <a:pt x="33046" y="25053"/>
                    <a:pt x="33044" y="25053"/>
                    <a:pt x="33041" y="25053"/>
                  </a:cubicBezTo>
                  <a:close/>
                  <a:moveTo>
                    <a:pt x="31671" y="25074"/>
                  </a:moveTo>
                  <a:cubicBezTo>
                    <a:pt x="31669" y="25074"/>
                    <a:pt x="31667" y="25074"/>
                    <a:pt x="31665" y="25074"/>
                  </a:cubicBezTo>
                  <a:cubicBezTo>
                    <a:pt x="31571" y="25082"/>
                    <a:pt x="31476" y="25090"/>
                    <a:pt x="31382" y="25102"/>
                  </a:cubicBezTo>
                  <a:lnTo>
                    <a:pt x="31321" y="25108"/>
                  </a:lnTo>
                  <a:cubicBezTo>
                    <a:pt x="31273" y="25114"/>
                    <a:pt x="31239" y="25156"/>
                    <a:pt x="31246" y="25204"/>
                  </a:cubicBezTo>
                  <a:cubicBezTo>
                    <a:pt x="31251" y="25247"/>
                    <a:pt x="31287" y="25279"/>
                    <a:pt x="31331" y="25279"/>
                  </a:cubicBezTo>
                  <a:lnTo>
                    <a:pt x="31340" y="25279"/>
                  </a:lnTo>
                  <a:lnTo>
                    <a:pt x="31401" y="25273"/>
                  </a:lnTo>
                  <a:cubicBezTo>
                    <a:pt x="31494" y="25262"/>
                    <a:pt x="31587" y="25254"/>
                    <a:pt x="31680" y="25246"/>
                  </a:cubicBezTo>
                  <a:cubicBezTo>
                    <a:pt x="31726" y="25242"/>
                    <a:pt x="31761" y="25201"/>
                    <a:pt x="31758" y="25153"/>
                  </a:cubicBezTo>
                  <a:cubicBezTo>
                    <a:pt x="31755" y="25108"/>
                    <a:pt x="31717" y="25074"/>
                    <a:pt x="31671" y="25074"/>
                  </a:cubicBezTo>
                  <a:close/>
                  <a:moveTo>
                    <a:pt x="38520" y="25040"/>
                  </a:moveTo>
                  <a:cubicBezTo>
                    <a:pt x="38513" y="25040"/>
                    <a:pt x="38507" y="25041"/>
                    <a:pt x="38500" y="25042"/>
                  </a:cubicBezTo>
                  <a:cubicBezTo>
                    <a:pt x="38391" y="25070"/>
                    <a:pt x="38280" y="25094"/>
                    <a:pt x="38168" y="25114"/>
                  </a:cubicBezTo>
                  <a:cubicBezTo>
                    <a:pt x="38122" y="25124"/>
                    <a:pt x="38091" y="25169"/>
                    <a:pt x="38101" y="25215"/>
                  </a:cubicBezTo>
                  <a:cubicBezTo>
                    <a:pt x="38109" y="25255"/>
                    <a:pt x="38144" y="25284"/>
                    <a:pt x="38186" y="25284"/>
                  </a:cubicBezTo>
                  <a:cubicBezTo>
                    <a:pt x="38191" y="25284"/>
                    <a:pt x="38196" y="25284"/>
                    <a:pt x="38202" y="25283"/>
                  </a:cubicBezTo>
                  <a:cubicBezTo>
                    <a:pt x="38316" y="25262"/>
                    <a:pt x="38429" y="25236"/>
                    <a:pt x="38541" y="25209"/>
                  </a:cubicBezTo>
                  <a:cubicBezTo>
                    <a:pt x="38588" y="25198"/>
                    <a:pt x="38615" y="25151"/>
                    <a:pt x="38604" y="25105"/>
                  </a:cubicBezTo>
                  <a:cubicBezTo>
                    <a:pt x="38594" y="25067"/>
                    <a:pt x="38559" y="25040"/>
                    <a:pt x="38520" y="25040"/>
                  </a:cubicBezTo>
                  <a:close/>
                  <a:moveTo>
                    <a:pt x="33902" y="25103"/>
                  </a:moveTo>
                  <a:cubicBezTo>
                    <a:pt x="33859" y="25103"/>
                    <a:pt x="33822" y="25138"/>
                    <a:pt x="33817" y="25183"/>
                  </a:cubicBezTo>
                  <a:cubicBezTo>
                    <a:pt x="33814" y="25230"/>
                    <a:pt x="33850" y="25271"/>
                    <a:pt x="33898" y="25275"/>
                  </a:cubicBezTo>
                  <a:cubicBezTo>
                    <a:pt x="34011" y="25283"/>
                    <a:pt x="34125" y="25292"/>
                    <a:pt x="34240" y="25300"/>
                  </a:cubicBezTo>
                  <a:cubicBezTo>
                    <a:pt x="34242" y="25302"/>
                    <a:pt x="34243" y="25302"/>
                    <a:pt x="34247" y="25302"/>
                  </a:cubicBezTo>
                  <a:cubicBezTo>
                    <a:pt x="34291" y="25302"/>
                    <a:pt x="34328" y="25267"/>
                    <a:pt x="34332" y="25222"/>
                  </a:cubicBezTo>
                  <a:cubicBezTo>
                    <a:pt x="34336" y="25174"/>
                    <a:pt x="34301" y="25134"/>
                    <a:pt x="34253" y="25129"/>
                  </a:cubicBezTo>
                  <a:cubicBezTo>
                    <a:pt x="34139" y="25121"/>
                    <a:pt x="34024" y="25111"/>
                    <a:pt x="33910" y="25103"/>
                  </a:cubicBezTo>
                  <a:cubicBezTo>
                    <a:pt x="33908" y="25103"/>
                    <a:pt x="33905" y="25103"/>
                    <a:pt x="33902" y="25103"/>
                  </a:cubicBezTo>
                  <a:close/>
                  <a:moveTo>
                    <a:pt x="34761" y="25170"/>
                  </a:moveTo>
                  <a:cubicBezTo>
                    <a:pt x="34717" y="25170"/>
                    <a:pt x="34679" y="25204"/>
                    <a:pt x="34674" y="25249"/>
                  </a:cubicBezTo>
                  <a:cubicBezTo>
                    <a:pt x="34671" y="25297"/>
                    <a:pt x="34706" y="25339"/>
                    <a:pt x="34754" y="25342"/>
                  </a:cubicBezTo>
                  <a:cubicBezTo>
                    <a:pt x="34868" y="25351"/>
                    <a:pt x="34982" y="25359"/>
                    <a:pt x="35097" y="25367"/>
                  </a:cubicBezTo>
                  <a:cubicBezTo>
                    <a:pt x="35099" y="25369"/>
                    <a:pt x="35102" y="25369"/>
                    <a:pt x="35103" y="25369"/>
                  </a:cubicBezTo>
                  <a:cubicBezTo>
                    <a:pt x="35148" y="25369"/>
                    <a:pt x="35185" y="25334"/>
                    <a:pt x="35188" y="25289"/>
                  </a:cubicBezTo>
                  <a:cubicBezTo>
                    <a:pt x="35191" y="25241"/>
                    <a:pt x="35156" y="25201"/>
                    <a:pt x="35110" y="25196"/>
                  </a:cubicBezTo>
                  <a:cubicBezTo>
                    <a:pt x="34994" y="25188"/>
                    <a:pt x="34881" y="25180"/>
                    <a:pt x="34767" y="25170"/>
                  </a:cubicBezTo>
                  <a:cubicBezTo>
                    <a:pt x="34765" y="25170"/>
                    <a:pt x="34763" y="25170"/>
                    <a:pt x="34761" y="25170"/>
                  </a:cubicBezTo>
                  <a:close/>
                  <a:moveTo>
                    <a:pt x="30820" y="25165"/>
                  </a:moveTo>
                  <a:cubicBezTo>
                    <a:pt x="30816" y="25165"/>
                    <a:pt x="30812" y="25165"/>
                    <a:pt x="30809" y="25166"/>
                  </a:cubicBezTo>
                  <a:lnTo>
                    <a:pt x="30467" y="25206"/>
                  </a:lnTo>
                  <a:cubicBezTo>
                    <a:pt x="30419" y="25210"/>
                    <a:pt x="30386" y="25254"/>
                    <a:pt x="30391" y="25300"/>
                  </a:cubicBezTo>
                  <a:cubicBezTo>
                    <a:pt x="30397" y="25343"/>
                    <a:pt x="30434" y="25377"/>
                    <a:pt x="30477" y="25377"/>
                  </a:cubicBezTo>
                  <a:cubicBezTo>
                    <a:pt x="30480" y="25377"/>
                    <a:pt x="30483" y="25377"/>
                    <a:pt x="30487" y="25375"/>
                  </a:cubicBezTo>
                  <a:lnTo>
                    <a:pt x="30828" y="25337"/>
                  </a:lnTo>
                  <a:cubicBezTo>
                    <a:pt x="30876" y="25332"/>
                    <a:pt x="30909" y="25289"/>
                    <a:pt x="30903" y="25242"/>
                  </a:cubicBezTo>
                  <a:cubicBezTo>
                    <a:pt x="30899" y="25198"/>
                    <a:pt x="30863" y="25165"/>
                    <a:pt x="30820" y="25165"/>
                  </a:cubicBezTo>
                  <a:close/>
                  <a:moveTo>
                    <a:pt x="37677" y="25192"/>
                  </a:moveTo>
                  <a:cubicBezTo>
                    <a:pt x="37673" y="25192"/>
                    <a:pt x="37669" y="25192"/>
                    <a:pt x="37665" y="25193"/>
                  </a:cubicBezTo>
                  <a:cubicBezTo>
                    <a:pt x="37555" y="25206"/>
                    <a:pt x="37441" y="25217"/>
                    <a:pt x="37328" y="25226"/>
                  </a:cubicBezTo>
                  <a:cubicBezTo>
                    <a:pt x="37280" y="25230"/>
                    <a:pt x="37244" y="25271"/>
                    <a:pt x="37249" y="25319"/>
                  </a:cubicBezTo>
                  <a:cubicBezTo>
                    <a:pt x="37252" y="25364"/>
                    <a:pt x="37289" y="25398"/>
                    <a:pt x="37334" y="25398"/>
                  </a:cubicBezTo>
                  <a:lnTo>
                    <a:pt x="37340" y="25398"/>
                  </a:lnTo>
                  <a:cubicBezTo>
                    <a:pt x="37457" y="25388"/>
                    <a:pt x="37573" y="25377"/>
                    <a:pt x="37686" y="25364"/>
                  </a:cubicBezTo>
                  <a:cubicBezTo>
                    <a:pt x="37733" y="25358"/>
                    <a:pt x="37766" y="25315"/>
                    <a:pt x="37762" y="25268"/>
                  </a:cubicBezTo>
                  <a:cubicBezTo>
                    <a:pt x="37756" y="25224"/>
                    <a:pt x="37720" y="25192"/>
                    <a:pt x="37677" y="25192"/>
                  </a:cubicBezTo>
                  <a:close/>
                  <a:moveTo>
                    <a:pt x="35614" y="25229"/>
                  </a:moveTo>
                  <a:cubicBezTo>
                    <a:pt x="35570" y="25229"/>
                    <a:pt x="35534" y="25266"/>
                    <a:pt x="35533" y="25311"/>
                  </a:cubicBezTo>
                  <a:cubicBezTo>
                    <a:pt x="35529" y="25359"/>
                    <a:pt x="35565" y="25399"/>
                    <a:pt x="35613" y="25401"/>
                  </a:cubicBezTo>
                  <a:cubicBezTo>
                    <a:pt x="35728" y="25407"/>
                    <a:pt x="35843" y="25414"/>
                    <a:pt x="35957" y="25419"/>
                  </a:cubicBezTo>
                  <a:lnTo>
                    <a:pt x="35960" y="25419"/>
                  </a:lnTo>
                  <a:cubicBezTo>
                    <a:pt x="36006" y="25419"/>
                    <a:pt x="36045" y="25382"/>
                    <a:pt x="36047" y="25335"/>
                  </a:cubicBezTo>
                  <a:cubicBezTo>
                    <a:pt x="36048" y="25289"/>
                    <a:pt x="36011" y="25249"/>
                    <a:pt x="35965" y="25247"/>
                  </a:cubicBezTo>
                  <a:cubicBezTo>
                    <a:pt x="35850" y="25242"/>
                    <a:pt x="35736" y="25236"/>
                    <a:pt x="35622" y="25230"/>
                  </a:cubicBezTo>
                  <a:cubicBezTo>
                    <a:pt x="35619" y="25229"/>
                    <a:pt x="35617" y="25229"/>
                    <a:pt x="35614" y="25229"/>
                  </a:cubicBezTo>
                  <a:close/>
                  <a:moveTo>
                    <a:pt x="36817" y="25254"/>
                  </a:moveTo>
                  <a:cubicBezTo>
                    <a:pt x="36716" y="25255"/>
                    <a:pt x="36613" y="25257"/>
                    <a:pt x="36511" y="25257"/>
                  </a:cubicBezTo>
                  <a:lnTo>
                    <a:pt x="36476" y="25257"/>
                  </a:lnTo>
                  <a:cubicBezTo>
                    <a:pt x="36429" y="25257"/>
                    <a:pt x="36391" y="25295"/>
                    <a:pt x="36391" y="25343"/>
                  </a:cubicBezTo>
                  <a:cubicBezTo>
                    <a:pt x="36391" y="25390"/>
                    <a:pt x="36429" y="25428"/>
                    <a:pt x="36476" y="25428"/>
                  </a:cubicBezTo>
                  <a:lnTo>
                    <a:pt x="36511" y="25428"/>
                  </a:lnTo>
                  <a:cubicBezTo>
                    <a:pt x="36615" y="25428"/>
                    <a:pt x="36719" y="25428"/>
                    <a:pt x="36822" y="25425"/>
                  </a:cubicBezTo>
                  <a:cubicBezTo>
                    <a:pt x="36870" y="25423"/>
                    <a:pt x="36906" y="25385"/>
                    <a:pt x="36905" y="25337"/>
                  </a:cubicBezTo>
                  <a:cubicBezTo>
                    <a:pt x="36905" y="25291"/>
                    <a:pt x="36866" y="25254"/>
                    <a:pt x="36820" y="25254"/>
                  </a:cubicBezTo>
                  <a:close/>
                  <a:moveTo>
                    <a:pt x="29964" y="25263"/>
                  </a:moveTo>
                  <a:cubicBezTo>
                    <a:pt x="29961" y="25263"/>
                    <a:pt x="29958" y="25263"/>
                    <a:pt x="29955" y="25263"/>
                  </a:cubicBezTo>
                  <a:lnTo>
                    <a:pt x="29614" y="25302"/>
                  </a:lnTo>
                  <a:cubicBezTo>
                    <a:pt x="29566" y="25307"/>
                    <a:pt x="29532" y="25350"/>
                    <a:pt x="29537" y="25396"/>
                  </a:cubicBezTo>
                  <a:cubicBezTo>
                    <a:pt x="29542" y="25441"/>
                    <a:pt x="29580" y="25473"/>
                    <a:pt x="29624" y="25473"/>
                  </a:cubicBezTo>
                  <a:lnTo>
                    <a:pt x="29632" y="25473"/>
                  </a:lnTo>
                  <a:lnTo>
                    <a:pt x="29974" y="25435"/>
                  </a:lnTo>
                  <a:cubicBezTo>
                    <a:pt x="30021" y="25428"/>
                    <a:pt x="30056" y="25387"/>
                    <a:pt x="30050" y="25339"/>
                  </a:cubicBezTo>
                  <a:cubicBezTo>
                    <a:pt x="30045" y="25295"/>
                    <a:pt x="30008" y="25263"/>
                    <a:pt x="29964" y="25263"/>
                  </a:cubicBezTo>
                  <a:close/>
                  <a:moveTo>
                    <a:pt x="1575" y="25130"/>
                  </a:moveTo>
                  <a:cubicBezTo>
                    <a:pt x="1550" y="25130"/>
                    <a:pt x="1524" y="25142"/>
                    <a:pt x="1507" y="25164"/>
                  </a:cubicBezTo>
                  <a:cubicBezTo>
                    <a:pt x="1479" y="25201"/>
                    <a:pt x="1485" y="25255"/>
                    <a:pt x="1523" y="25284"/>
                  </a:cubicBezTo>
                  <a:cubicBezTo>
                    <a:pt x="1613" y="25355"/>
                    <a:pt x="1711" y="25422"/>
                    <a:pt x="1810" y="25486"/>
                  </a:cubicBezTo>
                  <a:cubicBezTo>
                    <a:pt x="1824" y="25496"/>
                    <a:pt x="1840" y="25500"/>
                    <a:pt x="1856" y="25500"/>
                  </a:cubicBezTo>
                  <a:cubicBezTo>
                    <a:pt x="1884" y="25500"/>
                    <a:pt x="1911" y="25486"/>
                    <a:pt x="1929" y="25460"/>
                  </a:cubicBezTo>
                  <a:cubicBezTo>
                    <a:pt x="1954" y="25420"/>
                    <a:pt x="1941" y="25367"/>
                    <a:pt x="1903" y="25342"/>
                  </a:cubicBezTo>
                  <a:cubicBezTo>
                    <a:pt x="1807" y="25281"/>
                    <a:pt x="1716" y="25215"/>
                    <a:pt x="1627" y="25148"/>
                  </a:cubicBezTo>
                  <a:cubicBezTo>
                    <a:pt x="1612" y="25136"/>
                    <a:pt x="1594" y="25130"/>
                    <a:pt x="1575" y="25130"/>
                  </a:cubicBezTo>
                  <a:close/>
                  <a:moveTo>
                    <a:pt x="29111" y="25359"/>
                  </a:moveTo>
                  <a:cubicBezTo>
                    <a:pt x="29108" y="25359"/>
                    <a:pt x="29105" y="25359"/>
                    <a:pt x="29102" y="25359"/>
                  </a:cubicBezTo>
                  <a:lnTo>
                    <a:pt x="28759" y="25398"/>
                  </a:lnTo>
                  <a:cubicBezTo>
                    <a:pt x="28712" y="25403"/>
                    <a:pt x="28679" y="25446"/>
                    <a:pt x="28684" y="25492"/>
                  </a:cubicBezTo>
                  <a:cubicBezTo>
                    <a:pt x="28688" y="25537"/>
                    <a:pt x="28725" y="25569"/>
                    <a:pt x="28768" y="25569"/>
                  </a:cubicBezTo>
                  <a:lnTo>
                    <a:pt x="28778" y="25569"/>
                  </a:lnTo>
                  <a:lnTo>
                    <a:pt x="29119" y="25531"/>
                  </a:lnTo>
                  <a:cubicBezTo>
                    <a:pt x="29167" y="25524"/>
                    <a:pt x="29201" y="25483"/>
                    <a:pt x="29196" y="25435"/>
                  </a:cubicBezTo>
                  <a:cubicBezTo>
                    <a:pt x="29192" y="25391"/>
                    <a:pt x="29155" y="25359"/>
                    <a:pt x="29111" y="25359"/>
                  </a:cubicBezTo>
                  <a:close/>
                  <a:moveTo>
                    <a:pt x="28259" y="25455"/>
                  </a:moveTo>
                  <a:cubicBezTo>
                    <a:pt x="28256" y="25455"/>
                    <a:pt x="28252" y="25455"/>
                    <a:pt x="28248" y="25455"/>
                  </a:cubicBezTo>
                  <a:lnTo>
                    <a:pt x="27905" y="25492"/>
                  </a:lnTo>
                  <a:cubicBezTo>
                    <a:pt x="27859" y="25497"/>
                    <a:pt x="27824" y="25540"/>
                    <a:pt x="27830" y="25587"/>
                  </a:cubicBezTo>
                  <a:cubicBezTo>
                    <a:pt x="27835" y="25632"/>
                    <a:pt x="27872" y="25664"/>
                    <a:pt x="27915" y="25664"/>
                  </a:cubicBezTo>
                  <a:lnTo>
                    <a:pt x="27925" y="25664"/>
                  </a:lnTo>
                  <a:lnTo>
                    <a:pt x="28266" y="25625"/>
                  </a:lnTo>
                  <a:cubicBezTo>
                    <a:pt x="28314" y="25620"/>
                    <a:pt x="28347" y="25579"/>
                    <a:pt x="28343" y="25531"/>
                  </a:cubicBezTo>
                  <a:cubicBezTo>
                    <a:pt x="28338" y="25488"/>
                    <a:pt x="28302" y="25455"/>
                    <a:pt x="28259" y="25455"/>
                  </a:cubicBezTo>
                  <a:close/>
                  <a:moveTo>
                    <a:pt x="27402" y="25548"/>
                  </a:moveTo>
                  <a:cubicBezTo>
                    <a:pt x="27399" y="25548"/>
                    <a:pt x="27396" y="25548"/>
                    <a:pt x="27393" y="25548"/>
                  </a:cubicBezTo>
                  <a:lnTo>
                    <a:pt x="27052" y="25585"/>
                  </a:lnTo>
                  <a:cubicBezTo>
                    <a:pt x="27004" y="25590"/>
                    <a:pt x="26970" y="25633"/>
                    <a:pt x="26975" y="25680"/>
                  </a:cubicBezTo>
                  <a:cubicBezTo>
                    <a:pt x="26980" y="25724"/>
                    <a:pt x="27018" y="25757"/>
                    <a:pt x="27061" y="25757"/>
                  </a:cubicBezTo>
                  <a:lnTo>
                    <a:pt x="27069" y="25757"/>
                  </a:lnTo>
                  <a:lnTo>
                    <a:pt x="27412" y="25720"/>
                  </a:lnTo>
                  <a:cubicBezTo>
                    <a:pt x="27459" y="25715"/>
                    <a:pt x="27494" y="25672"/>
                    <a:pt x="27487" y="25625"/>
                  </a:cubicBezTo>
                  <a:cubicBezTo>
                    <a:pt x="27483" y="25580"/>
                    <a:pt x="27446" y="25548"/>
                    <a:pt x="27402" y="25548"/>
                  </a:cubicBezTo>
                  <a:close/>
                  <a:moveTo>
                    <a:pt x="26551" y="25640"/>
                  </a:moveTo>
                  <a:cubicBezTo>
                    <a:pt x="26547" y="25640"/>
                    <a:pt x="26543" y="25641"/>
                    <a:pt x="26539" y="25641"/>
                  </a:cubicBezTo>
                  <a:lnTo>
                    <a:pt x="26198" y="25676"/>
                  </a:lnTo>
                  <a:cubicBezTo>
                    <a:pt x="26150" y="25681"/>
                    <a:pt x="26117" y="25724"/>
                    <a:pt x="26121" y="25771"/>
                  </a:cubicBezTo>
                  <a:cubicBezTo>
                    <a:pt x="26126" y="25816"/>
                    <a:pt x="26163" y="25848"/>
                    <a:pt x="26206" y="25848"/>
                  </a:cubicBezTo>
                  <a:lnTo>
                    <a:pt x="26216" y="25848"/>
                  </a:lnTo>
                  <a:lnTo>
                    <a:pt x="26557" y="25811"/>
                  </a:lnTo>
                  <a:cubicBezTo>
                    <a:pt x="26605" y="25806"/>
                    <a:pt x="26639" y="25765"/>
                    <a:pt x="26634" y="25716"/>
                  </a:cubicBezTo>
                  <a:cubicBezTo>
                    <a:pt x="26629" y="25674"/>
                    <a:pt x="26594" y="25640"/>
                    <a:pt x="26551" y="25640"/>
                  </a:cubicBezTo>
                  <a:close/>
                  <a:moveTo>
                    <a:pt x="2303" y="25582"/>
                  </a:moveTo>
                  <a:cubicBezTo>
                    <a:pt x="2272" y="25582"/>
                    <a:pt x="2241" y="25600"/>
                    <a:pt x="2226" y="25630"/>
                  </a:cubicBezTo>
                  <a:cubicBezTo>
                    <a:pt x="2206" y="25672"/>
                    <a:pt x="2223" y="25723"/>
                    <a:pt x="2265" y="25745"/>
                  </a:cubicBezTo>
                  <a:cubicBezTo>
                    <a:pt x="2367" y="25795"/>
                    <a:pt x="2473" y="25845"/>
                    <a:pt x="2583" y="25889"/>
                  </a:cubicBezTo>
                  <a:cubicBezTo>
                    <a:pt x="2593" y="25894"/>
                    <a:pt x="2604" y="25897"/>
                    <a:pt x="2615" y="25897"/>
                  </a:cubicBezTo>
                  <a:cubicBezTo>
                    <a:pt x="2649" y="25897"/>
                    <a:pt x="2681" y="25877"/>
                    <a:pt x="2696" y="25845"/>
                  </a:cubicBezTo>
                  <a:cubicBezTo>
                    <a:pt x="2713" y="25800"/>
                    <a:pt x="2694" y="25750"/>
                    <a:pt x="2649" y="25733"/>
                  </a:cubicBezTo>
                  <a:cubicBezTo>
                    <a:pt x="2543" y="25688"/>
                    <a:pt x="2441" y="25640"/>
                    <a:pt x="2342" y="25592"/>
                  </a:cubicBezTo>
                  <a:cubicBezTo>
                    <a:pt x="2329" y="25585"/>
                    <a:pt x="2316" y="25582"/>
                    <a:pt x="2303" y="25582"/>
                  </a:cubicBezTo>
                  <a:close/>
                  <a:moveTo>
                    <a:pt x="25693" y="25730"/>
                  </a:moveTo>
                  <a:cubicBezTo>
                    <a:pt x="25690" y="25730"/>
                    <a:pt x="25687" y="25731"/>
                    <a:pt x="25684" y="25731"/>
                  </a:cubicBezTo>
                  <a:lnTo>
                    <a:pt x="25343" y="25766"/>
                  </a:lnTo>
                  <a:cubicBezTo>
                    <a:pt x="25295" y="25771"/>
                    <a:pt x="25262" y="25813"/>
                    <a:pt x="25266" y="25861"/>
                  </a:cubicBezTo>
                  <a:cubicBezTo>
                    <a:pt x="25271" y="25904"/>
                    <a:pt x="25308" y="25937"/>
                    <a:pt x="25351" y="25937"/>
                  </a:cubicBezTo>
                  <a:lnTo>
                    <a:pt x="25361" y="25937"/>
                  </a:lnTo>
                  <a:lnTo>
                    <a:pt x="25704" y="25902"/>
                  </a:lnTo>
                  <a:cubicBezTo>
                    <a:pt x="25750" y="25896"/>
                    <a:pt x="25784" y="25854"/>
                    <a:pt x="25779" y="25808"/>
                  </a:cubicBezTo>
                  <a:cubicBezTo>
                    <a:pt x="25774" y="25763"/>
                    <a:pt x="25738" y="25730"/>
                    <a:pt x="25693" y="25730"/>
                  </a:cubicBezTo>
                  <a:close/>
                  <a:moveTo>
                    <a:pt x="24840" y="25819"/>
                  </a:moveTo>
                  <a:cubicBezTo>
                    <a:pt x="24837" y="25819"/>
                    <a:pt x="24834" y="25819"/>
                    <a:pt x="24831" y="25819"/>
                  </a:cubicBezTo>
                  <a:lnTo>
                    <a:pt x="24488" y="25853"/>
                  </a:lnTo>
                  <a:cubicBezTo>
                    <a:pt x="24442" y="25857"/>
                    <a:pt x="24406" y="25899"/>
                    <a:pt x="24411" y="25947"/>
                  </a:cubicBezTo>
                  <a:cubicBezTo>
                    <a:pt x="24416" y="25990"/>
                    <a:pt x="24453" y="26024"/>
                    <a:pt x="24498" y="26024"/>
                  </a:cubicBezTo>
                  <a:lnTo>
                    <a:pt x="24506" y="26024"/>
                  </a:lnTo>
                  <a:lnTo>
                    <a:pt x="24848" y="25989"/>
                  </a:lnTo>
                  <a:cubicBezTo>
                    <a:pt x="24895" y="25984"/>
                    <a:pt x="24930" y="25942"/>
                    <a:pt x="24925" y="25896"/>
                  </a:cubicBezTo>
                  <a:cubicBezTo>
                    <a:pt x="24921" y="25851"/>
                    <a:pt x="24885" y="25819"/>
                    <a:pt x="24840" y="25819"/>
                  </a:cubicBezTo>
                  <a:close/>
                  <a:moveTo>
                    <a:pt x="23982" y="25902"/>
                  </a:moveTo>
                  <a:cubicBezTo>
                    <a:pt x="23980" y="25902"/>
                    <a:pt x="23978" y="25902"/>
                    <a:pt x="23976" y="25902"/>
                  </a:cubicBezTo>
                  <a:lnTo>
                    <a:pt x="23635" y="25936"/>
                  </a:lnTo>
                  <a:cubicBezTo>
                    <a:pt x="23587" y="25941"/>
                    <a:pt x="23551" y="25982"/>
                    <a:pt x="23556" y="26030"/>
                  </a:cubicBezTo>
                  <a:cubicBezTo>
                    <a:pt x="23561" y="26074"/>
                    <a:pt x="23598" y="26107"/>
                    <a:pt x="23643" y="26107"/>
                  </a:cubicBezTo>
                  <a:lnTo>
                    <a:pt x="23651" y="26107"/>
                  </a:lnTo>
                  <a:lnTo>
                    <a:pt x="23993" y="26074"/>
                  </a:lnTo>
                  <a:cubicBezTo>
                    <a:pt x="24040" y="26069"/>
                    <a:pt x="24075" y="26027"/>
                    <a:pt x="24070" y="25981"/>
                  </a:cubicBezTo>
                  <a:cubicBezTo>
                    <a:pt x="24066" y="25935"/>
                    <a:pt x="24027" y="25902"/>
                    <a:pt x="23982" y="25902"/>
                  </a:cubicBezTo>
                  <a:close/>
                  <a:moveTo>
                    <a:pt x="3100" y="25904"/>
                  </a:moveTo>
                  <a:cubicBezTo>
                    <a:pt x="3063" y="25904"/>
                    <a:pt x="3029" y="25927"/>
                    <a:pt x="3017" y="25963"/>
                  </a:cubicBezTo>
                  <a:cubicBezTo>
                    <a:pt x="3003" y="26008"/>
                    <a:pt x="3027" y="26058"/>
                    <a:pt x="3072" y="26072"/>
                  </a:cubicBezTo>
                  <a:cubicBezTo>
                    <a:pt x="3179" y="26106"/>
                    <a:pt x="3291" y="26139"/>
                    <a:pt x="3405" y="26171"/>
                  </a:cubicBezTo>
                  <a:cubicBezTo>
                    <a:pt x="3413" y="26174"/>
                    <a:pt x="3421" y="26174"/>
                    <a:pt x="3429" y="26174"/>
                  </a:cubicBezTo>
                  <a:cubicBezTo>
                    <a:pt x="3466" y="26174"/>
                    <a:pt x="3501" y="26150"/>
                    <a:pt x="3511" y="26112"/>
                  </a:cubicBezTo>
                  <a:cubicBezTo>
                    <a:pt x="3523" y="26066"/>
                    <a:pt x="3496" y="26019"/>
                    <a:pt x="3451" y="26006"/>
                  </a:cubicBezTo>
                  <a:cubicBezTo>
                    <a:pt x="3339" y="25976"/>
                    <a:pt x="3230" y="25942"/>
                    <a:pt x="3126" y="25909"/>
                  </a:cubicBezTo>
                  <a:cubicBezTo>
                    <a:pt x="3118" y="25906"/>
                    <a:pt x="3109" y="25904"/>
                    <a:pt x="3100" y="25904"/>
                  </a:cubicBezTo>
                  <a:close/>
                  <a:moveTo>
                    <a:pt x="23127" y="25984"/>
                  </a:moveTo>
                  <a:cubicBezTo>
                    <a:pt x="23125" y="25984"/>
                    <a:pt x="23123" y="25984"/>
                    <a:pt x="23121" y="25984"/>
                  </a:cubicBezTo>
                  <a:lnTo>
                    <a:pt x="22779" y="26016"/>
                  </a:lnTo>
                  <a:cubicBezTo>
                    <a:pt x="22731" y="26021"/>
                    <a:pt x="22698" y="26062"/>
                    <a:pt x="22701" y="26110"/>
                  </a:cubicBezTo>
                  <a:cubicBezTo>
                    <a:pt x="22706" y="26154"/>
                    <a:pt x="22743" y="26187"/>
                    <a:pt x="22787" y="26187"/>
                  </a:cubicBezTo>
                  <a:lnTo>
                    <a:pt x="22795" y="26187"/>
                  </a:lnTo>
                  <a:lnTo>
                    <a:pt x="23137" y="26155"/>
                  </a:lnTo>
                  <a:cubicBezTo>
                    <a:pt x="23185" y="26152"/>
                    <a:pt x="23218" y="26109"/>
                    <a:pt x="23215" y="26062"/>
                  </a:cubicBezTo>
                  <a:cubicBezTo>
                    <a:pt x="23210" y="26016"/>
                    <a:pt x="23172" y="25984"/>
                    <a:pt x="23127" y="25984"/>
                  </a:cubicBezTo>
                  <a:close/>
                  <a:moveTo>
                    <a:pt x="22272" y="26062"/>
                  </a:moveTo>
                  <a:cubicBezTo>
                    <a:pt x="22270" y="26062"/>
                    <a:pt x="22268" y="26062"/>
                    <a:pt x="22265" y="26062"/>
                  </a:cubicBezTo>
                  <a:lnTo>
                    <a:pt x="21924" y="26093"/>
                  </a:lnTo>
                  <a:cubicBezTo>
                    <a:pt x="21876" y="26098"/>
                    <a:pt x="21841" y="26139"/>
                    <a:pt x="21846" y="26186"/>
                  </a:cubicBezTo>
                  <a:cubicBezTo>
                    <a:pt x="21849" y="26231"/>
                    <a:pt x="21888" y="26264"/>
                    <a:pt x="21931" y="26264"/>
                  </a:cubicBezTo>
                  <a:lnTo>
                    <a:pt x="21939" y="26264"/>
                  </a:lnTo>
                  <a:lnTo>
                    <a:pt x="22281" y="26234"/>
                  </a:lnTo>
                  <a:cubicBezTo>
                    <a:pt x="22328" y="26229"/>
                    <a:pt x="22363" y="26187"/>
                    <a:pt x="22360" y="26141"/>
                  </a:cubicBezTo>
                  <a:cubicBezTo>
                    <a:pt x="22355" y="26095"/>
                    <a:pt x="22319" y="26062"/>
                    <a:pt x="22272" y="26062"/>
                  </a:cubicBezTo>
                  <a:close/>
                  <a:moveTo>
                    <a:pt x="21419" y="26137"/>
                  </a:moveTo>
                  <a:cubicBezTo>
                    <a:pt x="21416" y="26137"/>
                    <a:pt x="21413" y="26137"/>
                    <a:pt x="21410" y="26138"/>
                  </a:cubicBezTo>
                  <a:lnTo>
                    <a:pt x="21068" y="26165"/>
                  </a:lnTo>
                  <a:cubicBezTo>
                    <a:pt x="21021" y="26170"/>
                    <a:pt x="20986" y="26211"/>
                    <a:pt x="20989" y="26258"/>
                  </a:cubicBezTo>
                  <a:cubicBezTo>
                    <a:pt x="20992" y="26303"/>
                    <a:pt x="21031" y="26338"/>
                    <a:pt x="21076" y="26338"/>
                  </a:cubicBezTo>
                  <a:lnTo>
                    <a:pt x="21082" y="26338"/>
                  </a:lnTo>
                  <a:lnTo>
                    <a:pt x="21425" y="26309"/>
                  </a:lnTo>
                  <a:cubicBezTo>
                    <a:pt x="21473" y="26304"/>
                    <a:pt x="21506" y="26263"/>
                    <a:pt x="21503" y="26216"/>
                  </a:cubicBezTo>
                  <a:cubicBezTo>
                    <a:pt x="21499" y="26171"/>
                    <a:pt x="21462" y="26137"/>
                    <a:pt x="21419" y="26137"/>
                  </a:cubicBezTo>
                  <a:close/>
                  <a:moveTo>
                    <a:pt x="3928" y="26125"/>
                  </a:moveTo>
                  <a:cubicBezTo>
                    <a:pt x="3889" y="26125"/>
                    <a:pt x="3854" y="26152"/>
                    <a:pt x="3845" y="26192"/>
                  </a:cubicBezTo>
                  <a:cubicBezTo>
                    <a:pt x="3836" y="26239"/>
                    <a:pt x="3865" y="26285"/>
                    <a:pt x="3911" y="26295"/>
                  </a:cubicBezTo>
                  <a:cubicBezTo>
                    <a:pt x="4023" y="26319"/>
                    <a:pt x="4137" y="26341"/>
                    <a:pt x="4250" y="26360"/>
                  </a:cubicBezTo>
                  <a:cubicBezTo>
                    <a:pt x="4257" y="26362"/>
                    <a:pt x="4262" y="26362"/>
                    <a:pt x="4266" y="26362"/>
                  </a:cubicBezTo>
                  <a:cubicBezTo>
                    <a:pt x="4308" y="26362"/>
                    <a:pt x="4343" y="26333"/>
                    <a:pt x="4351" y="26291"/>
                  </a:cubicBezTo>
                  <a:cubicBezTo>
                    <a:pt x="4359" y="26245"/>
                    <a:pt x="4327" y="26200"/>
                    <a:pt x="4281" y="26192"/>
                  </a:cubicBezTo>
                  <a:cubicBezTo>
                    <a:pt x="4169" y="26171"/>
                    <a:pt x="4058" y="26150"/>
                    <a:pt x="3946" y="26126"/>
                  </a:cubicBezTo>
                  <a:cubicBezTo>
                    <a:pt x="3940" y="26125"/>
                    <a:pt x="3934" y="26125"/>
                    <a:pt x="3928" y="26125"/>
                  </a:cubicBezTo>
                  <a:close/>
                  <a:moveTo>
                    <a:pt x="20561" y="26206"/>
                  </a:moveTo>
                  <a:cubicBezTo>
                    <a:pt x="20559" y="26206"/>
                    <a:pt x="20557" y="26206"/>
                    <a:pt x="20555" y="26206"/>
                  </a:cubicBezTo>
                  <a:lnTo>
                    <a:pt x="20213" y="26234"/>
                  </a:lnTo>
                  <a:cubicBezTo>
                    <a:pt x="20165" y="26237"/>
                    <a:pt x="20129" y="26279"/>
                    <a:pt x="20132" y="26327"/>
                  </a:cubicBezTo>
                  <a:cubicBezTo>
                    <a:pt x="20137" y="26371"/>
                    <a:pt x="20174" y="26405"/>
                    <a:pt x="20219" y="26405"/>
                  </a:cubicBezTo>
                  <a:lnTo>
                    <a:pt x="20225" y="26405"/>
                  </a:lnTo>
                  <a:lnTo>
                    <a:pt x="20568" y="26378"/>
                  </a:lnTo>
                  <a:cubicBezTo>
                    <a:pt x="20616" y="26375"/>
                    <a:pt x="20651" y="26333"/>
                    <a:pt x="20647" y="26287"/>
                  </a:cubicBezTo>
                  <a:cubicBezTo>
                    <a:pt x="20643" y="26241"/>
                    <a:pt x="20607" y="26206"/>
                    <a:pt x="20561" y="26206"/>
                  </a:cubicBezTo>
                  <a:close/>
                  <a:moveTo>
                    <a:pt x="19704" y="26272"/>
                  </a:moveTo>
                  <a:cubicBezTo>
                    <a:pt x="19702" y="26272"/>
                    <a:pt x="19700" y="26272"/>
                    <a:pt x="19699" y="26272"/>
                  </a:cubicBezTo>
                  <a:lnTo>
                    <a:pt x="19356" y="26298"/>
                  </a:lnTo>
                  <a:cubicBezTo>
                    <a:pt x="19309" y="26301"/>
                    <a:pt x="19273" y="26341"/>
                    <a:pt x="19276" y="26389"/>
                  </a:cubicBezTo>
                  <a:cubicBezTo>
                    <a:pt x="19279" y="26434"/>
                    <a:pt x="19317" y="26469"/>
                    <a:pt x="19362" y="26469"/>
                  </a:cubicBezTo>
                  <a:lnTo>
                    <a:pt x="19369" y="26469"/>
                  </a:lnTo>
                  <a:lnTo>
                    <a:pt x="19711" y="26443"/>
                  </a:lnTo>
                  <a:cubicBezTo>
                    <a:pt x="19758" y="26440"/>
                    <a:pt x="19793" y="26399"/>
                    <a:pt x="19790" y="26352"/>
                  </a:cubicBezTo>
                  <a:cubicBezTo>
                    <a:pt x="19787" y="26306"/>
                    <a:pt x="19748" y="26272"/>
                    <a:pt x="19704" y="26272"/>
                  </a:cubicBezTo>
                  <a:close/>
                  <a:moveTo>
                    <a:pt x="4776" y="26270"/>
                  </a:moveTo>
                  <a:cubicBezTo>
                    <a:pt x="4734" y="26270"/>
                    <a:pt x="4697" y="26302"/>
                    <a:pt x="4691" y="26344"/>
                  </a:cubicBezTo>
                  <a:cubicBezTo>
                    <a:pt x="4684" y="26391"/>
                    <a:pt x="4718" y="26434"/>
                    <a:pt x="4764" y="26440"/>
                  </a:cubicBezTo>
                  <a:cubicBezTo>
                    <a:pt x="4878" y="26456"/>
                    <a:pt x="4993" y="26471"/>
                    <a:pt x="5107" y="26484"/>
                  </a:cubicBezTo>
                  <a:lnTo>
                    <a:pt x="5117" y="26484"/>
                  </a:lnTo>
                  <a:cubicBezTo>
                    <a:pt x="5160" y="26484"/>
                    <a:pt x="5197" y="26452"/>
                    <a:pt x="5203" y="26408"/>
                  </a:cubicBezTo>
                  <a:cubicBezTo>
                    <a:pt x="5208" y="26360"/>
                    <a:pt x="5174" y="26319"/>
                    <a:pt x="5126" y="26312"/>
                  </a:cubicBezTo>
                  <a:cubicBezTo>
                    <a:pt x="5014" y="26299"/>
                    <a:pt x="4901" y="26287"/>
                    <a:pt x="4787" y="26271"/>
                  </a:cubicBezTo>
                  <a:cubicBezTo>
                    <a:pt x="4783" y="26270"/>
                    <a:pt x="4779" y="26270"/>
                    <a:pt x="4776" y="26270"/>
                  </a:cubicBezTo>
                  <a:close/>
                  <a:moveTo>
                    <a:pt x="18845" y="26333"/>
                  </a:moveTo>
                  <a:cubicBezTo>
                    <a:pt x="18844" y="26333"/>
                    <a:pt x="18843" y="26333"/>
                    <a:pt x="18842" y="26333"/>
                  </a:cubicBezTo>
                  <a:lnTo>
                    <a:pt x="18499" y="26355"/>
                  </a:lnTo>
                  <a:cubicBezTo>
                    <a:pt x="18453" y="26359"/>
                    <a:pt x="18416" y="26400"/>
                    <a:pt x="18419" y="26447"/>
                  </a:cubicBezTo>
                  <a:cubicBezTo>
                    <a:pt x="18422" y="26493"/>
                    <a:pt x="18461" y="26527"/>
                    <a:pt x="18506" y="26527"/>
                  </a:cubicBezTo>
                  <a:lnTo>
                    <a:pt x="18510" y="26527"/>
                  </a:lnTo>
                  <a:lnTo>
                    <a:pt x="18855" y="26504"/>
                  </a:lnTo>
                  <a:cubicBezTo>
                    <a:pt x="18901" y="26501"/>
                    <a:pt x="18936" y="26460"/>
                    <a:pt x="18933" y="26413"/>
                  </a:cubicBezTo>
                  <a:cubicBezTo>
                    <a:pt x="18930" y="26366"/>
                    <a:pt x="18892" y="26333"/>
                    <a:pt x="18845" y="26333"/>
                  </a:cubicBezTo>
                  <a:close/>
                  <a:moveTo>
                    <a:pt x="5628" y="26363"/>
                  </a:moveTo>
                  <a:cubicBezTo>
                    <a:pt x="5584" y="26363"/>
                    <a:pt x="5549" y="26397"/>
                    <a:pt x="5544" y="26442"/>
                  </a:cubicBezTo>
                  <a:cubicBezTo>
                    <a:pt x="5541" y="26488"/>
                    <a:pt x="5576" y="26530"/>
                    <a:pt x="5623" y="26535"/>
                  </a:cubicBezTo>
                  <a:cubicBezTo>
                    <a:pt x="5711" y="26543"/>
                    <a:pt x="5797" y="26549"/>
                    <a:pt x="5884" y="26556"/>
                  </a:cubicBezTo>
                  <a:lnTo>
                    <a:pt x="5967" y="26562"/>
                  </a:lnTo>
                  <a:lnTo>
                    <a:pt x="5973" y="26562"/>
                  </a:lnTo>
                  <a:cubicBezTo>
                    <a:pt x="6017" y="26562"/>
                    <a:pt x="6055" y="26528"/>
                    <a:pt x="6058" y="26482"/>
                  </a:cubicBezTo>
                  <a:cubicBezTo>
                    <a:pt x="6062" y="26435"/>
                    <a:pt x="6026" y="26394"/>
                    <a:pt x="5978" y="26391"/>
                  </a:cubicBezTo>
                  <a:lnTo>
                    <a:pt x="5897" y="26384"/>
                  </a:lnTo>
                  <a:cubicBezTo>
                    <a:pt x="5812" y="26378"/>
                    <a:pt x="5725" y="26371"/>
                    <a:pt x="5637" y="26363"/>
                  </a:cubicBezTo>
                  <a:cubicBezTo>
                    <a:pt x="5634" y="26363"/>
                    <a:pt x="5631" y="26363"/>
                    <a:pt x="5628" y="26363"/>
                  </a:cubicBezTo>
                  <a:close/>
                  <a:moveTo>
                    <a:pt x="17988" y="26389"/>
                  </a:moveTo>
                  <a:cubicBezTo>
                    <a:pt x="17987" y="26389"/>
                    <a:pt x="17986" y="26389"/>
                    <a:pt x="17985" y="26389"/>
                  </a:cubicBezTo>
                  <a:cubicBezTo>
                    <a:pt x="17871" y="26395"/>
                    <a:pt x="17758" y="26402"/>
                    <a:pt x="17642" y="26408"/>
                  </a:cubicBezTo>
                  <a:cubicBezTo>
                    <a:pt x="17596" y="26411"/>
                    <a:pt x="17559" y="26452"/>
                    <a:pt x="17562" y="26500"/>
                  </a:cubicBezTo>
                  <a:cubicBezTo>
                    <a:pt x="17566" y="26544"/>
                    <a:pt x="17602" y="26580"/>
                    <a:pt x="17647" y="26580"/>
                  </a:cubicBezTo>
                  <a:lnTo>
                    <a:pt x="17654" y="26580"/>
                  </a:lnTo>
                  <a:cubicBezTo>
                    <a:pt x="17767" y="26573"/>
                    <a:pt x="17883" y="26567"/>
                    <a:pt x="17996" y="26560"/>
                  </a:cubicBezTo>
                  <a:cubicBezTo>
                    <a:pt x="18044" y="26557"/>
                    <a:pt x="18080" y="26516"/>
                    <a:pt x="18076" y="26469"/>
                  </a:cubicBezTo>
                  <a:cubicBezTo>
                    <a:pt x="18073" y="26422"/>
                    <a:pt x="18035" y="26389"/>
                    <a:pt x="17988" y="26389"/>
                  </a:cubicBezTo>
                  <a:close/>
                  <a:moveTo>
                    <a:pt x="6489" y="26427"/>
                  </a:moveTo>
                  <a:cubicBezTo>
                    <a:pt x="6444" y="26427"/>
                    <a:pt x="6404" y="26461"/>
                    <a:pt x="6401" y="26508"/>
                  </a:cubicBezTo>
                  <a:cubicBezTo>
                    <a:pt x="6398" y="26554"/>
                    <a:pt x="6435" y="26596"/>
                    <a:pt x="6481" y="26599"/>
                  </a:cubicBezTo>
                  <a:cubicBezTo>
                    <a:pt x="6596" y="26607"/>
                    <a:pt x="6710" y="26613"/>
                    <a:pt x="6825" y="26621"/>
                  </a:cubicBezTo>
                  <a:lnTo>
                    <a:pt x="6830" y="26621"/>
                  </a:lnTo>
                  <a:cubicBezTo>
                    <a:pt x="6875" y="26621"/>
                    <a:pt x="6913" y="26586"/>
                    <a:pt x="6915" y="26540"/>
                  </a:cubicBezTo>
                  <a:cubicBezTo>
                    <a:pt x="6918" y="26493"/>
                    <a:pt x="6883" y="26452"/>
                    <a:pt x="6835" y="26450"/>
                  </a:cubicBezTo>
                  <a:cubicBezTo>
                    <a:pt x="6721" y="26442"/>
                    <a:pt x="6608" y="26434"/>
                    <a:pt x="6492" y="26427"/>
                  </a:cubicBezTo>
                  <a:cubicBezTo>
                    <a:pt x="6491" y="26427"/>
                    <a:pt x="6490" y="26427"/>
                    <a:pt x="6489" y="26427"/>
                  </a:cubicBezTo>
                  <a:close/>
                  <a:moveTo>
                    <a:pt x="17131" y="26437"/>
                  </a:moveTo>
                  <a:cubicBezTo>
                    <a:pt x="17130" y="26437"/>
                    <a:pt x="17129" y="26437"/>
                    <a:pt x="17128" y="26437"/>
                  </a:cubicBezTo>
                  <a:cubicBezTo>
                    <a:pt x="17015" y="26443"/>
                    <a:pt x="16899" y="26450"/>
                    <a:pt x="16786" y="26455"/>
                  </a:cubicBezTo>
                  <a:cubicBezTo>
                    <a:pt x="16738" y="26458"/>
                    <a:pt x="16702" y="26498"/>
                    <a:pt x="16704" y="26546"/>
                  </a:cubicBezTo>
                  <a:cubicBezTo>
                    <a:pt x="16707" y="26591"/>
                    <a:pt x="16744" y="26628"/>
                    <a:pt x="16790" y="26628"/>
                  </a:cubicBezTo>
                  <a:lnTo>
                    <a:pt x="16795" y="26628"/>
                  </a:lnTo>
                  <a:cubicBezTo>
                    <a:pt x="16909" y="26621"/>
                    <a:pt x="17023" y="26615"/>
                    <a:pt x="17138" y="26608"/>
                  </a:cubicBezTo>
                  <a:cubicBezTo>
                    <a:pt x="17186" y="26607"/>
                    <a:pt x="17221" y="26565"/>
                    <a:pt x="17220" y="26519"/>
                  </a:cubicBezTo>
                  <a:cubicBezTo>
                    <a:pt x="17217" y="26472"/>
                    <a:pt x="17175" y="26437"/>
                    <a:pt x="17131" y="26437"/>
                  </a:cubicBezTo>
                  <a:close/>
                  <a:moveTo>
                    <a:pt x="16275" y="26480"/>
                  </a:moveTo>
                  <a:cubicBezTo>
                    <a:pt x="16274" y="26480"/>
                    <a:pt x="16273" y="26480"/>
                    <a:pt x="16272" y="26480"/>
                  </a:cubicBezTo>
                  <a:lnTo>
                    <a:pt x="15929" y="26496"/>
                  </a:lnTo>
                  <a:cubicBezTo>
                    <a:pt x="15881" y="26498"/>
                    <a:pt x="15844" y="26538"/>
                    <a:pt x="15846" y="26586"/>
                  </a:cubicBezTo>
                  <a:cubicBezTo>
                    <a:pt x="15849" y="26632"/>
                    <a:pt x="15886" y="26668"/>
                    <a:pt x="15932" y="26668"/>
                  </a:cubicBezTo>
                  <a:lnTo>
                    <a:pt x="15935" y="26668"/>
                  </a:lnTo>
                  <a:lnTo>
                    <a:pt x="16280" y="26652"/>
                  </a:lnTo>
                  <a:cubicBezTo>
                    <a:pt x="16326" y="26650"/>
                    <a:pt x="16363" y="26610"/>
                    <a:pt x="16361" y="26562"/>
                  </a:cubicBezTo>
                  <a:cubicBezTo>
                    <a:pt x="16360" y="26517"/>
                    <a:pt x="16320" y="26480"/>
                    <a:pt x="16275" y="26480"/>
                  </a:cubicBezTo>
                  <a:close/>
                  <a:moveTo>
                    <a:pt x="7341" y="26478"/>
                  </a:moveTo>
                  <a:cubicBezTo>
                    <a:pt x="7298" y="26478"/>
                    <a:pt x="7261" y="26515"/>
                    <a:pt x="7259" y="26560"/>
                  </a:cubicBezTo>
                  <a:cubicBezTo>
                    <a:pt x="7256" y="26608"/>
                    <a:pt x="7293" y="26648"/>
                    <a:pt x="7339" y="26652"/>
                  </a:cubicBezTo>
                  <a:cubicBezTo>
                    <a:pt x="7455" y="26658"/>
                    <a:pt x="7568" y="26663"/>
                    <a:pt x="7684" y="26669"/>
                  </a:cubicBezTo>
                  <a:lnTo>
                    <a:pt x="7689" y="26669"/>
                  </a:lnTo>
                  <a:cubicBezTo>
                    <a:pt x="7733" y="26669"/>
                    <a:pt x="7772" y="26634"/>
                    <a:pt x="7773" y="26588"/>
                  </a:cubicBezTo>
                  <a:cubicBezTo>
                    <a:pt x="7777" y="26540"/>
                    <a:pt x="7740" y="26500"/>
                    <a:pt x="7692" y="26498"/>
                  </a:cubicBezTo>
                  <a:cubicBezTo>
                    <a:pt x="7578" y="26492"/>
                    <a:pt x="7463" y="26485"/>
                    <a:pt x="7349" y="26479"/>
                  </a:cubicBezTo>
                  <a:cubicBezTo>
                    <a:pt x="7346" y="26478"/>
                    <a:pt x="7344" y="26478"/>
                    <a:pt x="7341" y="26478"/>
                  </a:cubicBezTo>
                  <a:close/>
                  <a:moveTo>
                    <a:pt x="15419" y="26517"/>
                  </a:moveTo>
                  <a:cubicBezTo>
                    <a:pt x="15417" y="26517"/>
                    <a:pt x="15415" y="26517"/>
                    <a:pt x="15413" y="26517"/>
                  </a:cubicBezTo>
                  <a:cubicBezTo>
                    <a:pt x="15300" y="26522"/>
                    <a:pt x="15184" y="26527"/>
                    <a:pt x="15071" y="26530"/>
                  </a:cubicBezTo>
                  <a:cubicBezTo>
                    <a:pt x="15023" y="26532"/>
                    <a:pt x="14986" y="26572"/>
                    <a:pt x="14987" y="26620"/>
                  </a:cubicBezTo>
                  <a:cubicBezTo>
                    <a:pt x="14989" y="26666"/>
                    <a:pt x="15027" y="26703"/>
                    <a:pt x="15074" y="26703"/>
                  </a:cubicBezTo>
                  <a:lnTo>
                    <a:pt x="15077" y="26703"/>
                  </a:lnTo>
                  <a:cubicBezTo>
                    <a:pt x="15191" y="26698"/>
                    <a:pt x="15306" y="26693"/>
                    <a:pt x="15420" y="26688"/>
                  </a:cubicBezTo>
                  <a:cubicBezTo>
                    <a:pt x="15468" y="26687"/>
                    <a:pt x="15505" y="26647"/>
                    <a:pt x="15503" y="26600"/>
                  </a:cubicBezTo>
                  <a:cubicBezTo>
                    <a:pt x="15501" y="26554"/>
                    <a:pt x="15461" y="26517"/>
                    <a:pt x="15419" y="26517"/>
                  </a:cubicBezTo>
                  <a:close/>
                  <a:moveTo>
                    <a:pt x="8203" y="26522"/>
                  </a:moveTo>
                  <a:cubicBezTo>
                    <a:pt x="8159" y="26522"/>
                    <a:pt x="8119" y="26557"/>
                    <a:pt x="8118" y="26604"/>
                  </a:cubicBezTo>
                  <a:cubicBezTo>
                    <a:pt x="8114" y="26652"/>
                    <a:pt x="8151" y="26692"/>
                    <a:pt x="8199" y="26693"/>
                  </a:cubicBezTo>
                  <a:cubicBezTo>
                    <a:pt x="8313" y="26698"/>
                    <a:pt x="8428" y="26703"/>
                    <a:pt x="8542" y="26708"/>
                  </a:cubicBezTo>
                  <a:lnTo>
                    <a:pt x="8547" y="26708"/>
                  </a:lnTo>
                  <a:cubicBezTo>
                    <a:pt x="8592" y="26708"/>
                    <a:pt x="8630" y="26671"/>
                    <a:pt x="8632" y="26624"/>
                  </a:cubicBezTo>
                  <a:cubicBezTo>
                    <a:pt x="8633" y="26576"/>
                    <a:pt x="8596" y="26536"/>
                    <a:pt x="8550" y="26535"/>
                  </a:cubicBezTo>
                  <a:cubicBezTo>
                    <a:pt x="8435" y="26532"/>
                    <a:pt x="8321" y="26527"/>
                    <a:pt x="8206" y="26522"/>
                  </a:cubicBezTo>
                  <a:cubicBezTo>
                    <a:pt x="8205" y="26522"/>
                    <a:pt x="8204" y="26522"/>
                    <a:pt x="8203" y="26522"/>
                  </a:cubicBezTo>
                  <a:close/>
                  <a:moveTo>
                    <a:pt x="14555" y="26548"/>
                  </a:moveTo>
                  <a:cubicBezTo>
                    <a:pt x="14441" y="26551"/>
                    <a:pt x="14328" y="26554"/>
                    <a:pt x="14212" y="26557"/>
                  </a:cubicBezTo>
                  <a:cubicBezTo>
                    <a:pt x="14166" y="26559"/>
                    <a:pt x="14127" y="26599"/>
                    <a:pt x="14129" y="26645"/>
                  </a:cubicBezTo>
                  <a:cubicBezTo>
                    <a:pt x="14131" y="26692"/>
                    <a:pt x="14169" y="26729"/>
                    <a:pt x="14216" y="26729"/>
                  </a:cubicBezTo>
                  <a:lnTo>
                    <a:pt x="14217" y="26729"/>
                  </a:lnTo>
                  <a:cubicBezTo>
                    <a:pt x="14332" y="26727"/>
                    <a:pt x="14446" y="26722"/>
                    <a:pt x="14561" y="26719"/>
                  </a:cubicBezTo>
                  <a:cubicBezTo>
                    <a:pt x="14608" y="26717"/>
                    <a:pt x="14646" y="26679"/>
                    <a:pt x="14645" y="26631"/>
                  </a:cubicBezTo>
                  <a:cubicBezTo>
                    <a:pt x="14643" y="26583"/>
                    <a:pt x="14603" y="26548"/>
                    <a:pt x="14555" y="26548"/>
                  </a:cubicBezTo>
                  <a:close/>
                  <a:moveTo>
                    <a:pt x="9064" y="26554"/>
                  </a:moveTo>
                  <a:cubicBezTo>
                    <a:pt x="9016" y="26554"/>
                    <a:pt x="8978" y="26589"/>
                    <a:pt x="8976" y="26637"/>
                  </a:cubicBezTo>
                  <a:cubicBezTo>
                    <a:pt x="8974" y="26684"/>
                    <a:pt x="9011" y="26724"/>
                    <a:pt x="9059" y="26725"/>
                  </a:cubicBezTo>
                  <a:cubicBezTo>
                    <a:pt x="9173" y="26729"/>
                    <a:pt x="9288" y="26732"/>
                    <a:pt x="9402" y="26735"/>
                  </a:cubicBezTo>
                  <a:lnTo>
                    <a:pt x="9405" y="26735"/>
                  </a:lnTo>
                  <a:cubicBezTo>
                    <a:pt x="9452" y="26735"/>
                    <a:pt x="9490" y="26698"/>
                    <a:pt x="9490" y="26652"/>
                  </a:cubicBezTo>
                  <a:cubicBezTo>
                    <a:pt x="9492" y="26605"/>
                    <a:pt x="9455" y="26565"/>
                    <a:pt x="9407" y="26564"/>
                  </a:cubicBezTo>
                  <a:cubicBezTo>
                    <a:pt x="9293" y="26560"/>
                    <a:pt x="9178" y="26557"/>
                    <a:pt x="9064" y="26554"/>
                  </a:cubicBezTo>
                  <a:close/>
                  <a:moveTo>
                    <a:pt x="13698" y="26570"/>
                  </a:moveTo>
                  <a:cubicBezTo>
                    <a:pt x="13583" y="26573"/>
                    <a:pt x="13469" y="26575"/>
                    <a:pt x="13354" y="26578"/>
                  </a:cubicBezTo>
                  <a:cubicBezTo>
                    <a:pt x="13308" y="26578"/>
                    <a:pt x="13269" y="26618"/>
                    <a:pt x="13271" y="26664"/>
                  </a:cubicBezTo>
                  <a:cubicBezTo>
                    <a:pt x="13271" y="26713"/>
                    <a:pt x="13309" y="26749"/>
                    <a:pt x="13356" y="26749"/>
                  </a:cubicBezTo>
                  <a:lnTo>
                    <a:pt x="13357" y="26749"/>
                  </a:lnTo>
                  <a:cubicBezTo>
                    <a:pt x="13473" y="26748"/>
                    <a:pt x="13586" y="26745"/>
                    <a:pt x="13702" y="26743"/>
                  </a:cubicBezTo>
                  <a:cubicBezTo>
                    <a:pt x="13750" y="26741"/>
                    <a:pt x="13786" y="26701"/>
                    <a:pt x="13786" y="26655"/>
                  </a:cubicBezTo>
                  <a:cubicBezTo>
                    <a:pt x="13785" y="26607"/>
                    <a:pt x="13745" y="26572"/>
                    <a:pt x="13698" y="26570"/>
                  </a:cubicBezTo>
                  <a:close/>
                  <a:moveTo>
                    <a:pt x="9922" y="26576"/>
                  </a:moveTo>
                  <a:cubicBezTo>
                    <a:pt x="9876" y="26578"/>
                    <a:pt x="9836" y="26613"/>
                    <a:pt x="9834" y="26660"/>
                  </a:cubicBezTo>
                  <a:cubicBezTo>
                    <a:pt x="9833" y="26708"/>
                    <a:pt x="9871" y="26746"/>
                    <a:pt x="9919" y="26748"/>
                  </a:cubicBezTo>
                  <a:cubicBezTo>
                    <a:pt x="10033" y="26749"/>
                    <a:pt x="10148" y="26753"/>
                    <a:pt x="10262" y="26754"/>
                  </a:cubicBezTo>
                  <a:lnTo>
                    <a:pt x="10263" y="26754"/>
                  </a:lnTo>
                  <a:cubicBezTo>
                    <a:pt x="10310" y="26754"/>
                    <a:pt x="10348" y="26716"/>
                    <a:pt x="10350" y="26669"/>
                  </a:cubicBezTo>
                  <a:cubicBezTo>
                    <a:pt x="10350" y="26623"/>
                    <a:pt x="10313" y="26583"/>
                    <a:pt x="10265" y="26583"/>
                  </a:cubicBezTo>
                  <a:cubicBezTo>
                    <a:pt x="10151" y="26580"/>
                    <a:pt x="10036" y="26578"/>
                    <a:pt x="9922" y="26576"/>
                  </a:cubicBezTo>
                  <a:close/>
                  <a:moveTo>
                    <a:pt x="12840" y="26586"/>
                  </a:moveTo>
                  <a:cubicBezTo>
                    <a:pt x="12725" y="26588"/>
                    <a:pt x="12611" y="26589"/>
                    <a:pt x="12497" y="26589"/>
                  </a:cubicBezTo>
                  <a:cubicBezTo>
                    <a:pt x="12449" y="26591"/>
                    <a:pt x="12411" y="26629"/>
                    <a:pt x="12411" y="26676"/>
                  </a:cubicBezTo>
                  <a:cubicBezTo>
                    <a:pt x="12412" y="26724"/>
                    <a:pt x="12451" y="26762"/>
                    <a:pt x="12497" y="26762"/>
                  </a:cubicBezTo>
                  <a:lnTo>
                    <a:pt x="12499" y="26762"/>
                  </a:lnTo>
                  <a:cubicBezTo>
                    <a:pt x="12613" y="26761"/>
                    <a:pt x="12728" y="26759"/>
                    <a:pt x="12842" y="26757"/>
                  </a:cubicBezTo>
                  <a:cubicBezTo>
                    <a:pt x="12890" y="26757"/>
                    <a:pt x="12928" y="26717"/>
                    <a:pt x="12926" y="26671"/>
                  </a:cubicBezTo>
                  <a:cubicBezTo>
                    <a:pt x="12926" y="26623"/>
                    <a:pt x="12888" y="26586"/>
                    <a:pt x="12842" y="26586"/>
                  </a:cubicBezTo>
                  <a:close/>
                  <a:moveTo>
                    <a:pt x="10779" y="26589"/>
                  </a:moveTo>
                  <a:cubicBezTo>
                    <a:pt x="10731" y="26589"/>
                    <a:pt x="10693" y="26628"/>
                    <a:pt x="10693" y="26674"/>
                  </a:cubicBezTo>
                  <a:cubicBezTo>
                    <a:pt x="10693" y="26722"/>
                    <a:pt x="10731" y="26761"/>
                    <a:pt x="10777" y="26761"/>
                  </a:cubicBezTo>
                  <a:cubicBezTo>
                    <a:pt x="10893" y="26762"/>
                    <a:pt x="11006" y="26764"/>
                    <a:pt x="11122" y="26764"/>
                  </a:cubicBezTo>
                  <a:lnTo>
                    <a:pt x="11123" y="26764"/>
                  </a:lnTo>
                  <a:cubicBezTo>
                    <a:pt x="11170" y="26764"/>
                    <a:pt x="11208" y="26725"/>
                    <a:pt x="11208" y="26679"/>
                  </a:cubicBezTo>
                  <a:cubicBezTo>
                    <a:pt x="11208" y="26631"/>
                    <a:pt x="11170" y="26592"/>
                    <a:pt x="11123" y="26592"/>
                  </a:cubicBezTo>
                  <a:cubicBezTo>
                    <a:pt x="11008" y="26591"/>
                    <a:pt x="10894" y="26591"/>
                    <a:pt x="10779" y="26589"/>
                  </a:cubicBezTo>
                  <a:close/>
                  <a:moveTo>
                    <a:pt x="11982" y="26592"/>
                  </a:moveTo>
                  <a:cubicBezTo>
                    <a:pt x="11873" y="26594"/>
                    <a:pt x="11762" y="26594"/>
                    <a:pt x="11653" y="26594"/>
                  </a:cubicBezTo>
                  <a:lnTo>
                    <a:pt x="11639" y="26594"/>
                  </a:lnTo>
                  <a:cubicBezTo>
                    <a:pt x="11591" y="26594"/>
                    <a:pt x="11553" y="26632"/>
                    <a:pt x="11553" y="26679"/>
                  </a:cubicBezTo>
                  <a:cubicBezTo>
                    <a:pt x="11553" y="26727"/>
                    <a:pt x="11591" y="26765"/>
                    <a:pt x="11639" y="26765"/>
                  </a:cubicBezTo>
                  <a:lnTo>
                    <a:pt x="11982" y="26765"/>
                  </a:lnTo>
                  <a:cubicBezTo>
                    <a:pt x="12030" y="26765"/>
                    <a:pt x="12068" y="26727"/>
                    <a:pt x="12068" y="26679"/>
                  </a:cubicBezTo>
                  <a:cubicBezTo>
                    <a:pt x="12068" y="26631"/>
                    <a:pt x="12030" y="26592"/>
                    <a:pt x="11982" y="2659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627225" y="3110000"/>
              <a:ext cx="778800" cy="445800"/>
            </a:xfrm>
            <a:custGeom>
              <a:avLst/>
              <a:gdLst/>
              <a:ahLst/>
              <a:cxnLst/>
              <a:rect l="l" t="t" r="r" b="b"/>
              <a:pathLst>
                <a:path w="31152" h="17832" extrusionOk="0">
                  <a:moveTo>
                    <a:pt x="6733" y="0"/>
                  </a:moveTo>
                  <a:cubicBezTo>
                    <a:pt x="6685" y="2"/>
                    <a:pt x="6647" y="40"/>
                    <a:pt x="6648" y="88"/>
                  </a:cubicBezTo>
                  <a:cubicBezTo>
                    <a:pt x="6648" y="135"/>
                    <a:pt x="6687" y="173"/>
                    <a:pt x="6733" y="173"/>
                  </a:cubicBezTo>
                  <a:lnTo>
                    <a:pt x="6832" y="173"/>
                  </a:lnTo>
                  <a:cubicBezTo>
                    <a:pt x="6912" y="175"/>
                    <a:pt x="6992" y="178"/>
                    <a:pt x="7072" y="183"/>
                  </a:cubicBezTo>
                  <a:lnTo>
                    <a:pt x="7077" y="183"/>
                  </a:lnTo>
                  <a:cubicBezTo>
                    <a:pt x="7122" y="183"/>
                    <a:pt x="7161" y="148"/>
                    <a:pt x="7162" y="101"/>
                  </a:cubicBezTo>
                  <a:cubicBezTo>
                    <a:pt x="7165" y="55"/>
                    <a:pt x="7130" y="13"/>
                    <a:pt x="7082" y="12"/>
                  </a:cubicBezTo>
                  <a:cubicBezTo>
                    <a:pt x="7000" y="7"/>
                    <a:pt x="6917" y="4"/>
                    <a:pt x="6835" y="2"/>
                  </a:cubicBezTo>
                  <a:cubicBezTo>
                    <a:pt x="6808" y="2"/>
                    <a:pt x="6783" y="0"/>
                    <a:pt x="6757" y="0"/>
                  </a:cubicBezTo>
                  <a:close/>
                  <a:moveTo>
                    <a:pt x="6220" y="30"/>
                  </a:moveTo>
                  <a:cubicBezTo>
                    <a:pt x="6217" y="30"/>
                    <a:pt x="6214" y="31"/>
                    <a:pt x="6211" y="31"/>
                  </a:cubicBezTo>
                  <a:cubicBezTo>
                    <a:pt x="6096" y="42"/>
                    <a:pt x="5980" y="58"/>
                    <a:pt x="5865" y="79"/>
                  </a:cubicBezTo>
                  <a:cubicBezTo>
                    <a:pt x="5819" y="87"/>
                    <a:pt x="5787" y="130"/>
                    <a:pt x="5795" y="178"/>
                  </a:cubicBezTo>
                  <a:cubicBezTo>
                    <a:pt x="5801" y="220"/>
                    <a:pt x="5838" y="249"/>
                    <a:pt x="5879" y="249"/>
                  </a:cubicBezTo>
                  <a:cubicBezTo>
                    <a:pt x="5884" y="249"/>
                    <a:pt x="5889" y="249"/>
                    <a:pt x="5894" y="247"/>
                  </a:cubicBezTo>
                  <a:cubicBezTo>
                    <a:pt x="6006" y="228"/>
                    <a:pt x="6118" y="213"/>
                    <a:pt x="6229" y="201"/>
                  </a:cubicBezTo>
                  <a:cubicBezTo>
                    <a:pt x="6275" y="196"/>
                    <a:pt x="6310" y="154"/>
                    <a:pt x="6305" y="106"/>
                  </a:cubicBezTo>
                  <a:cubicBezTo>
                    <a:pt x="6301" y="63"/>
                    <a:pt x="6263" y="30"/>
                    <a:pt x="6220" y="30"/>
                  </a:cubicBezTo>
                  <a:close/>
                  <a:moveTo>
                    <a:pt x="7589" y="64"/>
                  </a:moveTo>
                  <a:cubicBezTo>
                    <a:pt x="7547" y="64"/>
                    <a:pt x="7511" y="94"/>
                    <a:pt x="7505" y="136"/>
                  </a:cubicBezTo>
                  <a:cubicBezTo>
                    <a:pt x="7498" y="185"/>
                    <a:pt x="7530" y="228"/>
                    <a:pt x="7577" y="234"/>
                  </a:cubicBezTo>
                  <a:cubicBezTo>
                    <a:pt x="7684" y="249"/>
                    <a:pt x="7798" y="268"/>
                    <a:pt x="7913" y="289"/>
                  </a:cubicBezTo>
                  <a:cubicBezTo>
                    <a:pt x="7918" y="290"/>
                    <a:pt x="7924" y="290"/>
                    <a:pt x="7929" y="290"/>
                  </a:cubicBezTo>
                  <a:cubicBezTo>
                    <a:pt x="7969" y="290"/>
                    <a:pt x="8006" y="261"/>
                    <a:pt x="8012" y="220"/>
                  </a:cubicBezTo>
                  <a:cubicBezTo>
                    <a:pt x="8022" y="173"/>
                    <a:pt x="7990" y="128"/>
                    <a:pt x="7944" y="120"/>
                  </a:cubicBezTo>
                  <a:cubicBezTo>
                    <a:pt x="7827" y="98"/>
                    <a:pt x="7711" y="79"/>
                    <a:pt x="7601" y="64"/>
                  </a:cubicBezTo>
                  <a:cubicBezTo>
                    <a:pt x="7597" y="64"/>
                    <a:pt x="7593" y="64"/>
                    <a:pt x="7589" y="64"/>
                  </a:cubicBezTo>
                  <a:close/>
                  <a:moveTo>
                    <a:pt x="5378" y="189"/>
                  </a:moveTo>
                  <a:cubicBezTo>
                    <a:pt x="5370" y="189"/>
                    <a:pt x="5362" y="190"/>
                    <a:pt x="5354" y="193"/>
                  </a:cubicBezTo>
                  <a:cubicBezTo>
                    <a:pt x="5244" y="221"/>
                    <a:pt x="5130" y="257"/>
                    <a:pt x="5020" y="293"/>
                  </a:cubicBezTo>
                  <a:cubicBezTo>
                    <a:pt x="4975" y="308"/>
                    <a:pt x="4951" y="357"/>
                    <a:pt x="4967" y="402"/>
                  </a:cubicBezTo>
                  <a:cubicBezTo>
                    <a:pt x="4978" y="438"/>
                    <a:pt x="5012" y="460"/>
                    <a:pt x="5048" y="460"/>
                  </a:cubicBezTo>
                  <a:cubicBezTo>
                    <a:pt x="5056" y="460"/>
                    <a:pt x="5066" y="460"/>
                    <a:pt x="5076" y="457"/>
                  </a:cubicBezTo>
                  <a:cubicBezTo>
                    <a:pt x="5183" y="420"/>
                    <a:pt x="5292" y="386"/>
                    <a:pt x="5399" y="357"/>
                  </a:cubicBezTo>
                  <a:cubicBezTo>
                    <a:pt x="5444" y="345"/>
                    <a:pt x="5471" y="298"/>
                    <a:pt x="5458" y="252"/>
                  </a:cubicBezTo>
                  <a:cubicBezTo>
                    <a:pt x="5449" y="215"/>
                    <a:pt x="5415" y="189"/>
                    <a:pt x="5378" y="189"/>
                  </a:cubicBezTo>
                  <a:close/>
                  <a:moveTo>
                    <a:pt x="8434" y="226"/>
                  </a:moveTo>
                  <a:cubicBezTo>
                    <a:pt x="8395" y="226"/>
                    <a:pt x="8359" y="252"/>
                    <a:pt x="8350" y="292"/>
                  </a:cubicBezTo>
                  <a:cubicBezTo>
                    <a:pt x="8339" y="338"/>
                    <a:pt x="8368" y="385"/>
                    <a:pt x="8413" y="396"/>
                  </a:cubicBezTo>
                  <a:cubicBezTo>
                    <a:pt x="8525" y="422"/>
                    <a:pt x="8635" y="449"/>
                    <a:pt x="8746" y="478"/>
                  </a:cubicBezTo>
                  <a:cubicBezTo>
                    <a:pt x="8752" y="479"/>
                    <a:pt x="8760" y="481"/>
                    <a:pt x="8767" y="481"/>
                  </a:cubicBezTo>
                  <a:cubicBezTo>
                    <a:pt x="8805" y="481"/>
                    <a:pt x="8840" y="455"/>
                    <a:pt x="8850" y="415"/>
                  </a:cubicBezTo>
                  <a:cubicBezTo>
                    <a:pt x="8863" y="370"/>
                    <a:pt x="8834" y="322"/>
                    <a:pt x="8789" y="311"/>
                  </a:cubicBezTo>
                  <a:cubicBezTo>
                    <a:pt x="8677" y="282"/>
                    <a:pt x="8565" y="255"/>
                    <a:pt x="8453" y="228"/>
                  </a:cubicBezTo>
                  <a:cubicBezTo>
                    <a:pt x="8447" y="226"/>
                    <a:pt x="8440" y="226"/>
                    <a:pt x="8434" y="226"/>
                  </a:cubicBezTo>
                  <a:close/>
                  <a:moveTo>
                    <a:pt x="9264" y="442"/>
                  </a:moveTo>
                  <a:cubicBezTo>
                    <a:pt x="9227" y="442"/>
                    <a:pt x="9192" y="467"/>
                    <a:pt x="9181" y="505"/>
                  </a:cubicBezTo>
                  <a:cubicBezTo>
                    <a:pt x="9169" y="551"/>
                    <a:pt x="9196" y="598"/>
                    <a:pt x="9242" y="610"/>
                  </a:cubicBezTo>
                  <a:lnTo>
                    <a:pt x="9572" y="703"/>
                  </a:lnTo>
                  <a:cubicBezTo>
                    <a:pt x="9580" y="705"/>
                    <a:pt x="9588" y="705"/>
                    <a:pt x="9596" y="705"/>
                  </a:cubicBezTo>
                  <a:cubicBezTo>
                    <a:pt x="9633" y="705"/>
                    <a:pt x="9668" y="681"/>
                    <a:pt x="9679" y="643"/>
                  </a:cubicBezTo>
                  <a:cubicBezTo>
                    <a:pt x="9691" y="598"/>
                    <a:pt x="9665" y="550"/>
                    <a:pt x="9619" y="537"/>
                  </a:cubicBezTo>
                  <a:lnTo>
                    <a:pt x="9287" y="446"/>
                  </a:lnTo>
                  <a:cubicBezTo>
                    <a:pt x="9280" y="443"/>
                    <a:pt x="9272" y="442"/>
                    <a:pt x="9264" y="442"/>
                  </a:cubicBezTo>
                  <a:close/>
                  <a:moveTo>
                    <a:pt x="4566" y="476"/>
                  </a:moveTo>
                  <a:cubicBezTo>
                    <a:pt x="4555" y="476"/>
                    <a:pt x="4544" y="478"/>
                    <a:pt x="4533" y="482"/>
                  </a:cubicBezTo>
                  <a:cubicBezTo>
                    <a:pt x="4427" y="529"/>
                    <a:pt x="4321" y="578"/>
                    <a:pt x="4217" y="631"/>
                  </a:cubicBezTo>
                  <a:cubicBezTo>
                    <a:pt x="4176" y="654"/>
                    <a:pt x="4158" y="705"/>
                    <a:pt x="4180" y="747"/>
                  </a:cubicBezTo>
                  <a:cubicBezTo>
                    <a:pt x="4195" y="777"/>
                    <a:pt x="4225" y="795"/>
                    <a:pt x="4257" y="795"/>
                  </a:cubicBezTo>
                  <a:cubicBezTo>
                    <a:pt x="4270" y="795"/>
                    <a:pt x="4283" y="791"/>
                    <a:pt x="4296" y="785"/>
                  </a:cubicBezTo>
                  <a:cubicBezTo>
                    <a:pt x="4397" y="734"/>
                    <a:pt x="4499" y="684"/>
                    <a:pt x="4602" y="639"/>
                  </a:cubicBezTo>
                  <a:cubicBezTo>
                    <a:pt x="4645" y="620"/>
                    <a:pt x="4666" y="570"/>
                    <a:pt x="4646" y="527"/>
                  </a:cubicBezTo>
                  <a:cubicBezTo>
                    <a:pt x="4632" y="495"/>
                    <a:pt x="4600" y="476"/>
                    <a:pt x="4566" y="476"/>
                  </a:cubicBezTo>
                  <a:close/>
                  <a:moveTo>
                    <a:pt x="10092" y="668"/>
                  </a:moveTo>
                  <a:cubicBezTo>
                    <a:pt x="10054" y="668"/>
                    <a:pt x="10020" y="694"/>
                    <a:pt x="10011" y="732"/>
                  </a:cubicBezTo>
                  <a:cubicBezTo>
                    <a:pt x="9998" y="779"/>
                    <a:pt x="10025" y="825"/>
                    <a:pt x="10072" y="838"/>
                  </a:cubicBezTo>
                  <a:cubicBezTo>
                    <a:pt x="10184" y="867"/>
                    <a:pt x="10294" y="894"/>
                    <a:pt x="10406" y="921"/>
                  </a:cubicBezTo>
                  <a:cubicBezTo>
                    <a:pt x="10413" y="923"/>
                    <a:pt x="10421" y="923"/>
                    <a:pt x="10427" y="923"/>
                  </a:cubicBezTo>
                  <a:cubicBezTo>
                    <a:pt x="10466" y="923"/>
                    <a:pt x="10501" y="897"/>
                    <a:pt x="10511" y="857"/>
                  </a:cubicBezTo>
                  <a:cubicBezTo>
                    <a:pt x="10522" y="811"/>
                    <a:pt x="10493" y="764"/>
                    <a:pt x="10446" y="755"/>
                  </a:cubicBezTo>
                  <a:cubicBezTo>
                    <a:pt x="10336" y="727"/>
                    <a:pt x="10225" y="700"/>
                    <a:pt x="10115" y="671"/>
                  </a:cubicBezTo>
                  <a:cubicBezTo>
                    <a:pt x="10107" y="669"/>
                    <a:pt x="10099" y="668"/>
                    <a:pt x="10092" y="668"/>
                  </a:cubicBezTo>
                  <a:close/>
                  <a:moveTo>
                    <a:pt x="15355" y="821"/>
                  </a:moveTo>
                  <a:cubicBezTo>
                    <a:pt x="15307" y="821"/>
                    <a:pt x="15259" y="821"/>
                    <a:pt x="15210" y="822"/>
                  </a:cubicBezTo>
                  <a:cubicBezTo>
                    <a:pt x="15164" y="823"/>
                    <a:pt x="15126" y="862"/>
                    <a:pt x="15127" y="910"/>
                  </a:cubicBezTo>
                  <a:cubicBezTo>
                    <a:pt x="15127" y="958"/>
                    <a:pt x="15167" y="992"/>
                    <a:pt x="15214" y="995"/>
                  </a:cubicBezTo>
                  <a:cubicBezTo>
                    <a:pt x="15270" y="994"/>
                    <a:pt x="15327" y="994"/>
                    <a:pt x="15384" y="994"/>
                  </a:cubicBezTo>
                  <a:cubicBezTo>
                    <a:pt x="15441" y="994"/>
                    <a:pt x="15497" y="994"/>
                    <a:pt x="15553" y="995"/>
                  </a:cubicBezTo>
                  <a:lnTo>
                    <a:pt x="15556" y="995"/>
                  </a:lnTo>
                  <a:cubicBezTo>
                    <a:pt x="15603" y="995"/>
                    <a:pt x="15641" y="958"/>
                    <a:pt x="15641" y="912"/>
                  </a:cubicBezTo>
                  <a:cubicBezTo>
                    <a:pt x="15643" y="864"/>
                    <a:pt x="15606" y="825"/>
                    <a:pt x="15558" y="823"/>
                  </a:cubicBezTo>
                  <a:cubicBezTo>
                    <a:pt x="15490" y="822"/>
                    <a:pt x="15423" y="821"/>
                    <a:pt x="15355" y="821"/>
                  </a:cubicBezTo>
                  <a:close/>
                  <a:moveTo>
                    <a:pt x="14695" y="843"/>
                  </a:moveTo>
                  <a:cubicBezTo>
                    <a:pt x="14694" y="843"/>
                    <a:pt x="14693" y="843"/>
                    <a:pt x="14692" y="843"/>
                  </a:cubicBezTo>
                  <a:cubicBezTo>
                    <a:pt x="14578" y="849"/>
                    <a:pt x="14463" y="857"/>
                    <a:pt x="14347" y="865"/>
                  </a:cubicBezTo>
                  <a:cubicBezTo>
                    <a:pt x="14301" y="868"/>
                    <a:pt x="14266" y="910"/>
                    <a:pt x="14269" y="958"/>
                  </a:cubicBezTo>
                  <a:cubicBezTo>
                    <a:pt x="14272" y="1003"/>
                    <a:pt x="14309" y="1036"/>
                    <a:pt x="14354" y="1036"/>
                  </a:cubicBezTo>
                  <a:lnTo>
                    <a:pt x="14360" y="1036"/>
                  </a:lnTo>
                  <a:cubicBezTo>
                    <a:pt x="14474" y="1028"/>
                    <a:pt x="14588" y="1020"/>
                    <a:pt x="14701" y="1014"/>
                  </a:cubicBezTo>
                  <a:cubicBezTo>
                    <a:pt x="14749" y="1011"/>
                    <a:pt x="14786" y="971"/>
                    <a:pt x="14783" y="923"/>
                  </a:cubicBezTo>
                  <a:cubicBezTo>
                    <a:pt x="14780" y="877"/>
                    <a:pt x="14741" y="843"/>
                    <a:pt x="14695" y="843"/>
                  </a:cubicBezTo>
                  <a:close/>
                  <a:moveTo>
                    <a:pt x="16072" y="854"/>
                  </a:moveTo>
                  <a:cubicBezTo>
                    <a:pt x="16027" y="854"/>
                    <a:pt x="15988" y="886"/>
                    <a:pt x="15984" y="931"/>
                  </a:cubicBezTo>
                  <a:cubicBezTo>
                    <a:pt x="15981" y="979"/>
                    <a:pt x="16014" y="1020"/>
                    <a:pt x="16062" y="1025"/>
                  </a:cubicBezTo>
                  <a:cubicBezTo>
                    <a:pt x="16147" y="1033"/>
                    <a:pt x="16234" y="1044"/>
                    <a:pt x="16317" y="1056"/>
                  </a:cubicBezTo>
                  <a:cubicBezTo>
                    <a:pt x="16344" y="1059"/>
                    <a:pt x="16371" y="1064"/>
                    <a:pt x="16397" y="1068"/>
                  </a:cubicBezTo>
                  <a:lnTo>
                    <a:pt x="16411" y="1068"/>
                  </a:lnTo>
                  <a:cubicBezTo>
                    <a:pt x="16453" y="1068"/>
                    <a:pt x="16490" y="1040"/>
                    <a:pt x="16496" y="996"/>
                  </a:cubicBezTo>
                  <a:cubicBezTo>
                    <a:pt x="16503" y="950"/>
                    <a:pt x="16471" y="905"/>
                    <a:pt x="16424" y="899"/>
                  </a:cubicBezTo>
                  <a:cubicBezTo>
                    <a:pt x="16397" y="894"/>
                    <a:pt x="16370" y="889"/>
                    <a:pt x="16343" y="886"/>
                  </a:cubicBezTo>
                  <a:cubicBezTo>
                    <a:pt x="16255" y="873"/>
                    <a:pt x="16166" y="862"/>
                    <a:pt x="16078" y="854"/>
                  </a:cubicBezTo>
                  <a:cubicBezTo>
                    <a:pt x="16076" y="854"/>
                    <a:pt x="16074" y="854"/>
                    <a:pt x="16072" y="854"/>
                  </a:cubicBezTo>
                  <a:close/>
                  <a:moveTo>
                    <a:pt x="10929" y="860"/>
                  </a:moveTo>
                  <a:cubicBezTo>
                    <a:pt x="10889" y="860"/>
                    <a:pt x="10854" y="889"/>
                    <a:pt x="10847" y="931"/>
                  </a:cubicBezTo>
                  <a:cubicBezTo>
                    <a:pt x="10837" y="977"/>
                    <a:pt x="10868" y="1022"/>
                    <a:pt x="10914" y="1030"/>
                  </a:cubicBezTo>
                  <a:cubicBezTo>
                    <a:pt x="11031" y="1052"/>
                    <a:pt x="11146" y="1072"/>
                    <a:pt x="11257" y="1089"/>
                  </a:cubicBezTo>
                  <a:lnTo>
                    <a:pt x="11270" y="1089"/>
                  </a:lnTo>
                  <a:cubicBezTo>
                    <a:pt x="11311" y="1089"/>
                    <a:pt x="11348" y="1059"/>
                    <a:pt x="11354" y="1016"/>
                  </a:cubicBezTo>
                  <a:cubicBezTo>
                    <a:pt x="11361" y="969"/>
                    <a:pt x="11329" y="926"/>
                    <a:pt x="11282" y="918"/>
                  </a:cubicBezTo>
                  <a:cubicBezTo>
                    <a:pt x="11175" y="902"/>
                    <a:pt x="11061" y="883"/>
                    <a:pt x="10946" y="862"/>
                  </a:cubicBezTo>
                  <a:cubicBezTo>
                    <a:pt x="10940" y="861"/>
                    <a:pt x="10935" y="860"/>
                    <a:pt x="10929" y="860"/>
                  </a:cubicBezTo>
                  <a:close/>
                  <a:moveTo>
                    <a:pt x="13841" y="906"/>
                  </a:moveTo>
                  <a:cubicBezTo>
                    <a:pt x="13839" y="906"/>
                    <a:pt x="13836" y="906"/>
                    <a:pt x="13833" y="907"/>
                  </a:cubicBezTo>
                  <a:cubicBezTo>
                    <a:pt x="13720" y="916"/>
                    <a:pt x="13604" y="926"/>
                    <a:pt x="13491" y="936"/>
                  </a:cubicBezTo>
                  <a:cubicBezTo>
                    <a:pt x="13444" y="939"/>
                    <a:pt x="13409" y="980"/>
                    <a:pt x="13412" y="1028"/>
                  </a:cubicBezTo>
                  <a:cubicBezTo>
                    <a:pt x="13415" y="1073"/>
                    <a:pt x="13454" y="1107"/>
                    <a:pt x="13497" y="1107"/>
                  </a:cubicBezTo>
                  <a:lnTo>
                    <a:pt x="13505" y="1107"/>
                  </a:lnTo>
                  <a:cubicBezTo>
                    <a:pt x="13619" y="1097"/>
                    <a:pt x="13732" y="1088"/>
                    <a:pt x="13848" y="1078"/>
                  </a:cubicBezTo>
                  <a:cubicBezTo>
                    <a:pt x="13894" y="1075"/>
                    <a:pt x="13929" y="1033"/>
                    <a:pt x="13926" y="985"/>
                  </a:cubicBezTo>
                  <a:cubicBezTo>
                    <a:pt x="13922" y="942"/>
                    <a:pt x="13885" y="906"/>
                    <a:pt x="13841" y="906"/>
                  </a:cubicBezTo>
                  <a:close/>
                  <a:moveTo>
                    <a:pt x="12981" y="971"/>
                  </a:moveTo>
                  <a:cubicBezTo>
                    <a:pt x="12980" y="971"/>
                    <a:pt x="12979" y="971"/>
                    <a:pt x="12978" y="971"/>
                  </a:cubicBezTo>
                  <a:cubicBezTo>
                    <a:pt x="12864" y="977"/>
                    <a:pt x="12751" y="982"/>
                    <a:pt x="12637" y="987"/>
                  </a:cubicBezTo>
                  <a:cubicBezTo>
                    <a:pt x="12591" y="988"/>
                    <a:pt x="12552" y="1027"/>
                    <a:pt x="12554" y="1075"/>
                  </a:cubicBezTo>
                  <a:cubicBezTo>
                    <a:pt x="12555" y="1121"/>
                    <a:pt x="12594" y="1158"/>
                    <a:pt x="12640" y="1158"/>
                  </a:cubicBezTo>
                  <a:lnTo>
                    <a:pt x="12643" y="1158"/>
                  </a:lnTo>
                  <a:cubicBezTo>
                    <a:pt x="12757" y="1155"/>
                    <a:pt x="12872" y="1149"/>
                    <a:pt x="12988" y="1142"/>
                  </a:cubicBezTo>
                  <a:cubicBezTo>
                    <a:pt x="13036" y="1139"/>
                    <a:pt x="13071" y="1099"/>
                    <a:pt x="13069" y="1051"/>
                  </a:cubicBezTo>
                  <a:cubicBezTo>
                    <a:pt x="13066" y="1005"/>
                    <a:pt x="13028" y="971"/>
                    <a:pt x="12981" y="971"/>
                  </a:cubicBezTo>
                  <a:close/>
                  <a:moveTo>
                    <a:pt x="11784" y="974"/>
                  </a:moveTo>
                  <a:cubicBezTo>
                    <a:pt x="11738" y="974"/>
                    <a:pt x="11699" y="1007"/>
                    <a:pt x="11696" y="1054"/>
                  </a:cubicBezTo>
                  <a:cubicBezTo>
                    <a:pt x="11692" y="1102"/>
                    <a:pt x="11729" y="1142"/>
                    <a:pt x="11776" y="1145"/>
                  </a:cubicBezTo>
                  <a:cubicBezTo>
                    <a:pt x="11888" y="1153"/>
                    <a:pt x="12005" y="1158"/>
                    <a:pt x="12123" y="1161"/>
                  </a:cubicBezTo>
                  <a:lnTo>
                    <a:pt x="12125" y="1161"/>
                  </a:lnTo>
                  <a:cubicBezTo>
                    <a:pt x="12171" y="1161"/>
                    <a:pt x="12210" y="1125"/>
                    <a:pt x="12211" y="1078"/>
                  </a:cubicBezTo>
                  <a:cubicBezTo>
                    <a:pt x="12211" y="1030"/>
                    <a:pt x="12174" y="990"/>
                    <a:pt x="12126" y="990"/>
                  </a:cubicBezTo>
                  <a:cubicBezTo>
                    <a:pt x="12011" y="987"/>
                    <a:pt x="11897" y="982"/>
                    <a:pt x="11787" y="974"/>
                  </a:cubicBezTo>
                  <a:cubicBezTo>
                    <a:pt x="11786" y="974"/>
                    <a:pt x="11785" y="974"/>
                    <a:pt x="11784" y="974"/>
                  </a:cubicBezTo>
                  <a:close/>
                  <a:moveTo>
                    <a:pt x="3806" y="874"/>
                  </a:moveTo>
                  <a:cubicBezTo>
                    <a:pt x="3791" y="874"/>
                    <a:pt x="3776" y="878"/>
                    <a:pt x="3762" y="886"/>
                  </a:cubicBezTo>
                  <a:cubicBezTo>
                    <a:pt x="3665" y="947"/>
                    <a:pt x="3566" y="1009"/>
                    <a:pt x="3469" y="1075"/>
                  </a:cubicBezTo>
                  <a:cubicBezTo>
                    <a:pt x="3431" y="1102"/>
                    <a:pt x="3421" y="1155"/>
                    <a:pt x="3447" y="1195"/>
                  </a:cubicBezTo>
                  <a:cubicBezTo>
                    <a:pt x="3465" y="1219"/>
                    <a:pt x="3492" y="1232"/>
                    <a:pt x="3519" y="1232"/>
                  </a:cubicBezTo>
                  <a:cubicBezTo>
                    <a:pt x="3535" y="1232"/>
                    <a:pt x="3553" y="1227"/>
                    <a:pt x="3567" y="1217"/>
                  </a:cubicBezTo>
                  <a:cubicBezTo>
                    <a:pt x="3662" y="1153"/>
                    <a:pt x="3756" y="1091"/>
                    <a:pt x="3852" y="1033"/>
                  </a:cubicBezTo>
                  <a:cubicBezTo>
                    <a:pt x="3892" y="1008"/>
                    <a:pt x="3905" y="955"/>
                    <a:pt x="3881" y="915"/>
                  </a:cubicBezTo>
                  <a:cubicBezTo>
                    <a:pt x="3864" y="888"/>
                    <a:pt x="3835" y="874"/>
                    <a:pt x="3806" y="874"/>
                  </a:cubicBezTo>
                  <a:close/>
                  <a:moveTo>
                    <a:pt x="16916" y="1002"/>
                  </a:moveTo>
                  <a:cubicBezTo>
                    <a:pt x="16878" y="1002"/>
                    <a:pt x="16842" y="1027"/>
                    <a:pt x="16833" y="1067"/>
                  </a:cubicBezTo>
                  <a:cubicBezTo>
                    <a:pt x="16820" y="1113"/>
                    <a:pt x="16849" y="1160"/>
                    <a:pt x="16893" y="1171"/>
                  </a:cubicBezTo>
                  <a:cubicBezTo>
                    <a:pt x="17002" y="1200"/>
                    <a:pt x="17111" y="1232"/>
                    <a:pt x="17219" y="1267"/>
                  </a:cubicBezTo>
                  <a:cubicBezTo>
                    <a:pt x="17227" y="1269"/>
                    <a:pt x="17236" y="1270"/>
                    <a:pt x="17246" y="1270"/>
                  </a:cubicBezTo>
                  <a:cubicBezTo>
                    <a:pt x="17281" y="1270"/>
                    <a:pt x="17315" y="1248"/>
                    <a:pt x="17327" y="1211"/>
                  </a:cubicBezTo>
                  <a:cubicBezTo>
                    <a:pt x="17342" y="1166"/>
                    <a:pt x="17316" y="1118"/>
                    <a:pt x="17271" y="1104"/>
                  </a:cubicBezTo>
                  <a:cubicBezTo>
                    <a:pt x="17161" y="1067"/>
                    <a:pt x="17049" y="1035"/>
                    <a:pt x="16937" y="1004"/>
                  </a:cubicBezTo>
                  <a:cubicBezTo>
                    <a:pt x="16930" y="1003"/>
                    <a:pt x="16923" y="1002"/>
                    <a:pt x="16916" y="1002"/>
                  </a:cubicBezTo>
                  <a:close/>
                  <a:moveTo>
                    <a:pt x="17728" y="1281"/>
                  </a:moveTo>
                  <a:cubicBezTo>
                    <a:pt x="17695" y="1281"/>
                    <a:pt x="17662" y="1300"/>
                    <a:pt x="17648" y="1333"/>
                  </a:cubicBezTo>
                  <a:cubicBezTo>
                    <a:pt x="17630" y="1376"/>
                    <a:pt x="17649" y="1427"/>
                    <a:pt x="17693" y="1446"/>
                  </a:cubicBezTo>
                  <a:cubicBezTo>
                    <a:pt x="17795" y="1490"/>
                    <a:pt x="17899" y="1539"/>
                    <a:pt x="18000" y="1591"/>
                  </a:cubicBezTo>
                  <a:cubicBezTo>
                    <a:pt x="18011" y="1597"/>
                    <a:pt x="18026" y="1600"/>
                    <a:pt x="18038" y="1600"/>
                  </a:cubicBezTo>
                  <a:cubicBezTo>
                    <a:pt x="18069" y="1600"/>
                    <a:pt x="18099" y="1582"/>
                    <a:pt x="18115" y="1552"/>
                  </a:cubicBezTo>
                  <a:cubicBezTo>
                    <a:pt x="18136" y="1510"/>
                    <a:pt x="18118" y="1458"/>
                    <a:pt x="18077" y="1437"/>
                  </a:cubicBezTo>
                  <a:cubicBezTo>
                    <a:pt x="17973" y="1384"/>
                    <a:pt x="17867" y="1334"/>
                    <a:pt x="17761" y="1288"/>
                  </a:cubicBezTo>
                  <a:cubicBezTo>
                    <a:pt x="17751" y="1283"/>
                    <a:pt x="17739" y="1281"/>
                    <a:pt x="17728" y="1281"/>
                  </a:cubicBezTo>
                  <a:close/>
                  <a:moveTo>
                    <a:pt x="3105" y="1367"/>
                  </a:moveTo>
                  <a:cubicBezTo>
                    <a:pt x="3086" y="1367"/>
                    <a:pt x="3067" y="1373"/>
                    <a:pt x="3052" y="1386"/>
                  </a:cubicBezTo>
                  <a:cubicBezTo>
                    <a:pt x="2960" y="1458"/>
                    <a:pt x="2872" y="1533"/>
                    <a:pt x="2786" y="1610"/>
                  </a:cubicBezTo>
                  <a:cubicBezTo>
                    <a:pt x="2749" y="1642"/>
                    <a:pt x="2746" y="1696"/>
                    <a:pt x="2778" y="1731"/>
                  </a:cubicBezTo>
                  <a:cubicBezTo>
                    <a:pt x="2794" y="1751"/>
                    <a:pt x="2818" y="1760"/>
                    <a:pt x="2842" y="1760"/>
                  </a:cubicBezTo>
                  <a:cubicBezTo>
                    <a:pt x="2863" y="1760"/>
                    <a:pt x="2882" y="1752"/>
                    <a:pt x="2898" y="1738"/>
                  </a:cubicBezTo>
                  <a:cubicBezTo>
                    <a:pt x="2983" y="1664"/>
                    <a:pt x="3071" y="1591"/>
                    <a:pt x="3159" y="1520"/>
                  </a:cubicBezTo>
                  <a:cubicBezTo>
                    <a:pt x="3196" y="1491"/>
                    <a:pt x="3202" y="1437"/>
                    <a:pt x="3172" y="1400"/>
                  </a:cubicBezTo>
                  <a:cubicBezTo>
                    <a:pt x="3155" y="1378"/>
                    <a:pt x="3130" y="1367"/>
                    <a:pt x="3105" y="1367"/>
                  </a:cubicBezTo>
                  <a:close/>
                  <a:moveTo>
                    <a:pt x="30132" y="1665"/>
                  </a:moveTo>
                  <a:cubicBezTo>
                    <a:pt x="30128" y="1665"/>
                    <a:pt x="30124" y="1665"/>
                    <a:pt x="30120" y="1666"/>
                  </a:cubicBezTo>
                  <a:cubicBezTo>
                    <a:pt x="30008" y="1682"/>
                    <a:pt x="29890" y="1719"/>
                    <a:pt x="29770" y="1773"/>
                  </a:cubicBezTo>
                  <a:cubicBezTo>
                    <a:pt x="29727" y="1792"/>
                    <a:pt x="29707" y="1844"/>
                    <a:pt x="29727" y="1887"/>
                  </a:cubicBezTo>
                  <a:cubicBezTo>
                    <a:pt x="29741" y="1919"/>
                    <a:pt x="29773" y="1936"/>
                    <a:pt x="29805" y="1936"/>
                  </a:cubicBezTo>
                  <a:cubicBezTo>
                    <a:pt x="29818" y="1936"/>
                    <a:pt x="29829" y="1935"/>
                    <a:pt x="29840" y="1928"/>
                  </a:cubicBezTo>
                  <a:cubicBezTo>
                    <a:pt x="29946" y="1882"/>
                    <a:pt x="30048" y="1850"/>
                    <a:pt x="30144" y="1836"/>
                  </a:cubicBezTo>
                  <a:cubicBezTo>
                    <a:pt x="30193" y="1829"/>
                    <a:pt x="30225" y="1786"/>
                    <a:pt x="30218" y="1739"/>
                  </a:cubicBezTo>
                  <a:cubicBezTo>
                    <a:pt x="30212" y="1695"/>
                    <a:pt x="30174" y="1665"/>
                    <a:pt x="30132" y="1665"/>
                  </a:cubicBezTo>
                  <a:close/>
                  <a:moveTo>
                    <a:pt x="18486" y="1681"/>
                  </a:moveTo>
                  <a:cubicBezTo>
                    <a:pt x="18458" y="1681"/>
                    <a:pt x="18430" y="1696"/>
                    <a:pt x="18413" y="1722"/>
                  </a:cubicBezTo>
                  <a:cubicBezTo>
                    <a:pt x="18389" y="1762"/>
                    <a:pt x="18400" y="1815"/>
                    <a:pt x="18440" y="1840"/>
                  </a:cubicBezTo>
                  <a:cubicBezTo>
                    <a:pt x="18536" y="1900"/>
                    <a:pt x="18631" y="1964"/>
                    <a:pt x="18722" y="2029"/>
                  </a:cubicBezTo>
                  <a:cubicBezTo>
                    <a:pt x="18737" y="2039"/>
                    <a:pt x="18754" y="2045"/>
                    <a:pt x="18772" y="2045"/>
                  </a:cubicBezTo>
                  <a:cubicBezTo>
                    <a:pt x="18799" y="2045"/>
                    <a:pt x="18825" y="2032"/>
                    <a:pt x="18842" y="2008"/>
                  </a:cubicBezTo>
                  <a:cubicBezTo>
                    <a:pt x="18869" y="1970"/>
                    <a:pt x="18860" y="1917"/>
                    <a:pt x="18821" y="1888"/>
                  </a:cubicBezTo>
                  <a:cubicBezTo>
                    <a:pt x="18727" y="1821"/>
                    <a:pt x="18629" y="1755"/>
                    <a:pt x="18532" y="1695"/>
                  </a:cubicBezTo>
                  <a:cubicBezTo>
                    <a:pt x="18518" y="1686"/>
                    <a:pt x="18502" y="1681"/>
                    <a:pt x="18486" y="1681"/>
                  </a:cubicBezTo>
                  <a:close/>
                  <a:moveTo>
                    <a:pt x="30633" y="1748"/>
                  </a:moveTo>
                  <a:cubicBezTo>
                    <a:pt x="30602" y="1748"/>
                    <a:pt x="30573" y="1765"/>
                    <a:pt x="30556" y="1794"/>
                  </a:cubicBezTo>
                  <a:cubicBezTo>
                    <a:pt x="30534" y="1836"/>
                    <a:pt x="30550" y="1887"/>
                    <a:pt x="30591" y="1909"/>
                  </a:cubicBezTo>
                  <a:cubicBezTo>
                    <a:pt x="30612" y="1920"/>
                    <a:pt x="30633" y="1935"/>
                    <a:pt x="30654" y="1948"/>
                  </a:cubicBezTo>
                  <a:cubicBezTo>
                    <a:pt x="30721" y="1992"/>
                    <a:pt x="30777" y="2047"/>
                    <a:pt x="30823" y="2108"/>
                  </a:cubicBezTo>
                  <a:cubicBezTo>
                    <a:pt x="30839" y="2130"/>
                    <a:pt x="30865" y="2141"/>
                    <a:pt x="30892" y="2141"/>
                  </a:cubicBezTo>
                  <a:cubicBezTo>
                    <a:pt x="30910" y="2141"/>
                    <a:pt x="30928" y="2137"/>
                    <a:pt x="30944" y="2124"/>
                  </a:cubicBezTo>
                  <a:cubicBezTo>
                    <a:pt x="30982" y="2095"/>
                    <a:pt x="30988" y="2042"/>
                    <a:pt x="30960" y="2004"/>
                  </a:cubicBezTo>
                  <a:cubicBezTo>
                    <a:pt x="30904" y="1928"/>
                    <a:pt x="30833" y="1861"/>
                    <a:pt x="30750" y="1805"/>
                  </a:cubicBezTo>
                  <a:cubicBezTo>
                    <a:pt x="30724" y="1789"/>
                    <a:pt x="30699" y="1773"/>
                    <a:pt x="30673" y="1759"/>
                  </a:cubicBezTo>
                  <a:cubicBezTo>
                    <a:pt x="30660" y="1752"/>
                    <a:pt x="30646" y="1748"/>
                    <a:pt x="30633" y="1748"/>
                  </a:cubicBezTo>
                  <a:close/>
                  <a:moveTo>
                    <a:pt x="2467" y="1943"/>
                  </a:moveTo>
                  <a:cubicBezTo>
                    <a:pt x="2445" y="1943"/>
                    <a:pt x="2423" y="1952"/>
                    <a:pt x="2406" y="1968"/>
                  </a:cubicBezTo>
                  <a:cubicBezTo>
                    <a:pt x="2326" y="2050"/>
                    <a:pt x="2246" y="2137"/>
                    <a:pt x="2169" y="2223"/>
                  </a:cubicBezTo>
                  <a:cubicBezTo>
                    <a:pt x="2137" y="2258"/>
                    <a:pt x="2140" y="2313"/>
                    <a:pt x="2176" y="2343"/>
                  </a:cubicBezTo>
                  <a:cubicBezTo>
                    <a:pt x="2192" y="2359"/>
                    <a:pt x="2212" y="2366"/>
                    <a:pt x="2233" y="2366"/>
                  </a:cubicBezTo>
                  <a:cubicBezTo>
                    <a:pt x="2256" y="2366"/>
                    <a:pt x="2280" y="2356"/>
                    <a:pt x="2297" y="2337"/>
                  </a:cubicBezTo>
                  <a:cubicBezTo>
                    <a:pt x="2373" y="2252"/>
                    <a:pt x="2451" y="2169"/>
                    <a:pt x="2529" y="2089"/>
                  </a:cubicBezTo>
                  <a:cubicBezTo>
                    <a:pt x="2563" y="2055"/>
                    <a:pt x="2561" y="2000"/>
                    <a:pt x="2528" y="1968"/>
                  </a:cubicBezTo>
                  <a:cubicBezTo>
                    <a:pt x="2511" y="1952"/>
                    <a:pt x="2489" y="1943"/>
                    <a:pt x="2467" y="1943"/>
                  </a:cubicBezTo>
                  <a:close/>
                  <a:moveTo>
                    <a:pt x="29368" y="2037"/>
                  </a:moveTo>
                  <a:cubicBezTo>
                    <a:pt x="29350" y="2037"/>
                    <a:pt x="29331" y="2043"/>
                    <a:pt x="29315" y="2055"/>
                  </a:cubicBezTo>
                  <a:cubicBezTo>
                    <a:pt x="29227" y="2124"/>
                    <a:pt x="29137" y="2202"/>
                    <a:pt x="29049" y="2287"/>
                  </a:cubicBezTo>
                  <a:cubicBezTo>
                    <a:pt x="29016" y="2319"/>
                    <a:pt x="29014" y="2374"/>
                    <a:pt x="29048" y="2407"/>
                  </a:cubicBezTo>
                  <a:cubicBezTo>
                    <a:pt x="29064" y="2425"/>
                    <a:pt x="29086" y="2434"/>
                    <a:pt x="29110" y="2434"/>
                  </a:cubicBezTo>
                  <a:cubicBezTo>
                    <a:pt x="29131" y="2434"/>
                    <a:pt x="29152" y="2426"/>
                    <a:pt x="29169" y="2410"/>
                  </a:cubicBezTo>
                  <a:cubicBezTo>
                    <a:pt x="29253" y="2329"/>
                    <a:pt x="29337" y="2255"/>
                    <a:pt x="29421" y="2189"/>
                  </a:cubicBezTo>
                  <a:cubicBezTo>
                    <a:pt x="29459" y="2161"/>
                    <a:pt x="29466" y="2106"/>
                    <a:pt x="29437" y="2069"/>
                  </a:cubicBezTo>
                  <a:cubicBezTo>
                    <a:pt x="29419" y="2048"/>
                    <a:pt x="29394" y="2037"/>
                    <a:pt x="29368" y="2037"/>
                  </a:cubicBezTo>
                  <a:close/>
                  <a:moveTo>
                    <a:pt x="19177" y="2191"/>
                  </a:moveTo>
                  <a:cubicBezTo>
                    <a:pt x="19153" y="2191"/>
                    <a:pt x="19129" y="2201"/>
                    <a:pt x="19111" y="2221"/>
                  </a:cubicBezTo>
                  <a:cubicBezTo>
                    <a:pt x="19081" y="2257"/>
                    <a:pt x="19086" y="2311"/>
                    <a:pt x="19121" y="2342"/>
                  </a:cubicBezTo>
                  <a:cubicBezTo>
                    <a:pt x="19206" y="2415"/>
                    <a:pt x="19289" y="2494"/>
                    <a:pt x="19369" y="2572"/>
                  </a:cubicBezTo>
                  <a:cubicBezTo>
                    <a:pt x="19387" y="2588"/>
                    <a:pt x="19408" y="2596"/>
                    <a:pt x="19430" y="2596"/>
                  </a:cubicBezTo>
                  <a:cubicBezTo>
                    <a:pt x="19452" y="2596"/>
                    <a:pt x="19475" y="2587"/>
                    <a:pt x="19491" y="2571"/>
                  </a:cubicBezTo>
                  <a:cubicBezTo>
                    <a:pt x="19524" y="2537"/>
                    <a:pt x="19523" y="2482"/>
                    <a:pt x="19489" y="2449"/>
                  </a:cubicBezTo>
                  <a:cubicBezTo>
                    <a:pt x="19408" y="2367"/>
                    <a:pt x="19321" y="2289"/>
                    <a:pt x="19233" y="2212"/>
                  </a:cubicBezTo>
                  <a:cubicBezTo>
                    <a:pt x="19217" y="2198"/>
                    <a:pt x="19197" y="2191"/>
                    <a:pt x="19177" y="2191"/>
                  </a:cubicBezTo>
                  <a:close/>
                  <a:moveTo>
                    <a:pt x="31060" y="2449"/>
                  </a:moveTo>
                  <a:cubicBezTo>
                    <a:pt x="31058" y="2449"/>
                    <a:pt x="31056" y="2449"/>
                    <a:pt x="31054" y="2449"/>
                  </a:cubicBezTo>
                  <a:cubicBezTo>
                    <a:pt x="31006" y="2454"/>
                    <a:pt x="30971" y="2495"/>
                    <a:pt x="30976" y="2542"/>
                  </a:cubicBezTo>
                  <a:cubicBezTo>
                    <a:pt x="30977" y="2577"/>
                    <a:pt x="30979" y="2612"/>
                    <a:pt x="30979" y="2647"/>
                  </a:cubicBezTo>
                  <a:cubicBezTo>
                    <a:pt x="30979" y="2716"/>
                    <a:pt x="30974" y="2790"/>
                    <a:pt x="30964" y="2867"/>
                  </a:cubicBezTo>
                  <a:cubicBezTo>
                    <a:pt x="30958" y="2913"/>
                    <a:pt x="30990" y="2956"/>
                    <a:pt x="31038" y="2963"/>
                  </a:cubicBezTo>
                  <a:lnTo>
                    <a:pt x="31049" y="2963"/>
                  </a:lnTo>
                  <a:cubicBezTo>
                    <a:pt x="31092" y="2963"/>
                    <a:pt x="31129" y="2932"/>
                    <a:pt x="31134" y="2889"/>
                  </a:cubicBezTo>
                  <a:cubicBezTo>
                    <a:pt x="31145" y="2804"/>
                    <a:pt x="31152" y="2724"/>
                    <a:pt x="31152" y="2647"/>
                  </a:cubicBezTo>
                  <a:cubicBezTo>
                    <a:pt x="31152" y="2607"/>
                    <a:pt x="31150" y="2567"/>
                    <a:pt x="31147" y="2527"/>
                  </a:cubicBezTo>
                  <a:cubicBezTo>
                    <a:pt x="31142" y="2483"/>
                    <a:pt x="31104" y="2449"/>
                    <a:pt x="31060" y="2449"/>
                  </a:cubicBezTo>
                  <a:close/>
                  <a:moveTo>
                    <a:pt x="1904" y="2590"/>
                  </a:moveTo>
                  <a:cubicBezTo>
                    <a:pt x="1877" y="2590"/>
                    <a:pt x="1852" y="2602"/>
                    <a:pt x="1834" y="2623"/>
                  </a:cubicBezTo>
                  <a:cubicBezTo>
                    <a:pt x="1764" y="2715"/>
                    <a:pt x="1695" y="2809"/>
                    <a:pt x="1628" y="2904"/>
                  </a:cubicBezTo>
                  <a:cubicBezTo>
                    <a:pt x="1601" y="2942"/>
                    <a:pt x="1610" y="2995"/>
                    <a:pt x="1649" y="3022"/>
                  </a:cubicBezTo>
                  <a:cubicBezTo>
                    <a:pt x="1665" y="3033"/>
                    <a:pt x="1681" y="3038"/>
                    <a:pt x="1698" y="3038"/>
                  </a:cubicBezTo>
                  <a:cubicBezTo>
                    <a:pt x="1726" y="3038"/>
                    <a:pt x="1753" y="3025"/>
                    <a:pt x="1769" y="3001"/>
                  </a:cubicBezTo>
                  <a:cubicBezTo>
                    <a:pt x="1834" y="2910"/>
                    <a:pt x="1902" y="2817"/>
                    <a:pt x="1971" y="2729"/>
                  </a:cubicBezTo>
                  <a:cubicBezTo>
                    <a:pt x="1999" y="2691"/>
                    <a:pt x="1993" y="2638"/>
                    <a:pt x="1956" y="2607"/>
                  </a:cubicBezTo>
                  <a:cubicBezTo>
                    <a:pt x="1940" y="2596"/>
                    <a:pt x="1922" y="2590"/>
                    <a:pt x="1904" y="2590"/>
                  </a:cubicBezTo>
                  <a:close/>
                  <a:moveTo>
                    <a:pt x="28760" y="2641"/>
                  </a:moveTo>
                  <a:cubicBezTo>
                    <a:pt x="28736" y="2641"/>
                    <a:pt x="28712" y="2651"/>
                    <a:pt x="28695" y="2671"/>
                  </a:cubicBezTo>
                  <a:cubicBezTo>
                    <a:pt x="28620" y="2758"/>
                    <a:pt x="28545" y="2844"/>
                    <a:pt x="28469" y="2931"/>
                  </a:cubicBezTo>
                  <a:cubicBezTo>
                    <a:pt x="28439" y="2966"/>
                    <a:pt x="28442" y="3020"/>
                    <a:pt x="28479" y="3051"/>
                  </a:cubicBezTo>
                  <a:cubicBezTo>
                    <a:pt x="28495" y="3065"/>
                    <a:pt x="28514" y="3073"/>
                    <a:pt x="28535" y="3073"/>
                  </a:cubicBezTo>
                  <a:cubicBezTo>
                    <a:pt x="28559" y="3073"/>
                    <a:pt x="28583" y="3062"/>
                    <a:pt x="28599" y="3043"/>
                  </a:cubicBezTo>
                  <a:cubicBezTo>
                    <a:pt x="28674" y="2956"/>
                    <a:pt x="28750" y="2870"/>
                    <a:pt x="28825" y="2783"/>
                  </a:cubicBezTo>
                  <a:cubicBezTo>
                    <a:pt x="28855" y="2747"/>
                    <a:pt x="28852" y="2694"/>
                    <a:pt x="28815" y="2662"/>
                  </a:cubicBezTo>
                  <a:cubicBezTo>
                    <a:pt x="28799" y="2648"/>
                    <a:pt x="28780" y="2641"/>
                    <a:pt x="28760" y="2641"/>
                  </a:cubicBezTo>
                  <a:close/>
                  <a:moveTo>
                    <a:pt x="19781" y="2802"/>
                  </a:moveTo>
                  <a:cubicBezTo>
                    <a:pt x="19761" y="2802"/>
                    <a:pt x="19741" y="2808"/>
                    <a:pt x="19725" y="2822"/>
                  </a:cubicBezTo>
                  <a:cubicBezTo>
                    <a:pt x="19689" y="2852"/>
                    <a:pt x="19685" y="2907"/>
                    <a:pt x="19715" y="2942"/>
                  </a:cubicBezTo>
                  <a:cubicBezTo>
                    <a:pt x="19774" y="3012"/>
                    <a:pt x="19832" y="3085"/>
                    <a:pt x="19888" y="3158"/>
                  </a:cubicBezTo>
                  <a:lnTo>
                    <a:pt x="19925" y="3208"/>
                  </a:lnTo>
                  <a:cubicBezTo>
                    <a:pt x="19941" y="3230"/>
                    <a:pt x="19968" y="3243"/>
                    <a:pt x="19994" y="3243"/>
                  </a:cubicBezTo>
                  <a:cubicBezTo>
                    <a:pt x="20011" y="3243"/>
                    <a:pt x="20029" y="3238"/>
                    <a:pt x="20045" y="3225"/>
                  </a:cubicBezTo>
                  <a:cubicBezTo>
                    <a:pt x="20083" y="3198"/>
                    <a:pt x="20091" y="3144"/>
                    <a:pt x="20062" y="3105"/>
                  </a:cubicBezTo>
                  <a:lnTo>
                    <a:pt x="20024" y="3054"/>
                  </a:lnTo>
                  <a:cubicBezTo>
                    <a:pt x="19966" y="2979"/>
                    <a:pt x="19907" y="2904"/>
                    <a:pt x="19846" y="2832"/>
                  </a:cubicBezTo>
                  <a:cubicBezTo>
                    <a:pt x="19829" y="2812"/>
                    <a:pt x="19805" y="2802"/>
                    <a:pt x="19781" y="2802"/>
                  </a:cubicBezTo>
                  <a:close/>
                  <a:moveTo>
                    <a:pt x="28194" y="3287"/>
                  </a:moveTo>
                  <a:cubicBezTo>
                    <a:pt x="28170" y="3287"/>
                    <a:pt x="28147" y="3296"/>
                    <a:pt x="28130" y="3315"/>
                  </a:cubicBezTo>
                  <a:cubicBezTo>
                    <a:pt x="28053" y="3400"/>
                    <a:pt x="27976" y="3485"/>
                    <a:pt x="27899" y="3568"/>
                  </a:cubicBezTo>
                  <a:cubicBezTo>
                    <a:pt x="27866" y="3603"/>
                    <a:pt x="27869" y="3658"/>
                    <a:pt x="27904" y="3690"/>
                  </a:cubicBezTo>
                  <a:cubicBezTo>
                    <a:pt x="27920" y="3706"/>
                    <a:pt x="27941" y="3714"/>
                    <a:pt x="27962" y="3714"/>
                  </a:cubicBezTo>
                  <a:cubicBezTo>
                    <a:pt x="27986" y="3714"/>
                    <a:pt x="28008" y="3704"/>
                    <a:pt x="28024" y="3685"/>
                  </a:cubicBezTo>
                  <a:cubicBezTo>
                    <a:pt x="28103" y="3602"/>
                    <a:pt x="28181" y="3517"/>
                    <a:pt x="28258" y="3430"/>
                  </a:cubicBezTo>
                  <a:cubicBezTo>
                    <a:pt x="28290" y="3395"/>
                    <a:pt x="28287" y="3341"/>
                    <a:pt x="28252" y="3309"/>
                  </a:cubicBezTo>
                  <a:cubicBezTo>
                    <a:pt x="28235" y="3294"/>
                    <a:pt x="28214" y="3287"/>
                    <a:pt x="28194" y="3287"/>
                  </a:cubicBezTo>
                  <a:close/>
                  <a:moveTo>
                    <a:pt x="1418" y="3298"/>
                  </a:moveTo>
                  <a:cubicBezTo>
                    <a:pt x="1388" y="3298"/>
                    <a:pt x="1360" y="3313"/>
                    <a:pt x="1343" y="3339"/>
                  </a:cubicBezTo>
                  <a:cubicBezTo>
                    <a:pt x="1303" y="3406"/>
                    <a:pt x="1263" y="3475"/>
                    <a:pt x="1224" y="3544"/>
                  </a:cubicBezTo>
                  <a:cubicBezTo>
                    <a:pt x="1207" y="3578"/>
                    <a:pt x="1189" y="3610"/>
                    <a:pt x="1172" y="3642"/>
                  </a:cubicBezTo>
                  <a:cubicBezTo>
                    <a:pt x="1149" y="3683"/>
                    <a:pt x="1164" y="3735"/>
                    <a:pt x="1205" y="3759"/>
                  </a:cubicBezTo>
                  <a:cubicBezTo>
                    <a:pt x="1220" y="3765"/>
                    <a:pt x="1232" y="3768"/>
                    <a:pt x="1247" y="3768"/>
                  </a:cubicBezTo>
                  <a:cubicBezTo>
                    <a:pt x="1277" y="3768"/>
                    <a:pt x="1306" y="3752"/>
                    <a:pt x="1322" y="3723"/>
                  </a:cubicBezTo>
                  <a:cubicBezTo>
                    <a:pt x="1340" y="3691"/>
                    <a:pt x="1357" y="3659"/>
                    <a:pt x="1375" y="3629"/>
                  </a:cubicBezTo>
                  <a:cubicBezTo>
                    <a:pt x="1412" y="3562"/>
                    <a:pt x="1450" y="3494"/>
                    <a:pt x="1490" y="3429"/>
                  </a:cubicBezTo>
                  <a:cubicBezTo>
                    <a:pt x="1516" y="3387"/>
                    <a:pt x="1501" y="3334"/>
                    <a:pt x="1461" y="3310"/>
                  </a:cubicBezTo>
                  <a:cubicBezTo>
                    <a:pt x="1448" y="3302"/>
                    <a:pt x="1433" y="3298"/>
                    <a:pt x="1418" y="3298"/>
                  </a:cubicBezTo>
                  <a:close/>
                  <a:moveTo>
                    <a:pt x="30930" y="3293"/>
                  </a:moveTo>
                  <a:cubicBezTo>
                    <a:pt x="30894" y="3293"/>
                    <a:pt x="30861" y="3316"/>
                    <a:pt x="30849" y="3352"/>
                  </a:cubicBezTo>
                  <a:cubicBezTo>
                    <a:pt x="30815" y="3454"/>
                    <a:pt x="30775" y="3560"/>
                    <a:pt x="30729" y="3667"/>
                  </a:cubicBezTo>
                  <a:cubicBezTo>
                    <a:pt x="30711" y="3711"/>
                    <a:pt x="30732" y="3762"/>
                    <a:pt x="30775" y="3780"/>
                  </a:cubicBezTo>
                  <a:cubicBezTo>
                    <a:pt x="30787" y="3784"/>
                    <a:pt x="30798" y="3786"/>
                    <a:pt x="30809" y="3786"/>
                  </a:cubicBezTo>
                  <a:cubicBezTo>
                    <a:pt x="30843" y="3786"/>
                    <a:pt x="30875" y="3767"/>
                    <a:pt x="30887" y="3733"/>
                  </a:cubicBezTo>
                  <a:cubicBezTo>
                    <a:pt x="30936" y="3623"/>
                    <a:pt x="30977" y="3512"/>
                    <a:pt x="31012" y="3406"/>
                  </a:cubicBezTo>
                  <a:cubicBezTo>
                    <a:pt x="31027" y="3360"/>
                    <a:pt x="31001" y="3312"/>
                    <a:pt x="30956" y="3298"/>
                  </a:cubicBezTo>
                  <a:cubicBezTo>
                    <a:pt x="30948" y="3295"/>
                    <a:pt x="30939" y="3293"/>
                    <a:pt x="30930" y="3293"/>
                  </a:cubicBezTo>
                  <a:close/>
                  <a:moveTo>
                    <a:pt x="20285" y="3495"/>
                  </a:moveTo>
                  <a:cubicBezTo>
                    <a:pt x="20269" y="3495"/>
                    <a:pt x="20253" y="3500"/>
                    <a:pt x="20239" y="3509"/>
                  </a:cubicBezTo>
                  <a:cubicBezTo>
                    <a:pt x="20199" y="3536"/>
                    <a:pt x="20187" y="3589"/>
                    <a:pt x="20213" y="3629"/>
                  </a:cubicBezTo>
                  <a:cubicBezTo>
                    <a:pt x="20275" y="3723"/>
                    <a:pt x="20336" y="3821"/>
                    <a:pt x="20399" y="3917"/>
                  </a:cubicBezTo>
                  <a:cubicBezTo>
                    <a:pt x="20415" y="3943"/>
                    <a:pt x="20442" y="3957"/>
                    <a:pt x="20471" y="3957"/>
                  </a:cubicBezTo>
                  <a:cubicBezTo>
                    <a:pt x="20487" y="3957"/>
                    <a:pt x="20503" y="3952"/>
                    <a:pt x="20517" y="3944"/>
                  </a:cubicBezTo>
                  <a:cubicBezTo>
                    <a:pt x="20557" y="3919"/>
                    <a:pt x="20568" y="3866"/>
                    <a:pt x="20543" y="3826"/>
                  </a:cubicBezTo>
                  <a:cubicBezTo>
                    <a:pt x="20482" y="3728"/>
                    <a:pt x="20420" y="3631"/>
                    <a:pt x="20357" y="3535"/>
                  </a:cubicBezTo>
                  <a:cubicBezTo>
                    <a:pt x="20341" y="3509"/>
                    <a:pt x="20313" y="3495"/>
                    <a:pt x="20285" y="3495"/>
                  </a:cubicBezTo>
                  <a:close/>
                  <a:moveTo>
                    <a:pt x="27606" y="3913"/>
                  </a:moveTo>
                  <a:cubicBezTo>
                    <a:pt x="27583" y="3913"/>
                    <a:pt x="27561" y="3922"/>
                    <a:pt x="27544" y="3940"/>
                  </a:cubicBezTo>
                  <a:cubicBezTo>
                    <a:pt x="27464" y="4020"/>
                    <a:pt x="27384" y="4100"/>
                    <a:pt x="27301" y="4178"/>
                  </a:cubicBezTo>
                  <a:cubicBezTo>
                    <a:pt x="27267" y="4210"/>
                    <a:pt x="27265" y="4265"/>
                    <a:pt x="27297" y="4300"/>
                  </a:cubicBezTo>
                  <a:cubicBezTo>
                    <a:pt x="27315" y="4318"/>
                    <a:pt x="27337" y="4326"/>
                    <a:pt x="27360" y="4326"/>
                  </a:cubicBezTo>
                  <a:cubicBezTo>
                    <a:pt x="27382" y="4326"/>
                    <a:pt x="27403" y="4318"/>
                    <a:pt x="27419" y="4302"/>
                  </a:cubicBezTo>
                  <a:cubicBezTo>
                    <a:pt x="27502" y="4223"/>
                    <a:pt x="27586" y="4141"/>
                    <a:pt x="27666" y="4060"/>
                  </a:cubicBezTo>
                  <a:cubicBezTo>
                    <a:pt x="27699" y="4026"/>
                    <a:pt x="27699" y="3972"/>
                    <a:pt x="27666" y="3938"/>
                  </a:cubicBezTo>
                  <a:cubicBezTo>
                    <a:pt x="27649" y="3921"/>
                    <a:pt x="27627" y="3913"/>
                    <a:pt x="27606" y="3913"/>
                  </a:cubicBezTo>
                  <a:close/>
                  <a:moveTo>
                    <a:pt x="1017" y="4057"/>
                  </a:moveTo>
                  <a:cubicBezTo>
                    <a:pt x="984" y="4057"/>
                    <a:pt x="953" y="4076"/>
                    <a:pt x="938" y="4108"/>
                  </a:cubicBezTo>
                  <a:cubicBezTo>
                    <a:pt x="890" y="4212"/>
                    <a:pt x="842" y="4318"/>
                    <a:pt x="798" y="4425"/>
                  </a:cubicBezTo>
                  <a:cubicBezTo>
                    <a:pt x="779" y="4468"/>
                    <a:pt x="800" y="4519"/>
                    <a:pt x="845" y="4537"/>
                  </a:cubicBezTo>
                  <a:cubicBezTo>
                    <a:pt x="854" y="4542"/>
                    <a:pt x="866" y="4543"/>
                    <a:pt x="877" y="4543"/>
                  </a:cubicBezTo>
                  <a:cubicBezTo>
                    <a:pt x="911" y="4543"/>
                    <a:pt x="943" y="4524"/>
                    <a:pt x="957" y="4491"/>
                  </a:cubicBezTo>
                  <a:cubicBezTo>
                    <a:pt x="1000" y="4386"/>
                    <a:pt x="1047" y="4281"/>
                    <a:pt x="1093" y="4180"/>
                  </a:cubicBezTo>
                  <a:cubicBezTo>
                    <a:pt x="1114" y="4137"/>
                    <a:pt x="1095" y="4085"/>
                    <a:pt x="1051" y="4065"/>
                  </a:cubicBezTo>
                  <a:cubicBezTo>
                    <a:pt x="1040" y="4060"/>
                    <a:pt x="1028" y="4057"/>
                    <a:pt x="1017" y="4057"/>
                  </a:cubicBezTo>
                  <a:close/>
                  <a:moveTo>
                    <a:pt x="30595" y="4083"/>
                  </a:moveTo>
                  <a:cubicBezTo>
                    <a:pt x="30562" y="4083"/>
                    <a:pt x="30532" y="4102"/>
                    <a:pt x="30518" y="4133"/>
                  </a:cubicBezTo>
                  <a:cubicBezTo>
                    <a:pt x="30470" y="4238"/>
                    <a:pt x="30422" y="4343"/>
                    <a:pt x="30375" y="4447"/>
                  </a:cubicBezTo>
                  <a:cubicBezTo>
                    <a:pt x="30356" y="4491"/>
                    <a:pt x="30375" y="4542"/>
                    <a:pt x="30418" y="4561"/>
                  </a:cubicBezTo>
                  <a:cubicBezTo>
                    <a:pt x="30430" y="4566"/>
                    <a:pt x="30442" y="4569"/>
                    <a:pt x="30454" y="4569"/>
                  </a:cubicBezTo>
                  <a:cubicBezTo>
                    <a:pt x="30487" y="4569"/>
                    <a:pt x="30518" y="4550"/>
                    <a:pt x="30532" y="4518"/>
                  </a:cubicBezTo>
                  <a:cubicBezTo>
                    <a:pt x="30578" y="4414"/>
                    <a:pt x="30626" y="4310"/>
                    <a:pt x="30673" y="4205"/>
                  </a:cubicBezTo>
                  <a:cubicBezTo>
                    <a:pt x="30694" y="4162"/>
                    <a:pt x="30675" y="4111"/>
                    <a:pt x="30631" y="4092"/>
                  </a:cubicBezTo>
                  <a:cubicBezTo>
                    <a:pt x="30619" y="4086"/>
                    <a:pt x="30607" y="4083"/>
                    <a:pt x="30595" y="4083"/>
                  </a:cubicBezTo>
                  <a:close/>
                  <a:moveTo>
                    <a:pt x="20748" y="4219"/>
                  </a:moveTo>
                  <a:cubicBezTo>
                    <a:pt x="20732" y="4219"/>
                    <a:pt x="20716" y="4223"/>
                    <a:pt x="20701" y="4233"/>
                  </a:cubicBezTo>
                  <a:cubicBezTo>
                    <a:pt x="20661" y="4260"/>
                    <a:pt x="20652" y="4313"/>
                    <a:pt x="20677" y="4353"/>
                  </a:cubicBezTo>
                  <a:cubicBezTo>
                    <a:pt x="20748" y="4458"/>
                    <a:pt x="20814" y="4553"/>
                    <a:pt x="20874" y="4638"/>
                  </a:cubicBezTo>
                  <a:cubicBezTo>
                    <a:pt x="20892" y="4662"/>
                    <a:pt x="20918" y="4673"/>
                    <a:pt x="20945" y="4673"/>
                  </a:cubicBezTo>
                  <a:cubicBezTo>
                    <a:pt x="20962" y="4673"/>
                    <a:pt x="20980" y="4668"/>
                    <a:pt x="20994" y="4657"/>
                  </a:cubicBezTo>
                  <a:cubicBezTo>
                    <a:pt x="21033" y="4630"/>
                    <a:pt x="21042" y="4575"/>
                    <a:pt x="21014" y="4537"/>
                  </a:cubicBezTo>
                  <a:cubicBezTo>
                    <a:pt x="20953" y="4454"/>
                    <a:pt x="20890" y="4362"/>
                    <a:pt x="20820" y="4257"/>
                  </a:cubicBezTo>
                  <a:cubicBezTo>
                    <a:pt x="20804" y="4232"/>
                    <a:pt x="20776" y="4219"/>
                    <a:pt x="20748" y="4219"/>
                  </a:cubicBezTo>
                  <a:close/>
                  <a:moveTo>
                    <a:pt x="26978" y="4500"/>
                  </a:moveTo>
                  <a:cubicBezTo>
                    <a:pt x="26958" y="4500"/>
                    <a:pt x="26939" y="4507"/>
                    <a:pt x="26923" y="4521"/>
                  </a:cubicBezTo>
                  <a:cubicBezTo>
                    <a:pt x="26835" y="4595"/>
                    <a:pt x="26746" y="4668"/>
                    <a:pt x="26660" y="4737"/>
                  </a:cubicBezTo>
                  <a:cubicBezTo>
                    <a:pt x="26622" y="4766"/>
                    <a:pt x="26615" y="4820"/>
                    <a:pt x="26646" y="4857"/>
                  </a:cubicBezTo>
                  <a:cubicBezTo>
                    <a:pt x="26662" y="4880"/>
                    <a:pt x="26687" y="4891"/>
                    <a:pt x="26713" y="4891"/>
                  </a:cubicBezTo>
                  <a:cubicBezTo>
                    <a:pt x="26730" y="4891"/>
                    <a:pt x="26750" y="4884"/>
                    <a:pt x="26766" y="4872"/>
                  </a:cubicBezTo>
                  <a:cubicBezTo>
                    <a:pt x="26855" y="4801"/>
                    <a:pt x="26945" y="4728"/>
                    <a:pt x="27033" y="4651"/>
                  </a:cubicBezTo>
                  <a:cubicBezTo>
                    <a:pt x="27070" y="4620"/>
                    <a:pt x="27073" y="4566"/>
                    <a:pt x="27043" y="4531"/>
                  </a:cubicBezTo>
                  <a:cubicBezTo>
                    <a:pt x="27026" y="4510"/>
                    <a:pt x="27002" y="4500"/>
                    <a:pt x="26978" y="4500"/>
                  </a:cubicBezTo>
                  <a:close/>
                  <a:moveTo>
                    <a:pt x="21268" y="4903"/>
                  </a:moveTo>
                  <a:cubicBezTo>
                    <a:pt x="21248" y="4903"/>
                    <a:pt x="21227" y="4910"/>
                    <a:pt x="21211" y="4924"/>
                  </a:cubicBezTo>
                  <a:cubicBezTo>
                    <a:pt x="21175" y="4956"/>
                    <a:pt x="21172" y="5011"/>
                    <a:pt x="21204" y="5046"/>
                  </a:cubicBezTo>
                  <a:cubicBezTo>
                    <a:pt x="21286" y="5136"/>
                    <a:pt x="21369" y="5221"/>
                    <a:pt x="21452" y="5296"/>
                  </a:cubicBezTo>
                  <a:cubicBezTo>
                    <a:pt x="21470" y="5310"/>
                    <a:pt x="21491" y="5318"/>
                    <a:pt x="21510" y="5318"/>
                  </a:cubicBezTo>
                  <a:cubicBezTo>
                    <a:pt x="21534" y="5318"/>
                    <a:pt x="21558" y="5309"/>
                    <a:pt x="21574" y="5290"/>
                  </a:cubicBezTo>
                  <a:cubicBezTo>
                    <a:pt x="21606" y="5254"/>
                    <a:pt x="21603" y="5200"/>
                    <a:pt x="21568" y="5168"/>
                  </a:cubicBezTo>
                  <a:cubicBezTo>
                    <a:pt x="21488" y="5096"/>
                    <a:pt x="21409" y="5016"/>
                    <a:pt x="21331" y="4931"/>
                  </a:cubicBezTo>
                  <a:cubicBezTo>
                    <a:pt x="21315" y="4912"/>
                    <a:pt x="21292" y="4903"/>
                    <a:pt x="21268" y="4903"/>
                  </a:cubicBezTo>
                  <a:close/>
                  <a:moveTo>
                    <a:pt x="693" y="4852"/>
                  </a:moveTo>
                  <a:cubicBezTo>
                    <a:pt x="657" y="4852"/>
                    <a:pt x="624" y="4875"/>
                    <a:pt x="611" y="4910"/>
                  </a:cubicBezTo>
                  <a:cubicBezTo>
                    <a:pt x="573" y="5019"/>
                    <a:pt x="536" y="5129"/>
                    <a:pt x="502" y="5240"/>
                  </a:cubicBezTo>
                  <a:cubicBezTo>
                    <a:pt x="488" y="5285"/>
                    <a:pt x="513" y="5333"/>
                    <a:pt x="558" y="5347"/>
                  </a:cubicBezTo>
                  <a:cubicBezTo>
                    <a:pt x="568" y="5349"/>
                    <a:pt x="576" y="5350"/>
                    <a:pt x="584" y="5350"/>
                  </a:cubicBezTo>
                  <a:cubicBezTo>
                    <a:pt x="621" y="5350"/>
                    <a:pt x="654" y="5328"/>
                    <a:pt x="667" y="5291"/>
                  </a:cubicBezTo>
                  <a:cubicBezTo>
                    <a:pt x="701" y="5182"/>
                    <a:pt x="736" y="5073"/>
                    <a:pt x="773" y="4968"/>
                  </a:cubicBezTo>
                  <a:cubicBezTo>
                    <a:pt x="789" y="4923"/>
                    <a:pt x="766" y="4873"/>
                    <a:pt x="722" y="4857"/>
                  </a:cubicBezTo>
                  <a:cubicBezTo>
                    <a:pt x="712" y="4854"/>
                    <a:pt x="702" y="4852"/>
                    <a:pt x="693" y="4852"/>
                  </a:cubicBezTo>
                  <a:close/>
                  <a:moveTo>
                    <a:pt x="30248" y="4870"/>
                  </a:moveTo>
                  <a:cubicBezTo>
                    <a:pt x="30215" y="4870"/>
                    <a:pt x="30183" y="4889"/>
                    <a:pt x="30168" y="4923"/>
                  </a:cubicBezTo>
                  <a:cubicBezTo>
                    <a:pt x="30125" y="5027"/>
                    <a:pt x="30080" y="5134"/>
                    <a:pt x="30037" y="5240"/>
                  </a:cubicBezTo>
                  <a:cubicBezTo>
                    <a:pt x="30018" y="5283"/>
                    <a:pt x="30039" y="5334"/>
                    <a:pt x="30084" y="5352"/>
                  </a:cubicBezTo>
                  <a:cubicBezTo>
                    <a:pt x="30093" y="5357"/>
                    <a:pt x="30104" y="5358"/>
                    <a:pt x="30116" y="5358"/>
                  </a:cubicBezTo>
                  <a:cubicBezTo>
                    <a:pt x="30149" y="5358"/>
                    <a:pt x="30181" y="5339"/>
                    <a:pt x="30196" y="5306"/>
                  </a:cubicBezTo>
                  <a:cubicBezTo>
                    <a:pt x="30239" y="5200"/>
                    <a:pt x="30282" y="5094"/>
                    <a:pt x="30327" y="4989"/>
                  </a:cubicBezTo>
                  <a:cubicBezTo>
                    <a:pt x="30346" y="4945"/>
                    <a:pt x="30325" y="4896"/>
                    <a:pt x="30282" y="4876"/>
                  </a:cubicBezTo>
                  <a:cubicBezTo>
                    <a:pt x="30271" y="4872"/>
                    <a:pt x="30260" y="4870"/>
                    <a:pt x="30248" y="4870"/>
                  </a:cubicBezTo>
                  <a:close/>
                  <a:moveTo>
                    <a:pt x="26298" y="5023"/>
                  </a:moveTo>
                  <a:cubicBezTo>
                    <a:pt x="26281" y="5023"/>
                    <a:pt x="26264" y="5028"/>
                    <a:pt x="26248" y="5038"/>
                  </a:cubicBezTo>
                  <a:cubicBezTo>
                    <a:pt x="26154" y="5102"/>
                    <a:pt x="26058" y="5163"/>
                    <a:pt x="25963" y="5221"/>
                  </a:cubicBezTo>
                  <a:cubicBezTo>
                    <a:pt x="25922" y="5245"/>
                    <a:pt x="25909" y="5298"/>
                    <a:pt x="25935" y="5338"/>
                  </a:cubicBezTo>
                  <a:cubicBezTo>
                    <a:pt x="25951" y="5365"/>
                    <a:pt x="25978" y="5379"/>
                    <a:pt x="26008" y="5379"/>
                  </a:cubicBezTo>
                  <a:cubicBezTo>
                    <a:pt x="26023" y="5379"/>
                    <a:pt x="26039" y="5376"/>
                    <a:pt x="26051" y="5368"/>
                  </a:cubicBezTo>
                  <a:cubicBezTo>
                    <a:pt x="26149" y="5309"/>
                    <a:pt x="26248" y="5245"/>
                    <a:pt x="26345" y="5181"/>
                  </a:cubicBezTo>
                  <a:cubicBezTo>
                    <a:pt x="26385" y="5153"/>
                    <a:pt x="26394" y="5101"/>
                    <a:pt x="26369" y="5061"/>
                  </a:cubicBezTo>
                  <a:cubicBezTo>
                    <a:pt x="26352" y="5036"/>
                    <a:pt x="26325" y="5023"/>
                    <a:pt x="26298" y="5023"/>
                  </a:cubicBezTo>
                  <a:close/>
                  <a:moveTo>
                    <a:pt x="25555" y="5454"/>
                  </a:moveTo>
                  <a:cubicBezTo>
                    <a:pt x="25542" y="5454"/>
                    <a:pt x="25529" y="5457"/>
                    <a:pt x="25517" y="5463"/>
                  </a:cubicBezTo>
                  <a:cubicBezTo>
                    <a:pt x="25416" y="5511"/>
                    <a:pt x="25312" y="5555"/>
                    <a:pt x="25208" y="5595"/>
                  </a:cubicBezTo>
                  <a:cubicBezTo>
                    <a:pt x="25164" y="5613"/>
                    <a:pt x="25142" y="5663"/>
                    <a:pt x="25160" y="5708"/>
                  </a:cubicBezTo>
                  <a:cubicBezTo>
                    <a:pt x="25172" y="5741"/>
                    <a:pt x="25204" y="5762"/>
                    <a:pt x="25240" y="5762"/>
                  </a:cubicBezTo>
                  <a:cubicBezTo>
                    <a:pt x="25249" y="5762"/>
                    <a:pt x="25260" y="5760"/>
                    <a:pt x="25270" y="5756"/>
                  </a:cubicBezTo>
                  <a:cubicBezTo>
                    <a:pt x="25379" y="5714"/>
                    <a:pt x="25486" y="5667"/>
                    <a:pt x="25592" y="5616"/>
                  </a:cubicBezTo>
                  <a:cubicBezTo>
                    <a:pt x="25634" y="5597"/>
                    <a:pt x="25653" y="5546"/>
                    <a:pt x="25632" y="5503"/>
                  </a:cubicBezTo>
                  <a:cubicBezTo>
                    <a:pt x="25617" y="5472"/>
                    <a:pt x="25587" y="5454"/>
                    <a:pt x="25555" y="5454"/>
                  </a:cubicBezTo>
                  <a:close/>
                  <a:moveTo>
                    <a:pt x="21922" y="5454"/>
                  </a:moveTo>
                  <a:cubicBezTo>
                    <a:pt x="21893" y="5454"/>
                    <a:pt x="21865" y="5469"/>
                    <a:pt x="21850" y="5496"/>
                  </a:cubicBezTo>
                  <a:cubicBezTo>
                    <a:pt x="21824" y="5536"/>
                    <a:pt x="21837" y="5589"/>
                    <a:pt x="21878" y="5613"/>
                  </a:cubicBezTo>
                  <a:cubicBezTo>
                    <a:pt x="21978" y="5674"/>
                    <a:pt x="22083" y="5730"/>
                    <a:pt x="22191" y="5780"/>
                  </a:cubicBezTo>
                  <a:cubicBezTo>
                    <a:pt x="22202" y="5784"/>
                    <a:pt x="22213" y="5788"/>
                    <a:pt x="22226" y="5788"/>
                  </a:cubicBezTo>
                  <a:cubicBezTo>
                    <a:pt x="22258" y="5788"/>
                    <a:pt x="22290" y="5768"/>
                    <a:pt x="22304" y="5736"/>
                  </a:cubicBezTo>
                  <a:cubicBezTo>
                    <a:pt x="22324" y="5693"/>
                    <a:pt x="22304" y="5642"/>
                    <a:pt x="22261" y="5623"/>
                  </a:cubicBezTo>
                  <a:cubicBezTo>
                    <a:pt x="22160" y="5576"/>
                    <a:pt x="22061" y="5523"/>
                    <a:pt x="21968" y="5467"/>
                  </a:cubicBezTo>
                  <a:cubicBezTo>
                    <a:pt x="21954" y="5458"/>
                    <a:pt x="21938" y="5454"/>
                    <a:pt x="21922" y="5454"/>
                  </a:cubicBezTo>
                  <a:close/>
                  <a:moveTo>
                    <a:pt x="24750" y="5751"/>
                  </a:moveTo>
                  <a:cubicBezTo>
                    <a:pt x="24743" y="5751"/>
                    <a:pt x="24735" y="5752"/>
                    <a:pt x="24727" y="5754"/>
                  </a:cubicBezTo>
                  <a:cubicBezTo>
                    <a:pt x="24618" y="5783"/>
                    <a:pt x="24508" y="5808"/>
                    <a:pt x="24399" y="5829"/>
                  </a:cubicBezTo>
                  <a:cubicBezTo>
                    <a:pt x="24352" y="5837"/>
                    <a:pt x="24322" y="5882"/>
                    <a:pt x="24330" y="5929"/>
                  </a:cubicBezTo>
                  <a:cubicBezTo>
                    <a:pt x="24338" y="5970"/>
                    <a:pt x="24375" y="5999"/>
                    <a:pt x="24415" y="5999"/>
                  </a:cubicBezTo>
                  <a:cubicBezTo>
                    <a:pt x="24420" y="5999"/>
                    <a:pt x="24425" y="5999"/>
                    <a:pt x="24431" y="5997"/>
                  </a:cubicBezTo>
                  <a:cubicBezTo>
                    <a:pt x="24545" y="5977"/>
                    <a:pt x="24658" y="5949"/>
                    <a:pt x="24772" y="5919"/>
                  </a:cubicBezTo>
                  <a:cubicBezTo>
                    <a:pt x="24818" y="5908"/>
                    <a:pt x="24846" y="5860"/>
                    <a:pt x="24833" y="5815"/>
                  </a:cubicBezTo>
                  <a:cubicBezTo>
                    <a:pt x="24822" y="5776"/>
                    <a:pt x="24788" y="5751"/>
                    <a:pt x="24750" y="5751"/>
                  </a:cubicBezTo>
                  <a:close/>
                  <a:moveTo>
                    <a:pt x="22710" y="5788"/>
                  </a:moveTo>
                  <a:cubicBezTo>
                    <a:pt x="22672" y="5788"/>
                    <a:pt x="22638" y="5813"/>
                    <a:pt x="22628" y="5852"/>
                  </a:cubicBezTo>
                  <a:cubicBezTo>
                    <a:pt x="22615" y="5898"/>
                    <a:pt x="22642" y="5945"/>
                    <a:pt x="22689" y="5957"/>
                  </a:cubicBezTo>
                  <a:cubicBezTo>
                    <a:pt x="22801" y="5986"/>
                    <a:pt x="22916" y="6010"/>
                    <a:pt x="23033" y="6029"/>
                  </a:cubicBezTo>
                  <a:cubicBezTo>
                    <a:pt x="23038" y="6029"/>
                    <a:pt x="23043" y="6031"/>
                    <a:pt x="23047" y="6031"/>
                  </a:cubicBezTo>
                  <a:cubicBezTo>
                    <a:pt x="23089" y="6031"/>
                    <a:pt x="23126" y="6001"/>
                    <a:pt x="23132" y="5957"/>
                  </a:cubicBezTo>
                  <a:cubicBezTo>
                    <a:pt x="23139" y="5911"/>
                    <a:pt x="23107" y="5868"/>
                    <a:pt x="23060" y="5860"/>
                  </a:cubicBezTo>
                  <a:cubicBezTo>
                    <a:pt x="22950" y="5842"/>
                    <a:pt x="22839" y="5820"/>
                    <a:pt x="22733" y="5791"/>
                  </a:cubicBezTo>
                  <a:cubicBezTo>
                    <a:pt x="22726" y="5789"/>
                    <a:pt x="22718" y="5788"/>
                    <a:pt x="22710" y="5788"/>
                  </a:cubicBezTo>
                  <a:close/>
                  <a:moveTo>
                    <a:pt x="23901" y="5893"/>
                  </a:moveTo>
                  <a:cubicBezTo>
                    <a:pt x="23900" y="5893"/>
                    <a:pt x="23899" y="5893"/>
                    <a:pt x="23898" y="5893"/>
                  </a:cubicBezTo>
                  <a:cubicBezTo>
                    <a:pt x="23803" y="5900"/>
                    <a:pt x="23709" y="5903"/>
                    <a:pt x="23617" y="5903"/>
                  </a:cubicBezTo>
                  <a:cubicBezTo>
                    <a:pt x="23598" y="5903"/>
                    <a:pt x="23580" y="5903"/>
                    <a:pt x="23561" y="5903"/>
                  </a:cubicBezTo>
                  <a:cubicBezTo>
                    <a:pt x="23560" y="5903"/>
                    <a:pt x="23560" y="5903"/>
                    <a:pt x="23559" y="5903"/>
                  </a:cubicBezTo>
                  <a:cubicBezTo>
                    <a:pt x="23513" y="5903"/>
                    <a:pt x="23475" y="5941"/>
                    <a:pt x="23475" y="5986"/>
                  </a:cubicBezTo>
                  <a:cubicBezTo>
                    <a:pt x="23473" y="6034"/>
                    <a:pt x="23512" y="6073"/>
                    <a:pt x="23558" y="6074"/>
                  </a:cubicBezTo>
                  <a:lnTo>
                    <a:pt x="23625" y="6074"/>
                  </a:lnTo>
                  <a:cubicBezTo>
                    <a:pt x="23718" y="6074"/>
                    <a:pt x="23814" y="6071"/>
                    <a:pt x="23909" y="6065"/>
                  </a:cubicBezTo>
                  <a:cubicBezTo>
                    <a:pt x="23957" y="6061"/>
                    <a:pt x="23992" y="6020"/>
                    <a:pt x="23989" y="5973"/>
                  </a:cubicBezTo>
                  <a:cubicBezTo>
                    <a:pt x="23986" y="5926"/>
                    <a:pt x="23946" y="5893"/>
                    <a:pt x="23901" y="5893"/>
                  </a:cubicBezTo>
                  <a:close/>
                  <a:moveTo>
                    <a:pt x="29924" y="5665"/>
                  </a:moveTo>
                  <a:cubicBezTo>
                    <a:pt x="29889" y="5665"/>
                    <a:pt x="29857" y="5686"/>
                    <a:pt x="29843" y="5720"/>
                  </a:cubicBezTo>
                  <a:cubicBezTo>
                    <a:pt x="29802" y="5826"/>
                    <a:pt x="29760" y="5933"/>
                    <a:pt x="29720" y="6041"/>
                  </a:cubicBezTo>
                  <a:cubicBezTo>
                    <a:pt x="29703" y="6085"/>
                    <a:pt x="29725" y="6135"/>
                    <a:pt x="29770" y="6151"/>
                  </a:cubicBezTo>
                  <a:cubicBezTo>
                    <a:pt x="29779" y="6156"/>
                    <a:pt x="29789" y="6157"/>
                    <a:pt x="29800" y="6157"/>
                  </a:cubicBezTo>
                  <a:cubicBezTo>
                    <a:pt x="29835" y="6157"/>
                    <a:pt x="29867" y="6137"/>
                    <a:pt x="29880" y="6101"/>
                  </a:cubicBezTo>
                  <a:cubicBezTo>
                    <a:pt x="29920" y="5996"/>
                    <a:pt x="29962" y="5888"/>
                    <a:pt x="30004" y="5783"/>
                  </a:cubicBezTo>
                  <a:cubicBezTo>
                    <a:pt x="30021" y="5738"/>
                    <a:pt x="29999" y="5688"/>
                    <a:pt x="29956" y="5671"/>
                  </a:cubicBezTo>
                  <a:cubicBezTo>
                    <a:pt x="29945" y="5667"/>
                    <a:pt x="29934" y="5665"/>
                    <a:pt x="29924" y="5665"/>
                  </a:cubicBezTo>
                  <a:close/>
                  <a:moveTo>
                    <a:pt x="444" y="5675"/>
                  </a:moveTo>
                  <a:cubicBezTo>
                    <a:pt x="406" y="5675"/>
                    <a:pt x="371" y="5700"/>
                    <a:pt x="361" y="5740"/>
                  </a:cubicBezTo>
                  <a:cubicBezTo>
                    <a:pt x="332" y="5852"/>
                    <a:pt x="305" y="5965"/>
                    <a:pt x="281" y="6077"/>
                  </a:cubicBezTo>
                  <a:cubicBezTo>
                    <a:pt x="270" y="6124"/>
                    <a:pt x="300" y="6169"/>
                    <a:pt x="347" y="6180"/>
                  </a:cubicBezTo>
                  <a:cubicBezTo>
                    <a:pt x="353" y="6180"/>
                    <a:pt x="358" y="6182"/>
                    <a:pt x="364" y="6182"/>
                  </a:cubicBezTo>
                  <a:cubicBezTo>
                    <a:pt x="405" y="6182"/>
                    <a:pt x="440" y="6154"/>
                    <a:pt x="449" y="6114"/>
                  </a:cubicBezTo>
                  <a:cubicBezTo>
                    <a:pt x="473" y="6004"/>
                    <a:pt x="499" y="5892"/>
                    <a:pt x="528" y="5783"/>
                  </a:cubicBezTo>
                  <a:cubicBezTo>
                    <a:pt x="539" y="5736"/>
                    <a:pt x="512" y="5690"/>
                    <a:pt x="465" y="5677"/>
                  </a:cubicBezTo>
                  <a:cubicBezTo>
                    <a:pt x="458" y="5675"/>
                    <a:pt x="451" y="5675"/>
                    <a:pt x="444" y="5675"/>
                  </a:cubicBezTo>
                  <a:close/>
                  <a:moveTo>
                    <a:pt x="29620" y="6469"/>
                  </a:moveTo>
                  <a:cubicBezTo>
                    <a:pt x="29586" y="6469"/>
                    <a:pt x="29553" y="6491"/>
                    <a:pt x="29541" y="6526"/>
                  </a:cubicBezTo>
                  <a:cubicBezTo>
                    <a:pt x="29501" y="6633"/>
                    <a:pt x="29462" y="6742"/>
                    <a:pt x="29425" y="6851"/>
                  </a:cubicBezTo>
                  <a:cubicBezTo>
                    <a:pt x="29409" y="6896"/>
                    <a:pt x="29433" y="6944"/>
                    <a:pt x="29478" y="6960"/>
                  </a:cubicBezTo>
                  <a:cubicBezTo>
                    <a:pt x="29488" y="6963"/>
                    <a:pt x="29498" y="6965"/>
                    <a:pt x="29506" y="6965"/>
                  </a:cubicBezTo>
                  <a:cubicBezTo>
                    <a:pt x="29542" y="6965"/>
                    <a:pt x="29574" y="6942"/>
                    <a:pt x="29587" y="6907"/>
                  </a:cubicBezTo>
                  <a:cubicBezTo>
                    <a:pt x="29624" y="6800"/>
                    <a:pt x="29662" y="6691"/>
                    <a:pt x="29703" y="6583"/>
                  </a:cubicBezTo>
                  <a:cubicBezTo>
                    <a:pt x="29719" y="6539"/>
                    <a:pt x="29694" y="6491"/>
                    <a:pt x="29650" y="6475"/>
                  </a:cubicBezTo>
                  <a:cubicBezTo>
                    <a:pt x="29640" y="6471"/>
                    <a:pt x="29630" y="6469"/>
                    <a:pt x="29620" y="6469"/>
                  </a:cubicBezTo>
                  <a:close/>
                  <a:moveTo>
                    <a:pt x="265" y="6515"/>
                  </a:moveTo>
                  <a:cubicBezTo>
                    <a:pt x="224" y="6515"/>
                    <a:pt x="187" y="6545"/>
                    <a:pt x="180" y="6587"/>
                  </a:cubicBezTo>
                  <a:cubicBezTo>
                    <a:pt x="161" y="6700"/>
                    <a:pt x="143" y="6814"/>
                    <a:pt x="127" y="6929"/>
                  </a:cubicBezTo>
                  <a:cubicBezTo>
                    <a:pt x="121" y="6976"/>
                    <a:pt x="153" y="7019"/>
                    <a:pt x="201" y="7025"/>
                  </a:cubicBezTo>
                  <a:cubicBezTo>
                    <a:pt x="204" y="7027"/>
                    <a:pt x="209" y="7027"/>
                    <a:pt x="212" y="7027"/>
                  </a:cubicBezTo>
                  <a:cubicBezTo>
                    <a:pt x="256" y="7027"/>
                    <a:pt x="292" y="6995"/>
                    <a:pt x="297" y="6952"/>
                  </a:cubicBezTo>
                  <a:cubicBezTo>
                    <a:pt x="313" y="6840"/>
                    <a:pt x="331" y="6728"/>
                    <a:pt x="350" y="6615"/>
                  </a:cubicBezTo>
                  <a:cubicBezTo>
                    <a:pt x="358" y="6569"/>
                    <a:pt x="328" y="6524"/>
                    <a:pt x="280" y="6516"/>
                  </a:cubicBezTo>
                  <a:cubicBezTo>
                    <a:pt x="275" y="6515"/>
                    <a:pt x="270" y="6515"/>
                    <a:pt x="265" y="6515"/>
                  </a:cubicBezTo>
                  <a:close/>
                  <a:moveTo>
                    <a:pt x="29341" y="7281"/>
                  </a:moveTo>
                  <a:cubicBezTo>
                    <a:pt x="29305" y="7281"/>
                    <a:pt x="29271" y="7303"/>
                    <a:pt x="29259" y="7339"/>
                  </a:cubicBezTo>
                  <a:cubicBezTo>
                    <a:pt x="29224" y="7448"/>
                    <a:pt x="29187" y="7559"/>
                    <a:pt x="29153" y="7668"/>
                  </a:cubicBezTo>
                  <a:cubicBezTo>
                    <a:pt x="29139" y="7712"/>
                    <a:pt x="29163" y="7762"/>
                    <a:pt x="29208" y="7776"/>
                  </a:cubicBezTo>
                  <a:cubicBezTo>
                    <a:pt x="29217" y="7778"/>
                    <a:pt x="29225" y="7780"/>
                    <a:pt x="29235" y="7780"/>
                  </a:cubicBezTo>
                  <a:cubicBezTo>
                    <a:pt x="29272" y="7780"/>
                    <a:pt x="29305" y="7757"/>
                    <a:pt x="29317" y="7720"/>
                  </a:cubicBezTo>
                  <a:cubicBezTo>
                    <a:pt x="29350" y="7612"/>
                    <a:pt x="29387" y="7503"/>
                    <a:pt x="29422" y="7394"/>
                  </a:cubicBezTo>
                  <a:cubicBezTo>
                    <a:pt x="29437" y="7349"/>
                    <a:pt x="29413" y="7301"/>
                    <a:pt x="29368" y="7285"/>
                  </a:cubicBezTo>
                  <a:cubicBezTo>
                    <a:pt x="29359" y="7282"/>
                    <a:pt x="29350" y="7281"/>
                    <a:pt x="29341" y="7281"/>
                  </a:cubicBezTo>
                  <a:close/>
                  <a:moveTo>
                    <a:pt x="153" y="7366"/>
                  </a:moveTo>
                  <a:cubicBezTo>
                    <a:pt x="109" y="7366"/>
                    <a:pt x="70" y="7399"/>
                    <a:pt x="67" y="7443"/>
                  </a:cubicBezTo>
                  <a:cubicBezTo>
                    <a:pt x="54" y="7559"/>
                    <a:pt x="44" y="7674"/>
                    <a:pt x="36" y="7789"/>
                  </a:cubicBezTo>
                  <a:cubicBezTo>
                    <a:pt x="33" y="7836"/>
                    <a:pt x="68" y="7877"/>
                    <a:pt x="116" y="7881"/>
                  </a:cubicBezTo>
                  <a:lnTo>
                    <a:pt x="123" y="7881"/>
                  </a:lnTo>
                  <a:cubicBezTo>
                    <a:pt x="168" y="7881"/>
                    <a:pt x="204" y="7847"/>
                    <a:pt x="208" y="7800"/>
                  </a:cubicBezTo>
                  <a:cubicBezTo>
                    <a:pt x="216" y="7687"/>
                    <a:pt x="225" y="7573"/>
                    <a:pt x="236" y="7461"/>
                  </a:cubicBezTo>
                  <a:cubicBezTo>
                    <a:pt x="241" y="7413"/>
                    <a:pt x="208" y="7371"/>
                    <a:pt x="159" y="7367"/>
                  </a:cubicBezTo>
                  <a:cubicBezTo>
                    <a:pt x="157" y="7366"/>
                    <a:pt x="155" y="7366"/>
                    <a:pt x="153" y="7366"/>
                  </a:cubicBezTo>
                  <a:close/>
                  <a:moveTo>
                    <a:pt x="29081" y="8101"/>
                  </a:moveTo>
                  <a:cubicBezTo>
                    <a:pt x="29045" y="8101"/>
                    <a:pt x="29011" y="8125"/>
                    <a:pt x="29000" y="8162"/>
                  </a:cubicBezTo>
                  <a:cubicBezTo>
                    <a:pt x="28967" y="8271"/>
                    <a:pt x="28934" y="8382"/>
                    <a:pt x="28903" y="8492"/>
                  </a:cubicBezTo>
                  <a:cubicBezTo>
                    <a:pt x="28889" y="8537"/>
                    <a:pt x="28916" y="8585"/>
                    <a:pt x="28961" y="8598"/>
                  </a:cubicBezTo>
                  <a:cubicBezTo>
                    <a:pt x="28969" y="8601"/>
                    <a:pt x="28977" y="8603"/>
                    <a:pt x="28985" y="8603"/>
                  </a:cubicBezTo>
                  <a:cubicBezTo>
                    <a:pt x="29024" y="8603"/>
                    <a:pt x="29057" y="8577"/>
                    <a:pt x="29068" y="8540"/>
                  </a:cubicBezTo>
                  <a:cubicBezTo>
                    <a:pt x="29100" y="8430"/>
                    <a:pt x="29132" y="8321"/>
                    <a:pt x="29164" y="8210"/>
                  </a:cubicBezTo>
                  <a:cubicBezTo>
                    <a:pt x="29179" y="8166"/>
                    <a:pt x="29153" y="8118"/>
                    <a:pt x="29107" y="8105"/>
                  </a:cubicBezTo>
                  <a:cubicBezTo>
                    <a:pt x="29098" y="8102"/>
                    <a:pt x="29090" y="8101"/>
                    <a:pt x="29081" y="8101"/>
                  </a:cubicBezTo>
                  <a:close/>
                  <a:moveTo>
                    <a:pt x="91" y="8223"/>
                  </a:moveTo>
                  <a:cubicBezTo>
                    <a:pt x="45" y="8223"/>
                    <a:pt x="11" y="8260"/>
                    <a:pt x="9" y="8306"/>
                  </a:cubicBezTo>
                  <a:cubicBezTo>
                    <a:pt x="4" y="8422"/>
                    <a:pt x="3" y="8537"/>
                    <a:pt x="1" y="8652"/>
                  </a:cubicBezTo>
                  <a:cubicBezTo>
                    <a:pt x="1" y="8699"/>
                    <a:pt x="38" y="8739"/>
                    <a:pt x="86" y="8739"/>
                  </a:cubicBezTo>
                  <a:lnTo>
                    <a:pt x="87" y="8739"/>
                  </a:lnTo>
                  <a:cubicBezTo>
                    <a:pt x="134" y="8739"/>
                    <a:pt x="172" y="8700"/>
                    <a:pt x="172" y="8654"/>
                  </a:cubicBezTo>
                  <a:cubicBezTo>
                    <a:pt x="174" y="8540"/>
                    <a:pt x="177" y="8427"/>
                    <a:pt x="180" y="8313"/>
                  </a:cubicBezTo>
                  <a:cubicBezTo>
                    <a:pt x="182" y="8265"/>
                    <a:pt x="145" y="8225"/>
                    <a:pt x="97" y="8223"/>
                  </a:cubicBezTo>
                  <a:cubicBezTo>
                    <a:pt x="95" y="8223"/>
                    <a:pt x="93" y="8223"/>
                    <a:pt x="91" y="8223"/>
                  </a:cubicBezTo>
                  <a:close/>
                  <a:moveTo>
                    <a:pt x="28847" y="8926"/>
                  </a:moveTo>
                  <a:cubicBezTo>
                    <a:pt x="28809" y="8926"/>
                    <a:pt x="28775" y="8952"/>
                    <a:pt x="28764" y="8990"/>
                  </a:cubicBezTo>
                  <a:cubicBezTo>
                    <a:pt x="28734" y="9101"/>
                    <a:pt x="28705" y="9211"/>
                    <a:pt x="28676" y="9323"/>
                  </a:cubicBezTo>
                  <a:cubicBezTo>
                    <a:pt x="28663" y="9370"/>
                    <a:pt x="28692" y="9416"/>
                    <a:pt x="28737" y="9427"/>
                  </a:cubicBezTo>
                  <a:cubicBezTo>
                    <a:pt x="28745" y="9431"/>
                    <a:pt x="28751" y="9431"/>
                    <a:pt x="28759" y="9431"/>
                  </a:cubicBezTo>
                  <a:cubicBezTo>
                    <a:pt x="28798" y="9431"/>
                    <a:pt x="28833" y="9405"/>
                    <a:pt x="28843" y="9367"/>
                  </a:cubicBezTo>
                  <a:cubicBezTo>
                    <a:pt x="28870" y="9256"/>
                    <a:pt x="28900" y="9146"/>
                    <a:pt x="28929" y="9035"/>
                  </a:cubicBezTo>
                  <a:cubicBezTo>
                    <a:pt x="28942" y="8989"/>
                    <a:pt x="28915" y="8942"/>
                    <a:pt x="28870" y="8929"/>
                  </a:cubicBezTo>
                  <a:cubicBezTo>
                    <a:pt x="28862" y="8927"/>
                    <a:pt x="28854" y="8926"/>
                    <a:pt x="28847" y="8926"/>
                  </a:cubicBezTo>
                  <a:close/>
                  <a:moveTo>
                    <a:pt x="93" y="9083"/>
                  </a:moveTo>
                  <a:cubicBezTo>
                    <a:pt x="91" y="9083"/>
                    <a:pt x="89" y="9083"/>
                    <a:pt x="87" y="9083"/>
                  </a:cubicBezTo>
                  <a:cubicBezTo>
                    <a:pt x="41" y="9083"/>
                    <a:pt x="3" y="9123"/>
                    <a:pt x="4" y="9171"/>
                  </a:cubicBezTo>
                  <a:cubicBezTo>
                    <a:pt x="7" y="9286"/>
                    <a:pt x="11" y="9400"/>
                    <a:pt x="15" y="9515"/>
                  </a:cubicBezTo>
                  <a:cubicBezTo>
                    <a:pt x="19" y="9562"/>
                    <a:pt x="57" y="9597"/>
                    <a:pt x="102" y="9597"/>
                  </a:cubicBezTo>
                  <a:lnTo>
                    <a:pt x="105" y="9597"/>
                  </a:lnTo>
                  <a:cubicBezTo>
                    <a:pt x="153" y="9596"/>
                    <a:pt x="190" y="9556"/>
                    <a:pt x="188" y="9507"/>
                  </a:cubicBezTo>
                  <a:cubicBezTo>
                    <a:pt x="182" y="9394"/>
                    <a:pt x="179" y="9280"/>
                    <a:pt x="176" y="9166"/>
                  </a:cubicBezTo>
                  <a:cubicBezTo>
                    <a:pt x="176" y="9120"/>
                    <a:pt x="137" y="9083"/>
                    <a:pt x="93" y="9083"/>
                  </a:cubicBezTo>
                  <a:close/>
                  <a:moveTo>
                    <a:pt x="28632" y="9759"/>
                  </a:moveTo>
                  <a:cubicBezTo>
                    <a:pt x="28595" y="9759"/>
                    <a:pt x="28561" y="9786"/>
                    <a:pt x="28551" y="9825"/>
                  </a:cubicBezTo>
                  <a:cubicBezTo>
                    <a:pt x="28524" y="9937"/>
                    <a:pt x="28497" y="10049"/>
                    <a:pt x="28471" y="10161"/>
                  </a:cubicBezTo>
                  <a:lnTo>
                    <a:pt x="28471" y="10162"/>
                  </a:lnTo>
                  <a:cubicBezTo>
                    <a:pt x="28461" y="10209"/>
                    <a:pt x="28490" y="10254"/>
                    <a:pt x="28537" y="10265"/>
                  </a:cubicBezTo>
                  <a:cubicBezTo>
                    <a:pt x="28543" y="10267"/>
                    <a:pt x="28548" y="10267"/>
                    <a:pt x="28554" y="10267"/>
                  </a:cubicBezTo>
                  <a:cubicBezTo>
                    <a:pt x="28594" y="10267"/>
                    <a:pt x="28630" y="10239"/>
                    <a:pt x="28639" y="10199"/>
                  </a:cubicBezTo>
                  <a:cubicBezTo>
                    <a:pt x="28665" y="10087"/>
                    <a:pt x="28690" y="9977"/>
                    <a:pt x="28718" y="9865"/>
                  </a:cubicBezTo>
                  <a:cubicBezTo>
                    <a:pt x="28729" y="9820"/>
                    <a:pt x="28700" y="9773"/>
                    <a:pt x="28654" y="9762"/>
                  </a:cubicBezTo>
                  <a:cubicBezTo>
                    <a:pt x="28646" y="9760"/>
                    <a:pt x="28639" y="9759"/>
                    <a:pt x="28632" y="9759"/>
                  </a:cubicBezTo>
                  <a:close/>
                  <a:moveTo>
                    <a:pt x="134" y="9941"/>
                  </a:moveTo>
                  <a:cubicBezTo>
                    <a:pt x="132" y="9941"/>
                    <a:pt x="129" y="9941"/>
                    <a:pt x="126" y="9941"/>
                  </a:cubicBezTo>
                  <a:cubicBezTo>
                    <a:pt x="79" y="9945"/>
                    <a:pt x="44" y="9986"/>
                    <a:pt x="47" y="10033"/>
                  </a:cubicBezTo>
                  <a:cubicBezTo>
                    <a:pt x="54" y="10113"/>
                    <a:pt x="60" y="10191"/>
                    <a:pt x="67" y="10270"/>
                  </a:cubicBezTo>
                  <a:lnTo>
                    <a:pt x="76" y="10377"/>
                  </a:lnTo>
                  <a:cubicBezTo>
                    <a:pt x="81" y="10422"/>
                    <a:pt x="118" y="10454"/>
                    <a:pt x="163" y="10454"/>
                  </a:cubicBezTo>
                  <a:lnTo>
                    <a:pt x="171" y="10454"/>
                  </a:lnTo>
                  <a:cubicBezTo>
                    <a:pt x="217" y="10451"/>
                    <a:pt x="252" y="10407"/>
                    <a:pt x="248" y="10361"/>
                  </a:cubicBezTo>
                  <a:lnTo>
                    <a:pt x="238" y="10254"/>
                  </a:lnTo>
                  <a:cubicBezTo>
                    <a:pt x="232" y="10177"/>
                    <a:pt x="225" y="10098"/>
                    <a:pt x="219" y="10020"/>
                  </a:cubicBezTo>
                  <a:cubicBezTo>
                    <a:pt x="216" y="9976"/>
                    <a:pt x="179" y="9941"/>
                    <a:pt x="134" y="9941"/>
                  </a:cubicBezTo>
                  <a:close/>
                  <a:moveTo>
                    <a:pt x="28454" y="10602"/>
                  </a:moveTo>
                  <a:cubicBezTo>
                    <a:pt x="28413" y="10602"/>
                    <a:pt x="28376" y="10632"/>
                    <a:pt x="28370" y="10673"/>
                  </a:cubicBezTo>
                  <a:cubicBezTo>
                    <a:pt x="28349" y="10793"/>
                    <a:pt x="28335" y="10910"/>
                    <a:pt x="28324" y="11019"/>
                  </a:cubicBezTo>
                  <a:cubicBezTo>
                    <a:pt x="28321" y="11067"/>
                    <a:pt x="28354" y="11109"/>
                    <a:pt x="28402" y="11114"/>
                  </a:cubicBezTo>
                  <a:lnTo>
                    <a:pt x="28410" y="11114"/>
                  </a:lnTo>
                  <a:cubicBezTo>
                    <a:pt x="28453" y="11114"/>
                    <a:pt x="28492" y="11080"/>
                    <a:pt x="28495" y="11035"/>
                  </a:cubicBezTo>
                  <a:cubicBezTo>
                    <a:pt x="28506" y="10929"/>
                    <a:pt x="28521" y="10817"/>
                    <a:pt x="28540" y="10700"/>
                  </a:cubicBezTo>
                  <a:cubicBezTo>
                    <a:pt x="28546" y="10654"/>
                    <a:pt x="28516" y="10609"/>
                    <a:pt x="28468" y="10603"/>
                  </a:cubicBezTo>
                  <a:cubicBezTo>
                    <a:pt x="28463" y="10602"/>
                    <a:pt x="28458" y="10602"/>
                    <a:pt x="28454" y="10602"/>
                  </a:cubicBezTo>
                  <a:close/>
                  <a:moveTo>
                    <a:pt x="218" y="10794"/>
                  </a:moveTo>
                  <a:cubicBezTo>
                    <a:pt x="215" y="10794"/>
                    <a:pt x="212" y="10795"/>
                    <a:pt x="209" y="10795"/>
                  </a:cubicBezTo>
                  <a:cubicBezTo>
                    <a:pt x="163" y="10801"/>
                    <a:pt x="129" y="10845"/>
                    <a:pt x="135" y="10893"/>
                  </a:cubicBezTo>
                  <a:cubicBezTo>
                    <a:pt x="151" y="11006"/>
                    <a:pt x="168" y="11120"/>
                    <a:pt x="187" y="11234"/>
                  </a:cubicBezTo>
                  <a:cubicBezTo>
                    <a:pt x="193" y="11277"/>
                    <a:pt x="230" y="11307"/>
                    <a:pt x="270" y="11307"/>
                  </a:cubicBezTo>
                  <a:cubicBezTo>
                    <a:pt x="275" y="11307"/>
                    <a:pt x="280" y="11306"/>
                    <a:pt x="284" y="11306"/>
                  </a:cubicBezTo>
                  <a:cubicBezTo>
                    <a:pt x="331" y="11298"/>
                    <a:pt x="363" y="11255"/>
                    <a:pt x="355" y="11206"/>
                  </a:cubicBezTo>
                  <a:cubicBezTo>
                    <a:pt x="337" y="11094"/>
                    <a:pt x="321" y="10982"/>
                    <a:pt x="305" y="10869"/>
                  </a:cubicBezTo>
                  <a:cubicBezTo>
                    <a:pt x="301" y="10825"/>
                    <a:pt x="261" y="10794"/>
                    <a:pt x="218" y="10794"/>
                  </a:cubicBezTo>
                  <a:close/>
                  <a:moveTo>
                    <a:pt x="28396" y="11456"/>
                  </a:moveTo>
                  <a:cubicBezTo>
                    <a:pt x="28395" y="11456"/>
                    <a:pt x="28393" y="11456"/>
                    <a:pt x="28391" y="11456"/>
                  </a:cubicBezTo>
                  <a:cubicBezTo>
                    <a:pt x="28345" y="11459"/>
                    <a:pt x="28308" y="11500"/>
                    <a:pt x="28309" y="11546"/>
                  </a:cubicBezTo>
                  <a:cubicBezTo>
                    <a:pt x="28316" y="11666"/>
                    <a:pt x="28329" y="11785"/>
                    <a:pt x="28348" y="11898"/>
                  </a:cubicBezTo>
                  <a:cubicBezTo>
                    <a:pt x="28354" y="11940"/>
                    <a:pt x="28391" y="11970"/>
                    <a:pt x="28433" y="11970"/>
                  </a:cubicBezTo>
                  <a:cubicBezTo>
                    <a:pt x="28436" y="11970"/>
                    <a:pt x="28442" y="11970"/>
                    <a:pt x="28445" y="11969"/>
                  </a:cubicBezTo>
                  <a:cubicBezTo>
                    <a:pt x="28493" y="11961"/>
                    <a:pt x="28524" y="11916"/>
                    <a:pt x="28516" y="11869"/>
                  </a:cubicBezTo>
                  <a:cubicBezTo>
                    <a:pt x="28498" y="11764"/>
                    <a:pt x="28487" y="11652"/>
                    <a:pt x="28481" y="11538"/>
                  </a:cubicBezTo>
                  <a:cubicBezTo>
                    <a:pt x="28479" y="11493"/>
                    <a:pt x="28441" y="11456"/>
                    <a:pt x="28396" y="11456"/>
                  </a:cubicBezTo>
                  <a:close/>
                  <a:moveTo>
                    <a:pt x="365" y="11642"/>
                  </a:moveTo>
                  <a:cubicBezTo>
                    <a:pt x="359" y="11642"/>
                    <a:pt x="353" y="11642"/>
                    <a:pt x="347" y="11644"/>
                  </a:cubicBezTo>
                  <a:cubicBezTo>
                    <a:pt x="300" y="11653"/>
                    <a:pt x="272" y="11698"/>
                    <a:pt x="281" y="11745"/>
                  </a:cubicBezTo>
                  <a:cubicBezTo>
                    <a:pt x="304" y="11860"/>
                    <a:pt x="331" y="11974"/>
                    <a:pt x="356" y="12084"/>
                  </a:cubicBezTo>
                  <a:cubicBezTo>
                    <a:pt x="366" y="12122"/>
                    <a:pt x="401" y="12148"/>
                    <a:pt x="440" y="12148"/>
                  </a:cubicBezTo>
                  <a:cubicBezTo>
                    <a:pt x="448" y="12148"/>
                    <a:pt x="454" y="12148"/>
                    <a:pt x="461" y="12146"/>
                  </a:cubicBezTo>
                  <a:cubicBezTo>
                    <a:pt x="507" y="12135"/>
                    <a:pt x="536" y="12089"/>
                    <a:pt x="525" y="12042"/>
                  </a:cubicBezTo>
                  <a:cubicBezTo>
                    <a:pt x="497" y="11935"/>
                    <a:pt x="472" y="11823"/>
                    <a:pt x="449" y="11709"/>
                  </a:cubicBezTo>
                  <a:cubicBezTo>
                    <a:pt x="441" y="11669"/>
                    <a:pt x="405" y="11642"/>
                    <a:pt x="365" y="11642"/>
                  </a:cubicBezTo>
                  <a:close/>
                  <a:moveTo>
                    <a:pt x="28568" y="12294"/>
                  </a:moveTo>
                  <a:cubicBezTo>
                    <a:pt x="28558" y="12294"/>
                    <a:pt x="28547" y="12296"/>
                    <a:pt x="28537" y="12300"/>
                  </a:cubicBezTo>
                  <a:cubicBezTo>
                    <a:pt x="28493" y="12318"/>
                    <a:pt x="28471" y="12367"/>
                    <a:pt x="28487" y="12411"/>
                  </a:cubicBezTo>
                  <a:cubicBezTo>
                    <a:pt x="28529" y="12520"/>
                    <a:pt x="28578" y="12627"/>
                    <a:pt x="28634" y="12733"/>
                  </a:cubicBezTo>
                  <a:cubicBezTo>
                    <a:pt x="28650" y="12761"/>
                    <a:pt x="28679" y="12779"/>
                    <a:pt x="28711" y="12779"/>
                  </a:cubicBezTo>
                  <a:cubicBezTo>
                    <a:pt x="28724" y="12779"/>
                    <a:pt x="28739" y="12776"/>
                    <a:pt x="28751" y="12768"/>
                  </a:cubicBezTo>
                  <a:cubicBezTo>
                    <a:pt x="28793" y="12745"/>
                    <a:pt x="28809" y="12694"/>
                    <a:pt x="28787" y="12652"/>
                  </a:cubicBezTo>
                  <a:cubicBezTo>
                    <a:pt x="28734" y="12553"/>
                    <a:pt x="28687" y="12451"/>
                    <a:pt x="28647" y="12350"/>
                  </a:cubicBezTo>
                  <a:cubicBezTo>
                    <a:pt x="28635" y="12315"/>
                    <a:pt x="28603" y="12294"/>
                    <a:pt x="28568" y="12294"/>
                  </a:cubicBezTo>
                  <a:close/>
                  <a:moveTo>
                    <a:pt x="578" y="12474"/>
                  </a:moveTo>
                  <a:cubicBezTo>
                    <a:pt x="569" y="12474"/>
                    <a:pt x="560" y="12475"/>
                    <a:pt x="552" y="12478"/>
                  </a:cubicBezTo>
                  <a:cubicBezTo>
                    <a:pt x="507" y="12492"/>
                    <a:pt x="481" y="12540"/>
                    <a:pt x="496" y="12585"/>
                  </a:cubicBezTo>
                  <a:cubicBezTo>
                    <a:pt x="529" y="12697"/>
                    <a:pt x="566" y="12808"/>
                    <a:pt x="605" y="12915"/>
                  </a:cubicBezTo>
                  <a:cubicBezTo>
                    <a:pt x="617" y="12950"/>
                    <a:pt x="650" y="12973"/>
                    <a:pt x="685" y="12973"/>
                  </a:cubicBezTo>
                  <a:cubicBezTo>
                    <a:pt x="694" y="12973"/>
                    <a:pt x="704" y="12971"/>
                    <a:pt x="714" y="12968"/>
                  </a:cubicBezTo>
                  <a:cubicBezTo>
                    <a:pt x="758" y="12952"/>
                    <a:pt x="782" y="12902"/>
                    <a:pt x="766" y="12857"/>
                  </a:cubicBezTo>
                  <a:cubicBezTo>
                    <a:pt x="730" y="12752"/>
                    <a:pt x="693" y="12644"/>
                    <a:pt x="659" y="12534"/>
                  </a:cubicBezTo>
                  <a:cubicBezTo>
                    <a:pt x="649" y="12498"/>
                    <a:pt x="614" y="12474"/>
                    <a:pt x="578" y="12474"/>
                  </a:cubicBezTo>
                  <a:close/>
                  <a:moveTo>
                    <a:pt x="28989" y="13041"/>
                  </a:moveTo>
                  <a:cubicBezTo>
                    <a:pt x="28972" y="13041"/>
                    <a:pt x="28955" y="13046"/>
                    <a:pt x="28940" y="13056"/>
                  </a:cubicBezTo>
                  <a:cubicBezTo>
                    <a:pt x="28900" y="13082"/>
                    <a:pt x="28891" y="13134"/>
                    <a:pt x="28916" y="13175"/>
                  </a:cubicBezTo>
                  <a:cubicBezTo>
                    <a:pt x="28982" y="13275"/>
                    <a:pt x="29032" y="13368"/>
                    <a:pt x="29068" y="13461"/>
                  </a:cubicBezTo>
                  <a:cubicBezTo>
                    <a:pt x="29081" y="13495"/>
                    <a:pt x="29113" y="13516"/>
                    <a:pt x="29148" y="13516"/>
                  </a:cubicBezTo>
                  <a:cubicBezTo>
                    <a:pt x="29158" y="13516"/>
                    <a:pt x="29169" y="13514"/>
                    <a:pt x="29179" y="13511"/>
                  </a:cubicBezTo>
                  <a:cubicBezTo>
                    <a:pt x="29224" y="13493"/>
                    <a:pt x="29245" y="13444"/>
                    <a:pt x="29229" y="13399"/>
                  </a:cubicBezTo>
                  <a:cubicBezTo>
                    <a:pt x="29188" y="13295"/>
                    <a:pt x="29132" y="13191"/>
                    <a:pt x="29059" y="13078"/>
                  </a:cubicBezTo>
                  <a:cubicBezTo>
                    <a:pt x="29043" y="13054"/>
                    <a:pt x="29016" y="13041"/>
                    <a:pt x="28989" y="13041"/>
                  </a:cubicBezTo>
                  <a:close/>
                  <a:moveTo>
                    <a:pt x="873" y="13280"/>
                  </a:moveTo>
                  <a:cubicBezTo>
                    <a:pt x="862" y="13280"/>
                    <a:pt x="851" y="13282"/>
                    <a:pt x="840" y="13287"/>
                  </a:cubicBezTo>
                  <a:cubicBezTo>
                    <a:pt x="797" y="13306"/>
                    <a:pt x="778" y="13357"/>
                    <a:pt x="797" y="13400"/>
                  </a:cubicBezTo>
                  <a:cubicBezTo>
                    <a:pt x="843" y="13508"/>
                    <a:pt x="893" y="13613"/>
                    <a:pt x="944" y="13716"/>
                  </a:cubicBezTo>
                  <a:cubicBezTo>
                    <a:pt x="960" y="13745"/>
                    <a:pt x="991" y="13762"/>
                    <a:pt x="1021" y="13762"/>
                  </a:cubicBezTo>
                  <a:cubicBezTo>
                    <a:pt x="1035" y="13762"/>
                    <a:pt x="1048" y="13759"/>
                    <a:pt x="1061" y="13753"/>
                  </a:cubicBezTo>
                  <a:cubicBezTo>
                    <a:pt x="1103" y="13732"/>
                    <a:pt x="1120" y="13681"/>
                    <a:pt x="1098" y="13637"/>
                  </a:cubicBezTo>
                  <a:cubicBezTo>
                    <a:pt x="1048" y="13540"/>
                    <a:pt x="1000" y="13436"/>
                    <a:pt x="954" y="13331"/>
                  </a:cubicBezTo>
                  <a:cubicBezTo>
                    <a:pt x="939" y="13299"/>
                    <a:pt x="907" y="13280"/>
                    <a:pt x="873" y="13280"/>
                  </a:cubicBezTo>
                  <a:close/>
                  <a:moveTo>
                    <a:pt x="29208" y="13849"/>
                  </a:moveTo>
                  <a:cubicBezTo>
                    <a:pt x="29165" y="13849"/>
                    <a:pt x="29129" y="13880"/>
                    <a:pt x="29123" y="13922"/>
                  </a:cubicBezTo>
                  <a:cubicBezTo>
                    <a:pt x="29108" y="14018"/>
                    <a:pt x="29078" y="14119"/>
                    <a:pt x="29030" y="14230"/>
                  </a:cubicBezTo>
                  <a:cubicBezTo>
                    <a:pt x="29011" y="14273"/>
                    <a:pt x="29032" y="14324"/>
                    <a:pt x="29075" y="14343"/>
                  </a:cubicBezTo>
                  <a:cubicBezTo>
                    <a:pt x="29086" y="14348"/>
                    <a:pt x="29097" y="14350"/>
                    <a:pt x="29108" y="14350"/>
                  </a:cubicBezTo>
                  <a:cubicBezTo>
                    <a:pt x="29142" y="14350"/>
                    <a:pt x="29174" y="14331"/>
                    <a:pt x="29188" y="14297"/>
                  </a:cubicBezTo>
                  <a:cubicBezTo>
                    <a:pt x="29241" y="14174"/>
                    <a:pt x="29275" y="14058"/>
                    <a:pt x="29293" y="13948"/>
                  </a:cubicBezTo>
                  <a:cubicBezTo>
                    <a:pt x="29299" y="13902"/>
                    <a:pt x="29267" y="13858"/>
                    <a:pt x="29221" y="13850"/>
                  </a:cubicBezTo>
                  <a:cubicBezTo>
                    <a:pt x="29216" y="13850"/>
                    <a:pt x="29212" y="13849"/>
                    <a:pt x="29208" y="13849"/>
                  </a:cubicBezTo>
                  <a:close/>
                  <a:moveTo>
                    <a:pt x="1274" y="14040"/>
                  </a:moveTo>
                  <a:cubicBezTo>
                    <a:pt x="1259" y="14040"/>
                    <a:pt x="1243" y="14045"/>
                    <a:pt x="1229" y="14054"/>
                  </a:cubicBezTo>
                  <a:cubicBezTo>
                    <a:pt x="1188" y="14078"/>
                    <a:pt x="1176" y="14131"/>
                    <a:pt x="1200" y="14172"/>
                  </a:cubicBezTo>
                  <a:cubicBezTo>
                    <a:pt x="1263" y="14270"/>
                    <a:pt x="1328" y="14368"/>
                    <a:pt x="1396" y="14462"/>
                  </a:cubicBezTo>
                  <a:cubicBezTo>
                    <a:pt x="1412" y="14484"/>
                    <a:pt x="1437" y="14497"/>
                    <a:pt x="1465" y="14497"/>
                  </a:cubicBezTo>
                  <a:cubicBezTo>
                    <a:pt x="1482" y="14497"/>
                    <a:pt x="1500" y="14492"/>
                    <a:pt x="1514" y="14481"/>
                  </a:cubicBezTo>
                  <a:cubicBezTo>
                    <a:pt x="1553" y="14454"/>
                    <a:pt x="1562" y="14400"/>
                    <a:pt x="1535" y="14361"/>
                  </a:cubicBezTo>
                  <a:cubicBezTo>
                    <a:pt x="1469" y="14271"/>
                    <a:pt x="1407" y="14177"/>
                    <a:pt x="1346" y="14081"/>
                  </a:cubicBezTo>
                  <a:cubicBezTo>
                    <a:pt x="1331" y="14055"/>
                    <a:pt x="1303" y="14040"/>
                    <a:pt x="1274" y="14040"/>
                  </a:cubicBezTo>
                  <a:close/>
                  <a:moveTo>
                    <a:pt x="28862" y="14630"/>
                  </a:moveTo>
                  <a:cubicBezTo>
                    <a:pt x="28833" y="14630"/>
                    <a:pt x="28805" y="14644"/>
                    <a:pt x="28790" y="14670"/>
                  </a:cubicBezTo>
                  <a:cubicBezTo>
                    <a:pt x="28745" y="14741"/>
                    <a:pt x="28698" y="14814"/>
                    <a:pt x="28649" y="14890"/>
                  </a:cubicBezTo>
                  <a:cubicBezTo>
                    <a:pt x="28634" y="14912"/>
                    <a:pt x="28620" y="14934"/>
                    <a:pt x="28606" y="14957"/>
                  </a:cubicBezTo>
                  <a:cubicBezTo>
                    <a:pt x="28578" y="14997"/>
                    <a:pt x="28590" y="15050"/>
                    <a:pt x="28628" y="15077"/>
                  </a:cubicBezTo>
                  <a:cubicBezTo>
                    <a:pt x="28644" y="15087"/>
                    <a:pt x="28660" y="15091"/>
                    <a:pt x="28676" y="15091"/>
                  </a:cubicBezTo>
                  <a:cubicBezTo>
                    <a:pt x="28705" y="15091"/>
                    <a:pt x="28732" y="15079"/>
                    <a:pt x="28748" y="15053"/>
                  </a:cubicBezTo>
                  <a:cubicBezTo>
                    <a:pt x="28763" y="15030"/>
                    <a:pt x="28779" y="15006"/>
                    <a:pt x="28793" y="14984"/>
                  </a:cubicBezTo>
                  <a:cubicBezTo>
                    <a:pt x="28844" y="14907"/>
                    <a:pt x="28891" y="14833"/>
                    <a:pt x="28935" y="14761"/>
                  </a:cubicBezTo>
                  <a:cubicBezTo>
                    <a:pt x="28959" y="14721"/>
                    <a:pt x="28948" y="14669"/>
                    <a:pt x="28907" y="14643"/>
                  </a:cubicBezTo>
                  <a:cubicBezTo>
                    <a:pt x="28893" y="14634"/>
                    <a:pt x="28877" y="14630"/>
                    <a:pt x="28862" y="14630"/>
                  </a:cubicBezTo>
                  <a:close/>
                  <a:moveTo>
                    <a:pt x="1785" y="14728"/>
                  </a:moveTo>
                  <a:cubicBezTo>
                    <a:pt x="1765" y="14728"/>
                    <a:pt x="1745" y="14735"/>
                    <a:pt x="1729" y="14749"/>
                  </a:cubicBezTo>
                  <a:cubicBezTo>
                    <a:pt x="1694" y="14781"/>
                    <a:pt x="1690" y="14835"/>
                    <a:pt x="1722" y="14870"/>
                  </a:cubicBezTo>
                  <a:cubicBezTo>
                    <a:pt x="1799" y="14957"/>
                    <a:pt x="1881" y="15042"/>
                    <a:pt x="1964" y="15123"/>
                  </a:cubicBezTo>
                  <a:cubicBezTo>
                    <a:pt x="1982" y="15139"/>
                    <a:pt x="2003" y="15147"/>
                    <a:pt x="2023" y="15147"/>
                  </a:cubicBezTo>
                  <a:cubicBezTo>
                    <a:pt x="2046" y="15147"/>
                    <a:pt x="2068" y="15138"/>
                    <a:pt x="2086" y="15120"/>
                  </a:cubicBezTo>
                  <a:cubicBezTo>
                    <a:pt x="2120" y="15087"/>
                    <a:pt x="2118" y="15032"/>
                    <a:pt x="2084" y="15000"/>
                  </a:cubicBezTo>
                  <a:cubicBezTo>
                    <a:pt x="2004" y="14922"/>
                    <a:pt x="1926" y="14840"/>
                    <a:pt x="1851" y="14757"/>
                  </a:cubicBezTo>
                  <a:cubicBezTo>
                    <a:pt x="1833" y="14738"/>
                    <a:pt x="1809" y="14728"/>
                    <a:pt x="1785" y="14728"/>
                  </a:cubicBezTo>
                  <a:close/>
                  <a:moveTo>
                    <a:pt x="2414" y="15312"/>
                  </a:moveTo>
                  <a:cubicBezTo>
                    <a:pt x="2388" y="15312"/>
                    <a:pt x="2363" y="15324"/>
                    <a:pt x="2345" y="15346"/>
                  </a:cubicBezTo>
                  <a:cubicBezTo>
                    <a:pt x="2316" y="15383"/>
                    <a:pt x="2325" y="15437"/>
                    <a:pt x="2361" y="15466"/>
                  </a:cubicBezTo>
                  <a:cubicBezTo>
                    <a:pt x="2453" y="15536"/>
                    <a:pt x="2549" y="15604"/>
                    <a:pt x="2646" y="15668"/>
                  </a:cubicBezTo>
                  <a:cubicBezTo>
                    <a:pt x="2661" y="15677"/>
                    <a:pt x="2678" y="15682"/>
                    <a:pt x="2694" y="15682"/>
                  </a:cubicBezTo>
                  <a:cubicBezTo>
                    <a:pt x="2722" y="15682"/>
                    <a:pt x="2749" y="15669"/>
                    <a:pt x="2766" y="15644"/>
                  </a:cubicBezTo>
                  <a:cubicBezTo>
                    <a:pt x="2792" y="15604"/>
                    <a:pt x="2781" y="15551"/>
                    <a:pt x="2741" y="15525"/>
                  </a:cubicBezTo>
                  <a:cubicBezTo>
                    <a:pt x="2646" y="15463"/>
                    <a:pt x="2555" y="15397"/>
                    <a:pt x="2467" y="15330"/>
                  </a:cubicBezTo>
                  <a:cubicBezTo>
                    <a:pt x="2451" y="15318"/>
                    <a:pt x="2432" y="15312"/>
                    <a:pt x="2414" y="15312"/>
                  </a:cubicBezTo>
                  <a:close/>
                  <a:moveTo>
                    <a:pt x="28373" y="15335"/>
                  </a:moveTo>
                  <a:cubicBezTo>
                    <a:pt x="28347" y="15335"/>
                    <a:pt x="28323" y="15346"/>
                    <a:pt x="28306" y="15368"/>
                  </a:cubicBezTo>
                  <a:cubicBezTo>
                    <a:pt x="28236" y="15455"/>
                    <a:pt x="28162" y="15543"/>
                    <a:pt x="28087" y="15628"/>
                  </a:cubicBezTo>
                  <a:cubicBezTo>
                    <a:pt x="28056" y="15663"/>
                    <a:pt x="28060" y="15717"/>
                    <a:pt x="28095" y="15748"/>
                  </a:cubicBezTo>
                  <a:cubicBezTo>
                    <a:pt x="28111" y="15764"/>
                    <a:pt x="28132" y="15770"/>
                    <a:pt x="28151" y="15770"/>
                  </a:cubicBezTo>
                  <a:cubicBezTo>
                    <a:pt x="28175" y="15770"/>
                    <a:pt x="28199" y="15761"/>
                    <a:pt x="28216" y="15741"/>
                  </a:cubicBezTo>
                  <a:cubicBezTo>
                    <a:pt x="28293" y="15655"/>
                    <a:pt x="28369" y="15565"/>
                    <a:pt x="28441" y="15474"/>
                  </a:cubicBezTo>
                  <a:cubicBezTo>
                    <a:pt x="28469" y="15437"/>
                    <a:pt x="28463" y="15383"/>
                    <a:pt x="28426" y="15354"/>
                  </a:cubicBezTo>
                  <a:cubicBezTo>
                    <a:pt x="28410" y="15342"/>
                    <a:pt x="28391" y="15335"/>
                    <a:pt x="28373" y="15335"/>
                  </a:cubicBezTo>
                  <a:close/>
                  <a:moveTo>
                    <a:pt x="3138" y="15771"/>
                  </a:moveTo>
                  <a:cubicBezTo>
                    <a:pt x="3108" y="15771"/>
                    <a:pt x="3078" y="15788"/>
                    <a:pt x="3063" y="15817"/>
                  </a:cubicBezTo>
                  <a:cubicBezTo>
                    <a:pt x="3040" y="15860"/>
                    <a:pt x="3056" y="15911"/>
                    <a:pt x="3100" y="15934"/>
                  </a:cubicBezTo>
                  <a:cubicBezTo>
                    <a:pt x="3200" y="15986"/>
                    <a:pt x="3306" y="16038"/>
                    <a:pt x="3413" y="16084"/>
                  </a:cubicBezTo>
                  <a:cubicBezTo>
                    <a:pt x="3425" y="16089"/>
                    <a:pt x="3436" y="16092"/>
                    <a:pt x="3449" y="16092"/>
                  </a:cubicBezTo>
                  <a:cubicBezTo>
                    <a:pt x="3481" y="16092"/>
                    <a:pt x="3513" y="16073"/>
                    <a:pt x="3527" y="16041"/>
                  </a:cubicBezTo>
                  <a:cubicBezTo>
                    <a:pt x="3546" y="15998"/>
                    <a:pt x="3526" y="15946"/>
                    <a:pt x="3482" y="15927"/>
                  </a:cubicBezTo>
                  <a:cubicBezTo>
                    <a:pt x="3380" y="15881"/>
                    <a:pt x="3277" y="15833"/>
                    <a:pt x="3178" y="15781"/>
                  </a:cubicBezTo>
                  <a:cubicBezTo>
                    <a:pt x="3165" y="15775"/>
                    <a:pt x="3152" y="15771"/>
                    <a:pt x="3138" y="15771"/>
                  </a:cubicBezTo>
                  <a:close/>
                  <a:moveTo>
                    <a:pt x="27793" y="15970"/>
                  </a:moveTo>
                  <a:cubicBezTo>
                    <a:pt x="27772" y="15970"/>
                    <a:pt x="27751" y="15977"/>
                    <a:pt x="27734" y="15993"/>
                  </a:cubicBezTo>
                  <a:cubicBezTo>
                    <a:pt x="27653" y="16071"/>
                    <a:pt x="27568" y="16148"/>
                    <a:pt x="27483" y="16220"/>
                  </a:cubicBezTo>
                  <a:cubicBezTo>
                    <a:pt x="27446" y="16252"/>
                    <a:pt x="27443" y="16305"/>
                    <a:pt x="27473" y="16342"/>
                  </a:cubicBezTo>
                  <a:cubicBezTo>
                    <a:pt x="27491" y="16361"/>
                    <a:pt x="27515" y="16372"/>
                    <a:pt x="27539" y="16372"/>
                  </a:cubicBezTo>
                  <a:cubicBezTo>
                    <a:pt x="27558" y="16372"/>
                    <a:pt x="27579" y="16364"/>
                    <a:pt x="27595" y="16352"/>
                  </a:cubicBezTo>
                  <a:cubicBezTo>
                    <a:pt x="27683" y="16276"/>
                    <a:pt x="27770" y="16198"/>
                    <a:pt x="27853" y="16118"/>
                  </a:cubicBezTo>
                  <a:cubicBezTo>
                    <a:pt x="27887" y="16084"/>
                    <a:pt x="27888" y="16030"/>
                    <a:pt x="27856" y="15996"/>
                  </a:cubicBezTo>
                  <a:cubicBezTo>
                    <a:pt x="27839" y="15979"/>
                    <a:pt x="27816" y="15970"/>
                    <a:pt x="27793" y="15970"/>
                  </a:cubicBezTo>
                  <a:close/>
                  <a:moveTo>
                    <a:pt x="3927" y="16110"/>
                  </a:moveTo>
                  <a:cubicBezTo>
                    <a:pt x="3892" y="16110"/>
                    <a:pt x="3858" y="16132"/>
                    <a:pt x="3846" y="16167"/>
                  </a:cubicBezTo>
                  <a:cubicBezTo>
                    <a:pt x="3830" y="16212"/>
                    <a:pt x="3854" y="16262"/>
                    <a:pt x="3899" y="16278"/>
                  </a:cubicBezTo>
                  <a:cubicBezTo>
                    <a:pt x="4004" y="16315"/>
                    <a:pt x="4116" y="16352"/>
                    <a:pt x="4228" y="16385"/>
                  </a:cubicBezTo>
                  <a:cubicBezTo>
                    <a:pt x="4236" y="16387"/>
                    <a:pt x="4246" y="16388"/>
                    <a:pt x="4254" y="16388"/>
                  </a:cubicBezTo>
                  <a:cubicBezTo>
                    <a:pt x="4291" y="16388"/>
                    <a:pt x="4325" y="16364"/>
                    <a:pt x="4336" y="16328"/>
                  </a:cubicBezTo>
                  <a:cubicBezTo>
                    <a:pt x="4349" y="16283"/>
                    <a:pt x="4325" y="16235"/>
                    <a:pt x="4278" y="16220"/>
                  </a:cubicBezTo>
                  <a:cubicBezTo>
                    <a:pt x="4168" y="16187"/>
                    <a:pt x="4059" y="16151"/>
                    <a:pt x="3955" y="16115"/>
                  </a:cubicBezTo>
                  <a:cubicBezTo>
                    <a:pt x="3946" y="16111"/>
                    <a:pt x="3936" y="16110"/>
                    <a:pt x="3927" y="16110"/>
                  </a:cubicBezTo>
                  <a:close/>
                  <a:moveTo>
                    <a:pt x="4753" y="16350"/>
                  </a:moveTo>
                  <a:cubicBezTo>
                    <a:pt x="4713" y="16350"/>
                    <a:pt x="4677" y="16375"/>
                    <a:pt x="4667" y="16416"/>
                  </a:cubicBezTo>
                  <a:cubicBezTo>
                    <a:pt x="4656" y="16462"/>
                    <a:pt x="4685" y="16508"/>
                    <a:pt x="4731" y="16520"/>
                  </a:cubicBezTo>
                  <a:cubicBezTo>
                    <a:pt x="4843" y="16545"/>
                    <a:pt x="4957" y="16571"/>
                    <a:pt x="5069" y="16593"/>
                  </a:cubicBezTo>
                  <a:cubicBezTo>
                    <a:pt x="5076" y="16595"/>
                    <a:pt x="5082" y="16595"/>
                    <a:pt x="5087" y="16595"/>
                  </a:cubicBezTo>
                  <a:cubicBezTo>
                    <a:pt x="5127" y="16595"/>
                    <a:pt x="5164" y="16566"/>
                    <a:pt x="5172" y="16526"/>
                  </a:cubicBezTo>
                  <a:cubicBezTo>
                    <a:pt x="5180" y="16480"/>
                    <a:pt x="5151" y="16435"/>
                    <a:pt x="5104" y="16425"/>
                  </a:cubicBezTo>
                  <a:cubicBezTo>
                    <a:pt x="4992" y="16403"/>
                    <a:pt x="4882" y="16379"/>
                    <a:pt x="4771" y="16352"/>
                  </a:cubicBezTo>
                  <a:cubicBezTo>
                    <a:pt x="4765" y="16350"/>
                    <a:pt x="4759" y="16350"/>
                    <a:pt x="4753" y="16350"/>
                  </a:cubicBezTo>
                  <a:close/>
                  <a:moveTo>
                    <a:pt x="5593" y="16514"/>
                  </a:moveTo>
                  <a:cubicBezTo>
                    <a:pt x="5552" y="16514"/>
                    <a:pt x="5517" y="16544"/>
                    <a:pt x="5510" y="16587"/>
                  </a:cubicBezTo>
                  <a:cubicBezTo>
                    <a:pt x="5502" y="16633"/>
                    <a:pt x="5534" y="16677"/>
                    <a:pt x="5582" y="16685"/>
                  </a:cubicBezTo>
                  <a:cubicBezTo>
                    <a:pt x="5695" y="16702"/>
                    <a:pt x="5809" y="16720"/>
                    <a:pt x="5923" y="16734"/>
                  </a:cubicBezTo>
                  <a:cubicBezTo>
                    <a:pt x="5926" y="16736"/>
                    <a:pt x="5931" y="16736"/>
                    <a:pt x="5934" y="16736"/>
                  </a:cubicBezTo>
                  <a:cubicBezTo>
                    <a:pt x="5977" y="16736"/>
                    <a:pt x="6014" y="16704"/>
                    <a:pt x="6019" y="16661"/>
                  </a:cubicBezTo>
                  <a:cubicBezTo>
                    <a:pt x="6025" y="16614"/>
                    <a:pt x="5993" y="16571"/>
                    <a:pt x="5947" y="16565"/>
                  </a:cubicBezTo>
                  <a:cubicBezTo>
                    <a:pt x="5833" y="16549"/>
                    <a:pt x="5721" y="16533"/>
                    <a:pt x="5607" y="16515"/>
                  </a:cubicBezTo>
                  <a:cubicBezTo>
                    <a:pt x="5602" y="16514"/>
                    <a:pt x="5598" y="16514"/>
                    <a:pt x="5593" y="16514"/>
                  </a:cubicBezTo>
                  <a:close/>
                  <a:moveTo>
                    <a:pt x="6447" y="16627"/>
                  </a:moveTo>
                  <a:cubicBezTo>
                    <a:pt x="6403" y="16627"/>
                    <a:pt x="6366" y="16659"/>
                    <a:pt x="6361" y="16702"/>
                  </a:cubicBezTo>
                  <a:cubicBezTo>
                    <a:pt x="6355" y="16750"/>
                    <a:pt x="6390" y="16792"/>
                    <a:pt x="6437" y="16798"/>
                  </a:cubicBezTo>
                  <a:cubicBezTo>
                    <a:pt x="6550" y="16811"/>
                    <a:pt x="6666" y="16822"/>
                    <a:pt x="6779" y="16834"/>
                  </a:cubicBezTo>
                  <a:lnTo>
                    <a:pt x="6789" y="16834"/>
                  </a:lnTo>
                  <a:cubicBezTo>
                    <a:pt x="6832" y="16834"/>
                    <a:pt x="6869" y="16802"/>
                    <a:pt x="6874" y="16757"/>
                  </a:cubicBezTo>
                  <a:cubicBezTo>
                    <a:pt x="6879" y="16709"/>
                    <a:pt x="6843" y="16667"/>
                    <a:pt x="6797" y="16662"/>
                  </a:cubicBezTo>
                  <a:cubicBezTo>
                    <a:pt x="6683" y="16651"/>
                    <a:pt x="6570" y="16640"/>
                    <a:pt x="6456" y="16627"/>
                  </a:cubicBezTo>
                  <a:cubicBezTo>
                    <a:pt x="6453" y="16627"/>
                    <a:pt x="6450" y="16627"/>
                    <a:pt x="6447" y="16627"/>
                  </a:cubicBezTo>
                  <a:close/>
                  <a:moveTo>
                    <a:pt x="27134" y="16519"/>
                  </a:moveTo>
                  <a:cubicBezTo>
                    <a:pt x="27117" y="16519"/>
                    <a:pt x="27099" y="16524"/>
                    <a:pt x="27084" y="16536"/>
                  </a:cubicBezTo>
                  <a:cubicBezTo>
                    <a:pt x="26991" y="16601"/>
                    <a:pt x="26897" y="16665"/>
                    <a:pt x="26804" y="16726"/>
                  </a:cubicBezTo>
                  <a:cubicBezTo>
                    <a:pt x="26764" y="16752"/>
                    <a:pt x="26753" y="16805"/>
                    <a:pt x="26778" y="16845"/>
                  </a:cubicBezTo>
                  <a:cubicBezTo>
                    <a:pt x="26794" y="16870"/>
                    <a:pt x="26822" y="16885"/>
                    <a:pt x="26851" y="16885"/>
                  </a:cubicBezTo>
                  <a:cubicBezTo>
                    <a:pt x="26867" y="16885"/>
                    <a:pt x="26883" y="16880"/>
                    <a:pt x="26895" y="16870"/>
                  </a:cubicBezTo>
                  <a:cubicBezTo>
                    <a:pt x="26993" y="16810"/>
                    <a:pt x="27089" y="16744"/>
                    <a:pt x="27184" y="16675"/>
                  </a:cubicBezTo>
                  <a:cubicBezTo>
                    <a:pt x="27222" y="16646"/>
                    <a:pt x="27232" y="16593"/>
                    <a:pt x="27203" y="16555"/>
                  </a:cubicBezTo>
                  <a:cubicBezTo>
                    <a:pt x="27186" y="16532"/>
                    <a:pt x="27160" y="16519"/>
                    <a:pt x="27134" y="16519"/>
                  </a:cubicBezTo>
                  <a:close/>
                  <a:moveTo>
                    <a:pt x="7301" y="16710"/>
                  </a:moveTo>
                  <a:cubicBezTo>
                    <a:pt x="7256" y="16710"/>
                    <a:pt x="7220" y="16744"/>
                    <a:pt x="7217" y="16787"/>
                  </a:cubicBezTo>
                  <a:cubicBezTo>
                    <a:pt x="7212" y="16835"/>
                    <a:pt x="7247" y="16877"/>
                    <a:pt x="7293" y="16882"/>
                  </a:cubicBezTo>
                  <a:lnTo>
                    <a:pt x="7636" y="16910"/>
                  </a:lnTo>
                  <a:lnTo>
                    <a:pt x="7644" y="16910"/>
                  </a:lnTo>
                  <a:cubicBezTo>
                    <a:pt x="7689" y="16910"/>
                    <a:pt x="7726" y="16877"/>
                    <a:pt x="7729" y="16832"/>
                  </a:cubicBezTo>
                  <a:cubicBezTo>
                    <a:pt x="7734" y="16786"/>
                    <a:pt x="7699" y="16744"/>
                    <a:pt x="7651" y="16739"/>
                  </a:cubicBezTo>
                  <a:lnTo>
                    <a:pt x="7309" y="16710"/>
                  </a:lnTo>
                  <a:cubicBezTo>
                    <a:pt x="7307" y="16710"/>
                    <a:pt x="7304" y="16710"/>
                    <a:pt x="7301" y="16710"/>
                  </a:cubicBezTo>
                  <a:close/>
                  <a:moveTo>
                    <a:pt x="8156" y="16782"/>
                  </a:moveTo>
                  <a:cubicBezTo>
                    <a:pt x="8112" y="16782"/>
                    <a:pt x="8076" y="16817"/>
                    <a:pt x="8072" y="16861"/>
                  </a:cubicBezTo>
                  <a:cubicBezTo>
                    <a:pt x="8068" y="16909"/>
                    <a:pt x="8104" y="16950"/>
                    <a:pt x="8150" y="16954"/>
                  </a:cubicBezTo>
                  <a:cubicBezTo>
                    <a:pt x="8264" y="16963"/>
                    <a:pt x="8379" y="16973"/>
                    <a:pt x="8493" y="16982"/>
                  </a:cubicBezTo>
                  <a:lnTo>
                    <a:pt x="8501" y="16982"/>
                  </a:lnTo>
                  <a:cubicBezTo>
                    <a:pt x="8544" y="16982"/>
                    <a:pt x="8583" y="16949"/>
                    <a:pt x="8586" y="16904"/>
                  </a:cubicBezTo>
                  <a:cubicBezTo>
                    <a:pt x="8589" y="16856"/>
                    <a:pt x="8554" y="16814"/>
                    <a:pt x="8507" y="16811"/>
                  </a:cubicBezTo>
                  <a:cubicBezTo>
                    <a:pt x="8394" y="16802"/>
                    <a:pt x="8278" y="16792"/>
                    <a:pt x="8165" y="16782"/>
                  </a:cubicBezTo>
                  <a:cubicBezTo>
                    <a:pt x="8162" y="16782"/>
                    <a:pt x="8159" y="16782"/>
                    <a:pt x="8156" y="16782"/>
                  </a:cubicBezTo>
                  <a:close/>
                  <a:moveTo>
                    <a:pt x="9015" y="16853"/>
                  </a:moveTo>
                  <a:cubicBezTo>
                    <a:pt x="8970" y="16853"/>
                    <a:pt x="8931" y="16887"/>
                    <a:pt x="8928" y="16931"/>
                  </a:cubicBezTo>
                  <a:cubicBezTo>
                    <a:pt x="8924" y="16979"/>
                    <a:pt x="8960" y="17021"/>
                    <a:pt x="9007" y="17024"/>
                  </a:cubicBezTo>
                  <a:lnTo>
                    <a:pt x="9350" y="17051"/>
                  </a:lnTo>
                  <a:lnTo>
                    <a:pt x="9356" y="17051"/>
                  </a:lnTo>
                  <a:cubicBezTo>
                    <a:pt x="9401" y="17051"/>
                    <a:pt x="9439" y="17018"/>
                    <a:pt x="9442" y="16973"/>
                  </a:cubicBezTo>
                  <a:cubicBezTo>
                    <a:pt x="9446" y="16925"/>
                    <a:pt x="9410" y="16883"/>
                    <a:pt x="9362" y="16880"/>
                  </a:cubicBezTo>
                  <a:lnTo>
                    <a:pt x="9021" y="16853"/>
                  </a:lnTo>
                  <a:cubicBezTo>
                    <a:pt x="9019" y="16853"/>
                    <a:pt x="9017" y="16853"/>
                    <a:pt x="9015" y="16853"/>
                  </a:cubicBezTo>
                  <a:close/>
                  <a:moveTo>
                    <a:pt x="9871" y="16918"/>
                  </a:moveTo>
                  <a:cubicBezTo>
                    <a:pt x="9827" y="16918"/>
                    <a:pt x="9788" y="16952"/>
                    <a:pt x="9785" y="16998"/>
                  </a:cubicBezTo>
                  <a:cubicBezTo>
                    <a:pt x="9780" y="17045"/>
                    <a:pt x="9817" y="17087"/>
                    <a:pt x="9864" y="17090"/>
                  </a:cubicBezTo>
                  <a:lnTo>
                    <a:pt x="10206" y="17115"/>
                  </a:lnTo>
                  <a:cubicBezTo>
                    <a:pt x="10209" y="17117"/>
                    <a:pt x="10211" y="17117"/>
                    <a:pt x="10213" y="17117"/>
                  </a:cubicBezTo>
                  <a:cubicBezTo>
                    <a:pt x="10258" y="17117"/>
                    <a:pt x="10296" y="17082"/>
                    <a:pt x="10299" y="17037"/>
                  </a:cubicBezTo>
                  <a:cubicBezTo>
                    <a:pt x="10302" y="16989"/>
                    <a:pt x="10266" y="16949"/>
                    <a:pt x="10219" y="16944"/>
                  </a:cubicBezTo>
                  <a:lnTo>
                    <a:pt x="9876" y="16918"/>
                  </a:lnTo>
                  <a:cubicBezTo>
                    <a:pt x="9874" y="16918"/>
                    <a:pt x="9872" y="16918"/>
                    <a:pt x="9871" y="16918"/>
                  </a:cubicBezTo>
                  <a:close/>
                  <a:moveTo>
                    <a:pt x="10725" y="16982"/>
                  </a:moveTo>
                  <a:cubicBezTo>
                    <a:pt x="10680" y="16982"/>
                    <a:pt x="10645" y="17017"/>
                    <a:pt x="10642" y="17061"/>
                  </a:cubicBezTo>
                  <a:cubicBezTo>
                    <a:pt x="10639" y="17109"/>
                    <a:pt x="10674" y="17151"/>
                    <a:pt x="10720" y="17154"/>
                  </a:cubicBezTo>
                  <a:lnTo>
                    <a:pt x="11065" y="17178"/>
                  </a:lnTo>
                  <a:lnTo>
                    <a:pt x="11069" y="17178"/>
                  </a:lnTo>
                  <a:cubicBezTo>
                    <a:pt x="11114" y="17178"/>
                    <a:pt x="11153" y="17144"/>
                    <a:pt x="11156" y="17098"/>
                  </a:cubicBezTo>
                  <a:cubicBezTo>
                    <a:pt x="11159" y="17051"/>
                    <a:pt x="11124" y="17010"/>
                    <a:pt x="11076" y="17007"/>
                  </a:cubicBezTo>
                  <a:lnTo>
                    <a:pt x="10733" y="16982"/>
                  </a:lnTo>
                  <a:cubicBezTo>
                    <a:pt x="10730" y="16982"/>
                    <a:pt x="10727" y="16982"/>
                    <a:pt x="10725" y="16982"/>
                  </a:cubicBezTo>
                  <a:close/>
                  <a:moveTo>
                    <a:pt x="11587" y="17042"/>
                  </a:moveTo>
                  <a:cubicBezTo>
                    <a:pt x="11540" y="17042"/>
                    <a:pt x="11502" y="17076"/>
                    <a:pt x="11499" y="17122"/>
                  </a:cubicBezTo>
                  <a:cubicBezTo>
                    <a:pt x="11495" y="17170"/>
                    <a:pt x="11531" y="17211"/>
                    <a:pt x="11579" y="17215"/>
                  </a:cubicBezTo>
                  <a:lnTo>
                    <a:pt x="11921" y="17237"/>
                  </a:lnTo>
                  <a:lnTo>
                    <a:pt x="11928" y="17237"/>
                  </a:lnTo>
                  <a:cubicBezTo>
                    <a:pt x="11973" y="17237"/>
                    <a:pt x="12009" y="17202"/>
                    <a:pt x="12013" y="17157"/>
                  </a:cubicBezTo>
                  <a:cubicBezTo>
                    <a:pt x="12016" y="17111"/>
                    <a:pt x="11981" y="17069"/>
                    <a:pt x="11933" y="17066"/>
                  </a:cubicBezTo>
                  <a:lnTo>
                    <a:pt x="11590" y="17042"/>
                  </a:lnTo>
                  <a:cubicBezTo>
                    <a:pt x="11589" y="17042"/>
                    <a:pt x="11588" y="17042"/>
                    <a:pt x="11587" y="17042"/>
                  </a:cubicBezTo>
                  <a:close/>
                  <a:moveTo>
                    <a:pt x="12443" y="17099"/>
                  </a:moveTo>
                  <a:cubicBezTo>
                    <a:pt x="12398" y="17099"/>
                    <a:pt x="12358" y="17134"/>
                    <a:pt x="12355" y="17179"/>
                  </a:cubicBezTo>
                  <a:cubicBezTo>
                    <a:pt x="12352" y="17227"/>
                    <a:pt x="12389" y="17268"/>
                    <a:pt x="12435" y="17271"/>
                  </a:cubicBezTo>
                  <a:lnTo>
                    <a:pt x="12780" y="17293"/>
                  </a:lnTo>
                  <a:lnTo>
                    <a:pt x="12784" y="17293"/>
                  </a:lnTo>
                  <a:cubicBezTo>
                    <a:pt x="12829" y="17293"/>
                    <a:pt x="12868" y="17260"/>
                    <a:pt x="12871" y="17213"/>
                  </a:cubicBezTo>
                  <a:cubicBezTo>
                    <a:pt x="12872" y="17167"/>
                    <a:pt x="12837" y="17125"/>
                    <a:pt x="12789" y="17122"/>
                  </a:cubicBezTo>
                  <a:lnTo>
                    <a:pt x="12447" y="17099"/>
                  </a:lnTo>
                  <a:cubicBezTo>
                    <a:pt x="12446" y="17099"/>
                    <a:pt x="12444" y="17099"/>
                    <a:pt x="12443" y="17099"/>
                  </a:cubicBezTo>
                  <a:close/>
                  <a:moveTo>
                    <a:pt x="26406" y="16972"/>
                  </a:moveTo>
                  <a:cubicBezTo>
                    <a:pt x="26392" y="16972"/>
                    <a:pt x="26378" y="16976"/>
                    <a:pt x="26365" y="16982"/>
                  </a:cubicBezTo>
                  <a:cubicBezTo>
                    <a:pt x="26264" y="17035"/>
                    <a:pt x="26164" y="17085"/>
                    <a:pt x="26061" y="17131"/>
                  </a:cubicBezTo>
                  <a:cubicBezTo>
                    <a:pt x="26018" y="17152"/>
                    <a:pt x="25999" y="17203"/>
                    <a:pt x="26019" y="17245"/>
                  </a:cubicBezTo>
                  <a:cubicBezTo>
                    <a:pt x="26034" y="17277"/>
                    <a:pt x="26064" y="17296"/>
                    <a:pt x="26096" y="17296"/>
                  </a:cubicBezTo>
                  <a:cubicBezTo>
                    <a:pt x="26109" y="17296"/>
                    <a:pt x="26122" y="17293"/>
                    <a:pt x="26133" y="17288"/>
                  </a:cubicBezTo>
                  <a:cubicBezTo>
                    <a:pt x="26237" y="17240"/>
                    <a:pt x="26343" y="17189"/>
                    <a:pt x="26445" y="17135"/>
                  </a:cubicBezTo>
                  <a:cubicBezTo>
                    <a:pt x="26487" y="17112"/>
                    <a:pt x="26503" y="17059"/>
                    <a:pt x="26481" y="17018"/>
                  </a:cubicBezTo>
                  <a:cubicBezTo>
                    <a:pt x="26466" y="16989"/>
                    <a:pt x="26436" y="16972"/>
                    <a:pt x="26406" y="16972"/>
                  </a:cubicBezTo>
                  <a:close/>
                  <a:moveTo>
                    <a:pt x="13300" y="17154"/>
                  </a:moveTo>
                  <a:cubicBezTo>
                    <a:pt x="13255" y="17154"/>
                    <a:pt x="13217" y="17189"/>
                    <a:pt x="13214" y="17235"/>
                  </a:cubicBezTo>
                  <a:cubicBezTo>
                    <a:pt x="13210" y="17282"/>
                    <a:pt x="13246" y="17324"/>
                    <a:pt x="13294" y="17325"/>
                  </a:cubicBezTo>
                  <a:lnTo>
                    <a:pt x="13636" y="17348"/>
                  </a:lnTo>
                  <a:lnTo>
                    <a:pt x="13643" y="17348"/>
                  </a:lnTo>
                  <a:cubicBezTo>
                    <a:pt x="13688" y="17348"/>
                    <a:pt x="13724" y="17312"/>
                    <a:pt x="13728" y="17266"/>
                  </a:cubicBezTo>
                  <a:cubicBezTo>
                    <a:pt x="13731" y="17219"/>
                    <a:pt x="13694" y="17178"/>
                    <a:pt x="13648" y="17176"/>
                  </a:cubicBezTo>
                  <a:lnTo>
                    <a:pt x="13303" y="17154"/>
                  </a:lnTo>
                  <a:cubicBezTo>
                    <a:pt x="13302" y="17154"/>
                    <a:pt x="13301" y="17154"/>
                    <a:pt x="13300" y="17154"/>
                  </a:cubicBezTo>
                  <a:close/>
                  <a:moveTo>
                    <a:pt x="14159" y="17207"/>
                  </a:moveTo>
                  <a:cubicBezTo>
                    <a:pt x="14113" y="17207"/>
                    <a:pt x="14073" y="17241"/>
                    <a:pt x="14070" y="17287"/>
                  </a:cubicBezTo>
                  <a:cubicBezTo>
                    <a:pt x="14067" y="17335"/>
                    <a:pt x="14104" y="17375"/>
                    <a:pt x="14152" y="17378"/>
                  </a:cubicBezTo>
                  <a:lnTo>
                    <a:pt x="14495" y="17399"/>
                  </a:lnTo>
                  <a:lnTo>
                    <a:pt x="14499" y="17399"/>
                  </a:lnTo>
                  <a:cubicBezTo>
                    <a:pt x="14544" y="17399"/>
                    <a:pt x="14583" y="17364"/>
                    <a:pt x="14584" y="17319"/>
                  </a:cubicBezTo>
                  <a:cubicBezTo>
                    <a:pt x="14588" y="17271"/>
                    <a:pt x="14552" y="17231"/>
                    <a:pt x="14504" y="17227"/>
                  </a:cubicBezTo>
                  <a:lnTo>
                    <a:pt x="14162" y="17207"/>
                  </a:lnTo>
                  <a:cubicBezTo>
                    <a:pt x="14161" y="17207"/>
                    <a:pt x="14160" y="17207"/>
                    <a:pt x="14159" y="17207"/>
                  </a:cubicBezTo>
                  <a:close/>
                  <a:moveTo>
                    <a:pt x="15013" y="17258"/>
                  </a:moveTo>
                  <a:cubicBezTo>
                    <a:pt x="14970" y="17258"/>
                    <a:pt x="14932" y="17293"/>
                    <a:pt x="14929" y="17338"/>
                  </a:cubicBezTo>
                  <a:cubicBezTo>
                    <a:pt x="14925" y="17386"/>
                    <a:pt x="14962" y="17426"/>
                    <a:pt x="15009" y="17429"/>
                  </a:cubicBezTo>
                  <a:lnTo>
                    <a:pt x="15353" y="17448"/>
                  </a:lnTo>
                  <a:lnTo>
                    <a:pt x="15358" y="17448"/>
                  </a:lnTo>
                  <a:cubicBezTo>
                    <a:pt x="15403" y="17448"/>
                    <a:pt x="15441" y="17413"/>
                    <a:pt x="15443" y="17367"/>
                  </a:cubicBezTo>
                  <a:cubicBezTo>
                    <a:pt x="15446" y="17320"/>
                    <a:pt x="15409" y="17279"/>
                    <a:pt x="15363" y="17277"/>
                  </a:cubicBezTo>
                  <a:lnTo>
                    <a:pt x="15018" y="17258"/>
                  </a:lnTo>
                  <a:cubicBezTo>
                    <a:pt x="15016" y="17258"/>
                    <a:pt x="15015" y="17258"/>
                    <a:pt x="15013" y="17258"/>
                  </a:cubicBezTo>
                  <a:close/>
                  <a:moveTo>
                    <a:pt x="15871" y="17306"/>
                  </a:moveTo>
                  <a:cubicBezTo>
                    <a:pt x="15827" y="17306"/>
                    <a:pt x="15788" y="17342"/>
                    <a:pt x="15785" y="17388"/>
                  </a:cubicBezTo>
                  <a:cubicBezTo>
                    <a:pt x="15784" y="17434"/>
                    <a:pt x="15819" y="17474"/>
                    <a:pt x="15867" y="17477"/>
                  </a:cubicBezTo>
                  <a:lnTo>
                    <a:pt x="16210" y="17497"/>
                  </a:lnTo>
                  <a:lnTo>
                    <a:pt x="16214" y="17497"/>
                  </a:lnTo>
                  <a:cubicBezTo>
                    <a:pt x="16261" y="17497"/>
                    <a:pt x="16298" y="17461"/>
                    <a:pt x="16301" y="17415"/>
                  </a:cubicBezTo>
                  <a:cubicBezTo>
                    <a:pt x="16303" y="17368"/>
                    <a:pt x="16267" y="17327"/>
                    <a:pt x="16219" y="17325"/>
                  </a:cubicBezTo>
                  <a:lnTo>
                    <a:pt x="15877" y="17306"/>
                  </a:lnTo>
                  <a:cubicBezTo>
                    <a:pt x="15875" y="17306"/>
                    <a:pt x="15873" y="17306"/>
                    <a:pt x="15871" y="17306"/>
                  </a:cubicBezTo>
                  <a:close/>
                  <a:moveTo>
                    <a:pt x="16729" y="17352"/>
                  </a:moveTo>
                  <a:cubicBezTo>
                    <a:pt x="16685" y="17352"/>
                    <a:pt x="16647" y="17388"/>
                    <a:pt x="16644" y="17434"/>
                  </a:cubicBezTo>
                  <a:cubicBezTo>
                    <a:pt x="16642" y="17480"/>
                    <a:pt x="16677" y="17522"/>
                    <a:pt x="16725" y="17524"/>
                  </a:cubicBezTo>
                  <a:lnTo>
                    <a:pt x="17068" y="17543"/>
                  </a:lnTo>
                  <a:lnTo>
                    <a:pt x="17073" y="17543"/>
                  </a:lnTo>
                  <a:cubicBezTo>
                    <a:pt x="17118" y="17543"/>
                    <a:pt x="17156" y="17508"/>
                    <a:pt x="17159" y="17461"/>
                  </a:cubicBezTo>
                  <a:cubicBezTo>
                    <a:pt x="17161" y="17413"/>
                    <a:pt x="17126" y="17373"/>
                    <a:pt x="17078" y="17370"/>
                  </a:cubicBezTo>
                  <a:lnTo>
                    <a:pt x="16735" y="17352"/>
                  </a:lnTo>
                  <a:cubicBezTo>
                    <a:pt x="16733" y="17352"/>
                    <a:pt x="16731" y="17352"/>
                    <a:pt x="16729" y="17352"/>
                  </a:cubicBezTo>
                  <a:close/>
                  <a:moveTo>
                    <a:pt x="17589" y="17397"/>
                  </a:moveTo>
                  <a:cubicBezTo>
                    <a:pt x="17542" y="17397"/>
                    <a:pt x="17504" y="17433"/>
                    <a:pt x="17502" y="17479"/>
                  </a:cubicBezTo>
                  <a:cubicBezTo>
                    <a:pt x="17499" y="17527"/>
                    <a:pt x="17536" y="17567"/>
                    <a:pt x="17584" y="17570"/>
                  </a:cubicBezTo>
                  <a:lnTo>
                    <a:pt x="17926" y="17588"/>
                  </a:lnTo>
                  <a:lnTo>
                    <a:pt x="17931" y="17588"/>
                  </a:lnTo>
                  <a:cubicBezTo>
                    <a:pt x="17976" y="17588"/>
                    <a:pt x="18014" y="17551"/>
                    <a:pt x="18018" y="17506"/>
                  </a:cubicBezTo>
                  <a:cubicBezTo>
                    <a:pt x="18019" y="17458"/>
                    <a:pt x="17982" y="17418"/>
                    <a:pt x="17936" y="17416"/>
                  </a:cubicBezTo>
                  <a:lnTo>
                    <a:pt x="17592" y="17397"/>
                  </a:lnTo>
                  <a:cubicBezTo>
                    <a:pt x="17591" y="17397"/>
                    <a:pt x="17590" y="17397"/>
                    <a:pt x="17589" y="17397"/>
                  </a:cubicBezTo>
                  <a:close/>
                  <a:moveTo>
                    <a:pt x="25620" y="17318"/>
                  </a:moveTo>
                  <a:cubicBezTo>
                    <a:pt x="25610" y="17318"/>
                    <a:pt x="25600" y="17320"/>
                    <a:pt x="25590" y="17324"/>
                  </a:cubicBezTo>
                  <a:cubicBezTo>
                    <a:pt x="25485" y="17360"/>
                    <a:pt x="25376" y="17396"/>
                    <a:pt x="25268" y="17426"/>
                  </a:cubicBezTo>
                  <a:cubicBezTo>
                    <a:pt x="25224" y="17439"/>
                    <a:pt x="25196" y="17487"/>
                    <a:pt x="25209" y="17533"/>
                  </a:cubicBezTo>
                  <a:cubicBezTo>
                    <a:pt x="25220" y="17570"/>
                    <a:pt x="25256" y="17594"/>
                    <a:pt x="25292" y="17594"/>
                  </a:cubicBezTo>
                  <a:cubicBezTo>
                    <a:pt x="25300" y="17594"/>
                    <a:pt x="25308" y="17594"/>
                    <a:pt x="25316" y="17591"/>
                  </a:cubicBezTo>
                  <a:cubicBezTo>
                    <a:pt x="25427" y="17559"/>
                    <a:pt x="25539" y="17524"/>
                    <a:pt x="25648" y="17485"/>
                  </a:cubicBezTo>
                  <a:cubicBezTo>
                    <a:pt x="25693" y="17469"/>
                    <a:pt x="25717" y="17420"/>
                    <a:pt x="25701" y="17375"/>
                  </a:cubicBezTo>
                  <a:cubicBezTo>
                    <a:pt x="25688" y="17340"/>
                    <a:pt x="25655" y="17318"/>
                    <a:pt x="25620" y="17318"/>
                  </a:cubicBezTo>
                  <a:close/>
                  <a:moveTo>
                    <a:pt x="18444" y="17442"/>
                  </a:moveTo>
                  <a:cubicBezTo>
                    <a:pt x="18399" y="17442"/>
                    <a:pt x="18362" y="17478"/>
                    <a:pt x="18360" y="17524"/>
                  </a:cubicBezTo>
                  <a:cubicBezTo>
                    <a:pt x="18357" y="17570"/>
                    <a:pt x="18394" y="17612"/>
                    <a:pt x="18442" y="17613"/>
                  </a:cubicBezTo>
                  <a:lnTo>
                    <a:pt x="18785" y="17631"/>
                  </a:lnTo>
                  <a:lnTo>
                    <a:pt x="18789" y="17631"/>
                  </a:lnTo>
                  <a:cubicBezTo>
                    <a:pt x="18834" y="17631"/>
                    <a:pt x="18873" y="17596"/>
                    <a:pt x="18874" y="17549"/>
                  </a:cubicBezTo>
                  <a:cubicBezTo>
                    <a:pt x="18877" y="17503"/>
                    <a:pt x="18841" y="17461"/>
                    <a:pt x="18793" y="17460"/>
                  </a:cubicBezTo>
                  <a:lnTo>
                    <a:pt x="18450" y="17442"/>
                  </a:lnTo>
                  <a:cubicBezTo>
                    <a:pt x="18448" y="17442"/>
                    <a:pt x="18446" y="17442"/>
                    <a:pt x="18444" y="17442"/>
                  </a:cubicBezTo>
                  <a:close/>
                  <a:moveTo>
                    <a:pt x="19308" y="17485"/>
                  </a:moveTo>
                  <a:cubicBezTo>
                    <a:pt x="19262" y="17485"/>
                    <a:pt x="19220" y="17519"/>
                    <a:pt x="19219" y="17567"/>
                  </a:cubicBezTo>
                  <a:cubicBezTo>
                    <a:pt x="19215" y="17615"/>
                    <a:pt x="19252" y="17655"/>
                    <a:pt x="19299" y="17657"/>
                  </a:cubicBezTo>
                  <a:lnTo>
                    <a:pt x="19643" y="17674"/>
                  </a:lnTo>
                  <a:lnTo>
                    <a:pt x="19648" y="17674"/>
                  </a:lnTo>
                  <a:cubicBezTo>
                    <a:pt x="19693" y="17674"/>
                    <a:pt x="19731" y="17639"/>
                    <a:pt x="19733" y="17593"/>
                  </a:cubicBezTo>
                  <a:cubicBezTo>
                    <a:pt x="19736" y="17545"/>
                    <a:pt x="19699" y="17505"/>
                    <a:pt x="19651" y="17503"/>
                  </a:cubicBezTo>
                  <a:lnTo>
                    <a:pt x="19308" y="17485"/>
                  </a:lnTo>
                  <a:close/>
                  <a:moveTo>
                    <a:pt x="20161" y="17528"/>
                  </a:moveTo>
                  <a:cubicBezTo>
                    <a:pt x="20115" y="17528"/>
                    <a:pt x="20078" y="17564"/>
                    <a:pt x="20075" y="17610"/>
                  </a:cubicBezTo>
                  <a:cubicBezTo>
                    <a:pt x="20074" y="17657"/>
                    <a:pt x="20111" y="17697"/>
                    <a:pt x="20157" y="17700"/>
                  </a:cubicBezTo>
                  <a:lnTo>
                    <a:pt x="20501" y="17716"/>
                  </a:lnTo>
                  <a:lnTo>
                    <a:pt x="20504" y="17716"/>
                  </a:lnTo>
                  <a:cubicBezTo>
                    <a:pt x="20551" y="17716"/>
                    <a:pt x="20589" y="17681"/>
                    <a:pt x="20591" y="17634"/>
                  </a:cubicBezTo>
                  <a:cubicBezTo>
                    <a:pt x="20593" y="17588"/>
                    <a:pt x="20557" y="17548"/>
                    <a:pt x="20509" y="17545"/>
                  </a:cubicBezTo>
                  <a:lnTo>
                    <a:pt x="20167" y="17529"/>
                  </a:lnTo>
                  <a:cubicBezTo>
                    <a:pt x="20165" y="17528"/>
                    <a:pt x="20163" y="17528"/>
                    <a:pt x="20161" y="17528"/>
                  </a:cubicBezTo>
                  <a:close/>
                  <a:moveTo>
                    <a:pt x="21019" y="17570"/>
                  </a:moveTo>
                  <a:cubicBezTo>
                    <a:pt x="20974" y="17570"/>
                    <a:pt x="20937" y="17606"/>
                    <a:pt x="20934" y="17652"/>
                  </a:cubicBezTo>
                  <a:cubicBezTo>
                    <a:pt x="20932" y="17698"/>
                    <a:pt x="20969" y="17740"/>
                    <a:pt x="21015" y="17742"/>
                  </a:cubicBezTo>
                  <a:lnTo>
                    <a:pt x="21360" y="17758"/>
                  </a:lnTo>
                  <a:lnTo>
                    <a:pt x="21363" y="17758"/>
                  </a:lnTo>
                  <a:cubicBezTo>
                    <a:pt x="21409" y="17758"/>
                    <a:pt x="21446" y="17722"/>
                    <a:pt x="21449" y="17676"/>
                  </a:cubicBezTo>
                  <a:cubicBezTo>
                    <a:pt x="21451" y="17629"/>
                    <a:pt x="21416" y="17589"/>
                    <a:pt x="21368" y="17586"/>
                  </a:cubicBezTo>
                  <a:lnTo>
                    <a:pt x="21025" y="17570"/>
                  </a:lnTo>
                  <a:cubicBezTo>
                    <a:pt x="21023" y="17570"/>
                    <a:pt x="21021" y="17570"/>
                    <a:pt x="21019" y="17570"/>
                  </a:cubicBezTo>
                  <a:close/>
                  <a:moveTo>
                    <a:pt x="24791" y="17543"/>
                  </a:moveTo>
                  <a:cubicBezTo>
                    <a:pt x="24786" y="17543"/>
                    <a:pt x="24780" y="17544"/>
                    <a:pt x="24775" y="17545"/>
                  </a:cubicBezTo>
                  <a:cubicBezTo>
                    <a:pt x="24738" y="17551"/>
                    <a:pt x="24702" y="17557"/>
                    <a:pt x="24666" y="17564"/>
                  </a:cubicBezTo>
                  <a:cubicBezTo>
                    <a:pt x="24591" y="17577"/>
                    <a:pt x="24516" y="17588"/>
                    <a:pt x="24441" y="17597"/>
                  </a:cubicBezTo>
                  <a:cubicBezTo>
                    <a:pt x="24394" y="17604"/>
                    <a:pt x="24360" y="17647"/>
                    <a:pt x="24367" y="17693"/>
                  </a:cubicBezTo>
                  <a:cubicBezTo>
                    <a:pt x="24372" y="17737"/>
                    <a:pt x="24408" y="17769"/>
                    <a:pt x="24452" y="17769"/>
                  </a:cubicBezTo>
                  <a:cubicBezTo>
                    <a:pt x="24455" y="17769"/>
                    <a:pt x="24460" y="17769"/>
                    <a:pt x="24463" y="17767"/>
                  </a:cubicBezTo>
                  <a:cubicBezTo>
                    <a:pt x="24540" y="17758"/>
                    <a:pt x="24618" y="17746"/>
                    <a:pt x="24695" y="17734"/>
                  </a:cubicBezTo>
                  <a:cubicBezTo>
                    <a:pt x="24732" y="17727"/>
                    <a:pt x="24769" y="17721"/>
                    <a:pt x="24807" y="17713"/>
                  </a:cubicBezTo>
                  <a:cubicBezTo>
                    <a:pt x="24854" y="17705"/>
                    <a:pt x="24884" y="17660"/>
                    <a:pt x="24876" y="17612"/>
                  </a:cubicBezTo>
                  <a:cubicBezTo>
                    <a:pt x="24868" y="17571"/>
                    <a:pt x="24831" y="17543"/>
                    <a:pt x="24791" y="17543"/>
                  </a:cubicBezTo>
                  <a:close/>
                  <a:moveTo>
                    <a:pt x="21876" y="17612"/>
                  </a:moveTo>
                  <a:cubicBezTo>
                    <a:pt x="21832" y="17612"/>
                    <a:pt x="21795" y="17647"/>
                    <a:pt x="21792" y="17693"/>
                  </a:cubicBezTo>
                  <a:cubicBezTo>
                    <a:pt x="21790" y="17740"/>
                    <a:pt x="21827" y="17782"/>
                    <a:pt x="21874" y="17783"/>
                  </a:cubicBezTo>
                  <a:lnTo>
                    <a:pt x="22218" y="17799"/>
                  </a:lnTo>
                  <a:lnTo>
                    <a:pt x="22221" y="17799"/>
                  </a:lnTo>
                  <a:cubicBezTo>
                    <a:pt x="22268" y="17799"/>
                    <a:pt x="22304" y="17764"/>
                    <a:pt x="22308" y="17717"/>
                  </a:cubicBezTo>
                  <a:cubicBezTo>
                    <a:pt x="22309" y="17671"/>
                    <a:pt x="22272" y="17631"/>
                    <a:pt x="22226" y="17628"/>
                  </a:cubicBezTo>
                  <a:lnTo>
                    <a:pt x="21882" y="17612"/>
                  </a:lnTo>
                  <a:cubicBezTo>
                    <a:pt x="21880" y="17612"/>
                    <a:pt x="21878" y="17612"/>
                    <a:pt x="21876" y="17612"/>
                  </a:cubicBezTo>
                  <a:close/>
                  <a:moveTo>
                    <a:pt x="22737" y="17650"/>
                  </a:moveTo>
                  <a:cubicBezTo>
                    <a:pt x="22689" y="17650"/>
                    <a:pt x="22652" y="17686"/>
                    <a:pt x="22650" y="17734"/>
                  </a:cubicBezTo>
                  <a:cubicBezTo>
                    <a:pt x="22649" y="17780"/>
                    <a:pt x="22685" y="17820"/>
                    <a:pt x="22733" y="17822"/>
                  </a:cubicBezTo>
                  <a:cubicBezTo>
                    <a:pt x="22849" y="17826"/>
                    <a:pt x="22962" y="17830"/>
                    <a:pt x="23078" y="17831"/>
                  </a:cubicBezTo>
                  <a:lnTo>
                    <a:pt x="23079" y="17831"/>
                  </a:lnTo>
                  <a:cubicBezTo>
                    <a:pt x="23126" y="17831"/>
                    <a:pt x="23164" y="17794"/>
                    <a:pt x="23166" y="17748"/>
                  </a:cubicBezTo>
                  <a:cubicBezTo>
                    <a:pt x="23166" y="17700"/>
                    <a:pt x="23129" y="17661"/>
                    <a:pt x="23081" y="17660"/>
                  </a:cubicBezTo>
                  <a:cubicBezTo>
                    <a:pt x="22967" y="17658"/>
                    <a:pt x="22854" y="17655"/>
                    <a:pt x="22740" y="17650"/>
                  </a:cubicBezTo>
                  <a:cubicBezTo>
                    <a:pt x="22739" y="17650"/>
                    <a:pt x="22738" y="17650"/>
                    <a:pt x="22737" y="17650"/>
                  </a:cubicBezTo>
                  <a:close/>
                  <a:moveTo>
                    <a:pt x="23939" y="17645"/>
                  </a:moveTo>
                  <a:cubicBezTo>
                    <a:pt x="23937" y="17645"/>
                    <a:pt x="23935" y="17645"/>
                    <a:pt x="23933" y="17645"/>
                  </a:cubicBezTo>
                  <a:cubicBezTo>
                    <a:pt x="23824" y="17652"/>
                    <a:pt x="23710" y="17657"/>
                    <a:pt x="23593" y="17658"/>
                  </a:cubicBezTo>
                  <a:cubicBezTo>
                    <a:pt x="23545" y="17660"/>
                    <a:pt x="23509" y="17700"/>
                    <a:pt x="23509" y="17746"/>
                  </a:cubicBezTo>
                  <a:cubicBezTo>
                    <a:pt x="23510" y="17794"/>
                    <a:pt x="23549" y="17831"/>
                    <a:pt x="23595" y="17831"/>
                  </a:cubicBezTo>
                  <a:lnTo>
                    <a:pt x="23597" y="17831"/>
                  </a:lnTo>
                  <a:cubicBezTo>
                    <a:pt x="23715" y="17828"/>
                    <a:pt x="23832" y="17823"/>
                    <a:pt x="23944" y="17817"/>
                  </a:cubicBezTo>
                  <a:cubicBezTo>
                    <a:pt x="23991" y="17814"/>
                    <a:pt x="24027" y="17774"/>
                    <a:pt x="24024" y="17725"/>
                  </a:cubicBezTo>
                  <a:cubicBezTo>
                    <a:pt x="24021" y="17681"/>
                    <a:pt x="23984" y="17645"/>
                    <a:pt x="23939" y="1764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625125" y="2280900"/>
              <a:ext cx="216425" cy="548775"/>
            </a:xfrm>
            <a:custGeom>
              <a:avLst/>
              <a:gdLst/>
              <a:ahLst/>
              <a:cxnLst/>
              <a:rect l="l" t="t" r="r" b="b"/>
              <a:pathLst>
                <a:path w="8657" h="21951" extrusionOk="0">
                  <a:moveTo>
                    <a:pt x="5094" y="1"/>
                  </a:moveTo>
                  <a:cubicBezTo>
                    <a:pt x="5049" y="1"/>
                    <a:pt x="5009" y="36"/>
                    <a:pt x="5006" y="83"/>
                  </a:cubicBezTo>
                  <a:cubicBezTo>
                    <a:pt x="5004" y="129"/>
                    <a:pt x="5039" y="171"/>
                    <a:pt x="5088" y="172"/>
                  </a:cubicBezTo>
                  <a:lnTo>
                    <a:pt x="5110" y="174"/>
                  </a:lnTo>
                  <a:cubicBezTo>
                    <a:pt x="5228" y="180"/>
                    <a:pt x="5331" y="195"/>
                    <a:pt x="5414" y="212"/>
                  </a:cubicBezTo>
                  <a:cubicBezTo>
                    <a:pt x="5421" y="214"/>
                    <a:pt x="5427" y="215"/>
                    <a:pt x="5433" y="215"/>
                  </a:cubicBezTo>
                  <a:cubicBezTo>
                    <a:pt x="5472" y="215"/>
                    <a:pt x="5507" y="188"/>
                    <a:pt x="5517" y="148"/>
                  </a:cubicBezTo>
                  <a:cubicBezTo>
                    <a:pt x="5526" y="103"/>
                    <a:pt x="5497" y="57"/>
                    <a:pt x="5453" y="46"/>
                  </a:cubicBezTo>
                  <a:cubicBezTo>
                    <a:pt x="5360" y="25"/>
                    <a:pt x="5249" y="10"/>
                    <a:pt x="5121" y="2"/>
                  </a:cubicBezTo>
                  <a:lnTo>
                    <a:pt x="5097" y="1"/>
                  </a:lnTo>
                  <a:cubicBezTo>
                    <a:pt x="5096" y="1"/>
                    <a:pt x="5095" y="1"/>
                    <a:pt x="5094" y="1"/>
                  </a:cubicBezTo>
                  <a:close/>
                  <a:moveTo>
                    <a:pt x="4579" y="8"/>
                  </a:moveTo>
                  <a:cubicBezTo>
                    <a:pt x="4576" y="8"/>
                    <a:pt x="4573" y="9"/>
                    <a:pt x="4570" y="9"/>
                  </a:cubicBezTo>
                  <a:cubicBezTo>
                    <a:pt x="4455" y="17"/>
                    <a:pt x="4337" y="31"/>
                    <a:pt x="4223" y="51"/>
                  </a:cubicBezTo>
                  <a:cubicBezTo>
                    <a:pt x="4175" y="59"/>
                    <a:pt x="4144" y="103"/>
                    <a:pt x="4152" y="150"/>
                  </a:cubicBezTo>
                  <a:cubicBezTo>
                    <a:pt x="4159" y="191"/>
                    <a:pt x="4196" y="222"/>
                    <a:pt x="4236" y="222"/>
                  </a:cubicBezTo>
                  <a:cubicBezTo>
                    <a:pt x="4240" y="222"/>
                    <a:pt x="4245" y="222"/>
                    <a:pt x="4250" y="220"/>
                  </a:cubicBezTo>
                  <a:cubicBezTo>
                    <a:pt x="4361" y="203"/>
                    <a:pt x="4473" y="188"/>
                    <a:pt x="4585" y="179"/>
                  </a:cubicBezTo>
                  <a:cubicBezTo>
                    <a:pt x="4631" y="175"/>
                    <a:pt x="4666" y="134"/>
                    <a:pt x="4663" y="87"/>
                  </a:cubicBezTo>
                  <a:cubicBezTo>
                    <a:pt x="4659" y="42"/>
                    <a:pt x="4623" y="8"/>
                    <a:pt x="4579" y="8"/>
                  </a:cubicBezTo>
                  <a:close/>
                  <a:moveTo>
                    <a:pt x="3734" y="166"/>
                  </a:moveTo>
                  <a:cubicBezTo>
                    <a:pt x="3726" y="166"/>
                    <a:pt x="3718" y="167"/>
                    <a:pt x="3710" y="169"/>
                  </a:cubicBezTo>
                  <a:cubicBezTo>
                    <a:pt x="3598" y="203"/>
                    <a:pt x="3486" y="241"/>
                    <a:pt x="3379" y="283"/>
                  </a:cubicBezTo>
                  <a:cubicBezTo>
                    <a:pt x="3334" y="300"/>
                    <a:pt x="3312" y="350"/>
                    <a:pt x="3329" y="395"/>
                  </a:cubicBezTo>
                  <a:cubicBezTo>
                    <a:pt x="3342" y="428"/>
                    <a:pt x="3374" y="449"/>
                    <a:pt x="3409" y="449"/>
                  </a:cubicBezTo>
                  <a:cubicBezTo>
                    <a:pt x="3421" y="449"/>
                    <a:pt x="3430" y="448"/>
                    <a:pt x="3441" y="443"/>
                  </a:cubicBezTo>
                  <a:cubicBezTo>
                    <a:pt x="3545" y="403"/>
                    <a:pt x="3653" y="366"/>
                    <a:pt x="3758" y="334"/>
                  </a:cubicBezTo>
                  <a:cubicBezTo>
                    <a:pt x="3805" y="321"/>
                    <a:pt x="3830" y="273"/>
                    <a:pt x="3816" y="227"/>
                  </a:cubicBezTo>
                  <a:cubicBezTo>
                    <a:pt x="3805" y="190"/>
                    <a:pt x="3771" y="166"/>
                    <a:pt x="3734" y="166"/>
                  </a:cubicBezTo>
                  <a:close/>
                  <a:moveTo>
                    <a:pt x="2943" y="494"/>
                  </a:moveTo>
                  <a:cubicBezTo>
                    <a:pt x="2929" y="494"/>
                    <a:pt x="2915" y="498"/>
                    <a:pt x="2902" y="505"/>
                  </a:cubicBezTo>
                  <a:cubicBezTo>
                    <a:pt x="2798" y="561"/>
                    <a:pt x="2697" y="622"/>
                    <a:pt x="2601" y="685"/>
                  </a:cubicBezTo>
                  <a:cubicBezTo>
                    <a:pt x="2561" y="712"/>
                    <a:pt x="2549" y="765"/>
                    <a:pt x="2577" y="805"/>
                  </a:cubicBezTo>
                  <a:cubicBezTo>
                    <a:pt x="2593" y="829"/>
                    <a:pt x="2620" y="843"/>
                    <a:pt x="2647" y="843"/>
                  </a:cubicBezTo>
                  <a:cubicBezTo>
                    <a:pt x="2665" y="843"/>
                    <a:pt x="2681" y="838"/>
                    <a:pt x="2695" y="829"/>
                  </a:cubicBezTo>
                  <a:cubicBezTo>
                    <a:pt x="2788" y="768"/>
                    <a:pt x="2884" y="709"/>
                    <a:pt x="2983" y="656"/>
                  </a:cubicBezTo>
                  <a:cubicBezTo>
                    <a:pt x="3025" y="633"/>
                    <a:pt x="3041" y="581"/>
                    <a:pt x="3017" y="539"/>
                  </a:cubicBezTo>
                  <a:cubicBezTo>
                    <a:pt x="3002" y="511"/>
                    <a:pt x="2973" y="494"/>
                    <a:pt x="2943" y="494"/>
                  </a:cubicBezTo>
                  <a:close/>
                  <a:moveTo>
                    <a:pt x="5771" y="366"/>
                  </a:moveTo>
                  <a:cubicBezTo>
                    <a:pt x="5726" y="366"/>
                    <a:pt x="5686" y="401"/>
                    <a:pt x="5685" y="446"/>
                  </a:cubicBezTo>
                  <a:cubicBezTo>
                    <a:pt x="5680" y="518"/>
                    <a:pt x="5645" y="611"/>
                    <a:pt x="5579" y="731"/>
                  </a:cubicBezTo>
                  <a:cubicBezTo>
                    <a:pt x="5555" y="773"/>
                    <a:pt x="5571" y="826"/>
                    <a:pt x="5613" y="848"/>
                  </a:cubicBezTo>
                  <a:cubicBezTo>
                    <a:pt x="5626" y="854"/>
                    <a:pt x="5640" y="859"/>
                    <a:pt x="5654" y="859"/>
                  </a:cubicBezTo>
                  <a:cubicBezTo>
                    <a:pt x="5685" y="859"/>
                    <a:pt x="5714" y="843"/>
                    <a:pt x="5730" y="814"/>
                  </a:cubicBezTo>
                  <a:cubicBezTo>
                    <a:pt x="5810" y="670"/>
                    <a:pt x="5850" y="557"/>
                    <a:pt x="5856" y="457"/>
                  </a:cubicBezTo>
                  <a:cubicBezTo>
                    <a:pt x="5859" y="411"/>
                    <a:pt x="5823" y="369"/>
                    <a:pt x="5775" y="366"/>
                  </a:cubicBezTo>
                  <a:cubicBezTo>
                    <a:pt x="5773" y="366"/>
                    <a:pt x="5772" y="366"/>
                    <a:pt x="5771" y="366"/>
                  </a:cubicBezTo>
                  <a:close/>
                  <a:moveTo>
                    <a:pt x="2237" y="983"/>
                  </a:moveTo>
                  <a:cubicBezTo>
                    <a:pt x="2217" y="983"/>
                    <a:pt x="2197" y="990"/>
                    <a:pt x="2181" y="1003"/>
                  </a:cubicBezTo>
                  <a:cubicBezTo>
                    <a:pt x="2093" y="1082"/>
                    <a:pt x="2007" y="1163"/>
                    <a:pt x="1926" y="1247"/>
                  </a:cubicBezTo>
                  <a:cubicBezTo>
                    <a:pt x="1894" y="1282"/>
                    <a:pt x="1896" y="1336"/>
                    <a:pt x="1930" y="1368"/>
                  </a:cubicBezTo>
                  <a:cubicBezTo>
                    <a:pt x="1947" y="1384"/>
                    <a:pt x="1968" y="1392"/>
                    <a:pt x="1989" y="1392"/>
                  </a:cubicBezTo>
                  <a:cubicBezTo>
                    <a:pt x="2011" y="1392"/>
                    <a:pt x="2034" y="1383"/>
                    <a:pt x="2051" y="1365"/>
                  </a:cubicBezTo>
                  <a:cubicBezTo>
                    <a:pt x="2128" y="1285"/>
                    <a:pt x="2210" y="1207"/>
                    <a:pt x="2293" y="1133"/>
                  </a:cubicBezTo>
                  <a:cubicBezTo>
                    <a:pt x="2330" y="1103"/>
                    <a:pt x="2333" y="1048"/>
                    <a:pt x="2303" y="1013"/>
                  </a:cubicBezTo>
                  <a:cubicBezTo>
                    <a:pt x="2285" y="993"/>
                    <a:pt x="2261" y="983"/>
                    <a:pt x="2237" y="983"/>
                  </a:cubicBezTo>
                  <a:close/>
                  <a:moveTo>
                    <a:pt x="5377" y="1121"/>
                  </a:moveTo>
                  <a:cubicBezTo>
                    <a:pt x="5349" y="1121"/>
                    <a:pt x="5322" y="1135"/>
                    <a:pt x="5305" y="1159"/>
                  </a:cubicBezTo>
                  <a:lnTo>
                    <a:pt x="5244" y="1250"/>
                  </a:lnTo>
                  <a:cubicBezTo>
                    <a:pt x="5201" y="1316"/>
                    <a:pt x="5158" y="1383"/>
                    <a:pt x="5116" y="1452"/>
                  </a:cubicBezTo>
                  <a:cubicBezTo>
                    <a:pt x="5092" y="1492"/>
                    <a:pt x="5105" y="1545"/>
                    <a:pt x="5145" y="1569"/>
                  </a:cubicBezTo>
                  <a:cubicBezTo>
                    <a:pt x="5160" y="1578"/>
                    <a:pt x="5176" y="1581"/>
                    <a:pt x="5190" y="1581"/>
                  </a:cubicBezTo>
                  <a:cubicBezTo>
                    <a:pt x="5219" y="1581"/>
                    <a:pt x="5248" y="1567"/>
                    <a:pt x="5264" y="1540"/>
                  </a:cubicBezTo>
                  <a:cubicBezTo>
                    <a:pt x="5304" y="1474"/>
                    <a:pt x="5345" y="1408"/>
                    <a:pt x="5389" y="1344"/>
                  </a:cubicBezTo>
                  <a:lnTo>
                    <a:pt x="5448" y="1255"/>
                  </a:lnTo>
                  <a:cubicBezTo>
                    <a:pt x="5475" y="1215"/>
                    <a:pt x="5464" y="1162"/>
                    <a:pt x="5424" y="1136"/>
                  </a:cubicBezTo>
                  <a:cubicBezTo>
                    <a:pt x="5409" y="1126"/>
                    <a:pt x="5393" y="1121"/>
                    <a:pt x="5377" y="1121"/>
                  </a:cubicBezTo>
                  <a:close/>
                  <a:moveTo>
                    <a:pt x="1662" y="1617"/>
                  </a:moveTo>
                  <a:cubicBezTo>
                    <a:pt x="1635" y="1617"/>
                    <a:pt x="1609" y="1630"/>
                    <a:pt x="1592" y="1653"/>
                  </a:cubicBezTo>
                  <a:cubicBezTo>
                    <a:pt x="1563" y="1695"/>
                    <a:pt x="1534" y="1737"/>
                    <a:pt x="1507" y="1778"/>
                  </a:cubicBezTo>
                  <a:cubicBezTo>
                    <a:pt x="1470" y="1836"/>
                    <a:pt x="1436" y="1892"/>
                    <a:pt x="1403" y="1950"/>
                  </a:cubicBezTo>
                  <a:cubicBezTo>
                    <a:pt x="1379" y="1991"/>
                    <a:pt x="1393" y="2044"/>
                    <a:pt x="1433" y="2068"/>
                  </a:cubicBezTo>
                  <a:cubicBezTo>
                    <a:pt x="1448" y="2076"/>
                    <a:pt x="1462" y="2079"/>
                    <a:pt x="1477" y="2079"/>
                  </a:cubicBezTo>
                  <a:cubicBezTo>
                    <a:pt x="1507" y="2079"/>
                    <a:pt x="1536" y="2063"/>
                    <a:pt x="1552" y="2036"/>
                  </a:cubicBezTo>
                  <a:cubicBezTo>
                    <a:pt x="1584" y="1980"/>
                    <a:pt x="1617" y="1926"/>
                    <a:pt x="1651" y="1871"/>
                  </a:cubicBezTo>
                  <a:cubicBezTo>
                    <a:pt x="1678" y="1831"/>
                    <a:pt x="1704" y="1793"/>
                    <a:pt x="1733" y="1753"/>
                  </a:cubicBezTo>
                  <a:cubicBezTo>
                    <a:pt x="1760" y="1714"/>
                    <a:pt x="1750" y="1661"/>
                    <a:pt x="1712" y="1633"/>
                  </a:cubicBezTo>
                  <a:cubicBezTo>
                    <a:pt x="1696" y="1622"/>
                    <a:pt x="1679" y="1617"/>
                    <a:pt x="1662" y="1617"/>
                  </a:cubicBezTo>
                  <a:close/>
                  <a:moveTo>
                    <a:pt x="4943" y="1861"/>
                  </a:moveTo>
                  <a:cubicBezTo>
                    <a:pt x="4911" y="1861"/>
                    <a:pt x="4880" y="1880"/>
                    <a:pt x="4865" y="1910"/>
                  </a:cubicBezTo>
                  <a:cubicBezTo>
                    <a:pt x="4812" y="2019"/>
                    <a:pt x="4766" y="2127"/>
                    <a:pt x="4726" y="2233"/>
                  </a:cubicBezTo>
                  <a:cubicBezTo>
                    <a:pt x="4710" y="2276"/>
                    <a:pt x="4732" y="2326"/>
                    <a:pt x="4775" y="2344"/>
                  </a:cubicBezTo>
                  <a:cubicBezTo>
                    <a:pt x="4786" y="2347"/>
                    <a:pt x="4796" y="2348"/>
                    <a:pt x="4806" y="2348"/>
                  </a:cubicBezTo>
                  <a:cubicBezTo>
                    <a:pt x="4841" y="2348"/>
                    <a:pt x="4875" y="2328"/>
                    <a:pt x="4886" y="2294"/>
                  </a:cubicBezTo>
                  <a:cubicBezTo>
                    <a:pt x="4924" y="2193"/>
                    <a:pt x="4969" y="2089"/>
                    <a:pt x="5020" y="1985"/>
                  </a:cubicBezTo>
                  <a:cubicBezTo>
                    <a:pt x="5039" y="1942"/>
                    <a:pt x="5022" y="1890"/>
                    <a:pt x="4980" y="1870"/>
                  </a:cubicBezTo>
                  <a:cubicBezTo>
                    <a:pt x="4968" y="1864"/>
                    <a:pt x="4956" y="1861"/>
                    <a:pt x="4943" y="1861"/>
                  </a:cubicBezTo>
                  <a:close/>
                  <a:moveTo>
                    <a:pt x="1249" y="2368"/>
                  </a:moveTo>
                  <a:cubicBezTo>
                    <a:pt x="1215" y="2368"/>
                    <a:pt x="1182" y="2388"/>
                    <a:pt x="1169" y="2420"/>
                  </a:cubicBezTo>
                  <a:cubicBezTo>
                    <a:pt x="1124" y="2525"/>
                    <a:pt x="1081" y="2635"/>
                    <a:pt x="1043" y="2747"/>
                  </a:cubicBezTo>
                  <a:cubicBezTo>
                    <a:pt x="1028" y="2792"/>
                    <a:pt x="1052" y="2840"/>
                    <a:pt x="1097" y="2856"/>
                  </a:cubicBezTo>
                  <a:cubicBezTo>
                    <a:pt x="1105" y="2859"/>
                    <a:pt x="1115" y="2861"/>
                    <a:pt x="1124" y="2861"/>
                  </a:cubicBezTo>
                  <a:cubicBezTo>
                    <a:pt x="1159" y="2861"/>
                    <a:pt x="1193" y="2838"/>
                    <a:pt x="1206" y="2802"/>
                  </a:cubicBezTo>
                  <a:cubicBezTo>
                    <a:pt x="1243" y="2694"/>
                    <a:pt x="1283" y="2589"/>
                    <a:pt x="1326" y="2488"/>
                  </a:cubicBezTo>
                  <a:cubicBezTo>
                    <a:pt x="1345" y="2444"/>
                    <a:pt x="1324" y="2393"/>
                    <a:pt x="1281" y="2374"/>
                  </a:cubicBezTo>
                  <a:cubicBezTo>
                    <a:pt x="1271" y="2370"/>
                    <a:pt x="1260" y="2368"/>
                    <a:pt x="1249" y="2368"/>
                  </a:cubicBezTo>
                  <a:close/>
                  <a:moveTo>
                    <a:pt x="4663" y="2672"/>
                  </a:moveTo>
                  <a:cubicBezTo>
                    <a:pt x="4622" y="2672"/>
                    <a:pt x="4587" y="2700"/>
                    <a:pt x="4580" y="2741"/>
                  </a:cubicBezTo>
                  <a:cubicBezTo>
                    <a:pt x="4556" y="2859"/>
                    <a:pt x="4541" y="2978"/>
                    <a:pt x="4535" y="3093"/>
                  </a:cubicBezTo>
                  <a:cubicBezTo>
                    <a:pt x="4533" y="3141"/>
                    <a:pt x="4569" y="3181"/>
                    <a:pt x="4617" y="3184"/>
                  </a:cubicBezTo>
                  <a:lnTo>
                    <a:pt x="4622" y="3184"/>
                  </a:lnTo>
                  <a:cubicBezTo>
                    <a:pt x="4666" y="3184"/>
                    <a:pt x="4705" y="3149"/>
                    <a:pt x="4706" y="3103"/>
                  </a:cubicBezTo>
                  <a:cubicBezTo>
                    <a:pt x="4713" y="2995"/>
                    <a:pt x="4727" y="2885"/>
                    <a:pt x="4748" y="2774"/>
                  </a:cubicBezTo>
                  <a:cubicBezTo>
                    <a:pt x="4758" y="2728"/>
                    <a:pt x="4727" y="2683"/>
                    <a:pt x="4681" y="2673"/>
                  </a:cubicBezTo>
                  <a:cubicBezTo>
                    <a:pt x="4675" y="2672"/>
                    <a:pt x="4669" y="2672"/>
                    <a:pt x="4663" y="2672"/>
                  </a:cubicBezTo>
                  <a:close/>
                  <a:moveTo>
                    <a:pt x="980" y="3183"/>
                  </a:moveTo>
                  <a:cubicBezTo>
                    <a:pt x="941" y="3183"/>
                    <a:pt x="906" y="3209"/>
                    <a:pt x="897" y="3248"/>
                  </a:cubicBezTo>
                  <a:cubicBezTo>
                    <a:pt x="870" y="3357"/>
                    <a:pt x="846" y="3473"/>
                    <a:pt x="823" y="3589"/>
                  </a:cubicBezTo>
                  <a:cubicBezTo>
                    <a:pt x="815" y="3636"/>
                    <a:pt x="846" y="3681"/>
                    <a:pt x="892" y="3690"/>
                  </a:cubicBezTo>
                  <a:cubicBezTo>
                    <a:pt x="897" y="3690"/>
                    <a:pt x="903" y="3692"/>
                    <a:pt x="908" y="3692"/>
                  </a:cubicBezTo>
                  <a:cubicBezTo>
                    <a:pt x="948" y="3692"/>
                    <a:pt x="985" y="3663"/>
                    <a:pt x="993" y="3621"/>
                  </a:cubicBezTo>
                  <a:cubicBezTo>
                    <a:pt x="1014" y="3508"/>
                    <a:pt x="1038" y="3396"/>
                    <a:pt x="1063" y="3290"/>
                  </a:cubicBezTo>
                  <a:cubicBezTo>
                    <a:pt x="1075" y="3244"/>
                    <a:pt x="1047" y="3197"/>
                    <a:pt x="1001" y="3186"/>
                  </a:cubicBezTo>
                  <a:cubicBezTo>
                    <a:pt x="994" y="3184"/>
                    <a:pt x="987" y="3183"/>
                    <a:pt x="980" y="3183"/>
                  </a:cubicBezTo>
                  <a:close/>
                  <a:moveTo>
                    <a:pt x="4654" y="3526"/>
                  </a:moveTo>
                  <a:cubicBezTo>
                    <a:pt x="4649" y="3526"/>
                    <a:pt x="4644" y="3526"/>
                    <a:pt x="4639" y="3527"/>
                  </a:cubicBezTo>
                  <a:cubicBezTo>
                    <a:pt x="4591" y="3537"/>
                    <a:pt x="4561" y="3581"/>
                    <a:pt x="4570" y="3628"/>
                  </a:cubicBezTo>
                  <a:lnTo>
                    <a:pt x="4575" y="3658"/>
                  </a:lnTo>
                  <a:cubicBezTo>
                    <a:pt x="4598" y="3770"/>
                    <a:pt x="4630" y="3882"/>
                    <a:pt x="4671" y="4001"/>
                  </a:cubicBezTo>
                  <a:cubicBezTo>
                    <a:pt x="4684" y="4036"/>
                    <a:pt x="4718" y="4059"/>
                    <a:pt x="4753" y="4059"/>
                  </a:cubicBezTo>
                  <a:cubicBezTo>
                    <a:pt x="4762" y="4059"/>
                    <a:pt x="4772" y="4057"/>
                    <a:pt x="4782" y="4054"/>
                  </a:cubicBezTo>
                  <a:cubicBezTo>
                    <a:pt x="4827" y="4038"/>
                    <a:pt x="4849" y="3988"/>
                    <a:pt x="4833" y="3943"/>
                  </a:cubicBezTo>
                  <a:cubicBezTo>
                    <a:pt x="4794" y="3833"/>
                    <a:pt x="4766" y="3729"/>
                    <a:pt x="4745" y="3625"/>
                  </a:cubicBezTo>
                  <a:lnTo>
                    <a:pt x="4738" y="3596"/>
                  </a:lnTo>
                  <a:cubicBezTo>
                    <a:pt x="4731" y="3554"/>
                    <a:pt x="4694" y="3526"/>
                    <a:pt x="4654" y="3526"/>
                  </a:cubicBezTo>
                  <a:close/>
                  <a:moveTo>
                    <a:pt x="828" y="4029"/>
                  </a:moveTo>
                  <a:cubicBezTo>
                    <a:pt x="786" y="4029"/>
                    <a:pt x="749" y="4061"/>
                    <a:pt x="743" y="4103"/>
                  </a:cubicBezTo>
                  <a:cubicBezTo>
                    <a:pt x="729" y="4219"/>
                    <a:pt x="716" y="4332"/>
                    <a:pt x="706" y="4448"/>
                  </a:cubicBezTo>
                  <a:cubicBezTo>
                    <a:pt x="701" y="4496"/>
                    <a:pt x="735" y="4537"/>
                    <a:pt x="783" y="4542"/>
                  </a:cubicBezTo>
                  <a:lnTo>
                    <a:pt x="791" y="4542"/>
                  </a:lnTo>
                  <a:cubicBezTo>
                    <a:pt x="834" y="4542"/>
                    <a:pt x="873" y="4509"/>
                    <a:pt x="876" y="4464"/>
                  </a:cubicBezTo>
                  <a:cubicBezTo>
                    <a:pt x="887" y="4352"/>
                    <a:pt x="900" y="4238"/>
                    <a:pt x="914" y="4126"/>
                  </a:cubicBezTo>
                  <a:cubicBezTo>
                    <a:pt x="919" y="4078"/>
                    <a:pt x="886" y="4036"/>
                    <a:pt x="839" y="4030"/>
                  </a:cubicBezTo>
                  <a:cubicBezTo>
                    <a:pt x="835" y="4029"/>
                    <a:pt x="832" y="4029"/>
                    <a:pt x="828" y="4029"/>
                  </a:cubicBezTo>
                  <a:close/>
                  <a:moveTo>
                    <a:pt x="4960" y="4357"/>
                  </a:moveTo>
                  <a:cubicBezTo>
                    <a:pt x="4946" y="4357"/>
                    <a:pt x="4933" y="4360"/>
                    <a:pt x="4921" y="4366"/>
                  </a:cubicBezTo>
                  <a:cubicBezTo>
                    <a:pt x="4879" y="4389"/>
                    <a:pt x="4862" y="4440"/>
                    <a:pt x="4884" y="4483"/>
                  </a:cubicBezTo>
                  <a:cubicBezTo>
                    <a:pt x="4935" y="4585"/>
                    <a:pt x="4991" y="4686"/>
                    <a:pt x="5046" y="4787"/>
                  </a:cubicBezTo>
                  <a:cubicBezTo>
                    <a:pt x="5062" y="4816"/>
                    <a:pt x="5091" y="4832"/>
                    <a:pt x="5121" y="4832"/>
                  </a:cubicBezTo>
                  <a:cubicBezTo>
                    <a:pt x="5136" y="4832"/>
                    <a:pt x="5150" y="4829"/>
                    <a:pt x="5163" y="4822"/>
                  </a:cubicBezTo>
                  <a:cubicBezTo>
                    <a:pt x="5204" y="4800"/>
                    <a:pt x="5220" y="4747"/>
                    <a:pt x="5196" y="4706"/>
                  </a:cubicBezTo>
                  <a:cubicBezTo>
                    <a:pt x="5142" y="4606"/>
                    <a:pt x="5088" y="4505"/>
                    <a:pt x="5036" y="4405"/>
                  </a:cubicBezTo>
                  <a:cubicBezTo>
                    <a:pt x="5022" y="4374"/>
                    <a:pt x="4991" y="4357"/>
                    <a:pt x="4960" y="4357"/>
                  </a:cubicBezTo>
                  <a:close/>
                  <a:moveTo>
                    <a:pt x="752" y="4885"/>
                  </a:moveTo>
                  <a:cubicBezTo>
                    <a:pt x="706" y="4885"/>
                    <a:pt x="669" y="4920"/>
                    <a:pt x="666" y="4965"/>
                  </a:cubicBezTo>
                  <a:cubicBezTo>
                    <a:pt x="660" y="5080"/>
                    <a:pt x="653" y="5196"/>
                    <a:pt x="649" y="5311"/>
                  </a:cubicBezTo>
                  <a:cubicBezTo>
                    <a:pt x="647" y="5357"/>
                    <a:pt x="684" y="5397"/>
                    <a:pt x="732" y="5401"/>
                  </a:cubicBezTo>
                  <a:lnTo>
                    <a:pt x="735" y="5401"/>
                  </a:lnTo>
                  <a:cubicBezTo>
                    <a:pt x="780" y="5401"/>
                    <a:pt x="818" y="5364"/>
                    <a:pt x="820" y="5317"/>
                  </a:cubicBezTo>
                  <a:cubicBezTo>
                    <a:pt x="826" y="5204"/>
                    <a:pt x="831" y="5090"/>
                    <a:pt x="838" y="4976"/>
                  </a:cubicBezTo>
                  <a:cubicBezTo>
                    <a:pt x="841" y="4928"/>
                    <a:pt x="806" y="4888"/>
                    <a:pt x="758" y="4885"/>
                  </a:cubicBezTo>
                  <a:cubicBezTo>
                    <a:pt x="756" y="4885"/>
                    <a:pt x="754" y="4885"/>
                    <a:pt x="752" y="4885"/>
                  </a:cubicBezTo>
                  <a:close/>
                  <a:moveTo>
                    <a:pt x="5362" y="5116"/>
                  </a:moveTo>
                  <a:cubicBezTo>
                    <a:pt x="5350" y="5116"/>
                    <a:pt x="5337" y="5119"/>
                    <a:pt x="5325" y="5125"/>
                  </a:cubicBezTo>
                  <a:cubicBezTo>
                    <a:pt x="5283" y="5146"/>
                    <a:pt x="5265" y="5199"/>
                    <a:pt x="5286" y="5240"/>
                  </a:cubicBezTo>
                  <a:cubicBezTo>
                    <a:pt x="5341" y="5351"/>
                    <a:pt x="5385" y="5452"/>
                    <a:pt x="5424" y="5548"/>
                  </a:cubicBezTo>
                  <a:cubicBezTo>
                    <a:pt x="5437" y="5581"/>
                    <a:pt x="5469" y="5602"/>
                    <a:pt x="5504" y="5602"/>
                  </a:cubicBezTo>
                  <a:cubicBezTo>
                    <a:pt x="5513" y="5602"/>
                    <a:pt x="5525" y="5601"/>
                    <a:pt x="5536" y="5596"/>
                  </a:cubicBezTo>
                  <a:cubicBezTo>
                    <a:pt x="5579" y="5578"/>
                    <a:pt x="5602" y="5529"/>
                    <a:pt x="5584" y="5485"/>
                  </a:cubicBezTo>
                  <a:cubicBezTo>
                    <a:pt x="5544" y="5385"/>
                    <a:pt x="5497" y="5280"/>
                    <a:pt x="5440" y="5165"/>
                  </a:cubicBezTo>
                  <a:cubicBezTo>
                    <a:pt x="5425" y="5134"/>
                    <a:pt x="5394" y="5116"/>
                    <a:pt x="5362" y="5116"/>
                  </a:cubicBezTo>
                  <a:close/>
                  <a:moveTo>
                    <a:pt x="714" y="5743"/>
                  </a:moveTo>
                  <a:cubicBezTo>
                    <a:pt x="668" y="5743"/>
                    <a:pt x="631" y="5780"/>
                    <a:pt x="629" y="5826"/>
                  </a:cubicBezTo>
                  <a:lnTo>
                    <a:pt x="618" y="6169"/>
                  </a:lnTo>
                  <a:cubicBezTo>
                    <a:pt x="617" y="6217"/>
                    <a:pt x="653" y="6257"/>
                    <a:pt x="701" y="6259"/>
                  </a:cubicBezTo>
                  <a:lnTo>
                    <a:pt x="705" y="6259"/>
                  </a:lnTo>
                  <a:cubicBezTo>
                    <a:pt x="751" y="6259"/>
                    <a:pt x="790" y="6222"/>
                    <a:pt x="790" y="6176"/>
                  </a:cubicBezTo>
                  <a:lnTo>
                    <a:pt x="801" y="5831"/>
                  </a:lnTo>
                  <a:cubicBezTo>
                    <a:pt x="802" y="5785"/>
                    <a:pt x="766" y="5745"/>
                    <a:pt x="719" y="5743"/>
                  </a:cubicBezTo>
                  <a:cubicBezTo>
                    <a:pt x="717" y="5743"/>
                    <a:pt x="715" y="5743"/>
                    <a:pt x="714" y="5743"/>
                  </a:cubicBezTo>
                  <a:close/>
                  <a:moveTo>
                    <a:pt x="5649" y="5924"/>
                  </a:moveTo>
                  <a:cubicBezTo>
                    <a:pt x="5644" y="5924"/>
                    <a:pt x="5638" y="5925"/>
                    <a:pt x="5632" y="5926"/>
                  </a:cubicBezTo>
                  <a:cubicBezTo>
                    <a:pt x="5586" y="5935"/>
                    <a:pt x="5555" y="5980"/>
                    <a:pt x="5565" y="6027"/>
                  </a:cubicBezTo>
                  <a:cubicBezTo>
                    <a:pt x="5586" y="6134"/>
                    <a:pt x="5600" y="6244"/>
                    <a:pt x="5610" y="6357"/>
                  </a:cubicBezTo>
                  <a:cubicBezTo>
                    <a:pt x="5613" y="6401"/>
                    <a:pt x="5650" y="6437"/>
                    <a:pt x="5694" y="6437"/>
                  </a:cubicBezTo>
                  <a:lnTo>
                    <a:pt x="5702" y="6437"/>
                  </a:lnTo>
                  <a:cubicBezTo>
                    <a:pt x="5749" y="6432"/>
                    <a:pt x="5784" y="6390"/>
                    <a:pt x="5781" y="6344"/>
                  </a:cubicBezTo>
                  <a:cubicBezTo>
                    <a:pt x="5771" y="6225"/>
                    <a:pt x="5755" y="6107"/>
                    <a:pt x="5733" y="5993"/>
                  </a:cubicBezTo>
                  <a:cubicBezTo>
                    <a:pt x="5724" y="5952"/>
                    <a:pt x="5689" y="5924"/>
                    <a:pt x="5649" y="5924"/>
                  </a:cubicBezTo>
                  <a:close/>
                  <a:moveTo>
                    <a:pt x="685" y="6601"/>
                  </a:moveTo>
                  <a:cubicBezTo>
                    <a:pt x="636" y="6601"/>
                    <a:pt x="601" y="6638"/>
                    <a:pt x="599" y="6685"/>
                  </a:cubicBezTo>
                  <a:cubicBezTo>
                    <a:pt x="594" y="6799"/>
                    <a:pt x="589" y="6912"/>
                    <a:pt x="585" y="7027"/>
                  </a:cubicBezTo>
                  <a:cubicBezTo>
                    <a:pt x="581" y="7074"/>
                    <a:pt x="618" y="7114"/>
                    <a:pt x="666" y="7117"/>
                  </a:cubicBezTo>
                  <a:lnTo>
                    <a:pt x="669" y="7117"/>
                  </a:lnTo>
                  <a:cubicBezTo>
                    <a:pt x="716" y="7117"/>
                    <a:pt x="753" y="7080"/>
                    <a:pt x="756" y="7036"/>
                  </a:cubicBezTo>
                  <a:cubicBezTo>
                    <a:pt x="761" y="6920"/>
                    <a:pt x="766" y="6805"/>
                    <a:pt x="770" y="6691"/>
                  </a:cubicBezTo>
                  <a:cubicBezTo>
                    <a:pt x="774" y="6643"/>
                    <a:pt x="737" y="6603"/>
                    <a:pt x="689" y="6602"/>
                  </a:cubicBezTo>
                  <a:cubicBezTo>
                    <a:pt x="688" y="6602"/>
                    <a:pt x="687" y="6601"/>
                    <a:pt x="685" y="6601"/>
                  </a:cubicBezTo>
                  <a:close/>
                  <a:moveTo>
                    <a:pt x="5697" y="6779"/>
                  </a:moveTo>
                  <a:cubicBezTo>
                    <a:pt x="5653" y="6779"/>
                    <a:pt x="5614" y="6813"/>
                    <a:pt x="5611" y="6859"/>
                  </a:cubicBezTo>
                  <a:cubicBezTo>
                    <a:pt x="5603" y="6968"/>
                    <a:pt x="5590" y="7080"/>
                    <a:pt x="5573" y="7194"/>
                  </a:cubicBezTo>
                  <a:cubicBezTo>
                    <a:pt x="5566" y="7240"/>
                    <a:pt x="5598" y="7284"/>
                    <a:pt x="5645" y="7292"/>
                  </a:cubicBezTo>
                  <a:lnTo>
                    <a:pt x="5658" y="7292"/>
                  </a:lnTo>
                  <a:cubicBezTo>
                    <a:pt x="5699" y="7292"/>
                    <a:pt x="5736" y="7261"/>
                    <a:pt x="5742" y="7220"/>
                  </a:cubicBezTo>
                  <a:cubicBezTo>
                    <a:pt x="5762" y="7101"/>
                    <a:pt x="5775" y="6984"/>
                    <a:pt x="5783" y="6871"/>
                  </a:cubicBezTo>
                  <a:cubicBezTo>
                    <a:pt x="5786" y="6824"/>
                    <a:pt x="5749" y="6782"/>
                    <a:pt x="5702" y="6779"/>
                  </a:cubicBezTo>
                  <a:cubicBezTo>
                    <a:pt x="5700" y="6779"/>
                    <a:pt x="5699" y="6779"/>
                    <a:pt x="5697" y="6779"/>
                  </a:cubicBezTo>
                  <a:close/>
                  <a:moveTo>
                    <a:pt x="643" y="7460"/>
                  </a:moveTo>
                  <a:cubicBezTo>
                    <a:pt x="599" y="7460"/>
                    <a:pt x="560" y="7495"/>
                    <a:pt x="557" y="7542"/>
                  </a:cubicBezTo>
                  <a:cubicBezTo>
                    <a:pt x="553" y="7655"/>
                    <a:pt x="546" y="7769"/>
                    <a:pt x="540" y="7884"/>
                  </a:cubicBezTo>
                  <a:cubicBezTo>
                    <a:pt x="537" y="7931"/>
                    <a:pt x="573" y="7972"/>
                    <a:pt x="620" y="7974"/>
                  </a:cubicBezTo>
                  <a:cubicBezTo>
                    <a:pt x="621" y="7975"/>
                    <a:pt x="623" y="7975"/>
                    <a:pt x="625" y="7975"/>
                  </a:cubicBezTo>
                  <a:cubicBezTo>
                    <a:pt x="671" y="7975"/>
                    <a:pt x="708" y="7940"/>
                    <a:pt x="711" y="7894"/>
                  </a:cubicBezTo>
                  <a:cubicBezTo>
                    <a:pt x="717" y="7779"/>
                    <a:pt x="724" y="7665"/>
                    <a:pt x="730" y="7550"/>
                  </a:cubicBezTo>
                  <a:cubicBezTo>
                    <a:pt x="732" y="7503"/>
                    <a:pt x="695" y="7461"/>
                    <a:pt x="649" y="7460"/>
                  </a:cubicBezTo>
                  <a:cubicBezTo>
                    <a:pt x="647" y="7460"/>
                    <a:pt x="645" y="7460"/>
                    <a:pt x="643" y="7460"/>
                  </a:cubicBezTo>
                  <a:close/>
                  <a:moveTo>
                    <a:pt x="5551" y="7625"/>
                  </a:moveTo>
                  <a:cubicBezTo>
                    <a:pt x="5513" y="7625"/>
                    <a:pt x="5480" y="7650"/>
                    <a:pt x="5470" y="7689"/>
                  </a:cubicBezTo>
                  <a:cubicBezTo>
                    <a:pt x="5443" y="7795"/>
                    <a:pt x="5411" y="7903"/>
                    <a:pt x="5376" y="8014"/>
                  </a:cubicBezTo>
                  <a:cubicBezTo>
                    <a:pt x="5361" y="8060"/>
                    <a:pt x="5385" y="8108"/>
                    <a:pt x="5430" y="8123"/>
                  </a:cubicBezTo>
                  <a:cubicBezTo>
                    <a:pt x="5440" y="8126"/>
                    <a:pt x="5448" y="8126"/>
                    <a:pt x="5457" y="8126"/>
                  </a:cubicBezTo>
                  <a:cubicBezTo>
                    <a:pt x="5493" y="8126"/>
                    <a:pt x="5528" y="8104"/>
                    <a:pt x="5539" y="8067"/>
                  </a:cubicBezTo>
                  <a:cubicBezTo>
                    <a:pt x="5574" y="7953"/>
                    <a:pt x="5608" y="7841"/>
                    <a:pt x="5637" y="7732"/>
                  </a:cubicBezTo>
                  <a:cubicBezTo>
                    <a:pt x="5648" y="7686"/>
                    <a:pt x="5621" y="7639"/>
                    <a:pt x="5574" y="7628"/>
                  </a:cubicBezTo>
                  <a:cubicBezTo>
                    <a:pt x="5567" y="7626"/>
                    <a:pt x="5559" y="7625"/>
                    <a:pt x="5551" y="7625"/>
                  </a:cubicBezTo>
                  <a:close/>
                  <a:moveTo>
                    <a:pt x="595" y="8318"/>
                  </a:moveTo>
                  <a:cubicBezTo>
                    <a:pt x="549" y="8318"/>
                    <a:pt x="512" y="8352"/>
                    <a:pt x="509" y="8398"/>
                  </a:cubicBezTo>
                  <a:cubicBezTo>
                    <a:pt x="501" y="8512"/>
                    <a:pt x="495" y="8627"/>
                    <a:pt x="487" y="8741"/>
                  </a:cubicBezTo>
                  <a:cubicBezTo>
                    <a:pt x="484" y="8787"/>
                    <a:pt x="521" y="8829"/>
                    <a:pt x="567" y="8832"/>
                  </a:cubicBezTo>
                  <a:lnTo>
                    <a:pt x="573" y="8832"/>
                  </a:lnTo>
                  <a:cubicBezTo>
                    <a:pt x="618" y="8832"/>
                    <a:pt x="655" y="8797"/>
                    <a:pt x="658" y="8752"/>
                  </a:cubicBezTo>
                  <a:cubicBezTo>
                    <a:pt x="666" y="8637"/>
                    <a:pt x="673" y="8523"/>
                    <a:pt x="681" y="8409"/>
                  </a:cubicBezTo>
                  <a:cubicBezTo>
                    <a:pt x="684" y="8361"/>
                    <a:pt x="647" y="8320"/>
                    <a:pt x="601" y="8318"/>
                  </a:cubicBezTo>
                  <a:cubicBezTo>
                    <a:pt x="599" y="8318"/>
                    <a:pt x="597" y="8318"/>
                    <a:pt x="595" y="8318"/>
                  </a:cubicBezTo>
                  <a:close/>
                  <a:moveTo>
                    <a:pt x="5283" y="8440"/>
                  </a:moveTo>
                  <a:cubicBezTo>
                    <a:pt x="5249" y="8440"/>
                    <a:pt x="5216" y="8461"/>
                    <a:pt x="5203" y="8494"/>
                  </a:cubicBezTo>
                  <a:cubicBezTo>
                    <a:pt x="5163" y="8594"/>
                    <a:pt x="5120" y="8699"/>
                    <a:pt x="5073" y="8807"/>
                  </a:cubicBezTo>
                  <a:cubicBezTo>
                    <a:pt x="5054" y="8847"/>
                    <a:pt x="5068" y="8896"/>
                    <a:pt x="5108" y="8919"/>
                  </a:cubicBezTo>
                  <a:cubicBezTo>
                    <a:pt x="5123" y="8925"/>
                    <a:pt x="5137" y="8930"/>
                    <a:pt x="5150" y="8930"/>
                  </a:cubicBezTo>
                  <a:cubicBezTo>
                    <a:pt x="5180" y="8930"/>
                    <a:pt x="5211" y="8914"/>
                    <a:pt x="5225" y="8885"/>
                  </a:cubicBezTo>
                  <a:lnTo>
                    <a:pt x="5230" y="8877"/>
                  </a:lnTo>
                  <a:cubicBezTo>
                    <a:pt x="5276" y="8768"/>
                    <a:pt x="5321" y="8661"/>
                    <a:pt x="5363" y="8558"/>
                  </a:cubicBezTo>
                  <a:cubicBezTo>
                    <a:pt x="5381" y="8514"/>
                    <a:pt x="5358" y="8464"/>
                    <a:pt x="5315" y="8446"/>
                  </a:cubicBezTo>
                  <a:cubicBezTo>
                    <a:pt x="5304" y="8442"/>
                    <a:pt x="5294" y="8440"/>
                    <a:pt x="5283" y="8440"/>
                  </a:cubicBezTo>
                  <a:close/>
                  <a:moveTo>
                    <a:pt x="539" y="9175"/>
                  </a:moveTo>
                  <a:cubicBezTo>
                    <a:pt x="493" y="9175"/>
                    <a:pt x="456" y="9209"/>
                    <a:pt x="453" y="9255"/>
                  </a:cubicBezTo>
                  <a:lnTo>
                    <a:pt x="429" y="9598"/>
                  </a:lnTo>
                  <a:cubicBezTo>
                    <a:pt x="426" y="9646"/>
                    <a:pt x="461" y="9686"/>
                    <a:pt x="509" y="9689"/>
                  </a:cubicBezTo>
                  <a:lnTo>
                    <a:pt x="514" y="9689"/>
                  </a:lnTo>
                  <a:cubicBezTo>
                    <a:pt x="559" y="9689"/>
                    <a:pt x="597" y="9655"/>
                    <a:pt x="601" y="9610"/>
                  </a:cubicBezTo>
                  <a:lnTo>
                    <a:pt x="625" y="9266"/>
                  </a:lnTo>
                  <a:cubicBezTo>
                    <a:pt x="628" y="9220"/>
                    <a:pt x="591" y="9178"/>
                    <a:pt x="545" y="9175"/>
                  </a:cubicBezTo>
                  <a:cubicBezTo>
                    <a:pt x="543" y="9175"/>
                    <a:pt x="541" y="9175"/>
                    <a:pt x="539" y="9175"/>
                  </a:cubicBezTo>
                  <a:close/>
                  <a:moveTo>
                    <a:pt x="4938" y="9226"/>
                  </a:moveTo>
                  <a:cubicBezTo>
                    <a:pt x="4905" y="9226"/>
                    <a:pt x="4874" y="9244"/>
                    <a:pt x="4860" y="9276"/>
                  </a:cubicBezTo>
                  <a:cubicBezTo>
                    <a:pt x="4815" y="9372"/>
                    <a:pt x="4769" y="9470"/>
                    <a:pt x="4724" y="9566"/>
                  </a:cubicBezTo>
                  <a:lnTo>
                    <a:pt x="4714" y="9586"/>
                  </a:lnTo>
                  <a:cubicBezTo>
                    <a:pt x="4694" y="9630"/>
                    <a:pt x="4711" y="9681"/>
                    <a:pt x="4754" y="9702"/>
                  </a:cubicBezTo>
                  <a:cubicBezTo>
                    <a:pt x="4767" y="9707"/>
                    <a:pt x="4778" y="9710"/>
                    <a:pt x="4791" y="9710"/>
                  </a:cubicBezTo>
                  <a:cubicBezTo>
                    <a:pt x="4823" y="9710"/>
                    <a:pt x="4854" y="9692"/>
                    <a:pt x="4870" y="9660"/>
                  </a:cubicBezTo>
                  <a:lnTo>
                    <a:pt x="4879" y="9639"/>
                  </a:lnTo>
                  <a:cubicBezTo>
                    <a:pt x="4924" y="9542"/>
                    <a:pt x="4971" y="9446"/>
                    <a:pt x="5015" y="9349"/>
                  </a:cubicBezTo>
                  <a:cubicBezTo>
                    <a:pt x="5036" y="9306"/>
                    <a:pt x="5017" y="9255"/>
                    <a:pt x="4974" y="9234"/>
                  </a:cubicBezTo>
                  <a:cubicBezTo>
                    <a:pt x="4962" y="9229"/>
                    <a:pt x="4950" y="9226"/>
                    <a:pt x="4938" y="9226"/>
                  </a:cubicBezTo>
                  <a:close/>
                  <a:moveTo>
                    <a:pt x="4574" y="10005"/>
                  </a:moveTo>
                  <a:cubicBezTo>
                    <a:pt x="4541" y="10005"/>
                    <a:pt x="4509" y="10024"/>
                    <a:pt x="4495" y="10056"/>
                  </a:cubicBezTo>
                  <a:cubicBezTo>
                    <a:pt x="4447" y="10160"/>
                    <a:pt x="4401" y="10265"/>
                    <a:pt x="4356" y="10371"/>
                  </a:cubicBezTo>
                  <a:cubicBezTo>
                    <a:pt x="4337" y="10414"/>
                    <a:pt x="4357" y="10466"/>
                    <a:pt x="4401" y="10485"/>
                  </a:cubicBezTo>
                  <a:cubicBezTo>
                    <a:pt x="4412" y="10490"/>
                    <a:pt x="4423" y="10491"/>
                    <a:pt x="4434" y="10491"/>
                  </a:cubicBezTo>
                  <a:cubicBezTo>
                    <a:pt x="4468" y="10491"/>
                    <a:pt x="4500" y="10472"/>
                    <a:pt x="4513" y="10438"/>
                  </a:cubicBezTo>
                  <a:cubicBezTo>
                    <a:pt x="4557" y="10334"/>
                    <a:pt x="4604" y="10230"/>
                    <a:pt x="4652" y="10126"/>
                  </a:cubicBezTo>
                  <a:cubicBezTo>
                    <a:pt x="4671" y="10083"/>
                    <a:pt x="4652" y="10032"/>
                    <a:pt x="4609" y="10012"/>
                  </a:cubicBezTo>
                  <a:cubicBezTo>
                    <a:pt x="4597" y="10007"/>
                    <a:pt x="4585" y="10005"/>
                    <a:pt x="4574" y="10005"/>
                  </a:cubicBezTo>
                  <a:close/>
                  <a:moveTo>
                    <a:pt x="480" y="10032"/>
                  </a:moveTo>
                  <a:cubicBezTo>
                    <a:pt x="434" y="10032"/>
                    <a:pt x="396" y="10065"/>
                    <a:pt x="392" y="10112"/>
                  </a:cubicBezTo>
                  <a:lnTo>
                    <a:pt x="367" y="10454"/>
                  </a:lnTo>
                  <a:cubicBezTo>
                    <a:pt x="364" y="10502"/>
                    <a:pt x="399" y="10542"/>
                    <a:pt x="447" y="10546"/>
                  </a:cubicBezTo>
                  <a:cubicBezTo>
                    <a:pt x="448" y="10547"/>
                    <a:pt x="452" y="10547"/>
                    <a:pt x="453" y="10547"/>
                  </a:cubicBezTo>
                  <a:cubicBezTo>
                    <a:pt x="498" y="10547"/>
                    <a:pt x="535" y="10512"/>
                    <a:pt x="538" y="10467"/>
                  </a:cubicBezTo>
                  <a:lnTo>
                    <a:pt x="564" y="10124"/>
                  </a:lnTo>
                  <a:cubicBezTo>
                    <a:pt x="567" y="10076"/>
                    <a:pt x="532" y="10036"/>
                    <a:pt x="484" y="10032"/>
                  </a:cubicBezTo>
                  <a:cubicBezTo>
                    <a:pt x="483" y="10032"/>
                    <a:pt x="482" y="10032"/>
                    <a:pt x="480" y="10032"/>
                  </a:cubicBezTo>
                  <a:close/>
                  <a:moveTo>
                    <a:pt x="4244" y="10798"/>
                  </a:moveTo>
                  <a:cubicBezTo>
                    <a:pt x="4209" y="10798"/>
                    <a:pt x="4176" y="10820"/>
                    <a:pt x="4164" y="10855"/>
                  </a:cubicBezTo>
                  <a:cubicBezTo>
                    <a:pt x="4122" y="10967"/>
                    <a:pt x="4085" y="11079"/>
                    <a:pt x="4051" y="11185"/>
                  </a:cubicBezTo>
                  <a:cubicBezTo>
                    <a:pt x="4039" y="11229"/>
                    <a:pt x="4063" y="11277"/>
                    <a:pt x="4109" y="11292"/>
                  </a:cubicBezTo>
                  <a:cubicBezTo>
                    <a:pt x="4117" y="11295"/>
                    <a:pt x="4125" y="11295"/>
                    <a:pt x="4135" y="11295"/>
                  </a:cubicBezTo>
                  <a:cubicBezTo>
                    <a:pt x="4172" y="11295"/>
                    <a:pt x="4205" y="11273"/>
                    <a:pt x="4216" y="11236"/>
                  </a:cubicBezTo>
                  <a:cubicBezTo>
                    <a:pt x="4248" y="11132"/>
                    <a:pt x="4284" y="11023"/>
                    <a:pt x="4324" y="10914"/>
                  </a:cubicBezTo>
                  <a:cubicBezTo>
                    <a:pt x="4341" y="10869"/>
                    <a:pt x="4317" y="10819"/>
                    <a:pt x="4272" y="10803"/>
                  </a:cubicBezTo>
                  <a:cubicBezTo>
                    <a:pt x="4263" y="10800"/>
                    <a:pt x="4253" y="10798"/>
                    <a:pt x="4244" y="10798"/>
                  </a:cubicBezTo>
                  <a:close/>
                  <a:moveTo>
                    <a:pt x="418" y="10888"/>
                  </a:moveTo>
                  <a:cubicBezTo>
                    <a:pt x="371" y="10888"/>
                    <a:pt x="333" y="10923"/>
                    <a:pt x="330" y="10968"/>
                  </a:cubicBezTo>
                  <a:lnTo>
                    <a:pt x="304" y="11311"/>
                  </a:lnTo>
                  <a:cubicBezTo>
                    <a:pt x="301" y="11359"/>
                    <a:pt x="336" y="11399"/>
                    <a:pt x="384" y="11404"/>
                  </a:cubicBezTo>
                  <a:lnTo>
                    <a:pt x="391" y="11404"/>
                  </a:lnTo>
                  <a:cubicBezTo>
                    <a:pt x="434" y="11404"/>
                    <a:pt x="472" y="11369"/>
                    <a:pt x="476" y="11324"/>
                  </a:cubicBezTo>
                  <a:lnTo>
                    <a:pt x="501" y="10981"/>
                  </a:lnTo>
                  <a:cubicBezTo>
                    <a:pt x="505" y="10933"/>
                    <a:pt x="469" y="10893"/>
                    <a:pt x="421" y="10888"/>
                  </a:cubicBezTo>
                  <a:cubicBezTo>
                    <a:pt x="420" y="10888"/>
                    <a:pt x="419" y="10888"/>
                    <a:pt x="418" y="10888"/>
                  </a:cubicBezTo>
                  <a:close/>
                  <a:moveTo>
                    <a:pt x="4003" y="11623"/>
                  </a:moveTo>
                  <a:cubicBezTo>
                    <a:pt x="3964" y="11623"/>
                    <a:pt x="3928" y="11651"/>
                    <a:pt x="3920" y="11691"/>
                  </a:cubicBezTo>
                  <a:cubicBezTo>
                    <a:pt x="3909" y="11750"/>
                    <a:pt x="3898" y="11809"/>
                    <a:pt x="3888" y="11868"/>
                  </a:cubicBezTo>
                  <a:cubicBezTo>
                    <a:pt x="3879" y="11924"/>
                    <a:pt x="3871" y="11980"/>
                    <a:pt x="3864" y="12036"/>
                  </a:cubicBezTo>
                  <a:cubicBezTo>
                    <a:pt x="3858" y="12084"/>
                    <a:pt x="3891" y="12126"/>
                    <a:pt x="3938" y="12133"/>
                  </a:cubicBezTo>
                  <a:lnTo>
                    <a:pt x="3949" y="12133"/>
                  </a:lnTo>
                  <a:cubicBezTo>
                    <a:pt x="3992" y="12133"/>
                    <a:pt x="4029" y="12102"/>
                    <a:pt x="4034" y="12057"/>
                  </a:cubicBezTo>
                  <a:cubicBezTo>
                    <a:pt x="4040" y="12004"/>
                    <a:pt x="4048" y="11950"/>
                    <a:pt x="4058" y="11896"/>
                  </a:cubicBezTo>
                  <a:cubicBezTo>
                    <a:pt x="4067" y="11839"/>
                    <a:pt x="4077" y="11782"/>
                    <a:pt x="4090" y="11726"/>
                  </a:cubicBezTo>
                  <a:cubicBezTo>
                    <a:pt x="4100" y="11679"/>
                    <a:pt x="4069" y="11635"/>
                    <a:pt x="4023" y="11625"/>
                  </a:cubicBezTo>
                  <a:cubicBezTo>
                    <a:pt x="4016" y="11623"/>
                    <a:pt x="4010" y="11623"/>
                    <a:pt x="4003" y="11623"/>
                  </a:cubicBezTo>
                  <a:close/>
                  <a:moveTo>
                    <a:pt x="353" y="11746"/>
                  </a:moveTo>
                  <a:cubicBezTo>
                    <a:pt x="307" y="11746"/>
                    <a:pt x="271" y="11781"/>
                    <a:pt x="266" y="11825"/>
                  </a:cubicBezTo>
                  <a:lnTo>
                    <a:pt x="242" y="12168"/>
                  </a:lnTo>
                  <a:cubicBezTo>
                    <a:pt x="239" y="12216"/>
                    <a:pt x="274" y="12256"/>
                    <a:pt x="322" y="12261"/>
                  </a:cubicBezTo>
                  <a:lnTo>
                    <a:pt x="328" y="12261"/>
                  </a:lnTo>
                  <a:cubicBezTo>
                    <a:pt x="373" y="12261"/>
                    <a:pt x="410" y="12225"/>
                    <a:pt x="413" y="12181"/>
                  </a:cubicBezTo>
                  <a:lnTo>
                    <a:pt x="437" y="11838"/>
                  </a:lnTo>
                  <a:cubicBezTo>
                    <a:pt x="442" y="11791"/>
                    <a:pt x="405" y="11750"/>
                    <a:pt x="359" y="11747"/>
                  </a:cubicBezTo>
                  <a:cubicBezTo>
                    <a:pt x="357" y="11746"/>
                    <a:pt x="355" y="11746"/>
                    <a:pt x="353" y="11746"/>
                  </a:cubicBezTo>
                  <a:close/>
                  <a:moveTo>
                    <a:pt x="3917" y="12475"/>
                  </a:moveTo>
                  <a:cubicBezTo>
                    <a:pt x="3871" y="12475"/>
                    <a:pt x="3832" y="12514"/>
                    <a:pt x="3832" y="12562"/>
                  </a:cubicBezTo>
                  <a:cubicBezTo>
                    <a:pt x="3832" y="12677"/>
                    <a:pt x="3837" y="12795"/>
                    <a:pt x="3846" y="12912"/>
                  </a:cubicBezTo>
                  <a:cubicBezTo>
                    <a:pt x="3851" y="12957"/>
                    <a:pt x="3888" y="12991"/>
                    <a:pt x="3933" y="12991"/>
                  </a:cubicBezTo>
                  <a:lnTo>
                    <a:pt x="3939" y="12991"/>
                  </a:lnTo>
                  <a:cubicBezTo>
                    <a:pt x="3987" y="12986"/>
                    <a:pt x="4023" y="12944"/>
                    <a:pt x="4018" y="12898"/>
                  </a:cubicBezTo>
                  <a:cubicBezTo>
                    <a:pt x="4008" y="12786"/>
                    <a:pt x="4003" y="12672"/>
                    <a:pt x="4003" y="12562"/>
                  </a:cubicBezTo>
                  <a:cubicBezTo>
                    <a:pt x="4003" y="12514"/>
                    <a:pt x="3965" y="12475"/>
                    <a:pt x="3917" y="12475"/>
                  </a:cubicBezTo>
                  <a:close/>
                  <a:moveTo>
                    <a:pt x="292" y="12603"/>
                  </a:moveTo>
                  <a:cubicBezTo>
                    <a:pt x="248" y="12603"/>
                    <a:pt x="210" y="12637"/>
                    <a:pt x="207" y="12682"/>
                  </a:cubicBezTo>
                  <a:lnTo>
                    <a:pt x="183" y="13026"/>
                  </a:lnTo>
                  <a:cubicBezTo>
                    <a:pt x="179" y="13073"/>
                    <a:pt x="215" y="13114"/>
                    <a:pt x="263" y="13117"/>
                  </a:cubicBezTo>
                  <a:lnTo>
                    <a:pt x="268" y="13117"/>
                  </a:lnTo>
                  <a:cubicBezTo>
                    <a:pt x="312" y="13117"/>
                    <a:pt x="351" y="13082"/>
                    <a:pt x="354" y="13037"/>
                  </a:cubicBezTo>
                  <a:lnTo>
                    <a:pt x="378" y="12695"/>
                  </a:lnTo>
                  <a:cubicBezTo>
                    <a:pt x="381" y="12647"/>
                    <a:pt x="344" y="12605"/>
                    <a:pt x="298" y="12603"/>
                  </a:cubicBezTo>
                  <a:cubicBezTo>
                    <a:pt x="296" y="12603"/>
                    <a:pt x="294" y="12603"/>
                    <a:pt x="292" y="12603"/>
                  </a:cubicBezTo>
                  <a:close/>
                  <a:moveTo>
                    <a:pt x="4006" y="13329"/>
                  </a:moveTo>
                  <a:cubicBezTo>
                    <a:pt x="4001" y="13329"/>
                    <a:pt x="3995" y="13329"/>
                    <a:pt x="3989" y="13330"/>
                  </a:cubicBezTo>
                  <a:cubicBezTo>
                    <a:pt x="3943" y="13340"/>
                    <a:pt x="3912" y="13385"/>
                    <a:pt x="3922" y="13431"/>
                  </a:cubicBezTo>
                  <a:cubicBezTo>
                    <a:pt x="3944" y="13545"/>
                    <a:pt x="3971" y="13659"/>
                    <a:pt x="4003" y="13772"/>
                  </a:cubicBezTo>
                  <a:cubicBezTo>
                    <a:pt x="4015" y="13809"/>
                    <a:pt x="4050" y="13835"/>
                    <a:pt x="4087" y="13835"/>
                  </a:cubicBezTo>
                  <a:cubicBezTo>
                    <a:pt x="4095" y="13835"/>
                    <a:pt x="4103" y="13833"/>
                    <a:pt x="4111" y="13832"/>
                  </a:cubicBezTo>
                  <a:cubicBezTo>
                    <a:pt x="4156" y="13819"/>
                    <a:pt x="4183" y="13771"/>
                    <a:pt x="4170" y="13726"/>
                  </a:cubicBezTo>
                  <a:cubicBezTo>
                    <a:pt x="4138" y="13617"/>
                    <a:pt x="4112" y="13506"/>
                    <a:pt x="4090" y="13398"/>
                  </a:cubicBezTo>
                  <a:cubicBezTo>
                    <a:pt x="4081" y="13357"/>
                    <a:pt x="4046" y="13329"/>
                    <a:pt x="4006" y="13329"/>
                  </a:cubicBezTo>
                  <a:close/>
                  <a:moveTo>
                    <a:pt x="234" y="13460"/>
                  </a:moveTo>
                  <a:cubicBezTo>
                    <a:pt x="190" y="13460"/>
                    <a:pt x="152" y="13494"/>
                    <a:pt x="149" y="13540"/>
                  </a:cubicBezTo>
                  <a:cubicBezTo>
                    <a:pt x="141" y="13655"/>
                    <a:pt x="135" y="13769"/>
                    <a:pt x="128" y="13883"/>
                  </a:cubicBezTo>
                  <a:cubicBezTo>
                    <a:pt x="125" y="13931"/>
                    <a:pt x="160" y="13971"/>
                    <a:pt x="208" y="13974"/>
                  </a:cubicBezTo>
                  <a:lnTo>
                    <a:pt x="213" y="13974"/>
                  </a:lnTo>
                  <a:cubicBezTo>
                    <a:pt x="260" y="13974"/>
                    <a:pt x="296" y="13939"/>
                    <a:pt x="300" y="13894"/>
                  </a:cubicBezTo>
                  <a:cubicBezTo>
                    <a:pt x="306" y="13779"/>
                    <a:pt x="312" y="13665"/>
                    <a:pt x="320" y="13551"/>
                  </a:cubicBezTo>
                  <a:cubicBezTo>
                    <a:pt x="324" y="13503"/>
                    <a:pt x="287" y="13463"/>
                    <a:pt x="240" y="13460"/>
                  </a:cubicBezTo>
                  <a:cubicBezTo>
                    <a:pt x="238" y="13460"/>
                    <a:pt x="236" y="13460"/>
                    <a:pt x="234" y="13460"/>
                  </a:cubicBezTo>
                  <a:close/>
                  <a:moveTo>
                    <a:pt x="4255" y="14150"/>
                  </a:moveTo>
                  <a:cubicBezTo>
                    <a:pt x="4244" y="14150"/>
                    <a:pt x="4232" y="14152"/>
                    <a:pt x="4221" y="14157"/>
                  </a:cubicBezTo>
                  <a:cubicBezTo>
                    <a:pt x="4178" y="14174"/>
                    <a:pt x="4157" y="14224"/>
                    <a:pt x="4175" y="14267"/>
                  </a:cubicBezTo>
                  <a:cubicBezTo>
                    <a:pt x="4218" y="14374"/>
                    <a:pt x="4266" y="14483"/>
                    <a:pt x="4317" y="14587"/>
                  </a:cubicBezTo>
                  <a:cubicBezTo>
                    <a:pt x="4332" y="14618"/>
                    <a:pt x="4364" y="14635"/>
                    <a:pt x="4394" y="14635"/>
                  </a:cubicBezTo>
                  <a:cubicBezTo>
                    <a:pt x="4407" y="14635"/>
                    <a:pt x="4420" y="14632"/>
                    <a:pt x="4433" y="14626"/>
                  </a:cubicBezTo>
                  <a:cubicBezTo>
                    <a:pt x="4474" y="14605"/>
                    <a:pt x="4492" y="14554"/>
                    <a:pt x="4471" y="14511"/>
                  </a:cubicBezTo>
                  <a:cubicBezTo>
                    <a:pt x="4421" y="14410"/>
                    <a:pt x="4375" y="14307"/>
                    <a:pt x="4333" y="14203"/>
                  </a:cubicBezTo>
                  <a:cubicBezTo>
                    <a:pt x="4320" y="14170"/>
                    <a:pt x="4289" y="14150"/>
                    <a:pt x="4255" y="14150"/>
                  </a:cubicBezTo>
                  <a:close/>
                  <a:moveTo>
                    <a:pt x="186" y="14317"/>
                  </a:moveTo>
                  <a:cubicBezTo>
                    <a:pt x="139" y="14317"/>
                    <a:pt x="101" y="14351"/>
                    <a:pt x="98" y="14398"/>
                  </a:cubicBezTo>
                  <a:cubicBezTo>
                    <a:pt x="91" y="14514"/>
                    <a:pt x="85" y="14627"/>
                    <a:pt x="80" y="14743"/>
                  </a:cubicBezTo>
                  <a:cubicBezTo>
                    <a:pt x="77" y="14789"/>
                    <a:pt x="114" y="14829"/>
                    <a:pt x="162" y="14832"/>
                  </a:cubicBezTo>
                  <a:lnTo>
                    <a:pt x="167" y="14832"/>
                  </a:lnTo>
                  <a:cubicBezTo>
                    <a:pt x="211" y="14832"/>
                    <a:pt x="250" y="14797"/>
                    <a:pt x="252" y="14751"/>
                  </a:cubicBezTo>
                  <a:cubicBezTo>
                    <a:pt x="258" y="14637"/>
                    <a:pt x="263" y="14522"/>
                    <a:pt x="269" y="14408"/>
                  </a:cubicBezTo>
                  <a:cubicBezTo>
                    <a:pt x="272" y="14360"/>
                    <a:pt x="235" y="14320"/>
                    <a:pt x="189" y="14317"/>
                  </a:cubicBezTo>
                  <a:cubicBezTo>
                    <a:pt x="188" y="14317"/>
                    <a:pt x="187" y="14317"/>
                    <a:pt x="186" y="14317"/>
                  </a:cubicBezTo>
                  <a:close/>
                  <a:moveTo>
                    <a:pt x="4647" y="14913"/>
                  </a:moveTo>
                  <a:cubicBezTo>
                    <a:pt x="4631" y="14913"/>
                    <a:pt x="4615" y="14918"/>
                    <a:pt x="4601" y="14927"/>
                  </a:cubicBezTo>
                  <a:cubicBezTo>
                    <a:pt x="4561" y="14951"/>
                    <a:pt x="4549" y="15005"/>
                    <a:pt x="4575" y="15045"/>
                  </a:cubicBezTo>
                  <a:cubicBezTo>
                    <a:pt x="4638" y="15143"/>
                    <a:pt x="4703" y="15239"/>
                    <a:pt x="4772" y="15334"/>
                  </a:cubicBezTo>
                  <a:cubicBezTo>
                    <a:pt x="4790" y="15356"/>
                    <a:pt x="4815" y="15367"/>
                    <a:pt x="4841" y="15367"/>
                  </a:cubicBezTo>
                  <a:cubicBezTo>
                    <a:pt x="4859" y="15367"/>
                    <a:pt x="4878" y="15362"/>
                    <a:pt x="4892" y="15351"/>
                  </a:cubicBezTo>
                  <a:cubicBezTo>
                    <a:pt x="4931" y="15322"/>
                    <a:pt x="4939" y="15270"/>
                    <a:pt x="4910" y="15231"/>
                  </a:cubicBezTo>
                  <a:cubicBezTo>
                    <a:pt x="4844" y="15141"/>
                    <a:pt x="4780" y="15047"/>
                    <a:pt x="4719" y="14952"/>
                  </a:cubicBezTo>
                  <a:cubicBezTo>
                    <a:pt x="4703" y="14927"/>
                    <a:pt x="4675" y="14913"/>
                    <a:pt x="4647" y="14913"/>
                  </a:cubicBezTo>
                  <a:close/>
                  <a:moveTo>
                    <a:pt x="146" y="15175"/>
                  </a:moveTo>
                  <a:cubicBezTo>
                    <a:pt x="101" y="15175"/>
                    <a:pt x="58" y="15210"/>
                    <a:pt x="56" y="15257"/>
                  </a:cubicBezTo>
                  <a:cubicBezTo>
                    <a:pt x="51" y="15372"/>
                    <a:pt x="47" y="15487"/>
                    <a:pt x="42" y="15601"/>
                  </a:cubicBezTo>
                  <a:cubicBezTo>
                    <a:pt x="40" y="15649"/>
                    <a:pt x="77" y="15689"/>
                    <a:pt x="123" y="15691"/>
                  </a:cubicBezTo>
                  <a:lnTo>
                    <a:pt x="128" y="15691"/>
                  </a:lnTo>
                  <a:cubicBezTo>
                    <a:pt x="173" y="15691"/>
                    <a:pt x="211" y="15654"/>
                    <a:pt x="213" y="15607"/>
                  </a:cubicBezTo>
                  <a:cubicBezTo>
                    <a:pt x="218" y="15494"/>
                    <a:pt x="223" y="15378"/>
                    <a:pt x="227" y="15265"/>
                  </a:cubicBezTo>
                  <a:cubicBezTo>
                    <a:pt x="229" y="15218"/>
                    <a:pt x="192" y="15177"/>
                    <a:pt x="146" y="15175"/>
                  </a:cubicBezTo>
                  <a:close/>
                  <a:moveTo>
                    <a:pt x="5170" y="15593"/>
                  </a:moveTo>
                  <a:cubicBezTo>
                    <a:pt x="5149" y="15593"/>
                    <a:pt x="5128" y="15600"/>
                    <a:pt x="5112" y="15615"/>
                  </a:cubicBezTo>
                  <a:cubicBezTo>
                    <a:pt x="5078" y="15647"/>
                    <a:pt x="5075" y="15702"/>
                    <a:pt x="5107" y="15737"/>
                  </a:cubicBezTo>
                  <a:cubicBezTo>
                    <a:pt x="5187" y="15822"/>
                    <a:pt x="5270" y="15905"/>
                    <a:pt x="5355" y="15984"/>
                  </a:cubicBezTo>
                  <a:cubicBezTo>
                    <a:pt x="5371" y="16000"/>
                    <a:pt x="5393" y="16008"/>
                    <a:pt x="5414" y="16008"/>
                  </a:cubicBezTo>
                  <a:cubicBezTo>
                    <a:pt x="5437" y="16008"/>
                    <a:pt x="5459" y="15998"/>
                    <a:pt x="5477" y="15979"/>
                  </a:cubicBezTo>
                  <a:cubicBezTo>
                    <a:pt x="5509" y="15945"/>
                    <a:pt x="5507" y="15891"/>
                    <a:pt x="5472" y="15859"/>
                  </a:cubicBezTo>
                  <a:cubicBezTo>
                    <a:pt x="5390" y="15782"/>
                    <a:pt x="5310" y="15702"/>
                    <a:pt x="5233" y="15620"/>
                  </a:cubicBezTo>
                  <a:cubicBezTo>
                    <a:pt x="5216" y="15602"/>
                    <a:pt x="5194" y="15593"/>
                    <a:pt x="5170" y="15593"/>
                  </a:cubicBezTo>
                  <a:close/>
                  <a:moveTo>
                    <a:pt x="5812" y="16162"/>
                  </a:moveTo>
                  <a:cubicBezTo>
                    <a:pt x="5785" y="16162"/>
                    <a:pt x="5759" y="16175"/>
                    <a:pt x="5742" y="16198"/>
                  </a:cubicBezTo>
                  <a:cubicBezTo>
                    <a:pt x="5714" y="16237"/>
                    <a:pt x="5722" y="16290"/>
                    <a:pt x="5760" y="16318"/>
                  </a:cubicBezTo>
                  <a:cubicBezTo>
                    <a:pt x="5855" y="16387"/>
                    <a:pt x="5954" y="16453"/>
                    <a:pt x="6052" y="16512"/>
                  </a:cubicBezTo>
                  <a:cubicBezTo>
                    <a:pt x="6066" y="16522"/>
                    <a:pt x="6082" y="16525"/>
                    <a:pt x="6096" y="16525"/>
                  </a:cubicBezTo>
                  <a:cubicBezTo>
                    <a:pt x="6125" y="16525"/>
                    <a:pt x="6154" y="16511"/>
                    <a:pt x="6170" y="16483"/>
                  </a:cubicBezTo>
                  <a:cubicBezTo>
                    <a:pt x="6196" y="16443"/>
                    <a:pt x="6183" y="16390"/>
                    <a:pt x="6141" y="16366"/>
                  </a:cubicBezTo>
                  <a:cubicBezTo>
                    <a:pt x="6047" y="16307"/>
                    <a:pt x="5952" y="16245"/>
                    <a:pt x="5863" y="16179"/>
                  </a:cubicBezTo>
                  <a:cubicBezTo>
                    <a:pt x="5847" y="16168"/>
                    <a:pt x="5830" y="16162"/>
                    <a:pt x="5812" y="16162"/>
                  </a:cubicBezTo>
                  <a:close/>
                  <a:moveTo>
                    <a:pt x="109" y="16033"/>
                  </a:moveTo>
                  <a:cubicBezTo>
                    <a:pt x="61" y="16033"/>
                    <a:pt x="26" y="16071"/>
                    <a:pt x="24" y="16117"/>
                  </a:cubicBezTo>
                  <a:cubicBezTo>
                    <a:pt x="19" y="16232"/>
                    <a:pt x="18" y="16347"/>
                    <a:pt x="15" y="16461"/>
                  </a:cubicBezTo>
                  <a:cubicBezTo>
                    <a:pt x="13" y="16509"/>
                    <a:pt x="51" y="16547"/>
                    <a:pt x="98" y="16549"/>
                  </a:cubicBezTo>
                  <a:lnTo>
                    <a:pt x="101" y="16549"/>
                  </a:lnTo>
                  <a:cubicBezTo>
                    <a:pt x="147" y="16549"/>
                    <a:pt x="184" y="16512"/>
                    <a:pt x="186" y="16466"/>
                  </a:cubicBezTo>
                  <a:cubicBezTo>
                    <a:pt x="189" y="16350"/>
                    <a:pt x="192" y="16237"/>
                    <a:pt x="195" y="16123"/>
                  </a:cubicBezTo>
                  <a:cubicBezTo>
                    <a:pt x="197" y="16075"/>
                    <a:pt x="160" y="16035"/>
                    <a:pt x="112" y="16033"/>
                  </a:cubicBezTo>
                  <a:cubicBezTo>
                    <a:pt x="111" y="16033"/>
                    <a:pt x="110" y="16033"/>
                    <a:pt x="109" y="16033"/>
                  </a:cubicBezTo>
                  <a:close/>
                  <a:moveTo>
                    <a:pt x="6551" y="16594"/>
                  </a:moveTo>
                  <a:cubicBezTo>
                    <a:pt x="6519" y="16594"/>
                    <a:pt x="6488" y="16613"/>
                    <a:pt x="6474" y="16645"/>
                  </a:cubicBezTo>
                  <a:cubicBezTo>
                    <a:pt x="6453" y="16688"/>
                    <a:pt x="6474" y="16738"/>
                    <a:pt x="6518" y="16757"/>
                  </a:cubicBezTo>
                  <a:cubicBezTo>
                    <a:pt x="6550" y="16773"/>
                    <a:pt x="6583" y="16788"/>
                    <a:pt x="6617" y="16800"/>
                  </a:cubicBezTo>
                  <a:cubicBezTo>
                    <a:pt x="6690" y="16831"/>
                    <a:pt x="6764" y="16861"/>
                    <a:pt x="6839" y="16890"/>
                  </a:cubicBezTo>
                  <a:cubicBezTo>
                    <a:pt x="6851" y="16893"/>
                    <a:pt x="6860" y="16895"/>
                    <a:pt x="6870" y="16895"/>
                  </a:cubicBezTo>
                  <a:cubicBezTo>
                    <a:pt x="6905" y="16895"/>
                    <a:pt x="6937" y="16874"/>
                    <a:pt x="6950" y="16840"/>
                  </a:cubicBezTo>
                  <a:cubicBezTo>
                    <a:pt x="6967" y="16796"/>
                    <a:pt x="6945" y="16746"/>
                    <a:pt x="6900" y="16728"/>
                  </a:cubicBezTo>
                  <a:cubicBezTo>
                    <a:pt x="6827" y="16701"/>
                    <a:pt x="6755" y="16672"/>
                    <a:pt x="6682" y="16642"/>
                  </a:cubicBezTo>
                  <a:cubicBezTo>
                    <a:pt x="6650" y="16629"/>
                    <a:pt x="6618" y="16615"/>
                    <a:pt x="6586" y="16602"/>
                  </a:cubicBezTo>
                  <a:cubicBezTo>
                    <a:pt x="6575" y="16596"/>
                    <a:pt x="6563" y="16594"/>
                    <a:pt x="6551" y="16594"/>
                  </a:cubicBezTo>
                  <a:close/>
                  <a:moveTo>
                    <a:pt x="7353" y="16906"/>
                  </a:moveTo>
                  <a:cubicBezTo>
                    <a:pt x="7319" y="16906"/>
                    <a:pt x="7286" y="16927"/>
                    <a:pt x="7272" y="16961"/>
                  </a:cubicBezTo>
                  <a:cubicBezTo>
                    <a:pt x="7256" y="17005"/>
                    <a:pt x="7277" y="17055"/>
                    <a:pt x="7320" y="17073"/>
                  </a:cubicBezTo>
                  <a:cubicBezTo>
                    <a:pt x="7440" y="17119"/>
                    <a:pt x="7541" y="17164"/>
                    <a:pt x="7630" y="17207"/>
                  </a:cubicBezTo>
                  <a:cubicBezTo>
                    <a:pt x="7642" y="17214"/>
                    <a:pt x="7654" y="17217"/>
                    <a:pt x="7667" y="17217"/>
                  </a:cubicBezTo>
                  <a:cubicBezTo>
                    <a:pt x="7699" y="17217"/>
                    <a:pt x="7730" y="17199"/>
                    <a:pt x="7744" y="17167"/>
                  </a:cubicBezTo>
                  <a:cubicBezTo>
                    <a:pt x="7765" y="17125"/>
                    <a:pt x="7747" y="17074"/>
                    <a:pt x="7704" y="17053"/>
                  </a:cubicBezTo>
                  <a:cubicBezTo>
                    <a:pt x="7611" y="17007"/>
                    <a:pt x="7507" y="16962"/>
                    <a:pt x="7384" y="16912"/>
                  </a:cubicBezTo>
                  <a:cubicBezTo>
                    <a:pt x="7374" y="16908"/>
                    <a:pt x="7363" y="16906"/>
                    <a:pt x="7353" y="16906"/>
                  </a:cubicBezTo>
                  <a:close/>
                  <a:moveTo>
                    <a:pt x="90" y="16893"/>
                  </a:moveTo>
                  <a:cubicBezTo>
                    <a:pt x="43" y="16893"/>
                    <a:pt x="5" y="16930"/>
                    <a:pt x="5" y="16978"/>
                  </a:cubicBezTo>
                  <a:cubicBezTo>
                    <a:pt x="3" y="17092"/>
                    <a:pt x="2" y="17207"/>
                    <a:pt x="0" y="17322"/>
                  </a:cubicBezTo>
                  <a:cubicBezTo>
                    <a:pt x="0" y="17369"/>
                    <a:pt x="39" y="17407"/>
                    <a:pt x="87" y="17409"/>
                  </a:cubicBezTo>
                  <a:cubicBezTo>
                    <a:pt x="133" y="17409"/>
                    <a:pt x="171" y="17370"/>
                    <a:pt x="173" y="17322"/>
                  </a:cubicBezTo>
                  <a:cubicBezTo>
                    <a:pt x="173" y="17209"/>
                    <a:pt x="175" y="17093"/>
                    <a:pt x="176" y="16980"/>
                  </a:cubicBezTo>
                  <a:cubicBezTo>
                    <a:pt x="176" y="16932"/>
                    <a:pt x="139" y="16893"/>
                    <a:pt x="91" y="16893"/>
                  </a:cubicBezTo>
                  <a:close/>
                  <a:moveTo>
                    <a:pt x="8104" y="17315"/>
                  </a:moveTo>
                  <a:cubicBezTo>
                    <a:pt x="8079" y="17315"/>
                    <a:pt x="8055" y="17326"/>
                    <a:pt x="8039" y="17346"/>
                  </a:cubicBezTo>
                  <a:cubicBezTo>
                    <a:pt x="8008" y="17383"/>
                    <a:pt x="8013" y="17438"/>
                    <a:pt x="8050" y="17468"/>
                  </a:cubicBezTo>
                  <a:cubicBezTo>
                    <a:pt x="8138" y="17540"/>
                    <a:pt x="8212" y="17615"/>
                    <a:pt x="8273" y="17699"/>
                  </a:cubicBezTo>
                  <a:cubicBezTo>
                    <a:pt x="8289" y="17723"/>
                    <a:pt x="8316" y="17734"/>
                    <a:pt x="8341" y="17734"/>
                  </a:cubicBezTo>
                  <a:cubicBezTo>
                    <a:pt x="8359" y="17734"/>
                    <a:pt x="8377" y="17729"/>
                    <a:pt x="8393" y="17718"/>
                  </a:cubicBezTo>
                  <a:cubicBezTo>
                    <a:pt x="8431" y="17689"/>
                    <a:pt x="8439" y="17636"/>
                    <a:pt x="8410" y="17598"/>
                  </a:cubicBezTo>
                  <a:cubicBezTo>
                    <a:pt x="8341" y="17503"/>
                    <a:pt x="8257" y="17415"/>
                    <a:pt x="8159" y="17335"/>
                  </a:cubicBezTo>
                  <a:cubicBezTo>
                    <a:pt x="8143" y="17322"/>
                    <a:pt x="8123" y="17315"/>
                    <a:pt x="8104" y="17315"/>
                  </a:cubicBezTo>
                  <a:close/>
                  <a:moveTo>
                    <a:pt x="85" y="17752"/>
                  </a:moveTo>
                  <a:cubicBezTo>
                    <a:pt x="39" y="17752"/>
                    <a:pt x="0" y="17790"/>
                    <a:pt x="0" y="17838"/>
                  </a:cubicBezTo>
                  <a:cubicBezTo>
                    <a:pt x="0" y="17953"/>
                    <a:pt x="0" y="18067"/>
                    <a:pt x="2" y="18182"/>
                  </a:cubicBezTo>
                  <a:cubicBezTo>
                    <a:pt x="3" y="18229"/>
                    <a:pt x="42" y="18267"/>
                    <a:pt x="88" y="18267"/>
                  </a:cubicBezTo>
                  <a:lnTo>
                    <a:pt x="90" y="18267"/>
                  </a:lnTo>
                  <a:cubicBezTo>
                    <a:pt x="136" y="18267"/>
                    <a:pt x="175" y="18227"/>
                    <a:pt x="175" y="18181"/>
                  </a:cubicBezTo>
                  <a:cubicBezTo>
                    <a:pt x="173" y="18065"/>
                    <a:pt x="171" y="17952"/>
                    <a:pt x="171" y="17838"/>
                  </a:cubicBezTo>
                  <a:cubicBezTo>
                    <a:pt x="171" y="17790"/>
                    <a:pt x="133" y="17752"/>
                    <a:pt x="85" y="17752"/>
                  </a:cubicBezTo>
                  <a:close/>
                  <a:moveTo>
                    <a:pt x="8549" y="18030"/>
                  </a:moveTo>
                  <a:cubicBezTo>
                    <a:pt x="8544" y="18030"/>
                    <a:pt x="8538" y="18031"/>
                    <a:pt x="8532" y="18032"/>
                  </a:cubicBezTo>
                  <a:cubicBezTo>
                    <a:pt x="8486" y="18041"/>
                    <a:pt x="8455" y="18086"/>
                    <a:pt x="8463" y="18133"/>
                  </a:cubicBezTo>
                  <a:cubicBezTo>
                    <a:pt x="8478" y="18206"/>
                    <a:pt x="8486" y="18283"/>
                    <a:pt x="8486" y="18363"/>
                  </a:cubicBezTo>
                  <a:cubicBezTo>
                    <a:pt x="8486" y="18392"/>
                    <a:pt x="8484" y="18423"/>
                    <a:pt x="8482" y="18453"/>
                  </a:cubicBezTo>
                  <a:cubicBezTo>
                    <a:pt x="8479" y="18499"/>
                    <a:pt x="8514" y="18541"/>
                    <a:pt x="8562" y="18544"/>
                  </a:cubicBezTo>
                  <a:lnTo>
                    <a:pt x="8569" y="18544"/>
                  </a:lnTo>
                  <a:cubicBezTo>
                    <a:pt x="8612" y="18544"/>
                    <a:pt x="8651" y="18509"/>
                    <a:pt x="8654" y="18464"/>
                  </a:cubicBezTo>
                  <a:cubicBezTo>
                    <a:pt x="8655" y="18431"/>
                    <a:pt x="8657" y="18397"/>
                    <a:pt x="8657" y="18363"/>
                  </a:cubicBezTo>
                  <a:cubicBezTo>
                    <a:pt x="8657" y="18274"/>
                    <a:pt x="8649" y="18184"/>
                    <a:pt x="8633" y="18099"/>
                  </a:cubicBezTo>
                  <a:cubicBezTo>
                    <a:pt x="8624" y="18058"/>
                    <a:pt x="8589" y="18030"/>
                    <a:pt x="8549" y="18030"/>
                  </a:cubicBezTo>
                  <a:close/>
                  <a:moveTo>
                    <a:pt x="100" y="18611"/>
                  </a:moveTo>
                  <a:cubicBezTo>
                    <a:pt x="98" y="18611"/>
                    <a:pt x="96" y="18611"/>
                    <a:pt x="95" y="18612"/>
                  </a:cubicBezTo>
                  <a:cubicBezTo>
                    <a:pt x="48" y="18612"/>
                    <a:pt x="10" y="18652"/>
                    <a:pt x="11" y="18700"/>
                  </a:cubicBezTo>
                  <a:cubicBezTo>
                    <a:pt x="15" y="18813"/>
                    <a:pt x="18" y="18929"/>
                    <a:pt x="21" y="19044"/>
                  </a:cubicBezTo>
                  <a:cubicBezTo>
                    <a:pt x="23" y="19090"/>
                    <a:pt x="61" y="19126"/>
                    <a:pt x="107" y="19126"/>
                  </a:cubicBezTo>
                  <a:lnTo>
                    <a:pt x="111" y="19126"/>
                  </a:lnTo>
                  <a:cubicBezTo>
                    <a:pt x="157" y="19124"/>
                    <a:pt x="195" y="19086"/>
                    <a:pt x="194" y="19037"/>
                  </a:cubicBezTo>
                  <a:cubicBezTo>
                    <a:pt x="189" y="18924"/>
                    <a:pt x="186" y="18808"/>
                    <a:pt x="183" y="18695"/>
                  </a:cubicBezTo>
                  <a:cubicBezTo>
                    <a:pt x="183" y="18649"/>
                    <a:pt x="146" y="18611"/>
                    <a:pt x="100" y="18611"/>
                  </a:cubicBezTo>
                  <a:close/>
                  <a:moveTo>
                    <a:pt x="8449" y="18872"/>
                  </a:moveTo>
                  <a:cubicBezTo>
                    <a:pt x="8415" y="18872"/>
                    <a:pt x="8384" y="18893"/>
                    <a:pt x="8370" y="18925"/>
                  </a:cubicBezTo>
                  <a:cubicBezTo>
                    <a:pt x="8335" y="19013"/>
                    <a:pt x="8292" y="19098"/>
                    <a:pt x="8242" y="19178"/>
                  </a:cubicBezTo>
                  <a:cubicBezTo>
                    <a:pt x="8234" y="19190"/>
                    <a:pt x="8226" y="19202"/>
                    <a:pt x="8218" y="19215"/>
                  </a:cubicBezTo>
                  <a:cubicBezTo>
                    <a:pt x="8193" y="19255"/>
                    <a:pt x="8204" y="19308"/>
                    <a:pt x="8244" y="19334"/>
                  </a:cubicBezTo>
                  <a:cubicBezTo>
                    <a:pt x="8258" y="19343"/>
                    <a:pt x="8274" y="19348"/>
                    <a:pt x="8290" y="19348"/>
                  </a:cubicBezTo>
                  <a:cubicBezTo>
                    <a:pt x="8319" y="19348"/>
                    <a:pt x="8346" y="19334"/>
                    <a:pt x="8362" y="19308"/>
                  </a:cubicBezTo>
                  <a:cubicBezTo>
                    <a:pt x="8372" y="19295"/>
                    <a:pt x="8380" y="19282"/>
                    <a:pt x="8388" y="19268"/>
                  </a:cubicBezTo>
                  <a:cubicBezTo>
                    <a:pt x="8442" y="19180"/>
                    <a:pt x="8490" y="19087"/>
                    <a:pt x="8529" y="18989"/>
                  </a:cubicBezTo>
                  <a:cubicBezTo>
                    <a:pt x="8548" y="18946"/>
                    <a:pt x="8526" y="18897"/>
                    <a:pt x="8482" y="18879"/>
                  </a:cubicBezTo>
                  <a:cubicBezTo>
                    <a:pt x="8471" y="18874"/>
                    <a:pt x="8460" y="18872"/>
                    <a:pt x="8449" y="18872"/>
                  </a:cubicBezTo>
                  <a:close/>
                  <a:moveTo>
                    <a:pt x="7963" y="19573"/>
                  </a:moveTo>
                  <a:cubicBezTo>
                    <a:pt x="7941" y="19573"/>
                    <a:pt x="7919" y="19581"/>
                    <a:pt x="7903" y="19596"/>
                  </a:cubicBezTo>
                  <a:cubicBezTo>
                    <a:pt x="7827" y="19672"/>
                    <a:pt x="7746" y="19745"/>
                    <a:pt x="7653" y="19821"/>
                  </a:cubicBezTo>
                  <a:cubicBezTo>
                    <a:pt x="7616" y="19849"/>
                    <a:pt x="7610" y="19904"/>
                    <a:pt x="7640" y="19941"/>
                  </a:cubicBezTo>
                  <a:cubicBezTo>
                    <a:pt x="7656" y="19961"/>
                    <a:pt x="7682" y="19973"/>
                    <a:pt x="7706" y="19973"/>
                  </a:cubicBezTo>
                  <a:cubicBezTo>
                    <a:pt x="7725" y="19973"/>
                    <a:pt x="7744" y="19966"/>
                    <a:pt x="7760" y="19953"/>
                  </a:cubicBezTo>
                  <a:cubicBezTo>
                    <a:pt x="7858" y="19875"/>
                    <a:pt x="7944" y="19798"/>
                    <a:pt x="8024" y="19720"/>
                  </a:cubicBezTo>
                  <a:cubicBezTo>
                    <a:pt x="8058" y="19686"/>
                    <a:pt x="8058" y="19632"/>
                    <a:pt x="8024" y="19598"/>
                  </a:cubicBezTo>
                  <a:cubicBezTo>
                    <a:pt x="8007" y="19581"/>
                    <a:pt x="7985" y="19573"/>
                    <a:pt x="7963" y="19573"/>
                  </a:cubicBezTo>
                  <a:close/>
                  <a:moveTo>
                    <a:pt x="135" y="19469"/>
                  </a:moveTo>
                  <a:cubicBezTo>
                    <a:pt x="132" y="19469"/>
                    <a:pt x="129" y="19470"/>
                    <a:pt x="127" y="19470"/>
                  </a:cubicBezTo>
                  <a:cubicBezTo>
                    <a:pt x="79" y="19473"/>
                    <a:pt x="43" y="19515"/>
                    <a:pt x="47" y="19561"/>
                  </a:cubicBezTo>
                  <a:cubicBezTo>
                    <a:pt x="56" y="19686"/>
                    <a:pt x="67" y="19800"/>
                    <a:pt x="82" y="19909"/>
                  </a:cubicBezTo>
                  <a:cubicBezTo>
                    <a:pt x="87" y="19952"/>
                    <a:pt x="123" y="19984"/>
                    <a:pt x="167" y="19984"/>
                  </a:cubicBezTo>
                  <a:cubicBezTo>
                    <a:pt x="170" y="19984"/>
                    <a:pt x="173" y="19984"/>
                    <a:pt x="178" y="19982"/>
                  </a:cubicBezTo>
                  <a:cubicBezTo>
                    <a:pt x="224" y="19976"/>
                    <a:pt x="258" y="19933"/>
                    <a:pt x="252" y="19886"/>
                  </a:cubicBezTo>
                  <a:cubicBezTo>
                    <a:pt x="239" y="19780"/>
                    <a:pt x="227" y="19670"/>
                    <a:pt x="218" y="19548"/>
                  </a:cubicBezTo>
                  <a:cubicBezTo>
                    <a:pt x="215" y="19505"/>
                    <a:pt x="176" y="19469"/>
                    <a:pt x="135" y="19469"/>
                  </a:cubicBezTo>
                  <a:close/>
                  <a:moveTo>
                    <a:pt x="7290" y="20104"/>
                  </a:moveTo>
                  <a:cubicBezTo>
                    <a:pt x="7274" y="20104"/>
                    <a:pt x="7257" y="20109"/>
                    <a:pt x="7243" y="20118"/>
                  </a:cubicBezTo>
                  <a:lnTo>
                    <a:pt x="7214" y="20138"/>
                  </a:lnTo>
                  <a:cubicBezTo>
                    <a:pt x="7129" y="20194"/>
                    <a:pt x="7043" y="20248"/>
                    <a:pt x="6955" y="20303"/>
                  </a:cubicBezTo>
                  <a:cubicBezTo>
                    <a:pt x="6915" y="20328"/>
                    <a:pt x="6902" y="20381"/>
                    <a:pt x="6927" y="20421"/>
                  </a:cubicBezTo>
                  <a:cubicBezTo>
                    <a:pt x="6943" y="20447"/>
                    <a:pt x="6972" y="20461"/>
                    <a:pt x="7001" y="20461"/>
                  </a:cubicBezTo>
                  <a:cubicBezTo>
                    <a:pt x="7016" y="20461"/>
                    <a:pt x="7032" y="20458"/>
                    <a:pt x="7046" y="20448"/>
                  </a:cubicBezTo>
                  <a:cubicBezTo>
                    <a:pt x="7134" y="20394"/>
                    <a:pt x="7222" y="20338"/>
                    <a:pt x="7309" y="20280"/>
                  </a:cubicBezTo>
                  <a:lnTo>
                    <a:pt x="7337" y="20261"/>
                  </a:lnTo>
                  <a:cubicBezTo>
                    <a:pt x="7377" y="20235"/>
                    <a:pt x="7387" y="20182"/>
                    <a:pt x="7361" y="20142"/>
                  </a:cubicBezTo>
                  <a:cubicBezTo>
                    <a:pt x="7345" y="20117"/>
                    <a:pt x="7318" y="20104"/>
                    <a:pt x="7290" y="20104"/>
                  </a:cubicBezTo>
                  <a:close/>
                  <a:moveTo>
                    <a:pt x="261" y="20318"/>
                  </a:moveTo>
                  <a:cubicBezTo>
                    <a:pt x="254" y="20318"/>
                    <a:pt x="247" y="20318"/>
                    <a:pt x="240" y="20320"/>
                  </a:cubicBezTo>
                  <a:cubicBezTo>
                    <a:pt x="195" y="20333"/>
                    <a:pt x="167" y="20379"/>
                    <a:pt x="179" y="20426"/>
                  </a:cubicBezTo>
                  <a:cubicBezTo>
                    <a:pt x="210" y="20544"/>
                    <a:pt x="248" y="20658"/>
                    <a:pt x="290" y="20762"/>
                  </a:cubicBezTo>
                  <a:cubicBezTo>
                    <a:pt x="303" y="20796"/>
                    <a:pt x="335" y="20815"/>
                    <a:pt x="370" y="20815"/>
                  </a:cubicBezTo>
                  <a:cubicBezTo>
                    <a:pt x="380" y="20815"/>
                    <a:pt x="391" y="20813"/>
                    <a:pt x="402" y="20810"/>
                  </a:cubicBezTo>
                  <a:cubicBezTo>
                    <a:pt x="445" y="20793"/>
                    <a:pt x="466" y="20741"/>
                    <a:pt x="448" y="20698"/>
                  </a:cubicBezTo>
                  <a:cubicBezTo>
                    <a:pt x="410" y="20600"/>
                    <a:pt x="375" y="20495"/>
                    <a:pt x="346" y="20381"/>
                  </a:cubicBezTo>
                  <a:cubicBezTo>
                    <a:pt x="335" y="20343"/>
                    <a:pt x="300" y="20318"/>
                    <a:pt x="261" y="20318"/>
                  </a:cubicBezTo>
                  <a:close/>
                  <a:moveTo>
                    <a:pt x="6556" y="20550"/>
                  </a:moveTo>
                  <a:cubicBezTo>
                    <a:pt x="6542" y="20550"/>
                    <a:pt x="6528" y="20553"/>
                    <a:pt x="6514" y="20560"/>
                  </a:cubicBezTo>
                  <a:cubicBezTo>
                    <a:pt x="6415" y="20615"/>
                    <a:pt x="6314" y="20668"/>
                    <a:pt x="6213" y="20719"/>
                  </a:cubicBezTo>
                  <a:cubicBezTo>
                    <a:pt x="6170" y="20741"/>
                    <a:pt x="6154" y="20793"/>
                    <a:pt x="6175" y="20834"/>
                  </a:cubicBezTo>
                  <a:cubicBezTo>
                    <a:pt x="6191" y="20865"/>
                    <a:pt x="6220" y="20882"/>
                    <a:pt x="6252" y="20882"/>
                  </a:cubicBezTo>
                  <a:cubicBezTo>
                    <a:pt x="6265" y="20882"/>
                    <a:pt x="6277" y="20879"/>
                    <a:pt x="6290" y="20873"/>
                  </a:cubicBezTo>
                  <a:cubicBezTo>
                    <a:pt x="6393" y="20820"/>
                    <a:pt x="6497" y="20765"/>
                    <a:pt x="6598" y="20711"/>
                  </a:cubicBezTo>
                  <a:cubicBezTo>
                    <a:pt x="6639" y="20688"/>
                    <a:pt x="6654" y="20636"/>
                    <a:pt x="6631" y="20594"/>
                  </a:cubicBezTo>
                  <a:cubicBezTo>
                    <a:pt x="6616" y="20566"/>
                    <a:pt x="6586" y="20550"/>
                    <a:pt x="6556" y="20550"/>
                  </a:cubicBezTo>
                  <a:close/>
                  <a:moveTo>
                    <a:pt x="5784" y="20931"/>
                  </a:moveTo>
                  <a:cubicBezTo>
                    <a:pt x="5773" y="20931"/>
                    <a:pt x="5761" y="20933"/>
                    <a:pt x="5750" y="20938"/>
                  </a:cubicBezTo>
                  <a:cubicBezTo>
                    <a:pt x="5648" y="20985"/>
                    <a:pt x="5542" y="21030"/>
                    <a:pt x="5438" y="21073"/>
                  </a:cubicBezTo>
                  <a:cubicBezTo>
                    <a:pt x="5393" y="21090"/>
                    <a:pt x="5373" y="21140"/>
                    <a:pt x="5390" y="21183"/>
                  </a:cubicBezTo>
                  <a:cubicBezTo>
                    <a:pt x="5405" y="21217"/>
                    <a:pt x="5435" y="21238"/>
                    <a:pt x="5470" y="21238"/>
                  </a:cubicBezTo>
                  <a:cubicBezTo>
                    <a:pt x="5480" y="21238"/>
                    <a:pt x="5491" y="21236"/>
                    <a:pt x="5502" y="21231"/>
                  </a:cubicBezTo>
                  <a:cubicBezTo>
                    <a:pt x="5608" y="21188"/>
                    <a:pt x="5715" y="21143"/>
                    <a:pt x="5821" y="21097"/>
                  </a:cubicBezTo>
                  <a:cubicBezTo>
                    <a:pt x="5864" y="21076"/>
                    <a:pt x="5883" y="21026"/>
                    <a:pt x="5864" y="20983"/>
                  </a:cubicBezTo>
                  <a:cubicBezTo>
                    <a:pt x="5850" y="20951"/>
                    <a:pt x="5818" y="20931"/>
                    <a:pt x="5784" y="20931"/>
                  </a:cubicBezTo>
                  <a:close/>
                  <a:moveTo>
                    <a:pt x="619" y="21094"/>
                  </a:moveTo>
                  <a:cubicBezTo>
                    <a:pt x="601" y="21094"/>
                    <a:pt x="583" y="21099"/>
                    <a:pt x="567" y="21111"/>
                  </a:cubicBezTo>
                  <a:cubicBezTo>
                    <a:pt x="529" y="21138"/>
                    <a:pt x="522" y="21193"/>
                    <a:pt x="549" y="21231"/>
                  </a:cubicBezTo>
                  <a:cubicBezTo>
                    <a:pt x="623" y="21329"/>
                    <a:pt x="706" y="21417"/>
                    <a:pt x="796" y="21496"/>
                  </a:cubicBezTo>
                  <a:cubicBezTo>
                    <a:pt x="812" y="21510"/>
                    <a:pt x="833" y="21516"/>
                    <a:pt x="852" y="21516"/>
                  </a:cubicBezTo>
                  <a:cubicBezTo>
                    <a:pt x="876" y="21516"/>
                    <a:pt x="900" y="21507"/>
                    <a:pt x="918" y="21486"/>
                  </a:cubicBezTo>
                  <a:cubicBezTo>
                    <a:pt x="948" y="21451"/>
                    <a:pt x="945" y="21396"/>
                    <a:pt x="908" y="21364"/>
                  </a:cubicBezTo>
                  <a:cubicBezTo>
                    <a:pt x="828" y="21295"/>
                    <a:pt x="753" y="21215"/>
                    <a:pt x="687" y="21127"/>
                  </a:cubicBezTo>
                  <a:cubicBezTo>
                    <a:pt x="670" y="21105"/>
                    <a:pt x="645" y="21094"/>
                    <a:pt x="619" y="21094"/>
                  </a:cubicBezTo>
                  <a:close/>
                  <a:moveTo>
                    <a:pt x="4988" y="21247"/>
                  </a:moveTo>
                  <a:cubicBezTo>
                    <a:pt x="4978" y="21247"/>
                    <a:pt x="4969" y="21249"/>
                    <a:pt x="4959" y="21252"/>
                  </a:cubicBezTo>
                  <a:cubicBezTo>
                    <a:pt x="4852" y="21289"/>
                    <a:pt x="4743" y="21326"/>
                    <a:pt x="4636" y="21358"/>
                  </a:cubicBezTo>
                  <a:cubicBezTo>
                    <a:pt x="4590" y="21372"/>
                    <a:pt x="4565" y="21420"/>
                    <a:pt x="4578" y="21467"/>
                  </a:cubicBezTo>
                  <a:cubicBezTo>
                    <a:pt x="4591" y="21504"/>
                    <a:pt x="4625" y="21526"/>
                    <a:pt x="4662" y="21526"/>
                  </a:cubicBezTo>
                  <a:cubicBezTo>
                    <a:pt x="4670" y="21526"/>
                    <a:pt x="4678" y="21526"/>
                    <a:pt x="4686" y="21523"/>
                  </a:cubicBezTo>
                  <a:cubicBezTo>
                    <a:pt x="4796" y="21489"/>
                    <a:pt x="4907" y="21452"/>
                    <a:pt x="5015" y="21414"/>
                  </a:cubicBezTo>
                  <a:cubicBezTo>
                    <a:pt x="5060" y="21399"/>
                    <a:pt x="5084" y="21350"/>
                    <a:pt x="5068" y="21305"/>
                  </a:cubicBezTo>
                  <a:cubicBezTo>
                    <a:pt x="5056" y="21270"/>
                    <a:pt x="5023" y="21247"/>
                    <a:pt x="4988" y="21247"/>
                  </a:cubicBezTo>
                  <a:close/>
                  <a:moveTo>
                    <a:pt x="4165" y="21495"/>
                  </a:moveTo>
                  <a:cubicBezTo>
                    <a:pt x="4158" y="21495"/>
                    <a:pt x="4151" y="21495"/>
                    <a:pt x="4144" y="21497"/>
                  </a:cubicBezTo>
                  <a:cubicBezTo>
                    <a:pt x="4034" y="21526"/>
                    <a:pt x="3922" y="21553"/>
                    <a:pt x="3813" y="21577"/>
                  </a:cubicBezTo>
                  <a:cubicBezTo>
                    <a:pt x="3766" y="21587"/>
                    <a:pt x="3736" y="21633"/>
                    <a:pt x="3747" y="21680"/>
                  </a:cubicBezTo>
                  <a:cubicBezTo>
                    <a:pt x="3755" y="21720"/>
                    <a:pt x="3792" y="21747"/>
                    <a:pt x="3830" y="21747"/>
                  </a:cubicBezTo>
                  <a:cubicBezTo>
                    <a:pt x="3837" y="21747"/>
                    <a:pt x="3843" y="21745"/>
                    <a:pt x="3850" y="21744"/>
                  </a:cubicBezTo>
                  <a:cubicBezTo>
                    <a:pt x="3960" y="21720"/>
                    <a:pt x="4074" y="21692"/>
                    <a:pt x="4186" y="21664"/>
                  </a:cubicBezTo>
                  <a:cubicBezTo>
                    <a:pt x="4232" y="21652"/>
                    <a:pt x="4260" y="21606"/>
                    <a:pt x="4248" y="21560"/>
                  </a:cubicBezTo>
                  <a:cubicBezTo>
                    <a:pt x="4238" y="21520"/>
                    <a:pt x="4202" y="21495"/>
                    <a:pt x="4165" y="21495"/>
                  </a:cubicBezTo>
                  <a:close/>
                  <a:moveTo>
                    <a:pt x="1288" y="21612"/>
                  </a:moveTo>
                  <a:cubicBezTo>
                    <a:pt x="1255" y="21612"/>
                    <a:pt x="1224" y="21632"/>
                    <a:pt x="1211" y="21665"/>
                  </a:cubicBezTo>
                  <a:cubicBezTo>
                    <a:pt x="1191" y="21708"/>
                    <a:pt x="1212" y="21758"/>
                    <a:pt x="1257" y="21777"/>
                  </a:cubicBezTo>
                  <a:cubicBezTo>
                    <a:pt x="1363" y="21821"/>
                    <a:pt x="1478" y="21857"/>
                    <a:pt x="1598" y="21885"/>
                  </a:cubicBezTo>
                  <a:cubicBezTo>
                    <a:pt x="1605" y="21886"/>
                    <a:pt x="1611" y="21886"/>
                    <a:pt x="1617" y="21886"/>
                  </a:cubicBezTo>
                  <a:cubicBezTo>
                    <a:pt x="1657" y="21886"/>
                    <a:pt x="1693" y="21859"/>
                    <a:pt x="1701" y="21819"/>
                  </a:cubicBezTo>
                  <a:cubicBezTo>
                    <a:pt x="1712" y="21773"/>
                    <a:pt x="1681" y="21726"/>
                    <a:pt x="1637" y="21716"/>
                  </a:cubicBezTo>
                  <a:cubicBezTo>
                    <a:pt x="1525" y="21691"/>
                    <a:pt x="1419" y="21659"/>
                    <a:pt x="1323" y="21619"/>
                  </a:cubicBezTo>
                  <a:cubicBezTo>
                    <a:pt x="1311" y="21614"/>
                    <a:pt x="1300" y="21612"/>
                    <a:pt x="1288" y="21612"/>
                  </a:cubicBezTo>
                  <a:close/>
                  <a:moveTo>
                    <a:pt x="3323" y="21672"/>
                  </a:moveTo>
                  <a:cubicBezTo>
                    <a:pt x="3319" y="21672"/>
                    <a:pt x="3314" y="21673"/>
                    <a:pt x="3310" y="21673"/>
                  </a:cubicBezTo>
                  <a:cubicBezTo>
                    <a:pt x="3198" y="21692"/>
                    <a:pt x="3086" y="21710"/>
                    <a:pt x="2974" y="21724"/>
                  </a:cubicBezTo>
                  <a:cubicBezTo>
                    <a:pt x="2927" y="21731"/>
                    <a:pt x="2894" y="21774"/>
                    <a:pt x="2900" y="21821"/>
                  </a:cubicBezTo>
                  <a:cubicBezTo>
                    <a:pt x="2905" y="21864"/>
                    <a:pt x="2942" y="21896"/>
                    <a:pt x="2985" y="21896"/>
                  </a:cubicBezTo>
                  <a:cubicBezTo>
                    <a:pt x="2988" y="21896"/>
                    <a:pt x="2993" y="21894"/>
                    <a:pt x="2996" y="21894"/>
                  </a:cubicBezTo>
                  <a:cubicBezTo>
                    <a:pt x="3110" y="21880"/>
                    <a:pt x="3225" y="21862"/>
                    <a:pt x="3339" y="21843"/>
                  </a:cubicBezTo>
                  <a:cubicBezTo>
                    <a:pt x="3385" y="21835"/>
                    <a:pt x="3417" y="21792"/>
                    <a:pt x="3409" y="21744"/>
                  </a:cubicBezTo>
                  <a:cubicBezTo>
                    <a:pt x="3402" y="21701"/>
                    <a:pt x="3366" y="21672"/>
                    <a:pt x="3323" y="21672"/>
                  </a:cubicBezTo>
                  <a:close/>
                  <a:moveTo>
                    <a:pt x="2471" y="21772"/>
                  </a:moveTo>
                  <a:cubicBezTo>
                    <a:pt x="2470" y="21772"/>
                    <a:pt x="2469" y="21772"/>
                    <a:pt x="2468" y="21773"/>
                  </a:cubicBezTo>
                  <a:cubicBezTo>
                    <a:pt x="2400" y="21776"/>
                    <a:pt x="2332" y="21779"/>
                    <a:pt x="2264" y="21779"/>
                  </a:cubicBezTo>
                  <a:cubicBezTo>
                    <a:pt x="2220" y="21779"/>
                    <a:pt x="2176" y="21778"/>
                    <a:pt x="2131" y="21776"/>
                  </a:cubicBezTo>
                  <a:cubicBezTo>
                    <a:pt x="2131" y="21776"/>
                    <a:pt x="2130" y="21776"/>
                    <a:pt x="2129" y="21776"/>
                  </a:cubicBezTo>
                  <a:cubicBezTo>
                    <a:pt x="2082" y="21776"/>
                    <a:pt x="2045" y="21814"/>
                    <a:pt x="2043" y="21859"/>
                  </a:cubicBezTo>
                  <a:cubicBezTo>
                    <a:pt x="2042" y="21907"/>
                    <a:pt x="2079" y="21947"/>
                    <a:pt x="2125" y="21949"/>
                  </a:cubicBezTo>
                  <a:cubicBezTo>
                    <a:pt x="2168" y="21950"/>
                    <a:pt x="2213" y="21950"/>
                    <a:pt x="2256" y="21950"/>
                  </a:cubicBezTo>
                  <a:cubicBezTo>
                    <a:pt x="2330" y="21950"/>
                    <a:pt x="2404" y="21949"/>
                    <a:pt x="2476" y="21944"/>
                  </a:cubicBezTo>
                  <a:cubicBezTo>
                    <a:pt x="2524" y="21942"/>
                    <a:pt x="2561" y="21902"/>
                    <a:pt x="2557" y="21854"/>
                  </a:cubicBezTo>
                  <a:cubicBezTo>
                    <a:pt x="2556" y="21809"/>
                    <a:pt x="2517" y="21772"/>
                    <a:pt x="2471" y="2177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1105325" y="2304200"/>
              <a:ext cx="716850" cy="313375"/>
            </a:xfrm>
            <a:custGeom>
              <a:avLst/>
              <a:gdLst/>
              <a:ahLst/>
              <a:cxnLst/>
              <a:rect l="l" t="t" r="r" b="b"/>
              <a:pathLst>
                <a:path w="28674" h="12535" extrusionOk="0">
                  <a:moveTo>
                    <a:pt x="17937" y="147"/>
                  </a:moveTo>
                  <a:cubicBezTo>
                    <a:pt x="18420" y="147"/>
                    <a:pt x="18905" y="155"/>
                    <a:pt x="19386" y="182"/>
                  </a:cubicBezTo>
                  <a:cubicBezTo>
                    <a:pt x="19464" y="187"/>
                    <a:pt x="19546" y="190"/>
                    <a:pt x="19631" y="193"/>
                  </a:cubicBezTo>
                  <a:cubicBezTo>
                    <a:pt x="20065" y="209"/>
                    <a:pt x="20558" y="227"/>
                    <a:pt x="20891" y="459"/>
                  </a:cubicBezTo>
                  <a:cubicBezTo>
                    <a:pt x="21650" y="986"/>
                    <a:pt x="21607" y="1942"/>
                    <a:pt x="21565" y="2866"/>
                  </a:cubicBezTo>
                  <a:cubicBezTo>
                    <a:pt x="21541" y="3437"/>
                    <a:pt x="21517" y="3977"/>
                    <a:pt x="21665" y="4433"/>
                  </a:cubicBezTo>
                  <a:cubicBezTo>
                    <a:pt x="22002" y="5473"/>
                    <a:pt x="23032" y="6015"/>
                    <a:pt x="23617" y="6248"/>
                  </a:cubicBezTo>
                  <a:cubicBezTo>
                    <a:pt x="24091" y="6437"/>
                    <a:pt x="24593" y="6563"/>
                    <a:pt x="25079" y="6685"/>
                  </a:cubicBezTo>
                  <a:cubicBezTo>
                    <a:pt x="25450" y="6779"/>
                    <a:pt x="25834" y="6875"/>
                    <a:pt x="26201" y="6999"/>
                  </a:cubicBezTo>
                  <a:cubicBezTo>
                    <a:pt x="27223" y="7343"/>
                    <a:pt x="27916" y="7859"/>
                    <a:pt x="28262" y="8531"/>
                  </a:cubicBezTo>
                  <a:cubicBezTo>
                    <a:pt x="28480" y="8955"/>
                    <a:pt x="28521" y="9506"/>
                    <a:pt x="28368" y="9966"/>
                  </a:cubicBezTo>
                  <a:cubicBezTo>
                    <a:pt x="28244" y="10334"/>
                    <a:pt x="28006" y="10619"/>
                    <a:pt x="27697" y="10770"/>
                  </a:cubicBezTo>
                  <a:cubicBezTo>
                    <a:pt x="27493" y="10868"/>
                    <a:pt x="27275" y="10905"/>
                    <a:pt x="27064" y="10905"/>
                  </a:cubicBezTo>
                  <a:cubicBezTo>
                    <a:pt x="26687" y="10905"/>
                    <a:pt x="26330" y="10788"/>
                    <a:pt x="26105" y="10695"/>
                  </a:cubicBezTo>
                  <a:cubicBezTo>
                    <a:pt x="25852" y="10590"/>
                    <a:pt x="25607" y="10458"/>
                    <a:pt x="25368" y="10329"/>
                  </a:cubicBezTo>
                  <a:cubicBezTo>
                    <a:pt x="25114" y="10192"/>
                    <a:pt x="24851" y="10051"/>
                    <a:pt x="24576" y="9940"/>
                  </a:cubicBezTo>
                  <a:cubicBezTo>
                    <a:pt x="24067" y="9736"/>
                    <a:pt x="23510" y="9634"/>
                    <a:pt x="22907" y="9634"/>
                  </a:cubicBezTo>
                  <a:cubicBezTo>
                    <a:pt x="22022" y="9634"/>
                    <a:pt x="21040" y="9854"/>
                    <a:pt x="19969" y="10293"/>
                  </a:cubicBezTo>
                  <a:cubicBezTo>
                    <a:pt x="19416" y="10518"/>
                    <a:pt x="18869" y="10784"/>
                    <a:pt x="18340" y="11042"/>
                  </a:cubicBezTo>
                  <a:cubicBezTo>
                    <a:pt x="17487" y="11457"/>
                    <a:pt x="16606" y="11884"/>
                    <a:pt x="15685" y="12155"/>
                  </a:cubicBezTo>
                  <a:cubicBezTo>
                    <a:pt x="15154" y="12310"/>
                    <a:pt x="14664" y="12388"/>
                    <a:pt x="14218" y="12388"/>
                  </a:cubicBezTo>
                  <a:cubicBezTo>
                    <a:pt x="13738" y="12388"/>
                    <a:pt x="13309" y="12298"/>
                    <a:pt x="12936" y="12116"/>
                  </a:cubicBezTo>
                  <a:cubicBezTo>
                    <a:pt x="12271" y="11793"/>
                    <a:pt x="11719" y="11157"/>
                    <a:pt x="11249" y="10172"/>
                  </a:cubicBezTo>
                  <a:cubicBezTo>
                    <a:pt x="11113" y="9886"/>
                    <a:pt x="10988" y="9588"/>
                    <a:pt x="10868" y="9300"/>
                  </a:cubicBezTo>
                  <a:cubicBezTo>
                    <a:pt x="10649" y="8776"/>
                    <a:pt x="10425" y="8235"/>
                    <a:pt x="10119" y="7745"/>
                  </a:cubicBezTo>
                  <a:cubicBezTo>
                    <a:pt x="9203" y="6275"/>
                    <a:pt x="7560" y="5309"/>
                    <a:pt x="5831" y="5223"/>
                  </a:cubicBezTo>
                  <a:cubicBezTo>
                    <a:pt x="5710" y="5216"/>
                    <a:pt x="5589" y="5213"/>
                    <a:pt x="5467" y="5212"/>
                  </a:cubicBezTo>
                  <a:cubicBezTo>
                    <a:pt x="4955" y="5200"/>
                    <a:pt x="4426" y="5189"/>
                    <a:pt x="4021" y="4907"/>
                  </a:cubicBezTo>
                  <a:cubicBezTo>
                    <a:pt x="3704" y="4685"/>
                    <a:pt x="3509" y="4324"/>
                    <a:pt x="3321" y="3977"/>
                  </a:cubicBezTo>
                  <a:cubicBezTo>
                    <a:pt x="3265" y="3874"/>
                    <a:pt x="3209" y="3769"/>
                    <a:pt x="3148" y="3668"/>
                  </a:cubicBezTo>
                  <a:cubicBezTo>
                    <a:pt x="2706" y="2915"/>
                    <a:pt x="2029" y="2291"/>
                    <a:pt x="1243" y="1910"/>
                  </a:cubicBezTo>
                  <a:cubicBezTo>
                    <a:pt x="1182" y="1881"/>
                    <a:pt x="1118" y="1852"/>
                    <a:pt x="1055" y="1823"/>
                  </a:cubicBezTo>
                  <a:cubicBezTo>
                    <a:pt x="801" y="1706"/>
                    <a:pt x="537" y="1585"/>
                    <a:pt x="352" y="1383"/>
                  </a:cubicBezTo>
                  <a:cubicBezTo>
                    <a:pt x="223" y="1239"/>
                    <a:pt x="149" y="1027"/>
                    <a:pt x="163" y="843"/>
                  </a:cubicBezTo>
                  <a:cubicBezTo>
                    <a:pt x="171" y="752"/>
                    <a:pt x="203" y="625"/>
                    <a:pt x="317" y="536"/>
                  </a:cubicBezTo>
                  <a:cubicBezTo>
                    <a:pt x="455" y="425"/>
                    <a:pt x="647" y="412"/>
                    <a:pt x="865" y="409"/>
                  </a:cubicBezTo>
                  <a:lnTo>
                    <a:pt x="16673" y="159"/>
                  </a:lnTo>
                  <a:cubicBezTo>
                    <a:pt x="17090" y="153"/>
                    <a:pt x="17512" y="147"/>
                    <a:pt x="17937" y="147"/>
                  </a:cubicBezTo>
                  <a:close/>
                  <a:moveTo>
                    <a:pt x="17940" y="0"/>
                  </a:moveTo>
                  <a:cubicBezTo>
                    <a:pt x="17514" y="0"/>
                    <a:pt x="17089" y="7"/>
                    <a:pt x="16670" y="14"/>
                  </a:cubicBezTo>
                  <a:lnTo>
                    <a:pt x="863" y="263"/>
                  </a:lnTo>
                  <a:cubicBezTo>
                    <a:pt x="674" y="267"/>
                    <a:pt x="415" y="271"/>
                    <a:pt x="226" y="420"/>
                  </a:cubicBezTo>
                  <a:cubicBezTo>
                    <a:pt x="104" y="518"/>
                    <a:pt x="32" y="661"/>
                    <a:pt x="19" y="832"/>
                  </a:cubicBezTo>
                  <a:cubicBezTo>
                    <a:pt x="0" y="1058"/>
                    <a:pt x="87" y="1306"/>
                    <a:pt x="245" y="1480"/>
                  </a:cubicBezTo>
                  <a:cubicBezTo>
                    <a:pt x="448" y="1706"/>
                    <a:pt x="727" y="1833"/>
                    <a:pt x="995" y="1956"/>
                  </a:cubicBezTo>
                  <a:cubicBezTo>
                    <a:pt x="1057" y="1983"/>
                    <a:pt x="1118" y="2012"/>
                    <a:pt x="1179" y="2041"/>
                  </a:cubicBezTo>
                  <a:cubicBezTo>
                    <a:pt x="1939" y="2409"/>
                    <a:pt x="2594" y="3013"/>
                    <a:pt x="3023" y="3742"/>
                  </a:cubicBezTo>
                  <a:cubicBezTo>
                    <a:pt x="3081" y="3841"/>
                    <a:pt x="3139" y="3945"/>
                    <a:pt x="3193" y="4046"/>
                  </a:cubicBezTo>
                  <a:cubicBezTo>
                    <a:pt x="3389" y="4409"/>
                    <a:pt x="3592" y="4786"/>
                    <a:pt x="3938" y="5027"/>
                  </a:cubicBezTo>
                  <a:cubicBezTo>
                    <a:pt x="4378" y="5335"/>
                    <a:pt x="4931" y="5346"/>
                    <a:pt x="5464" y="5357"/>
                  </a:cubicBezTo>
                  <a:cubicBezTo>
                    <a:pt x="5584" y="5359"/>
                    <a:pt x="5704" y="5362"/>
                    <a:pt x="5823" y="5368"/>
                  </a:cubicBezTo>
                  <a:cubicBezTo>
                    <a:pt x="7506" y="5452"/>
                    <a:pt x="9104" y="6392"/>
                    <a:pt x="9994" y="7822"/>
                  </a:cubicBezTo>
                  <a:cubicBezTo>
                    <a:pt x="10293" y="8302"/>
                    <a:pt x="10518" y="8837"/>
                    <a:pt x="10734" y="9356"/>
                  </a:cubicBezTo>
                  <a:cubicBezTo>
                    <a:pt x="10854" y="9646"/>
                    <a:pt x="10980" y="9947"/>
                    <a:pt x="11118" y="10235"/>
                  </a:cubicBezTo>
                  <a:cubicBezTo>
                    <a:pt x="11602" y="11252"/>
                    <a:pt x="12177" y="11908"/>
                    <a:pt x="12872" y="12248"/>
                  </a:cubicBezTo>
                  <a:cubicBezTo>
                    <a:pt x="13266" y="12438"/>
                    <a:pt x="13716" y="12534"/>
                    <a:pt x="14218" y="12534"/>
                  </a:cubicBezTo>
                  <a:cubicBezTo>
                    <a:pt x="14678" y="12534"/>
                    <a:pt x="15182" y="12454"/>
                    <a:pt x="15727" y="12296"/>
                  </a:cubicBezTo>
                  <a:cubicBezTo>
                    <a:pt x="16659" y="12022"/>
                    <a:pt x="17546" y="11591"/>
                    <a:pt x="18403" y="11173"/>
                  </a:cubicBezTo>
                  <a:cubicBezTo>
                    <a:pt x="18929" y="10917"/>
                    <a:pt x="19476" y="10653"/>
                    <a:pt x="20025" y="10427"/>
                  </a:cubicBezTo>
                  <a:cubicBezTo>
                    <a:pt x="21078" y="9996"/>
                    <a:pt x="22041" y="9780"/>
                    <a:pt x="22906" y="9780"/>
                  </a:cubicBezTo>
                  <a:cubicBezTo>
                    <a:pt x="23491" y="9780"/>
                    <a:pt x="24030" y="9879"/>
                    <a:pt x="24521" y="10076"/>
                  </a:cubicBezTo>
                  <a:cubicBezTo>
                    <a:pt x="24789" y="10184"/>
                    <a:pt x="25048" y="10323"/>
                    <a:pt x="25300" y="10459"/>
                  </a:cubicBezTo>
                  <a:cubicBezTo>
                    <a:pt x="25540" y="10589"/>
                    <a:pt x="25790" y="10723"/>
                    <a:pt x="26049" y="10831"/>
                  </a:cubicBezTo>
                  <a:cubicBezTo>
                    <a:pt x="26328" y="10947"/>
                    <a:pt x="26687" y="11054"/>
                    <a:pt x="27059" y="11054"/>
                  </a:cubicBezTo>
                  <a:cubicBezTo>
                    <a:pt x="27293" y="11054"/>
                    <a:pt x="27533" y="11011"/>
                    <a:pt x="27761" y="10901"/>
                  </a:cubicBezTo>
                  <a:cubicBezTo>
                    <a:pt x="28105" y="10735"/>
                    <a:pt x="28369" y="10419"/>
                    <a:pt x="28505" y="10012"/>
                  </a:cubicBezTo>
                  <a:cubicBezTo>
                    <a:pt x="28674" y="9510"/>
                    <a:pt x="28632" y="8930"/>
                    <a:pt x="28392" y="8465"/>
                  </a:cubicBezTo>
                  <a:cubicBezTo>
                    <a:pt x="28028" y="7756"/>
                    <a:pt x="27306" y="7218"/>
                    <a:pt x="26248" y="6861"/>
                  </a:cubicBezTo>
                  <a:cubicBezTo>
                    <a:pt x="25876" y="6736"/>
                    <a:pt x="25489" y="6638"/>
                    <a:pt x="25114" y="6544"/>
                  </a:cubicBezTo>
                  <a:cubicBezTo>
                    <a:pt x="24633" y="6422"/>
                    <a:pt x="24135" y="6297"/>
                    <a:pt x="23669" y="6113"/>
                  </a:cubicBezTo>
                  <a:cubicBezTo>
                    <a:pt x="23111" y="5891"/>
                    <a:pt x="22124" y="5370"/>
                    <a:pt x="21804" y="4388"/>
                  </a:cubicBezTo>
                  <a:cubicBezTo>
                    <a:pt x="21663" y="3958"/>
                    <a:pt x="21687" y="3431"/>
                    <a:pt x="21713" y="2872"/>
                  </a:cubicBezTo>
                  <a:cubicBezTo>
                    <a:pt x="21754" y="1910"/>
                    <a:pt x="21799" y="912"/>
                    <a:pt x="20974" y="339"/>
                  </a:cubicBezTo>
                  <a:cubicBezTo>
                    <a:pt x="20606" y="83"/>
                    <a:pt x="20090" y="63"/>
                    <a:pt x="19637" y="47"/>
                  </a:cubicBezTo>
                  <a:cubicBezTo>
                    <a:pt x="19552" y="44"/>
                    <a:pt x="19472" y="41"/>
                    <a:pt x="19394" y="36"/>
                  </a:cubicBezTo>
                  <a:cubicBezTo>
                    <a:pt x="18911" y="9"/>
                    <a:pt x="18425" y="0"/>
                    <a:pt x="1794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807350" y="2339575"/>
              <a:ext cx="263050" cy="314675"/>
            </a:xfrm>
            <a:custGeom>
              <a:avLst/>
              <a:gdLst/>
              <a:ahLst/>
              <a:cxnLst/>
              <a:rect l="l" t="t" r="r" b="b"/>
              <a:pathLst>
                <a:path w="10522" h="12587" extrusionOk="0">
                  <a:moveTo>
                    <a:pt x="2465" y="148"/>
                  </a:moveTo>
                  <a:cubicBezTo>
                    <a:pt x="2558" y="148"/>
                    <a:pt x="2650" y="161"/>
                    <a:pt x="2742" y="186"/>
                  </a:cubicBezTo>
                  <a:cubicBezTo>
                    <a:pt x="3296" y="338"/>
                    <a:pt x="3834" y="962"/>
                    <a:pt x="4181" y="1854"/>
                  </a:cubicBezTo>
                  <a:cubicBezTo>
                    <a:pt x="4382" y="2370"/>
                    <a:pt x="4609" y="2953"/>
                    <a:pt x="5059" y="3334"/>
                  </a:cubicBezTo>
                  <a:cubicBezTo>
                    <a:pt x="5576" y="3771"/>
                    <a:pt x="6276" y="3864"/>
                    <a:pt x="6938" y="3864"/>
                  </a:cubicBezTo>
                  <a:cubicBezTo>
                    <a:pt x="7047" y="3864"/>
                    <a:pt x="7154" y="3861"/>
                    <a:pt x="7259" y="3857"/>
                  </a:cubicBezTo>
                  <a:cubicBezTo>
                    <a:pt x="7333" y="3856"/>
                    <a:pt x="7408" y="3853"/>
                    <a:pt x="7483" y="3849"/>
                  </a:cubicBezTo>
                  <a:cubicBezTo>
                    <a:pt x="7686" y="3841"/>
                    <a:pt x="7891" y="3833"/>
                    <a:pt x="8094" y="3833"/>
                  </a:cubicBezTo>
                  <a:cubicBezTo>
                    <a:pt x="8567" y="3833"/>
                    <a:pt x="9033" y="3878"/>
                    <a:pt x="9453" y="4074"/>
                  </a:cubicBezTo>
                  <a:cubicBezTo>
                    <a:pt x="9836" y="4251"/>
                    <a:pt x="10161" y="4623"/>
                    <a:pt x="10281" y="5018"/>
                  </a:cubicBezTo>
                  <a:cubicBezTo>
                    <a:pt x="10342" y="5220"/>
                    <a:pt x="10379" y="5524"/>
                    <a:pt x="10202" y="5814"/>
                  </a:cubicBezTo>
                  <a:cubicBezTo>
                    <a:pt x="9935" y="6258"/>
                    <a:pt x="9347" y="6400"/>
                    <a:pt x="8830" y="6525"/>
                  </a:cubicBezTo>
                  <a:lnTo>
                    <a:pt x="8793" y="6535"/>
                  </a:lnTo>
                  <a:cubicBezTo>
                    <a:pt x="7620" y="6820"/>
                    <a:pt x="6667" y="7225"/>
                    <a:pt x="5882" y="7773"/>
                  </a:cubicBezTo>
                  <a:cubicBezTo>
                    <a:pt x="4947" y="8423"/>
                    <a:pt x="4255" y="9300"/>
                    <a:pt x="3932" y="10244"/>
                  </a:cubicBezTo>
                  <a:cubicBezTo>
                    <a:pt x="3874" y="10410"/>
                    <a:pt x="3826" y="10585"/>
                    <a:pt x="3778" y="10753"/>
                  </a:cubicBezTo>
                  <a:cubicBezTo>
                    <a:pt x="3635" y="11262"/>
                    <a:pt x="3488" y="11787"/>
                    <a:pt x="3104" y="12125"/>
                  </a:cubicBezTo>
                  <a:cubicBezTo>
                    <a:pt x="2870" y="12331"/>
                    <a:pt x="2558" y="12440"/>
                    <a:pt x="2215" y="12440"/>
                  </a:cubicBezTo>
                  <a:cubicBezTo>
                    <a:pt x="2171" y="12440"/>
                    <a:pt x="2126" y="12438"/>
                    <a:pt x="2080" y="12434"/>
                  </a:cubicBezTo>
                  <a:cubicBezTo>
                    <a:pt x="1592" y="12394"/>
                    <a:pt x="1118" y="12149"/>
                    <a:pt x="817" y="11781"/>
                  </a:cubicBezTo>
                  <a:cubicBezTo>
                    <a:pt x="151" y="10969"/>
                    <a:pt x="225" y="9862"/>
                    <a:pt x="327" y="9273"/>
                  </a:cubicBezTo>
                  <a:cubicBezTo>
                    <a:pt x="428" y="8698"/>
                    <a:pt x="623" y="8133"/>
                    <a:pt x="812" y="7585"/>
                  </a:cubicBezTo>
                  <a:cubicBezTo>
                    <a:pt x="912" y="7297"/>
                    <a:pt x="1016" y="6999"/>
                    <a:pt x="1104" y="6701"/>
                  </a:cubicBezTo>
                  <a:cubicBezTo>
                    <a:pt x="1427" y="5616"/>
                    <a:pt x="1459" y="4733"/>
                    <a:pt x="1203" y="4005"/>
                  </a:cubicBezTo>
                  <a:cubicBezTo>
                    <a:pt x="1125" y="3781"/>
                    <a:pt x="1009" y="3556"/>
                    <a:pt x="899" y="3340"/>
                  </a:cubicBezTo>
                  <a:cubicBezTo>
                    <a:pt x="683" y="2917"/>
                    <a:pt x="457" y="2479"/>
                    <a:pt x="490" y="2008"/>
                  </a:cubicBezTo>
                  <a:cubicBezTo>
                    <a:pt x="537" y="1324"/>
                    <a:pt x="1142" y="855"/>
                    <a:pt x="1627" y="477"/>
                  </a:cubicBezTo>
                  <a:cubicBezTo>
                    <a:pt x="1909" y="258"/>
                    <a:pt x="2189" y="148"/>
                    <a:pt x="2465" y="148"/>
                  </a:cubicBezTo>
                  <a:close/>
                  <a:moveTo>
                    <a:pt x="2461" y="1"/>
                  </a:moveTo>
                  <a:cubicBezTo>
                    <a:pt x="2154" y="1"/>
                    <a:pt x="1844" y="121"/>
                    <a:pt x="1536" y="360"/>
                  </a:cubicBezTo>
                  <a:cubicBezTo>
                    <a:pt x="1054" y="735"/>
                    <a:pt x="396" y="1249"/>
                    <a:pt x="343" y="1998"/>
                  </a:cubicBezTo>
                  <a:cubicBezTo>
                    <a:pt x="308" y="2509"/>
                    <a:pt x="542" y="2965"/>
                    <a:pt x="769" y="3407"/>
                  </a:cubicBezTo>
                  <a:cubicBezTo>
                    <a:pt x="883" y="3628"/>
                    <a:pt x="990" y="3837"/>
                    <a:pt x="1065" y="4053"/>
                  </a:cubicBezTo>
                  <a:cubicBezTo>
                    <a:pt x="1310" y="4751"/>
                    <a:pt x="1278" y="5604"/>
                    <a:pt x="963" y="6660"/>
                  </a:cubicBezTo>
                  <a:cubicBezTo>
                    <a:pt x="876" y="6954"/>
                    <a:pt x="772" y="7251"/>
                    <a:pt x="673" y="7539"/>
                  </a:cubicBezTo>
                  <a:cubicBezTo>
                    <a:pt x="482" y="8090"/>
                    <a:pt x="285" y="8661"/>
                    <a:pt x="183" y="9247"/>
                  </a:cubicBezTo>
                  <a:cubicBezTo>
                    <a:pt x="76" y="9861"/>
                    <a:pt x="0" y="11017"/>
                    <a:pt x="703" y="11872"/>
                  </a:cubicBezTo>
                  <a:cubicBezTo>
                    <a:pt x="1030" y="12272"/>
                    <a:pt x="1541" y="12537"/>
                    <a:pt x="2068" y="12580"/>
                  </a:cubicBezTo>
                  <a:cubicBezTo>
                    <a:pt x="2117" y="12583"/>
                    <a:pt x="2167" y="12586"/>
                    <a:pt x="2217" y="12586"/>
                  </a:cubicBezTo>
                  <a:cubicBezTo>
                    <a:pt x="2595" y="12586"/>
                    <a:pt x="2939" y="12463"/>
                    <a:pt x="3200" y="12236"/>
                  </a:cubicBezTo>
                  <a:cubicBezTo>
                    <a:pt x="3618" y="11869"/>
                    <a:pt x="3770" y="11321"/>
                    <a:pt x="3919" y="10793"/>
                  </a:cubicBezTo>
                  <a:cubicBezTo>
                    <a:pt x="3965" y="10625"/>
                    <a:pt x="4013" y="10453"/>
                    <a:pt x="4069" y="10290"/>
                  </a:cubicBezTo>
                  <a:cubicBezTo>
                    <a:pt x="4383" y="9377"/>
                    <a:pt x="5056" y="8525"/>
                    <a:pt x="5965" y="7891"/>
                  </a:cubicBezTo>
                  <a:cubicBezTo>
                    <a:pt x="6736" y="7355"/>
                    <a:pt x="7672" y="6958"/>
                    <a:pt x="8829" y="6676"/>
                  </a:cubicBezTo>
                  <a:lnTo>
                    <a:pt x="8864" y="6668"/>
                  </a:lnTo>
                  <a:cubicBezTo>
                    <a:pt x="9410" y="6535"/>
                    <a:pt x="10026" y="6384"/>
                    <a:pt x="10327" y="5889"/>
                  </a:cubicBezTo>
                  <a:cubicBezTo>
                    <a:pt x="10489" y="5624"/>
                    <a:pt x="10521" y="5307"/>
                    <a:pt x="10420" y="4975"/>
                  </a:cubicBezTo>
                  <a:cubicBezTo>
                    <a:pt x="10286" y="4535"/>
                    <a:pt x="9938" y="4139"/>
                    <a:pt x="9514" y="3941"/>
                  </a:cubicBezTo>
                  <a:cubicBezTo>
                    <a:pt x="9070" y="3734"/>
                    <a:pt x="8586" y="3686"/>
                    <a:pt x="8098" y="3686"/>
                  </a:cubicBezTo>
                  <a:cubicBezTo>
                    <a:pt x="7890" y="3686"/>
                    <a:pt x="7682" y="3695"/>
                    <a:pt x="7475" y="3704"/>
                  </a:cubicBezTo>
                  <a:cubicBezTo>
                    <a:pt x="7402" y="3707"/>
                    <a:pt x="7326" y="3708"/>
                    <a:pt x="7253" y="3712"/>
                  </a:cubicBezTo>
                  <a:cubicBezTo>
                    <a:pt x="7151" y="3715"/>
                    <a:pt x="7047" y="3718"/>
                    <a:pt x="6942" y="3718"/>
                  </a:cubicBezTo>
                  <a:cubicBezTo>
                    <a:pt x="6305" y="3718"/>
                    <a:pt x="5637" y="3631"/>
                    <a:pt x="5153" y="3222"/>
                  </a:cubicBezTo>
                  <a:cubicBezTo>
                    <a:pt x="4732" y="2865"/>
                    <a:pt x="4521" y="2323"/>
                    <a:pt x="4318" y="1801"/>
                  </a:cubicBezTo>
                  <a:cubicBezTo>
                    <a:pt x="4180" y="1451"/>
                    <a:pt x="3666" y="288"/>
                    <a:pt x="2780" y="45"/>
                  </a:cubicBezTo>
                  <a:cubicBezTo>
                    <a:pt x="2674" y="15"/>
                    <a:pt x="2568" y="1"/>
                    <a:pt x="246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670200" y="2325300"/>
              <a:ext cx="123250" cy="472975"/>
            </a:xfrm>
            <a:custGeom>
              <a:avLst/>
              <a:gdLst/>
              <a:ahLst/>
              <a:cxnLst/>
              <a:rect l="l" t="t" r="r" b="b"/>
              <a:pathLst>
                <a:path w="4930" h="18919" extrusionOk="0">
                  <a:moveTo>
                    <a:pt x="1220" y="146"/>
                  </a:moveTo>
                  <a:cubicBezTo>
                    <a:pt x="1313" y="146"/>
                    <a:pt x="1425" y="215"/>
                    <a:pt x="1553" y="353"/>
                  </a:cubicBezTo>
                  <a:cubicBezTo>
                    <a:pt x="1734" y="548"/>
                    <a:pt x="1763" y="843"/>
                    <a:pt x="1755" y="1054"/>
                  </a:cubicBezTo>
                  <a:cubicBezTo>
                    <a:pt x="1750" y="1173"/>
                    <a:pt x="1736" y="1293"/>
                    <a:pt x="1722" y="1410"/>
                  </a:cubicBezTo>
                  <a:cubicBezTo>
                    <a:pt x="1702" y="1557"/>
                    <a:pt x="1683" y="1709"/>
                    <a:pt x="1685" y="1861"/>
                  </a:cubicBezTo>
                  <a:cubicBezTo>
                    <a:pt x="1686" y="2449"/>
                    <a:pt x="1963" y="2974"/>
                    <a:pt x="2232" y="3484"/>
                  </a:cubicBezTo>
                  <a:cubicBezTo>
                    <a:pt x="2418" y="3834"/>
                    <a:pt x="2610" y="4198"/>
                    <a:pt x="2708" y="4576"/>
                  </a:cubicBezTo>
                  <a:cubicBezTo>
                    <a:pt x="2900" y="5314"/>
                    <a:pt x="2759" y="6183"/>
                    <a:pt x="2280" y="7232"/>
                  </a:cubicBezTo>
                  <a:cubicBezTo>
                    <a:pt x="2162" y="7492"/>
                    <a:pt x="2031" y="7753"/>
                    <a:pt x="1903" y="8006"/>
                  </a:cubicBezTo>
                  <a:cubicBezTo>
                    <a:pt x="1614" y="8574"/>
                    <a:pt x="1316" y="9164"/>
                    <a:pt x="1145" y="9791"/>
                  </a:cubicBezTo>
                  <a:cubicBezTo>
                    <a:pt x="614" y="11732"/>
                    <a:pt x="1435" y="13963"/>
                    <a:pt x="3099" y="15093"/>
                  </a:cubicBezTo>
                  <a:cubicBezTo>
                    <a:pt x="3230" y="15183"/>
                    <a:pt x="3366" y="15266"/>
                    <a:pt x="3499" y="15348"/>
                  </a:cubicBezTo>
                  <a:cubicBezTo>
                    <a:pt x="3722" y="15482"/>
                    <a:pt x="3951" y="15623"/>
                    <a:pt x="4152" y="15790"/>
                  </a:cubicBezTo>
                  <a:cubicBezTo>
                    <a:pt x="4364" y="15966"/>
                    <a:pt x="4723" y="16329"/>
                    <a:pt x="4753" y="16803"/>
                  </a:cubicBezTo>
                  <a:cubicBezTo>
                    <a:pt x="4779" y="17199"/>
                    <a:pt x="4564" y="17620"/>
                    <a:pt x="4176" y="17931"/>
                  </a:cubicBezTo>
                  <a:cubicBezTo>
                    <a:pt x="3821" y="18214"/>
                    <a:pt x="3384" y="18376"/>
                    <a:pt x="2961" y="18533"/>
                  </a:cubicBezTo>
                  <a:cubicBezTo>
                    <a:pt x="2634" y="18655"/>
                    <a:pt x="2278" y="18772"/>
                    <a:pt x="1945" y="18772"/>
                  </a:cubicBezTo>
                  <a:cubicBezTo>
                    <a:pt x="1757" y="18772"/>
                    <a:pt x="1576" y="18734"/>
                    <a:pt x="1413" y="18639"/>
                  </a:cubicBezTo>
                  <a:cubicBezTo>
                    <a:pt x="959" y="18374"/>
                    <a:pt x="831" y="17783"/>
                    <a:pt x="759" y="17185"/>
                  </a:cubicBezTo>
                  <a:cubicBezTo>
                    <a:pt x="200" y="12464"/>
                    <a:pt x="146" y="7668"/>
                    <a:pt x="599" y="2928"/>
                  </a:cubicBezTo>
                  <a:cubicBezTo>
                    <a:pt x="662" y="2273"/>
                    <a:pt x="735" y="1607"/>
                    <a:pt x="818" y="946"/>
                  </a:cubicBezTo>
                  <a:cubicBezTo>
                    <a:pt x="860" y="619"/>
                    <a:pt x="975" y="217"/>
                    <a:pt x="1166" y="154"/>
                  </a:cubicBezTo>
                  <a:cubicBezTo>
                    <a:pt x="1184" y="150"/>
                    <a:pt x="1201" y="146"/>
                    <a:pt x="1220" y="146"/>
                  </a:cubicBezTo>
                  <a:close/>
                  <a:moveTo>
                    <a:pt x="1220" y="1"/>
                  </a:moveTo>
                  <a:cubicBezTo>
                    <a:pt x="1186" y="1"/>
                    <a:pt x="1153" y="6"/>
                    <a:pt x="1121" y="17"/>
                  </a:cubicBezTo>
                  <a:cubicBezTo>
                    <a:pt x="809" y="118"/>
                    <a:pt x="705" y="686"/>
                    <a:pt x="674" y="926"/>
                  </a:cubicBezTo>
                  <a:cubicBezTo>
                    <a:pt x="591" y="1589"/>
                    <a:pt x="517" y="2259"/>
                    <a:pt x="453" y="2915"/>
                  </a:cubicBezTo>
                  <a:cubicBezTo>
                    <a:pt x="0" y="7665"/>
                    <a:pt x="53" y="12472"/>
                    <a:pt x="615" y="17202"/>
                  </a:cubicBezTo>
                  <a:cubicBezTo>
                    <a:pt x="690" y="17838"/>
                    <a:pt x="830" y="18467"/>
                    <a:pt x="1339" y="18765"/>
                  </a:cubicBezTo>
                  <a:cubicBezTo>
                    <a:pt x="1528" y="18876"/>
                    <a:pt x="1733" y="18919"/>
                    <a:pt x="1944" y="18919"/>
                  </a:cubicBezTo>
                  <a:cubicBezTo>
                    <a:pt x="2300" y="18919"/>
                    <a:pt x="2671" y="18797"/>
                    <a:pt x="3012" y="18671"/>
                  </a:cubicBezTo>
                  <a:cubicBezTo>
                    <a:pt x="3446" y="18510"/>
                    <a:pt x="3895" y="18344"/>
                    <a:pt x="4269" y="18045"/>
                  </a:cubicBezTo>
                  <a:cubicBezTo>
                    <a:pt x="4692" y="17705"/>
                    <a:pt x="4929" y="17237"/>
                    <a:pt x="4899" y="16794"/>
                  </a:cubicBezTo>
                  <a:cubicBezTo>
                    <a:pt x="4873" y="16402"/>
                    <a:pt x="4642" y="16006"/>
                    <a:pt x="4245" y="15678"/>
                  </a:cubicBezTo>
                  <a:cubicBezTo>
                    <a:pt x="4036" y="15505"/>
                    <a:pt x="3802" y="15361"/>
                    <a:pt x="3574" y="15223"/>
                  </a:cubicBezTo>
                  <a:cubicBezTo>
                    <a:pt x="3445" y="15143"/>
                    <a:pt x="3310" y="15060"/>
                    <a:pt x="3182" y="14973"/>
                  </a:cubicBezTo>
                  <a:cubicBezTo>
                    <a:pt x="1568" y="13876"/>
                    <a:pt x="770" y="11713"/>
                    <a:pt x="1286" y="9830"/>
                  </a:cubicBezTo>
                  <a:cubicBezTo>
                    <a:pt x="1454" y="9216"/>
                    <a:pt x="1747" y="8634"/>
                    <a:pt x="2032" y="8071"/>
                  </a:cubicBezTo>
                  <a:cubicBezTo>
                    <a:pt x="2160" y="7817"/>
                    <a:pt x="2293" y="7556"/>
                    <a:pt x="2413" y="7292"/>
                  </a:cubicBezTo>
                  <a:cubicBezTo>
                    <a:pt x="2907" y="6212"/>
                    <a:pt x="3049" y="5312"/>
                    <a:pt x="2849" y="4541"/>
                  </a:cubicBezTo>
                  <a:cubicBezTo>
                    <a:pt x="2746" y="4145"/>
                    <a:pt x="2551" y="3773"/>
                    <a:pt x="2361" y="3415"/>
                  </a:cubicBezTo>
                  <a:cubicBezTo>
                    <a:pt x="2088" y="2899"/>
                    <a:pt x="1832" y="2412"/>
                    <a:pt x="1831" y="1861"/>
                  </a:cubicBezTo>
                  <a:cubicBezTo>
                    <a:pt x="1829" y="1719"/>
                    <a:pt x="1848" y="1572"/>
                    <a:pt x="1866" y="1429"/>
                  </a:cubicBezTo>
                  <a:cubicBezTo>
                    <a:pt x="1880" y="1309"/>
                    <a:pt x="1896" y="1186"/>
                    <a:pt x="1901" y="1061"/>
                  </a:cubicBezTo>
                  <a:cubicBezTo>
                    <a:pt x="1914" y="717"/>
                    <a:pt x="1831" y="438"/>
                    <a:pt x="1659" y="254"/>
                  </a:cubicBezTo>
                  <a:cubicBezTo>
                    <a:pt x="1503" y="86"/>
                    <a:pt x="1356" y="1"/>
                    <a:pt x="122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683400" y="2559675"/>
              <a:ext cx="655325" cy="597025"/>
            </a:xfrm>
            <a:custGeom>
              <a:avLst/>
              <a:gdLst/>
              <a:ahLst/>
              <a:cxnLst/>
              <a:rect l="l" t="t" r="r" b="b"/>
              <a:pathLst>
                <a:path w="26213" h="23881" extrusionOk="0">
                  <a:moveTo>
                    <a:pt x="20291" y="150"/>
                  </a:moveTo>
                  <a:cubicBezTo>
                    <a:pt x="20398" y="150"/>
                    <a:pt x="20505" y="171"/>
                    <a:pt x="20611" y="218"/>
                  </a:cubicBezTo>
                  <a:cubicBezTo>
                    <a:pt x="21089" y="427"/>
                    <a:pt x="21214" y="1047"/>
                    <a:pt x="21244" y="1305"/>
                  </a:cubicBezTo>
                  <a:cubicBezTo>
                    <a:pt x="21263" y="1456"/>
                    <a:pt x="21271" y="1612"/>
                    <a:pt x="21279" y="1763"/>
                  </a:cubicBezTo>
                  <a:cubicBezTo>
                    <a:pt x="21297" y="2074"/>
                    <a:pt x="21314" y="2396"/>
                    <a:pt x="21417" y="2698"/>
                  </a:cubicBezTo>
                  <a:cubicBezTo>
                    <a:pt x="21744" y="3649"/>
                    <a:pt x="22736" y="4070"/>
                    <a:pt x="23696" y="4477"/>
                  </a:cubicBezTo>
                  <a:cubicBezTo>
                    <a:pt x="24677" y="4895"/>
                    <a:pt x="25604" y="5288"/>
                    <a:pt x="25888" y="6197"/>
                  </a:cubicBezTo>
                  <a:cubicBezTo>
                    <a:pt x="26059" y="6750"/>
                    <a:pt x="25926" y="7409"/>
                    <a:pt x="25524" y="8010"/>
                  </a:cubicBezTo>
                  <a:cubicBezTo>
                    <a:pt x="25170" y="8537"/>
                    <a:pt x="24664" y="8956"/>
                    <a:pt x="24176" y="9361"/>
                  </a:cubicBezTo>
                  <a:lnTo>
                    <a:pt x="24146" y="9385"/>
                  </a:lnTo>
                  <a:cubicBezTo>
                    <a:pt x="23162" y="10200"/>
                    <a:pt x="22253" y="11027"/>
                    <a:pt x="21915" y="12165"/>
                  </a:cubicBezTo>
                  <a:cubicBezTo>
                    <a:pt x="21561" y="13361"/>
                    <a:pt x="21963" y="14607"/>
                    <a:pt x="22362" y="15442"/>
                  </a:cubicBezTo>
                  <a:cubicBezTo>
                    <a:pt x="22640" y="16026"/>
                    <a:pt x="22989" y="16582"/>
                    <a:pt x="23326" y="17118"/>
                  </a:cubicBezTo>
                  <a:cubicBezTo>
                    <a:pt x="23569" y="17507"/>
                    <a:pt x="23822" y="17909"/>
                    <a:pt x="24045" y="18318"/>
                  </a:cubicBezTo>
                  <a:cubicBezTo>
                    <a:pt x="24688" y="19498"/>
                    <a:pt x="24943" y="20523"/>
                    <a:pt x="24826" y="21451"/>
                  </a:cubicBezTo>
                  <a:cubicBezTo>
                    <a:pt x="24701" y="22433"/>
                    <a:pt x="23965" y="23559"/>
                    <a:pt x="22844" y="23716"/>
                  </a:cubicBezTo>
                  <a:cubicBezTo>
                    <a:pt x="22749" y="23729"/>
                    <a:pt x="22655" y="23735"/>
                    <a:pt x="22563" y="23735"/>
                  </a:cubicBezTo>
                  <a:cubicBezTo>
                    <a:pt x="21679" y="23735"/>
                    <a:pt x="20884" y="23168"/>
                    <a:pt x="20352" y="22664"/>
                  </a:cubicBezTo>
                  <a:cubicBezTo>
                    <a:pt x="20101" y="22427"/>
                    <a:pt x="19862" y="22167"/>
                    <a:pt x="19630" y="21916"/>
                  </a:cubicBezTo>
                  <a:cubicBezTo>
                    <a:pt x="19221" y="21474"/>
                    <a:pt x="18799" y="21014"/>
                    <a:pt x="18296" y="20659"/>
                  </a:cubicBezTo>
                  <a:cubicBezTo>
                    <a:pt x="17370" y="20004"/>
                    <a:pt x="16173" y="19669"/>
                    <a:pt x="14526" y="19605"/>
                  </a:cubicBezTo>
                  <a:cubicBezTo>
                    <a:pt x="14235" y="19594"/>
                    <a:pt x="13942" y="19591"/>
                    <a:pt x="13650" y="19591"/>
                  </a:cubicBezTo>
                  <a:cubicBezTo>
                    <a:pt x="13447" y="19591"/>
                    <a:pt x="13245" y="19592"/>
                    <a:pt x="13045" y="19594"/>
                  </a:cubicBezTo>
                  <a:cubicBezTo>
                    <a:pt x="12846" y="19595"/>
                    <a:pt x="12645" y="19597"/>
                    <a:pt x="12444" y="19597"/>
                  </a:cubicBezTo>
                  <a:cubicBezTo>
                    <a:pt x="11833" y="19597"/>
                    <a:pt x="11213" y="19582"/>
                    <a:pt x="10606" y="19509"/>
                  </a:cubicBezTo>
                  <a:cubicBezTo>
                    <a:pt x="9852" y="19418"/>
                    <a:pt x="9098" y="19233"/>
                    <a:pt x="8369" y="19054"/>
                  </a:cubicBezTo>
                  <a:cubicBezTo>
                    <a:pt x="7834" y="18923"/>
                    <a:pt x="7282" y="18787"/>
                    <a:pt x="6729" y="18687"/>
                  </a:cubicBezTo>
                  <a:cubicBezTo>
                    <a:pt x="6163" y="18587"/>
                    <a:pt x="5638" y="18536"/>
                    <a:pt x="5150" y="18536"/>
                  </a:cubicBezTo>
                  <a:cubicBezTo>
                    <a:pt x="4246" y="18536"/>
                    <a:pt x="3471" y="18710"/>
                    <a:pt x="2806" y="19062"/>
                  </a:cubicBezTo>
                  <a:cubicBezTo>
                    <a:pt x="2700" y="19118"/>
                    <a:pt x="2593" y="19179"/>
                    <a:pt x="2486" y="19240"/>
                  </a:cubicBezTo>
                  <a:cubicBezTo>
                    <a:pt x="2072" y="19475"/>
                    <a:pt x="1649" y="19715"/>
                    <a:pt x="1244" y="19715"/>
                  </a:cubicBezTo>
                  <a:cubicBezTo>
                    <a:pt x="1111" y="19715"/>
                    <a:pt x="980" y="19690"/>
                    <a:pt x="853" y="19629"/>
                  </a:cubicBezTo>
                  <a:cubicBezTo>
                    <a:pt x="193" y="19315"/>
                    <a:pt x="215" y="18350"/>
                    <a:pt x="350" y="17594"/>
                  </a:cubicBezTo>
                  <a:cubicBezTo>
                    <a:pt x="595" y="16229"/>
                    <a:pt x="865" y="15035"/>
                    <a:pt x="1720" y="14220"/>
                  </a:cubicBezTo>
                  <a:cubicBezTo>
                    <a:pt x="2396" y="13574"/>
                    <a:pt x="3347" y="13291"/>
                    <a:pt x="4187" y="13040"/>
                  </a:cubicBezTo>
                  <a:cubicBezTo>
                    <a:pt x="4640" y="12903"/>
                    <a:pt x="5115" y="12785"/>
                    <a:pt x="5620" y="12658"/>
                  </a:cubicBezTo>
                  <a:cubicBezTo>
                    <a:pt x="6896" y="12340"/>
                    <a:pt x="8215" y="12010"/>
                    <a:pt x="9255" y="11373"/>
                  </a:cubicBezTo>
                  <a:cubicBezTo>
                    <a:pt x="10662" y="10509"/>
                    <a:pt x="11602" y="9531"/>
                    <a:pt x="12216" y="8292"/>
                  </a:cubicBezTo>
                  <a:cubicBezTo>
                    <a:pt x="12661" y="7393"/>
                    <a:pt x="12887" y="6621"/>
                    <a:pt x="12887" y="6000"/>
                  </a:cubicBezTo>
                  <a:cubicBezTo>
                    <a:pt x="12901" y="5862"/>
                    <a:pt x="12912" y="5723"/>
                    <a:pt x="12922" y="5589"/>
                  </a:cubicBezTo>
                  <a:cubicBezTo>
                    <a:pt x="12947" y="5238"/>
                    <a:pt x="12975" y="4874"/>
                    <a:pt x="13072" y="4536"/>
                  </a:cubicBezTo>
                  <a:cubicBezTo>
                    <a:pt x="13224" y="4010"/>
                    <a:pt x="13553" y="3617"/>
                    <a:pt x="13948" y="3484"/>
                  </a:cubicBezTo>
                  <a:cubicBezTo>
                    <a:pt x="14081" y="3440"/>
                    <a:pt x="14217" y="3424"/>
                    <a:pt x="14356" y="3424"/>
                  </a:cubicBezTo>
                  <a:cubicBezTo>
                    <a:pt x="14547" y="3424"/>
                    <a:pt x="14744" y="3454"/>
                    <a:pt x="14947" y="3486"/>
                  </a:cubicBezTo>
                  <a:cubicBezTo>
                    <a:pt x="15132" y="3515"/>
                    <a:pt x="15324" y="3544"/>
                    <a:pt x="15513" y="3548"/>
                  </a:cubicBezTo>
                  <a:cubicBezTo>
                    <a:pt x="15535" y="3549"/>
                    <a:pt x="15556" y="3549"/>
                    <a:pt x="15578" y="3549"/>
                  </a:cubicBezTo>
                  <a:cubicBezTo>
                    <a:pt x="16988" y="3549"/>
                    <a:pt x="17978" y="2274"/>
                    <a:pt x="18856" y="1150"/>
                  </a:cubicBezTo>
                  <a:lnTo>
                    <a:pt x="18919" y="1070"/>
                  </a:lnTo>
                  <a:cubicBezTo>
                    <a:pt x="19154" y="768"/>
                    <a:pt x="19709" y="150"/>
                    <a:pt x="20291" y="150"/>
                  </a:cubicBezTo>
                  <a:close/>
                  <a:moveTo>
                    <a:pt x="20285" y="1"/>
                  </a:moveTo>
                  <a:cubicBezTo>
                    <a:pt x="19673" y="1"/>
                    <a:pt x="19114" y="585"/>
                    <a:pt x="18803" y="980"/>
                  </a:cubicBezTo>
                  <a:lnTo>
                    <a:pt x="18743" y="1058"/>
                  </a:lnTo>
                  <a:cubicBezTo>
                    <a:pt x="17882" y="2161"/>
                    <a:pt x="16911" y="3403"/>
                    <a:pt x="15569" y="3403"/>
                  </a:cubicBezTo>
                  <a:cubicBezTo>
                    <a:pt x="15552" y="3403"/>
                    <a:pt x="15535" y="3403"/>
                    <a:pt x="15518" y="3403"/>
                  </a:cubicBezTo>
                  <a:cubicBezTo>
                    <a:pt x="15337" y="3398"/>
                    <a:pt x="15151" y="3369"/>
                    <a:pt x="14970" y="3340"/>
                  </a:cubicBezTo>
                  <a:cubicBezTo>
                    <a:pt x="14769" y="3309"/>
                    <a:pt x="14563" y="3278"/>
                    <a:pt x="14359" y="3278"/>
                  </a:cubicBezTo>
                  <a:cubicBezTo>
                    <a:pt x="14206" y="3278"/>
                    <a:pt x="14053" y="3296"/>
                    <a:pt x="13903" y="3345"/>
                  </a:cubicBezTo>
                  <a:cubicBezTo>
                    <a:pt x="13461" y="3494"/>
                    <a:pt x="13098" y="3923"/>
                    <a:pt x="12933" y="4495"/>
                  </a:cubicBezTo>
                  <a:cubicBezTo>
                    <a:pt x="12832" y="4849"/>
                    <a:pt x="12803" y="5219"/>
                    <a:pt x="12778" y="5577"/>
                  </a:cubicBezTo>
                  <a:cubicBezTo>
                    <a:pt x="12766" y="5712"/>
                    <a:pt x="12757" y="5851"/>
                    <a:pt x="12742" y="5989"/>
                  </a:cubicBezTo>
                  <a:lnTo>
                    <a:pt x="12742" y="5995"/>
                  </a:lnTo>
                  <a:cubicBezTo>
                    <a:pt x="12742" y="6596"/>
                    <a:pt x="12521" y="7347"/>
                    <a:pt x="12086" y="8226"/>
                  </a:cubicBezTo>
                  <a:cubicBezTo>
                    <a:pt x="11485" y="9440"/>
                    <a:pt x="10561" y="10401"/>
                    <a:pt x="9178" y="11248"/>
                  </a:cubicBezTo>
                  <a:cubicBezTo>
                    <a:pt x="8158" y="11874"/>
                    <a:pt x="6850" y="12200"/>
                    <a:pt x="5584" y="12518"/>
                  </a:cubicBezTo>
                  <a:cubicBezTo>
                    <a:pt x="5078" y="12642"/>
                    <a:pt x="4601" y="12763"/>
                    <a:pt x="4145" y="12899"/>
                  </a:cubicBezTo>
                  <a:cubicBezTo>
                    <a:pt x="3290" y="13155"/>
                    <a:pt x="2321" y="13445"/>
                    <a:pt x="1620" y="14114"/>
                  </a:cubicBezTo>
                  <a:cubicBezTo>
                    <a:pt x="734" y="14960"/>
                    <a:pt x="455" y="16178"/>
                    <a:pt x="207" y="17568"/>
                  </a:cubicBezTo>
                  <a:cubicBezTo>
                    <a:pt x="1" y="18723"/>
                    <a:pt x="202" y="19480"/>
                    <a:pt x="790" y="19760"/>
                  </a:cubicBezTo>
                  <a:cubicBezTo>
                    <a:pt x="939" y="19831"/>
                    <a:pt x="1090" y="19861"/>
                    <a:pt x="1242" y="19861"/>
                  </a:cubicBezTo>
                  <a:cubicBezTo>
                    <a:pt x="1690" y="19861"/>
                    <a:pt x="2144" y="19602"/>
                    <a:pt x="2558" y="19368"/>
                  </a:cubicBezTo>
                  <a:cubicBezTo>
                    <a:pt x="2665" y="19306"/>
                    <a:pt x="2771" y="19246"/>
                    <a:pt x="2875" y="19192"/>
                  </a:cubicBezTo>
                  <a:cubicBezTo>
                    <a:pt x="3519" y="18851"/>
                    <a:pt x="4271" y="18682"/>
                    <a:pt x="5153" y="18682"/>
                  </a:cubicBezTo>
                  <a:cubicBezTo>
                    <a:pt x="5631" y="18682"/>
                    <a:pt x="6148" y="18732"/>
                    <a:pt x="6705" y="18832"/>
                  </a:cubicBezTo>
                  <a:cubicBezTo>
                    <a:pt x="7251" y="18929"/>
                    <a:pt x="7802" y="19065"/>
                    <a:pt x="8336" y="19195"/>
                  </a:cubicBezTo>
                  <a:cubicBezTo>
                    <a:pt x="9067" y="19376"/>
                    <a:pt x="9825" y="19562"/>
                    <a:pt x="10589" y="19655"/>
                  </a:cubicBezTo>
                  <a:cubicBezTo>
                    <a:pt x="11204" y="19729"/>
                    <a:pt x="11830" y="19744"/>
                    <a:pt x="12446" y="19744"/>
                  </a:cubicBezTo>
                  <a:cubicBezTo>
                    <a:pt x="12648" y="19744"/>
                    <a:pt x="12848" y="19743"/>
                    <a:pt x="13047" y="19741"/>
                  </a:cubicBezTo>
                  <a:cubicBezTo>
                    <a:pt x="13245" y="19739"/>
                    <a:pt x="13446" y="19737"/>
                    <a:pt x="13647" y="19737"/>
                  </a:cubicBezTo>
                  <a:cubicBezTo>
                    <a:pt x="13938" y="19737"/>
                    <a:pt x="14231" y="19741"/>
                    <a:pt x="14520" y="19752"/>
                  </a:cubicBezTo>
                  <a:cubicBezTo>
                    <a:pt x="16137" y="19815"/>
                    <a:pt x="17309" y="20140"/>
                    <a:pt x="18213" y="20779"/>
                  </a:cubicBezTo>
                  <a:cubicBezTo>
                    <a:pt x="18703" y="21125"/>
                    <a:pt x="19119" y="21578"/>
                    <a:pt x="19522" y="22015"/>
                  </a:cubicBezTo>
                  <a:cubicBezTo>
                    <a:pt x="19756" y="22268"/>
                    <a:pt x="19996" y="22531"/>
                    <a:pt x="20251" y="22771"/>
                  </a:cubicBezTo>
                  <a:cubicBezTo>
                    <a:pt x="20804" y="23293"/>
                    <a:pt x="21631" y="23881"/>
                    <a:pt x="22563" y="23881"/>
                  </a:cubicBezTo>
                  <a:cubicBezTo>
                    <a:pt x="22663" y="23881"/>
                    <a:pt x="22762" y="23874"/>
                    <a:pt x="22864" y="23860"/>
                  </a:cubicBezTo>
                  <a:cubicBezTo>
                    <a:pt x="24069" y="23692"/>
                    <a:pt x="24836" y="22531"/>
                    <a:pt x="24972" y="21471"/>
                  </a:cubicBezTo>
                  <a:cubicBezTo>
                    <a:pt x="25094" y="20510"/>
                    <a:pt x="24833" y="19456"/>
                    <a:pt x="24173" y="18247"/>
                  </a:cubicBezTo>
                  <a:cubicBezTo>
                    <a:pt x="23949" y="17836"/>
                    <a:pt x="23696" y="17432"/>
                    <a:pt x="23451" y="17041"/>
                  </a:cubicBezTo>
                  <a:cubicBezTo>
                    <a:pt x="23116" y="16506"/>
                    <a:pt x="22770" y="15954"/>
                    <a:pt x="22495" y="15379"/>
                  </a:cubicBezTo>
                  <a:cubicBezTo>
                    <a:pt x="22107" y="14567"/>
                    <a:pt x="21716" y="13358"/>
                    <a:pt x="22056" y="12207"/>
                  </a:cubicBezTo>
                  <a:cubicBezTo>
                    <a:pt x="22381" y="11107"/>
                    <a:pt x="23274" y="10298"/>
                    <a:pt x="24238" y="9497"/>
                  </a:cubicBezTo>
                  <a:lnTo>
                    <a:pt x="24269" y="9473"/>
                  </a:lnTo>
                  <a:cubicBezTo>
                    <a:pt x="24767" y="9062"/>
                    <a:pt x="25279" y="8636"/>
                    <a:pt x="25646" y="8090"/>
                  </a:cubicBezTo>
                  <a:cubicBezTo>
                    <a:pt x="26074" y="7454"/>
                    <a:pt x="26213" y="6748"/>
                    <a:pt x="26027" y="6154"/>
                  </a:cubicBezTo>
                  <a:cubicBezTo>
                    <a:pt x="25724" y="5180"/>
                    <a:pt x="24722" y="4754"/>
                    <a:pt x="23753" y="4343"/>
                  </a:cubicBezTo>
                  <a:cubicBezTo>
                    <a:pt x="22823" y="3949"/>
                    <a:pt x="21862" y="3540"/>
                    <a:pt x="21556" y="2650"/>
                  </a:cubicBezTo>
                  <a:cubicBezTo>
                    <a:pt x="21460" y="2367"/>
                    <a:pt x="21444" y="2070"/>
                    <a:pt x="21426" y="1755"/>
                  </a:cubicBezTo>
                  <a:cubicBezTo>
                    <a:pt x="21418" y="1601"/>
                    <a:pt x="21409" y="1443"/>
                    <a:pt x="21390" y="1287"/>
                  </a:cubicBezTo>
                  <a:cubicBezTo>
                    <a:pt x="21318" y="692"/>
                    <a:pt x="21055" y="253"/>
                    <a:pt x="20671" y="83"/>
                  </a:cubicBezTo>
                  <a:cubicBezTo>
                    <a:pt x="20541" y="26"/>
                    <a:pt x="20412" y="1"/>
                    <a:pt x="2028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657225" y="3140700"/>
              <a:ext cx="708200" cy="326750"/>
            </a:xfrm>
            <a:custGeom>
              <a:avLst/>
              <a:gdLst/>
              <a:ahLst/>
              <a:cxnLst/>
              <a:rect l="l" t="t" r="r" b="b"/>
              <a:pathLst>
                <a:path w="28328" h="13070" extrusionOk="0">
                  <a:moveTo>
                    <a:pt x="5293" y="146"/>
                  </a:moveTo>
                  <a:cubicBezTo>
                    <a:pt x="5770" y="146"/>
                    <a:pt x="6281" y="193"/>
                    <a:pt x="6822" y="286"/>
                  </a:cubicBezTo>
                  <a:cubicBezTo>
                    <a:pt x="7456" y="393"/>
                    <a:pt x="8092" y="550"/>
                    <a:pt x="8708" y="704"/>
                  </a:cubicBezTo>
                  <a:cubicBezTo>
                    <a:pt x="9549" y="912"/>
                    <a:pt x="10419" y="1126"/>
                    <a:pt x="11296" y="1219"/>
                  </a:cubicBezTo>
                  <a:cubicBezTo>
                    <a:pt x="11815" y="1274"/>
                    <a:pt x="12358" y="1291"/>
                    <a:pt x="12881" y="1307"/>
                  </a:cubicBezTo>
                  <a:cubicBezTo>
                    <a:pt x="14332" y="1352"/>
                    <a:pt x="15831" y="1399"/>
                    <a:pt x="16966" y="2255"/>
                  </a:cubicBezTo>
                  <a:cubicBezTo>
                    <a:pt x="17453" y="2622"/>
                    <a:pt x="17836" y="3118"/>
                    <a:pt x="18206" y="3599"/>
                  </a:cubicBezTo>
                  <a:cubicBezTo>
                    <a:pt x="18523" y="4010"/>
                    <a:pt x="18851" y="4435"/>
                    <a:pt x="19247" y="4785"/>
                  </a:cubicBezTo>
                  <a:cubicBezTo>
                    <a:pt x="20071" y="5516"/>
                    <a:pt x="21227" y="5915"/>
                    <a:pt x="22426" y="5915"/>
                  </a:cubicBezTo>
                  <a:cubicBezTo>
                    <a:pt x="22786" y="5915"/>
                    <a:pt x="23150" y="5879"/>
                    <a:pt x="23510" y="5805"/>
                  </a:cubicBezTo>
                  <a:cubicBezTo>
                    <a:pt x="25244" y="5448"/>
                    <a:pt x="26547" y="4372"/>
                    <a:pt x="27334" y="3532"/>
                  </a:cubicBezTo>
                  <a:cubicBezTo>
                    <a:pt x="27471" y="3385"/>
                    <a:pt x="27662" y="3207"/>
                    <a:pt x="27845" y="3207"/>
                  </a:cubicBezTo>
                  <a:cubicBezTo>
                    <a:pt x="27880" y="3207"/>
                    <a:pt x="27915" y="3213"/>
                    <a:pt x="27948" y="3227"/>
                  </a:cubicBezTo>
                  <a:cubicBezTo>
                    <a:pt x="28214" y="3341"/>
                    <a:pt x="28121" y="3781"/>
                    <a:pt x="28035" y="3999"/>
                  </a:cubicBezTo>
                  <a:cubicBezTo>
                    <a:pt x="27764" y="4675"/>
                    <a:pt x="27412" y="5328"/>
                    <a:pt x="27069" y="5961"/>
                  </a:cubicBezTo>
                  <a:cubicBezTo>
                    <a:pt x="26728" y="6593"/>
                    <a:pt x="26376" y="7247"/>
                    <a:pt x="26102" y="7927"/>
                  </a:cubicBezTo>
                  <a:cubicBezTo>
                    <a:pt x="25602" y="9176"/>
                    <a:pt x="25495" y="10374"/>
                    <a:pt x="25783" y="11485"/>
                  </a:cubicBezTo>
                  <a:cubicBezTo>
                    <a:pt x="25864" y="11791"/>
                    <a:pt x="25926" y="12035"/>
                    <a:pt x="25835" y="12177"/>
                  </a:cubicBezTo>
                  <a:cubicBezTo>
                    <a:pt x="25775" y="12270"/>
                    <a:pt x="25644" y="12334"/>
                    <a:pt x="25433" y="12371"/>
                  </a:cubicBezTo>
                  <a:cubicBezTo>
                    <a:pt x="25208" y="12411"/>
                    <a:pt x="24971" y="12425"/>
                    <a:pt x="24729" y="12425"/>
                  </a:cubicBezTo>
                  <a:cubicBezTo>
                    <a:pt x="24470" y="12425"/>
                    <a:pt x="24206" y="12409"/>
                    <a:pt x="23947" y="12393"/>
                  </a:cubicBezTo>
                  <a:cubicBezTo>
                    <a:pt x="23724" y="12379"/>
                    <a:pt x="23514" y="12368"/>
                    <a:pt x="23308" y="12363"/>
                  </a:cubicBezTo>
                  <a:cubicBezTo>
                    <a:pt x="23079" y="12359"/>
                    <a:pt x="22851" y="12357"/>
                    <a:pt x="22622" y="12357"/>
                  </a:cubicBezTo>
                  <a:cubicBezTo>
                    <a:pt x="20608" y="12357"/>
                    <a:pt x="18577" y="12500"/>
                    <a:pt x="16606" y="12640"/>
                  </a:cubicBezTo>
                  <a:cubicBezTo>
                    <a:pt x="15437" y="12723"/>
                    <a:pt x="14228" y="12808"/>
                    <a:pt x="13038" y="12862"/>
                  </a:cubicBezTo>
                  <a:cubicBezTo>
                    <a:pt x="12287" y="12897"/>
                    <a:pt x="11476" y="12923"/>
                    <a:pt x="10626" y="12923"/>
                  </a:cubicBezTo>
                  <a:cubicBezTo>
                    <a:pt x="8216" y="12923"/>
                    <a:pt x="5485" y="12714"/>
                    <a:pt x="2881" y="11895"/>
                  </a:cubicBezTo>
                  <a:cubicBezTo>
                    <a:pt x="2137" y="11661"/>
                    <a:pt x="1378" y="11362"/>
                    <a:pt x="875" y="10763"/>
                  </a:cubicBezTo>
                  <a:cubicBezTo>
                    <a:pt x="185" y="9943"/>
                    <a:pt x="146" y="8787"/>
                    <a:pt x="167" y="7578"/>
                  </a:cubicBezTo>
                  <a:cubicBezTo>
                    <a:pt x="188" y="6364"/>
                    <a:pt x="210" y="5109"/>
                    <a:pt x="522" y="3916"/>
                  </a:cubicBezTo>
                  <a:cubicBezTo>
                    <a:pt x="870" y="2596"/>
                    <a:pt x="1558" y="1530"/>
                    <a:pt x="2466" y="915"/>
                  </a:cubicBezTo>
                  <a:cubicBezTo>
                    <a:pt x="3217" y="403"/>
                    <a:pt x="4165" y="146"/>
                    <a:pt x="5293" y="146"/>
                  </a:cubicBezTo>
                  <a:close/>
                  <a:moveTo>
                    <a:pt x="5291" y="1"/>
                  </a:moveTo>
                  <a:cubicBezTo>
                    <a:pt x="4134" y="1"/>
                    <a:pt x="3160" y="266"/>
                    <a:pt x="2383" y="793"/>
                  </a:cubicBezTo>
                  <a:cubicBezTo>
                    <a:pt x="1448" y="1429"/>
                    <a:pt x="737" y="2524"/>
                    <a:pt x="381" y="3879"/>
                  </a:cubicBezTo>
                  <a:cubicBezTo>
                    <a:pt x="64" y="5088"/>
                    <a:pt x="42" y="6353"/>
                    <a:pt x="21" y="7575"/>
                  </a:cubicBezTo>
                  <a:cubicBezTo>
                    <a:pt x="0" y="8814"/>
                    <a:pt x="40" y="9998"/>
                    <a:pt x="764" y="10858"/>
                  </a:cubicBezTo>
                  <a:cubicBezTo>
                    <a:pt x="1291" y="11484"/>
                    <a:pt x="2072" y="11793"/>
                    <a:pt x="2838" y="12035"/>
                  </a:cubicBezTo>
                  <a:cubicBezTo>
                    <a:pt x="5459" y="12859"/>
                    <a:pt x="8206" y="13069"/>
                    <a:pt x="10627" y="13069"/>
                  </a:cubicBezTo>
                  <a:cubicBezTo>
                    <a:pt x="11479" y="13069"/>
                    <a:pt x="12292" y="13043"/>
                    <a:pt x="13043" y="13008"/>
                  </a:cubicBezTo>
                  <a:cubicBezTo>
                    <a:pt x="14236" y="12954"/>
                    <a:pt x="15447" y="12869"/>
                    <a:pt x="16617" y="12786"/>
                  </a:cubicBezTo>
                  <a:cubicBezTo>
                    <a:pt x="18584" y="12646"/>
                    <a:pt x="20612" y="12503"/>
                    <a:pt x="22621" y="12503"/>
                  </a:cubicBezTo>
                  <a:cubicBezTo>
                    <a:pt x="22850" y="12503"/>
                    <a:pt x="23078" y="12505"/>
                    <a:pt x="23306" y="12509"/>
                  </a:cubicBezTo>
                  <a:cubicBezTo>
                    <a:pt x="23508" y="12513"/>
                    <a:pt x="23716" y="12525"/>
                    <a:pt x="23937" y="12539"/>
                  </a:cubicBezTo>
                  <a:cubicBezTo>
                    <a:pt x="24201" y="12555"/>
                    <a:pt x="24469" y="12571"/>
                    <a:pt x="24734" y="12571"/>
                  </a:cubicBezTo>
                  <a:cubicBezTo>
                    <a:pt x="24981" y="12571"/>
                    <a:pt x="25224" y="12557"/>
                    <a:pt x="25457" y="12515"/>
                  </a:cubicBezTo>
                  <a:cubicBezTo>
                    <a:pt x="25715" y="12469"/>
                    <a:pt x="25873" y="12387"/>
                    <a:pt x="25956" y="12257"/>
                  </a:cubicBezTo>
                  <a:cubicBezTo>
                    <a:pt x="26084" y="12059"/>
                    <a:pt x="26014" y="11790"/>
                    <a:pt x="25924" y="11449"/>
                  </a:cubicBezTo>
                  <a:cubicBezTo>
                    <a:pt x="25644" y="10368"/>
                    <a:pt x="25748" y="9202"/>
                    <a:pt x="26238" y="7982"/>
                  </a:cubicBezTo>
                  <a:cubicBezTo>
                    <a:pt x="26507" y="7309"/>
                    <a:pt x="26858" y="6659"/>
                    <a:pt x="27197" y="6030"/>
                  </a:cubicBezTo>
                  <a:cubicBezTo>
                    <a:pt x="27542" y="5394"/>
                    <a:pt x="27897" y="4736"/>
                    <a:pt x="28169" y="4054"/>
                  </a:cubicBezTo>
                  <a:cubicBezTo>
                    <a:pt x="28320" y="3674"/>
                    <a:pt x="28328" y="3230"/>
                    <a:pt x="28006" y="3093"/>
                  </a:cubicBezTo>
                  <a:cubicBezTo>
                    <a:pt x="27952" y="3070"/>
                    <a:pt x="27898" y="3059"/>
                    <a:pt x="27845" y="3059"/>
                  </a:cubicBezTo>
                  <a:cubicBezTo>
                    <a:pt x="27606" y="3059"/>
                    <a:pt x="27383" y="3263"/>
                    <a:pt x="27226" y="3431"/>
                  </a:cubicBezTo>
                  <a:cubicBezTo>
                    <a:pt x="26454" y="4257"/>
                    <a:pt x="25177" y="5314"/>
                    <a:pt x="23479" y="5663"/>
                  </a:cubicBezTo>
                  <a:cubicBezTo>
                    <a:pt x="23129" y="5735"/>
                    <a:pt x="22775" y="5770"/>
                    <a:pt x="22425" y="5770"/>
                  </a:cubicBezTo>
                  <a:cubicBezTo>
                    <a:pt x="21262" y="5770"/>
                    <a:pt x="20142" y="5383"/>
                    <a:pt x="19343" y="4676"/>
                  </a:cubicBezTo>
                  <a:cubicBezTo>
                    <a:pt x="18959" y="4335"/>
                    <a:pt x="18635" y="3916"/>
                    <a:pt x="18321" y="3509"/>
                  </a:cubicBezTo>
                  <a:cubicBezTo>
                    <a:pt x="17945" y="3022"/>
                    <a:pt x="17556" y="2518"/>
                    <a:pt x="17055" y="2140"/>
                  </a:cubicBezTo>
                  <a:cubicBezTo>
                    <a:pt x="15882" y="1254"/>
                    <a:pt x="14360" y="1206"/>
                    <a:pt x="12886" y="1162"/>
                  </a:cubicBezTo>
                  <a:cubicBezTo>
                    <a:pt x="12364" y="1146"/>
                    <a:pt x="11825" y="1128"/>
                    <a:pt x="11311" y="1073"/>
                  </a:cubicBezTo>
                  <a:cubicBezTo>
                    <a:pt x="10444" y="982"/>
                    <a:pt x="9580" y="768"/>
                    <a:pt x="8744" y="561"/>
                  </a:cubicBezTo>
                  <a:cubicBezTo>
                    <a:pt x="8126" y="409"/>
                    <a:pt x="7485" y="250"/>
                    <a:pt x="6846" y="142"/>
                  </a:cubicBezTo>
                  <a:cubicBezTo>
                    <a:pt x="6296" y="48"/>
                    <a:pt x="5777" y="1"/>
                    <a:pt x="529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1437900" y="2826550"/>
              <a:ext cx="997900" cy="603500"/>
            </a:xfrm>
            <a:custGeom>
              <a:avLst/>
              <a:gdLst/>
              <a:ahLst/>
              <a:cxnLst/>
              <a:rect l="l" t="t" r="r" b="b"/>
              <a:pathLst>
                <a:path w="39916" h="24140" extrusionOk="0">
                  <a:moveTo>
                    <a:pt x="36167" y="146"/>
                  </a:moveTo>
                  <a:cubicBezTo>
                    <a:pt x="37289" y="146"/>
                    <a:pt x="38289" y="1140"/>
                    <a:pt x="38636" y="2201"/>
                  </a:cubicBezTo>
                  <a:cubicBezTo>
                    <a:pt x="38947" y="3152"/>
                    <a:pt x="38921" y="4184"/>
                    <a:pt x="38899" y="5180"/>
                  </a:cubicBezTo>
                  <a:cubicBezTo>
                    <a:pt x="38888" y="5620"/>
                    <a:pt x="38878" y="6075"/>
                    <a:pt x="38896" y="6518"/>
                  </a:cubicBezTo>
                  <a:cubicBezTo>
                    <a:pt x="38933" y="7454"/>
                    <a:pt x="39101" y="8390"/>
                    <a:pt x="39261" y="9295"/>
                  </a:cubicBezTo>
                  <a:cubicBezTo>
                    <a:pt x="39363" y="9867"/>
                    <a:pt x="39469" y="10458"/>
                    <a:pt x="39541" y="11042"/>
                  </a:cubicBezTo>
                  <a:cubicBezTo>
                    <a:pt x="39767" y="12890"/>
                    <a:pt x="39564" y="14328"/>
                    <a:pt x="38920" y="15436"/>
                  </a:cubicBezTo>
                  <a:cubicBezTo>
                    <a:pt x="38641" y="15918"/>
                    <a:pt x="38268" y="16349"/>
                    <a:pt x="37906" y="16765"/>
                  </a:cubicBezTo>
                  <a:cubicBezTo>
                    <a:pt x="37677" y="17030"/>
                    <a:pt x="37442" y="17303"/>
                    <a:pt x="37229" y="17588"/>
                  </a:cubicBezTo>
                  <a:cubicBezTo>
                    <a:pt x="36750" y="18232"/>
                    <a:pt x="36228" y="19207"/>
                    <a:pt x="36467" y="20200"/>
                  </a:cubicBezTo>
                  <a:cubicBezTo>
                    <a:pt x="36532" y="20469"/>
                    <a:pt x="36649" y="20748"/>
                    <a:pt x="36761" y="21017"/>
                  </a:cubicBezTo>
                  <a:cubicBezTo>
                    <a:pt x="37025" y="21648"/>
                    <a:pt x="37275" y="22243"/>
                    <a:pt x="36891" y="22698"/>
                  </a:cubicBezTo>
                  <a:cubicBezTo>
                    <a:pt x="36622" y="23020"/>
                    <a:pt x="36151" y="23075"/>
                    <a:pt x="35692" y="23103"/>
                  </a:cubicBezTo>
                  <a:cubicBezTo>
                    <a:pt x="26296" y="23694"/>
                    <a:pt x="16772" y="23994"/>
                    <a:pt x="7340" y="23994"/>
                  </a:cubicBezTo>
                  <a:cubicBezTo>
                    <a:pt x="6549" y="23994"/>
                    <a:pt x="5759" y="23991"/>
                    <a:pt x="4970" y="23987"/>
                  </a:cubicBezTo>
                  <a:cubicBezTo>
                    <a:pt x="3748" y="23981"/>
                    <a:pt x="2579" y="23923"/>
                    <a:pt x="1695" y="23288"/>
                  </a:cubicBezTo>
                  <a:cubicBezTo>
                    <a:pt x="219" y="22227"/>
                    <a:pt x="148" y="20077"/>
                    <a:pt x="275" y="18114"/>
                  </a:cubicBezTo>
                  <a:cubicBezTo>
                    <a:pt x="324" y="17350"/>
                    <a:pt x="480" y="16304"/>
                    <a:pt x="1261" y="16027"/>
                  </a:cubicBezTo>
                  <a:cubicBezTo>
                    <a:pt x="1385" y="15982"/>
                    <a:pt x="1509" y="15965"/>
                    <a:pt x="1636" y="15965"/>
                  </a:cubicBezTo>
                  <a:cubicBezTo>
                    <a:pt x="2046" y="15965"/>
                    <a:pt x="2467" y="16165"/>
                    <a:pt x="2877" y="16362"/>
                  </a:cubicBezTo>
                  <a:cubicBezTo>
                    <a:pt x="3023" y="16431"/>
                    <a:pt x="3172" y="16501"/>
                    <a:pt x="3317" y="16564"/>
                  </a:cubicBezTo>
                  <a:cubicBezTo>
                    <a:pt x="3841" y="16783"/>
                    <a:pt x="4382" y="16877"/>
                    <a:pt x="4917" y="16877"/>
                  </a:cubicBezTo>
                  <a:cubicBezTo>
                    <a:pt x="6251" y="16877"/>
                    <a:pt x="7552" y="16292"/>
                    <a:pt x="8475" y="15601"/>
                  </a:cubicBezTo>
                  <a:cubicBezTo>
                    <a:pt x="9809" y="14603"/>
                    <a:pt x="10805" y="13222"/>
                    <a:pt x="11766" y="11886"/>
                  </a:cubicBezTo>
                  <a:cubicBezTo>
                    <a:pt x="11856" y="11763"/>
                    <a:pt x="11944" y="11639"/>
                    <a:pt x="12033" y="11516"/>
                  </a:cubicBezTo>
                  <a:cubicBezTo>
                    <a:pt x="13069" y="10083"/>
                    <a:pt x="14216" y="8610"/>
                    <a:pt x="15795" y="7724"/>
                  </a:cubicBezTo>
                  <a:cubicBezTo>
                    <a:pt x="16523" y="7317"/>
                    <a:pt x="17224" y="7112"/>
                    <a:pt x="17882" y="7112"/>
                  </a:cubicBezTo>
                  <a:cubicBezTo>
                    <a:pt x="17952" y="7112"/>
                    <a:pt x="18021" y="7114"/>
                    <a:pt x="18090" y="7119"/>
                  </a:cubicBezTo>
                  <a:cubicBezTo>
                    <a:pt x="18945" y="7178"/>
                    <a:pt x="19694" y="7623"/>
                    <a:pt x="20046" y="8281"/>
                  </a:cubicBezTo>
                  <a:cubicBezTo>
                    <a:pt x="20394" y="8930"/>
                    <a:pt x="20341" y="9668"/>
                    <a:pt x="20283" y="10450"/>
                  </a:cubicBezTo>
                  <a:cubicBezTo>
                    <a:pt x="20258" y="10818"/>
                    <a:pt x="20231" y="11196"/>
                    <a:pt x="20248" y="11563"/>
                  </a:cubicBezTo>
                  <a:cubicBezTo>
                    <a:pt x="20352" y="13620"/>
                    <a:pt x="22071" y="15494"/>
                    <a:pt x="24244" y="15921"/>
                  </a:cubicBezTo>
                  <a:cubicBezTo>
                    <a:pt x="24590" y="15990"/>
                    <a:pt x="24944" y="16023"/>
                    <a:pt x="25300" y="16023"/>
                  </a:cubicBezTo>
                  <a:cubicBezTo>
                    <a:pt x="26980" y="16023"/>
                    <a:pt x="28710" y="15279"/>
                    <a:pt x="30007" y="13957"/>
                  </a:cubicBezTo>
                  <a:cubicBezTo>
                    <a:pt x="31365" y="12573"/>
                    <a:pt x="32265" y="10560"/>
                    <a:pt x="32543" y="8289"/>
                  </a:cubicBezTo>
                  <a:cubicBezTo>
                    <a:pt x="32764" y="6493"/>
                    <a:pt x="32639" y="4563"/>
                    <a:pt x="32140" y="2033"/>
                  </a:cubicBezTo>
                  <a:cubicBezTo>
                    <a:pt x="32034" y="1501"/>
                    <a:pt x="31957" y="949"/>
                    <a:pt x="32250" y="571"/>
                  </a:cubicBezTo>
                  <a:cubicBezTo>
                    <a:pt x="32471" y="285"/>
                    <a:pt x="32791" y="204"/>
                    <a:pt x="33135" y="204"/>
                  </a:cubicBezTo>
                  <a:cubicBezTo>
                    <a:pt x="33374" y="204"/>
                    <a:pt x="33625" y="243"/>
                    <a:pt x="33863" y="280"/>
                  </a:cubicBezTo>
                  <a:lnTo>
                    <a:pt x="33992" y="300"/>
                  </a:lnTo>
                  <a:cubicBezTo>
                    <a:pt x="34213" y="333"/>
                    <a:pt x="34413" y="348"/>
                    <a:pt x="34604" y="348"/>
                  </a:cubicBezTo>
                  <a:cubicBezTo>
                    <a:pt x="34980" y="348"/>
                    <a:pt x="35325" y="290"/>
                    <a:pt x="35741" y="195"/>
                  </a:cubicBezTo>
                  <a:cubicBezTo>
                    <a:pt x="35884" y="162"/>
                    <a:pt x="36027" y="146"/>
                    <a:pt x="36167" y="146"/>
                  </a:cubicBezTo>
                  <a:close/>
                  <a:moveTo>
                    <a:pt x="36165" y="0"/>
                  </a:moveTo>
                  <a:cubicBezTo>
                    <a:pt x="36015" y="0"/>
                    <a:pt x="35863" y="17"/>
                    <a:pt x="35709" y="52"/>
                  </a:cubicBezTo>
                  <a:cubicBezTo>
                    <a:pt x="35303" y="145"/>
                    <a:pt x="34968" y="201"/>
                    <a:pt x="34604" y="201"/>
                  </a:cubicBezTo>
                  <a:cubicBezTo>
                    <a:pt x="34419" y="201"/>
                    <a:pt x="34226" y="187"/>
                    <a:pt x="34013" y="155"/>
                  </a:cubicBezTo>
                  <a:lnTo>
                    <a:pt x="33885" y="135"/>
                  </a:lnTo>
                  <a:cubicBezTo>
                    <a:pt x="33650" y="99"/>
                    <a:pt x="33391" y="59"/>
                    <a:pt x="33138" y="59"/>
                  </a:cubicBezTo>
                  <a:cubicBezTo>
                    <a:pt x="32759" y="59"/>
                    <a:pt x="32392" y="150"/>
                    <a:pt x="32135" y="481"/>
                  </a:cubicBezTo>
                  <a:cubicBezTo>
                    <a:pt x="31803" y="909"/>
                    <a:pt x="31885" y="1497"/>
                    <a:pt x="31996" y="2062"/>
                  </a:cubicBezTo>
                  <a:cubicBezTo>
                    <a:pt x="32492" y="4574"/>
                    <a:pt x="32617" y="6491"/>
                    <a:pt x="32398" y="8272"/>
                  </a:cubicBezTo>
                  <a:cubicBezTo>
                    <a:pt x="32124" y="10510"/>
                    <a:pt x="31237" y="12493"/>
                    <a:pt x="29903" y="13854"/>
                  </a:cubicBezTo>
                  <a:cubicBezTo>
                    <a:pt x="28633" y="15149"/>
                    <a:pt x="26940" y="15878"/>
                    <a:pt x="25299" y="15878"/>
                  </a:cubicBezTo>
                  <a:cubicBezTo>
                    <a:pt x="24953" y="15878"/>
                    <a:pt x="24609" y="15845"/>
                    <a:pt x="24272" y="15779"/>
                  </a:cubicBezTo>
                  <a:cubicBezTo>
                    <a:pt x="22162" y="15364"/>
                    <a:pt x="20495" y="13548"/>
                    <a:pt x="20394" y="11556"/>
                  </a:cubicBezTo>
                  <a:cubicBezTo>
                    <a:pt x="20376" y="11197"/>
                    <a:pt x="20404" y="10823"/>
                    <a:pt x="20429" y="10461"/>
                  </a:cubicBezTo>
                  <a:cubicBezTo>
                    <a:pt x="20485" y="9692"/>
                    <a:pt x="20543" y="8898"/>
                    <a:pt x="20175" y="8213"/>
                  </a:cubicBezTo>
                  <a:cubicBezTo>
                    <a:pt x="19798" y="7510"/>
                    <a:pt x="19004" y="7036"/>
                    <a:pt x="18099" y="6973"/>
                  </a:cubicBezTo>
                  <a:cubicBezTo>
                    <a:pt x="18026" y="6968"/>
                    <a:pt x="17952" y="6966"/>
                    <a:pt x="17878" y="6966"/>
                  </a:cubicBezTo>
                  <a:cubicBezTo>
                    <a:pt x="17196" y="6966"/>
                    <a:pt x="16472" y="7177"/>
                    <a:pt x="15723" y="7598"/>
                  </a:cubicBezTo>
                  <a:cubicBezTo>
                    <a:pt x="14117" y="8496"/>
                    <a:pt x="12961" y="9984"/>
                    <a:pt x="11913" y="11430"/>
                  </a:cubicBezTo>
                  <a:cubicBezTo>
                    <a:pt x="11825" y="11553"/>
                    <a:pt x="11736" y="11676"/>
                    <a:pt x="11647" y="11800"/>
                  </a:cubicBezTo>
                  <a:cubicBezTo>
                    <a:pt x="10691" y="13127"/>
                    <a:pt x="9703" y="14499"/>
                    <a:pt x="8387" y="15484"/>
                  </a:cubicBezTo>
                  <a:cubicBezTo>
                    <a:pt x="7485" y="16158"/>
                    <a:pt x="6217" y="16730"/>
                    <a:pt x="4919" y="16730"/>
                  </a:cubicBezTo>
                  <a:cubicBezTo>
                    <a:pt x="4401" y="16730"/>
                    <a:pt x="3879" y="16639"/>
                    <a:pt x="3373" y="16427"/>
                  </a:cubicBezTo>
                  <a:cubicBezTo>
                    <a:pt x="3231" y="16368"/>
                    <a:pt x="3084" y="16298"/>
                    <a:pt x="2941" y="16230"/>
                  </a:cubicBezTo>
                  <a:cubicBezTo>
                    <a:pt x="2515" y="16026"/>
                    <a:pt x="2078" y="15817"/>
                    <a:pt x="1638" y="15817"/>
                  </a:cubicBezTo>
                  <a:cubicBezTo>
                    <a:pt x="1496" y="15817"/>
                    <a:pt x="1354" y="15839"/>
                    <a:pt x="1212" y="15889"/>
                  </a:cubicBezTo>
                  <a:cubicBezTo>
                    <a:pt x="350" y="16195"/>
                    <a:pt x="182" y="17300"/>
                    <a:pt x="129" y="18104"/>
                  </a:cubicBezTo>
                  <a:cubicBezTo>
                    <a:pt x="1" y="20107"/>
                    <a:pt x="75" y="22304"/>
                    <a:pt x="1610" y="23406"/>
                  </a:cubicBezTo>
                  <a:cubicBezTo>
                    <a:pt x="2528" y="24066"/>
                    <a:pt x="3724" y="24127"/>
                    <a:pt x="4970" y="24133"/>
                  </a:cubicBezTo>
                  <a:cubicBezTo>
                    <a:pt x="5758" y="24138"/>
                    <a:pt x="6547" y="24139"/>
                    <a:pt x="7337" y="24139"/>
                  </a:cubicBezTo>
                  <a:cubicBezTo>
                    <a:pt x="16772" y="24139"/>
                    <a:pt x="26303" y="23842"/>
                    <a:pt x="35701" y="23249"/>
                  </a:cubicBezTo>
                  <a:cubicBezTo>
                    <a:pt x="36191" y="23219"/>
                    <a:pt x="36697" y="23158"/>
                    <a:pt x="37003" y="22793"/>
                  </a:cubicBezTo>
                  <a:cubicBezTo>
                    <a:pt x="37443" y="22269"/>
                    <a:pt x="37165" y="21603"/>
                    <a:pt x="36896" y="20959"/>
                  </a:cubicBezTo>
                  <a:cubicBezTo>
                    <a:pt x="36785" y="20697"/>
                    <a:pt x="36672" y="20424"/>
                    <a:pt x="36609" y="20167"/>
                  </a:cubicBezTo>
                  <a:cubicBezTo>
                    <a:pt x="36383" y="19228"/>
                    <a:pt x="36884" y="18295"/>
                    <a:pt x="37346" y="17675"/>
                  </a:cubicBezTo>
                  <a:cubicBezTo>
                    <a:pt x="37555" y="17395"/>
                    <a:pt x="37791" y="17124"/>
                    <a:pt x="38017" y="16861"/>
                  </a:cubicBezTo>
                  <a:cubicBezTo>
                    <a:pt x="38383" y="16439"/>
                    <a:pt x="38760" y="16003"/>
                    <a:pt x="39046" y="15510"/>
                  </a:cubicBezTo>
                  <a:cubicBezTo>
                    <a:pt x="39708" y="14373"/>
                    <a:pt x="39916" y="12904"/>
                    <a:pt x="39685" y="11025"/>
                  </a:cubicBezTo>
                  <a:cubicBezTo>
                    <a:pt x="39613" y="10435"/>
                    <a:pt x="39507" y="9843"/>
                    <a:pt x="39405" y="9268"/>
                  </a:cubicBezTo>
                  <a:cubicBezTo>
                    <a:pt x="39245" y="8370"/>
                    <a:pt x="39078" y="7438"/>
                    <a:pt x="39041" y="6514"/>
                  </a:cubicBezTo>
                  <a:cubicBezTo>
                    <a:pt x="39024" y="6073"/>
                    <a:pt x="39035" y="5620"/>
                    <a:pt x="39045" y="5183"/>
                  </a:cubicBezTo>
                  <a:cubicBezTo>
                    <a:pt x="39069" y="4174"/>
                    <a:pt x="39093" y="3130"/>
                    <a:pt x="38774" y="2156"/>
                  </a:cubicBezTo>
                  <a:cubicBezTo>
                    <a:pt x="38410" y="1040"/>
                    <a:pt x="37353" y="0"/>
                    <a:pt x="3616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1381025" y="2292400"/>
              <a:ext cx="776350" cy="821375"/>
            </a:xfrm>
            <a:custGeom>
              <a:avLst/>
              <a:gdLst/>
              <a:ahLst/>
              <a:cxnLst/>
              <a:rect l="l" t="t" r="r" b="b"/>
              <a:pathLst>
                <a:path w="31054" h="32855" extrusionOk="0">
                  <a:moveTo>
                    <a:pt x="21404" y="147"/>
                  </a:moveTo>
                  <a:cubicBezTo>
                    <a:pt x="21483" y="147"/>
                    <a:pt x="21560" y="150"/>
                    <a:pt x="21636" y="156"/>
                  </a:cubicBezTo>
                  <a:cubicBezTo>
                    <a:pt x="22566" y="226"/>
                    <a:pt x="23218" y="1200"/>
                    <a:pt x="23361" y="2079"/>
                  </a:cubicBezTo>
                  <a:cubicBezTo>
                    <a:pt x="23441" y="2582"/>
                    <a:pt x="23426" y="3107"/>
                    <a:pt x="23410" y="3615"/>
                  </a:cubicBezTo>
                  <a:cubicBezTo>
                    <a:pt x="23393" y="4204"/>
                    <a:pt x="23375" y="4814"/>
                    <a:pt x="23508" y="5400"/>
                  </a:cubicBezTo>
                  <a:cubicBezTo>
                    <a:pt x="23692" y="6226"/>
                    <a:pt x="24160" y="6952"/>
                    <a:pt x="24611" y="7652"/>
                  </a:cubicBezTo>
                  <a:cubicBezTo>
                    <a:pt x="24983" y="8230"/>
                    <a:pt x="25369" y="8827"/>
                    <a:pt x="25591" y="9477"/>
                  </a:cubicBezTo>
                  <a:cubicBezTo>
                    <a:pt x="26045" y="10798"/>
                    <a:pt x="25806" y="12233"/>
                    <a:pt x="25575" y="13618"/>
                  </a:cubicBezTo>
                  <a:cubicBezTo>
                    <a:pt x="25375" y="14826"/>
                    <a:pt x="25167" y="16073"/>
                    <a:pt x="25399" y="17276"/>
                  </a:cubicBezTo>
                  <a:cubicBezTo>
                    <a:pt x="25734" y="19010"/>
                    <a:pt x="26914" y="20408"/>
                    <a:pt x="28056" y="21761"/>
                  </a:cubicBezTo>
                  <a:cubicBezTo>
                    <a:pt x="28194" y="21924"/>
                    <a:pt x="28331" y="22088"/>
                    <a:pt x="28467" y="22251"/>
                  </a:cubicBezTo>
                  <a:cubicBezTo>
                    <a:pt x="29617" y="23633"/>
                    <a:pt x="30901" y="25473"/>
                    <a:pt x="30639" y="27465"/>
                  </a:cubicBezTo>
                  <a:cubicBezTo>
                    <a:pt x="30515" y="28397"/>
                    <a:pt x="30048" y="29335"/>
                    <a:pt x="29249" y="30256"/>
                  </a:cubicBezTo>
                  <a:cubicBezTo>
                    <a:pt x="28912" y="30644"/>
                    <a:pt x="28418" y="31075"/>
                    <a:pt x="27890" y="31075"/>
                  </a:cubicBezTo>
                  <a:cubicBezTo>
                    <a:pt x="27822" y="31075"/>
                    <a:pt x="27754" y="31068"/>
                    <a:pt x="27686" y="31053"/>
                  </a:cubicBezTo>
                  <a:cubicBezTo>
                    <a:pt x="27196" y="30946"/>
                    <a:pt x="26880" y="30451"/>
                    <a:pt x="26784" y="30006"/>
                  </a:cubicBezTo>
                  <a:cubicBezTo>
                    <a:pt x="26687" y="29563"/>
                    <a:pt x="26741" y="29093"/>
                    <a:pt x="26794" y="28639"/>
                  </a:cubicBezTo>
                  <a:lnTo>
                    <a:pt x="26812" y="28494"/>
                  </a:lnTo>
                  <a:cubicBezTo>
                    <a:pt x="26970" y="27082"/>
                    <a:pt x="26975" y="24536"/>
                    <a:pt x="25228" y="23353"/>
                  </a:cubicBezTo>
                  <a:cubicBezTo>
                    <a:pt x="24377" y="22777"/>
                    <a:pt x="23310" y="22673"/>
                    <a:pt x="22258" y="22673"/>
                  </a:cubicBezTo>
                  <a:cubicBezTo>
                    <a:pt x="22170" y="22673"/>
                    <a:pt x="22081" y="22674"/>
                    <a:pt x="21993" y="22675"/>
                  </a:cubicBezTo>
                  <a:cubicBezTo>
                    <a:pt x="20089" y="22706"/>
                    <a:pt x="18176" y="22907"/>
                    <a:pt x="16307" y="23277"/>
                  </a:cubicBezTo>
                  <a:cubicBezTo>
                    <a:pt x="13434" y="23847"/>
                    <a:pt x="11666" y="24908"/>
                    <a:pt x="10907" y="26520"/>
                  </a:cubicBezTo>
                  <a:cubicBezTo>
                    <a:pt x="10558" y="27260"/>
                    <a:pt x="10448" y="28088"/>
                    <a:pt x="10342" y="28887"/>
                  </a:cubicBezTo>
                  <a:cubicBezTo>
                    <a:pt x="10329" y="28984"/>
                    <a:pt x="10316" y="29082"/>
                    <a:pt x="10303" y="29180"/>
                  </a:cubicBezTo>
                  <a:cubicBezTo>
                    <a:pt x="10190" y="30011"/>
                    <a:pt x="10023" y="30961"/>
                    <a:pt x="9492" y="31708"/>
                  </a:cubicBezTo>
                  <a:cubicBezTo>
                    <a:pt x="9101" y="32255"/>
                    <a:pt x="8412" y="32709"/>
                    <a:pt x="7707" y="32709"/>
                  </a:cubicBezTo>
                  <a:cubicBezTo>
                    <a:pt x="7545" y="32709"/>
                    <a:pt x="7381" y="32685"/>
                    <a:pt x="7221" y="32632"/>
                  </a:cubicBezTo>
                  <a:cubicBezTo>
                    <a:pt x="6443" y="32375"/>
                    <a:pt x="6055" y="31633"/>
                    <a:pt x="5645" y="30848"/>
                  </a:cubicBezTo>
                  <a:cubicBezTo>
                    <a:pt x="5418" y="30411"/>
                    <a:pt x="5182" y="29960"/>
                    <a:pt x="4872" y="29591"/>
                  </a:cubicBezTo>
                  <a:cubicBezTo>
                    <a:pt x="4342" y="28964"/>
                    <a:pt x="3581" y="28570"/>
                    <a:pt x="2846" y="28189"/>
                  </a:cubicBezTo>
                  <a:cubicBezTo>
                    <a:pt x="1914" y="27707"/>
                    <a:pt x="1035" y="27250"/>
                    <a:pt x="604" y="26365"/>
                  </a:cubicBezTo>
                  <a:cubicBezTo>
                    <a:pt x="156" y="25441"/>
                    <a:pt x="364" y="24205"/>
                    <a:pt x="1136" y="23218"/>
                  </a:cubicBezTo>
                  <a:cubicBezTo>
                    <a:pt x="1836" y="22321"/>
                    <a:pt x="2859" y="21721"/>
                    <a:pt x="3848" y="21183"/>
                  </a:cubicBezTo>
                  <a:lnTo>
                    <a:pt x="4074" y="21060"/>
                  </a:lnTo>
                  <a:cubicBezTo>
                    <a:pt x="5006" y="20555"/>
                    <a:pt x="5969" y="20031"/>
                    <a:pt x="6721" y="19266"/>
                  </a:cubicBezTo>
                  <a:cubicBezTo>
                    <a:pt x="7058" y="18922"/>
                    <a:pt x="7360" y="18525"/>
                    <a:pt x="7650" y="18139"/>
                  </a:cubicBezTo>
                  <a:cubicBezTo>
                    <a:pt x="8259" y="17336"/>
                    <a:pt x="8832" y="16577"/>
                    <a:pt x="9721" y="16240"/>
                  </a:cubicBezTo>
                  <a:cubicBezTo>
                    <a:pt x="10023" y="16124"/>
                    <a:pt x="10352" y="16067"/>
                    <a:pt x="10704" y="16067"/>
                  </a:cubicBezTo>
                  <a:cubicBezTo>
                    <a:pt x="11444" y="16067"/>
                    <a:pt x="12291" y="16321"/>
                    <a:pt x="13232" y="16829"/>
                  </a:cubicBezTo>
                  <a:cubicBezTo>
                    <a:pt x="13481" y="16962"/>
                    <a:pt x="13730" y="17106"/>
                    <a:pt x="13972" y="17245"/>
                  </a:cubicBezTo>
                  <a:cubicBezTo>
                    <a:pt x="14806" y="17727"/>
                    <a:pt x="15670" y="18225"/>
                    <a:pt x="16630" y="18395"/>
                  </a:cubicBezTo>
                  <a:cubicBezTo>
                    <a:pt x="16862" y="18436"/>
                    <a:pt x="17099" y="18455"/>
                    <a:pt x="17338" y="18455"/>
                  </a:cubicBezTo>
                  <a:cubicBezTo>
                    <a:pt x="18549" y="18455"/>
                    <a:pt x="19819" y="17946"/>
                    <a:pt x="20786" y="17042"/>
                  </a:cubicBezTo>
                  <a:cubicBezTo>
                    <a:pt x="22073" y="15841"/>
                    <a:pt x="22631" y="14247"/>
                    <a:pt x="22872" y="13123"/>
                  </a:cubicBezTo>
                  <a:cubicBezTo>
                    <a:pt x="23484" y="10283"/>
                    <a:pt x="22791" y="7211"/>
                    <a:pt x="21018" y="4909"/>
                  </a:cubicBezTo>
                  <a:cubicBezTo>
                    <a:pt x="20887" y="4737"/>
                    <a:pt x="20746" y="4566"/>
                    <a:pt x="20610" y="4401"/>
                  </a:cubicBezTo>
                  <a:cubicBezTo>
                    <a:pt x="20289" y="4012"/>
                    <a:pt x="19958" y="3610"/>
                    <a:pt x="19713" y="3165"/>
                  </a:cubicBezTo>
                  <a:cubicBezTo>
                    <a:pt x="19317" y="2444"/>
                    <a:pt x="19228" y="1701"/>
                    <a:pt x="19469" y="1123"/>
                  </a:cubicBezTo>
                  <a:cubicBezTo>
                    <a:pt x="19756" y="438"/>
                    <a:pt x="20631" y="147"/>
                    <a:pt x="21404" y="147"/>
                  </a:cubicBezTo>
                  <a:close/>
                  <a:moveTo>
                    <a:pt x="21396" y="1"/>
                  </a:moveTo>
                  <a:cubicBezTo>
                    <a:pt x="20556" y="1"/>
                    <a:pt x="19648" y="316"/>
                    <a:pt x="19335" y="1067"/>
                  </a:cubicBezTo>
                  <a:cubicBezTo>
                    <a:pt x="19076" y="1685"/>
                    <a:pt x="19167" y="2476"/>
                    <a:pt x="19585" y="3235"/>
                  </a:cubicBezTo>
                  <a:cubicBezTo>
                    <a:pt x="19836" y="3692"/>
                    <a:pt x="20172" y="4100"/>
                    <a:pt x="20496" y="4494"/>
                  </a:cubicBezTo>
                  <a:cubicBezTo>
                    <a:pt x="20632" y="4659"/>
                    <a:pt x="20771" y="4828"/>
                    <a:pt x="20903" y="4998"/>
                  </a:cubicBezTo>
                  <a:cubicBezTo>
                    <a:pt x="22648" y="7267"/>
                    <a:pt x="23332" y="10294"/>
                    <a:pt x="22730" y="13093"/>
                  </a:cubicBezTo>
                  <a:cubicBezTo>
                    <a:pt x="22493" y="14198"/>
                    <a:pt x="21945" y="15759"/>
                    <a:pt x="20687" y="16934"/>
                  </a:cubicBezTo>
                  <a:cubicBezTo>
                    <a:pt x="19745" y="17813"/>
                    <a:pt x="18513" y="18310"/>
                    <a:pt x="17341" y="18310"/>
                  </a:cubicBezTo>
                  <a:cubicBezTo>
                    <a:pt x="17109" y="18310"/>
                    <a:pt x="16880" y="18290"/>
                    <a:pt x="16656" y="18251"/>
                  </a:cubicBezTo>
                  <a:cubicBezTo>
                    <a:pt x="15719" y="18086"/>
                    <a:pt x="14869" y="17594"/>
                    <a:pt x="14046" y="17120"/>
                  </a:cubicBezTo>
                  <a:cubicBezTo>
                    <a:pt x="13802" y="16979"/>
                    <a:pt x="13551" y="16834"/>
                    <a:pt x="13301" y="16699"/>
                  </a:cubicBezTo>
                  <a:cubicBezTo>
                    <a:pt x="12338" y="16181"/>
                    <a:pt x="11469" y="15920"/>
                    <a:pt x="10704" y="15920"/>
                  </a:cubicBezTo>
                  <a:cubicBezTo>
                    <a:pt x="10334" y="15920"/>
                    <a:pt x="9989" y="15981"/>
                    <a:pt x="9669" y="16103"/>
                  </a:cubicBezTo>
                  <a:cubicBezTo>
                    <a:pt x="8741" y="16456"/>
                    <a:pt x="8127" y="17268"/>
                    <a:pt x="7533" y="18051"/>
                  </a:cubicBezTo>
                  <a:cubicBezTo>
                    <a:pt x="7245" y="18432"/>
                    <a:pt x="6947" y="18826"/>
                    <a:pt x="6617" y="19164"/>
                  </a:cubicBezTo>
                  <a:cubicBezTo>
                    <a:pt x="5881" y="19915"/>
                    <a:pt x="4926" y="20432"/>
                    <a:pt x="4004" y="20931"/>
                  </a:cubicBezTo>
                  <a:lnTo>
                    <a:pt x="3778" y="21053"/>
                  </a:lnTo>
                  <a:cubicBezTo>
                    <a:pt x="2776" y="21599"/>
                    <a:pt x="1736" y="22209"/>
                    <a:pt x="1021" y="23128"/>
                  </a:cubicBezTo>
                  <a:cubicBezTo>
                    <a:pt x="215" y="24160"/>
                    <a:pt x="0" y="25455"/>
                    <a:pt x="473" y="26429"/>
                  </a:cubicBezTo>
                  <a:cubicBezTo>
                    <a:pt x="924" y="27358"/>
                    <a:pt x="1868" y="27846"/>
                    <a:pt x="2779" y="28318"/>
                  </a:cubicBezTo>
                  <a:cubicBezTo>
                    <a:pt x="3501" y="28693"/>
                    <a:pt x="4249" y="29081"/>
                    <a:pt x="4760" y="29686"/>
                  </a:cubicBezTo>
                  <a:cubicBezTo>
                    <a:pt x="5059" y="30041"/>
                    <a:pt x="5291" y="30487"/>
                    <a:pt x="5515" y="30916"/>
                  </a:cubicBezTo>
                  <a:cubicBezTo>
                    <a:pt x="5921" y="31692"/>
                    <a:pt x="6340" y="32495"/>
                    <a:pt x="7174" y="32770"/>
                  </a:cubicBezTo>
                  <a:cubicBezTo>
                    <a:pt x="7351" y="32828"/>
                    <a:pt x="7528" y="32855"/>
                    <a:pt x="7706" y="32855"/>
                  </a:cubicBezTo>
                  <a:cubicBezTo>
                    <a:pt x="8462" y="32855"/>
                    <a:pt x="9197" y="32373"/>
                    <a:pt x="9610" y="31793"/>
                  </a:cubicBezTo>
                  <a:cubicBezTo>
                    <a:pt x="10161" y="31018"/>
                    <a:pt x="10331" y="30048"/>
                    <a:pt x="10448" y="29199"/>
                  </a:cubicBezTo>
                  <a:cubicBezTo>
                    <a:pt x="10460" y="29101"/>
                    <a:pt x="10473" y="29004"/>
                    <a:pt x="10486" y="28906"/>
                  </a:cubicBezTo>
                  <a:cubicBezTo>
                    <a:pt x="10590" y="28118"/>
                    <a:pt x="10699" y="27302"/>
                    <a:pt x="11038" y="26583"/>
                  </a:cubicBezTo>
                  <a:cubicBezTo>
                    <a:pt x="11777" y="25015"/>
                    <a:pt x="13509" y="23980"/>
                    <a:pt x="16336" y="23421"/>
                  </a:cubicBezTo>
                  <a:cubicBezTo>
                    <a:pt x="18195" y="23053"/>
                    <a:pt x="20099" y="22851"/>
                    <a:pt x="21995" y="22823"/>
                  </a:cubicBezTo>
                  <a:cubicBezTo>
                    <a:pt x="22089" y="22821"/>
                    <a:pt x="22184" y="22820"/>
                    <a:pt x="22278" y="22820"/>
                  </a:cubicBezTo>
                  <a:cubicBezTo>
                    <a:pt x="23299" y="22820"/>
                    <a:pt x="24331" y="22923"/>
                    <a:pt x="25145" y="23473"/>
                  </a:cubicBezTo>
                  <a:cubicBezTo>
                    <a:pt x="26829" y="24613"/>
                    <a:pt x="26821" y="27098"/>
                    <a:pt x="26666" y="28478"/>
                  </a:cubicBezTo>
                  <a:lnTo>
                    <a:pt x="26648" y="28623"/>
                  </a:lnTo>
                  <a:cubicBezTo>
                    <a:pt x="26595" y="29089"/>
                    <a:pt x="26539" y="29571"/>
                    <a:pt x="26640" y="30038"/>
                  </a:cubicBezTo>
                  <a:cubicBezTo>
                    <a:pt x="26740" y="30491"/>
                    <a:pt x="27063" y="31066"/>
                    <a:pt x="27654" y="31196"/>
                  </a:cubicBezTo>
                  <a:cubicBezTo>
                    <a:pt x="27731" y="31213"/>
                    <a:pt x="27810" y="31222"/>
                    <a:pt x="27889" y="31222"/>
                  </a:cubicBezTo>
                  <a:cubicBezTo>
                    <a:pt x="28358" y="31222"/>
                    <a:pt x="28862" y="30924"/>
                    <a:pt x="29359" y="30350"/>
                  </a:cubicBezTo>
                  <a:cubicBezTo>
                    <a:pt x="30178" y="29409"/>
                    <a:pt x="30656" y="28445"/>
                    <a:pt x="30783" y="27484"/>
                  </a:cubicBezTo>
                  <a:cubicBezTo>
                    <a:pt x="31054" y="25436"/>
                    <a:pt x="29747" y="23561"/>
                    <a:pt x="28579" y="22158"/>
                  </a:cubicBezTo>
                  <a:cubicBezTo>
                    <a:pt x="28443" y="21995"/>
                    <a:pt x="28306" y="21831"/>
                    <a:pt x="28166" y="21666"/>
                  </a:cubicBezTo>
                  <a:cubicBezTo>
                    <a:pt x="27037" y="20328"/>
                    <a:pt x="25870" y="18944"/>
                    <a:pt x="25542" y="17248"/>
                  </a:cubicBezTo>
                  <a:cubicBezTo>
                    <a:pt x="25316" y="16071"/>
                    <a:pt x="25521" y="14837"/>
                    <a:pt x="25720" y="13642"/>
                  </a:cubicBezTo>
                  <a:cubicBezTo>
                    <a:pt x="25953" y="12238"/>
                    <a:pt x="26193" y="10787"/>
                    <a:pt x="25729" y="9429"/>
                  </a:cubicBezTo>
                  <a:cubicBezTo>
                    <a:pt x="25500" y="8763"/>
                    <a:pt x="25111" y="8158"/>
                    <a:pt x="24733" y="7572"/>
                  </a:cubicBezTo>
                  <a:cubicBezTo>
                    <a:pt x="24290" y="6883"/>
                    <a:pt x="23830" y="6170"/>
                    <a:pt x="23649" y="5368"/>
                  </a:cubicBezTo>
                  <a:cubicBezTo>
                    <a:pt x="23522" y="4800"/>
                    <a:pt x="23540" y="4199"/>
                    <a:pt x="23556" y="3618"/>
                  </a:cubicBezTo>
                  <a:cubicBezTo>
                    <a:pt x="23572" y="3104"/>
                    <a:pt x="23588" y="2572"/>
                    <a:pt x="23503" y="2057"/>
                  </a:cubicBezTo>
                  <a:cubicBezTo>
                    <a:pt x="23353" y="1121"/>
                    <a:pt x="22651" y="87"/>
                    <a:pt x="21647" y="10"/>
                  </a:cubicBezTo>
                  <a:cubicBezTo>
                    <a:pt x="21565" y="4"/>
                    <a:pt x="21481" y="1"/>
                    <a:pt x="21396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2081000" y="2294275"/>
              <a:ext cx="298325" cy="457975"/>
            </a:xfrm>
            <a:custGeom>
              <a:avLst/>
              <a:gdLst/>
              <a:ahLst/>
              <a:cxnLst/>
              <a:rect l="l" t="t" r="r" b="b"/>
              <a:pathLst>
                <a:path w="11933" h="18319" extrusionOk="0">
                  <a:moveTo>
                    <a:pt x="6376" y="171"/>
                  </a:moveTo>
                  <a:cubicBezTo>
                    <a:pt x="6797" y="171"/>
                    <a:pt x="7219" y="191"/>
                    <a:pt x="7636" y="247"/>
                  </a:cubicBezTo>
                  <a:cubicBezTo>
                    <a:pt x="8634" y="380"/>
                    <a:pt x="9455" y="710"/>
                    <a:pt x="10076" y="1226"/>
                  </a:cubicBezTo>
                  <a:cubicBezTo>
                    <a:pt x="10935" y="1938"/>
                    <a:pt x="11500" y="3117"/>
                    <a:pt x="11668" y="4542"/>
                  </a:cubicBezTo>
                  <a:cubicBezTo>
                    <a:pt x="11785" y="5549"/>
                    <a:pt x="11713" y="6584"/>
                    <a:pt x="11642" y="7585"/>
                  </a:cubicBezTo>
                  <a:cubicBezTo>
                    <a:pt x="11625" y="7839"/>
                    <a:pt x="11607" y="8094"/>
                    <a:pt x="11591" y="8348"/>
                  </a:cubicBezTo>
                  <a:cubicBezTo>
                    <a:pt x="11574" y="8648"/>
                    <a:pt x="11559" y="8951"/>
                    <a:pt x="11545" y="9255"/>
                  </a:cubicBezTo>
                  <a:cubicBezTo>
                    <a:pt x="11454" y="11218"/>
                    <a:pt x="11359" y="13249"/>
                    <a:pt x="10307" y="14879"/>
                  </a:cubicBezTo>
                  <a:cubicBezTo>
                    <a:pt x="9724" y="15780"/>
                    <a:pt x="8811" y="16587"/>
                    <a:pt x="7594" y="17277"/>
                  </a:cubicBezTo>
                  <a:cubicBezTo>
                    <a:pt x="6637" y="17819"/>
                    <a:pt x="5826" y="18101"/>
                    <a:pt x="5047" y="18160"/>
                  </a:cubicBezTo>
                  <a:cubicBezTo>
                    <a:pt x="4949" y="18168"/>
                    <a:pt x="4852" y="18171"/>
                    <a:pt x="4756" y="18171"/>
                  </a:cubicBezTo>
                  <a:cubicBezTo>
                    <a:pt x="3895" y="18171"/>
                    <a:pt x="3098" y="17866"/>
                    <a:pt x="2582" y="17332"/>
                  </a:cubicBezTo>
                  <a:cubicBezTo>
                    <a:pt x="1969" y="16698"/>
                    <a:pt x="1687" y="15683"/>
                    <a:pt x="1809" y="14547"/>
                  </a:cubicBezTo>
                  <a:cubicBezTo>
                    <a:pt x="1889" y="13785"/>
                    <a:pt x="2127" y="13036"/>
                    <a:pt x="2356" y="12312"/>
                  </a:cubicBezTo>
                  <a:cubicBezTo>
                    <a:pt x="2430" y="12084"/>
                    <a:pt x="2504" y="11847"/>
                    <a:pt x="2573" y="11615"/>
                  </a:cubicBezTo>
                  <a:cubicBezTo>
                    <a:pt x="3227" y="9404"/>
                    <a:pt x="3144" y="7639"/>
                    <a:pt x="2323" y="6368"/>
                  </a:cubicBezTo>
                  <a:cubicBezTo>
                    <a:pt x="2076" y="5986"/>
                    <a:pt x="1762" y="5650"/>
                    <a:pt x="1458" y="5325"/>
                  </a:cubicBezTo>
                  <a:cubicBezTo>
                    <a:pt x="1288" y="5144"/>
                    <a:pt x="1112" y="4957"/>
                    <a:pt x="952" y="4763"/>
                  </a:cubicBezTo>
                  <a:cubicBezTo>
                    <a:pt x="408" y="4113"/>
                    <a:pt x="150" y="3490"/>
                    <a:pt x="185" y="2917"/>
                  </a:cubicBezTo>
                  <a:cubicBezTo>
                    <a:pt x="249" y="1850"/>
                    <a:pt x="1314" y="1082"/>
                    <a:pt x="2340" y="792"/>
                  </a:cubicBezTo>
                  <a:cubicBezTo>
                    <a:pt x="2816" y="659"/>
                    <a:pt x="3317" y="587"/>
                    <a:pt x="3802" y="516"/>
                  </a:cubicBezTo>
                  <a:cubicBezTo>
                    <a:pt x="4339" y="439"/>
                    <a:pt x="4891" y="361"/>
                    <a:pt x="5420" y="198"/>
                  </a:cubicBezTo>
                  <a:cubicBezTo>
                    <a:pt x="5737" y="182"/>
                    <a:pt x="6056" y="171"/>
                    <a:pt x="6376" y="171"/>
                  </a:cubicBezTo>
                  <a:close/>
                  <a:moveTo>
                    <a:pt x="5548" y="1"/>
                  </a:moveTo>
                  <a:cubicBezTo>
                    <a:pt x="5497" y="18"/>
                    <a:pt x="5445" y="36"/>
                    <a:pt x="5394" y="52"/>
                  </a:cubicBezTo>
                  <a:cubicBezTo>
                    <a:pt x="5242" y="60"/>
                    <a:pt x="5091" y="68"/>
                    <a:pt x="4941" y="74"/>
                  </a:cubicBezTo>
                  <a:lnTo>
                    <a:pt x="4946" y="172"/>
                  </a:lnTo>
                  <a:cubicBezTo>
                    <a:pt x="4561" y="260"/>
                    <a:pt x="4167" y="318"/>
                    <a:pt x="3782" y="372"/>
                  </a:cubicBezTo>
                  <a:cubicBezTo>
                    <a:pt x="3292" y="443"/>
                    <a:pt x="2786" y="515"/>
                    <a:pt x="2300" y="652"/>
                  </a:cubicBezTo>
                  <a:cubicBezTo>
                    <a:pt x="1224" y="955"/>
                    <a:pt x="108" y="1770"/>
                    <a:pt x="39" y="2907"/>
                  </a:cubicBezTo>
                  <a:cubicBezTo>
                    <a:pt x="1" y="3520"/>
                    <a:pt x="271" y="4177"/>
                    <a:pt x="840" y="4858"/>
                  </a:cubicBezTo>
                  <a:cubicBezTo>
                    <a:pt x="1003" y="5053"/>
                    <a:pt x="1179" y="5242"/>
                    <a:pt x="1351" y="5426"/>
                  </a:cubicBezTo>
                  <a:cubicBezTo>
                    <a:pt x="1652" y="5745"/>
                    <a:pt x="1961" y="6076"/>
                    <a:pt x="2201" y="6448"/>
                  </a:cubicBezTo>
                  <a:cubicBezTo>
                    <a:pt x="2997" y="7681"/>
                    <a:pt x="3075" y="9405"/>
                    <a:pt x="2433" y="11574"/>
                  </a:cubicBezTo>
                  <a:cubicBezTo>
                    <a:pt x="2364" y="11806"/>
                    <a:pt x="2291" y="12039"/>
                    <a:pt x="2219" y="12267"/>
                  </a:cubicBezTo>
                  <a:cubicBezTo>
                    <a:pt x="1986" y="12999"/>
                    <a:pt x="1746" y="13755"/>
                    <a:pt x="1663" y="14531"/>
                  </a:cubicBezTo>
                  <a:cubicBezTo>
                    <a:pt x="1536" y="15710"/>
                    <a:pt x="1834" y="16767"/>
                    <a:pt x="2476" y="17433"/>
                  </a:cubicBezTo>
                  <a:cubicBezTo>
                    <a:pt x="3021" y="17996"/>
                    <a:pt x="3858" y="18318"/>
                    <a:pt x="4760" y="18318"/>
                  </a:cubicBezTo>
                  <a:cubicBezTo>
                    <a:pt x="4859" y="18318"/>
                    <a:pt x="4959" y="18314"/>
                    <a:pt x="5058" y="18307"/>
                  </a:cubicBezTo>
                  <a:cubicBezTo>
                    <a:pt x="5860" y="18245"/>
                    <a:pt x="6688" y="17958"/>
                    <a:pt x="7665" y="17404"/>
                  </a:cubicBezTo>
                  <a:cubicBezTo>
                    <a:pt x="8922" y="16693"/>
                    <a:pt x="9825" y="15892"/>
                    <a:pt x="10429" y="14957"/>
                  </a:cubicBezTo>
                  <a:cubicBezTo>
                    <a:pt x="11502" y="13295"/>
                    <a:pt x="11598" y="11245"/>
                    <a:pt x="11691" y="9261"/>
                  </a:cubicBezTo>
                  <a:cubicBezTo>
                    <a:pt x="11705" y="8959"/>
                    <a:pt x="11719" y="8656"/>
                    <a:pt x="11737" y="8356"/>
                  </a:cubicBezTo>
                  <a:cubicBezTo>
                    <a:pt x="11753" y="8103"/>
                    <a:pt x="11771" y="7849"/>
                    <a:pt x="11788" y="7596"/>
                  </a:cubicBezTo>
                  <a:cubicBezTo>
                    <a:pt x="11859" y="6587"/>
                    <a:pt x="11932" y="5546"/>
                    <a:pt x="11812" y="4526"/>
                  </a:cubicBezTo>
                  <a:cubicBezTo>
                    <a:pt x="11641" y="3062"/>
                    <a:pt x="11056" y="1850"/>
                    <a:pt x="10169" y="1114"/>
                  </a:cubicBezTo>
                  <a:cubicBezTo>
                    <a:pt x="9527" y="580"/>
                    <a:pt x="8680" y="239"/>
                    <a:pt x="7655" y="102"/>
                  </a:cubicBezTo>
                  <a:cubicBezTo>
                    <a:pt x="7229" y="45"/>
                    <a:pt x="6799" y="25"/>
                    <a:pt x="6370" y="25"/>
                  </a:cubicBezTo>
                  <a:cubicBezTo>
                    <a:pt x="6100" y="25"/>
                    <a:pt x="5830" y="33"/>
                    <a:pt x="5562" y="44"/>
                  </a:cubicBezTo>
                  <a:lnTo>
                    <a:pt x="5548" y="1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695025" y="2610675"/>
              <a:ext cx="592175" cy="498475"/>
            </a:xfrm>
            <a:custGeom>
              <a:avLst/>
              <a:gdLst/>
              <a:ahLst/>
              <a:cxnLst/>
              <a:rect l="l" t="t" r="r" b="b"/>
              <a:pathLst>
                <a:path w="23687" h="19939" extrusionOk="0">
                  <a:moveTo>
                    <a:pt x="19295" y="87"/>
                  </a:moveTo>
                  <a:cubicBezTo>
                    <a:pt x="19383" y="87"/>
                    <a:pt x="19469" y="104"/>
                    <a:pt x="19551" y="144"/>
                  </a:cubicBezTo>
                  <a:cubicBezTo>
                    <a:pt x="19879" y="303"/>
                    <a:pt x="19940" y="684"/>
                    <a:pt x="20005" y="1086"/>
                  </a:cubicBezTo>
                  <a:cubicBezTo>
                    <a:pt x="20041" y="1307"/>
                    <a:pt x="20078" y="1536"/>
                    <a:pt x="20162" y="1734"/>
                  </a:cubicBezTo>
                  <a:cubicBezTo>
                    <a:pt x="20427" y="2357"/>
                    <a:pt x="21107" y="2581"/>
                    <a:pt x="21764" y="2798"/>
                  </a:cubicBezTo>
                  <a:cubicBezTo>
                    <a:pt x="22377" y="2999"/>
                    <a:pt x="23011" y="3209"/>
                    <a:pt x="23307" y="3738"/>
                  </a:cubicBezTo>
                  <a:cubicBezTo>
                    <a:pt x="23594" y="4248"/>
                    <a:pt x="23444" y="4886"/>
                    <a:pt x="23207" y="5310"/>
                  </a:cubicBezTo>
                  <a:cubicBezTo>
                    <a:pt x="22973" y="5731"/>
                    <a:pt x="22620" y="6082"/>
                    <a:pt x="22281" y="6420"/>
                  </a:cubicBezTo>
                  <a:cubicBezTo>
                    <a:pt x="22227" y="6474"/>
                    <a:pt x="22174" y="6527"/>
                    <a:pt x="22121" y="6581"/>
                  </a:cubicBezTo>
                  <a:cubicBezTo>
                    <a:pt x="20691" y="8026"/>
                    <a:pt x="19956" y="9400"/>
                    <a:pt x="19873" y="10782"/>
                  </a:cubicBezTo>
                  <a:cubicBezTo>
                    <a:pt x="19780" y="12353"/>
                    <a:pt x="20547" y="13779"/>
                    <a:pt x="21288" y="15158"/>
                  </a:cubicBezTo>
                  <a:cubicBezTo>
                    <a:pt x="21775" y="16063"/>
                    <a:pt x="22279" y="17000"/>
                    <a:pt x="22547" y="17980"/>
                  </a:cubicBezTo>
                  <a:cubicBezTo>
                    <a:pt x="22646" y="18340"/>
                    <a:pt x="22816" y="19227"/>
                    <a:pt x="22271" y="19656"/>
                  </a:cubicBezTo>
                  <a:cubicBezTo>
                    <a:pt x="22100" y="19792"/>
                    <a:pt x="21898" y="19849"/>
                    <a:pt x="21684" y="19849"/>
                  </a:cubicBezTo>
                  <a:cubicBezTo>
                    <a:pt x="21249" y="19849"/>
                    <a:pt x="20764" y="19612"/>
                    <a:pt x="20382" y="19323"/>
                  </a:cubicBezTo>
                  <a:cubicBezTo>
                    <a:pt x="20012" y="19045"/>
                    <a:pt x="19660" y="18728"/>
                    <a:pt x="19320" y="18422"/>
                  </a:cubicBezTo>
                  <a:cubicBezTo>
                    <a:pt x="18840" y="17989"/>
                    <a:pt x="18345" y="17544"/>
                    <a:pt x="17788" y="17193"/>
                  </a:cubicBezTo>
                  <a:cubicBezTo>
                    <a:pt x="16705" y="16513"/>
                    <a:pt x="15355" y="16149"/>
                    <a:pt x="13543" y="16052"/>
                  </a:cubicBezTo>
                  <a:cubicBezTo>
                    <a:pt x="12889" y="16017"/>
                    <a:pt x="12223" y="16015"/>
                    <a:pt x="11578" y="16015"/>
                  </a:cubicBezTo>
                  <a:cubicBezTo>
                    <a:pt x="10772" y="16013"/>
                    <a:pt x="9940" y="16013"/>
                    <a:pt x="9124" y="15944"/>
                  </a:cubicBezTo>
                  <a:cubicBezTo>
                    <a:pt x="8588" y="15900"/>
                    <a:pt x="8036" y="15824"/>
                    <a:pt x="7501" y="15752"/>
                  </a:cubicBezTo>
                  <a:cubicBezTo>
                    <a:pt x="6623" y="15634"/>
                    <a:pt x="5730" y="15514"/>
                    <a:pt x="4855" y="15514"/>
                  </a:cubicBezTo>
                  <a:cubicBezTo>
                    <a:pt x="3981" y="15514"/>
                    <a:pt x="3126" y="15634"/>
                    <a:pt x="2324" y="15996"/>
                  </a:cubicBezTo>
                  <a:cubicBezTo>
                    <a:pt x="1895" y="16189"/>
                    <a:pt x="1396" y="16328"/>
                    <a:pt x="985" y="16328"/>
                  </a:cubicBezTo>
                  <a:cubicBezTo>
                    <a:pt x="736" y="16328"/>
                    <a:pt x="520" y="16277"/>
                    <a:pt x="372" y="16156"/>
                  </a:cubicBezTo>
                  <a:cubicBezTo>
                    <a:pt x="152" y="15975"/>
                    <a:pt x="93" y="15653"/>
                    <a:pt x="195" y="15197"/>
                  </a:cubicBezTo>
                  <a:cubicBezTo>
                    <a:pt x="490" y="13906"/>
                    <a:pt x="1236" y="12867"/>
                    <a:pt x="2300" y="12273"/>
                  </a:cubicBezTo>
                  <a:cubicBezTo>
                    <a:pt x="3265" y="11733"/>
                    <a:pt x="4376" y="11499"/>
                    <a:pt x="5453" y="11273"/>
                  </a:cubicBezTo>
                  <a:cubicBezTo>
                    <a:pt x="5722" y="11216"/>
                    <a:pt x="6000" y="11156"/>
                    <a:pt x="6272" y="11094"/>
                  </a:cubicBezTo>
                  <a:cubicBezTo>
                    <a:pt x="8216" y="10647"/>
                    <a:pt x="9744" y="9994"/>
                    <a:pt x="10944" y="9097"/>
                  </a:cubicBezTo>
                  <a:cubicBezTo>
                    <a:pt x="12420" y="7995"/>
                    <a:pt x="13408" y="6460"/>
                    <a:pt x="13651" y="4889"/>
                  </a:cubicBezTo>
                  <a:cubicBezTo>
                    <a:pt x="13674" y="4740"/>
                    <a:pt x="13693" y="4585"/>
                    <a:pt x="13711" y="4434"/>
                  </a:cubicBezTo>
                  <a:cubicBezTo>
                    <a:pt x="13775" y="3882"/>
                    <a:pt x="13840" y="3310"/>
                    <a:pt x="14178" y="2882"/>
                  </a:cubicBezTo>
                  <a:cubicBezTo>
                    <a:pt x="14609" y="2335"/>
                    <a:pt x="15307" y="2199"/>
                    <a:pt x="16045" y="2053"/>
                  </a:cubicBezTo>
                  <a:cubicBezTo>
                    <a:pt x="16708" y="1923"/>
                    <a:pt x="17395" y="1789"/>
                    <a:pt x="17873" y="1326"/>
                  </a:cubicBezTo>
                  <a:cubicBezTo>
                    <a:pt x="18020" y="1183"/>
                    <a:pt x="18140" y="1015"/>
                    <a:pt x="18255" y="854"/>
                  </a:cubicBezTo>
                  <a:cubicBezTo>
                    <a:pt x="18356" y="711"/>
                    <a:pt x="18462" y="564"/>
                    <a:pt x="18582" y="437"/>
                  </a:cubicBezTo>
                  <a:cubicBezTo>
                    <a:pt x="18768" y="243"/>
                    <a:pt x="19036" y="87"/>
                    <a:pt x="19295" y="87"/>
                  </a:cubicBezTo>
                  <a:close/>
                  <a:moveTo>
                    <a:pt x="19298" y="0"/>
                  </a:moveTo>
                  <a:cubicBezTo>
                    <a:pt x="19012" y="0"/>
                    <a:pt x="18721" y="168"/>
                    <a:pt x="18519" y="378"/>
                  </a:cubicBezTo>
                  <a:cubicBezTo>
                    <a:pt x="18395" y="509"/>
                    <a:pt x="18289" y="658"/>
                    <a:pt x="18186" y="802"/>
                  </a:cubicBezTo>
                  <a:cubicBezTo>
                    <a:pt x="18073" y="962"/>
                    <a:pt x="17954" y="1127"/>
                    <a:pt x="17813" y="1263"/>
                  </a:cubicBezTo>
                  <a:cubicBezTo>
                    <a:pt x="17354" y="1709"/>
                    <a:pt x="16680" y="1842"/>
                    <a:pt x="16028" y="1968"/>
                  </a:cubicBezTo>
                  <a:cubicBezTo>
                    <a:pt x="15307" y="2111"/>
                    <a:pt x="14563" y="2256"/>
                    <a:pt x="14111" y="2830"/>
                  </a:cubicBezTo>
                  <a:cubicBezTo>
                    <a:pt x="13757" y="3276"/>
                    <a:pt x="13690" y="3859"/>
                    <a:pt x="13624" y="4423"/>
                  </a:cubicBezTo>
                  <a:cubicBezTo>
                    <a:pt x="13608" y="4573"/>
                    <a:pt x="13589" y="4727"/>
                    <a:pt x="13567" y="4876"/>
                  </a:cubicBezTo>
                  <a:cubicBezTo>
                    <a:pt x="13326" y="6425"/>
                    <a:pt x="12351" y="7939"/>
                    <a:pt x="10892" y="9028"/>
                  </a:cubicBezTo>
                  <a:cubicBezTo>
                    <a:pt x="9703" y="9917"/>
                    <a:pt x="8184" y="10566"/>
                    <a:pt x="6253" y="11011"/>
                  </a:cubicBezTo>
                  <a:cubicBezTo>
                    <a:pt x="5983" y="11073"/>
                    <a:pt x="5704" y="11131"/>
                    <a:pt x="5435" y="11188"/>
                  </a:cubicBezTo>
                  <a:cubicBezTo>
                    <a:pt x="4352" y="11416"/>
                    <a:pt x="3235" y="11651"/>
                    <a:pt x="2258" y="12197"/>
                  </a:cubicBezTo>
                  <a:cubicBezTo>
                    <a:pt x="1174" y="12803"/>
                    <a:pt x="412" y="13861"/>
                    <a:pt x="112" y="15177"/>
                  </a:cubicBezTo>
                  <a:cubicBezTo>
                    <a:pt x="0" y="15667"/>
                    <a:pt x="70" y="16020"/>
                    <a:pt x="319" y="16221"/>
                  </a:cubicBezTo>
                  <a:cubicBezTo>
                    <a:pt x="487" y="16360"/>
                    <a:pt x="723" y="16415"/>
                    <a:pt x="987" y="16415"/>
                  </a:cubicBezTo>
                  <a:cubicBezTo>
                    <a:pt x="1428" y="16415"/>
                    <a:pt x="1946" y="16260"/>
                    <a:pt x="2359" y="16074"/>
                  </a:cubicBezTo>
                  <a:cubicBezTo>
                    <a:pt x="3149" y="15717"/>
                    <a:pt x="3993" y="15599"/>
                    <a:pt x="4857" y="15599"/>
                  </a:cubicBezTo>
                  <a:cubicBezTo>
                    <a:pt x="5726" y="15599"/>
                    <a:pt x="6615" y="15719"/>
                    <a:pt x="7489" y="15837"/>
                  </a:cubicBezTo>
                  <a:cubicBezTo>
                    <a:pt x="8026" y="15909"/>
                    <a:pt x="8578" y="15984"/>
                    <a:pt x="9116" y="16029"/>
                  </a:cubicBezTo>
                  <a:cubicBezTo>
                    <a:pt x="9936" y="16098"/>
                    <a:pt x="10771" y="16100"/>
                    <a:pt x="11578" y="16101"/>
                  </a:cubicBezTo>
                  <a:cubicBezTo>
                    <a:pt x="12221" y="16101"/>
                    <a:pt x="12886" y="16101"/>
                    <a:pt x="13538" y="16137"/>
                  </a:cubicBezTo>
                  <a:cubicBezTo>
                    <a:pt x="15336" y="16234"/>
                    <a:pt x="16672" y="16593"/>
                    <a:pt x="17743" y="17267"/>
                  </a:cubicBezTo>
                  <a:cubicBezTo>
                    <a:pt x="18292" y="17611"/>
                    <a:pt x="18785" y="18057"/>
                    <a:pt x="19262" y="18486"/>
                  </a:cubicBezTo>
                  <a:cubicBezTo>
                    <a:pt x="19604" y="18793"/>
                    <a:pt x="19957" y="19110"/>
                    <a:pt x="20331" y="19392"/>
                  </a:cubicBezTo>
                  <a:cubicBezTo>
                    <a:pt x="20539" y="19549"/>
                    <a:pt x="21114" y="19938"/>
                    <a:pt x="21684" y="19938"/>
                  </a:cubicBezTo>
                  <a:cubicBezTo>
                    <a:pt x="21905" y="19938"/>
                    <a:pt x="22127" y="19879"/>
                    <a:pt x="22324" y="19724"/>
                  </a:cubicBezTo>
                  <a:cubicBezTo>
                    <a:pt x="22910" y="19262"/>
                    <a:pt x="22733" y="18334"/>
                    <a:pt x="22630" y="17956"/>
                  </a:cubicBezTo>
                  <a:cubicBezTo>
                    <a:pt x="22359" y="16966"/>
                    <a:pt x="21853" y="16026"/>
                    <a:pt x="21365" y="15117"/>
                  </a:cubicBezTo>
                  <a:cubicBezTo>
                    <a:pt x="20595" y="13685"/>
                    <a:pt x="19866" y="12332"/>
                    <a:pt x="19959" y="10785"/>
                  </a:cubicBezTo>
                  <a:cubicBezTo>
                    <a:pt x="20041" y="9425"/>
                    <a:pt x="20768" y="8071"/>
                    <a:pt x="22182" y="6641"/>
                  </a:cubicBezTo>
                  <a:cubicBezTo>
                    <a:pt x="22235" y="6588"/>
                    <a:pt x="22287" y="6533"/>
                    <a:pt x="22342" y="6481"/>
                  </a:cubicBezTo>
                  <a:cubicBezTo>
                    <a:pt x="22686" y="6138"/>
                    <a:pt x="23042" y="5782"/>
                    <a:pt x="23282" y="5350"/>
                  </a:cubicBezTo>
                  <a:cubicBezTo>
                    <a:pt x="23530" y="4906"/>
                    <a:pt x="23687" y="4237"/>
                    <a:pt x="23383" y="3694"/>
                  </a:cubicBezTo>
                  <a:cubicBezTo>
                    <a:pt x="23070" y="3137"/>
                    <a:pt x="22420" y="2922"/>
                    <a:pt x="21791" y="2716"/>
                  </a:cubicBezTo>
                  <a:cubicBezTo>
                    <a:pt x="21123" y="2495"/>
                    <a:pt x="20491" y="2287"/>
                    <a:pt x="20241" y="1701"/>
                  </a:cubicBezTo>
                  <a:cubicBezTo>
                    <a:pt x="20161" y="1512"/>
                    <a:pt x="20124" y="1287"/>
                    <a:pt x="20090" y="1071"/>
                  </a:cubicBezTo>
                  <a:cubicBezTo>
                    <a:pt x="20025" y="665"/>
                    <a:pt x="19957" y="245"/>
                    <a:pt x="19588" y="66"/>
                  </a:cubicBezTo>
                  <a:cubicBezTo>
                    <a:pt x="19494" y="20"/>
                    <a:pt x="19396" y="0"/>
                    <a:pt x="1929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828850" y="2376600"/>
              <a:ext cx="186725" cy="245850"/>
            </a:xfrm>
            <a:custGeom>
              <a:avLst/>
              <a:gdLst/>
              <a:ahLst/>
              <a:cxnLst/>
              <a:rect l="l" t="t" r="r" b="b"/>
              <a:pathLst>
                <a:path w="7469" h="9834" extrusionOk="0">
                  <a:moveTo>
                    <a:pt x="1265" y="87"/>
                  </a:moveTo>
                  <a:cubicBezTo>
                    <a:pt x="1320" y="87"/>
                    <a:pt x="1373" y="91"/>
                    <a:pt x="1421" y="96"/>
                  </a:cubicBezTo>
                  <a:cubicBezTo>
                    <a:pt x="2010" y="170"/>
                    <a:pt x="2638" y="621"/>
                    <a:pt x="2807" y="977"/>
                  </a:cubicBezTo>
                  <a:cubicBezTo>
                    <a:pt x="2883" y="1139"/>
                    <a:pt x="2942" y="1312"/>
                    <a:pt x="3000" y="1480"/>
                  </a:cubicBezTo>
                  <a:cubicBezTo>
                    <a:pt x="3091" y="1749"/>
                    <a:pt x="3185" y="2027"/>
                    <a:pt x="3353" y="2264"/>
                  </a:cubicBezTo>
                  <a:cubicBezTo>
                    <a:pt x="3901" y="3033"/>
                    <a:pt x="4988" y="3108"/>
                    <a:pt x="5964" y="3119"/>
                  </a:cubicBezTo>
                  <a:cubicBezTo>
                    <a:pt x="6402" y="3124"/>
                    <a:pt x="6932" y="3177"/>
                    <a:pt x="7149" y="3555"/>
                  </a:cubicBezTo>
                  <a:cubicBezTo>
                    <a:pt x="7371" y="3941"/>
                    <a:pt x="7110" y="4463"/>
                    <a:pt x="6727" y="4710"/>
                  </a:cubicBezTo>
                  <a:cubicBezTo>
                    <a:pt x="6439" y="4895"/>
                    <a:pt x="6093" y="4979"/>
                    <a:pt x="5760" y="5060"/>
                  </a:cubicBezTo>
                  <a:cubicBezTo>
                    <a:pt x="5640" y="5091"/>
                    <a:pt x="5515" y="5121"/>
                    <a:pt x="5395" y="5155"/>
                  </a:cubicBezTo>
                  <a:cubicBezTo>
                    <a:pt x="4085" y="5534"/>
                    <a:pt x="2969" y="6561"/>
                    <a:pt x="2482" y="7834"/>
                  </a:cubicBezTo>
                  <a:cubicBezTo>
                    <a:pt x="2430" y="7971"/>
                    <a:pt x="2383" y="8114"/>
                    <a:pt x="2338" y="8252"/>
                  </a:cubicBezTo>
                  <a:cubicBezTo>
                    <a:pt x="2241" y="8550"/>
                    <a:pt x="2140" y="8860"/>
                    <a:pt x="1972" y="9128"/>
                  </a:cubicBezTo>
                  <a:cubicBezTo>
                    <a:pt x="1769" y="9454"/>
                    <a:pt x="1405" y="9748"/>
                    <a:pt x="1011" y="9748"/>
                  </a:cubicBezTo>
                  <a:cubicBezTo>
                    <a:pt x="960" y="9748"/>
                    <a:pt x="909" y="9743"/>
                    <a:pt x="857" y="9733"/>
                  </a:cubicBezTo>
                  <a:cubicBezTo>
                    <a:pt x="639" y="9688"/>
                    <a:pt x="457" y="9552"/>
                    <a:pt x="327" y="9339"/>
                  </a:cubicBezTo>
                  <a:cubicBezTo>
                    <a:pt x="141" y="9035"/>
                    <a:pt x="88" y="8601"/>
                    <a:pt x="192" y="8236"/>
                  </a:cubicBezTo>
                  <a:cubicBezTo>
                    <a:pt x="305" y="7837"/>
                    <a:pt x="542" y="7480"/>
                    <a:pt x="771" y="7134"/>
                  </a:cubicBezTo>
                  <a:cubicBezTo>
                    <a:pt x="889" y="6956"/>
                    <a:pt x="1011" y="6772"/>
                    <a:pt x="1116" y="6583"/>
                  </a:cubicBezTo>
                  <a:cubicBezTo>
                    <a:pt x="1760" y="5424"/>
                    <a:pt x="1789" y="3970"/>
                    <a:pt x="1190" y="2786"/>
                  </a:cubicBezTo>
                  <a:cubicBezTo>
                    <a:pt x="1115" y="2636"/>
                    <a:pt x="1027" y="2489"/>
                    <a:pt x="943" y="2344"/>
                  </a:cubicBezTo>
                  <a:cubicBezTo>
                    <a:pt x="803" y="2103"/>
                    <a:pt x="655" y="1853"/>
                    <a:pt x="559" y="1589"/>
                  </a:cubicBezTo>
                  <a:cubicBezTo>
                    <a:pt x="383" y="1103"/>
                    <a:pt x="426" y="634"/>
                    <a:pt x="674" y="336"/>
                  </a:cubicBezTo>
                  <a:cubicBezTo>
                    <a:pt x="836" y="139"/>
                    <a:pt x="1065" y="87"/>
                    <a:pt x="1265" y="87"/>
                  </a:cubicBezTo>
                  <a:close/>
                  <a:moveTo>
                    <a:pt x="1263" y="0"/>
                  </a:moveTo>
                  <a:cubicBezTo>
                    <a:pt x="985" y="0"/>
                    <a:pt x="761" y="95"/>
                    <a:pt x="607" y="280"/>
                  </a:cubicBezTo>
                  <a:cubicBezTo>
                    <a:pt x="340" y="604"/>
                    <a:pt x="292" y="1103"/>
                    <a:pt x="479" y="1617"/>
                  </a:cubicBezTo>
                  <a:cubicBezTo>
                    <a:pt x="577" y="1890"/>
                    <a:pt x="726" y="2143"/>
                    <a:pt x="870" y="2388"/>
                  </a:cubicBezTo>
                  <a:cubicBezTo>
                    <a:pt x="953" y="2530"/>
                    <a:pt x="1038" y="2677"/>
                    <a:pt x="1113" y="2825"/>
                  </a:cubicBezTo>
                  <a:cubicBezTo>
                    <a:pt x="1699" y="3983"/>
                    <a:pt x="1670" y="5408"/>
                    <a:pt x="1041" y="6541"/>
                  </a:cubicBezTo>
                  <a:cubicBezTo>
                    <a:pt x="939" y="6727"/>
                    <a:pt x="817" y="6910"/>
                    <a:pt x="700" y="7088"/>
                  </a:cubicBezTo>
                  <a:cubicBezTo>
                    <a:pt x="466" y="7438"/>
                    <a:pt x="226" y="7800"/>
                    <a:pt x="109" y="8213"/>
                  </a:cubicBezTo>
                  <a:cubicBezTo>
                    <a:pt x="0" y="8599"/>
                    <a:pt x="56" y="9060"/>
                    <a:pt x="253" y="9384"/>
                  </a:cubicBezTo>
                  <a:cubicBezTo>
                    <a:pt x="396" y="9618"/>
                    <a:pt x="598" y="9768"/>
                    <a:pt x="839" y="9816"/>
                  </a:cubicBezTo>
                  <a:cubicBezTo>
                    <a:pt x="897" y="9829"/>
                    <a:pt x="955" y="9834"/>
                    <a:pt x="1012" y="9834"/>
                  </a:cubicBezTo>
                  <a:cubicBezTo>
                    <a:pt x="1440" y="9834"/>
                    <a:pt x="1829" y="9520"/>
                    <a:pt x="2045" y="9174"/>
                  </a:cubicBezTo>
                  <a:cubicBezTo>
                    <a:pt x="2218" y="8897"/>
                    <a:pt x="2321" y="8582"/>
                    <a:pt x="2420" y="8277"/>
                  </a:cubicBezTo>
                  <a:cubicBezTo>
                    <a:pt x="2465" y="8141"/>
                    <a:pt x="2510" y="8000"/>
                    <a:pt x="2562" y="7864"/>
                  </a:cubicBezTo>
                  <a:cubicBezTo>
                    <a:pt x="3040" y="6615"/>
                    <a:pt x="4135" y="5609"/>
                    <a:pt x="5419" y="5238"/>
                  </a:cubicBezTo>
                  <a:cubicBezTo>
                    <a:pt x="5538" y="5204"/>
                    <a:pt x="5661" y="5174"/>
                    <a:pt x="5781" y="5144"/>
                  </a:cubicBezTo>
                  <a:cubicBezTo>
                    <a:pt x="6122" y="5062"/>
                    <a:pt x="6473" y="4975"/>
                    <a:pt x="6774" y="4782"/>
                  </a:cubicBezTo>
                  <a:cubicBezTo>
                    <a:pt x="7189" y="4514"/>
                    <a:pt x="7469" y="3941"/>
                    <a:pt x="7224" y="3512"/>
                  </a:cubicBezTo>
                  <a:cubicBezTo>
                    <a:pt x="6985" y="3097"/>
                    <a:pt x="6425" y="3039"/>
                    <a:pt x="5964" y="3033"/>
                  </a:cubicBezTo>
                  <a:cubicBezTo>
                    <a:pt x="5011" y="3023"/>
                    <a:pt x="3949" y="2951"/>
                    <a:pt x="3424" y="2215"/>
                  </a:cubicBezTo>
                  <a:cubicBezTo>
                    <a:pt x="3262" y="1987"/>
                    <a:pt x="3169" y="1715"/>
                    <a:pt x="3081" y="1452"/>
                  </a:cubicBezTo>
                  <a:cubicBezTo>
                    <a:pt x="3022" y="1283"/>
                    <a:pt x="2963" y="1105"/>
                    <a:pt x="2884" y="940"/>
                  </a:cubicBezTo>
                  <a:cubicBezTo>
                    <a:pt x="2683" y="517"/>
                    <a:pt x="2004" y="83"/>
                    <a:pt x="1432" y="11"/>
                  </a:cubicBezTo>
                  <a:cubicBezTo>
                    <a:pt x="1373" y="4"/>
                    <a:pt x="1317" y="0"/>
                    <a:pt x="12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652825" y="2394675"/>
              <a:ext cx="86175" cy="364175"/>
            </a:xfrm>
            <a:custGeom>
              <a:avLst/>
              <a:gdLst/>
              <a:ahLst/>
              <a:cxnLst/>
              <a:rect l="l" t="t" r="r" b="b"/>
              <a:pathLst>
                <a:path w="3447" h="14567" extrusionOk="0">
                  <a:moveTo>
                    <a:pt x="1326" y="86"/>
                  </a:moveTo>
                  <a:cubicBezTo>
                    <a:pt x="1345" y="86"/>
                    <a:pt x="1363" y="87"/>
                    <a:pt x="1382" y="89"/>
                  </a:cubicBezTo>
                  <a:cubicBezTo>
                    <a:pt x="1758" y="126"/>
                    <a:pt x="2133" y="524"/>
                    <a:pt x="2338" y="856"/>
                  </a:cubicBezTo>
                  <a:cubicBezTo>
                    <a:pt x="2705" y="1445"/>
                    <a:pt x="2791" y="2272"/>
                    <a:pt x="2569" y="3064"/>
                  </a:cubicBezTo>
                  <a:cubicBezTo>
                    <a:pt x="2402" y="3663"/>
                    <a:pt x="2106" y="4225"/>
                    <a:pt x="1819" y="4770"/>
                  </a:cubicBezTo>
                  <a:cubicBezTo>
                    <a:pt x="1608" y="5172"/>
                    <a:pt x="1389" y="5586"/>
                    <a:pt x="1222" y="6015"/>
                  </a:cubicBezTo>
                  <a:cubicBezTo>
                    <a:pt x="402" y="8121"/>
                    <a:pt x="873" y="10656"/>
                    <a:pt x="2394" y="12326"/>
                  </a:cubicBezTo>
                  <a:lnTo>
                    <a:pt x="2449" y="12386"/>
                  </a:lnTo>
                  <a:cubicBezTo>
                    <a:pt x="2870" y="12847"/>
                    <a:pt x="3349" y="13370"/>
                    <a:pt x="3160" y="13926"/>
                  </a:cubicBezTo>
                  <a:cubicBezTo>
                    <a:pt x="3091" y="14129"/>
                    <a:pt x="2937" y="14288"/>
                    <a:pt x="2714" y="14384"/>
                  </a:cubicBezTo>
                  <a:cubicBezTo>
                    <a:pt x="2565" y="14449"/>
                    <a:pt x="2394" y="14481"/>
                    <a:pt x="2221" y="14481"/>
                  </a:cubicBezTo>
                  <a:cubicBezTo>
                    <a:pt x="2034" y="14481"/>
                    <a:pt x="1844" y="14443"/>
                    <a:pt x="1678" y="14368"/>
                  </a:cubicBezTo>
                  <a:cubicBezTo>
                    <a:pt x="1166" y="14137"/>
                    <a:pt x="738" y="13631"/>
                    <a:pt x="508" y="12981"/>
                  </a:cubicBezTo>
                  <a:cubicBezTo>
                    <a:pt x="296" y="12389"/>
                    <a:pt x="253" y="11739"/>
                    <a:pt x="226" y="11122"/>
                  </a:cubicBezTo>
                  <a:cubicBezTo>
                    <a:pt x="85" y="7863"/>
                    <a:pt x="330" y="4555"/>
                    <a:pt x="565" y="1357"/>
                  </a:cubicBezTo>
                  <a:cubicBezTo>
                    <a:pt x="596" y="947"/>
                    <a:pt x="642" y="558"/>
                    <a:pt x="889" y="295"/>
                  </a:cubicBezTo>
                  <a:cubicBezTo>
                    <a:pt x="1020" y="156"/>
                    <a:pt x="1168" y="86"/>
                    <a:pt x="1326" y="86"/>
                  </a:cubicBezTo>
                  <a:close/>
                  <a:moveTo>
                    <a:pt x="1322" y="0"/>
                  </a:moveTo>
                  <a:cubicBezTo>
                    <a:pt x="1140" y="0"/>
                    <a:pt x="973" y="81"/>
                    <a:pt x="827" y="238"/>
                  </a:cubicBezTo>
                  <a:cubicBezTo>
                    <a:pt x="561" y="520"/>
                    <a:pt x="511" y="925"/>
                    <a:pt x="479" y="1351"/>
                  </a:cubicBezTo>
                  <a:cubicBezTo>
                    <a:pt x="244" y="4552"/>
                    <a:pt x="0" y="7862"/>
                    <a:pt x="141" y="11127"/>
                  </a:cubicBezTo>
                  <a:cubicBezTo>
                    <a:pt x="168" y="11748"/>
                    <a:pt x="212" y="12406"/>
                    <a:pt x="426" y="13010"/>
                  </a:cubicBezTo>
                  <a:cubicBezTo>
                    <a:pt x="666" y="13683"/>
                    <a:pt x="1108" y="14206"/>
                    <a:pt x="1643" y="14446"/>
                  </a:cubicBezTo>
                  <a:cubicBezTo>
                    <a:pt x="1819" y="14526"/>
                    <a:pt x="2023" y="14567"/>
                    <a:pt x="2223" y="14567"/>
                  </a:cubicBezTo>
                  <a:cubicBezTo>
                    <a:pt x="2407" y="14567"/>
                    <a:pt x="2590" y="14533"/>
                    <a:pt x="2748" y="14464"/>
                  </a:cubicBezTo>
                  <a:cubicBezTo>
                    <a:pt x="2993" y="14358"/>
                    <a:pt x="3164" y="14182"/>
                    <a:pt x="3241" y="13955"/>
                  </a:cubicBezTo>
                  <a:cubicBezTo>
                    <a:pt x="3446" y="13351"/>
                    <a:pt x="2929" y="12784"/>
                    <a:pt x="2513" y="12328"/>
                  </a:cubicBezTo>
                  <a:lnTo>
                    <a:pt x="2458" y="12270"/>
                  </a:lnTo>
                  <a:cubicBezTo>
                    <a:pt x="959" y="10622"/>
                    <a:pt x="493" y="8123"/>
                    <a:pt x="1302" y="6047"/>
                  </a:cubicBezTo>
                  <a:cubicBezTo>
                    <a:pt x="1469" y="5623"/>
                    <a:pt x="1685" y="5210"/>
                    <a:pt x="1896" y="4811"/>
                  </a:cubicBezTo>
                  <a:cubicBezTo>
                    <a:pt x="2184" y="4262"/>
                    <a:pt x="2482" y="3695"/>
                    <a:pt x="2652" y="3088"/>
                  </a:cubicBezTo>
                  <a:cubicBezTo>
                    <a:pt x="2879" y="2272"/>
                    <a:pt x="2790" y="1420"/>
                    <a:pt x="2410" y="811"/>
                  </a:cubicBezTo>
                  <a:cubicBezTo>
                    <a:pt x="2196" y="464"/>
                    <a:pt x="1799" y="44"/>
                    <a:pt x="1390" y="4"/>
                  </a:cubicBezTo>
                  <a:cubicBezTo>
                    <a:pt x="1367" y="2"/>
                    <a:pt x="1345" y="0"/>
                    <a:pt x="132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192825" y="2315150"/>
              <a:ext cx="585725" cy="269125"/>
            </a:xfrm>
            <a:custGeom>
              <a:avLst/>
              <a:gdLst/>
              <a:ahLst/>
              <a:cxnLst/>
              <a:rect l="l" t="t" r="r" b="b"/>
              <a:pathLst>
                <a:path w="23429" h="10765" extrusionOk="0">
                  <a:moveTo>
                    <a:pt x="14489" y="123"/>
                  </a:moveTo>
                  <a:cubicBezTo>
                    <a:pt x="14790" y="123"/>
                    <a:pt x="15092" y="144"/>
                    <a:pt x="15386" y="215"/>
                  </a:cubicBezTo>
                  <a:cubicBezTo>
                    <a:pt x="15942" y="347"/>
                    <a:pt x="16382" y="657"/>
                    <a:pt x="16595" y="1065"/>
                  </a:cubicBezTo>
                  <a:cubicBezTo>
                    <a:pt x="16843" y="1537"/>
                    <a:pt x="16784" y="2069"/>
                    <a:pt x="16722" y="2631"/>
                  </a:cubicBezTo>
                  <a:cubicBezTo>
                    <a:pt x="16680" y="3009"/>
                    <a:pt x="16637" y="3400"/>
                    <a:pt x="16693" y="3773"/>
                  </a:cubicBezTo>
                  <a:cubicBezTo>
                    <a:pt x="16919" y="5256"/>
                    <a:pt x="18592" y="5978"/>
                    <a:pt x="19301" y="6220"/>
                  </a:cubicBezTo>
                  <a:cubicBezTo>
                    <a:pt x="19606" y="6324"/>
                    <a:pt x="19921" y="6415"/>
                    <a:pt x="20229" y="6505"/>
                  </a:cubicBezTo>
                  <a:cubicBezTo>
                    <a:pt x="21103" y="6758"/>
                    <a:pt x="22006" y="7020"/>
                    <a:pt x="22719" y="7589"/>
                  </a:cubicBezTo>
                  <a:cubicBezTo>
                    <a:pt x="22864" y="7704"/>
                    <a:pt x="23327" y="8119"/>
                    <a:pt x="23175" y="8558"/>
                  </a:cubicBezTo>
                  <a:cubicBezTo>
                    <a:pt x="23060" y="8886"/>
                    <a:pt x="22677" y="8998"/>
                    <a:pt x="22299" y="8998"/>
                  </a:cubicBezTo>
                  <a:cubicBezTo>
                    <a:pt x="22197" y="8998"/>
                    <a:pt x="22096" y="8990"/>
                    <a:pt x="22000" y="8975"/>
                  </a:cubicBezTo>
                  <a:cubicBezTo>
                    <a:pt x="21487" y="8899"/>
                    <a:pt x="20973" y="8745"/>
                    <a:pt x="20475" y="8596"/>
                  </a:cubicBezTo>
                  <a:cubicBezTo>
                    <a:pt x="19770" y="8384"/>
                    <a:pt x="19045" y="8166"/>
                    <a:pt x="18307" y="8166"/>
                  </a:cubicBezTo>
                  <a:cubicBezTo>
                    <a:pt x="18185" y="8166"/>
                    <a:pt x="18063" y="8171"/>
                    <a:pt x="17940" y="8184"/>
                  </a:cubicBezTo>
                  <a:cubicBezTo>
                    <a:pt x="17087" y="8274"/>
                    <a:pt x="16313" y="8690"/>
                    <a:pt x="15564" y="9094"/>
                  </a:cubicBezTo>
                  <a:cubicBezTo>
                    <a:pt x="15389" y="9187"/>
                    <a:pt x="15210" y="9285"/>
                    <a:pt x="15032" y="9376"/>
                  </a:cubicBezTo>
                  <a:cubicBezTo>
                    <a:pt x="13961" y="9922"/>
                    <a:pt x="12822" y="10324"/>
                    <a:pt x="11646" y="10567"/>
                  </a:cubicBezTo>
                  <a:cubicBezTo>
                    <a:pt x="11373" y="10624"/>
                    <a:pt x="11046" y="10678"/>
                    <a:pt x="10715" y="10678"/>
                  </a:cubicBezTo>
                  <a:cubicBezTo>
                    <a:pt x="10312" y="10678"/>
                    <a:pt x="9902" y="10598"/>
                    <a:pt x="9575" y="10345"/>
                  </a:cubicBezTo>
                  <a:cubicBezTo>
                    <a:pt x="9069" y="9954"/>
                    <a:pt x="8909" y="9283"/>
                    <a:pt x="8753" y="8636"/>
                  </a:cubicBezTo>
                  <a:lnTo>
                    <a:pt x="8713" y="8473"/>
                  </a:lnTo>
                  <a:cubicBezTo>
                    <a:pt x="8422" y="7275"/>
                    <a:pt x="7969" y="6268"/>
                    <a:pt x="7370" y="5480"/>
                  </a:cubicBezTo>
                  <a:cubicBezTo>
                    <a:pt x="6653" y="4538"/>
                    <a:pt x="5700" y="3886"/>
                    <a:pt x="4688" y="3645"/>
                  </a:cubicBezTo>
                  <a:cubicBezTo>
                    <a:pt x="4321" y="3558"/>
                    <a:pt x="3941" y="3521"/>
                    <a:pt x="3573" y="3486"/>
                  </a:cubicBezTo>
                  <a:cubicBezTo>
                    <a:pt x="3126" y="3443"/>
                    <a:pt x="2665" y="3400"/>
                    <a:pt x="2233" y="3264"/>
                  </a:cubicBezTo>
                  <a:cubicBezTo>
                    <a:pt x="1327" y="2977"/>
                    <a:pt x="550" y="2247"/>
                    <a:pt x="209" y="1360"/>
                  </a:cubicBezTo>
                  <a:cubicBezTo>
                    <a:pt x="97" y="1068"/>
                    <a:pt x="89" y="849"/>
                    <a:pt x="185" y="689"/>
                  </a:cubicBezTo>
                  <a:cubicBezTo>
                    <a:pt x="330" y="445"/>
                    <a:pt x="670" y="407"/>
                    <a:pt x="985" y="399"/>
                  </a:cubicBezTo>
                  <a:lnTo>
                    <a:pt x="13846" y="123"/>
                  </a:lnTo>
                  <a:lnTo>
                    <a:pt x="13846" y="144"/>
                  </a:lnTo>
                  <a:cubicBezTo>
                    <a:pt x="14058" y="133"/>
                    <a:pt x="14274" y="123"/>
                    <a:pt x="14489" y="123"/>
                  </a:cubicBezTo>
                  <a:close/>
                  <a:moveTo>
                    <a:pt x="15554" y="0"/>
                  </a:moveTo>
                  <a:lnTo>
                    <a:pt x="982" y="314"/>
                  </a:lnTo>
                  <a:cubicBezTo>
                    <a:pt x="646" y="320"/>
                    <a:pt x="278" y="365"/>
                    <a:pt x="111" y="644"/>
                  </a:cubicBezTo>
                  <a:cubicBezTo>
                    <a:pt x="1" y="829"/>
                    <a:pt x="5" y="1073"/>
                    <a:pt x="129" y="1390"/>
                  </a:cubicBezTo>
                  <a:cubicBezTo>
                    <a:pt x="484" y="2316"/>
                    <a:pt x="1262" y="3046"/>
                    <a:pt x="2207" y="3345"/>
                  </a:cubicBezTo>
                  <a:cubicBezTo>
                    <a:pt x="2648" y="3484"/>
                    <a:pt x="3115" y="3529"/>
                    <a:pt x="3565" y="3571"/>
                  </a:cubicBezTo>
                  <a:cubicBezTo>
                    <a:pt x="3930" y="3606"/>
                    <a:pt x="4308" y="3643"/>
                    <a:pt x="4667" y="3728"/>
                  </a:cubicBezTo>
                  <a:cubicBezTo>
                    <a:pt x="5661" y="3966"/>
                    <a:pt x="6597" y="4607"/>
                    <a:pt x="7301" y="5533"/>
                  </a:cubicBezTo>
                  <a:cubicBezTo>
                    <a:pt x="7894" y="6311"/>
                    <a:pt x="8342" y="7307"/>
                    <a:pt x="8630" y="8492"/>
                  </a:cubicBezTo>
                  <a:lnTo>
                    <a:pt x="8670" y="8657"/>
                  </a:lnTo>
                  <a:cubicBezTo>
                    <a:pt x="8829" y="9318"/>
                    <a:pt x="8992" y="10004"/>
                    <a:pt x="9524" y="10413"/>
                  </a:cubicBezTo>
                  <a:cubicBezTo>
                    <a:pt x="9868" y="10679"/>
                    <a:pt x="10296" y="10764"/>
                    <a:pt x="10715" y="10764"/>
                  </a:cubicBezTo>
                  <a:cubicBezTo>
                    <a:pt x="11053" y="10764"/>
                    <a:pt x="11386" y="10708"/>
                    <a:pt x="11663" y="10650"/>
                  </a:cubicBezTo>
                  <a:cubicBezTo>
                    <a:pt x="12848" y="10405"/>
                    <a:pt x="13995" y="10002"/>
                    <a:pt x="15071" y="9451"/>
                  </a:cubicBezTo>
                  <a:cubicBezTo>
                    <a:pt x="15250" y="9360"/>
                    <a:pt x="15431" y="9264"/>
                    <a:pt x="15606" y="9169"/>
                  </a:cubicBezTo>
                  <a:cubicBezTo>
                    <a:pt x="16347" y="8770"/>
                    <a:pt x="17112" y="8357"/>
                    <a:pt x="17948" y="8271"/>
                  </a:cubicBezTo>
                  <a:cubicBezTo>
                    <a:pt x="18069" y="8258"/>
                    <a:pt x="18189" y="8252"/>
                    <a:pt x="18309" y="8252"/>
                  </a:cubicBezTo>
                  <a:cubicBezTo>
                    <a:pt x="19035" y="8252"/>
                    <a:pt x="19753" y="8467"/>
                    <a:pt x="20451" y="8678"/>
                  </a:cubicBezTo>
                  <a:cubicBezTo>
                    <a:pt x="20951" y="8828"/>
                    <a:pt x="21468" y="8983"/>
                    <a:pt x="21987" y="9060"/>
                  </a:cubicBezTo>
                  <a:cubicBezTo>
                    <a:pt x="22086" y="9075"/>
                    <a:pt x="22191" y="9083"/>
                    <a:pt x="22297" y="9083"/>
                  </a:cubicBezTo>
                  <a:cubicBezTo>
                    <a:pt x="22707" y="9083"/>
                    <a:pt x="23127" y="8957"/>
                    <a:pt x="23257" y="8586"/>
                  </a:cubicBezTo>
                  <a:cubicBezTo>
                    <a:pt x="23428" y="8093"/>
                    <a:pt x="22929" y="7646"/>
                    <a:pt x="22772" y="7521"/>
                  </a:cubicBezTo>
                  <a:cubicBezTo>
                    <a:pt x="22048" y="6942"/>
                    <a:pt x="21135" y="6678"/>
                    <a:pt x="20253" y="6421"/>
                  </a:cubicBezTo>
                  <a:cubicBezTo>
                    <a:pt x="19947" y="6333"/>
                    <a:pt x="19631" y="6242"/>
                    <a:pt x="19330" y="6138"/>
                  </a:cubicBezTo>
                  <a:cubicBezTo>
                    <a:pt x="18635" y="5902"/>
                    <a:pt x="16997" y="5196"/>
                    <a:pt x="16778" y="3760"/>
                  </a:cubicBezTo>
                  <a:cubicBezTo>
                    <a:pt x="16723" y="3398"/>
                    <a:pt x="16767" y="3014"/>
                    <a:pt x="16808" y="2641"/>
                  </a:cubicBezTo>
                  <a:cubicBezTo>
                    <a:pt x="16869" y="2090"/>
                    <a:pt x="16933" y="1520"/>
                    <a:pt x="16672" y="1025"/>
                  </a:cubicBezTo>
                  <a:cubicBezTo>
                    <a:pt x="16446" y="596"/>
                    <a:pt x="15987" y="271"/>
                    <a:pt x="15407" y="131"/>
                  </a:cubicBezTo>
                  <a:cubicBezTo>
                    <a:pt x="15346" y="117"/>
                    <a:pt x="15285" y="104"/>
                    <a:pt x="15224" y="93"/>
                  </a:cubicBezTo>
                  <a:lnTo>
                    <a:pt x="15556" y="86"/>
                  </a:lnTo>
                  <a:lnTo>
                    <a:pt x="15554" y="0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2128375" y="2314325"/>
              <a:ext cx="223525" cy="410375"/>
            </a:xfrm>
            <a:custGeom>
              <a:avLst/>
              <a:gdLst/>
              <a:ahLst/>
              <a:cxnLst/>
              <a:rect l="l" t="t" r="r" b="b"/>
              <a:pathLst>
                <a:path w="8941" h="16415" extrusionOk="0">
                  <a:moveTo>
                    <a:pt x="5962" y="86"/>
                  </a:moveTo>
                  <a:cubicBezTo>
                    <a:pt x="6726" y="86"/>
                    <a:pt x="7470" y="217"/>
                    <a:pt x="7932" y="752"/>
                  </a:cubicBezTo>
                  <a:cubicBezTo>
                    <a:pt x="8257" y="1128"/>
                    <a:pt x="8358" y="1657"/>
                    <a:pt x="8431" y="2166"/>
                  </a:cubicBezTo>
                  <a:cubicBezTo>
                    <a:pt x="8727" y="4185"/>
                    <a:pt x="8854" y="6243"/>
                    <a:pt x="8806" y="8283"/>
                  </a:cubicBezTo>
                  <a:cubicBezTo>
                    <a:pt x="8759" y="10270"/>
                    <a:pt x="8495" y="13129"/>
                    <a:pt x="6732" y="14993"/>
                  </a:cubicBezTo>
                  <a:cubicBezTo>
                    <a:pt x="5962" y="15808"/>
                    <a:pt x="5030" y="16282"/>
                    <a:pt x="4108" y="16325"/>
                  </a:cubicBezTo>
                  <a:cubicBezTo>
                    <a:pt x="4065" y="16327"/>
                    <a:pt x="4023" y="16328"/>
                    <a:pt x="3981" y="16328"/>
                  </a:cubicBezTo>
                  <a:cubicBezTo>
                    <a:pt x="2975" y="16328"/>
                    <a:pt x="2019" y="15747"/>
                    <a:pt x="1675" y="14916"/>
                  </a:cubicBezTo>
                  <a:cubicBezTo>
                    <a:pt x="1371" y="14182"/>
                    <a:pt x="1531" y="13385"/>
                    <a:pt x="1720" y="12844"/>
                  </a:cubicBezTo>
                  <a:cubicBezTo>
                    <a:pt x="1891" y="12355"/>
                    <a:pt x="2141" y="11889"/>
                    <a:pt x="2383" y="11439"/>
                  </a:cubicBezTo>
                  <a:cubicBezTo>
                    <a:pt x="2474" y="11268"/>
                    <a:pt x="2570" y="11092"/>
                    <a:pt x="2658" y="10917"/>
                  </a:cubicBezTo>
                  <a:cubicBezTo>
                    <a:pt x="3315" y="9627"/>
                    <a:pt x="3618" y="8477"/>
                    <a:pt x="3586" y="7399"/>
                  </a:cubicBezTo>
                  <a:cubicBezTo>
                    <a:pt x="3546" y="6076"/>
                    <a:pt x="2929" y="4859"/>
                    <a:pt x="1979" y="4225"/>
                  </a:cubicBezTo>
                  <a:cubicBezTo>
                    <a:pt x="1816" y="4116"/>
                    <a:pt x="1638" y="4019"/>
                    <a:pt x="1467" y="3926"/>
                  </a:cubicBezTo>
                  <a:cubicBezTo>
                    <a:pt x="1068" y="3708"/>
                    <a:pt x="694" y="3503"/>
                    <a:pt x="453" y="3149"/>
                  </a:cubicBezTo>
                  <a:cubicBezTo>
                    <a:pt x="91" y="2616"/>
                    <a:pt x="160" y="1818"/>
                    <a:pt x="615" y="1252"/>
                  </a:cubicBezTo>
                  <a:cubicBezTo>
                    <a:pt x="1353" y="331"/>
                    <a:pt x="2633" y="273"/>
                    <a:pt x="3762" y="222"/>
                  </a:cubicBezTo>
                  <a:cubicBezTo>
                    <a:pt x="3951" y="214"/>
                    <a:pt x="4128" y="206"/>
                    <a:pt x="4305" y="195"/>
                  </a:cubicBezTo>
                  <a:cubicBezTo>
                    <a:pt x="4453" y="185"/>
                    <a:pt x="4612" y="171"/>
                    <a:pt x="4779" y="156"/>
                  </a:cubicBezTo>
                  <a:cubicBezTo>
                    <a:pt x="5153" y="123"/>
                    <a:pt x="5560" y="86"/>
                    <a:pt x="5962" y="86"/>
                  </a:cubicBezTo>
                  <a:close/>
                  <a:moveTo>
                    <a:pt x="5962" y="0"/>
                  </a:moveTo>
                  <a:cubicBezTo>
                    <a:pt x="5558" y="0"/>
                    <a:pt x="5149" y="37"/>
                    <a:pt x="4772" y="70"/>
                  </a:cubicBezTo>
                  <a:cubicBezTo>
                    <a:pt x="4606" y="84"/>
                    <a:pt x="4447" y="99"/>
                    <a:pt x="4298" y="108"/>
                  </a:cubicBezTo>
                  <a:cubicBezTo>
                    <a:pt x="4124" y="121"/>
                    <a:pt x="3946" y="129"/>
                    <a:pt x="3759" y="137"/>
                  </a:cubicBezTo>
                  <a:cubicBezTo>
                    <a:pt x="2612" y="188"/>
                    <a:pt x="1312" y="248"/>
                    <a:pt x="548" y="1197"/>
                  </a:cubicBezTo>
                  <a:cubicBezTo>
                    <a:pt x="71" y="1793"/>
                    <a:pt x="0" y="2634"/>
                    <a:pt x="381" y="3197"/>
                  </a:cubicBezTo>
                  <a:cubicBezTo>
                    <a:pt x="634" y="3569"/>
                    <a:pt x="1036" y="3788"/>
                    <a:pt x="1425" y="4001"/>
                  </a:cubicBezTo>
                  <a:cubicBezTo>
                    <a:pt x="1595" y="4094"/>
                    <a:pt x="1771" y="4190"/>
                    <a:pt x="1931" y="4296"/>
                  </a:cubicBezTo>
                  <a:cubicBezTo>
                    <a:pt x="2860" y="4917"/>
                    <a:pt x="3461" y="6107"/>
                    <a:pt x="3499" y="7402"/>
                  </a:cubicBezTo>
                  <a:cubicBezTo>
                    <a:pt x="3533" y="8464"/>
                    <a:pt x="3232" y="9603"/>
                    <a:pt x="2583" y="10879"/>
                  </a:cubicBezTo>
                  <a:cubicBezTo>
                    <a:pt x="2493" y="11053"/>
                    <a:pt x="2399" y="11228"/>
                    <a:pt x="2308" y="11399"/>
                  </a:cubicBezTo>
                  <a:cubicBezTo>
                    <a:pt x="2064" y="11852"/>
                    <a:pt x="1813" y="12320"/>
                    <a:pt x="1640" y="12815"/>
                  </a:cubicBezTo>
                  <a:cubicBezTo>
                    <a:pt x="1446" y="13370"/>
                    <a:pt x="1281" y="14190"/>
                    <a:pt x="1595" y="14949"/>
                  </a:cubicBezTo>
                  <a:cubicBezTo>
                    <a:pt x="1959" y="15825"/>
                    <a:pt x="2926" y="16415"/>
                    <a:pt x="3978" y="16415"/>
                  </a:cubicBezTo>
                  <a:cubicBezTo>
                    <a:pt x="4023" y="16415"/>
                    <a:pt x="4068" y="16413"/>
                    <a:pt x="4112" y="16411"/>
                  </a:cubicBezTo>
                  <a:cubicBezTo>
                    <a:pt x="5057" y="16367"/>
                    <a:pt x="6010" y="15883"/>
                    <a:pt x="6795" y="15052"/>
                  </a:cubicBezTo>
                  <a:cubicBezTo>
                    <a:pt x="8579" y="13165"/>
                    <a:pt x="8846" y="10286"/>
                    <a:pt x="8892" y="8285"/>
                  </a:cubicBezTo>
                  <a:cubicBezTo>
                    <a:pt x="8940" y="6241"/>
                    <a:pt x="8814" y="4177"/>
                    <a:pt x="8518" y="2155"/>
                  </a:cubicBezTo>
                  <a:cubicBezTo>
                    <a:pt x="8441" y="1633"/>
                    <a:pt x="8337" y="1090"/>
                    <a:pt x="7997" y="696"/>
                  </a:cubicBezTo>
                  <a:cubicBezTo>
                    <a:pt x="7513" y="137"/>
                    <a:pt x="6746" y="0"/>
                    <a:pt x="5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2162825" y="2456850"/>
              <a:ext cx="35950" cy="68925"/>
            </a:xfrm>
            <a:custGeom>
              <a:avLst/>
              <a:gdLst/>
              <a:ahLst/>
              <a:cxnLst/>
              <a:rect l="l" t="t" r="r" b="b"/>
              <a:pathLst>
                <a:path w="1438" h="2757" extrusionOk="0">
                  <a:moveTo>
                    <a:pt x="784" y="85"/>
                  </a:moveTo>
                  <a:cubicBezTo>
                    <a:pt x="803" y="85"/>
                    <a:pt x="822" y="88"/>
                    <a:pt x="840" y="92"/>
                  </a:cubicBezTo>
                  <a:cubicBezTo>
                    <a:pt x="1024" y="137"/>
                    <a:pt x="1199" y="409"/>
                    <a:pt x="1266" y="753"/>
                  </a:cubicBezTo>
                  <a:cubicBezTo>
                    <a:pt x="1346" y="1174"/>
                    <a:pt x="1351" y="1600"/>
                    <a:pt x="1277" y="2023"/>
                  </a:cubicBezTo>
                  <a:cubicBezTo>
                    <a:pt x="1252" y="2177"/>
                    <a:pt x="1210" y="2353"/>
                    <a:pt x="1106" y="2488"/>
                  </a:cubicBezTo>
                  <a:cubicBezTo>
                    <a:pt x="1032" y="2585"/>
                    <a:pt x="905" y="2670"/>
                    <a:pt x="771" y="2670"/>
                  </a:cubicBezTo>
                  <a:cubicBezTo>
                    <a:pt x="746" y="2670"/>
                    <a:pt x="721" y="2667"/>
                    <a:pt x="696" y="2661"/>
                  </a:cubicBezTo>
                  <a:cubicBezTo>
                    <a:pt x="480" y="2608"/>
                    <a:pt x="385" y="2343"/>
                    <a:pt x="344" y="2134"/>
                  </a:cubicBezTo>
                  <a:cubicBezTo>
                    <a:pt x="246" y="1634"/>
                    <a:pt x="163" y="684"/>
                    <a:pt x="465" y="292"/>
                  </a:cubicBezTo>
                  <a:cubicBezTo>
                    <a:pt x="573" y="155"/>
                    <a:pt x="679" y="85"/>
                    <a:pt x="784" y="85"/>
                  </a:cubicBezTo>
                  <a:close/>
                  <a:moveTo>
                    <a:pt x="785" y="0"/>
                  </a:moveTo>
                  <a:cubicBezTo>
                    <a:pt x="681" y="0"/>
                    <a:pt x="544" y="51"/>
                    <a:pt x="398" y="239"/>
                  </a:cubicBezTo>
                  <a:cubicBezTo>
                    <a:pt x="1" y="753"/>
                    <a:pt x="232" y="2007"/>
                    <a:pt x="259" y="2150"/>
                  </a:cubicBezTo>
                  <a:cubicBezTo>
                    <a:pt x="326" y="2488"/>
                    <a:pt x="470" y="2693"/>
                    <a:pt x="675" y="2744"/>
                  </a:cubicBezTo>
                  <a:cubicBezTo>
                    <a:pt x="707" y="2752"/>
                    <a:pt x="739" y="2757"/>
                    <a:pt x="770" y="2757"/>
                  </a:cubicBezTo>
                  <a:cubicBezTo>
                    <a:pt x="935" y="2757"/>
                    <a:pt x="1087" y="2656"/>
                    <a:pt x="1175" y="2540"/>
                  </a:cubicBezTo>
                  <a:cubicBezTo>
                    <a:pt x="1290" y="2390"/>
                    <a:pt x="1335" y="2201"/>
                    <a:pt x="1362" y="2038"/>
                  </a:cubicBezTo>
                  <a:cubicBezTo>
                    <a:pt x="1437" y="1605"/>
                    <a:pt x="1433" y="1168"/>
                    <a:pt x="1349" y="737"/>
                  </a:cubicBezTo>
                  <a:cubicBezTo>
                    <a:pt x="1288" y="419"/>
                    <a:pt x="1114" y="70"/>
                    <a:pt x="859" y="9"/>
                  </a:cubicBezTo>
                  <a:cubicBezTo>
                    <a:pt x="837" y="3"/>
                    <a:pt x="812" y="0"/>
                    <a:pt x="78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603450" y="2707975"/>
              <a:ext cx="70475" cy="69325"/>
            </a:xfrm>
            <a:custGeom>
              <a:avLst/>
              <a:gdLst/>
              <a:ahLst/>
              <a:cxnLst/>
              <a:rect l="l" t="t" r="r" b="b"/>
              <a:pathLst>
                <a:path w="2819" h="2773" extrusionOk="0">
                  <a:moveTo>
                    <a:pt x="1864" y="86"/>
                  </a:moveTo>
                  <a:cubicBezTo>
                    <a:pt x="2100" y="86"/>
                    <a:pt x="2298" y="179"/>
                    <a:pt x="2439" y="358"/>
                  </a:cubicBezTo>
                  <a:cubicBezTo>
                    <a:pt x="2728" y="725"/>
                    <a:pt x="2728" y="1376"/>
                    <a:pt x="2439" y="1841"/>
                  </a:cubicBezTo>
                  <a:cubicBezTo>
                    <a:pt x="2167" y="2281"/>
                    <a:pt x="1775" y="2582"/>
                    <a:pt x="1363" y="2665"/>
                  </a:cubicBezTo>
                  <a:cubicBezTo>
                    <a:pt x="1289" y="2680"/>
                    <a:pt x="1214" y="2688"/>
                    <a:pt x="1139" y="2688"/>
                  </a:cubicBezTo>
                  <a:cubicBezTo>
                    <a:pt x="737" y="2688"/>
                    <a:pt x="358" y="2476"/>
                    <a:pt x="204" y="2143"/>
                  </a:cubicBezTo>
                  <a:cubicBezTo>
                    <a:pt x="87" y="1889"/>
                    <a:pt x="93" y="1607"/>
                    <a:pt x="225" y="1306"/>
                  </a:cubicBezTo>
                  <a:cubicBezTo>
                    <a:pt x="468" y="749"/>
                    <a:pt x="1069" y="292"/>
                    <a:pt x="1509" y="148"/>
                  </a:cubicBezTo>
                  <a:cubicBezTo>
                    <a:pt x="1635" y="107"/>
                    <a:pt x="1754" y="86"/>
                    <a:pt x="1864" y="86"/>
                  </a:cubicBezTo>
                  <a:close/>
                  <a:moveTo>
                    <a:pt x="1867" y="0"/>
                  </a:moveTo>
                  <a:cubicBezTo>
                    <a:pt x="1747" y="0"/>
                    <a:pt x="1618" y="22"/>
                    <a:pt x="1483" y="66"/>
                  </a:cubicBezTo>
                  <a:cubicBezTo>
                    <a:pt x="1024" y="217"/>
                    <a:pt x="399" y="691"/>
                    <a:pt x="146" y="1272"/>
                  </a:cubicBezTo>
                  <a:cubicBezTo>
                    <a:pt x="7" y="1593"/>
                    <a:pt x="0" y="1906"/>
                    <a:pt x="127" y="2180"/>
                  </a:cubicBezTo>
                  <a:cubicBezTo>
                    <a:pt x="294" y="2542"/>
                    <a:pt x="703" y="2773"/>
                    <a:pt x="1139" y="2773"/>
                  </a:cubicBezTo>
                  <a:cubicBezTo>
                    <a:pt x="1219" y="2773"/>
                    <a:pt x="1301" y="2765"/>
                    <a:pt x="1381" y="2749"/>
                  </a:cubicBezTo>
                  <a:cubicBezTo>
                    <a:pt x="1815" y="2661"/>
                    <a:pt x="2228" y="2347"/>
                    <a:pt x="2513" y="1887"/>
                  </a:cubicBezTo>
                  <a:cubicBezTo>
                    <a:pt x="2819" y="1392"/>
                    <a:pt x="2817" y="697"/>
                    <a:pt x="2507" y="305"/>
                  </a:cubicBezTo>
                  <a:cubicBezTo>
                    <a:pt x="2348" y="103"/>
                    <a:pt x="2127" y="0"/>
                    <a:pt x="186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1428075" y="2695850"/>
              <a:ext cx="624625" cy="354125"/>
            </a:xfrm>
            <a:custGeom>
              <a:avLst/>
              <a:gdLst/>
              <a:ahLst/>
              <a:cxnLst/>
              <a:rect l="l" t="t" r="r" b="b"/>
              <a:pathLst>
                <a:path w="24985" h="14165" extrusionOk="0">
                  <a:moveTo>
                    <a:pt x="21276" y="85"/>
                  </a:moveTo>
                  <a:cubicBezTo>
                    <a:pt x="21350" y="85"/>
                    <a:pt x="21424" y="97"/>
                    <a:pt x="21496" y="122"/>
                  </a:cubicBezTo>
                  <a:cubicBezTo>
                    <a:pt x="22017" y="303"/>
                    <a:pt x="22086" y="976"/>
                    <a:pt x="22146" y="1570"/>
                  </a:cubicBezTo>
                  <a:lnTo>
                    <a:pt x="22155" y="1656"/>
                  </a:lnTo>
                  <a:cubicBezTo>
                    <a:pt x="22299" y="3035"/>
                    <a:pt x="23062" y="4334"/>
                    <a:pt x="24199" y="5128"/>
                  </a:cubicBezTo>
                  <a:cubicBezTo>
                    <a:pt x="24227" y="5147"/>
                    <a:pt x="24255" y="5167"/>
                    <a:pt x="24283" y="5186"/>
                  </a:cubicBezTo>
                  <a:cubicBezTo>
                    <a:pt x="24441" y="5293"/>
                    <a:pt x="24606" y="5405"/>
                    <a:pt x="24717" y="5559"/>
                  </a:cubicBezTo>
                  <a:cubicBezTo>
                    <a:pt x="24837" y="5727"/>
                    <a:pt x="24890" y="5983"/>
                    <a:pt x="24757" y="6151"/>
                  </a:cubicBezTo>
                  <a:cubicBezTo>
                    <a:pt x="24678" y="6251"/>
                    <a:pt x="24570" y="6290"/>
                    <a:pt x="24447" y="6290"/>
                  </a:cubicBezTo>
                  <a:cubicBezTo>
                    <a:pt x="24220" y="6290"/>
                    <a:pt x="23943" y="6154"/>
                    <a:pt x="23714" y="6010"/>
                  </a:cubicBezTo>
                  <a:cubicBezTo>
                    <a:pt x="22566" y="5288"/>
                    <a:pt x="21086" y="4908"/>
                    <a:pt x="19421" y="4908"/>
                  </a:cubicBezTo>
                  <a:cubicBezTo>
                    <a:pt x="19328" y="4908"/>
                    <a:pt x="19235" y="4910"/>
                    <a:pt x="19141" y="4912"/>
                  </a:cubicBezTo>
                  <a:cubicBezTo>
                    <a:pt x="17549" y="4950"/>
                    <a:pt x="15975" y="5303"/>
                    <a:pt x="14450" y="5644"/>
                  </a:cubicBezTo>
                  <a:cubicBezTo>
                    <a:pt x="12974" y="5975"/>
                    <a:pt x="11445" y="6316"/>
                    <a:pt x="10100" y="7085"/>
                  </a:cubicBezTo>
                  <a:cubicBezTo>
                    <a:pt x="8590" y="7946"/>
                    <a:pt x="7598" y="9242"/>
                    <a:pt x="7381" y="10635"/>
                  </a:cubicBezTo>
                  <a:cubicBezTo>
                    <a:pt x="7331" y="10946"/>
                    <a:pt x="7321" y="11263"/>
                    <a:pt x="7310" y="11570"/>
                  </a:cubicBezTo>
                  <a:cubicBezTo>
                    <a:pt x="7302" y="11820"/>
                    <a:pt x="7293" y="12078"/>
                    <a:pt x="7264" y="12331"/>
                  </a:cubicBezTo>
                  <a:cubicBezTo>
                    <a:pt x="7211" y="12794"/>
                    <a:pt x="7049" y="13426"/>
                    <a:pt x="6588" y="13807"/>
                  </a:cubicBezTo>
                  <a:cubicBezTo>
                    <a:pt x="6383" y="13977"/>
                    <a:pt x="6098" y="14075"/>
                    <a:pt x="5821" y="14075"/>
                  </a:cubicBezTo>
                  <a:cubicBezTo>
                    <a:pt x="5553" y="14075"/>
                    <a:pt x="5293" y="13983"/>
                    <a:pt x="5121" y="13775"/>
                  </a:cubicBezTo>
                  <a:cubicBezTo>
                    <a:pt x="4916" y="13529"/>
                    <a:pt x="4879" y="13205"/>
                    <a:pt x="4839" y="12864"/>
                  </a:cubicBezTo>
                  <a:cubicBezTo>
                    <a:pt x="4822" y="12726"/>
                    <a:pt x="4806" y="12584"/>
                    <a:pt x="4777" y="12448"/>
                  </a:cubicBezTo>
                  <a:cubicBezTo>
                    <a:pt x="4630" y="11753"/>
                    <a:pt x="4106" y="11141"/>
                    <a:pt x="3441" y="10890"/>
                  </a:cubicBezTo>
                  <a:cubicBezTo>
                    <a:pt x="3075" y="10750"/>
                    <a:pt x="2665" y="10710"/>
                    <a:pt x="2269" y="10670"/>
                  </a:cubicBezTo>
                  <a:cubicBezTo>
                    <a:pt x="1645" y="10608"/>
                    <a:pt x="1054" y="10549"/>
                    <a:pt x="637" y="10134"/>
                  </a:cubicBezTo>
                  <a:cubicBezTo>
                    <a:pt x="115" y="9613"/>
                    <a:pt x="162" y="8729"/>
                    <a:pt x="476" y="8124"/>
                  </a:cubicBezTo>
                  <a:cubicBezTo>
                    <a:pt x="823" y="7455"/>
                    <a:pt x="1465" y="6955"/>
                    <a:pt x="1982" y="6555"/>
                  </a:cubicBezTo>
                  <a:cubicBezTo>
                    <a:pt x="3188" y="5618"/>
                    <a:pt x="4425" y="4686"/>
                    <a:pt x="5659" y="3785"/>
                  </a:cubicBezTo>
                  <a:cubicBezTo>
                    <a:pt x="5816" y="3669"/>
                    <a:pt x="5925" y="3615"/>
                    <a:pt x="5999" y="3615"/>
                  </a:cubicBezTo>
                  <a:cubicBezTo>
                    <a:pt x="6008" y="3615"/>
                    <a:pt x="6018" y="3615"/>
                    <a:pt x="6026" y="3616"/>
                  </a:cubicBezTo>
                  <a:cubicBezTo>
                    <a:pt x="6092" y="3631"/>
                    <a:pt x="6132" y="3705"/>
                    <a:pt x="6189" y="3807"/>
                  </a:cubicBezTo>
                  <a:cubicBezTo>
                    <a:pt x="6224" y="3871"/>
                    <a:pt x="6263" y="3943"/>
                    <a:pt x="6317" y="4015"/>
                  </a:cubicBezTo>
                  <a:cubicBezTo>
                    <a:pt x="6346" y="4054"/>
                    <a:pt x="6372" y="4090"/>
                    <a:pt x="6397" y="4126"/>
                  </a:cubicBezTo>
                  <a:cubicBezTo>
                    <a:pt x="6564" y="4358"/>
                    <a:pt x="6674" y="4512"/>
                    <a:pt x="7054" y="4635"/>
                  </a:cubicBezTo>
                  <a:cubicBezTo>
                    <a:pt x="7269" y="4705"/>
                    <a:pt x="7491" y="4739"/>
                    <a:pt x="7711" y="4739"/>
                  </a:cubicBezTo>
                  <a:cubicBezTo>
                    <a:pt x="8251" y="4739"/>
                    <a:pt x="8776" y="4534"/>
                    <a:pt x="9132" y="4161"/>
                  </a:cubicBezTo>
                  <a:cubicBezTo>
                    <a:pt x="9373" y="3908"/>
                    <a:pt x="9555" y="3584"/>
                    <a:pt x="9731" y="3272"/>
                  </a:cubicBezTo>
                  <a:cubicBezTo>
                    <a:pt x="10032" y="2739"/>
                    <a:pt x="10316" y="2234"/>
                    <a:pt x="10863" y="2084"/>
                  </a:cubicBezTo>
                  <a:cubicBezTo>
                    <a:pt x="10967" y="2055"/>
                    <a:pt x="11069" y="2042"/>
                    <a:pt x="11170" y="2042"/>
                  </a:cubicBezTo>
                  <a:cubicBezTo>
                    <a:pt x="11734" y="2042"/>
                    <a:pt x="12256" y="2457"/>
                    <a:pt x="12763" y="2861"/>
                  </a:cubicBezTo>
                  <a:cubicBezTo>
                    <a:pt x="12886" y="2958"/>
                    <a:pt x="13012" y="3059"/>
                    <a:pt x="13136" y="3150"/>
                  </a:cubicBezTo>
                  <a:cubicBezTo>
                    <a:pt x="13925" y="3734"/>
                    <a:pt x="14900" y="4044"/>
                    <a:pt x="15877" y="4044"/>
                  </a:cubicBezTo>
                  <a:cubicBezTo>
                    <a:pt x="16230" y="4044"/>
                    <a:pt x="16584" y="4004"/>
                    <a:pt x="16929" y="3921"/>
                  </a:cubicBezTo>
                  <a:cubicBezTo>
                    <a:pt x="18230" y="3608"/>
                    <a:pt x="19362" y="2707"/>
                    <a:pt x="19959" y="1511"/>
                  </a:cubicBezTo>
                  <a:cubicBezTo>
                    <a:pt x="20006" y="1418"/>
                    <a:pt x="20049" y="1323"/>
                    <a:pt x="20092" y="1229"/>
                  </a:cubicBezTo>
                  <a:cubicBezTo>
                    <a:pt x="20209" y="973"/>
                    <a:pt x="20331" y="708"/>
                    <a:pt x="20512" y="491"/>
                  </a:cubicBezTo>
                  <a:cubicBezTo>
                    <a:pt x="20695" y="270"/>
                    <a:pt x="20983" y="85"/>
                    <a:pt x="21276" y="85"/>
                  </a:cubicBezTo>
                  <a:close/>
                  <a:moveTo>
                    <a:pt x="21278" y="1"/>
                  </a:moveTo>
                  <a:cubicBezTo>
                    <a:pt x="20955" y="1"/>
                    <a:pt x="20642" y="199"/>
                    <a:pt x="20446" y="436"/>
                  </a:cubicBezTo>
                  <a:cubicBezTo>
                    <a:pt x="20257" y="662"/>
                    <a:pt x="20134" y="933"/>
                    <a:pt x="20014" y="1195"/>
                  </a:cubicBezTo>
                  <a:cubicBezTo>
                    <a:pt x="19970" y="1288"/>
                    <a:pt x="19929" y="1381"/>
                    <a:pt x="19882" y="1474"/>
                  </a:cubicBezTo>
                  <a:cubicBezTo>
                    <a:pt x="19296" y="2648"/>
                    <a:pt x="18185" y="3532"/>
                    <a:pt x="16910" y="3839"/>
                  </a:cubicBezTo>
                  <a:cubicBezTo>
                    <a:pt x="16572" y="3920"/>
                    <a:pt x="16225" y="3960"/>
                    <a:pt x="15879" y="3960"/>
                  </a:cubicBezTo>
                  <a:cubicBezTo>
                    <a:pt x="14920" y="3960"/>
                    <a:pt x="13963" y="3655"/>
                    <a:pt x="13187" y="3082"/>
                  </a:cubicBezTo>
                  <a:cubicBezTo>
                    <a:pt x="13065" y="2992"/>
                    <a:pt x="12944" y="2896"/>
                    <a:pt x="12816" y="2793"/>
                  </a:cubicBezTo>
                  <a:cubicBezTo>
                    <a:pt x="12297" y="2380"/>
                    <a:pt x="11762" y="1956"/>
                    <a:pt x="11171" y="1956"/>
                  </a:cubicBezTo>
                  <a:cubicBezTo>
                    <a:pt x="11063" y="1956"/>
                    <a:pt x="10953" y="1970"/>
                    <a:pt x="10841" y="2001"/>
                  </a:cubicBezTo>
                  <a:cubicBezTo>
                    <a:pt x="10260" y="2162"/>
                    <a:pt x="9952" y="2705"/>
                    <a:pt x="9656" y="3231"/>
                  </a:cubicBezTo>
                  <a:cubicBezTo>
                    <a:pt x="9483" y="3538"/>
                    <a:pt x="9304" y="3857"/>
                    <a:pt x="9070" y="4102"/>
                  </a:cubicBezTo>
                  <a:cubicBezTo>
                    <a:pt x="8730" y="4458"/>
                    <a:pt x="8229" y="4653"/>
                    <a:pt x="7713" y="4653"/>
                  </a:cubicBezTo>
                  <a:cubicBezTo>
                    <a:pt x="7501" y="4653"/>
                    <a:pt x="7288" y="4621"/>
                    <a:pt x="7081" y="4553"/>
                  </a:cubicBezTo>
                  <a:cubicBezTo>
                    <a:pt x="6729" y="4438"/>
                    <a:pt x="6630" y="4302"/>
                    <a:pt x="6466" y="4076"/>
                  </a:cubicBezTo>
                  <a:cubicBezTo>
                    <a:pt x="6442" y="4041"/>
                    <a:pt x="6415" y="4004"/>
                    <a:pt x="6386" y="3966"/>
                  </a:cubicBezTo>
                  <a:cubicBezTo>
                    <a:pt x="6335" y="3897"/>
                    <a:pt x="6298" y="3828"/>
                    <a:pt x="6264" y="3767"/>
                  </a:cubicBezTo>
                  <a:cubicBezTo>
                    <a:pt x="6202" y="3653"/>
                    <a:pt x="6148" y="3556"/>
                    <a:pt x="6045" y="3533"/>
                  </a:cubicBezTo>
                  <a:cubicBezTo>
                    <a:pt x="6030" y="3530"/>
                    <a:pt x="6015" y="3528"/>
                    <a:pt x="5999" y="3528"/>
                  </a:cubicBezTo>
                  <a:cubicBezTo>
                    <a:pt x="5904" y="3528"/>
                    <a:pt x="5783" y="3587"/>
                    <a:pt x="5608" y="3714"/>
                  </a:cubicBezTo>
                  <a:cubicBezTo>
                    <a:pt x="4373" y="4617"/>
                    <a:pt x="3135" y="5549"/>
                    <a:pt x="1930" y="6486"/>
                  </a:cubicBezTo>
                  <a:cubicBezTo>
                    <a:pt x="1406" y="6893"/>
                    <a:pt x="754" y="7399"/>
                    <a:pt x="399" y="8084"/>
                  </a:cubicBezTo>
                  <a:cubicBezTo>
                    <a:pt x="80" y="8697"/>
                    <a:pt x="0" y="9618"/>
                    <a:pt x="577" y="10193"/>
                  </a:cubicBezTo>
                  <a:cubicBezTo>
                    <a:pt x="1015" y="10630"/>
                    <a:pt x="1648" y="10694"/>
                    <a:pt x="2261" y="10755"/>
                  </a:cubicBezTo>
                  <a:cubicBezTo>
                    <a:pt x="2650" y="10794"/>
                    <a:pt x="3054" y="10835"/>
                    <a:pt x="3411" y="10970"/>
                  </a:cubicBezTo>
                  <a:cubicBezTo>
                    <a:pt x="4048" y="11212"/>
                    <a:pt x="4551" y="11799"/>
                    <a:pt x="4694" y="12465"/>
                  </a:cubicBezTo>
                  <a:cubicBezTo>
                    <a:pt x="4721" y="12598"/>
                    <a:pt x="4737" y="12738"/>
                    <a:pt x="4753" y="12874"/>
                  </a:cubicBezTo>
                  <a:cubicBezTo>
                    <a:pt x="4793" y="13213"/>
                    <a:pt x="4834" y="13564"/>
                    <a:pt x="5055" y="13830"/>
                  </a:cubicBezTo>
                  <a:cubicBezTo>
                    <a:pt x="5248" y="14064"/>
                    <a:pt x="5529" y="14164"/>
                    <a:pt x="5819" y="14164"/>
                  </a:cubicBezTo>
                  <a:cubicBezTo>
                    <a:pt x="6117" y="14164"/>
                    <a:pt x="6421" y="14057"/>
                    <a:pt x="6644" y="13875"/>
                  </a:cubicBezTo>
                  <a:cubicBezTo>
                    <a:pt x="7025" y="13557"/>
                    <a:pt x="7270" y="13027"/>
                    <a:pt x="7350" y="12340"/>
                  </a:cubicBezTo>
                  <a:cubicBezTo>
                    <a:pt x="7379" y="12086"/>
                    <a:pt x="7389" y="11825"/>
                    <a:pt x="7397" y="11573"/>
                  </a:cubicBezTo>
                  <a:cubicBezTo>
                    <a:pt x="7406" y="11268"/>
                    <a:pt x="7417" y="10954"/>
                    <a:pt x="7465" y="10649"/>
                  </a:cubicBezTo>
                  <a:cubicBezTo>
                    <a:pt x="7680" y="9280"/>
                    <a:pt x="8655" y="8009"/>
                    <a:pt x="10143" y="7160"/>
                  </a:cubicBezTo>
                  <a:cubicBezTo>
                    <a:pt x="11477" y="6398"/>
                    <a:pt x="12998" y="6057"/>
                    <a:pt x="14470" y="5729"/>
                  </a:cubicBezTo>
                  <a:cubicBezTo>
                    <a:pt x="15989" y="5388"/>
                    <a:pt x="17560" y="5037"/>
                    <a:pt x="19144" y="4998"/>
                  </a:cubicBezTo>
                  <a:cubicBezTo>
                    <a:pt x="19235" y="4996"/>
                    <a:pt x="19326" y="4995"/>
                    <a:pt x="19416" y="4995"/>
                  </a:cubicBezTo>
                  <a:cubicBezTo>
                    <a:pt x="21067" y="4995"/>
                    <a:pt x="22534" y="5369"/>
                    <a:pt x="23669" y="6084"/>
                  </a:cubicBezTo>
                  <a:cubicBezTo>
                    <a:pt x="23979" y="6279"/>
                    <a:pt x="24241" y="6377"/>
                    <a:pt x="24448" y="6377"/>
                  </a:cubicBezTo>
                  <a:cubicBezTo>
                    <a:pt x="24607" y="6377"/>
                    <a:pt x="24734" y="6319"/>
                    <a:pt x="24824" y="6204"/>
                  </a:cubicBezTo>
                  <a:cubicBezTo>
                    <a:pt x="24984" y="6004"/>
                    <a:pt x="24926" y="5703"/>
                    <a:pt x="24787" y="5509"/>
                  </a:cubicBezTo>
                  <a:cubicBezTo>
                    <a:pt x="24667" y="5344"/>
                    <a:pt x="24496" y="5227"/>
                    <a:pt x="24332" y="5115"/>
                  </a:cubicBezTo>
                  <a:cubicBezTo>
                    <a:pt x="24303" y="5096"/>
                    <a:pt x="24276" y="5077"/>
                    <a:pt x="24249" y="5058"/>
                  </a:cubicBezTo>
                  <a:cubicBezTo>
                    <a:pt x="23131" y="4278"/>
                    <a:pt x="22382" y="3003"/>
                    <a:pt x="22239" y="1648"/>
                  </a:cubicBezTo>
                  <a:lnTo>
                    <a:pt x="22231" y="1562"/>
                  </a:lnTo>
                  <a:cubicBezTo>
                    <a:pt x="22172" y="973"/>
                    <a:pt x="22097" y="241"/>
                    <a:pt x="21525" y="42"/>
                  </a:cubicBezTo>
                  <a:cubicBezTo>
                    <a:pt x="21443" y="14"/>
                    <a:pt x="21360" y="1"/>
                    <a:pt x="2127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2049450" y="2880075"/>
              <a:ext cx="76775" cy="151600"/>
            </a:xfrm>
            <a:custGeom>
              <a:avLst/>
              <a:gdLst/>
              <a:ahLst/>
              <a:cxnLst/>
              <a:rect l="l" t="t" r="r" b="b"/>
              <a:pathLst>
                <a:path w="3071" h="6064" extrusionOk="0">
                  <a:moveTo>
                    <a:pt x="662" y="86"/>
                  </a:moveTo>
                  <a:cubicBezTo>
                    <a:pt x="731" y="86"/>
                    <a:pt x="802" y="99"/>
                    <a:pt x="875" y="124"/>
                  </a:cubicBezTo>
                  <a:cubicBezTo>
                    <a:pt x="1742" y="417"/>
                    <a:pt x="2699" y="2313"/>
                    <a:pt x="2795" y="2827"/>
                  </a:cubicBezTo>
                  <a:cubicBezTo>
                    <a:pt x="2983" y="3825"/>
                    <a:pt x="2730" y="4904"/>
                    <a:pt x="2120" y="5716"/>
                  </a:cubicBezTo>
                  <a:cubicBezTo>
                    <a:pt x="2047" y="5812"/>
                    <a:pt x="1966" y="5908"/>
                    <a:pt x="1860" y="5951"/>
                  </a:cubicBezTo>
                  <a:cubicBezTo>
                    <a:pt x="1816" y="5970"/>
                    <a:pt x="1771" y="5978"/>
                    <a:pt x="1726" y="5978"/>
                  </a:cubicBezTo>
                  <a:cubicBezTo>
                    <a:pt x="1517" y="5978"/>
                    <a:pt x="1305" y="5800"/>
                    <a:pt x="1183" y="5590"/>
                  </a:cubicBezTo>
                  <a:cubicBezTo>
                    <a:pt x="851" y="5018"/>
                    <a:pt x="911" y="4312"/>
                    <a:pt x="968" y="3630"/>
                  </a:cubicBezTo>
                  <a:cubicBezTo>
                    <a:pt x="1027" y="2912"/>
                    <a:pt x="1090" y="2171"/>
                    <a:pt x="701" y="1572"/>
                  </a:cubicBezTo>
                  <a:cubicBezTo>
                    <a:pt x="640" y="1477"/>
                    <a:pt x="566" y="1388"/>
                    <a:pt x="496" y="1301"/>
                  </a:cubicBezTo>
                  <a:cubicBezTo>
                    <a:pt x="401" y="1184"/>
                    <a:pt x="304" y="1064"/>
                    <a:pt x="235" y="930"/>
                  </a:cubicBezTo>
                  <a:cubicBezTo>
                    <a:pt x="121" y="710"/>
                    <a:pt x="102" y="404"/>
                    <a:pt x="283" y="243"/>
                  </a:cubicBezTo>
                  <a:cubicBezTo>
                    <a:pt x="400" y="137"/>
                    <a:pt x="525" y="86"/>
                    <a:pt x="662" y="86"/>
                  </a:cubicBezTo>
                  <a:close/>
                  <a:moveTo>
                    <a:pt x="663" y="0"/>
                  </a:moveTo>
                  <a:cubicBezTo>
                    <a:pt x="504" y="0"/>
                    <a:pt x="358" y="60"/>
                    <a:pt x="225" y="179"/>
                  </a:cubicBezTo>
                  <a:cubicBezTo>
                    <a:pt x="1" y="379"/>
                    <a:pt x="33" y="730"/>
                    <a:pt x="158" y="970"/>
                  </a:cubicBezTo>
                  <a:cubicBezTo>
                    <a:pt x="232" y="1111"/>
                    <a:pt x="332" y="1236"/>
                    <a:pt x="430" y="1356"/>
                  </a:cubicBezTo>
                  <a:cubicBezTo>
                    <a:pt x="499" y="1441"/>
                    <a:pt x="569" y="1527"/>
                    <a:pt x="629" y="1620"/>
                  </a:cubicBezTo>
                  <a:cubicBezTo>
                    <a:pt x="1002" y="2193"/>
                    <a:pt x="941" y="2920"/>
                    <a:pt x="882" y="3623"/>
                  </a:cubicBezTo>
                  <a:cubicBezTo>
                    <a:pt x="824" y="4318"/>
                    <a:pt x="763" y="5037"/>
                    <a:pt x="1109" y="5633"/>
                  </a:cubicBezTo>
                  <a:cubicBezTo>
                    <a:pt x="1245" y="5868"/>
                    <a:pt x="1485" y="6064"/>
                    <a:pt x="1727" y="6064"/>
                  </a:cubicBezTo>
                  <a:cubicBezTo>
                    <a:pt x="1783" y="6064"/>
                    <a:pt x="1839" y="6054"/>
                    <a:pt x="1894" y="6032"/>
                  </a:cubicBezTo>
                  <a:cubicBezTo>
                    <a:pt x="2019" y="5979"/>
                    <a:pt x="2108" y="5875"/>
                    <a:pt x="2188" y="5767"/>
                  </a:cubicBezTo>
                  <a:cubicBezTo>
                    <a:pt x="2813" y="4938"/>
                    <a:pt x="3071" y="3831"/>
                    <a:pt x="2880" y="2811"/>
                  </a:cubicBezTo>
                  <a:cubicBezTo>
                    <a:pt x="2781" y="2286"/>
                    <a:pt x="1796" y="345"/>
                    <a:pt x="903" y="43"/>
                  </a:cubicBezTo>
                  <a:cubicBezTo>
                    <a:pt x="820" y="14"/>
                    <a:pt x="740" y="0"/>
                    <a:pt x="6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1881950" y="2311800"/>
              <a:ext cx="142750" cy="369950"/>
            </a:xfrm>
            <a:custGeom>
              <a:avLst/>
              <a:gdLst/>
              <a:ahLst/>
              <a:cxnLst/>
              <a:rect l="l" t="t" r="r" b="b"/>
              <a:pathLst>
                <a:path w="5710" h="14798" extrusionOk="0">
                  <a:moveTo>
                    <a:pt x="1220" y="86"/>
                  </a:moveTo>
                  <a:cubicBezTo>
                    <a:pt x="1931" y="104"/>
                    <a:pt x="2465" y="971"/>
                    <a:pt x="2603" y="1551"/>
                  </a:cubicBezTo>
                  <a:cubicBezTo>
                    <a:pt x="2709" y="1992"/>
                    <a:pt x="2714" y="2458"/>
                    <a:pt x="2718" y="2906"/>
                  </a:cubicBezTo>
                  <a:cubicBezTo>
                    <a:pt x="2722" y="3229"/>
                    <a:pt x="2726" y="3562"/>
                    <a:pt x="2766" y="3888"/>
                  </a:cubicBezTo>
                  <a:cubicBezTo>
                    <a:pt x="2906" y="5020"/>
                    <a:pt x="3476" y="6036"/>
                    <a:pt x="4028" y="7021"/>
                  </a:cubicBezTo>
                  <a:cubicBezTo>
                    <a:pt x="4456" y="7784"/>
                    <a:pt x="4898" y="8571"/>
                    <a:pt x="5140" y="9412"/>
                  </a:cubicBezTo>
                  <a:cubicBezTo>
                    <a:pt x="5620" y="11074"/>
                    <a:pt x="5271" y="12964"/>
                    <a:pt x="4230" y="14344"/>
                  </a:cubicBezTo>
                  <a:cubicBezTo>
                    <a:pt x="4044" y="14591"/>
                    <a:pt x="3871" y="14711"/>
                    <a:pt x="3702" y="14711"/>
                  </a:cubicBezTo>
                  <a:cubicBezTo>
                    <a:pt x="3686" y="14711"/>
                    <a:pt x="3671" y="14710"/>
                    <a:pt x="3655" y="14708"/>
                  </a:cubicBezTo>
                  <a:cubicBezTo>
                    <a:pt x="3453" y="14682"/>
                    <a:pt x="3314" y="14476"/>
                    <a:pt x="3282" y="14283"/>
                  </a:cubicBezTo>
                  <a:cubicBezTo>
                    <a:pt x="3250" y="14086"/>
                    <a:pt x="3297" y="13881"/>
                    <a:pt x="3341" y="13681"/>
                  </a:cubicBezTo>
                  <a:lnTo>
                    <a:pt x="3349" y="13649"/>
                  </a:lnTo>
                  <a:cubicBezTo>
                    <a:pt x="4145" y="10138"/>
                    <a:pt x="3335" y="6320"/>
                    <a:pt x="1178" y="3436"/>
                  </a:cubicBezTo>
                  <a:cubicBezTo>
                    <a:pt x="1127" y="3367"/>
                    <a:pt x="1074" y="3297"/>
                    <a:pt x="1021" y="3228"/>
                  </a:cubicBezTo>
                  <a:cubicBezTo>
                    <a:pt x="637" y="2722"/>
                    <a:pt x="238" y="2198"/>
                    <a:pt x="147" y="1578"/>
                  </a:cubicBezTo>
                  <a:cubicBezTo>
                    <a:pt x="89" y="1196"/>
                    <a:pt x="233" y="731"/>
                    <a:pt x="505" y="425"/>
                  </a:cubicBezTo>
                  <a:cubicBezTo>
                    <a:pt x="643" y="270"/>
                    <a:pt x="874" y="86"/>
                    <a:pt x="1199" y="86"/>
                  </a:cubicBezTo>
                  <a:close/>
                  <a:moveTo>
                    <a:pt x="1200" y="1"/>
                  </a:moveTo>
                  <a:cubicBezTo>
                    <a:pt x="917" y="1"/>
                    <a:pt x="654" y="127"/>
                    <a:pt x="440" y="368"/>
                  </a:cubicBezTo>
                  <a:cubicBezTo>
                    <a:pt x="153" y="693"/>
                    <a:pt x="1" y="1184"/>
                    <a:pt x="60" y="1591"/>
                  </a:cubicBezTo>
                  <a:cubicBezTo>
                    <a:pt x="156" y="2232"/>
                    <a:pt x="561" y="2765"/>
                    <a:pt x="954" y="3281"/>
                  </a:cubicBezTo>
                  <a:cubicBezTo>
                    <a:pt x="1005" y="3349"/>
                    <a:pt x="1058" y="3418"/>
                    <a:pt x="1109" y="3487"/>
                  </a:cubicBezTo>
                  <a:cubicBezTo>
                    <a:pt x="3250" y="6350"/>
                    <a:pt x="4057" y="10142"/>
                    <a:pt x="3266" y="13630"/>
                  </a:cubicBezTo>
                  <a:lnTo>
                    <a:pt x="3258" y="13662"/>
                  </a:lnTo>
                  <a:cubicBezTo>
                    <a:pt x="3210" y="13870"/>
                    <a:pt x="3162" y="14083"/>
                    <a:pt x="3197" y="14298"/>
                  </a:cubicBezTo>
                  <a:cubicBezTo>
                    <a:pt x="3234" y="14514"/>
                    <a:pt x="3389" y="14761"/>
                    <a:pt x="3644" y="14793"/>
                  </a:cubicBezTo>
                  <a:cubicBezTo>
                    <a:pt x="3663" y="14796"/>
                    <a:pt x="3682" y="14797"/>
                    <a:pt x="3703" y="14797"/>
                  </a:cubicBezTo>
                  <a:cubicBezTo>
                    <a:pt x="3900" y="14797"/>
                    <a:pt x="4096" y="14666"/>
                    <a:pt x="4299" y="14397"/>
                  </a:cubicBezTo>
                  <a:cubicBezTo>
                    <a:pt x="5356" y="12994"/>
                    <a:pt x="5710" y="11076"/>
                    <a:pt x="5223" y="9388"/>
                  </a:cubicBezTo>
                  <a:cubicBezTo>
                    <a:pt x="4978" y="8538"/>
                    <a:pt x="4533" y="7745"/>
                    <a:pt x="4104" y="6978"/>
                  </a:cubicBezTo>
                  <a:cubicBezTo>
                    <a:pt x="3556" y="6003"/>
                    <a:pt x="2989" y="4992"/>
                    <a:pt x="2851" y="3876"/>
                  </a:cubicBezTo>
                  <a:cubicBezTo>
                    <a:pt x="2811" y="3556"/>
                    <a:pt x="2808" y="3225"/>
                    <a:pt x="2805" y="2906"/>
                  </a:cubicBezTo>
                  <a:cubicBezTo>
                    <a:pt x="2800" y="2451"/>
                    <a:pt x="2794" y="1982"/>
                    <a:pt x="2686" y="1530"/>
                  </a:cubicBezTo>
                  <a:cubicBezTo>
                    <a:pt x="2542" y="925"/>
                    <a:pt x="1977" y="19"/>
                    <a:pt x="1221" y="1"/>
                  </a:cubicBezTo>
                  <a:cubicBezTo>
                    <a:pt x="1214" y="1"/>
                    <a:pt x="1207" y="1"/>
                    <a:pt x="120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1458450" y="2853825"/>
              <a:ext cx="909950" cy="679300"/>
            </a:xfrm>
            <a:custGeom>
              <a:avLst/>
              <a:gdLst/>
              <a:ahLst/>
              <a:cxnLst/>
              <a:rect l="l" t="t" r="r" b="b"/>
              <a:pathLst>
                <a:path w="36398" h="27172" extrusionOk="0">
                  <a:moveTo>
                    <a:pt x="34552" y="86"/>
                  </a:moveTo>
                  <a:cubicBezTo>
                    <a:pt x="34651" y="86"/>
                    <a:pt x="34749" y="97"/>
                    <a:pt x="34845" y="121"/>
                  </a:cubicBezTo>
                  <a:cubicBezTo>
                    <a:pt x="35279" y="229"/>
                    <a:pt x="35569" y="571"/>
                    <a:pt x="35643" y="1059"/>
                  </a:cubicBezTo>
                  <a:cubicBezTo>
                    <a:pt x="35808" y="2156"/>
                    <a:pt x="35832" y="3318"/>
                    <a:pt x="35854" y="4443"/>
                  </a:cubicBezTo>
                  <a:cubicBezTo>
                    <a:pt x="35864" y="4995"/>
                    <a:pt x="35877" y="5565"/>
                    <a:pt x="35904" y="6114"/>
                  </a:cubicBezTo>
                  <a:cubicBezTo>
                    <a:pt x="36104" y="9993"/>
                    <a:pt x="36309" y="14003"/>
                    <a:pt x="36050" y="17945"/>
                  </a:cubicBezTo>
                  <a:cubicBezTo>
                    <a:pt x="35917" y="19980"/>
                    <a:pt x="35529" y="22477"/>
                    <a:pt x="33702" y="23731"/>
                  </a:cubicBezTo>
                  <a:cubicBezTo>
                    <a:pt x="32549" y="24523"/>
                    <a:pt x="31094" y="24629"/>
                    <a:pt x="29579" y="24674"/>
                  </a:cubicBezTo>
                  <a:cubicBezTo>
                    <a:pt x="28865" y="24695"/>
                    <a:pt x="28136" y="24711"/>
                    <a:pt x="27433" y="24725"/>
                  </a:cubicBezTo>
                  <a:cubicBezTo>
                    <a:pt x="24541" y="24786"/>
                    <a:pt x="21550" y="24850"/>
                    <a:pt x="18648" y="25316"/>
                  </a:cubicBezTo>
                  <a:cubicBezTo>
                    <a:pt x="17423" y="25513"/>
                    <a:pt x="16176" y="25785"/>
                    <a:pt x="14970" y="26049"/>
                  </a:cubicBezTo>
                  <a:cubicBezTo>
                    <a:pt x="12630" y="26561"/>
                    <a:pt x="10233" y="27085"/>
                    <a:pt x="7856" y="27085"/>
                  </a:cubicBezTo>
                  <a:cubicBezTo>
                    <a:pt x="6912" y="27085"/>
                    <a:pt x="5972" y="27002"/>
                    <a:pt x="5040" y="26804"/>
                  </a:cubicBezTo>
                  <a:cubicBezTo>
                    <a:pt x="4053" y="26594"/>
                    <a:pt x="2305" y="26025"/>
                    <a:pt x="1690" y="24576"/>
                  </a:cubicBezTo>
                  <a:cubicBezTo>
                    <a:pt x="1466" y="24046"/>
                    <a:pt x="1419" y="23454"/>
                    <a:pt x="1373" y="22882"/>
                  </a:cubicBezTo>
                  <a:cubicBezTo>
                    <a:pt x="1342" y="22494"/>
                    <a:pt x="1312" y="22092"/>
                    <a:pt x="1224" y="21706"/>
                  </a:cubicBezTo>
                  <a:cubicBezTo>
                    <a:pt x="1121" y="21249"/>
                    <a:pt x="937" y="20807"/>
                    <a:pt x="759" y="20381"/>
                  </a:cubicBezTo>
                  <a:cubicBezTo>
                    <a:pt x="569" y="19918"/>
                    <a:pt x="369" y="19441"/>
                    <a:pt x="274" y="18944"/>
                  </a:cubicBezTo>
                  <a:cubicBezTo>
                    <a:pt x="92" y="17979"/>
                    <a:pt x="498" y="16814"/>
                    <a:pt x="1398" y="16619"/>
                  </a:cubicBezTo>
                  <a:cubicBezTo>
                    <a:pt x="1496" y="16598"/>
                    <a:pt x="1594" y="16589"/>
                    <a:pt x="1693" y="16589"/>
                  </a:cubicBezTo>
                  <a:cubicBezTo>
                    <a:pt x="2005" y="16589"/>
                    <a:pt x="2319" y="16683"/>
                    <a:pt x="2646" y="16782"/>
                  </a:cubicBezTo>
                  <a:cubicBezTo>
                    <a:pt x="2972" y="16882"/>
                    <a:pt x="3309" y="16983"/>
                    <a:pt x="3650" y="16983"/>
                  </a:cubicBezTo>
                  <a:cubicBezTo>
                    <a:pt x="3689" y="16983"/>
                    <a:pt x="3728" y="16982"/>
                    <a:pt x="3767" y="16979"/>
                  </a:cubicBezTo>
                  <a:cubicBezTo>
                    <a:pt x="4316" y="16938"/>
                    <a:pt x="4804" y="16608"/>
                    <a:pt x="5275" y="16291"/>
                  </a:cubicBezTo>
                  <a:cubicBezTo>
                    <a:pt x="5760" y="15963"/>
                    <a:pt x="6223" y="15651"/>
                    <a:pt x="6731" y="15651"/>
                  </a:cubicBezTo>
                  <a:cubicBezTo>
                    <a:pt x="6823" y="15651"/>
                    <a:pt x="6917" y="15661"/>
                    <a:pt x="7013" y="15684"/>
                  </a:cubicBezTo>
                  <a:cubicBezTo>
                    <a:pt x="7652" y="15833"/>
                    <a:pt x="8023" y="16504"/>
                    <a:pt x="8095" y="17066"/>
                  </a:cubicBezTo>
                  <a:cubicBezTo>
                    <a:pt x="8178" y="17702"/>
                    <a:pt x="7994" y="18357"/>
                    <a:pt x="7831" y="18936"/>
                  </a:cubicBezTo>
                  <a:lnTo>
                    <a:pt x="6830" y="22493"/>
                  </a:lnTo>
                  <a:cubicBezTo>
                    <a:pt x="6729" y="22850"/>
                    <a:pt x="6616" y="23255"/>
                    <a:pt x="6694" y="23652"/>
                  </a:cubicBezTo>
                  <a:cubicBezTo>
                    <a:pt x="6770" y="24033"/>
                    <a:pt x="7087" y="24413"/>
                    <a:pt x="7498" y="24413"/>
                  </a:cubicBezTo>
                  <a:cubicBezTo>
                    <a:pt x="7504" y="24413"/>
                    <a:pt x="7510" y="24413"/>
                    <a:pt x="7516" y="24413"/>
                  </a:cubicBezTo>
                  <a:cubicBezTo>
                    <a:pt x="7817" y="24402"/>
                    <a:pt x="8100" y="24190"/>
                    <a:pt x="8358" y="23785"/>
                  </a:cubicBezTo>
                  <a:cubicBezTo>
                    <a:pt x="9275" y="22345"/>
                    <a:pt x="9319" y="20587"/>
                    <a:pt x="9359" y="18888"/>
                  </a:cubicBezTo>
                  <a:cubicBezTo>
                    <a:pt x="9384" y="17879"/>
                    <a:pt x="9410" y="16837"/>
                    <a:pt x="9613" y="15858"/>
                  </a:cubicBezTo>
                  <a:cubicBezTo>
                    <a:pt x="10182" y="13138"/>
                    <a:pt x="12115" y="10934"/>
                    <a:pt x="13881" y="9082"/>
                  </a:cubicBezTo>
                  <a:cubicBezTo>
                    <a:pt x="14366" y="8572"/>
                    <a:pt x="14813" y="8132"/>
                    <a:pt x="15384" y="7898"/>
                  </a:cubicBezTo>
                  <a:cubicBezTo>
                    <a:pt x="15600" y="7810"/>
                    <a:pt x="15857" y="7756"/>
                    <a:pt x="16116" y="7756"/>
                  </a:cubicBezTo>
                  <a:cubicBezTo>
                    <a:pt x="16494" y="7756"/>
                    <a:pt x="16876" y="7871"/>
                    <a:pt x="17144" y="8164"/>
                  </a:cubicBezTo>
                  <a:cubicBezTo>
                    <a:pt x="17650" y="8715"/>
                    <a:pt x="17495" y="9484"/>
                    <a:pt x="17333" y="10295"/>
                  </a:cubicBezTo>
                  <a:cubicBezTo>
                    <a:pt x="17183" y="11037"/>
                    <a:pt x="17029" y="11804"/>
                    <a:pt x="17405" y="12422"/>
                  </a:cubicBezTo>
                  <a:cubicBezTo>
                    <a:pt x="17545" y="12649"/>
                    <a:pt x="17753" y="12850"/>
                    <a:pt x="17953" y="13042"/>
                  </a:cubicBezTo>
                  <a:cubicBezTo>
                    <a:pt x="18304" y="13376"/>
                    <a:pt x="18635" y="13693"/>
                    <a:pt x="18584" y="14131"/>
                  </a:cubicBezTo>
                  <a:cubicBezTo>
                    <a:pt x="18521" y="14661"/>
                    <a:pt x="17959" y="14893"/>
                    <a:pt x="17415" y="15117"/>
                  </a:cubicBezTo>
                  <a:cubicBezTo>
                    <a:pt x="17296" y="15167"/>
                    <a:pt x="17173" y="15216"/>
                    <a:pt x="17061" y="15269"/>
                  </a:cubicBezTo>
                  <a:cubicBezTo>
                    <a:pt x="15947" y="15786"/>
                    <a:pt x="15303" y="16923"/>
                    <a:pt x="14686" y="18144"/>
                  </a:cubicBezTo>
                  <a:lnTo>
                    <a:pt x="12512" y="22456"/>
                  </a:lnTo>
                  <a:cubicBezTo>
                    <a:pt x="12340" y="22797"/>
                    <a:pt x="12169" y="23189"/>
                    <a:pt x="12310" y="23545"/>
                  </a:cubicBezTo>
                  <a:cubicBezTo>
                    <a:pt x="12388" y="23745"/>
                    <a:pt x="12545" y="23889"/>
                    <a:pt x="12766" y="23963"/>
                  </a:cubicBezTo>
                  <a:cubicBezTo>
                    <a:pt x="12880" y="24002"/>
                    <a:pt x="13009" y="24021"/>
                    <a:pt x="13142" y="24021"/>
                  </a:cubicBezTo>
                  <a:cubicBezTo>
                    <a:pt x="13420" y="24021"/>
                    <a:pt x="13721" y="23939"/>
                    <a:pt x="13972" y="23788"/>
                  </a:cubicBezTo>
                  <a:cubicBezTo>
                    <a:pt x="15332" y="22968"/>
                    <a:pt x="15737" y="21221"/>
                    <a:pt x="16063" y="19819"/>
                  </a:cubicBezTo>
                  <a:cubicBezTo>
                    <a:pt x="16413" y="18307"/>
                    <a:pt x="16955" y="16677"/>
                    <a:pt x="18312" y="16059"/>
                  </a:cubicBezTo>
                  <a:cubicBezTo>
                    <a:pt x="18710" y="15877"/>
                    <a:pt x="19117" y="15804"/>
                    <a:pt x="19531" y="15804"/>
                  </a:cubicBezTo>
                  <a:cubicBezTo>
                    <a:pt x="20332" y="15804"/>
                    <a:pt x="21162" y="16077"/>
                    <a:pt x="22024" y="16360"/>
                  </a:cubicBezTo>
                  <a:cubicBezTo>
                    <a:pt x="22635" y="16560"/>
                    <a:pt x="23268" y="16768"/>
                    <a:pt x="23889" y="16867"/>
                  </a:cubicBezTo>
                  <a:cubicBezTo>
                    <a:pt x="24170" y="16913"/>
                    <a:pt x="24456" y="16935"/>
                    <a:pt x="24744" y="16935"/>
                  </a:cubicBezTo>
                  <a:cubicBezTo>
                    <a:pt x="26436" y="16935"/>
                    <a:pt x="28210" y="16168"/>
                    <a:pt x="29542" y="14824"/>
                  </a:cubicBezTo>
                  <a:cubicBezTo>
                    <a:pt x="30857" y="13498"/>
                    <a:pt x="31806" y="11599"/>
                    <a:pt x="32290" y="9331"/>
                  </a:cubicBezTo>
                  <a:cubicBezTo>
                    <a:pt x="32725" y="7279"/>
                    <a:pt x="32762" y="5181"/>
                    <a:pt x="32796" y="3150"/>
                  </a:cubicBezTo>
                  <a:cubicBezTo>
                    <a:pt x="32812" y="2209"/>
                    <a:pt x="32863" y="1376"/>
                    <a:pt x="33340" y="731"/>
                  </a:cubicBezTo>
                  <a:cubicBezTo>
                    <a:pt x="33640" y="324"/>
                    <a:pt x="34101" y="86"/>
                    <a:pt x="34552" y="86"/>
                  </a:cubicBezTo>
                  <a:close/>
                  <a:moveTo>
                    <a:pt x="34551" y="1"/>
                  </a:moveTo>
                  <a:cubicBezTo>
                    <a:pt x="34074" y="1"/>
                    <a:pt x="33588" y="251"/>
                    <a:pt x="33271" y="679"/>
                  </a:cubicBezTo>
                  <a:cubicBezTo>
                    <a:pt x="32780" y="1346"/>
                    <a:pt x="32727" y="2193"/>
                    <a:pt x="32711" y="3150"/>
                  </a:cubicBezTo>
                  <a:cubicBezTo>
                    <a:pt x="32676" y="5174"/>
                    <a:pt x="32640" y="7269"/>
                    <a:pt x="32206" y="9314"/>
                  </a:cubicBezTo>
                  <a:cubicBezTo>
                    <a:pt x="31726" y="11565"/>
                    <a:pt x="30785" y="13450"/>
                    <a:pt x="29481" y="14765"/>
                  </a:cubicBezTo>
                  <a:cubicBezTo>
                    <a:pt x="28165" y="16092"/>
                    <a:pt x="26411" y="16850"/>
                    <a:pt x="24740" y="16850"/>
                  </a:cubicBezTo>
                  <a:cubicBezTo>
                    <a:pt x="24457" y="16850"/>
                    <a:pt x="24177" y="16828"/>
                    <a:pt x="23902" y="16784"/>
                  </a:cubicBezTo>
                  <a:cubicBezTo>
                    <a:pt x="23289" y="16685"/>
                    <a:pt x="22659" y="16478"/>
                    <a:pt x="22051" y="16278"/>
                  </a:cubicBezTo>
                  <a:cubicBezTo>
                    <a:pt x="21214" y="16004"/>
                    <a:pt x="20358" y="15723"/>
                    <a:pt x="19527" y="15723"/>
                  </a:cubicBezTo>
                  <a:cubicBezTo>
                    <a:pt x="19102" y="15723"/>
                    <a:pt x="18683" y="15796"/>
                    <a:pt x="18276" y="15982"/>
                  </a:cubicBezTo>
                  <a:cubicBezTo>
                    <a:pt x="16885" y="16614"/>
                    <a:pt x="16334" y="18267"/>
                    <a:pt x="15979" y="19799"/>
                  </a:cubicBezTo>
                  <a:cubicBezTo>
                    <a:pt x="15657" y="21188"/>
                    <a:pt x="15256" y="22916"/>
                    <a:pt x="13927" y="23716"/>
                  </a:cubicBezTo>
                  <a:cubicBezTo>
                    <a:pt x="13689" y="23859"/>
                    <a:pt x="13403" y="23935"/>
                    <a:pt x="13141" y="23935"/>
                  </a:cubicBezTo>
                  <a:cubicBezTo>
                    <a:pt x="13017" y="23935"/>
                    <a:pt x="12899" y="23918"/>
                    <a:pt x="12794" y="23883"/>
                  </a:cubicBezTo>
                  <a:cubicBezTo>
                    <a:pt x="12595" y="23815"/>
                    <a:pt x="12460" y="23692"/>
                    <a:pt x="12390" y="23514"/>
                  </a:cubicBezTo>
                  <a:cubicBezTo>
                    <a:pt x="12262" y="23191"/>
                    <a:pt x="12417" y="22834"/>
                    <a:pt x="12589" y="22496"/>
                  </a:cubicBezTo>
                  <a:lnTo>
                    <a:pt x="14763" y="18182"/>
                  </a:lnTo>
                  <a:cubicBezTo>
                    <a:pt x="15372" y="16976"/>
                    <a:pt x="16007" y="15852"/>
                    <a:pt x="17096" y="15348"/>
                  </a:cubicBezTo>
                  <a:cubicBezTo>
                    <a:pt x="17208" y="15296"/>
                    <a:pt x="17325" y="15248"/>
                    <a:pt x="17449" y="15197"/>
                  </a:cubicBezTo>
                  <a:cubicBezTo>
                    <a:pt x="18015" y="14963"/>
                    <a:pt x="18602" y="14721"/>
                    <a:pt x="18669" y="14142"/>
                  </a:cubicBezTo>
                  <a:cubicBezTo>
                    <a:pt x="18725" y="13661"/>
                    <a:pt x="18363" y="13316"/>
                    <a:pt x="18012" y="12979"/>
                  </a:cubicBezTo>
                  <a:cubicBezTo>
                    <a:pt x="17817" y="12792"/>
                    <a:pt x="17612" y="12597"/>
                    <a:pt x="17479" y="12377"/>
                  </a:cubicBezTo>
                  <a:cubicBezTo>
                    <a:pt x="17120" y="11789"/>
                    <a:pt x="17271" y="11038"/>
                    <a:pt x="17418" y="10313"/>
                  </a:cubicBezTo>
                  <a:cubicBezTo>
                    <a:pt x="17578" y="9516"/>
                    <a:pt x="17743" y="8691"/>
                    <a:pt x="17208" y="8106"/>
                  </a:cubicBezTo>
                  <a:cubicBezTo>
                    <a:pt x="16922" y="7794"/>
                    <a:pt x="16515" y="7671"/>
                    <a:pt x="16115" y="7671"/>
                  </a:cubicBezTo>
                  <a:cubicBezTo>
                    <a:pt x="15845" y="7671"/>
                    <a:pt x="15579" y="7727"/>
                    <a:pt x="15354" y="7818"/>
                  </a:cubicBezTo>
                  <a:cubicBezTo>
                    <a:pt x="14766" y="8060"/>
                    <a:pt x="14310" y="8507"/>
                    <a:pt x="13818" y="9022"/>
                  </a:cubicBezTo>
                  <a:cubicBezTo>
                    <a:pt x="12044" y="10883"/>
                    <a:pt x="10103" y="13099"/>
                    <a:pt x="9530" y="15842"/>
                  </a:cubicBezTo>
                  <a:cubicBezTo>
                    <a:pt x="9325" y="16827"/>
                    <a:pt x="9299" y="17875"/>
                    <a:pt x="9274" y="18887"/>
                  </a:cubicBezTo>
                  <a:cubicBezTo>
                    <a:pt x="9231" y="20651"/>
                    <a:pt x="9191" y="22320"/>
                    <a:pt x="8286" y="23740"/>
                  </a:cubicBezTo>
                  <a:cubicBezTo>
                    <a:pt x="8044" y="24120"/>
                    <a:pt x="7783" y="24318"/>
                    <a:pt x="7514" y="24328"/>
                  </a:cubicBezTo>
                  <a:cubicBezTo>
                    <a:pt x="7506" y="24328"/>
                    <a:pt x="7498" y="24328"/>
                    <a:pt x="7490" y="24328"/>
                  </a:cubicBezTo>
                  <a:cubicBezTo>
                    <a:pt x="7128" y="24328"/>
                    <a:pt x="6846" y="23979"/>
                    <a:pt x="6779" y="23636"/>
                  </a:cubicBezTo>
                  <a:cubicBezTo>
                    <a:pt x="6704" y="23260"/>
                    <a:pt x="6814" y="22866"/>
                    <a:pt x="6913" y="22517"/>
                  </a:cubicBezTo>
                  <a:lnTo>
                    <a:pt x="7914" y="18960"/>
                  </a:lnTo>
                  <a:cubicBezTo>
                    <a:pt x="8079" y="18373"/>
                    <a:pt x="8267" y="17708"/>
                    <a:pt x="8182" y="17055"/>
                  </a:cubicBezTo>
                  <a:cubicBezTo>
                    <a:pt x="8105" y="16465"/>
                    <a:pt x="7712" y="15759"/>
                    <a:pt x="7034" y="15601"/>
                  </a:cubicBezTo>
                  <a:cubicBezTo>
                    <a:pt x="6933" y="15577"/>
                    <a:pt x="6834" y="15566"/>
                    <a:pt x="6737" y="15566"/>
                  </a:cubicBezTo>
                  <a:cubicBezTo>
                    <a:pt x="6196" y="15566"/>
                    <a:pt x="5705" y="15897"/>
                    <a:pt x="5227" y="16220"/>
                  </a:cubicBezTo>
                  <a:cubicBezTo>
                    <a:pt x="4766" y="16531"/>
                    <a:pt x="4287" y="16854"/>
                    <a:pt x="3760" y="16893"/>
                  </a:cubicBezTo>
                  <a:cubicBezTo>
                    <a:pt x="3721" y="16896"/>
                    <a:pt x="3681" y="16897"/>
                    <a:pt x="3642" y="16897"/>
                  </a:cubicBezTo>
                  <a:cubicBezTo>
                    <a:pt x="3316" y="16897"/>
                    <a:pt x="2988" y="16798"/>
                    <a:pt x="2670" y="16701"/>
                  </a:cubicBezTo>
                  <a:cubicBezTo>
                    <a:pt x="2350" y="16603"/>
                    <a:pt x="2021" y="16504"/>
                    <a:pt x="1691" y="16504"/>
                  </a:cubicBezTo>
                  <a:cubicBezTo>
                    <a:pt x="1587" y="16504"/>
                    <a:pt x="1484" y="16513"/>
                    <a:pt x="1381" y="16536"/>
                  </a:cubicBezTo>
                  <a:cubicBezTo>
                    <a:pt x="401" y="16747"/>
                    <a:pt x="0" y="17959"/>
                    <a:pt x="191" y="18960"/>
                  </a:cubicBezTo>
                  <a:cubicBezTo>
                    <a:pt x="287" y="19465"/>
                    <a:pt x="487" y="19947"/>
                    <a:pt x="681" y="20413"/>
                  </a:cubicBezTo>
                  <a:cubicBezTo>
                    <a:pt x="857" y="20837"/>
                    <a:pt x="1040" y="21274"/>
                    <a:pt x="1141" y="21726"/>
                  </a:cubicBezTo>
                  <a:cubicBezTo>
                    <a:pt x="1227" y="22105"/>
                    <a:pt x="1258" y="22504"/>
                    <a:pt x="1288" y="22890"/>
                  </a:cubicBezTo>
                  <a:cubicBezTo>
                    <a:pt x="1334" y="23468"/>
                    <a:pt x="1381" y="24065"/>
                    <a:pt x="1611" y="24610"/>
                  </a:cubicBezTo>
                  <a:cubicBezTo>
                    <a:pt x="2241" y="26094"/>
                    <a:pt x="4020" y="26674"/>
                    <a:pt x="5022" y="26888"/>
                  </a:cubicBezTo>
                  <a:cubicBezTo>
                    <a:pt x="5961" y="27089"/>
                    <a:pt x="6907" y="27172"/>
                    <a:pt x="7855" y="27172"/>
                  </a:cubicBezTo>
                  <a:cubicBezTo>
                    <a:pt x="10241" y="27172"/>
                    <a:pt x="12643" y="26645"/>
                    <a:pt x="14989" y="26133"/>
                  </a:cubicBezTo>
                  <a:cubicBezTo>
                    <a:pt x="16195" y="25870"/>
                    <a:pt x="17439" y="25598"/>
                    <a:pt x="18662" y="25401"/>
                  </a:cubicBezTo>
                  <a:cubicBezTo>
                    <a:pt x="21558" y="24936"/>
                    <a:pt x="24546" y="24872"/>
                    <a:pt x="27435" y="24811"/>
                  </a:cubicBezTo>
                  <a:cubicBezTo>
                    <a:pt x="28139" y="24797"/>
                    <a:pt x="28868" y="24781"/>
                    <a:pt x="29582" y="24760"/>
                  </a:cubicBezTo>
                  <a:cubicBezTo>
                    <a:pt x="31110" y="24715"/>
                    <a:pt x="32580" y="24608"/>
                    <a:pt x="33752" y="23803"/>
                  </a:cubicBezTo>
                  <a:cubicBezTo>
                    <a:pt x="35609" y="22526"/>
                    <a:pt x="36002" y="20004"/>
                    <a:pt x="36138" y="17951"/>
                  </a:cubicBezTo>
                  <a:cubicBezTo>
                    <a:pt x="36397" y="14003"/>
                    <a:pt x="36191" y="9991"/>
                    <a:pt x="35990" y="6110"/>
                  </a:cubicBezTo>
                  <a:cubicBezTo>
                    <a:pt x="35963" y="5562"/>
                    <a:pt x="35952" y="4992"/>
                    <a:pt x="35941" y="4441"/>
                  </a:cubicBezTo>
                  <a:cubicBezTo>
                    <a:pt x="35918" y="3314"/>
                    <a:pt x="35894" y="2148"/>
                    <a:pt x="35729" y="1046"/>
                  </a:cubicBezTo>
                  <a:cubicBezTo>
                    <a:pt x="35651" y="523"/>
                    <a:pt x="35335" y="154"/>
                    <a:pt x="34866" y="39"/>
                  </a:cubicBezTo>
                  <a:cubicBezTo>
                    <a:pt x="34763" y="13"/>
                    <a:pt x="34657" y="1"/>
                    <a:pt x="345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635050" y="3180075"/>
              <a:ext cx="649400" cy="323425"/>
            </a:xfrm>
            <a:custGeom>
              <a:avLst/>
              <a:gdLst/>
              <a:ahLst/>
              <a:cxnLst/>
              <a:rect l="l" t="t" r="r" b="b"/>
              <a:pathLst>
                <a:path w="25976" h="12937" extrusionOk="0">
                  <a:moveTo>
                    <a:pt x="5253" y="86"/>
                  </a:moveTo>
                  <a:cubicBezTo>
                    <a:pt x="6314" y="86"/>
                    <a:pt x="7320" y="621"/>
                    <a:pt x="7780" y="1483"/>
                  </a:cubicBezTo>
                  <a:cubicBezTo>
                    <a:pt x="7834" y="1585"/>
                    <a:pt x="7882" y="1696"/>
                    <a:pt x="7930" y="1801"/>
                  </a:cubicBezTo>
                  <a:cubicBezTo>
                    <a:pt x="8029" y="2025"/>
                    <a:pt x="8133" y="2258"/>
                    <a:pt x="8300" y="2445"/>
                  </a:cubicBezTo>
                  <a:cubicBezTo>
                    <a:pt x="8505" y="2674"/>
                    <a:pt x="8816" y="2816"/>
                    <a:pt x="9150" y="2834"/>
                  </a:cubicBezTo>
                  <a:cubicBezTo>
                    <a:pt x="9176" y="2836"/>
                    <a:pt x="9201" y="2836"/>
                    <a:pt x="9226" y="2836"/>
                  </a:cubicBezTo>
                  <a:cubicBezTo>
                    <a:pt x="9533" y="2836"/>
                    <a:pt x="9826" y="2729"/>
                    <a:pt x="10037" y="2538"/>
                  </a:cubicBezTo>
                  <a:cubicBezTo>
                    <a:pt x="10228" y="2366"/>
                    <a:pt x="10362" y="2136"/>
                    <a:pt x="10492" y="1913"/>
                  </a:cubicBezTo>
                  <a:cubicBezTo>
                    <a:pt x="10675" y="1604"/>
                    <a:pt x="10846" y="1311"/>
                    <a:pt x="11154" y="1177"/>
                  </a:cubicBezTo>
                  <a:cubicBezTo>
                    <a:pt x="11260" y="1130"/>
                    <a:pt x="11380" y="1106"/>
                    <a:pt x="11507" y="1106"/>
                  </a:cubicBezTo>
                  <a:cubicBezTo>
                    <a:pt x="11700" y="1106"/>
                    <a:pt x="11911" y="1160"/>
                    <a:pt x="12121" y="1265"/>
                  </a:cubicBezTo>
                  <a:cubicBezTo>
                    <a:pt x="13307" y="1862"/>
                    <a:pt x="13583" y="3459"/>
                    <a:pt x="13238" y="4656"/>
                  </a:cubicBezTo>
                  <a:cubicBezTo>
                    <a:pt x="12953" y="5648"/>
                    <a:pt x="12342" y="6517"/>
                    <a:pt x="11749" y="7358"/>
                  </a:cubicBezTo>
                  <a:cubicBezTo>
                    <a:pt x="11594" y="7577"/>
                    <a:pt x="11434" y="7806"/>
                    <a:pt x="11282" y="8032"/>
                  </a:cubicBezTo>
                  <a:cubicBezTo>
                    <a:pt x="11040" y="8391"/>
                    <a:pt x="10776" y="8813"/>
                    <a:pt x="10684" y="9287"/>
                  </a:cubicBezTo>
                  <a:cubicBezTo>
                    <a:pt x="10583" y="9805"/>
                    <a:pt x="10724" y="10307"/>
                    <a:pt x="11053" y="10599"/>
                  </a:cubicBezTo>
                  <a:cubicBezTo>
                    <a:pt x="11252" y="10775"/>
                    <a:pt x="11507" y="10868"/>
                    <a:pt x="11795" y="10868"/>
                  </a:cubicBezTo>
                  <a:cubicBezTo>
                    <a:pt x="11827" y="10868"/>
                    <a:pt x="11858" y="10867"/>
                    <a:pt x="11890" y="10865"/>
                  </a:cubicBezTo>
                  <a:cubicBezTo>
                    <a:pt x="12358" y="10833"/>
                    <a:pt x="12857" y="10572"/>
                    <a:pt x="13192" y="10184"/>
                  </a:cubicBezTo>
                  <a:cubicBezTo>
                    <a:pt x="13914" y="9345"/>
                    <a:pt x="14078" y="8195"/>
                    <a:pt x="14146" y="7078"/>
                  </a:cubicBezTo>
                  <a:cubicBezTo>
                    <a:pt x="14153" y="6964"/>
                    <a:pt x="14159" y="6849"/>
                    <a:pt x="14166" y="6733"/>
                  </a:cubicBezTo>
                  <a:cubicBezTo>
                    <a:pt x="14220" y="5761"/>
                    <a:pt x="14276" y="4754"/>
                    <a:pt x="14716" y="3889"/>
                  </a:cubicBezTo>
                  <a:cubicBezTo>
                    <a:pt x="15103" y="3131"/>
                    <a:pt x="15932" y="2484"/>
                    <a:pt x="16776" y="2484"/>
                  </a:cubicBezTo>
                  <a:cubicBezTo>
                    <a:pt x="16967" y="2484"/>
                    <a:pt x="17159" y="2518"/>
                    <a:pt x="17347" y="2591"/>
                  </a:cubicBezTo>
                  <a:cubicBezTo>
                    <a:pt x="17975" y="2834"/>
                    <a:pt x="18342" y="3399"/>
                    <a:pt x="18733" y="3997"/>
                  </a:cubicBezTo>
                  <a:cubicBezTo>
                    <a:pt x="19021" y="4442"/>
                    <a:pt x="19320" y="4901"/>
                    <a:pt x="19737" y="5220"/>
                  </a:cubicBezTo>
                  <a:cubicBezTo>
                    <a:pt x="20220" y="5591"/>
                    <a:pt x="20889" y="5785"/>
                    <a:pt x="21684" y="5785"/>
                  </a:cubicBezTo>
                  <a:cubicBezTo>
                    <a:pt x="21767" y="5785"/>
                    <a:pt x="21851" y="5783"/>
                    <a:pt x="21937" y="5779"/>
                  </a:cubicBezTo>
                  <a:cubicBezTo>
                    <a:pt x="22377" y="5756"/>
                    <a:pt x="22819" y="5686"/>
                    <a:pt x="23247" y="5619"/>
                  </a:cubicBezTo>
                  <a:cubicBezTo>
                    <a:pt x="23561" y="5568"/>
                    <a:pt x="23887" y="5516"/>
                    <a:pt x="24208" y="5484"/>
                  </a:cubicBezTo>
                  <a:cubicBezTo>
                    <a:pt x="24285" y="5476"/>
                    <a:pt x="24387" y="5469"/>
                    <a:pt x="24502" y="5469"/>
                  </a:cubicBezTo>
                  <a:cubicBezTo>
                    <a:pt x="24905" y="5469"/>
                    <a:pt x="25461" y="5557"/>
                    <a:pt x="25658" y="6003"/>
                  </a:cubicBezTo>
                  <a:cubicBezTo>
                    <a:pt x="25878" y="6498"/>
                    <a:pt x="25484" y="7017"/>
                    <a:pt x="25138" y="7475"/>
                  </a:cubicBezTo>
                  <a:cubicBezTo>
                    <a:pt x="25087" y="7542"/>
                    <a:pt x="25037" y="7608"/>
                    <a:pt x="24991" y="7672"/>
                  </a:cubicBezTo>
                  <a:cubicBezTo>
                    <a:pt x="24347" y="8554"/>
                    <a:pt x="24144" y="9739"/>
                    <a:pt x="24401" y="10799"/>
                  </a:cubicBezTo>
                  <a:cubicBezTo>
                    <a:pt x="20673" y="12163"/>
                    <a:pt x="16701" y="12851"/>
                    <a:pt x="12730" y="12851"/>
                  </a:cubicBezTo>
                  <a:cubicBezTo>
                    <a:pt x="9863" y="12851"/>
                    <a:pt x="6998" y="12492"/>
                    <a:pt x="4225" y="11769"/>
                  </a:cubicBezTo>
                  <a:cubicBezTo>
                    <a:pt x="2976" y="11443"/>
                    <a:pt x="1718" y="11002"/>
                    <a:pt x="988" y="9992"/>
                  </a:cubicBezTo>
                  <a:cubicBezTo>
                    <a:pt x="88" y="8746"/>
                    <a:pt x="290" y="7046"/>
                    <a:pt x="565" y="5702"/>
                  </a:cubicBezTo>
                  <a:cubicBezTo>
                    <a:pt x="790" y="4615"/>
                    <a:pt x="1110" y="3354"/>
                    <a:pt x="1800" y="2261"/>
                  </a:cubicBezTo>
                  <a:cubicBezTo>
                    <a:pt x="2516" y="1127"/>
                    <a:pt x="3558" y="355"/>
                    <a:pt x="4657" y="142"/>
                  </a:cubicBezTo>
                  <a:cubicBezTo>
                    <a:pt x="4855" y="105"/>
                    <a:pt x="5056" y="86"/>
                    <a:pt x="5253" y="86"/>
                  </a:cubicBezTo>
                  <a:close/>
                  <a:moveTo>
                    <a:pt x="5251" y="1"/>
                  </a:moveTo>
                  <a:cubicBezTo>
                    <a:pt x="5048" y="1"/>
                    <a:pt x="4844" y="20"/>
                    <a:pt x="4641" y="59"/>
                  </a:cubicBezTo>
                  <a:cubicBezTo>
                    <a:pt x="3518" y="275"/>
                    <a:pt x="2457" y="1061"/>
                    <a:pt x="1728" y="2216"/>
                  </a:cubicBezTo>
                  <a:cubicBezTo>
                    <a:pt x="1030" y="3321"/>
                    <a:pt x="706" y="4589"/>
                    <a:pt x="481" y="5686"/>
                  </a:cubicBezTo>
                  <a:cubicBezTo>
                    <a:pt x="202" y="7046"/>
                    <a:pt x="0" y="8770"/>
                    <a:pt x="919" y="10042"/>
                  </a:cubicBezTo>
                  <a:cubicBezTo>
                    <a:pt x="1666" y="11075"/>
                    <a:pt x="2939" y="11523"/>
                    <a:pt x="4202" y="11851"/>
                  </a:cubicBezTo>
                  <a:cubicBezTo>
                    <a:pt x="6984" y="12577"/>
                    <a:pt x="9856" y="12937"/>
                    <a:pt x="12732" y="12937"/>
                  </a:cubicBezTo>
                  <a:cubicBezTo>
                    <a:pt x="16709" y="12937"/>
                    <a:pt x="20688" y="12248"/>
                    <a:pt x="24422" y="10884"/>
                  </a:cubicBezTo>
                  <a:cubicBezTo>
                    <a:pt x="24501" y="11175"/>
                    <a:pt x="24614" y="11457"/>
                    <a:pt x="24763" y="11720"/>
                  </a:cubicBezTo>
                  <a:lnTo>
                    <a:pt x="24839" y="11677"/>
                  </a:lnTo>
                  <a:cubicBezTo>
                    <a:pt x="24691" y="11419"/>
                    <a:pt x="24579" y="11142"/>
                    <a:pt x="24504" y="10854"/>
                  </a:cubicBezTo>
                  <a:cubicBezTo>
                    <a:pt x="24659" y="10796"/>
                    <a:pt x="24816" y="10738"/>
                    <a:pt x="24971" y="10677"/>
                  </a:cubicBezTo>
                  <a:lnTo>
                    <a:pt x="24941" y="10597"/>
                  </a:lnTo>
                  <a:cubicBezTo>
                    <a:pt x="24789" y="10657"/>
                    <a:pt x="24635" y="10714"/>
                    <a:pt x="24481" y="10770"/>
                  </a:cubicBezTo>
                  <a:cubicBezTo>
                    <a:pt x="24233" y="9736"/>
                    <a:pt x="24433" y="8581"/>
                    <a:pt x="25059" y="7723"/>
                  </a:cubicBezTo>
                  <a:cubicBezTo>
                    <a:pt x="25106" y="7659"/>
                    <a:pt x="25156" y="7593"/>
                    <a:pt x="25207" y="7528"/>
                  </a:cubicBezTo>
                  <a:cubicBezTo>
                    <a:pt x="25567" y="7050"/>
                    <a:pt x="25975" y="6509"/>
                    <a:pt x="25737" y="5968"/>
                  </a:cubicBezTo>
                  <a:cubicBezTo>
                    <a:pt x="25521" y="5479"/>
                    <a:pt x="24924" y="5384"/>
                    <a:pt x="24498" y="5384"/>
                  </a:cubicBezTo>
                  <a:cubicBezTo>
                    <a:pt x="24382" y="5384"/>
                    <a:pt x="24279" y="5391"/>
                    <a:pt x="24200" y="5399"/>
                  </a:cubicBezTo>
                  <a:cubicBezTo>
                    <a:pt x="23875" y="5431"/>
                    <a:pt x="23549" y="5483"/>
                    <a:pt x="23232" y="5534"/>
                  </a:cubicBezTo>
                  <a:cubicBezTo>
                    <a:pt x="22808" y="5601"/>
                    <a:pt x="22368" y="5672"/>
                    <a:pt x="21932" y="5692"/>
                  </a:cubicBezTo>
                  <a:cubicBezTo>
                    <a:pt x="21846" y="5697"/>
                    <a:pt x="21762" y="5699"/>
                    <a:pt x="21679" y="5699"/>
                  </a:cubicBezTo>
                  <a:cubicBezTo>
                    <a:pt x="20906" y="5699"/>
                    <a:pt x="20256" y="5511"/>
                    <a:pt x="19788" y="5153"/>
                  </a:cubicBezTo>
                  <a:cubicBezTo>
                    <a:pt x="19384" y="4842"/>
                    <a:pt x="19090" y="4389"/>
                    <a:pt x="18805" y="3950"/>
                  </a:cubicBezTo>
                  <a:cubicBezTo>
                    <a:pt x="18424" y="3367"/>
                    <a:pt x="18031" y="2764"/>
                    <a:pt x="17378" y="2511"/>
                  </a:cubicBezTo>
                  <a:cubicBezTo>
                    <a:pt x="17180" y="2434"/>
                    <a:pt x="16978" y="2399"/>
                    <a:pt x="16777" y="2399"/>
                  </a:cubicBezTo>
                  <a:cubicBezTo>
                    <a:pt x="15900" y="2399"/>
                    <a:pt x="15040" y="3067"/>
                    <a:pt x="14640" y="3851"/>
                  </a:cubicBezTo>
                  <a:cubicBezTo>
                    <a:pt x="14191" y="4732"/>
                    <a:pt x="14135" y="5747"/>
                    <a:pt x="14081" y="6728"/>
                  </a:cubicBezTo>
                  <a:cubicBezTo>
                    <a:pt x="14074" y="6844"/>
                    <a:pt x="14066" y="6957"/>
                    <a:pt x="14060" y="7073"/>
                  </a:cubicBezTo>
                  <a:cubicBezTo>
                    <a:pt x="13993" y="8174"/>
                    <a:pt x="13833" y="9308"/>
                    <a:pt x="13128" y="10127"/>
                  </a:cubicBezTo>
                  <a:cubicBezTo>
                    <a:pt x="12811" y="10493"/>
                    <a:pt x="12324" y="10749"/>
                    <a:pt x="11884" y="10778"/>
                  </a:cubicBezTo>
                  <a:cubicBezTo>
                    <a:pt x="11854" y="10780"/>
                    <a:pt x="11824" y="10781"/>
                    <a:pt x="11795" y="10781"/>
                  </a:cubicBezTo>
                  <a:cubicBezTo>
                    <a:pt x="11529" y="10781"/>
                    <a:pt x="11294" y="10696"/>
                    <a:pt x="11110" y="10535"/>
                  </a:cubicBezTo>
                  <a:cubicBezTo>
                    <a:pt x="10744" y="10211"/>
                    <a:pt x="10694" y="9686"/>
                    <a:pt x="10768" y="9303"/>
                  </a:cubicBezTo>
                  <a:cubicBezTo>
                    <a:pt x="10857" y="8845"/>
                    <a:pt x="11117" y="8432"/>
                    <a:pt x="11352" y="8080"/>
                  </a:cubicBezTo>
                  <a:cubicBezTo>
                    <a:pt x="11504" y="7854"/>
                    <a:pt x="11664" y="7627"/>
                    <a:pt x="11820" y="7407"/>
                  </a:cubicBezTo>
                  <a:cubicBezTo>
                    <a:pt x="12415" y="6560"/>
                    <a:pt x="13032" y="5686"/>
                    <a:pt x="13320" y="4679"/>
                  </a:cubicBezTo>
                  <a:cubicBezTo>
                    <a:pt x="13674" y="3449"/>
                    <a:pt x="13387" y="1806"/>
                    <a:pt x="12159" y="1188"/>
                  </a:cubicBezTo>
                  <a:cubicBezTo>
                    <a:pt x="11938" y="1077"/>
                    <a:pt x="11712" y="1020"/>
                    <a:pt x="11505" y="1020"/>
                  </a:cubicBezTo>
                  <a:cubicBezTo>
                    <a:pt x="11366" y="1020"/>
                    <a:pt x="11235" y="1045"/>
                    <a:pt x="11118" y="1097"/>
                  </a:cubicBezTo>
                  <a:cubicBezTo>
                    <a:pt x="10785" y="1244"/>
                    <a:pt x="10598" y="1563"/>
                    <a:pt x="10419" y="1870"/>
                  </a:cubicBezTo>
                  <a:cubicBezTo>
                    <a:pt x="10290" y="2086"/>
                    <a:pt x="10159" y="2310"/>
                    <a:pt x="9978" y="2474"/>
                  </a:cubicBezTo>
                  <a:cubicBezTo>
                    <a:pt x="9782" y="2652"/>
                    <a:pt x="9507" y="2751"/>
                    <a:pt x="9220" y="2751"/>
                  </a:cubicBezTo>
                  <a:cubicBezTo>
                    <a:pt x="9198" y="2751"/>
                    <a:pt x="9177" y="2750"/>
                    <a:pt x="9155" y="2749"/>
                  </a:cubicBezTo>
                  <a:cubicBezTo>
                    <a:pt x="8841" y="2732"/>
                    <a:pt x="8553" y="2600"/>
                    <a:pt x="8364" y="2387"/>
                  </a:cubicBezTo>
                  <a:cubicBezTo>
                    <a:pt x="8205" y="2210"/>
                    <a:pt x="8105" y="1984"/>
                    <a:pt x="8008" y="1766"/>
                  </a:cubicBezTo>
                  <a:cubicBezTo>
                    <a:pt x="7960" y="1659"/>
                    <a:pt x="7911" y="1548"/>
                    <a:pt x="7855" y="1443"/>
                  </a:cubicBezTo>
                  <a:cubicBezTo>
                    <a:pt x="7381" y="553"/>
                    <a:pt x="6344" y="1"/>
                    <a:pt x="52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835175" y="3165525"/>
              <a:ext cx="59300" cy="52025"/>
            </a:xfrm>
            <a:custGeom>
              <a:avLst/>
              <a:gdLst/>
              <a:ahLst/>
              <a:cxnLst/>
              <a:rect l="l" t="t" r="r" b="b"/>
              <a:pathLst>
                <a:path w="2372" h="2081" extrusionOk="0">
                  <a:moveTo>
                    <a:pt x="1159" y="1"/>
                  </a:moveTo>
                  <a:cubicBezTo>
                    <a:pt x="981" y="1"/>
                    <a:pt x="804" y="44"/>
                    <a:pt x="650" y="135"/>
                  </a:cubicBezTo>
                  <a:lnTo>
                    <a:pt x="694" y="209"/>
                  </a:lnTo>
                  <a:cubicBezTo>
                    <a:pt x="835" y="125"/>
                    <a:pt x="997" y="86"/>
                    <a:pt x="1161" y="86"/>
                  </a:cubicBezTo>
                  <a:cubicBezTo>
                    <a:pt x="1499" y="86"/>
                    <a:pt x="1843" y="254"/>
                    <a:pt x="2016" y="546"/>
                  </a:cubicBezTo>
                  <a:cubicBezTo>
                    <a:pt x="2274" y="980"/>
                    <a:pt x="2116" y="1611"/>
                    <a:pt x="1682" y="1871"/>
                  </a:cubicBezTo>
                  <a:cubicBezTo>
                    <a:pt x="1539" y="1956"/>
                    <a:pt x="1375" y="1996"/>
                    <a:pt x="1210" y="1996"/>
                  </a:cubicBezTo>
                  <a:cubicBezTo>
                    <a:pt x="873" y="1996"/>
                    <a:pt x="531" y="1829"/>
                    <a:pt x="357" y="1539"/>
                  </a:cubicBezTo>
                  <a:cubicBezTo>
                    <a:pt x="98" y="1105"/>
                    <a:pt x="253" y="474"/>
                    <a:pt x="686" y="213"/>
                  </a:cubicBezTo>
                  <a:lnTo>
                    <a:pt x="641" y="140"/>
                  </a:lnTo>
                  <a:cubicBezTo>
                    <a:pt x="172" y="425"/>
                    <a:pt x="0" y="1112"/>
                    <a:pt x="284" y="1583"/>
                  </a:cubicBezTo>
                  <a:cubicBezTo>
                    <a:pt x="474" y="1900"/>
                    <a:pt x="846" y="2081"/>
                    <a:pt x="1213" y="2081"/>
                  </a:cubicBezTo>
                  <a:cubicBezTo>
                    <a:pt x="1392" y="2081"/>
                    <a:pt x="1571" y="2037"/>
                    <a:pt x="1727" y="1944"/>
                  </a:cubicBezTo>
                  <a:cubicBezTo>
                    <a:pt x="2197" y="1663"/>
                    <a:pt x="2372" y="976"/>
                    <a:pt x="2090" y="503"/>
                  </a:cubicBezTo>
                  <a:cubicBezTo>
                    <a:pt x="1901" y="185"/>
                    <a:pt x="1527" y="1"/>
                    <a:pt x="115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854075" y="2396425"/>
              <a:ext cx="122850" cy="189400"/>
            </a:xfrm>
            <a:custGeom>
              <a:avLst/>
              <a:gdLst/>
              <a:ahLst/>
              <a:cxnLst/>
              <a:rect l="l" t="t" r="r" b="b"/>
              <a:pathLst>
                <a:path w="4914" h="7576" extrusionOk="0">
                  <a:moveTo>
                    <a:pt x="826" y="86"/>
                  </a:moveTo>
                  <a:cubicBezTo>
                    <a:pt x="918" y="86"/>
                    <a:pt x="1009" y="107"/>
                    <a:pt x="1089" y="152"/>
                  </a:cubicBezTo>
                  <a:cubicBezTo>
                    <a:pt x="1342" y="291"/>
                    <a:pt x="1448" y="589"/>
                    <a:pt x="1552" y="876"/>
                  </a:cubicBezTo>
                  <a:cubicBezTo>
                    <a:pt x="1577" y="948"/>
                    <a:pt x="1601" y="1018"/>
                    <a:pt x="1630" y="1087"/>
                  </a:cubicBezTo>
                  <a:cubicBezTo>
                    <a:pt x="1978" y="1952"/>
                    <a:pt x="2871" y="2584"/>
                    <a:pt x="3803" y="2624"/>
                  </a:cubicBezTo>
                  <a:cubicBezTo>
                    <a:pt x="3861" y="2626"/>
                    <a:pt x="3919" y="2627"/>
                    <a:pt x="3975" y="2627"/>
                  </a:cubicBezTo>
                  <a:cubicBezTo>
                    <a:pt x="4135" y="2629"/>
                    <a:pt x="4285" y="2629"/>
                    <a:pt x="4429" y="2671"/>
                  </a:cubicBezTo>
                  <a:cubicBezTo>
                    <a:pt x="4606" y="2722"/>
                    <a:pt x="4801" y="2866"/>
                    <a:pt x="4812" y="3066"/>
                  </a:cubicBezTo>
                  <a:cubicBezTo>
                    <a:pt x="4830" y="3358"/>
                    <a:pt x="4471" y="3539"/>
                    <a:pt x="4256" y="3620"/>
                  </a:cubicBezTo>
                  <a:cubicBezTo>
                    <a:pt x="4116" y="3673"/>
                    <a:pt x="3970" y="3724"/>
                    <a:pt x="3824" y="3776"/>
                  </a:cubicBezTo>
                  <a:cubicBezTo>
                    <a:pt x="3156" y="4011"/>
                    <a:pt x="2465" y="4254"/>
                    <a:pt x="2002" y="4792"/>
                  </a:cubicBezTo>
                  <a:cubicBezTo>
                    <a:pt x="1677" y="5172"/>
                    <a:pt x="1509" y="5651"/>
                    <a:pt x="1345" y="6114"/>
                  </a:cubicBezTo>
                  <a:cubicBezTo>
                    <a:pt x="1217" y="6480"/>
                    <a:pt x="1084" y="6858"/>
                    <a:pt x="874" y="7185"/>
                  </a:cubicBezTo>
                  <a:cubicBezTo>
                    <a:pt x="827" y="7260"/>
                    <a:pt x="663" y="7489"/>
                    <a:pt x="465" y="7489"/>
                  </a:cubicBezTo>
                  <a:cubicBezTo>
                    <a:pt x="445" y="7489"/>
                    <a:pt x="423" y="7487"/>
                    <a:pt x="402" y="7481"/>
                  </a:cubicBezTo>
                  <a:cubicBezTo>
                    <a:pt x="224" y="7438"/>
                    <a:pt x="147" y="7207"/>
                    <a:pt x="189" y="7030"/>
                  </a:cubicBezTo>
                  <a:cubicBezTo>
                    <a:pt x="229" y="6861"/>
                    <a:pt x="343" y="6716"/>
                    <a:pt x="452" y="6575"/>
                  </a:cubicBezTo>
                  <a:lnTo>
                    <a:pt x="497" y="6517"/>
                  </a:lnTo>
                  <a:cubicBezTo>
                    <a:pt x="1095" y="5732"/>
                    <a:pt x="1416" y="4759"/>
                    <a:pt x="1400" y="3772"/>
                  </a:cubicBezTo>
                  <a:cubicBezTo>
                    <a:pt x="1388" y="3093"/>
                    <a:pt x="1214" y="2413"/>
                    <a:pt x="894" y="1803"/>
                  </a:cubicBezTo>
                  <a:cubicBezTo>
                    <a:pt x="831" y="1684"/>
                    <a:pt x="737" y="1559"/>
                    <a:pt x="636" y="1428"/>
                  </a:cubicBezTo>
                  <a:cubicBezTo>
                    <a:pt x="373" y="1085"/>
                    <a:pt x="103" y="730"/>
                    <a:pt x="311" y="368"/>
                  </a:cubicBezTo>
                  <a:cubicBezTo>
                    <a:pt x="413" y="190"/>
                    <a:pt x="621" y="86"/>
                    <a:pt x="826" y="86"/>
                  </a:cubicBezTo>
                  <a:close/>
                  <a:moveTo>
                    <a:pt x="828" y="1"/>
                  </a:moveTo>
                  <a:cubicBezTo>
                    <a:pt x="592" y="1"/>
                    <a:pt x="353" y="120"/>
                    <a:pt x="236" y="325"/>
                  </a:cubicBezTo>
                  <a:cubicBezTo>
                    <a:pt x="0" y="736"/>
                    <a:pt x="301" y="1132"/>
                    <a:pt x="569" y="1481"/>
                  </a:cubicBezTo>
                  <a:cubicBezTo>
                    <a:pt x="666" y="1609"/>
                    <a:pt x="759" y="1731"/>
                    <a:pt x="818" y="1843"/>
                  </a:cubicBezTo>
                  <a:cubicBezTo>
                    <a:pt x="1131" y="2442"/>
                    <a:pt x="1302" y="3109"/>
                    <a:pt x="1313" y="3774"/>
                  </a:cubicBezTo>
                  <a:cubicBezTo>
                    <a:pt x="1331" y="4741"/>
                    <a:pt x="1015" y="5696"/>
                    <a:pt x="428" y="6464"/>
                  </a:cubicBezTo>
                  <a:lnTo>
                    <a:pt x="383" y="6522"/>
                  </a:lnTo>
                  <a:cubicBezTo>
                    <a:pt x="269" y="6669"/>
                    <a:pt x="149" y="6823"/>
                    <a:pt x="106" y="7010"/>
                  </a:cubicBezTo>
                  <a:cubicBezTo>
                    <a:pt x="55" y="7231"/>
                    <a:pt x="152" y="7508"/>
                    <a:pt x="380" y="7564"/>
                  </a:cubicBezTo>
                  <a:cubicBezTo>
                    <a:pt x="410" y="7572"/>
                    <a:pt x="439" y="7576"/>
                    <a:pt x="466" y="7576"/>
                  </a:cubicBezTo>
                  <a:cubicBezTo>
                    <a:pt x="698" y="7576"/>
                    <a:pt x="876" y="7342"/>
                    <a:pt x="948" y="7231"/>
                  </a:cubicBezTo>
                  <a:cubicBezTo>
                    <a:pt x="1163" y="6897"/>
                    <a:pt x="1297" y="6514"/>
                    <a:pt x="1427" y="6142"/>
                  </a:cubicBezTo>
                  <a:cubicBezTo>
                    <a:pt x="1587" y="5686"/>
                    <a:pt x="1752" y="5215"/>
                    <a:pt x="2067" y="4849"/>
                  </a:cubicBezTo>
                  <a:cubicBezTo>
                    <a:pt x="2514" y="4328"/>
                    <a:pt x="3195" y="4088"/>
                    <a:pt x="3853" y="3857"/>
                  </a:cubicBezTo>
                  <a:cubicBezTo>
                    <a:pt x="3999" y="3806"/>
                    <a:pt x="4144" y="3755"/>
                    <a:pt x="4287" y="3700"/>
                  </a:cubicBezTo>
                  <a:cubicBezTo>
                    <a:pt x="4697" y="3545"/>
                    <a:pt x="4913" y="3318"/>
                    <a:pt x="4899" y="3061"/>
                  </a:cubicBezTo>
                  <a:cubicBezTo>
                    <a:pt x="4884" y="2818"/>
                    <a:pt x="4665" y="2648"/>
                    <a:pt x="4453" y="2587"/>
                  </a:cubicBezTo>
                  <a:cubicBezTo>
                    <a:pt x="4298" y="2544"/>
                    <a:pt x="4135" y="2543"/>
                    <a:pt x="3976" y="2541"/>
                  </a:cubicBezTo>
                  <a:cubicBezTo>
                    <a:pt x="3920" y="2541"/>
                    <a:pt x="3864" y="2541"/>
                    <a:pt x="3808" y="2538"/>
                  </a:cubicBezTo>
                  <a:cubicBezTo>
                    <a:pt x="2908" y="2499"/>
                    <a:pt x="2045" y="1889"/>
                    <a:pt x="1709" y="1053"/>
                  </a:cubicBezTo>
                  <a:cubicBezTo>
                    <a:pt x="1683" y="988"/>
                    <a:pt x="1658" y="917"/>
                    <a:pt x="1632" y="847"/>
                  </a:cubicBezTo>
                  <a:cubicBezTo>
                    <a:pt x="1525" y="544"/>
                    <a:pt x="1412" y="232"/>
                    <a:pt x="1131" y="77"/>
                  </a:cubicBezTo>
                  <a:cubicBezTo>
                    <a:pt x="1038" y="25"/>
                    <a:pt x="933" y="1"/>
                    <a:pt x="82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1263250" y="2290175"/>
              <a:ext cx="475950" cy="274025"/>
            </a:xfrm>
            <a:custGeom>
              <a:avLst/>
              <a:gdLst/>
              <a:ahLst/>
              <a:cxnLst/>
              <a:rect l="l" t="t" r="r" b="b"/>
              <a:pathLst>
                <a:path w="19038" h="10961" extrusionOk="0">
                  <a:moveTo>
                    <a:pt x="8151" y="86"/>
                  </a:moveTo>
                  <a:cubicBezTo>
                    <a:pt x="8463" y="86"/>
                    <a:pt x="8776" y="110"/>
                    <a:pt x="9083" y="176"/>
                  </a:cubicBezTo>
                  <a:cubicBezTo>
                    <a:pt x="9515" y="267"/>
                    <a:pt x="9909" y="447"/>
                    <a:pt x="10220" y="695"/>
                  </a:cubicBezTo>
                  <a:cubicBezTo>
                    <a:pt x="10323" y="776"/>
                    <a:pt x="10415" y="872"/>
                    <a:pt x="10507" y="965"/>
                  </a:cubicBezTo>
                  <a:cubicBezTo>
                    <a:pt x="10635" y="1098"/>
                    <a:pt x="10769" y="1236"/>
                    <a:pt x="10933" y="1337"/>
                  </a:cubicBezTo>
                  <a:cubicBezTo>
                    <a:pt x="11000" y="1379"/>
                    <a:pt x="11069" y="1420"/>
                    <a:pt x="11134" y="1460"/>
                  </a:cubicBezTo>
                  <a:cubicBezTo>
                    <a:pt x="11721" y="1814"/>
                    <a:pt x="12227" y="2118"/>
                    <a:pt x="12359" y="2877"/>
                  </a:cubicBezTo>
                  <a:cubicBezTo>
                    <a:pt x="12407" y="3153"/>
                    <a:pt x="12393" y="3439"/>
                    <a:pt x="12379" y="3718"/>
                  </a:cubicBezTo>
                  <a:cubicBezTo>
                    <a:pt x="12367" y="3944"/>
                    <a:pt x="12356" y="4176"/>
                    <a:pt x="12377" y="4405"/>
                  </a:cubicBezTo>
                  <a:cubicBezTo>
                    <a:pt x="12499" y="5736"/>
                    <a:pt x="13681" y="6692"/>
                    <a:pt x="14744" y="7142"/>
                  </a:cubicBezTo>
                  <a:cubicBezTo>
                    <a:pt x="15440" y="7438"/>
                    <a:pt x="16190" y="7608"/>
                    <a:pt x="16914" y="7773"/>
                  </a:cubicBezTo>
                  <a:cubicBezTo>
                    <a:pt x="17392" y="7883"/>
                    <a:pt x="17889" y="7995"/>
                    <a:pt x="18366" y="8144"/>
                  </a:cubicBezTo>
                  <a:cubicBezTo>
                    <a:pt x="18653" y="8234"/>
                    <a:pt x="18944" y="8416"/>
                    <a:pt x="18898" y="8665"/>
                  </a:cubicBezTo>
                  <a:cubicBezTo>
                    <a:pt x="18866" y="8839"/>
                    <a:pt x="18675" y="8942"/>
                    <a:pt x="18520" y="8998"/>
                  </a:cubicBezTo>
                  <a:cubicBezTo>
                    <a:pt x="18231" y="9101"/>
                    <a:pt x="17938" y="9141"/>
                    <a:pt x="17641" y="9141"/>
                  </a:cubicBezTo>
                  <a:cubicBezTo>
                    <a:pt x="17140" y="9141"/>
                    <a:pt x="16625" y="9027"/>
                    <a:pt x="16092" y="8908"/>
                  </a:cubicBezTo>
                  <a:cubicBezTo>
                    <a:pt x="15562" y="8790"/>
                    <a:pt x="15015" y="8668"/>
                    <a:pt x="14477" y="8668"/>
                  </a:cubicBezTo>
                  <a:cubicBezTo>
                    <a:pt x="14450" y="8668"/>
                    <a:pt x="14424" y="8669"/>
                    <a:pt x="14398" y="8669"/>
                  </a:cubicBezTo>
                  <a:cubicBezTo>
                    <a:pt x="13288" y="8693"/>
                    <a:pt x="12295" y="9249"/>
                    <a:pt x="11335" y="9785"/>
                  </a:cubicBezTo>
                  <a:cubicBezTo>
                    <a:pt x="10697" y="10141"/>
                    <a:pt x="10039" y="10509"/>
                    <a:pt x="9346" y="10725"/>
                  </a:cubicBezTo>
                  <a:cubicBezTo>
                    <a:pt x="9024" y="10826"/>
                    <a:pt x="8729" y="10876"/>
                    <a:pt x="8462" y="10876"/>
                  </a:cubicBezTo>
                  <a:cubicBezTo>
                    <a:pt x="8183" y="10876"/>
                    <a:pt x="7935" y="10821"/>
                    <a:pt x="7719" y="10713"/>
                  </a:cubicBezTo>
                  <a:cubicBezTo>
                    <a:pt x="7349" y="10525"/>
                    <a:pt x="7043" y="10149"/>
                    <a:pt x="6856" y="9654"/>
                  </a:cubicBezTo>
                  <a:cubicBezTo>
                    <a:pt x="6715" y="9281"/>
                    <a:pt x="6647" y="8876"/>
                    <a:pt x="6583" y="8485"/>
                  </a:cubicBezTo>
                  <a:cubicBezTo>
                    <a:pt x="6571" y="8413"/>
                    <a:pt x="6559" y="8341"/>
                    <a:pt x="6547" y="8269"/>
                  </a:cubicBezTo>
                  <a:cubicBezTo>
                    <a:pt x="6348" y="7124"/>
                    <a:pt x="6063" y="6261"/>
                    <a:pt x="5650" y="5553"/>
                  </a:cubicBezTo>
                  <a:cubicBezTo>
                    <a:pt x="5115" y="4642"/>
                    <a:pt x="4350" y="3992"/>
                    <a:pt x="3494" y="3723"/>
                  </a:cubicBezTo>
                  <a:cubicBezTo>
                    <a:pt x="3155" y="3617"/>
                    <a:pt x="2798" y="3569"/>
                    <a:pt x="2454" y="3521"/>
                  </a:cubicBezTo>
                  <a:cubicBezTo>
                    <a:pt x="2100" y="3475"/>
                    <a:pt x="1735" y="3425"/>
                    <a:pt x="1394" y="3313"/>
                  </a:cubicBezTo>
                  <a:cubicBezTo>
                    <a:pt x="732" y="3097"/>
                    <a:pt x="93" y="2498"/>
                    <a:pt x="209" y="1814"/>
                  </a:cubicBezTo>
                  <a:cubicBezTo>
                    <a:pt x="274" y="1433"/>
                    <a:pt x="574" y="1087"/>
                    <a:pt x="1011" y="890"/>
                  </a:cubicBezTo>
                  <a:cubicBezTo>
                    <a:pt x="1408" y="711"/>
                    <a:pt x="1850" y="666"/>
                    <a:pt x="2277" y="624"/>
                  </a:cubicBezTo>
                  <a:lnTo>
                    <a:pt x="6926" y="168"/>
                  </a:lnTo>
                  <a:cubicBezTo>
                    <a:pt x="7330" y="128"/>
                    <a:pt x="7741" y="86"/>
                    <a:pt x="8151" y="86"/>
                  </a:cubicBezTo>
                  <a:close/>
                  <a:moveTo>
                    <a:pt x="8153" y="1"/>
                  </a:moveTo>
                  <a:cubicBezTo>
                    <a:pt x="7738" y="1"/>
                    <a:pt x="7323" y="42"/>
                    <a:pt x="6917" y="81"/>
                  </a:cubicBezTo>
                  <a:lnTo>
                    <a:pt x="2269" y="539"/>
                  </a:lnTo>
                  <a:cubicBezTo>
                    <a:pt x="1834" y="583"/>
                    <a:pt x="1384" y="626"/>
                    <a:pt x="974" y="812"/>
                  </a:cubicBezTo>
                  <a:cubicBezTo>
                    <a:pt x="511" y="1021"/>
                    <a:pt x="193" y="1390"/>
                    <a:pt x="124" y="1800"/>
                  </a:cubicBezTo>
                  <a:cubicBezTo>
                    <a:pt x="0" y="2531"/>
                    <a:pt x="671" y="3167"/>
                    <a:pt x="1366" y="3395"/>
                  </a:cubicBezTo>
                  <a:cubicBezTo>
                    <a:pt x="1715" y="3508"/>
                    <a:pt x="2084" y="3558"/>
                    <a:pt x="2441" y="3606"/>
                  </a:cubicBezTo>
                  <a:cubicBezTo>
                    <a:pt x="2783" y="3652"/>
                    <a:pt x="3136" y="3700"/>
                    <a:pt x="3469" y="3805"/>
                  </a:cubicBezTo>
                  <a:cubicBezTo>
                    <a:pt x="4303" y="4067"/>
                    <a:pt x="5051" y="4704"/>
                    <a:pt x="5575" y="5596"/>
                  </a:cubicBezTo>
                  <a:cubicBezTo>
                    <a:pt x="5983" y="6295"/>
                    <a:pt x="6265" y="7148"/>
                    <a:pt x="6462" y="8283"/>
                  </a:cubicBezTo>
                  <a:cubicBezTo>
                    <a:pt x="6475" y="8356"/>
                    <a:pt x="6486" y="8428"/>
                    <a:pt x="6499" y="8500"/>
                  </a:cubicBezTo>
                  <a:cubicBezTo>
                    <a:pt x="6563" y="8895"/>
                    <a:pt x="6631" y="9302"/>
                    <a:pt x="6776" y="9685"/>
                  </a:cubicBezTo>
                  <a:cubicBezTo>
                    <a:pt x="6969" y="10200"/>
                    <a:pt x="7291" y="10593"/>
                    <a:pt x="7680" y="10790"/>
                  </a:cubicBezTo>
                  <a:cubicBezTo>
                    <a:pt x="7908" y="10903"/>
                    <a:pt x="8169" y="10961"/>
                    <a:pt x="8460" y="10961"/>
                  </a:cubicBezTo>
                  <a:cubicBezTo>
                    <a:pt x="8737" y="10961"/>
                    <a:pt x="9041" y="10910"/>
                    <a:pt x="9371" y="10807"/>
                  </a:cubicBezTo>
                  <a:cubicBezTo>
                    <a:pt x="10073" y="10588"/>
                    <a:pt x="10734" y="10218"/>
                    <a:pt x="11375" y="9859"/>
                  </a:cubicBezTo>
                  <a:cubicBezTo>
                    <a:pt x="12371" y="9303"/>
                    <a:pt x="13311" y="8778"/>
                    <a:pt x="14398" y="8754"/>
                  </a:cubicBezTo>
                  <a:cubicBezTo>
                    <a:pt x="14424" y="8754"/>
                    <a:pt x="14450" y="8753"/>
                    <a:pt x="14477" y="8753"/>
                  </a:cubicBezTo>
                  <a:cubicBezTo>
                    <a:pt x="15009" y="8753"/>
                    <a:pt x="15548" y="8874"/>
                    <a:pt x="16073" y="8991"/>
                  </a:cubicBezTo>
                  <a:cubicBezTo>
                    <a:pt x="16592" y="9106"/>
                    <a:pt x="17122" y="9224"/>
                    <a:pt x="17643" y="9224"/>
                  </a:cubicBezTo>
                  <a:cubicBezTo>
                    <a:pt x="17949" y="9224"/>
                    <a:pt x="18252" y="9184"/>
                    <a:pt x="18549" y="9078"/>
                  </a:cubicBezTo>
                  <a:cubicBezTo>
                    <a:pt x="18800" y="8986"/>
                    <a:pt x="18951" y="8849"/>
                    <a:pt x="18981" y="8681"/>
                  </a:cubicBezTo>
                  <a:cubicBezTo>
                    <a:pt x="19037" y="8376"/>
                    <a:pt x="18714" y="8162"/>
                    <a:pt x="18390" y="8061"/>
                  </a:cubicBezTo>
                  <a:cubicBezTo>
                    <a:pt x="17911" y="7912"/>
                    <a:pt x="17413" y="7798"/>
                    <a:pt x="16931" y="7688"/>
                  </a:cubicBezTo>
                  <a:cubicBezTo>
                    <a:pt x="16211" y="7524"/>
                    <a:pt x="15466" y="7355"/>
                    <a:pt x="14777" y="7063"/>
                  </a:cubicBezTo>
                  <a:cubicBezTo>
                    <a:pt x="13737" y="6621"/>
                    <a:pt x="12580" y="5689"/>
                    <a:pt x="12462" y="4397"/>
                  </a:cubicBezTo>
                  <a:cubicBezTo>
                    <a:pt x="12441" y="4174"/>
                    <a:pt x="12452" y="3944"/>
                    <a:pt x="12464" y="3721"/>
                  </a:cubicBezTo>
                  <a:cubicBezTo>
                    <a:pt x="12478" y="3439"/>
                    <a:pt x="12492" y="3148"/>
                    <a:pt x="12443" y="2863"/>
                  </a:cubicBezTo>
                  <a:cubicBezTo>
                    <a:pt x="12303" y="2065"/>
                    <a:pt x="11757" y="1736"/>
                    <a:pt x="11179" y="1387"/>
                  </a:cubicBezTo>
                  <a:cubicBezTo>
                    <a:pt x="11112" y="1346"/>
                    <a:pt x="11045" y="1305"/>
                    <a:pt x="10977" y="1263"/>
                  </a:cubicBezTo>
                  <a:cubicBezTo>
                    <a:pt x="10822" y="1169"/>
                    <a:pt x="10699" y="1041"/>
                    <a:pt x="10568" y="906"/>
                  </a:cubicBezTo>
                  <a:cubicBezTo>
                    <a:pt x="10475" y="810"/>
                    <a:pt x="10379" y="712"/>
                    <a:pt x="10273" y="626"/>
                  </a:cubicBezTo>
                  <a:cubicBezTo>
                    <a:pt x="9951" y="371"/>
                    <a:pt x="9546" y="186"/>
                    <a:pt x="9101" y="91"/>
                  </a:cubicBezTo>
                  <a:cubicBezTo>
                    <a:pt x="8787" y="24"/>
                    <a:pt x="8470" y="1"/>
                    <a:pt x="81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1902700" y="2332075"/>
              <a:ext cx="37175" cy="47750"/>
            </a:xfrm>
            <a:custGeom>
              <a:avLst/>
              <a:gdLst/>
              <a:ahLst/>
              <a:cxnLst/>
              <a:rect l="l" t="t" r="r" b="b"/>
              <a:pathLst>
                <a:path w="1487" h="1910" extrusionOk="0">
                  <a:moveTo>
                    <a:pt x="588" y="87"/>
                  </a:moveTo>
                  <a:cubicBezTo>
                    <a:pt x="665" y="87"/>
                    <a:pt x="742" y="108"/>
                    <a:pt x="822" y="151"/>
                  </a:cubicBezTo>
                  <a:cubicBezTo>
                    <a:pt x="1149" y="330"/>
                    <a:pt x="1400" y="835"/>
                    <a:pt x="1389" y="1134"/>
                  </a:cubicBezTo>
                  <a:cubicBezTo>
                    <a:pt x="1381" y="1381"/>
                    <a:pt x="1259" y="1610"/>
                    <a:pt x="1072" y="1731"/>
                  </a:cubicBezTo>
                  <a:cubicBezTo>
                    <a:pt x="976" y="1793"/>
                    <a:pt x="864" y="1824"/>
                    <a:pt x="755" y="1824"/>
                  </a:cubicBezTo>
                  <a:cubicBezTo>
                    <a:pt x="634" y="1824"/>
                    <a:pt x="517" y="1787"/>
                    <a:pt x="426" y="1714"/>
                  </a:cubicBezTo>
                  <a:cubicBezTo>
                    <a:pt x="234" y="1558"/>
                    <a:pt x="89" y="1116"/>
                    <a:pt x="101" y="727"/>
                  </a:cubicBezTo>
                  <a:cubicBezTo>
                    <a:pt x="111" y="465"/>
                    <a:pt x="191" y="268"/>
                    <a:pt x="329" y="173"/>
                  </a:cubicBezTo>
                  <a:cubicBezTo>
                    <a:pt x="412" y="116"/>
                    <a:pt x="498" y="87"/>
                    <a:pt x="588" y="87"/>
                  </a:cubicBezTo>
                  <a:close/>
                  <a:moveTo>
                    <a:pt x="588" y="0"/>
                  </a:moveTo>
                  <a:cubicBezTo>
                    <a:pt x="482" y="0"/>
                    <a:pt x="378" y="35"/>
                    <a:pt x="279" y="103"/>
                  </a:cubicBezTo>
                  <a:cubicBezTo>
                    <a:pt x="119" y="213"/>
                    <a:pt x="26" y="434"/>
                    <a:pt x="16" y="724"/>
                  </a:cubicBezTo>
                  <a:cubicBezTo>
                    <a:pt x="0" y="1144"/>
                    <a:pt x="157" y="1608"/>
                    <a:pt x="372" y="1781"/>
                  </a:cubicBezTo>
                  <a:cubicBezTo>
                    <a:pt x="478" y="1866"/>
                    <a:pt x="614" y="1909"/>
                    <a:pt x="753" y="1909"/>
                  </a:cubicBezTo>
                  <a:cubicBezTo>
                    <a:pt x="880" y="1909"/>
                    <a:pt x="1008" y="1874"/>
                    <a:pt x="1118" y="1802"/>
                  </a:cubicBezTo>
                  <a:cubicBezTo>
                    <a:pt x="1328" y="1666"/>
                    <a:pt x="1466" y="1411"/>
                    <a:pt x="1475" y="1137"/>
                  </a:cubicBezTo>
                  <a:cubicBezTo>
                    <a:pt x="1486" y="807"/>
                    <a:pt x="1221" y="271"/>
                    <a:pt x="862" y="76"/>
                  </a:cubicBezTo>
                  <a:cubicBezTo>
                    <a:pt x="770" y="25"/>
                    <a:pt x="678" y="0"/>
                    <a:pt x="58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1980000" y="2543575"/>
              <a:ext cx="27300" cy="90125"/>
            </a:xfrm>
            <a:custGeom>
              <a:avLst/>
              <a:gdLst/>
              <a:ahLst/>
              <a:cxnLst/>
              <a:rect l="l" t="t" r="r" b="b"/>
              <a:pathLst>
                <a:path w="1092" h="3605" extrusionOk="0">
                  <a:moveTo>
                    <a:pt x="372" y="87"/>
                  </a:moveTo>
                  <a:cubicBezTo>
                    <a:pt x="420" y="87"/>
                    <a:pt x="475" y="131"/>
                    <a:pt x="515" y="173"/>
                  </a:cubicBezTo>
                  <a:cubicBezTo>
                    <a:pt x="590" y="250"/>
                    <a:pt x="624" y="364"/>
                    <a:pt x="654" y="465"/>
                  </a:cubicBezTo>
                  <a:cubicBezTo>
                    <a:pt x="798" y="939"/>
                    <a:pt x="945" y="1429"/>
                    <a:pt x="979" y="1930"/>
                  </a:cubicBezTo>
                  <a:cubicBezTo>
                    <a:pt x="1005" y="2321"/>
                    <a:pt x="966" y="2883"/>
                    <a:pt x="638" y="3347"/>
                  </a:cubicBezTo>
                  <a:cubicBezTo>
                    <a:pt x="574" y="3438"/>
                    <a:pt x="478" y="3518"/>
                    <a:pt x="391" y="3518"/>
                  </a:cubicBezTo>
                  <a:cubicBezTo>
                    <a:pt x="369" y="3518"/>
                    <a:pt x="347" y="3513"/>
                    <a:pt x="327" y="3501"/>
                  </a:cubicBezTo>
                  <a:cubicBezTo>
                    <a:pt x="258" y="3461"/>
                    <a:pt x="239" y="3365"/>
                    <a:pt x="228" y="3267"/>
                  </a:cubicBezTo>
                  <a:cubicBezTo>
                    <a:pt x="158" y="2607"/>
                    <a:pt x="87" y="1843"/>
                    <a:pt x="135" y="1115"/>
                  </a:cubicBezTo>
                  <a:cubicBezTo>
                    <a:pt x="137" y="1092"/>
                    <a:pt x="138" y="1062"/>
                    <a:pt x="140" y="1027"/>
                  </a:cubicBezTo>
                  <a:cubicBezTo>
                    <a:pt x="150" y="810"/>
                    <a:pt x="178" y="156"/>
                    <a:pt x="348" y="90"/>
                  </a:cubicBezTo>
                  <a:cubicBezTo>
                    <a:pt x="356" y="88"/>
                    <a:pt x="364" y="87"/>
                    <a:pt x="372" y="87"/>
                  </a:cubicBezTo>
                  <a:close/>
                  <a:moveTo>
                    <a:pt x="371" y="0"/>
                  </a:moveTo>
                  <a:cubicBezTo>
                    <a:pt x="353" y="0"/>
                    <a:pt x="335" y="3"/>
                    <a:pt x="318" y="10"/>
                  </a:cubicBezTo>
                  <a:cubicBezTo>
                    <a:pt x="122" y="85"/>
                    <a:pt x="76" y="540"/>
                    <a:pt x="53" y="1022"/>
                  </a:cubicBezTo>
                  <a:cubicBezTo>
                    <a:pt x="52" y="1059"/>
                    <a:pt x="50" y="1087"/>
                    <a:pt x="49" y="1108"/>
                  </a:cubicBezTo>
                  <a:cubicBezTo>
                    <a:pt x="1" y="1845"/>
                    <a:pt x="73" y="2614"/>
                    <a:pt x="143" y="3275"/>
                  </a:cubicBezTo>
                  <a:cubicBezTo>
                    <a:pt x="156" y="3397"/>
                    <a:pt x="182" y="3515"/>
                    <a:pt x="282" y="3574"/>
                  </a:cubicBezTo>
                  <a:cubicBezTo>
                    <a:pt x="318" y="3595"/>
                    <a:pt x="355" y="3605"/>
                    <a:pt x="391" y="3605"/>
                  </a:cubicBezTo>
                  <a:cubicBezTo>
                    <a:pt x="508" y="3605"/>
                    <a:pt x="627" y="3512"/>
                    <a:pt x="708" y="3397"/>
                  </a:cubicBezTo>
                  <a:cubicBezTo>
                    <a:pt x="1051" y="2911"/>
                    <a:pt x="1091" y="2329"/>
                    <a:pt x="1064" y="1925"/>
                  </a:cubicBezTo>
                  <a:cubicBezTo>
                    <a:pt x="1030" y="1413"/>
                    <a:pt x="881" y="918"/>
                    <a:pt x="736" y="439"/>
                  </a:cubicBezTo>
                  <a:cubicBezTo>
                    <a:pt x="704" y="330"/>
                    <a:pt x="665" y="205"/>
                    <a:pt x="577" y="114"/>
                  </a:cubicBezTo>
                  <a:cubicBezTo>
                    <a:pt x="504" y="38"/>
                    <a:pt x="435" y="0"/>
                    <a:pt x="37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169650" y="2312100"/>
              <a:ext cx="173475" cy="318725"/>
            </a:xfrm>
            <a:custGeom>
              <a:avLst/>
              <a:gdLst/>
              <a:ahLst/>
              <a:cxnLst/>
              <a:rect l="l" t="t" r="r" b="b"/>
              <a:pathLst>
                <a:path w="6939" h="12749" extrusionOk="0">
                  <a:moveTo>
                    <a:pt x="4558" y="86"/>
                  </a:moveTo>
                  <a:cubicBezTo>
                    <a:pt x="4865" y="86"/>
                    <a:pt x="5172" y="111"/>
                    <a:pt x="5475" y="162"/>
                  </a:cubicBezTo>
                  <a:cubicBezTo>
                    <a:pt x="5731" y="207"/>
                    <a:pt x="6018" y="279"/>
                    <a:pt x="6196" y="486"/>
                  </a:cubicBezTo>
                  <a:cubicBezTo>
                    <a:pt x="6364" y="681"/>
                    <a:pt x="6399" y="951"/>
                    <a:pt x="6425" y="1259"/>
                  </a:cubicBezTo>
                  <a:cubicBezTo>
                    <a:pt x="6634" y="3757"/>
                    <a:pt x="6852" y="6342"/>
                    <a:pt x="6633" y="8884"/>
                  </a:cubicBezTo>
                  <a:cubicBezTo>
                    <a:pt x="6598" y="9294"/>
                    <a:pt x="6534" y="9756"/>
                    <a:pt x="6229" y="10044"/>
                  </a:cubicBezTo>
                  <a:cubicBezTo>
                    <a:pt x="6096" y="10169"/>
                    <a:pt x="5923" y="10252"/>
                    <a:pt x="5757" y="10332"/>
                  </a:cubicBezTo>
                  <a:cubicBezTo>
                    <a:pt x="5579" y="10419"/>
                    <a:pt x="5395" y="10508"/>
                    <a:pt x="5251" y="10649"/>
                  </a:cubicBezTo>
                  <a:cubicBezTo>
                    <a:pt x="5011" y="10886"/>
                    <a:pt x="4924" y="11219"/>
                    <a:pt x="4841" y="11541"/>
                  </a:cubicBezTo>
                  <a:cubicBezTo>
                    <a:pt x="4763" y="11839"/>
                    <a:pt x="4684" y="12148"/>
                    <a:pt x="4481" y="12369"/>
                  </a:cubicBezTo>
                  <a:cubicBezTo>
                    <a:pt x="4292" y="12574"/>
                    <a:pt x="4030" y="12663"/>
                    <a:pt x="3764" y="12663"/>
                  </a:cubicBezTo>
                  <a:cubicBezTo>
                    <a:pt x="3482" y="12663"/>
                    <a:pt x="3195" y="12563"/>
                    <a:pt x="2985" y="12393"/>
                  </a:cubicBezTo>
                  <a:cubicBezTo>
                    <a:pt x="2598" y="12081"/>
                    <a:pt x="2362" y="11538"/>
                    <a:pt x="2343" y="10902"/>
                  </a:cubicBezTo>
                  <a:cubicBezTo>
                    <a:pt x="2328" y="10430"/>
                    <a:pt x="2421" y="9954"/>
                    <a:pt x="2511" y="9493"/>
                  </a:cubicBezTo>
                  <a:cubicBezTo>
                    <a:pt x="2529" y="9402"/>
                    <a:pt x="2546" y="9309"/>
                    <a:pt x="2564" y="9216"/>
                  </a:cubicBezTo>
                  <a:cubicBezTo>
                    <a:pt x="2761" y="8161"/>
                    <a:pt x="2799" y="7314"/>
                    <a:pt x="2687" y="6550"/>
                  </a:cubicBezTo>
                  <a:cubicBezTo>
                    <a:pt x="2545" y="5586"/>
                    <a:pt x="2135" y="4740"/>
                    <a:pt x="1534" y="4167"/>
                  </a:cubicBezTo>
                  <a:cubicBezTo>
                    <a:pt x="1413" y="4050"/>
                    <a:pt x="1276" y="3936"/>
                    <a:pt x="1145" y="3829"/>
                  </a:cubicBezTo>
                  <a:cubicBezTo>
                    <a:pt x="790" y="3534"/>
                    <a:pt x="421" y="3232"/>
                    <a:pt x="288" y="2799"/>
                  </a:cubicBezTo>
                  <a:cubicBezTo>
                    <a:pt x="95" y="2167"/>
                    <a:pt x="497" y="1510"/>
                    <a:pt x="955" y="1169"/>
                  </a:cubicBezTo>
                  <a:cubicBezTo>
                    <a:pt x="1304" y="908"/>
                    <a:pt x="1720" y="753"/>
                    <a:pt x="2136" y="636"/>
                  </a:cubicBezTo>
                  <a:lnTo>
                    <a:pt x="2136" y="638"/>
                  </a:lnTo>
                  <a:cubicBezTo>
                    <a:pt x="2141" y="636"/>
                    <a:pt x="2146" y="633"/>
                    <a:pt x="2149" y="631"/>
                  </a:cubicBezTo>
                  <a:cubicBezTo>
                    <a:pt x="2345" y="577"/>
                    <a:pt x="2540" y="530"/>
                    <a:pt x="2726" y="487"/>
                  </a:cubicBezTo>
                  <a:lnTo>
                    <a:pt x="2706" y="402"/>
                  </a:lnTo>
                  <a:lnTo>
                    <a:pt x="2686" y="407"/>
                  </a:lnTo>
                  <a:cubicBezTo>
                    <a:pt x="3285" y="194"/>
                    <a:pt x="3922" y="86"/>
                    <a:pt x="4558" y="86"/>
                  </a:cubicBezTo>
                  <a:close/>
                  <a:moveTo>
                    <a:pt x="4558" y="0"/>
                  </a:moveTo>
                  <a:cubicBezTo>
                    <a:pt x="3717" y="0"/>
                    <a:pt x="2876" y="188"/>
                    <a:pt x="2119" y="551"/>
                  </a:cubicBezTo>
                  <a:cubicBezTo>
                    <a:pt x="1694" y="670"/>
                    <a:pt x="1265" y="830"/>
                    <a:pt x="903" y="1100"/>
                  </a:cubicBezTo>
                  <a:cubicBezTo>
                    <a:pt x="423" y="1459"/>
                    <a:pt x="0" y="2152"/>
                    <a:pt x="207" y="2825"/>
                  </a:cubicBezTo>
                  <a:cubicBezTo>
                    <a:pt x="346" y="3281"/>
                    <a:pt x="724" y="3594"/>
                    <a:pt x="1091" y="3896"/>
                  </a:cubicBezTo>
                  <a:cubicBezTo>
                    <a:pt x="1220" y="4002"/>
                    <a:pt x="1355" y="4114"/>
                    <a:pt x="1475" y="4229"/>
                  </a:cubicBezTo>
                  <a:cubicBezTo>
                    <a:pt x="2063" y="4790"/>
                    <a:pt x="2461" y="5618"/>
                    <a:pt x="2602" y="6563"/>
                  </a:cubicBezTo>
                  <a:cubicBezTo>
                    <a:pt x="2713" y="7317"/>
                    <a:pt x="2674" y="8154"/>
                    <a:pt x="2479" y="9202"/>
                  </a:cubicBezTo>
                  <a:cubicBezTo>
                    <a:pt x="2461" y="9293"/>
                    <a:pt x="2444" y="9386"/>
                    <a:pt x="2426" y="9477"/>
                  </a:cubicBezTo>
                  <a:cubicBezTo>
                    <a:pt x="2335" y="9941"/>
                    <a:pt x="2242" y="10423"/>
                    <a:pt x="2256" y="10905"/>
                  </a:cubicBezTo>
                  <a:cubicBezTo>
                    <a:pt x="2277" y="11565"/>
                    <a:pt x="2524" y="12132"/>
                    <a:pt x="2931" y="12460"/>
                  </a:cubicBezTo>
                  <a:cubicBezTo>
                    <a:pt x="3155" y="12641"/>
                    <a:pt x="3462" y="12748"/>
                    <a:pt x="3765" y="12748"/>
                  </a:cubicBezTo>
                  <a:cubicBezTo>
                    <a:pt x="4053" y="12748"/>
                    <a:pt x="4338" y="12651"/>
                    <a:pt x="4543" y="12427"/>
                  </a:cubicBezTo>
                  <a:cubicBezTo>
                    <a:pt x="4761" y="12191"/>
                    <a:pt x="4844" y="11871"/>
                    <a:pt x="4924" y="11563"/>
                  </a:cubicBezTo>
                  <a:cubicBezTo>
                    <a:pt x="5008" y="11238"/>
                    <a:pt x="5088" y="10931"/>
                    <a:pt x="5310" y="10712"/>
                  </a:cubicBezTo>
                  <a:cubicBezTo>
                    <a:pt x="5445" y="10579"/>
                    <a:pt x="5614" y="10497"/>
                    <a:pt x="5794" y="10411"/>
                  </a:cubicBezTo>
                  <a:cubicBezTo>
                    <a:pt x="5967" y="10327"/>
                    <a:pt x="6146" y="10241"/>
                    <a:pt x="6289" y="10106"/>
                  </a:cubicBezTo>
                  <a:cubicBezTo>
                    <a:pt x="6615" y="9799"/>
                    <a:pt x="6681" y="9318"/>
                    <a:pt x="6718" y="8892"/>
                  </a:cubicBezTo>
                  <a:cubicBezTo>
                    <a:pt x="6939" y="6343"/>
                    <a:pt x="6721" y="3755"/>
                    <a:pt x="6511" y="1253"/>
                  </a:cubicBezTo>
                  <a:cubicBezTo>
                    <a:pt x="6484" y="929"/>
                    <a:pt x="6446" y="646"/>
                    <a:pt x="6260" y="429"/>
                  </a:cubicBezTo>
                  <a:cubicBezTo>
                    <a:pt x="6066" y="204"/>
                    <a:pt x="5762" y="125"/>
                    <a:pt x="5490" y="79"/>
                  </a:cubicBezTo>
                  <a:cubicBezTo>
                    <a:pt x="5182" y="26"/>
                    <a:pt x="4870" y="0"/>
                    <a:pt x="455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182925" y="2608550"/>
              <a:ext cx="137975" cy="99900"/>
            </a:xfrm>
            <a:custGeom>
              <a:avLst/>
              <a:gdLst/>
              <a:ahLst/>
              <a:cxnLst/>
              <a:rect l="l" t="t" r="r" b="b"/>
              <a:pathLst>
                <a:path w="5519" h="3996" extrusionOk="0">
                  <a:moveTo>
                    <a:pt x="5146" y="87"/>
                  </a:moveTo>
                  <a:cubicBezTo>
                    <a:pt x="5192" y="87"/>
                    <a:pt x="5236" y="97"/>
                    <a:pt x="5276" y="120"/>
                  </a:cubicBezTo>
                  <a:cubicBezTo>
                    <a:pt x="5389" y="186"/>
                    <a:pt x="5428" y="335"/>
                    <a:pt x="5417" y="452"/>
                  </a:cubicBezTo>
                  <a:cubicBezTo>
                    <a:pt x="5404" y="591"/>
                    <a:pt x="5336" y="722"/>
                    <a:pt x="5276" y="838"/>
                  </a:cubicBezTo>
                  <a:cubicBezTo>
                    <a:pt x="4939" y="1485"/>
                    <a:pt x="4657" y="1967"/>
                    <a:pt x="4363" y="2399"/>
                  </a:cubicBezTo>
                  <a:cubicBezTo>
                    <a:pt x="3793" y="3236"/>
                    <a:pt x="3237" y="3701"/>
                    <a:pt x="2613" y="3858"/>
                  </a:cubicBezTo>
                  <a:cubicBezTo>
                    <a:pt x="2472" y="3893"/>
                    <a:pt x="2327" y="3910"/>
                    <a:pt x="2183" y="3910"/>
                  </a:cubicBezTo>
                  <a:cubicBezTo>
                    <a:pt x="1395" y="3910"/>
                    <a:pt x="604" y="3405"/>
                    <a:pt x="292" y="2646"/>
                  </a:cubicBezTo>
                  <a:cubicBezTo>
                    <a:pt x="124" y="2234"/>
                    <a:pt x="87" y="1092"/>
                    <a:pt x="475" y="548"/>
                  </a:cubicBezTo>
                  <a:cubicBezTo>
                    <a:pt x="609" y="359"/>
                    <a:pt x="784" y="263"/>
                    <a:pt x="992" y="263"/>
                  </a:cubicBezTo>
                  <a:cubicBezTo>
                    <a:pt x="1005" y="263"/>
                    <a:pt x="1018" y="263"/>
                    <a:pt x="1030" y="264"/>
                  </a:cubicBezTo>
                  <a:cubicBezTo>
                    <a:pt x="1234" y="276"/>
                    <a:pt x="1348" y="525"/>
                    <a:pt x="1458" y="766"/>
                  </a:cubicBezTo>
                  <a:cubicBezTo>
                    <a:pt x="1530" y="923"/>
                    <a:pt x="1599" y="1070"/>
                    <a:pt x="1692" y="1166"/>
                  </a:cubicBezTo>
                  <a:cubicBezTo>
                    <a:pt x="2010" y="1494"/>
                    <a:pt x="2468" y="1691"/>
                    <a:pt x="2917" y="1691"/>
                  </a:cubicBezTo>
                  <a:lnTo>
                    <a:pt x="2918" y="1691"/>
                  </a:lnTo>
                  <a:cubicBezTo>
                    <a:pt x="3581" y="1691"/>
                    <a:pt x="4249" y="1281"/>
                    <a:pt x="4581" y="671"/>
                  </a:cubicBezTo>
                  <a:cubicBezTo>
                    <a:pt x="4601" y="631"/>
                    <a:pt x="4622" y="591"/>
                    <a:pt x="4641" y="551"/>
                  </a:cubicBezTo>
                  <a:cubicBezTo>
                    <a:pt x="4702" y="431"/>
                    <a:pt x="4760" y="317"/>
                    <a:pt x="4848" y="224"/>
                  </a:cubicBezTo>
                  <a:cubicBezTo>
                    <a:pt x="4923" y="146"/>
                    <a:pt x="5037" y="87"/>
                    <a:pt x="5146" y="87"/>
                  </a:cubicBezTo>
                  <a:close/>
                  <a:moveTo>
                    <a:pt x="5147" y="0"/>
                  </a:moveTo>
                  <a:cubicBezTo>
                    <a:pt x="5013" y="0"/>
                    <a:pt x="4877" y="70"/>
                    <a:pt x="4786" y="165"/>
                  </a:cubicBezTo>
                  <a:cubicBezTo>
                    <a:pt x="4688" y="266"/>
                    <a:pt x="4625" y="391"/>
                    <a:pt x="4565" y="513"/>
                  </a:cubicBezTo>
                  <a:cubicBezTo>
                    <a:pt x="4545" y="553"/>
                    <a:pt x="4525" y="591"/>
                    <a:pt x="4504" y="629"/>
                  </a:cubicBezTo>
                  <a:cubicBezTo>
                    <a:pt x="4188" y="1212"/>
                    <a:pt x="3551" y="1605"/>
                    <a:pt x="2918" y="1605"/>
                  </a:cubicBezTo>
                  <a:lnTo>
                    <a:pt x="2917" y="1605"/>
                  </a:lnTo>
                  <a:cubicBezTo>
                    <a:pt x="2491" y="1605"/>
                    <a:pt x="2057" y="1417"/>
                    <a:pt x="1754" y="1107"/>
                  </a:cubicBezTo>
                  <a:cubicBezTo>
                    <a:pt x="1671" y="1020"/>
                    <a:pt x="1605" y="879"/>
                    <a:pt x="1536" y="729"/>
                  </a:cubicBezTo>
                  <a:cubicBezTo>
                    <a:pt x="1415" y="465"/>
                    <a:pt x="1290" y="192"/>
                    <a:pt x="1035" y="178"/>
                  </a:cubicBezTo>
                  <a:cubicBezTo>
                    <a:pt x="1020" y="177"/>
                    <a:pt x="1005" y="177"/>
                    <a:pt x="990" y="177"/>
                  </a:cubicBezTo>
                  <a:cubicBezTo>
                    <a:pt x="754" y="177"/>
                    <a:pt x="557" y="284"/>
                    <a:pt x="406" y="498"/>
                  </a:cubicBezTo>
                  <a:cubicBezTo>
                    <a:pt x="1" y="1065"/>
                    <a:pt x="39" y="2252"/>
                    <a:pt x="214" y="2678"/>
                  </a:cubicBezTo>
                  <a:cubicBezTo>
                    <a:pt x="537" y="3469"/>
                    <a:pt x="1362" y="3995"/>
                    <a:pt x="2183" y="3995"/>
                  </a:cubicBezTo>
                  <a:cubicBezTo>
                    <a:pt x="2336" y="3995"/>
                    <a:pt x="2486" y="3978"/>
                    <a:pt x="2633" y="3941"/>
                  </a:cubicBezTo>
                  <a:cubicBezTo>
                    <a:pt x="3279" y="3778"/>
                    <a:pt x="3850" y="3304"/>
                    <a:pt x="4435" y="2447"/>
                  </a:cubicBezTo>
                  <a:cubicBezTo>
                    <a:pt x="4730" y="2011"/>
                    <a:pt x="5013" y="1528"/>
                    <a:pt x="5352" y="876"/>
                  </a:cubicBezTo>
                  <a:cubicBezTo>
                    <a:pt x="5413" y="761"/>
                    <a:pt x="5489" y="615"/>
                    <a:pt x="5503" y="460"/>
                  </a:cubicBezTo>
                  <a:cubicBezTo>
                    <a:pt x="5519" y="284"/>
                    <a:pt x="5447" y="120"/>
                    <a:pt x="5320" y="47"/>
                  </a:cubicBezTo>
                  <a:cubicBezTo>
                    <a:pt x="5266" y="14"/>
                    <a:pt x="5206" y="0"/>
                    <a:pt x="514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1472500" y="2736250"/>
              <a:ext cx="516775" cy="280175"/>
            </a:xfrm>
            <a:custGeom>
              <a:avLst/>
              <a:gdLst/>
              <a:ahLst/>
              <a:cxnLst/>
              <a:rect l="l" t="t" r="r" b="b"/>
              <a:pathLst>
                <a:path w="20671" h="11207" extrusionOk="0">
                  <a:moveTo>
                    <a:pt x="19331" y="87"/>
                  </a:moveTo>
                  <a:cubicBezTo>
                    <a:pt x="19388" y="87"/>
                    <a:pt x="19483" y="149"/>
                    <a:pt x="19618" y="426"/>
                  </a:cubicBezTo>
                  <a:cubicBezTo>
                    <a:pt x="19817" y="839"/>
                    <a:pt x="20003" y="1267"/>
                    <a:pt x="20184" y="1682"/>
                  </a:cubicBezTo>
                  <a:cubicBezTo>
                    <a:pt x="20275" y="1893"/>
                    <a:pt x="20368" y="2105"/>
                    <a:pt x="20461" y="2316"/>
                  </a:cubicBezTo>
                  <a:cubicBezTo>
                    <a:pt x="20538" y="2489"/>
                    <a:pt x="20602" y="2718"/>
                    <a:pt x="20470" y="2828"/>
                  </a:cubicBezTo>
                  <a:cubicBezTo>
                    <a:pt x="20422" y="2869"/>
                    <a:pt x="20360" y="2882"/>
                    <a:pt x="20292" y="2882"/>
                  </a:cubicBezTo>
                  <a:cubicBezTo>
                    <a:pt x="20230" y="2882"/>
                    <a:pt x="20161" y="2871"/>
                    <a:pt x="20091" y="2857"/>
                  </a:cubicBezTo>
                  <a:cubicBezTo>
                    <a:pt x="19626" y="2768"/>
                    <a:pt x="19157" y="2730"/>
                    <a:pt x="18688" y="2730"/>
                  </a:cubicBezTo>
                  <a:cubicBezTo>
                    <a:pt x="17364" y="2730"/>
                    <a:pt x="16033" y="3032"/>
                    <a:pt x="14734" y="3326"/>
                  </a:cubicBezTo>
                  <a:cubicBezTo>
                    <a:pt x="14321" y="3421"/>
                    <a:pt x="13895" y="3517"/>
                    <a:pt x="13477" y="3603"/>
                  </a:cubicBezTo>
                  <a:cubicBezTo>
                    <a:pt x="13024" y="3695"/>
                    <a:pt x="12560" y="3776"/>
                    <a:pt x="12111" y="3856"/>
                  </a:cubicBezTo>
                  <a:cubicBezTo>
                    <a:pt x="11284" y="4002"/>
                    <a:pt x="10428" y="4153"/>
                    <a:pt x="9604" y="4375"/>
                  </a:cubicBezTo>
                  <a:cubicBezTo>
                    <a:pt x="8103" y="4779"/>
                    <a:pt x="6957" y="5360"/>
                    <a:pt x="6100" y="6153"/>
                  </a:cubicBezTo>
                  <a:cubicBezTo>
                    <a:pt x="5045" y="7128"/>
                    <a:pt x="4473" y="8449"/>
                    <a:pt x="4571" y="9687"/>
                  </a:cubicBezTo>
                  <a:cubicBezTo>
                    <a:pt x="4577" y="9757"/>
                    <a:pt x="4584" y="9828"/>
                    <a:pt x="4592" y="9898"/>
                  </a:cubicBezTo>
                  <a:cubicBezTo>
                    <a:pt x="4620" y="10177"/>
                    <a:pt x="4651" y="10463"/>
                    <a:pt x="4555" y="10720"/>
                  </a:cubicBezTo>
                  <a:cubicBezTo>
                    <a:pt x="4487" y="10899"/>
                    <a:pt x="4308" y="11058"/>
                    <a:pt x="4122" y="11106"/>
                  </a:cubicBezTo>
                  <a:cubicBezTo>
                    <a:pt x="4089" y="11114"/>
                    <a:pt x="4050" y="11121"/>
                    <a:pt x="4009" y="11121"/>
                  </a:cubicBezTo>
                  <a:cubicBezTo>
                    <a:pt x="3936" y="11121"/>
                    <a:pt x="3855" y="11101"/>
                    <a:pt x="3783" y="11038"/>
                  </a:cubicBezTo>
                  <a:cubicBezTo>
                    <a:pt x="3652" y="10925"/>
                    <a:pt x="3618" y="10736"/>
                    <a:pt x="3586" y="10552"/>
                  </a:cubicBezTo>
                  <a:lnTo>
                    <a:pt x="3576" y="10499"/>
                  </a:lnTo>
                  <a:cubicBezTo>
                    <a:pt x="3405" y="9573"/>
                    <a:pt x="2811" y="8750"/>
                    <a:pt x="1986" y="8297"/>
                  </a:cubicBezTo>
                  <a:cubicBezTo>
                    <a:pt x="1820" y="8206"/>
                    <a:pt x="1642" y="8129"/>
                    <a:pt x="1471" y="8053"/>
                  </a:cubicBezTo>
                  <a:cubicBezTo>
                    <a:pt x="1269" y="7965"/>
                    <a:pt x="1061" y="7873"/>
                    <a:pt x="870" y="7759"/>
                  </a:cubicBezTo>
                  <a:cubicBezTo>
                    <a:pt x="465" y="7514"/>
                    <a:pt x="209" y="7178"/>
                    <a:pt x="167" y="6835"/>
                  </a:cubicBezTo>
                  <a:cubicBezTo>
                    <a:pt x="92" y="6193"/>
                    <a:pt x="700" y="5685"/>
                    <a:pt x="1240" y="5315"/>
                  </a:cubicBezTo>
                  <a:lnTo>
                    <a:pt x="2961" y="4135"/>
                  </a:lnTo>
                  <a:cubicBezTo>
                    <a:pt x="3312" y="3895"/>
                    <a:pt x="3709" y="3624"/>
                    <a:pt x="4159" y="3587"/>
                  </a:cubicBezTo>
                  <a:cubicBezTo>
                    <a:pt x="4194" y="3584"/>
                    <a:pt x="4230" y="3584"/>
                    <a:pt x="4265" y="3584"/>
                  </a:cubicBezTo>
                  <a:cubicBezTo>
                    <a:pt x="4502" y="3584"/>
                    <a:pt x="4739" y="3642"/>
                    <a:pt x="4969" y="3699"/>
                  </a:cubicBezTo>
                  <a:cubicBezTo>
                    <a:pt x="5206" y="3757"/>
                    <a:pt x="5450" y="3818"/>
                    <a:pt x="5698" y="3818"/>
                  </a:cubicBezTo>
                  <a:lnTo>
                    <a:pt x="5712" y="3818"/>
                  </a:lnTo>
                  <a:cubicBezTo>
                    <a:pt x="6436" y="3812"/>
                    <a:pt x="7008" y="3312"/>
                    <a:pt x="7560" y="2828"/>
                  </a:cubicBezTo>
                  <a:cubicBezTo>
                    <a:pt x="8087" y="2369"/>
                    <a:pt x="8630" y="1895"/>
                    <a:pt x="9298" y="1852"/>
                  </a:cubicBezTo>
                  <a:cubicBezTo>
                    <a:pt x="9330" y="1849"/>
                    <a:pt x="9362" y="1849"/>
                    <a:pt x="9394" y="1849"/>
                  </a:cubicBezTo>
                  <a:cubicBezTo>
                    <a:pt x="9895" y="1849"/>
                    <a:pt x="10370" y="2087"/>
                    <a:pt x="10829" y="2319"/>
                  </a:cubicBezTo>
                  <a:cubicBezTo>
                    <a:pt x="10995" y="2404"/>
                    <a:pt x="11167" y="2490"/>
                    <a:pt x="11336" y="2564"/>
                  </a:cubicBezTo>
                  <a:cubicBezTo>
                    <a:pt x="12016" y="2861"/>
                    <a:pt x="12728" y="2978"/>
                    <a:pt x="13436" y="2978"/>
                  </a:cubicBezTo>
                  <a:cubicBezTo>
                    <a:pt x="14899" y="2978"/>
                    <a:pt x="16342" y="2476"/>
                    <a:pt x="17433" y="2026"/>
                  </a:cubicBezTo>
                  <a:cubicBezTo>
                    <a:pt x="18052" y="1771"/>
                    <a:pt x="18659" y="1456"/>
                    <a:pt x="18899" y="878"/>
                  </a:cubicBezTo>
                  <a:cubicBezTo>
                    <a:pt x="18927" y="811"/>
                    <a:pt x="18956" y="737"/>
                    <a:pt x="18984" y="662"/>
                  </a:cubicBezTo>
                  <a:cubicBezTo>
                    <a:pt x="19079" y="407"/>
                    <a:pt x="19197" y="92"/>
                    <a:pt x="19327" y="87"/>
                  </a:cubicBezTo>
                  <a:cubicBezTo>
                    <a:pt x="19328" y="87"/>
                    <a:pt x="19330" y="87"/>
                    <a:pt x="19331" y="87"/>
                  </a:cubicBezTo>
                  <a:close/>
                  <a:moveTo>
                    <a:pt x="19333" y="0"/>
                  </a:moveTo>
                  <a:cubicBezTo>
                    <a:pt x="19330" y="0"/>
                    <a:pt x="19327" y="0"/>
                    <a:pt x="19324" y="0"/>
                  </a:cubicBezTo>
                  <a:cubicBezTo>
                    <a:pt x="19138" y="8"/>
                    <a:pt x="19018" y="324"/>
                    <a:pt x="18904" y="630"/>
                  </a:cubicBezTo>
                  <a:cubicBezTo>
                    <a:pt x="18875" y="705"/>
                    <a:pt x="18848" y="779"/>
                    <a:pt x="18821" y="844"/>
                  </a:cubicBezTo>
                  <a:cubicBezTo>
                    <a:pt x="18592" y="1394"/>
                    <a:pt x="18003" y="1698"/>
                    <a:pt x="17401" y="1948"/>
                  </a:cubicBezTo>
                  <a:cubicBezTo>
                    <a:pt x="15866" y="2580"/>
                    <a:pt x="14560" y="2894"/>
                    <a:pt x="13422" y="2894"/>
                  </a:cubicBezTo>
                  <a:cubicBezTo>
                    <a:pt x="12671" y="2894"/>
                    <a:pt x="11994" y="2758"/>
                    <a:pt x="11372" y="2486"/>
                  </a:cubicBezTo>
                  <a:cubicBezTo>
                    <a:pt x="11203" y="2412"/>
                    <a:pt x="11032" y="2326"/>
                    <a:pt x="10869" y="2242"/>
                  </a:cubicBezTo>
                  <a:cubicBezTo>
                    <a:pt x="10400" y="2006"/>
                    <a:pt x="9917" y="1762"/>
                    <a:pt x="9396" y="1762"/>
                  </a:cubicBezTo>
                  <a:cubicBezTo>
                    <a:pt x="9362" y="1762"/>
                    <a:pt x="9327" y="1763"/>
                    <a:pt x="9293" y="1765"/>
                  </a:cubicBezTo>
                  <a:cubicBezTo>
                    <a:pt x="8596" y="1810"/>
                    <a:pt x="8041" y="2295"/>
                    <a:pt x="7506" y="2764"/>
                  </a:cubicBezTo>
                  <a:cubicBezTo>
                    <a:pt x="6939" y="3259"/>
                    <a:pt x="6404" y="3725"/>
                    <a:pt x="5712" y="3731"/>
                  </a:cubicBezTo>
                  <a:cubicBezTo>
                    <a:pt x="5709" y="3731"/>
                    <a:pt x="5706" y="3732"/>
                    <a:pt x="5703" y="3732"/>
                  </a:cubicBezTo>
                  <a:cubicBezTo>
                    <a:pt x="5464" y="3732"/>
                    <a:pt x="5223" y="3673"/>
                    <a:pt x="4990" y="3616"/>
                  </a:cubicBezTo>
                  <a:cubicBezTo>
                    <a:pt x="4755" y="3558"/>
                    <a:pt x="4512" y="3498"/>
                    <a:pt x="4265" y="3498"/>
                  </a:cubicBezTo>
                  <a:cubicBezTo>
                    <a:pt x="4228" y="3498"/>
                    <a:pt x="4190" y="3500"/>
                    <a:pt x="4153" y="3502"/>
                  </a:cubicBezTo>
                  <a:cubicBezTo>
                    <a:pt x="3679" y="3539"/>
                    <a:pt x="3254" y="3831"/>
                    <a:pt x="2913" y="4065"/>
                  </a:cubicBezTo>
                  <a:lnTo>
                    <a:pt x="1192" y="5245"/>
                  </a:lnTo>
                  <a:cubicBezTo>
                    <a:pt x="633" y="5629"/>
                    <a:pt x="1" y="6157"/>
                    <a:pt x="82" y="6844"/>
                  </a:cubicBezTo>
                  <a:cubicBezTo>
                    <a:pt x="143" y="7350"/>
                    <a:pt x="574" y="7680"/>
                    <a:pt x="825" y="7832"/>
                  </a:cubicBezTo>
                  <a:cubicBezTo>
                    <a:pt x="1022" y="7949"/>
                    <a:pt x="1234" y="8042"/>
                    <a:pt x="1437" y="8132"/>
                  </a:cubicBezTo>
                  <a:cubicBezTo>
                    <a:pt x="1607" y="8206"/>
                    <a:pt x="1781" y="8282"/>
                    <a:pt x="1945" y="8372"/>
                  </a:cubicBezTo>
                  <a:cubicBezTo>
                    <a:pt x="2747" y="8814"/>
                    <a:pt x="3325" y="9615"/>
                    <a:pt x="3491" y="10513"/>
                  </a:cubicBezTo>
                  <a:lnTo>
                    <a:pt x="3501" y="10568"/>
                  </a:lnTo>
                  <a:cubicBezTo>
                    <a:pt x="3535" y="10757"/>
                    <a:pt x="3573" y="10971"/>
                    <a:pt x="3728" y="11104"/>
                  </a:cubicBezTo>
                  <a:cubicBezTo>
                    <a:pt x="3807" y="11171"/>
                    <a:pt x="3905" y="11206"/>
                    <a:pt x="4010" y="11206"/>
                  </a:cubicBezTo>
                  <a:cubicBezTo>
                    <a:pt x="4054" y="11206"/>
                    <a:pt x="4098" y="11200"/>
                    <a:pt x="4143" y="11189"/>
                  </a:cubicBezTo>
                  <a:cubicBezTo>
                    <a:pt x="4359" y="11134"/>
                    <a:pt x="4558" y="10957"/>
                    <a:pt x="4636" y="10750"/>
                  </a:cubicBezTo>
                  <a:cubicBezTo>
                    <a:pt x="4740" y="10475"/>
                    <a:pt x="4708" y="10177"/>
                    <a:pt x="4678" y="9890"/>
                  </a:cubicBezTo>
                  <a:cubicBezTo>
                    <a:pt x="4670" y="9820"/>
                    <a:pt x="4662" y="9749"/>
                    <a:pt x="4657" y="9680"/>
                  </a:cubicBezTo>
                  <a:cubicBezTo>
                    <a:pt x="4561" y="8468"/>
                    <a:pt x="5123" y="7173"/>
                    <a:pt x="6159" y="6215"/>
                  </a:cubicBezTo>
                  <a:cubicBezTo>
                    <a:pt x="7006" y="5432"/>
                    <a:pt x="8140" y="4857"/>
                    <a:pt x="9628" y="4457"/>
                  </a:cubicBezTo>
                  <a:cubicBezTo>
                    <a:pt x="10449" y="4236"/>
                    <a:pt x="11301" y="4085"/>
                    <a:pt x="12126" y="3940"/>
                  </a:cubicBezTo>
                  <a:cubicBezTo>
                    <a:pt x="12576" y="3861"/>
                    <a:pt x="13040" y="3780"/>
                    <a:pt x="13495" y="3687"/>
                  </a:cubicBezTo>
                  <a:cubicBezTo>
                    <a:pt x="13913" y="3602"/>
                    <a:pt x="14340" y="3504"/>
                    <a:pt x="14755" y="3410"/>
                  </a:cubicBezTo>
                  <a:cubicBezTo>
                    <a:pt x="16048" y="3116"/>
                    <a:pt x="17374" y="2814"/>
                    <a:pt x="18690" y="2814"/>
                  </a:cubicBezTo>
                  <a:cubicBezTo>
                    <a:pt x="19153" y="2814"/>
                    <a:pt x="19616" y="2852"/>
                    <a:pt x="20075" y="2940"/>
                  </a:cubicBezTo>
                  <a:cubicBezTo>
                    <a:pt x="20137" y="2953"/>
                    <a:pt x="20213" y="2968"/>
                    <a:pt x="20290" y="2968"/>
                  </a:cubicBezTo>
                  <a:cubicBezTo>
                    <a:pt x="20374" y="2968"/>
                    <a:pt x="20458" y="2950"/>
                    <a:pt x="20525" y="2894"/>
                  </a:cubicBezTo>
                  <a:cubicBezTo>
                    <a:pt x="20664" y="2777"/>
                    <a:pt x="20671" y="2571"/>
                    <a:pt x="20541" y="2281"/>
                  </a:cubicBezTo>
                  <a:cubicBezTo>
                    <a:pt x="20446" y="2069"/>
                    <a:pt x="20355" y="1860"/>
                    <a:pt x="20262" y="1648"/>
                  </a:cubicBezTo>
                  <a:cubicBezTo>
                    <a:pt x="20083" y="1232"/>
                    <a:pt x="19895" y="803"/>
                    <a:pt x="19695" y="388"/>
                  </a:cubicBezTo>
                  <a:cubicBezTo>
                    <a:pt x="19567" y="124"/>
                    <a:pt x="19450" y="0"/>
                    <a:pt x="1933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1708100" y="3073475"/>
              <a:ext cx="181225" cy="339000"/>
            </a:xfrm>
            <a:custGeom>
              <a:avLst/>
              <a:gdLst/>
              <a:ahLst/>
              <a:cxnLst/>
              <a:rect l="l" t="t" r="r" b="b"/>
              <a:pathLst>
                <a:path w="7249" h="13560" extrusionOk="0">
                  <a:moveTo>
                    <a:pt x="5948" y="89"/>
                  </a:moveTo>
                  <a:cubicBezTo>
                    <a:pt x="6101" y="89"/>
                    <a:pt x="6249" y="139"/>
                    <a:pt x="6383" y="257"/>
                  </a:cubicBezTo>
                  <a:cubicBezTo>
                    <a:pt x="6814" y="637"/>
                    <a:pt x="6772" y="1236"/>
                    <a:pt x="6664" y="1826"/>
                  </a:cubicBezTo>
                  <a:lnTo>
                    <a:pt x="6654" y="1875"/>
                  </a:lnTo>
                  <a:cubicBezTo>
                    <a:pt x="6585" y="2246"/>
                    <a:pt x="6515" y="2629"/>
                    <a:pt x="6599" y="3000"/>
                  </a:cubicBezTo>
                  <a:cubicBezTo>
                    <a:pt x="6651" y="3226"/>
                    <a:pt x="6760" y="3439"/>
                    <a:pt x="6862" y="3646"/>
                  </a:cubicBezTo>
                  <a:cubicBezTo>
                    <a:pt x="7016" y="3947"/>
                    <a:pt x="7160" y="4232"/>
                    <a:pt x="7138" y="4549"/>
                  </a:cubicBezTo>
                  <a:cubicBezTo>
                    <a:pt x="7099" y="5093"/>
                    <a:pt x="6588" y="5466"/>
                    <a:pt x="6138" y="5796"/>
                  </a:cubicBezTo>
                  <a:lnTo>
                    <a:pt x="6044" y="5865"/>
                  </a:lnTo>
                  <a:cubicBezTo>
                    <a:pt x="4591" y="6936"/>
                    <a:pt x="3445" y="8631"/>
                    <a:pt x="2812" y="10632"/>
                  </a:cubicBezTo>
                  <a:cubicBezTo>
                    <a:pt x="2777" y="10746"/>
                    <a:pt x="2742" y="10861"/>
                    <a:pt x="2707" y="10976"/>
                  </a:cubicBezTo>
                  <a:cubicBezTo>
                    <a:pt x="2441" y="11856"/>
                    <a:pt x="2165" y="12765"/>
                    <a:pt x="1429" y="13262"/>
                  </a:cubicBezTo>
                  <a:cubicBezTo>
                    <a:pt x="1246" y="13385"/>
                    <a:pt x="1009" y="13474"/>
                    <a:pt x="785" y="13474"/>
                  </a:cubicBezTo>
                  <a:cubicBezTo>
                    <a:pt x="628" y="13474"/>
                    <a:pt x="478" y="13430"/>
                    <a:pt x="357" y="13324"/>
                  </a:cubicBezTo>
                  <a:cubicBezTo>
                    <a:pt x="165" y="13154"/>
                    <a:pt x="87" y="12860"/>
                    <a:pt x="127" y="12447"/>
                  </a:cubicBezTo>
                  <a:cubicBezTo>
                    <a:pt x="175" y="11918"/>
                    <a:pt x="338" y="11399"/>
                    <a:pt x="497" y="10896"/>
                  </a:cubicBezTo>
                  <a:cubicBezTo>
                    <a:pt x="667" y="10355"/>
                    <a:pt x="841" y="9796"/>
                    <a:pt x="878" y="9221"/>
                  </a:cubicBezTo>
                  <a:cubicBezTo>
                    <a:pt x="905" y="8789"/>
                    <a:pt x="854" y="8350"/>
                    <a:pt x="803" y="7926"/>
                  </a:cubicBezTo>
                  <a:cubicBezTo>
                    <a:pt x="748" y="7468"/>
                    <a:pt x="692" y="6992"/>
                    <a:pt x="739" y="6530"/>
                  </a:cubicBezTo>
                  <a:cubicBezTo>
                    <a:pt x="843" y="5484"/>
                    <a:pt x="1461" y="4547"/>
                    <a:pt x="2052" y="3769"/>
                  </a:cubicBezTo>
                  <a:cubicBezTo>
                    <a:pt x="2718" y="2891"/>
                    <a:pt x="3453" y="2055"/>
                    <a:pt x="4239" y="1282"/>
                  </a:cubicBezTo>
                  <a:cubicBezTo>
                    <a:pt x="4287" y="1236"/>
                    <a:pt x="4340" y="1180"/>
                    <a:pt x="4399" y="1120"/>
                  </a:cubicBezTo>
                  <a:cubicBezTo>
                    <a:pt x="4800" y="712"/>
                    <a:pt x="5408" y="89"/>
                    <a:pt x="5948" y="89"/>
                  </a:cubicBezTo>
                  <a:close/>
                  <a:moveTo>
                    <a:pt x="5949" y="1"/>
                  </a:moveTo>
                  <a:cubicBezTo>
                    <a:pt x="5375" y="1"/>
                    <a:pt x="4749" y="640"/>
                    <a:pt x="4338" y="1061"/>
                  </a:cubicBezTo>
                  <a:cubicBezTo>
                    <a:pt x="4279" y="1120"/>
                    <a:pt x="4226" y="1175"/>
                    <a:pt x="4180" y="1221"/>
                  </a:cubicBezTo>
                  <a:cubicBezTo>
                    <a:pt x="3390" y="1996"/>
                    <a:pt x="2652" y="2837"/>
                    <a:pt x="1983" y="3718"/>
                  </a:cubicBezTo>
                  <a:cubicBezTo>
                    <a:pt x="1386" y="4506"/>
                    <a:pt x="759" y="5455"/>
                    <a:pt x="654" y="6520"/>
                  </a:cubicBezTo>
                  <a:cubicBezTo>
                    <a:pt x="606" y="6994"/>
                    <a:pt x="663" y="7473"/>
                    <a:pt x="718" y="7937"/>
                  </a:cubicBezTo>
                  <a:cubicBezTo>
                    <a:pt x="767" y="8357"/>
                    <a:pt x="819" y="8791"/>
                    <a:pt x="791" y="9217"/>
                  </a:cubicBezTo>
                  <a:cubicBezTo>
                    <a:pt x="756" y="9780"/>
                    <a:pt x="583" y="10334"/>
                    <a:pt x="415" y="10871"/>
                  </a:cubicBezTo>
                  <a:cubicBezTo>
                    <a:pt x="255" y="11377"/>
                    <a:pt x="92" y="11900"/>
                    <a:pt x="40" y="12438"/>
                  </a:cubicBezTo>
                  <a:cubicBezTo>
                    <a:pt x="0" y="12880"/>
                    <a:pt x="87" y="13199"/>
                    <a:pt x="300" y="13388"/>
                  </a:cubicBezTo>
                  <a:cubicBezTo>
                    <a:pt x="438" y="13510"/>
                    <a:pt x="607" y="13559"/>
                    <a:pt x="783" y="13559"/>
                  </a:cubicBezTo>
                  <a:cubicBezTo>
                    <a:pt x="1027" y="13559"/>
                    <a:pt x="1281" y="13465"/>
                    <a:pt x="1478" y="13332"/>
                  </a:cubicBezTo>
                  <a:cubicBezTo>
                    <a:pt x="2239" y="12820"/>
                    <a:pt x="2519" y="11896"/>
                    <a:pt x="2790" y="11002"/>
                  </a:cubicBezTo>
                  <a:cubicBezTo>
                    <a:pt x="2825" y="10887"/>
                    <a:pt x="2860" y="10772"/>
                    <a:pt x="2896" y="10659"/>
                  </a:cubicBezTo>
                  <a:cubicBezTo>
                    <a:pt x="3522" y="8672"/>
                    <a:pt x="4659" y="6996"/>
                    <a:pt x="6095" y="5935"/>
                  </a:cubicBezTo>
                  <a:lnTo>
                    <a:pt x="6190" y="5867"/>
                  </a:lnTo>
                  <a:cubicBezTo>
                    <a:pt x="6656" y="5524"/>
                    <a:pt x="7184" y="5138"/>
                    <a:pt x="7224" y="4555"/>
                  </a:cubicBezTo>
                  <a:cubicBezTo>
                    <a:pt x="7248" y="4214"/>
                    <a:pt x="7091" y="3905"/>
                    <a:pt x="6941" y="3606"/>
                  </a:cubicBezTo>
                  <a:cubicBezTo>
                    <a:pt x="6838" y="3405"/>
                    <a:pt x="6732" y="3197"/>
                    <a:pt x="6684" y="2981"/>
                  </a:cubicBezTo>
                  <a:cubicBezTo>
                    <a:pt x="6603" y="2626"/>
                    <a:pt x="6672" y="2252"/>
                    <a:pt x="6739" y="1891"/>
                  </a:cubicBezTo>
                  <a:lnTo>
                    <a:pt x="6748" y="1843"/>
                  </a:lnTo>
                  <a:cubicBezTo>
                    <a:pt x="6862" y="1226"/>
                    <a:pt x="6902" y="600"/>
                    <a:pt x="6439" y="193"/>
                  </a:cubicBezTo>
                  <a:cubicBezTo>
                    <a:pt x="6285" y="57"/>
                    <a:pt x="6119" y="1"/>
                    <a:pt x="594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1494400" y="3277675"/>
              <a:ext cx="146375" cy="201375"/>
            </a:xfrm>
            <a:custGeom>
              <a:avLst/>
              <a:gdLst/>
              <a:ahLst/>
              <a:cxnLst/>
              <a:rect l="l" t="t" r="r" b="b"/>
              <a:pathLst>
                <a:path w="5855" h="8055" extrusionOk="0">
                  <a:moveTo>
                    <a:pt x="4789" y="87"/>
                  </a:moveTo>
                  <a:cubicBezTo>
                    <a:pt x="4891" y="87"/>
                    <a:pt x="4987" y="102"/>
                    <a:pt x="5077" y="133"/>
                  </a:cubicBezTo>
                  <a:cubicBezTo>
                    <a:pt x="5378" y="235"/>
                    <a:pt x="5616" y="527"/>
                    <a:pt x="5701" y="893"/>
                  </a:cubicBezTo>
                  <a:cubicBezTo>
                    <a:pt x="5768" y="1186"/>
                    <a:pt x="5746" y="1516"/>
                    <a:pt x="5634" y="1931"/>
                  </a:cubicBezTo>
                  <a:cubicBezTo>
                    <a:pt x="5490" y="2461"/>
                    <a:pt x="5250" y="2970"/>
                    <a:pt x="5017" y="3460"/>
                  </a:cubicBezTo>
                  <a:cubicBezTo>
                    <a:pt x="4902" y="3705"/>
                    <a:pt x="4782" y="3960"/>
                    <a:pt x="4676" y="4213"/>
                  </a:cubicBezTo>
                  <a:cubicBezTo>
                    <a:pt x="4321" y="5060"/>
                    <a:pt x="4226" y="5769"/>
                    <a:pt x="4362" y="6589"/>
                  </a:cubicBezTo>
                  <a:cubicBezTo>
                    <a:pt x="4459" y="7174"/>
                    <a:pt x="3876" y="7776"/>
                    <a:pt x="3290" y="7925"/>
                  </a:cubicBezTo>
                  <a:cubicBezTo>
                    <a:pt x="3177" y="7953"/>
                    <a:pt x="3061" y="7967"/>
                    <a:pt x="2944" y="7967"/>
                  </a:cubicBezTo>
                  <a:cubicBezTo>
                    <a:pt x="2424" y="7967"/>
                    <a:pt x="1896" y="7693"/>
                    <a:pt x="1623" y="7251"/>
                  </a:cubicBezTo>
                  <a:cubicBezTo>
                    <a:pt x="1368" y="6839"/>
                    <a:pt x="1330" y="6360"/>
                    <a:pt x="1288" y="5853"/>
                  </a:cubicBezTo>
                  <a:cubicBezTo>
                    <a:pt x="1261" y="5523"/>
                    <a:pt x="1232" y="5180"/>
                    <a:pt x="1139" y="4860"/>
                  </a:cubicBezTo>
                  <a:cubicBezTo>
                    <a:pt x="1040" y="4522"/>
                    <a:pt x="867" y="4210"/>
                    <a:pt x="699" y="3907"/>
                  </a:cubicBezTo>
                  <a:cubicBezTo>
                    <a:pt x="564" y="3664"/>
                    <a:pt x="423" y="3411"/>
                    <a:pt x="326" y="3146"/>
                  </a:cubicBezTo>
                  <a:cubicBezTo>
                    <a:pt x="97" y="2533"/>
                    <a:pt x="89" y="1827"/>
                    <a:pt x="303" y="1210"/>
                  </a:cubicBezTo>
                  <a:cubicBezTo>
                    <a:pt x="374" y="1007"/>
                    <a:pt x="582" y="531"/>
                    <a:pt x="1000" y="485"/>
                  </a:cubicBezTo>
                  <a:cubicBezTo>
                    <a:pt x="1021" y="482"/>
                    <a:pt x="1043" y="480"/>
                    <a:pt x="1064" y="480"/>
                  </a:cubicBezTo>
                  <a:cubicBezTo>
                    <a:pt x="1225" y="480"/>
                    <a:pt x="1387" y="544"/>
                    <a:pt x="1544" y="607"/>
                  </a:cubicBezTo>
                  <a:cubicBezTo>
                    <a:pt x="1591" y="624"/>
                    <a:pt x="1637" y="642"/>
                    <a:pt x="1683" y="660"/>
                  </a:cubicBezTo>
                  <a:cubicBezTo>
                    <a:pt x="1940" y="752"/>
                    <a:pt x="2214" y="799"/>
                    <a:pt x="2487" y="799"/>
                  </a:cubicBezTo>
                  <a:cubicBezTo>
                    <a:pt x="2789" y="799"/>
                    <a:pt x="3092" y="742"/>
                    <a:pt x="3371" y="631"/>
                  </a:cubicBezTo>
                  <a:cubicBezTo>
                    <a:pt x="3525" y="568"/>
                    <a:pt x="3674" y="490"/>
                    <a:pt x="3816" y="414"/>
                  </a:cubicBezTo>
                  <a:cubicBezTo>
                    <a:pt x="3943" y="349"/>
                    <a:pt x="4073" y="278"/>
                    <a:pt x="4206" y="222"/>
                  </a:cubicBezTo>
                  <a:cubicBezTo>
                    <a:pt x="4417" y="132"/>
                    <a:pt x="4612" y="87"/>
                    <a:pt x="4789" y="87"/>
                  </a:cubicBezTo>
                  <a:close/>
                  <a:moveTo>
                    <a:pt x="4788" y="1"/>
                  </a:moveTo>
                  <a:cubicBezTo>
                    <a:pt x="4600" y="1"/>
                    <a:pt x="4393" y="48"/>
                    <a:pt x="4170" y="144"/>
                  </a:cubicBezTo>
                  <a:cubicBezTo>
                    <a:pt x="4036" y="202"/>
                    <a:pt x="3905" y="270"/>
                    <a:pt x="3776" y="338"/>
                  </a:cubicBezTo>
                  <a:cubicBezTo>
                    <a:pt x="3635" y="413"/>
                    <a:pt x="3488" y="490"/>
                    <a:pt x="3339" y="551"/>
                  </a:cubicBezTo>
                  <a:cubicBezTo>
                    <a:pt x="3070" y="659"/>
                    <a:pt x="2780" y="713"/>
                    <a:pt x="2489" y="713"/>
                  </a:cubicBezTo>
                  <a:cubicBezTo>
                    <a:pt x="2225" y="713"/>
                    <a:pt x="1960" y="668"/>
                    <a:pt x="1712" y="578"/>
                  </a:cubicBezTo>
                  <a:cubicBezTo>
                    <a:pt x="1666" y="562"/>
                    <a:pt x="1621" y="544"/>
                    <a:pt x="1576" y="527"/>
                  </a:cubicBezTo>
                  <a:cubicBezTo>
                    <a:pt x="1412" y="461"/>
                    <a:pt x="1242" y="394"/>
                    <a:pt x="1065" y="394"/>
                  </a:cubicBezTo>
                  <a:cubicBezTo>
                    <a:pt x="1040" y="394"/>
                    <a:pt x="1015" y="396"/>
                    <a:pt x="990" y="398"/>
                  </a:cubicBezTo>
                  <a:cubicBezTo>
                    <a:pt x="524" y="451"/>
                    <a:pt x="297" y="964"/>
                    <a:pt x="221" y="1182"/>
                  </a:cubicBezTo>
                  <a:cubicBezTo>
                    <a:pt x="0" y="1817"/>
                    <a:pt x="8" y="2544"/>
                    <a:pt x="244" y="3175"/>
                  </a:cubicBezTo>
                  <a:cubicBezTo>
                    <a:pt x="346" y="3446"/>
                    <a:pt x="487" y="3702"/>
                    <a:pt x="625" y="3949"/>
                  </a:cubicBezTo>
                  <a:cubicBezTo>
                    <a:pt x="788" y="4246"/>
                    <a:pt x="960" y="4554"/>
                    <a:pt x="1056" y="4884"/>
                  </a:cubicBezTo>
                  <a:cubicBezTo>
                    <a:pt x="1147" y="5196"/>
                    <a:pt x="1176" y="5534"/>
                    <a:pt x="1201" y="5861"/>
                  </a:cubicBezTo>
                  <a:cubicBezTo>
                    <a:pt x="1243" y="6355"/>
                    <a:pt x="1285" y="6866"/>
                    <a:pt x="1551" y="7295"/>
                  </a:cubicBezTo>
                  <a:cubicBezTo>
                    <a:pt x="1842" y="7768"/>
                    <a:pt x="2386" y="8054"/>
                    <a:pt x="2936" y="8054"/>
                  </a:cubicBezTo>
                  <a:cubicBezTo>
                    <a:pt x="3062" y="8054"/>
                    <a:pt x="3187" y="8038"/>
                    <a:pt x="3310" y="8008"/>
                  </a:cubicBezTo>
                  <a:cubicBezTo>
                    <a:pt x="3933" y="7849"/>
                    <a:pt x="4553" y="7222"/>
                    <a:pt x="4446" y="6575"/>
                  </a:cubicBezTo>
                  <a:cubicBezTo>
                    <a:pt x="4313" y="5773"/>
                    <a:pt x="4406" y="5076"/>
                    <a:pt x="4755" y="4246"/>
                  </a:cubicBezTo>
                  <a:cubicBezTo>
                    <a:pt x="4861" y="3993"/>
                    <a:pt x="4979" y="3740"/>
                    <a:pt x="5094" y="3497"/>
                  </a:cubicBezTo>
                  <a:cubicBezTo>
                    <a:pt x="5328" y="3002"/>
                    <a:pt x="5570" y="2491"/>
                    <a:pt x="5716" y="1953"/>
                  </a:cubicBezTo>
                  <a:cubicBezTo>
                    <a:pt x="5833" y="1523"/>
                    <a:pt x="5855" y="1180"/>
                    <a:pt x="5784" y="874"/>
                  </a:cubicBezTo>
                  <a:cubicBezTo>
                    <a:pt x="5693" y="479"/>
                    <a:pt x="5434" y="163"/>
                    <a:pt x="5104" y="51"/>
                  </a:cubicBezTo>
                  <a:cubicBezTo>
                    <a:pt x="5006" y="18"/>
                    <a:pt x="4900" y="1"/>
                    <a:pt x="478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666875" y="3220800"/>
              <a:ext cx="575025" cy="271850"/>
            </a:xfrm>
            <a:custGeom>
              <a:avLst/>
              <a:gdLst/>
              <a:ahLst/>
              <a:cxnLst/>
              <a:rect l="l" t="t" r="r" b="b"/>
              <a:pathLst>
                <a:path w="23001" h="10874" extrusionOk="0">
                  <a:moveTo>
                    <a:pt x="3996" y="86"/>
                  </a:moveTo>
                  <a:cubicBezTo>
                    <a:pt x="4809" y="86"/>
                    <a:pt x="5629" y="412"/>
                    <a:pt x="6058" y="1128"/>
                  </a:cubicBezTo>
                  <a:cubicBezTo>
                    <a:pt x="6135" y="1260"/>
                    <a:pt x="6204" y="1405"/>
                    <a:pt x="6271" y="1546"/>
                  </a:cubicBezTo>
                  <a:cubicBezTo>
                    <a:pt x="6446" y="1921"/>
                    <a:pt x="6628" y="2307"/>
                    <a:pt x="7008" y="2472"/>
                  </a:cubicBezTo>
                  <a:cubicBezTo>
                    <a:pt x="7130" y="2525"/>
                    <a:pt x="7253" y="2548"/>
                    <a:pt x="7377" y="2548"/>
                  </a:cubicBezTo>
                  <a:cubicBezTo>
                    <a:pt x="7739" y="2548"/>
                    <a:pt x="8103" y="2352"/>
                    <a:pt x="8459" y="2161"/>
                  </a:cubicBezTo>
                  <a:cubicBezTo>
                    <a:pt x="8809" y="1973"/>
                    <a:pt x="9169" y="1780"/>
                    <a:pt x="9521" y="1780"/>
                  </a:cubicBezTo>
                  <a:cubicBezTo>
                    <a:pt x="9620" y="1780"/>
                    <a:pt x="9718" y="1795"/>
                    <a:pt x="9815" y="1830"/>
                  </a:cubicBezTo>
                  <a:cubicBezTo>
                    <a:pt x="10257" y="1987"/>
                    <a:pt x="10455" y="2488"/>
                    <a:pt x="10492" y="2869"/>
                  </a:cubicBezTo>
                  <a:cubicBezTo>
                    <a:pt x="10584" y="3844"/>
                    <a:pt x="9983" y="4710"/>
                    <a:pt x="9403" y="5546"/>
                  </a:cubicBezTo>
                  <a:cubicBezTo>
                    <a:pt x="9358" y="5612"/>
                    <a:pt x="9314" y="5678"/>
                    <a:pt x="9269" y="5743"/>
                  </a:cubicBezTo>
                  <a:cubicBezTo>
                    <a:pt x="8430" y="6965"/>
                    <a:pt x="8199" y="7987"/>
                    <a:pt x="8583" y="8781"/>
                  </a:cubicBezTo>
                  <a:cubicBezTo>
                    <a:pt x="8870" y="9373"/>
                    <a:pt x="9535" y="9803"/>
                    <a:pt x="10274" y="9875"/>
                  </a:cubicBezTo>
                  <a:cubicBezTo>
                    <a:pt x="10358" y="9883"/>
                    <a:pt x="10442" y="9887"/>
                    <a:pt x="10528" y="9887"/>
                  </a:cubicBezTo>
                  <a:cubicBezTo>
                    <a:pt x="11082" y="9887"/>
                    <a:pt x="11679" y="9717"/>
                    <a:pt x="12273" y="9389"/>
                  </a:cubicBezTo>
                  <a:cubicBezTo>
                    <a:pt x="12918" y="9031"/>
                    <a:pt x="13381" y="8590"/>
                    <a:pt x="13645" y="8076"/>
                  </a:cubicBezTo>
                  <a:cubicBezTo>
                    <a:pt x="14012" y="7369"/>
                    <a:pt x="13993" y="6550"/>
                    <a:pt x="13975" y="5761"/>
                  </a:cubicBezTo>
                  <a:cubicBezTo>
                    <a:pt x="13959" y="5112"/>
                    <a:pt x="13943" y="4443"/>
                    <a:pt x="14138" y="3833"/>
                  </a:cubicBezTo>
                  <a:cubicBezTo>
                    <a:pt x="14235" y="3529"/>
                    <a:pt x="14430" y="3109"/>
                    <a:pt x="14811" y="2840"/>
                  </a:cubicBezTo>
                  <a:cubicBezTo>
                    <a:pt x="15025" y="2688"/>
                    <a:pt x="15275" y="2610"/>
                    <a:pt x="15515" y="2610"/>
                  </a:cubicBezTo>
                  <a:cubicBezTo>
                    <a:pt x="15667" y="2610"/>
                    <a:pt x="15816" y="2642"/>
                    <a:pt x="15948" y="2707"/>
                  </a:cubicBezTo>
                  <a:cubicBezTo>
                    <a:pt x="16308" y="2885"/>
                    <a:pt x="16492" y="3245"/>
                    <a:pt x="16689" y="3628"/>
                  </a:cubicBezTo>
                  <a:cubicBezTo>
                    <a:pt x="16819" y="3881"/>
                    <a:pt x="16954" y="4144"/>
                    <a:pt x="17144" y="4352"/>
                  </a:cubicBezTo>
                  <a:cubicBezTo>
                    <a:pt x="17570" y="4816"/>
                    <a:pt x="18203" y="4948"/>
                    <a:pt x="18784" y="4948"/>
                  </a:cubicBezTo>
                  <a:cubicBezTo>
                    <a:pt x="18984" y="4948"/>
                    <a:pt x="19178" y="4932"/>
                    <a:pt x="19356" y="4909"/>
                  </a:cubicBezTo>
                  <a:cubicBezTo>
                    <a:pt x="19570" y="4880"/>
                    <a:pt x="19790" y="4842"/>
                    <a:pt x="19999" y="4803"/>
                  </a:cubicBezTo>
                  <a:cubicBezTo>
                    <a:pt x="20405" y="4732"/>
                    <a:pt x="20821" y="4657"/>
                    <a:pt x="21234" y="4657"/>
                  </a:cubicBezTo>
                  <a:cubicBezTo>
                    <a:pt x="21375" y="4657"/>
                    <a:pt x="21515" y="4666"/>
                    <a:pt x="21655" y="4686"/>
                  </a:cubicBezTo>
                  <a:cubicBezTo>
                    <a:pt x="22097" y="4750"/>
                    <a:pt x="22658" y="5003"/>
                    <a:pt x="22779" y="5508"/>
                  </a:cubicBezTo>
                  <a:cubicBezTo>
                    <a:pt x="22906" y="6028"/>
                    <a:pt x="22512" y="6518"/>
                    <a:pt x="22164" y="6949"/>
                  </a:cubicBezTo>
                  <a:lnTo>
                    <a:pt x="22079" y="7055"/>
                  </a:lnTo>
                  <a:cubicBezTo>
                    <a:pt x="21609" y="7646"/>
                    <a:pt x="21620" y="8104"/>
                    <a:pt x="21796" y="8694"/>
                  </a:cubicBezTo>
                  <a:cubicBezTo>
                    <a:pt x="21964" y="9260"/>
                    <a:pt x="21364" y="9793"/>
                    <a:pt x="20947" y="9996"/>
                  </a:cubicBezTo>
                  <a:cubicBezTo>
                    <a:pt x="20385" y="10269"/>
                    <a:pt x="19737" y="10296"/>
                    <a:pt x="19109" y="10323"/>
                  </a:cubicBezTo>
                  <a:lnTo>
                    <a:pt x="19045" y="10325"/>
                  </a:lnTo>
                  <a:cubicBezTo>
                    <a:pt x="17953" y="10371"/>
                    <a:pt x="16843" y="10456"/>
                    <a:pt x="15770" y="10538"/>
                  </a:cubicBezTo>
                  <a:cubicBezTo>
                    <a:pt x="14339" y="10648"/>
                    <a:pt x="12859" y="10760"/>
                    <a:pt x="11400" y="10784"/>
                  </a:cubicBezTo>
                  <a:cubicBezTo>
                    <a:pt x="11226" y="10787"/>
                    <a:pt x="11053" y="10788"/>
                    <a:pt x="10883" y="10788"/>
                  </a:cubicBezTo>
                  <a:cubicBezTo>
                    <a:pt x="8081" y="10788"/>
                    <a:pt x="5848" y="10414"/>
                    <a:pt x="3896" y="9626"/>
                  </a:cubicBezTo>
                  <a:cubicBezTo>
                    <a:pt x="2274" y="8972"/>
                    <a:pt x="1188" y="8084"/>
                    <a:pt x="666" y="6987"/>
                  </a:cubicBezTo>
                  <a:cubicBezTo>
                    <a:pt x="90" y="5772"/>
                    <a:pt x="256" y="4419"/>
                    <a:pt x="498" y="3498"/>
                  </a:cubicBezTo>
                  <a:cubicBezTo>
                    <a:pt x="719" y="2656"/>
                    <a:pt x="1294" y="1135"/>
                    <a:pt x="2650" y="408"/>
                  </a:cubicBezTo>
                  <a:cubicBezTo>
                    <a:pt x="3044" y="198"/>
                    <a:pt x="3518" y="86"/>
                    <a:pt x="3996" y="86"/>
                  </a:cubicBezTo>
                  <a:close/>
                  <a:moveTo>
                    <a:pt x="3993" y="1"/>
                  </a:moveTo>
                  <a:cubicBezTo>
                    <a:pt x="3503" y="1"/>
                    <a:pt x="3014" y="116"/>
                    <a:pt x="2609" y="332"/>
                  </a:cubicBezTo>
                  <a:cubicBezTo>
                    <a:pt x="1224" y="1074"/>
                    <a:pt x="641" y="2621"/>
                    <a:pt x="415" y="3476"/>
                  </a:cubicBezTo>
                  <a:cubicBezTo>
                    <a:pt x="170" y="4411"/>
                    <a:pt x="0" y="5786"/>
                    <a:pt x="590" y="7024"/>
                  </a:cubicBezTo>
                  <a:cubicBezTo>
                    <a:pt x="1120" y="8140"/>
                    <a:pt x="2221" y="9044"/>
                    <a:pt x="3864" y="9707"/>
                  </a:cubicBezTo>
                  <a:cubicBezTo>
                    <a:pt x="5829" y="10499"/>
                    <a:pt x="8071" y="10874"/>
                    <a:pt x="10888" y="10874"/>
                  </a:cubicBezTo>
                  <a:cubicBezTo>
                    <a:pt x="11057" y="10874"/>
                    <a:pt x="11229" y="10872"/>
                    <a:pt x="11402" y="10869"/>
                  </a:cubicBezTo>
                  <a:cubicBezTo>
                    <a:pt x="12862" y="10847"/>
                    <a:pt x="14345" y="10733"/>
                    <a:pt x="15778" y="10624"/>
                  </a:cubicBezTo>
                  <a:cubicBezTo>
                    <a:pt x="16850" y="10542"/>
                    <a:pt x="17958" y="10458"/>
                    <a:pt x="19048" y="10411"/>
                  </a:cubicBezTo>
                  <a:lnTo>
                    <a:pt x="19112" y="10408"/>
                  </a:lnTo>
                  <a:cubicBezTo>
                    <a:pt x="19750" y="10382"/>
                    <a:pt x="20408" y="10353"/>
                    <a:pt x="20984" y="10073"/>
                  </a:cubicBezTo>
                  <a:cubicBezTo>
                    <a:pt x="21428" y="9857"/>
                    <a:pt x="22062" y="9285"/>
                    <a:pt x="21878" y="8670"/>
                  </a:cubicBezTo>
                  <a:cubicBezTo>
                    <a:pt x="21706" y="8092"/>
                    <a:pt x="21697" y="7673"/>
                    <a:pt x="22147" y="7109"/>
                  </a:cubicBezTo>
                  <a:lnTo>
                    <a:pt x="22232" y="7003"/>
                  </a:lnTo>
                  <a:cubicBezTo>
                    <a:pt x="22592" y="6557"/>
                    <a:pt x="23000" y="6049"/>
                    <a:pt x="22864" y="5489"/>
                  </a:cubicBezTo>
                  <a:cubicBezTo>
                    <a:pt x="22731" y="4941"/>
                    <a:pt x="22136" y="4669"/>
                    <a:pt x="21666" y="4601"/>
                  </a:cubicBezTo>
                  <a:cubicBezTo>
                    <a:pt x="21522" y="4580"/>
                    <a:pt x="21377" y="4572"/>
                    <a:pt x="21232" y="4572"/>
                  </a:cubicBezTo>
                  <a:cubicBezTo>
                    <a:pt x="20813" y="4572"/>
                    <a:pt x="20394" y="4646"/>
                    <a:pt x="19985" y="4720"/>
                  </a:cubicBezTo>
                  <a:cubicBezTo>
                    <a:pt x="19775" y="4757"/>
                    <a:pt x="19557" y="4795"/>
                    <a:pt x="19344" y="4822"/>
                  </a:cubicBezTo>
                  <a:cubicBezTo>
                    <a:pt x="19170" y="4845"/>
                    <a:pt x="18978" y="4861"/>
                    <a:pt x="18781" y="4861"/>
                  </a:cubicBezTo>
                  <a:cubicBezTo>
                    <a:pt x="18221" y="4861"/>
                    <a:pt x="17614" y="4735"/>
                    <a:pt x="17208" y="4294"/>
                  </a:cubicBezTo>
                  <a:cubicBezTo>
                    <a:pt x="17024" y="4094"/>
                    <a:pt x="16893" y="3836"/>
                    <a:pt x="16765" y="3588"/>
                  </a:cubicBezTo>
                  <a:cubicBezTo>
                    <a:pt x="16571" y="3210"/>
                    <a:pt x="16372" y="2819"/>
                    <a:pt x="15986" y="2630"/>
                  </a:cubicBezTo>
                  <a:cubicBezTo>
                    <a:pt x="15842" y="2559"/>
                    <a:pt x="15681" y="2524"/>
                    <a:pt x="15515" y="2524"/>
                  </a:cubicBezTo>
                  <a:cubicBezTo>
                    <a:pt x="15258" y="2524"/>
                    <a:pt x="14990" y="2608"/>
                    <a:pt x="14761" y="2770"/>
                  </a:cubicBezTo>
                  <a:cubicBezTo>
                    <a:pt x="14361" y="3051"/>
                    <a:pt x="14158" y="3490"/>
                    <a:pt x="14057" y="3807"/>
                  </a:cubicBezTo>
                  <a:cubicBezTo>
                    <a:pt x="13857" y="4430"/>
                    <a:pt x="13873" y="5108"/>
                    <a:pt x="13889" y="5762"/>
                  </a:cubicBezTo>
                  <a:cubicBezTo>
                    <a:pt x="13908" y="6578"/>
                    <a:pt x="13925" y="7348"/>
                    <a:pt x="13570" y="8036"/>
                  </a:cubicBezTo>
                  <a:cubicBezTo>
                    <a:pt x="13312" y="8534"/>
                    <a:pt x="12862" y="8964"/>
                    <a:pt x="12231" y="9314"/>
                  </a:cubicBezTo>
                  <a:cubicBezTo>
                    <a:pt x="11653" y="9634"/>
                    <a:pt x="11072" y="9801"/>
                    <a:pt x="10533" y="9801"/>
                  </a:cubicBezTo>
                  <a:cubicBezTo>
                    <a:pt x="10448" y="9801"/>
                    <a:pt x="10365" y="9796"/>
                    <a:pt x="10282" y="9788"/>
                  </a:cubicBezTo>
                  <a:cubicBezTo>
                    <a:pt x="9571" y="9719"/>
                    <a:pt x="8934" y="9308"/>
                    <a:pt x="8660" y="8743"/>
                  </a:cubicBezTo>
                  <a:cubicBezTo>
                    <a:pt x="8290" y="7979"/>
                    <a:pt x="8519" y="6986"/>
                    <a:pt x="9339" y="5791"/>
                  </a:cubicBezTo>
                  <a:cubicBezTo>
                    <a:pt x="9384" y="5726"/>
                    <a:pt x="9429" y="5662"/>
                    <a:pt x="9474" y="5596"/>
                  </a:cubicBezTo>
                  <a:cubicBezTo>
                    <a:pt x="10063" y="4746"/>
                    <a:pt x="10672" y="3866"/>
                    <a:pt x="10577" y="2861"/>
                  </a:cubicBezTo>
                  <a:cubicBezTo>
                    <a:pt x="10539" y="2454"/>
                    <a:pt x="10324" y="1919"/>
                    <a:pt x="9844" y="1748"/>
                  </a:cubicBezTo>
                  <a:cubicBezTo>
                    <a:pt x="9736" y="1709"/>
                    <a:pt x="9628" y="1693"/>
                    <a:pt x="9520" y="1693"/>
                  </a:cubicBezTo>
                  <a:cubicBezTo>
                    <a:pt x="9148" y="1693"/>
                    <a:pt x="8778" y="1892"/>
                    <a:pt x="8417" y="2086"/>
                  </a:cubicBezTo>
                  <a:cubicBezTo>
                    <a:pt x="8059" y="2279"/>
                    <a:pt x="7715" y="2463"/>
                    <a:pt x="7379" y="2463"/>
                  </a:cubicBezTo>
                  <a:cubicBezTo>
                    <a:pt x="7266" y="2463"/>
                    <a:pt x="7153" y="2442"/>
                    <a:pt x="7041" y="2393"/>
                  </a:cubicBezTo>
                  <a:cubicBezTo>
                    <a:pt x="6692" y="2241"/>
                    <a:pt x="6524" y="1886"/>
                    <a:pt x="6348" y="1509"/>
                  </a:cubicBezTo>
                  <a:cubicBezTo>
                    <a:pt x="6281" y="1367"/>
                    <a:pt x="6210" y="1218"/>
                    <a:pt x="6130" y="1085"/>
                  </a:cubicBezTo>
                  <a:cubicBezTo>
                    <a:pt x="5686" y="340"/>
                    <a:pt x="4836" y="1"/>
                    <a:pt x="399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733325" y="2812850"/>
              <a:ext cx="354475" cy="178000"/>
            </a:xfrm>
            <a:custGeom>
              <a:avLst/>
              <a:gdLst/>
              <a:ahLst/>
              <a:cxnLst/>
              <a:rect l="l" t="t" r="r" b="b"/>
              <a:pathLst>
                <a:path w="14179" h="7120" extrusionOk="0">
                  <a:moveTo>
                    <a:pt x="12061" y="87"/>
                  </a:moveTo>
                  <a:cubicBezTo>
                    <a:pt x="12246" y="87"/>
                    <a:pt x="12424" y="137"/>
                    <a:pt x="12569" y="256"/>
                  </a:cubicBezTo>
                  <a:cubicBezTo>
                    <a:pt x="12902" y="528"/>
                    <a:pt x="12917" y="1020"/>
                    <a:pt x="12826" y="1356"/>
                  </a:cubicBezTo>
                  <a:cubicBezTo>
                    <a:pt x="12750" y="1641"/>
                    <a:pt x="12603" y="1907"/>
                    <a:pt x="12460" y="2165"/>
                  </a:cubicBezTo>
                  <a:cubicBezTo>
                    <a:pt x="12406" y="2264"/>
                    <a:pt x="12348" y="2366"/>
                    <a:pt x="12297" y="2471"/>
                  </a:cubicBezTo>
                  <a:cubicBezTo>
                    <a:pt x="12054" y="2949"/>
                    <a:pt x="11978" y="3351"/>
                    <a:pt x="12070" y="3697"/>
                  </a:cubicBezTo>
                  <a:cubicBezTo>
                    <a:pt x="12215" y="4250"/>
                    <a:pt x="12657" y="4507"/>
                    <a:pt x="13085" y="4759"/>
                  </a:cubicBezTo>
                  <a:cubicBezTo>
                    <a:pt x="13365" y="4922"/>
                    <a:pt x="13655" y="5092"/>
                    <a:pt x="13852" y="5342"/>
                  </a:cubicBezTo>
                  <a:cubicBezTo>
                    <a:pt x="14036" y="5576"/>
                    <a:pt x="14087" y="5811"/>
                    <a:pt x="14004" y="6042"/>
                  </a:cubicBezTo>
                  <a:cubicBezTo>
                    <a:pt x="13857" y="6453"/>
                    <a:pt x="13295" y="6778"/>
                    <a:pt x="12842" y="6876"/>
                  </a:cubicBezTo>
                  <a:cubicBezTo>
                    <a:pt x="12322" y="6988"/>
                    <a:pt x="11797" y="7033"/>
                    <a:pt x="11274" y="7033"/>
                  </a:cubicBezTo>
                  <a:cubicBezTo>
                    <a:pt x="10404" y="7033"/>
                    <a:pt x="9538" y="6909"/>
                    <a:pt x="8707" y="6761"/>
                  </a:cubicBezTo>
                  <a:cubicBezTo>
                    <a:pt x="8428" y="6711"/>
                    <a:pt x="8150" y="6658"/>
                    <a:pt x="7869" y="6605"/>
                  </a:cubicBezTo>
                  <a:cubicBezTo>
                    <a:pt x="6793" y="6402"/>
                    <a:pt x="5680" y="6190"/>
                    <a:pt x="4568" y="6176"/>
                  </a:cubicBezTo>
                  <a:lnTo>
                    <a:pt x="4446" y="6176"/>
                  </a:lnTo>
                  <a:cubicBezTo>
                    <a:pt x="3490" y="6176"/>
                    <a:pt x="2543" y="6319"/>
                    <a:pt x="1629" y="6600"/>
                  </a:cubicBezTo>
                  <a:lnTo>
                    <a:pt x="1547" y="6626"/>
                  </a:lnTo>
                  <a:cubicBezTo>
                    <a:pt x="1319" y="6698"/>
                    <a:pt x="1082" y="6772"/>
                    <a:pt x="846" y="6772"/>
                  </a:cubicBezTo>
                  <a:cubicBezTo>
                    <a:pt x="826" y="6772"/>
                    <a:pt x="806" y="6771"/>
                    <a:pt x="785" y="6770"/>
                  </a:cubicBezTo>
                  <a:cubicBezTo>
                    <a:pt x="531" y="6756"/>
                    <a:pt x="221" y="6612"/>
                    <a:pt x="148" y="6331"/>
                  </a:cubicBezTo>
                  <a:cubicBezTo>
                    <a:pt x="76" y="6054"/>
                    <a:pt x="265" y="5771"/>
                    <a:pt x="438" y="5580"/>
                  </a:cubicBezTo>
                  <a:cubicBezTo>
                    <a:pt x="921" y="5049"/>
                    <a:pt x="1618" y="4652"/>
                    <a:pt x="2510" y="4403"/>
                  </a:cubicBezTo>
                  <a:cubicBezTo>
                    <a:pt x="3147" y="4226"/>
                    <a:pt x="3815" y="4138"/>
                    <a:pt x="4460" y="4053"/>
                  </a:cubicBezTo>
                  <a:cubicBezTo>
                    <a:pt x="4611" y="4033"/>
                    <a:pt x="4760" y="4014"/>
                    <a:pt x="4909" y="3993"/>
                  </a:cubicBezTo>
                  <a:cubicBezTo>
                    <a:pt x="5807" y="3869"/>
                    <a:pt x="6862" y="3688"/>
                    <a:pt x="7869" y="3284"/>
                  </a:cubicBezTo>
                  <a:cubicBezTo>
                    <a:pt x="8907" y="2871"/>
                    <a:pt x="9759" y="2261"/>
                    <a:pt x="10332" y="1521"/>
                  </a:cubicBezTo>
                  <a:cubicBezTo>
                    <a:pt x="10422" y="1407"/>
                    <a:pt x="10507" y="1286"/>
                    <a:pt x="10589" y="1169"/>
                  </a:cubicBezTo>
                  <a:cubicBezTo>
                    <a:pt x="10787" y="888"/>
                    <a:pt x="10990" y="597"/>
                    <a:pt x="11259" y="382"/>
                  </a:cubicBezTo>
                  <a:cubicBezTo>
                    <a:pt x="11477" y="207"/>
                    <a:pt x="11777" y="87"/>
                    <a:pt x="12061" y="87"/>
                  </a:cubicBezTo>
                  <a:close/>
                  <a:moveTo>
                    <a:pt x="12063" y="1"/>
                  </a:moveTo>
                  <a:cubicBezTo>
                    <a:pt x="11756" y="1"/>
                    <a:pt x="11436" y="129"/>
                    <a:pt x="11205" y="315"/>
                  </a:cubicBezTo>
                  <a:cubicBezTo>
                    <a:pt x="10928" y="538"/>
                    <a:pt x="10720" y="832"/>
                    <a:pt x="10518" y="1119"/>
                  </a:cubicBezTo>
                  <a:cubicBezTo>
                    <a:pt x="10436" y="1234"/>
                    <a:pt x="10352" y="1354"/>
                    <a:pt x="10265" y="1468"/>
                  </a:cubicBezTo>
                  <a:cubicBezTo>
                    <a:pt x="9700" y="2195"/>
                    <a:pt x="8861" y="2796"/>
                    <a:pt x="7837" y="3204"/>
                  </a:cubicBezTo>
                  <a:cubicBezTo>
                    <a:pt x="6838" y="3604"/>
                    <a:pt x="5789" y="3784"/>
                    <a:pt x="4897" y="3909"/>
                  </a:cubicBezTo>
                  <a:cubicBezTo>
                    <a:pt x="4748" y="3928"/>
                    <a:pt x="4598" y="3949"/>
                    <a:pt x="4449" y="3968"/>
                  </a:cubicBezTo>
                  <a:cubicBezTo>
                    <a:pt x="3800" y="4053"/>
                    <a:pt x="3130" y="4141"/>
                    <a:pt x="2487" y="4320"/>
                  </a:cubicBezTo>
                  <a:cubicBezTo>
                    <a:pt x="1579" y="4573"/>
                    <a:pt x="868" y="4978"/>
                    <a:pt x="374" y="5523"/>
                  </a:cubicBezTo>
                  <a:cubicBezTo>
                    <a:pt x="106" y="5816"/>
                    <a:pt x="0" y="6104"/>
                    <a:pt x="65" y="6352"/>
                  </a:cubicBezTo>
                  <a:cubicBezTo>
                    <a:pt x="149" y="6674"/>
                    <a:pt x="495" y="6839"/>
                    <a:pt x="780" y="6855"/>
                  </a:cubicBezTo>
                  <a:cubicBezTo>
                    <a:pt x="803" y="6856"/>
                    <a:pt x="826" y="6857"/>
                    <a:pt x="849" y="6857"/>
                  </a:cubicBezTo>
                  <a:cubicBezTo>
                    <a:pt x="1097" y="6857"/>
                    <a:pt x="1338" y="6781"/>
                    <a:pt x="1573" y="6708"/>
                  </a:cubicBezTo>
                  <a:lnTo>
                    <a:pt x="1653" y="6682"/>
                  </a:lnTo>
                  <a:cubicBezTo>
                    <a:pt x="2558" y="6403"/>
                    <a:pt x="3496" y="6262"/>
                    <a:pt x="4442" y="6262"/>
                  </a:cubicBezTo>
                  <a:cubicBezTo>
                    <a:pt x="4484" y="6262"/>
                    <a:pt x="4525" y="6262"/>
                    <a:pt x="4566" y="6263"/>
                  </a:cubicBezTo>
                  <a:cubicBezTo>
                    <a:pt x="5671" y="6275"/>
                    <a:pt x="6781" y="6487"/>
                    <a:pt x="7853" y="6690"/>
                  </a:cubicBezTo>
                  <a:cubicBezTo>
                    <a:pt x="8134" y="6743"/>
                    <a:pt x="8412" y="6796"/>
                    <a:pt x="8693" y="6845"/>
                  </a:cubicBezTo>
                  <a:cubicBezTo>
                    <a:pt x="9527" y="6994"/>
                    <a:pt x="10398" y="7119"/>
                    <a:pt x="11274" y="7119"/>
                  </a:cubicBezTo>
                  <a:cubicBezTo>
                    <a:pt x="11802" y="7119"/>
                    <a:pt x="12334" y="7073"/>
                    <a:pt x="12859" y="6959"/>
                  </a:cubicBezTo>
                  <a:cubicBezTo>
                    <a:pt x="13348" y="6853"/>
                    <a:pt x="13926" y="6514"/>
                    <a:pt x="14086" y="6069"/>
                  </a:cubicBezTo>
                  <a:cubicBezTo>
                    <a:pt x="14179" y="5809"/>
                    <a:pt x="14123" y="5545"/>
                    <a:pt x="13919" y="5287"/>
                  </a:cubicBezTo>
                  <a:cubicBezTo>
                    <a:pt x="13713" y="5025"/>
                    <a:pt x="13415" y="4852"/>
                    <a:pt x="13128" y="4684"/>
                  </a:cubicBezTo>
                  <a:cubicBezTo>
                    <a:pt x="12697" y="4431"/>
                    <a:pt x="12289" y="4192"/>
                    <a:pt x="12153" y="3673"/>
                  </a:cubicBezTo>
                  <a:cubicBezTo>
                    <a:pt x="12068" y="3350"/>
                    <a:pt x="12139" y="2969"/>
                    <a:pt x="12372" y="2507"/>
                  </a:cubicBezTo>
                  <a:cubicBezTo>
                    <a:pt x="12425" y="2407"/>
                    <a:pt x="12481" y="2304"/>
                    <a:pt x="12536" y="2205"/>
                  </a:cubicBezTo>
                  <a:cubicBezTo>
                    <a:pt x="12681" y="1944"/>
                    <a:pt x="12830" y="1673"/>
                    <a:pt x="12909" y="1378"/>
                  </a:cubicBezTo>
                  <a:cubicBezTo>
                    <a:pt x="13005" y="1017"/>
                    <a:pt x="12989" y="487"/>
                    <a:pt x="12624" y="189"/>
                  </a:cubicBezTo>
                  <a:cubicBezTo>
                    <a:pt x="12462" y="57"/>
                    <a:pt x="12265" y="1"/>
                    <a:pt x="1206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1193900" y="3019825"/>
              <a:ext cx="48550" cy="64650"/>
            </a:xfrm>
            <a:custGeom>
              <a:avLst/>
              <a:gdLst/>
              <a:ahLst/>
              <a:cxnLst/>
              <a:rect l="l" t="t" r="r" b="b"/>
              <a:pathLst>
                <a:path w="1942" h="2586" extrusionOk="0">
                  <a:moveTo>
                    <a:pt x="799" y="87"/>
                  </a:moveTo>
                  <a:cubicBezTo>
                    <a:pt x="853" y="87"/>
                    <a:pt x="909" y="96"/>
                    <a:pt x="966" y="113"/>
                  </a:cubicBezTo>
                  <a:cubicBezTo>
                    <a:pt x="1255" y="201"/>
                    <a:pt x="1530" y="494"/>
                    <a:pt x="1652" y="738"/>
                  </a:cubicBezTo>
                  <a:cubicBezTo>
                    <a:pt x="1849" y="1133"/>
                    <a:pt x="1828" y="1646"/>
                    <a:pt x="1599" y="2043"/>
                  </a:cubicBezTo>
                  <a:cubicBezTo>
                    <a:pt x="1461" y="2279"/>
                    <a:pt x="1210" y="2500"/>
                    <a:pt x="935" y="2500"/>
                  </a:cubicBezTo>
                  <a:cubicBezTo>
                    <a:pt x="907" y="2500"/>
                    <a:pt x="878" y="2498"/>
                    <a:pt x="850" y="2493"/>
                  </a:cubicBezTo>
                  <a:cubicBezTo>
                    <a:pt x="681" y="2464"/>
                    <a:pt x="521" y="2347"/>
                    <a:pt x="409" y="2171"/>
                  </a:cubicBezTo>
                  <a:cubicBezTo>
                    <a:pt x="305" y="2004"/>
                    <a:pt x="252" y="1812"/>
                    <a:pt x="212" y="1627"/>
                  </a:cubicBezTo>
                  <a:cubicBezTo>
                    <a:pt x="97" y="1103"/>
                    <a:pt x="124" y="400"/>
                    <a:pt x="579" y="144"/>
                  </a:cubicBezTo>
                  <a:cubicBezTo>
                    <a:pt x="647" y="106"/>
                    <a:pt x="721" y="87"/>
                    <a:pt x="799" y="87"/>
                  </a:cubicBezTo>
                  <a:close/>
                  <a:moveTo>
                    <a:pt x="801" y="1"/>
                  </a:moveTo>
                  <a:cubicBezTo>
                    <a:pt x="708" y="1"/>
                    <a:pt x="620" y="24"/>
                    <a:pt x="537" y="70"/>
                  </a:cubicBezTo>
                  <a:cubicBezTo>
                    <a:pt x="42" y="347"/>
                    <a:pt x="1" y="1066"/>
                    <a:pt x="129" y="1646"/>
                  </a:cubicBezTo>
                  <a:cubicBezTo>
                    <a:pt x="171" y="1838"/>
                    <a:pt x="225" y="2040"/>
                    <a:pt x="337" y="2217"/>
                  </a:cubicBezTo>
                  <a:cubicBezTo>
                    <a:pt x="462" y="2413"/>
                    <a:pt x="643" y="2544"/>
                    <a:pt x="835" y="2578"/>
                  </a:cubicBezTo>
                  <a:cubicBezTo>
                    <a:pt x="869" y="2583"/>
                    <a:pt x="902" y="2586"/>
                    <a:pt x="934" y="2586"/>
                  </a:cubicBezTo>
                  <a:cubicBezTo>
                    <a:pt x="1245" y="2586"/>
                    <a:pt x="1524" y="2346"/>
                    <a:pt x="1673" y="2086"/>
                  </a:cubicBezTo>
                  <a:cubicBezTo>
                    <a:pt x="1921" y="1659"/>
                    <a:pt x="1942" y="1127"/>
                    <a:pt x="1729" y="699"/>
                  </a:cubicBezTo>
                  <a:cubicBezTo>
                    <a:pt x="1599" y="440"/>
                    <a:pt x="1304" y="126"/>
                    <a:pt x="990" y="30"/>
                  </a:cubicBezTo>
                  <a:cubicBezTo>
                    <a:pt x="925" y="1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1042150" y="2635825"/>
              <a:ext cx="212150" cy="404250"/>
            </a:xfrm>
            <a:custGeom>
              <a:avLst/>
              <a:gdLst/>
              <a:ahLst/>
              <a:cxnLst/>
              <a:rect l="l" t="t" r="r" b="b"/>
              <a:pathLst>
                <a:path w="8486" h="16170" extrusionOk="0">
                  <a:moveTo>
                    <a:pt x="5357" y="88"/>
                  </a:moveTo>
                  <a:cubicBezTo>
                    <a:pt x="5411" y="88"/>
                    <a:pt x="5467" y="97"/>
                    <a:pt x="5522" y="118"/>
                  </a:cubicBezTo>
                  <a:cubicBezTo>
                    <a:pt x="5759" y="213"/>
                    <a:pt x="5863" y="502"/>
                    <a:pt x="5880" y="739"/>
                  </a:cubicBezTo>
                  <a:cubicBezTo>
                    <a:pt x="5890" y="852"/>
                    <a:pt x="5885" y="967"/>
                    <a:pt x="5882" y="1079"/>
                  </a:cubicBezTo>
                  <a:cubicBezTo>
                    <a:pt x="5877" y="1233"/>
                    <a:pt x="5871" y="1393"/>
                    <a:pt x="5898" y="1548"/>
                  </a:cubicBezTo>
                  <a:cubicBezTo>
                    <a:pt x="5967" y="1969"/>
                    <a:pt x="6285" y="2349"/>
                    <a:pt x="6689" y="2491"/>
                  </a:cubicBezTo>
                  <a:cubicBezTo>
                    <a:pt x="6854" y="2551"/>
                    <a:pt x="7030" y="2571"/>
                    <a:pt x="7201" y="2592"/>
                  </a:cubicBezTo>
                  <a:cubicBezTo>
                    <a:pt x="7421" y="2619"/>
                    <a:pt x="7629" y="2645"/>
                    <a:pt x="7816" y="2743"/>
                  </a:cubicBezTo>
                  <a:cubicBezTo>
                    <a:pt x="8247" y="2967"/>
                    <a:pt x="8396" y="3513"/>
                    <a:pt x="8322" y="3937"/>
                  </a:cubicBezTo>
                  <a:cubicBezTo>
                    <a:pt x="8252" y="4338"/>
                    <a:pt x="8018" y="4728"/>
                    <a:pt x="7607" y="5130"/>
                  </a:cubicBezTo>
                  <a:cubicBezTo>
                    <a:pt x="7445" y="5289"/>
                    <a:pt x="7270" y="5436"/>
                    <a:pt x="7101" y="5580"/>
                  </a:cubicBezTo>
                  <a:cubicBezTo>
                    <a:pt x="6908" y="5744"/>
                    <a:pt x="6711" y="5910"/>
                    <a:pt x="6532" y="6093"/>
                  </a:cubicBezTo>
                  <a:cubicBezTo>
                    <a:pt x="5333" y="7310"/>
                    <a:pt x="4854" y="9260"/>
                    <a:pt x="5221" y="11443"/>
                  </a:cubicBezTo>
                  <a:cubicBezTo>
                    <a:pt x="5320" y="12043"/>
                    <a:pt x="5506" y="12794"/>
                    <a:pt x="6055" y="13275"/>
                  </a:cubicBezTo>
                  <a:cubicBezTo>
                    <a:pt x="6140" y="13348"/>
                    <a:pt x="6233" y="13416"/>
                    <a:pt x="6322" y="13480"/>
                  </a:cubicBezTo>
                  <a:cubicBezTo>
                    <a:pt x="6489" y="13598"/>
                    <a:pt x="6646" y="13712"/>
                    <a:pt x="6759" y="13869"/>
                  </a:cubicBezTo>
                  <a:cubicBezTo>
                    <a:pt x="6864" y="14011"/>
                    <a:pt x="6905" y="14218"/>
                    <a:pt x="6864" y="14381"/>
                  </a:cubicBezTo>
                  <a:cubicBezTo>
                    <a:pt x="6844" y="14458"/>
                    <a:pt x="6796" y="14562"/>
                    <a:pt x="6681" y="14617"/>
                  </a:cubicBezTo>
                  <a:cubicBezTo>
                    <a:pt x="6614" y="14647"/>
                    <a:pt x="6538" y="14657"/>
                    <a:pt x="6458" y="14665"/>
                  </a:cubicBezTo>
                  <a:cubicBezTo>
                    <a:pt x="6396" y="14671"/>
                    <a:pt x="6332" y="14679"/>
                    <a:pt x="6269" y="14698"/>
                  </a:cubicBezTo>
                  <a:cubicBezTo>
                    <a:pt x="6026" y="14770"/>
                    <a:pt x="5879" y="15001"/>
                    <a:pt x="5797" y="15182"/>
                  </a:cubicBezTo>
                  <a:cubicBezTo>
                    <a:pt x="5762" y="15260"/>
                    <a:pt x="5731" y="15342"/>
                    <a:pt x="5703" y="15420"/>
                  </a:cubicBezTo>
                  <a:cubicBezTo>
                    <a:pt x="5656" y="15545"/>
                    <a:pt x="5610" y="15673"/>
                    <a:pt x="5541" y="15786"/>
                  </a:cubicBezTo>
                  <a:cubicBezTo>
                    <a:pt x="5427" y="15978"/>
                    <a:pt x="5299" y="16079"/>
                    <a:pt x="5163" y="16083"/>
                  </a:cubicBezTo>
                  <a:cubicBezTo>
                    <a:pt x="5158" y="16084"/>
                    <a:pt x="5153" y="16084"/>
                    <a:pt x="5149" y="16084"/>
                  </a:cubicBezTo>
                  <a:cubicBezTo>
                    <a:pt x="4989" y="16084"/>
                    <a:pt x="4809" y="15955"/>
                    <a:pt x="4639" y="15720"/>
                  </a:cubicBezTo>
                  <a:cubicBezTo>
                    <a:pt x="4335" y="15299"/>
                    <a:pt x="3893" y="15140"/>
                    <a:pt x="3425" y="14972"/>
                  </a:cubicBezTo>
                  <a:lnTo>
                    <a:pt x="3389" y="14959"/>
                  </a:lnTo>
                  <a:cubicBezTo>
                    <a:pt x="2988" y="14815"/>
                    <a:pt x="2439" y="14567"/>
                    <a:pt x="2303" y="14079"/>
                  </a:cubicBezTo>
                  <a:cubicBezTo>
                    <a:pt x="2228" y="13805"/>
                    <a:pt x="2298" y="13524"/>
                    <a:pt x="2375" y="13228"/>
                  </a:cubicBezTo>
                  <a:cubicBezTo>
                    <a:pt x="2444" y="12961"/>
                    <a:pt x="2514" y="12682"/>
                    <a:pt x="2465" y="12407"/>
                  </a:cubicBezTo>
                  <a:cubicBezTo>
                    <a:pt x="2383" y="11952"/>
                    <a:pt x="2013" y="11648"/>
                    <a:pt x="1654" y="11353"/>
                  </a:cubicBezTo>
                  <a:cubicBezTo>
                    <a:pt x="1324" y="11081"/>
                    <a:pt x="983" y="10801"/>
                    <a:pt x="878" y="10407"/>
                  </a:cubicBezTo>
                  <a:cubicBezTo>
                    <a:pt x="772" y="10011"/>
                    <a:pt x="919" y="9625"/>
                    <a:pt x="1078" y="9217"/>
                  </a:cubicBezTo>
                  <a:cubicBezTo>
                    <a:pt x="1160" y="9007"/>
                    <a:pt x="1243" y="8789"/>
                    <a:pt x="1289" y="8572"/>
                  </a:cubicBezTo>
                  <a:cubicBezTo>
                    <a:pt x="1416" y="7969"/>
                    <a:pt x="1241" y="7311"/>
                    <a:pt x="833" y="6852"/>
                  </a:cubicBezTo>
                  <a:cubicBezTo>
                    <a:pt x="762" y="6773"/>
                    <a:pt x="684" y="6696"/>
                    <a:pt x="609" y="6621"/>
                  </a:cubicBezTo>
                  <a:cubicBezTo>
                    <a:pt x="383" y="6403"/>
                    <a:pt x="172" y="6195"/>
                    <a:pt x="130" y="5910"/>
                  </a:cubicBezTo>
                  <a:cubicBezTo>
                    <a:pt x="90" y="5620"/>
                    <a:pt x="244" y="5361"/>
                    <a:pt x="405" y="5087"/>
                  </a:cubicBezTo>
                  <a:cubicBezTo>
                    <a:pt x="482" y="4959"/>
                    <a:pt x="561" y="4826"/>
                    <a:pt x="618" y="4688"/>
                  </a:cubicBezTo>
                  <a:cubicBezTo>
                    <a:pt x="754" y="4360"/>
                    <a:pt x="772" y="3992"/>
                    <a:pt x="790" y="3635"/>
                  </a:cubicBezTo>
                  <a:cubicBezTo>
                    <a:pt x="810" y="3173"/>
                    <a:pt x="831" y="2738"/>
                    <a:pt x="1091" y="2392"/>
                  </a:cubicBezTo>
                  <a:cubicBezTo>
                    <a:pt x="1419" y="1956"/>
                    <a:pt x="2019" y="1830"/>
                    <a:pt x="2618" y="1758"/>
                  </a:cubicBezTo>
                  <a:cubicBezTo>
                    <a:pt x="3190" y="1689"/>
                    <a:pt x="3837" y="1612"/>
                    <a:pt x="4249" y="1178"/>
                  </a:cubicBezTo>
                  <a:cubicBezTo>
                    <a:pt x="4370" y="1050"/>
                    <a:pt x="4462" y="898"/>
                    <a:pt x="4551" y="751"/>
                  </a:cubicBezTo>
                  <a:cubicBezTo>
                    <a:pt x="4618" y="639"/>
                    <a:pt x="4689" y="522"/>
                    <a:pt x="4772" y="419"/>
                  </a:cubicBezTo>
                  <a:cubicBezTo>
                    <a:pt x="4916" y="238"/>
                    <a:pt x="5137" y="88"/>
                    <a:pt x="5357" y="88"/>
                  </a:cubicBezTo>
                  <a:close/>
                  <a:moveTo>
                    <a:pt x="5357" y="0"/>
                  </a:moveTo>
                  <a:cubicBezTo>
                    <a:pt x="5109" y="0"/>
                    <a:pt x="4863" y="166"/>
                    <a:pt x="4705" y="365"/>
                  </a:cubicBezTo>
                  <a:cubicBezTo>
                    <a:pt x="4618" y="472"/>
                    <a:pt x="4546" y="591"/>
                    <a:pt x="4478" y="706"/>
                  </a:cubicBezTo>
                  <a:cubicBezTo>
                    <a:pt x="4391" y="850"/>
                    <a:pt x="4301" y="997"/>
                    <a:pt x="4186" y="1119"/>
                  </a:cubicBezTo>
                  <a:cubicBezTo>
                    <a:pt x="3795" y="1531"/>
                    <a:pt x="3166" y="1606"/>
                    <a:pt x="2609" y="1671"/>
                  </a:cubicBezTo>
                  <a:cubicBezTo>
                    <a:pt x="1991" y="1747"/>
                    <a:pt x="1369" y="1878"/>
                    <a:pt x="1022" y="2341"/>
                  </a:cubicBezTo>
                  <a:cubicBezTo>
                    <a:pt x="746" y="2707"/>
                    <a:pt x="724" y="3177"/>
                    <a:pt x="703" y="3631"/>
                  </a:cubicBezTo>
                  <a:cubicBezTo>
                    <a:pt x="687" y="3981"/>
                    <a:pt x="670" y="4341"/>
                    <a:pt x="538" y="4655"/>
                  </a:cubicBezTo>
                  <a:cubicBezTo>
                    <a:pt x="484" y="4786"/>
                    <a:pt x="407" y="4917"/>
                    <a:pt x="332" y="5042"/>
                  </a:cubicBezTo>
                  <a:cubicBezTo>
                    <a:pt x="168" y="5318"/>
                    <a:pt x="0" y="5601"/>
                    <a:pt x="45" y="5923"/>
                  </a:cubicBezTo>
                  <a:cubicBezTo>
                    <a:pt x="90" y="6237"/>
                    <a:pt x="324" y="6464"/>
                    <a:pt x="548" y="6684"/>
                  </a:cubicBezTo>
                  <a:cubicBezTo>
                    <a:pt x="623" y="6756"/>
                    <a:pt x="700" y="6833"/>
                    <a:pt x="769" y="6909"/>
                  </a:cubicBezTo>
                  <a:cubicBezTo>
                    <a:pt x="1160" y="7348"/>
                    <a:pt x="1326" y="7977"/>
                    <a:pt x="1204" y="8552"/>
                  </a:cubicBezTo>
                  <a:cubicBezTo>
                    <a:pt x="1160" y="8765"/>
                    <a:pt x="1078" y="8980"/>
                    <a:pt x="998" y="9186"/>
                  </a:cubicBezTo>
                  <a:cubicBezTo>
                    <a:pt x="842" y="9590"/>
                    <a:pt x="681" y="10006"/>
                    <a:pt x="794" y="10429"/>
                  </a:cubicBezTo>
                  <a:cubicBezTo>
                    <a:pt x="908" y="10849"/>
                    <a:pt x="1260" y="11138"/>
                    <a:pt x="1600" y="11419"/>
                  </a:cubicBezTo>
                  <a:cubicBezTo>
                    <a:pt x="1962" y="11717"/>
                    <a:pt x="2305" y="11998"/>
                    <a:pt x="2380" y="12421"/>
                  </a:cubicBezTo>
                  <a:cubicBezTo>
                    <a:pt x="2426" y="12679"/>
                    <a:pt x="2357" y="12948"/>
                    <a:pt x="2292" y="13207"/>
                  </a:cubicBezTo>
                  <a:cubicBezTo>
                    <a:pt x="2216" y="13502"/>
                    <a:pt x="2138" y="13805"/>
                    <a:pt x="2221" y="14103"/>
                  </a:cubicBezTo>
                  <a:cubicBezTo>
                    <a:pt x="2367" y="14628"/>
                    <a:pt x="2940" y="14889"/>
                    <a:pt x="3360" y="15039"/>
                  </a:cubicBezTo>
                  <a:lnTo>
                    <a:pt x="3397" y="15054"/>
                  </a:lnTo>
                  <a:cubicBezTo>
                    <a:pt x="3851" y="15215"/>
                    <a:pt x="4281" y="15371"/>
                    <a:pt x="4570" y="15771"/>
                  </a:cubicBezTo>
                  <a:cubicBezTo>
                    <a:pt x="4703" y="15954"/>
                    <a:pt x="4910" y="16170"/>
                    <a:pt x="5148" y="16170"/>
                  </a:cubicBezTo>
                  <a:lnTo>
                    <a:pt x="5166" y="16170"/>
                  </a:lnTo>
                  <a:cubicBezTo>
                    <a:pt x="5334" y="16162"/>
                    <a:pt x="5485" y="16048"/>
                    <a:pt x="5614" y="15830"/>
                  </a:cubicBezTo>
                  <a:cubicBezTo>
                    <a:pt x="5687" y="15710"/>
                    <a:pt x="5736" y="15579"/>
                    <a:pt x="5783" y="15451"/>
                  </a:cubicBezTo>
                  <a:cubicBezTo>
                    <a:pt x="5811" y="15372"/>
                    <a:pt x="5842" y="15292"/>
                    <a:pt x="5875" y="15217"/>
                  </a:cubicBezTo>
                  <a:cubicBezTo>
                    <a:pt x="5949" y="15054"/>
                    <a:pt x="6084" y="14844"/>
                    <a:pt x="6295" y="14780"/>
                  </a:cubicBezTo>
                  <a:cubicBezTo>
                    <a:pt x="6349" y="14764"/>
                    <a:pt x="6407" y="14757"/>
                    <a:pt x="6468" y="14749"/>
                  </a:cubicBezTo>
                  <a:cubicBezTo>
                    <a:pt x="6551" y="14741"/>
                    <a:pt x="6638" y="14732"/>
                    <a:pt x="6718" y="14693"/>
                  </a:cubicBezTo>
                  <a:cubicBezTo>
                    <a:pt x="6833" y="14639"/>
                    <a:pt x="6912" y="14538"/>
                    <a:pt x="6947" y="14404"/>
                  </a:cubicBezTo>
                  <a:cubicBezTo>
                    <a:pt x="6995" y="14213"/>
                    <a:pt x="6950" y="13984"/>
                    <a:pt x="6828" y="13818"/>
                  </a:cubicBezTo>
                  <a:cubicBezTo>
                    <a:pt x="6707" y="13649"/>
                    <a:pt x="6537" y="13528"/>
                    <a:pt x="6373" y="13409"/>
                  </a:cubicBezTo>
                  <a:cubicBezTo>
                    <a:pt x="6284" y="13347"/>
                    <a:pt x="6194" y="13281"/>
                    <a:pt x="6112" y="13209"/>
                  </a:cubicBezTo>
                  <a:cubicBezTo>
                    <a:pt x="5584" y="12748"/>
                    <a:pt x="5403" y="12016"/>
                    <a:pt x="5305" y="11430"/>
                  </a:cubicBezTo>
                  <a:cubicBezTo>
                    <a:pt x="4944" y="9273"/>
                    <a:pt x="5414" y="7350"/>
                    <a:pt x="6593" y="6154"/>
                  </a:cubicBezTo>
                  <a:cubicBezTo>
                    <a:pt x="6771" y="5974"/>
                    <a:pt x="6966" y="5808"/>
                    <a:pt x="7157" y="5646"/>
                  </a:cubicBezTo>
                  <a:cubicBezTo>
                    <a:pt x="7326" y="5502"/>
                    <a:pt x="7504" y="5353"/>
                    <a:pt x="7666" y="5193"/>
                  </a:cubicBezTo>
                  <a:cubicBezTo>
                    <a:pt x="8090" y="4778"/>
                    <a:pt x="8334" y="4373"/>
                    <a:pt x="8407" y="3952"/>
                  </a:cubicBezTo>
                  <a:cubicBezTo>
                    <a:pt x="8486" y="3499"/>
                    <a:pt x="8322" y="2911"/>
                    <a:pt x="7856" y="2667"/>
                  </a:cubicBezTo>
                  <a:cubicBezTo>
                    <a:pt x="7656" y="2563"/>
                    <a:pt x="7430" y="2535"/>
                    <a:pt x="7213" y="2507"/>
                  </a:cubicBezTo>
                  <a:cubicBezTo>
                    <a:pt x="7046" y="2488"/>
                    <a:pt x="6873" y="2466"/>
                    <a:pt x="6718" y="2411"/>
                  </a:cubicBezTo>
                  <a:cubicBezTo>
                    <a:pt x="6343" y="2278"/>
                    <a:pt x="6047" y="1926"/>
                    <a:pt x="5983" y="1535"/>
                  </a:cubicBezTo>
                  <a:cubicBezTo>
                    <a:pt x="5957" y="1386"/>
                    <a:pt x="5962" y="1233"/>
                    <a:pt x="5968" y="1082"/>
                  </a:cubicBezTo>
                  <a:cubicBezTo>
                    <a:pt x="5972" y="968"/>
                    <a:pt x="5975" y="852"/>
                    <a:pt x="5967" y="735"/>
                  </a:cubicBezTo>
                  <a:cubicBezTo>
                    <a:pt x="5940" y="392"/>
                    <a:pt x="5786" y="133"/>
                    <a:pt x="5554" y="38"/>
                  </a:cubicBezTo>
                  <a:cubicBezTo>
                    <a:pt x="5489" y="12"/>
                    <a:pt x="5423" y="0"/>
                    <a:pt x="535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1892375" y="2927425"/>
              <a:ext cx="468400" cy="592700"/>
            </a:xfrm>
            <a:custGeom>
              <a:avLst/>
              <a:gdLst/>
              <a:ahLst/>
              <a:cxnLst/>
              <a:rect l="l" t="t" r="r" b="b"/>
              <a:pathLst>
                <a:path w="18736" h="23708" extrusionOk="0">
                  <a:moveTo>
                    <a:pt x="16944" y="86"/>
                  </a:moveTo>
                  <a:cubicBezTo>
                    <a:pt x="17064" y="86"/>
                    <a:pt x="17172" y="122"/>
                    <a:pt x="17271" y="193"/>
                  </a:cubicBezTo>
                  <a:cubicBezTo>
                    <a:pt x="17810" y="583"/>
                    <a:pt x="17898" y="1913"/>
                    <a:pt x="17946" y="2628"/>
                  </a:cubicBezTo>
                  <a:cubicBezTo>
                    <a:pt x="17956" y="2772"/>
                    <a:pt x="17964" y="2884"/>
                    <a:pt x="17974" y="2964"/>
                  </a:cubicBezTo>
                  <a:cubicBezTo>
                    <a:pt x="18340" y="6078"/>
                    <a:pt x="18557" y="9247"/>
                    <a:pt x="18616" y="12384"/>
                  </a:cubicBezTo>
                  <a:cubicBezTo>
                    <a:pt x="18649" y="14207"/>
                    <a:pt x="18646" y="16602"/>
                    <a:pt x="18323" y="18972"/>
                  </a:cubicBezTo>
                  <a:cubicBezTo>
                    <a:pt x="18198" y="19879"/>
                    <a:pt x="18011" y="20817"/>
                    <a:pt x="17482" y="21549"/>
                  </a:cubicBezTo>
                  <a:cubicBezTo>
                    <a:pt x="16528" y="22868"/>
                    <a:pt x="14737" y="23230"/>
                    <a:pt x="13110" y="23411"/>
                  </a:cubicBezTo>
                  <a:cubicBezTo>
                    <a:pt x="12088" y="23524"/>
                    <a:pt x="10933" y="23621"/>
                    <a:pt x="9719" y="23621"/>
                  </a:cubicBezTo>
                  <a:cubicBezTo>
                    <a:pt x="8083" y="23621"/>
                    <a:pt x="6340" y="23444"/>
                    <a:pt x="4668" y="22889"/>
                  </a:cubicBezTo>
                  <a:cubicBezTo>
                    <a:pt x="3294" y="22431"/>
                    <a:pt x="2212" y="21784"/>
                    <a:pt x="1453" y="20961"/>
                  </a:cubicBezTo>
                  <a:cubicBezTo>
                    <a:pt x="534" y="19967"/>
                    <a:pt x="90" y="18678"/>
                    <a:pt x="265" y="17513"/>
                  </a:cubicBezTo>
                  <a:cubicBezTo>
                    <a:pt x="458" y="16224"/>
                    <a:pt x="1494" y="15132"/>
                    <a:pt x="2673" y="14972"/>
                  </a:cubicBezTo>
                  <a:cubicBezTo>
                    <a:pt x="2796" y="14955"/>
                    <a:pt x="2918" y="14948"/>
                    <a:pt x="3041" y="14948"/>
                  </a:cubicBezTo>
                  <a:cubicBezTo>
                    <a:pt x="3651" y="14948"/>
                    <a:pt x="4260" y="15135"/>
                    <a:pt x="4852" y="15320"/>
                  </a:cubicBezTo>
                  <a:cubicBezTo>
                    <a:pt x="5123" y="15403"/>
                    <a:pt x="5402" y="15489"/>
                    <a:pt x="5679" y="15557"/>
                  </a:cubicBezTo>
                  <a:cubicBezTo>
                    <a:pt x="6210" y="15686"/>
                    <a:pt x="6759" y="15750"/>
                    <a:pt x="7313" y="15750"/>
                  </a:cubicBezTo>
                  <a:cubicBezTo>
                    <a:pt x="8969" y="15750"/>
                    <a:pt x="10675" y="15184"/>
                    <a:pt x="12103" y="14125"/>
                  </a:cubicBezTo>
                  <a:cubicBezTo>
                    <a:pt x="13812" y="12860"/>
                    <a:pt x="15139" y="10897"/>
                    <a:pt x="15841" y="8599"/>
                  </a:cubicBezTo>
                  <a:cubicBezTo>
                    <a:pt x="16287" y="7137"/>
                    <a:pt x="16500" y="5505"/>
                    <a:pt x="16475" y="3745"/>
                  </a:cubicBezTo>
                  <a:cubicBezTo>
                    <a:pt x="16472" y="3585"/>
                    <a:pt x="16440" y="3326"/>
                    <a:pt x="16401" y="3023"/>
                  </a:cubicBezTo>
                  <a:cubicBezTo>
                    <a:pt x="16273" y="2003"/>
                    <a:pt x="16057" y="294"/>
                    <a:pt x="16758" y="112"/>
                  </a:cubicBezTo>
                  <a:cubicBezTo>
                    <a:pt x="16823" y="95"/>
                    <a:pt x="16885" y="86"/>
                    <a:pt x="16944" y="86"/>
                  </a:cubicBezTo>
                  <a:close/>
                  <a:moveTo>
                    <a:pt x="16942" y="1"/>
                  </a:moveTo>
                  <a:cubicBezTo>
                    <a:pt x="16876" y="1"/>
                    <a:pt x="16807" y="10"/>
                    <a:pt x="16736" y="29"/>
                  </a:cubicBezTo>
                  <a:cubicBezTo>
                    <a:pt x="15962" y="230"/>
                    <a:pt x="16175" y="1918"/>
                    <a:pt x="16316" y="3034"/>
                  </a:cubicBezTo>
                  <a:cubicBezTo>
                    <a:pt x="16353" y="3334"/>
                    <a:pt x="16387" y="3592"/>
                    <a:pt x="16388" y="3747"/>
                  </a:cubicBezTo>
                  <a:cubicBezTo>
                    <a:pt x="16414" y="5497"/>
                    <a:pt x="16203" y="7121"/>
                    <a:pt x="15759" y="8573"/>
                  </a:cubicBezTo>
                  <a:cubicBezTo>
                    <a:pt x="15062" y="10854"/>
                    <a:pt x="13746" y="12801"/>
                    <a:pt x="12052" y="14056"/>
                  </a:cubicBezTo>
                  <a:cubicBezTo>
                    <a:pt x="10638" y="15104"/>
                    <a:pt x="8950" y="15664"/>
                    <a:pt x="7313" y="15664"/>
                  </a:cubicBezTo>
                  <a:cubicBezTo>
                    <a:pt x="6765" y="15664"/>
                    <a:pt x="6224" y="15601"/>
                    <a:pt x="5699" y="15473"/>
                  </a:cubicBezTo>
                  <a:cubicBezTo>
                    <a:pt x="5426" y="15406"/>
                    <a:pt x="5147" y="15320"/>
                    <a:pt x="4876" y="15236"/>
                  </a:cubicBezTo>
                  <a:cubicBezTo>
                    <a:pt x="4278" y="15053"/>
                    <a:pt x="3664" y="14862"/>
                    <a:pt x="3041" y="14862"/>
                  </a:cubicBezTo>
                  <a:cubicBezTo>
                    <a:pt x="2915" y="14862"/>
                    <a:pt x="2789" y="14870"/>
                    <a:pt x="2662" y="14887"/>
                  </a:cubicBezTo>
                  <a:cubicBezTo>
                    <a:pt x="1446" y="15052"/>
                    <a:pt x="380" y="16175"/>
                    <a:pt x="180" y="17501"/>
                  </a:cubicBezTo>
                  <a:cubicBezTo>
                    <a:pt x="0" y="18690"/>
                    <a:pt x="453" y="20007"/>
                    <a:pt x="1390" y="21020"/>
                  </a:cubicBezTo>
                  <a:cubicBezTo>
                    <a:pt x="2159" y="21853"/>
                    <a:pt x="3253" y="22510"/>
                    <a:pt x="4641" y="22971"/>
                  </a:cubicBezTo>
                  <a:cubicBezTo>
                    <a:pt x="6322" y="23530"/>
                    <a:pt x="8074" y="23707"/>
                    <a:pt x="9717" y="23707"/>
                  </a:cubicBezTo>
                  <a:cubicBezTo>
                    <a:pt x="10936" y="23707"/>
                    <a:pt x="12094" y="23610"/>
                    <a:pt x="13120" y="23496"/>
                  </a:cubicBezTo>
                  <a:cubicBezTo>
                    <a:pt x="14765" y="23315"/>
                    <a:pt x="16579" y="22947"/>
                    <a:pt x="17551" y="21600"/>
                  </a:cubicBezTo>
                  <a:cubicBezTo>
                    <a:pt x="18091" y="20852"/>
                    <a:pt x="18281" y="19901"/>
                    <a:pt x="18408" y="18983"/>
                  </a:cubicBezTo>
                  <a:cubicBezTo>
                    <a:pt x="18733" y="16609"/>
                    <a:pt x="18736" y="14208"/>
                    <a:pt x="18701" y="12383"/>
                  </a:cubicBezTo>
                  <a:cubicBezTo>
                    <a:pt x="18643" y="9244"/>
                    <a:pt x="18427" y="6072"/>
                    <a:pt x="18059" y="2954"/>
                  </a:cubicBezTo>
                  <a:cubicBezTo>
                    <a:pt x="18049" y="2877"/>
                    <a:pt x="18041" y="2765"/>
                    <a:pt x="18033" y="2623"/>
                  </a:cubicBezTo>
                  <a:cubicBezTo>
                    <a:pt x="17983" y="1894"/>
                    <a:pt x="17894" y="536"/>
                    <a:pt x="17320" y="123"/>
                  </a:cubicBezTo>
                  <a:cubicBezTo>
                    <a:pt x="17207" y="42"/>
                    <a:pt x="17081" y="1"/>
                    <a:pt x="16942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1313450" y="2277925"/>
              <a:ext cx="278450" cy="248975"/>
            </a:xfrm>
            <a:custGeom>
              <a:avLst/>
              <a:gdLst/>
              <a:ahLst/>
              <a:cxnLst/>
              <a:rect l="l" t="t" r="r" b="b"/>
              <a:pathLst>
                <a:path w="11138" h="9959" extrusionOk="0">
                  <a:moveTo>
                    <a:pt x="3392" y="86"/>
                  </a:moveTo>
                  <a:cubicBezTo>
                    <a:pt x="3594" y="86"/>
                    <a:pt x="3793" y="90"/>
                    <a:pt x="3986" y="94"/>
                  </a:cubicBezTo>
                  <a:cubicBezTo>
                    <a:pt x="4559" y="107"/>
                    <a:pt x="5274" y="123"/>
                    <a:pt x="5812" y="483"/>
                  </a:cubicBezTo>
                  <a:cubicBezTo>
                    <a:pt x="6098" y="674"/>
                    <a:pt x="6321" y="953"/>
                    <a:pt x="6534" y="1223"/>
                  </a:cubicBezTo>
                  <a:cubicBezTo>
                    <a:pt x="6678" y="1404"/>
                    <a:pt x="6827" y="1591"/>
                    <a:pt x="6997" y="1755"/>
                  </a:cubicBezTo>
                  <a:cubicBezTo>
                    <a:pt x="7248" y="1995"/>
                    <a:pt x="7544" y="2184"/>
                    <a:pt x="7831" y="2367"/>
                  </a:cubicBezTo>
                  <a:cubicBezTo>
                    <a:pt x="7975" y="2458"/>
                    <a:pt x="8124" y="2552"/>
                    <a:pt x="8263" y="2652"/>
                  </a:cubicBezTo>
                  <a:cubicBezTo>
                    <a:pt x="8777" y="3017"/>
                    <a:pt x="9080" y="3411"/>
                    <a:pt x="9163" y="3825"/>
                  </a:cubicBezTo>
                  <a:cubicBezTo>
                    <a:pt x="9211" y="4058"/>
                    <a:pt x="9190" y="4301"/>
                    <a:pt x="9171" y="4538"/>
                  </a:cubicBezTo>
                  <a:cubicBezTo>
                    <a:pt x="9155" y="4716"/>
                    <a:pt x="9141" y="4898"/>
                    <a:pt x="9152" y="5079"/>
                  </a:cubicBezTo>
                  <a:cubicBezTo>
                    <a:pt x="9195" y="5717"/>
                    <a:pt x="9580" y="6354"/>
                    <a:pt x="10294" y="6975"/>
                  </a:cubicBezTo>
                  <a:lnTo>
                    <a:pt x="10374" y="7046"/>
                  </a:lnTo>
                  <a:cubicBezTo>
                    <a:pt x="10560" y="7206"/>
                    <a:pt x="10753" y="7371"/>
                    <a:pt x="10873" y="7582"/>
                  </a:cubicBezTo>
                  <a:cubicBezTo>
                    <a:pt x="10997" y="7797"/>
                    <a:pt x="11045" y="8125"/>
                    <a:pt x="10861" y="8336"/>
                  </a:cubicBezTo>
                  <a:cubicBezTo>
                    <a:pt x="10686" y="8535"/>
                    <a:pt x="10407" y="8546"/>
                    <a:pt x="10111" y="8557"/>
                  </a:cubicBezTo>
                  <a:cubicBezTo>
                    <a:pt x="10012" y="8560"/>
                    <a:pt x="9909" y="8564"/>
                    <a:pt x="9813" y="8576"/>
                  </a:cubicBezTo>
                  <a:cubicBezTo>
                    <a:pt x="9311" y="8637"/>
                    <a:pt x="8877" y="8943"/>
                    <a:pt x="8457" y="9239"/>
                  </a:cubicBezTo>
                  <a:cubicBezTo>
                    <a:pt x="7996" y="9563"/>
                    <a:pt x="7558" y="9872"/>
                    <a:pt x="7047" y="9872"/>
                  </a:cubicBezTo>
                  <a:cubicBezTo>
                    <a:pt x="7010" y="9872"/>
                    <a:pt x="6972" y="9871"/>
                    <a:pt x="6934" y="9867"/>
                  </a:cubicBezTo>
                  <a:cubicBezTo>
                    <a:pt x="6180" y="9801"/>
                    <a:pt x="5664" y="9034"/>
                    <a:pt x="5488" y="8303"/>
                  </a:cubicBezTo>
                  <a:cubicBezTo>
                    <a:pt x="5405" y="7960"/>
                    <a:pt x="5368" y="7600"/>
                    <a:pt x="5333" y="7252"/>
                  </a:cubicBezTo>
                  <a:cubicBezTo>
                    <a:pt x="5291" y="6836"/>
                    <a:pt x="5248" y="6407"/>
                    <a:pt x="5126" y="6000"/>
                  </a:cubicBezTo>
                  <a:cubicBezTo>
                    <a:pt x="4732" y="4685"/>
                    <a:pt x="3450" y="3683"/>
                    <a:pt x="2077" y="3620"/>
                  </a:cubicBezTo>
                  <a:cubicBezTo>
                    <a:pt x="2005" y="3616"/>
                    <a:pt x="1932" y="3616"/>
                    <a:pt x="1858" y="3616"/>
                  </a:cubicBezTo>
                  <a:lnTo>
                    <a:pt x="1698" y="3616"/>
                  </a:lnTo>
                  <a:cubicBezTo>
                    <a:pt x="1643" y="3616"/>
                    <a:pt x="1588" y="3617"/>
                    <a:pt x="1533" y="3617"/>
                  </a:cubicBezTo>
                  <a:cubicBezTo>
                    <a:pt x="1355" y="3617"/>
                    <a:pt x="1177" y="3610"/>
                    <a:pt x="1004" y="3577"/>
                  </a:cubicBezTo>
                  <a:cubicBezTo>
                    <a:pt x="694" y="3518"/>
                    <a:pt x="325" y="3331"/>
                    <a:pt x="218" y="2981"/>
                  </a:cubicBezTo>
                  <a:cubicBezTo>
                    <a:pt x="93" y="2573"/>
                    <a:pt x="378" y="2160"/>
                    <a:pt x="628" y="1796"/>
                  </a:cubicBezTo>
                  <a:cubicBezTo>
                    <a:pt x="795" y="1555"/>
                    <a:pt x="862" y="1316"/>
                    <a:pt x="921" y="1106"/>
                  </a:cubicBezTo>
                  <a:cubicBezTo>
                    <a:pt x="1020" y="752"/>
                    <a:pt x="1099" y="474"/>
                    <a:pt x="1583" y="314"/>
                  </a:cubicBezTo>
                  <a:cubicBezTo>
                    <a:pt x="2162" y="123"/>
                    <a:pt x="2792" y="86"/>
                    <a:pt x="3392" y="86"/>
                  </a:cubicBezTo>
                  <a:close/>
                  <a:moveTo>
                    <a:pt x="3380" y="0"/>
                  </a:moveTo>
                  <a:cubicBezTo>
                    <a:pt x="2777" y="0"/>
                    <a:pt x="2143" y="39"/>
                    <a:pt x="1555" y="234"/>
                  </a:cubicBezTo>
                  <a:cubicBezTo>
                    <a:pt x="1030" y="407"/>
                    <a:pt x="940" y="720"/>
                    <a:pt x="838" y="1082"/>
                  </a:cubicBezTo>
                  <a:cubicBezTo>
                    <a:pt x="777" y="1297"/>
                    <a:pt x="715" y="1518"/>
                    <a:pt x="558" y="1747"/>
                  </a:cubicBezTo>
                  <a:cubicBezTo>
                    <a:pt x="308" y="2109"/>
                    <a:pt x="0" y="2559"/>
                    <a:pt x="137" y="3007"/>
                  </a:cubicBezTo>
                  <a:cubicBezTo>
                    <a:pt x="253" y="3391"/>
                    <a:pt x="654" y="3598"/>
                    <a:pt x="988" y="3662"/>
                  </a:cubicBezTo>
                  <a:cubicBezTo>
                    <a:pt x="1168" y="3696"/>
                    <a:pt x="1352" y="3703"/>
                    <a:pt x="1533" y="3703"/>
                  </a:cubicBezTo>
                  <a:cubicBezTo>
                    <a:pt x="1589" y="3703"/>
                    <a:pt x="1644" y="3703"/>
                    <a:pt x="1698" y="3702"/>
                  </a:cubicBezTo>
                  <a:cubicBezTo>
                    <a:pt x="1753" y="3701"/>
                    <a:pt x="1809" y="3701"/>
                    <a:pt x="1865" y="3701"/>
                  </a:cubicBezTo>
                  <a:cubicBezTo>
                    <a:pt x="1935" y="3701"/>
                    <a:pt x="2005" y="3702"/>
                    <a:pt x="2074" y="3705"/>
                  </a:cubicBezTo>
                  <a:cubicBezTo>
                    <a:pt x="3410" y="3768"/>
                    <a:pt x="4660" y="4743"/>
                    <a:pt x="5045" y="6024"/>
                  </a:cubicBezTo>
                  <a:cubicBezTo>
                    <a:pt x="5165" y="6424"/>
                    <a:pt x="5206" y="6849"/>
                    <a:pt x="5248" y="7260"/>
                  </a:cubicBezTo>
                  <a:cubicBezTo>
                    <a:pt x="5283" y="7611"/>
                    <a:pt x="5320" y="7974"/>
                    <a:pt x="5405" y="8323"/>
                  </a:cubicBezTo>
                  <a:cubicBezTo>
                    <a:pt x="5587" y="9084"/>
                    <a:pt x="6130" y="9885"/>
                    <a:pt x="6928" y="9954"/>
                  </a:cubicBezTo>
                  <a:cubicBezTo>
                    <a:pt x="6966" y="9957"/>
                    <a:pt x="7005" y="9958"/>
                    <a:pt x="7043" y="9958"/>
                  </a:cubicBezTo>
                  <a:cubicBezTo>
                    <a:pt x="7584" y="9958"/>
                    <a:pt x="8054" y="9629"/>
                    <a:pt x="8507" y="9310"/>
                  </a:cubicBezTo>
                  <a:cubicBezTo>
                    <a:pt x="8918" y="9020"/>
                    <a:pt x="9343" y="8721"/>
                    <a:pt x="9823" y="8661"/>
                  </a:cubicBezTo>
                  <a:cubicBezTo>
                    <a:pt x="9917" y="8650"/>
                    <a:pt x="10018" y="8647"/>
                    <a:pt x="10114" y="8642"/>
                  </a:cubicBezTo>
                  <a:cubicBezTo>
                    <a:pt x="10416" y="8631"/>
                    <a:pt x="10726" y="8620"/>
                    <a:pt x="10925" y="8392"/>
                  </a:cubicBezTo>
                  <a:cubicBezTo>
                    <a:pt x="11138" y="8151"/>
                    <a:pt x="11086" y="7781"/>
                    <a:pt x="10949" y="7539"/>
                  </a:cubicBezTo>
                  <a:cubicBezTo>
                    <a:pt x="10821" y="7315"/>
                    <a:pt x="10622" y="7145"/>
                    <a:pt x="10430" y="6980"/>
                  </a:cubicBezTo>
                  <a:lnTo>
                    <a:pt x="10350" y="6911"/>
                  </a:lnTo>
                  <a:cubicBezTo>
                    <a:pt x="9653" y="6306"/>
                    <a:pt x="9279" y="5688"/>
                    <a:pt x="9239" y="5074"/>
                  </a:cubicBezTo>
                  <a:cubicBezTo>
                    <a:pt x="9227" y="4900"/>
                    <a:pt x="9242" y="4719"/>
                    <a:pt x="9256" y="4546"/>
                  </a:cubicBezTo>
                  <a:cubicBezTo>
                    <a:pt x="9277" y="4303"/>
                    <a:pt x="9298" y="4053"/>
                    <a:pt x="9248" y="3808"/>
                  </a:cubicBezTo>
                  <a:cubicBezTo>
                    <a:pt x="9160" y="3372"/>
                    <a:pt x="8845" y="2959"/>
                    <a:pt x="8313" y="2583"/>
                  </a:cubicBezTo>
                  <a:cubicBezTo>
                    <a:pt x="8172" y="2482"/>
                    <a:pt x="8022" y="2386"/>
                    <a:pt x="7877" y="2294"/>
                  </a:cubicBezTo>
                  <a:cubicBezTo>
                    <a:pt x="7594" y="2115"/>
                    <a:pt x="7301" y="1928"/>
                    <a:pt x="7058" y="1694"/>
                  </a:cubicBezTo>
                  <a:cubicBezTo>
                    <a:pt x="6891" y="1534"/>
                    <a:pt x="6744" y="1348"/>
                    <a:pt x="6601" y="1170"/>
                  </a:cubicBezTo>
                  <a:cubicBezTo>
                    <a:pt x="6383" y="895"/>
                    <a:pt x="6158" y="610"/>
                    <a:pt x="5860" y="411"/>
                  </a:cubicBezTo>
                  <a:cubicBezTo>
                    <a:pt x="5301" y="38"/>
                    <a:pt x="4572" y="22"/>
                    <a:pt x="3988" y="9"/>
                  </a:cubicBezTo>
                  <a:cubicBezTo>
                    <a:pt x="3791" y="5"/>
                    <a:pt x="3587" y="0"/>
                    <a:pt x="338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1497650" y="2800050"/>
              <a:ext cx="235300" cy="151750"/>
            </a:xfrm>
            <a:custGeom>
              <a:avLst/>
              <a:gdLst/>
              <a:ahLst/>
              <a:cxnLst/>
              <a:rect l="l" t="t" r="r" b="b"/>
              <a:pathLst>
                <a:path w="9412" h="6070" extrusionOk="0">
                  <a:moveTo>
                    <a:pt x="8654" y="86"/>
                  </a:moveTo>
                  <a:cubicBezTo>
                    <a:pt x="8918" y="86"/>
                    <a:pt x="9176" y="188"/>
                    <a:pt x="9225" y="406"/>
                  </a:cubicBezTo>
                  <a:cubicBezTo>
                    <a:pt x="9310" y="778"/>
                    <a:pt x="8763" y="994"/>
                    <a:pt x="8593" y="1051"/>
                  </a:cubicBezTo>
                  <a:cubicBezTo>
                    <a:pt x="8463" y="1096"/>
                    <a:pt x="8334" y="1139"/>
                    <a:pt x="8204" y="1183"/>
                  </a:cubicBezTo>
                  <a:cubicBezTo>
                    <a:pt x="7221" y="1514"/>
                    <a:pt x="6204" y="1855"/>
                    <a:pt x="5307" y="2404"/>
                  </a:cubicBezTo>
                  <a:cubicBezTo>
                    <a:pt x="4146" y="3114"/>
                    <a:pt x="3374" y="4084"/>
                    <a:pt x="3136" y="5140"/>
                  </a:cubicBezTo>
                  <a:cubicBezTo>
                    <a:pt x="3126" y="5178"/>
                    <a:pt x="3118" y="5218"/>
                    <a:pt x="3110" y="5256"/>
                  </a:cubicBezTo>
                  <a:cubicBezTo>
                    <a:pt x="3073" y="5436"/>
                    <a:pt x="3035" y="5620"/>
                    <a:pt x="2934" y="5767"/>
                  </a:cubicBezTo>
                  <a:cubicBezTo>
                    <a:pt x="2849" y="5892"/>
                    <a:pt x="2699" y="5986"/>
                    <a:pt x="2557" y="5986"/>
                  </a:cubicBezTo>
                  <a:cubicBezTo>
                    <a:pt x="2504" y="5986"/>
                    <a:pt x="2452" y="5973"/>
                    <a:pt x="2405" y="5943"/>
                  </a:cubicBezTo>
                  <a:cubicBezTo>
                    <a:pt x="2229" y="5833"/>
                    <a:pt x="2244" y="5617"/>
                    <a:pt x="2260" y="5367"/>
                  </a:cubicBezTo>
                  <a:cubicBezTo>
                    <a:pt x="2272" y="5160"/>
                    <a:pt x="2285" y="4949"/>
                    <a:pt x="2188" y="4776"/>
                  </a:cubicBezTo>
                  <a:cubicBezTo>
                    <a:pt x="2063" y="4558"/>
                    <a:pt x="1818" y="4497"/>
                    <a:pt x="1565" y="4497"/>
                  </a:cubicBezTo>
                  <a:cubicBezTo>
                    <a:pt x="1421" y="4497"/>
                    <a:pt x="1273" y="4517"/>
                    <a:pt x="1145" y="4539"/>
                  </a:cubicBezTo>
                  <a:cubicBezTo>
                    <a:pt x="1081" y="4550"/>
                    <a:pt x="965" y="4567"/>
                    <a:pt x="836" y="4567"/>
                  </a:cubicBezTo>
                  <a:cubicBezTo>
                    <a:pt x="601" y="4567"/>
                    <a:pt x="322" y="4512"/>
                    <a:pt x="236" y="4272"/>
                  </a:cubicBezTo>
                  <a:cubicBezTo>
                    <a:pt x="104" y="3907"/>
                    <a:pt x="545" y="3634"/>
                    <a:pt x="932" y="3394"/>
                  </a:cubicBezTo>
                  <a:cubicBezTo>
                    <a:pt x="1078" y="3303"/>
                    <a:pt x="1216" y="3218"/>
                    <a:pt x="1307" y="3136"/>
                  </a:cubicBezTo>
                  <a:cubicBezTo>
                    <a:pt x="1872" y="2624"/>
                    <a:pt x="2441" y="2156"/>
                    <a:pt x="3182" y="2051"/>
                  </a:cubicBezTo>
                  <a:cubicBezTo>
                    <a:pt x="3314" y="2032"/>
                    <a:pt x="3448" y="2025"/>
                    <a:pt x="3583" y="2025"/>
                  </a:cubicBezTo>
                  <a:cubicBezTo>
                    <a:pt x="3722" y="2025"/>
                    <a:pt x="3861" y="2032"/>
                    <a:pt x="3997" y="2039"/>
                  </a:cubicBezTo>
                  <a:cubicBezTo>
                    <a:pt x="4135" y="2046"/>
                    <a:pt x="4275" y="2052"/>
                    <a:pt x="4415" y="2052"/>
                  </a:cubicBezTo>
                  <a:cubicBezTo>
                    <a:pt x="4564" y="2052"/>
                    <a:pt x="4713" y="2045"/>
                    <a:pt x="4860" y="2022"/>
                  </a:cubicBezTo>
                  <a:cubicBezTo>
                    <a:pt x="5550" y="1911"/>
                    <a:pt x="6128" y="1474"/>
                    <a:pt x="6686" y="1051"/>
                  </a:cubicBezTo>
                  <a:cubicBezTo>
                    <a:pt x="7251" y="624"/>
                    <a:pt x="7835" y="180"/>
                    <a:pt x="8529" y="94"/>
                  </a:cubicBezTo>
                  <a:cubicBezTo>
                    <a:pt x="8570" y="89"/>
                    <a:pt x="8612" y="86"/>
                    <a:pt x="8654" y="86"/>
                  </a:cubicBezTo>
                  <a:close/>
                  <a:moveTo>
                    <a:pt x="8653" y="1"/>
                  </a:moveTo>
                  <a:cubicBezTo>
                    <a:pt x="8608" y="1"/>
                    <a:pt x="8563" y="3"/>
                    <a:pt x="8519" y="9"/>
                  </a:cubicBezTo>
                  <a:cubicBezTo>
                    <a:pt x="7802" y="99"/>
                    <a:pt x="7208" y="549"/>
                    <a:pt x="6634" y="984"/>
                  </a:cubicBezTo>
                  <a:cubicBezTo>
                    <a:pt x="6085" y="1400"/>
                    <a:pt x="5517" y="1831"/>
                    <a:pt x="4847" y="1937"/>
                  </a:cubicBezTo>
                  <a:cubicBezTo>
                    <a:pt x="4704" y="1959"/>
                    <a:pt x="4558" y="1967"/>
                    <a:pt x="4413" y="1967"/>
                  </a:cubicBezTo>
                  <a:cubicBezTo>
                    <a:pt x="4275" y="1967"/>
                    <a:pt x="4137" y="1960"/>
                    <a:pt x="4002" y="1953"/>
                  </a:cubicBezTo>
                  <a:cubicBezTo>
                    <a:pt x="3863" y="1946"/>
                    <a:pt x="3722" y="1940"/>
                    <a:pt x="3580" y="1940"/>
                  </a:cubicBezTo>
                  <a:cubicBezTo>
                    <a:pt x="3443" y="1940"/>
                    <a:pt x="3306" y="1946"/>
                    <a:pt x="3169" y="1966"/>
                  </a:cubicBezTo>
                  <a:cubicBezTo>
                    <a:pt x="2405" y="2075"/>
                    <a:pt x="1824" y="2552"/>
                    <a:pt x="1249" y="3072"/>
                  </a:cubicBezTo>
                  <a:cubicBezTo>
                    <a:pt x="1164" y="3149"/>
                    <a:pt x="1030" y="3232"/>
                    <a:pt x="887" y="3320"/>
                  </a:cubicBezTo>
                  <a:cubicBezTo>
                    <a:pt x="492" y="3565"/>
                    <a:pt x="0" y="3870"/>
                    <a:pt x="155" y="4302"/>
                  </a:cubicBezTo>
                  <a:cubicBezTo>
                    <a:pt x="258" y="4589"/>
                    <a:pt x="577" y="4653"/>
                    <a:pt x="838" y="4653"/>
                  </a:cubicBezTo>
                  <a:cubicBezTo>
                    <a:pt x="973" y="4653"/>
                    <a:pt x="1093" y="4636"/>
                    <a:pt x="1160" y="4624"/>
                  </a:cubicBezTo>
                  <a:cubicBezTo>
                    <a:pt x="1283" y="4602"/>
                    <a:pt x="1425" y="4583"/>
                    <a:pt x="1563" y="4583"/>
                  </a:cubicBezTo>
                  <a:cubicBezTo>
                    <a:pt x="1790" y="4583"/>
                    <a:pt x="2007" y="4636"/>
                    <a:pt x="2112" y="4819"/>
                  </a:cubicBezTo>
                  <a:cubicBezTo>
                    <a:pt x="2199" y="4968"/>
                    <a:pt x="2186" y="5168"/>
                    <a:pt x="2173" y="5361"/>
                  </a:cubicBezTo>
                  <a:cubicBezTo>
                    <a:pt x="2157" y="5615"/>
                    <a:pt x="2140" y="5879"/>
                    <a:pt x="2361" y="6015"/>
                  </a:cubicBezTo>
                  <a:cubicBezTo>
                    <a:pt x="2421" y="6054"/>
                    <a:pt x="2487" y="6070"/>
                    <a:pt x="2556" y="6070"/>
                  </a:cubicBezTo>
                  <a:cubicBezTo>
                    <a:pt x="2727" y="6070"/>
                    <a:pt x="2905" y="5963"/>
                    <a:pt x="3004" y="5817"/>
                  </a:cubicBezTo>
                  <a:cubicBezTo>
                    <a:pt x="3115" y="5655"/>
                    <a:pt x="3155" y="5461"/>
                    <a:pt x="3193" y="5274"/>
                  </a:cubicBezTo>
                  <a:cubicBezTo>
                    <a:pt x="3203" y="5236"/>
                    <a:pt x="3211" y="5197"/>
                    <a:pt x="3219" y="5159"/>
                  </a:cubicBezTo>
                  <a:cubicBezTo>
                    <a:pt x="3534" y="3767"/>
                    <a:pt x="4690" y="2882"/>
                    <a:pt x="5350" y="2478"/>
                  </a:cubicBezTo>
                  <a:cubicBezTo>
                    <a:pt x="6241" y="1934"/>
                    <a:pt x="7253" y="1594"/>
                    <a:pt x="8231" y="1266"/>
                  </a:cubicBezTo>
                  <a:cubicBezTo>
                    <a:pt x="8361" y="1221"/>
                    <a:pt x="8492" y="1178"/>
                    <a:pt x="8622" y="1133"/>
                  </a:cubicBezTo>
                  <a:cubicBezTo>
                    <a:pt x="8808" y="1071"/>
                    <a:pt x="9411" y="829"/>
                    <a:pt x="9309" y="387"/>
                  </a:cubicBezTo>
                  <a:cubicBezTo>
                    <a:pt x="9249" y="123"/>
                    <a:pt x="8952" y="1"/>
                    <a:pt x="86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1071125" y="2677125"/>
              <a:ext cx="140500" cy="312950"/>
            </a:xfrm>
            <a:custGeom>
              <a:avLst/>
              <a:gdLst/>
              <a:ahLst/>
              <a:cxnLst/>
              <a:rect l="l" t="t" r="r" b="b"/>
              <a:pathLst>
                <a:path w="5620" h="12518" extrusionOk="0">
                  <a:moveTo>
                    <a:pt x="3641" y="88"/>
                  </a:moveTo>
                  <a:cubicBezTo>
                    <a:pt x="3742" y="88"/>
                    <a:pt x="3839" y="127"/>
                    <a:pt x="3922" y="228"/>
                  </a:cubicBezTo>
                  <a:cubicBezTo>
                    <a:pt x="4025" y="351"/>
                    <a:pt x="4028" y="521"/>
                    <a:pt x="4033" y="698"/>
                  </a:cubicBezTo>
                  <a:cubicBezTo>
                    <a:pt x="4036" y="867"/>
                    <a:pt x="4039" y="1038"/>
                    <a:pt x="4127" y="1184"/>
                  </a:cubicBezTo>
                  <a:cubicBezTo>
                    <a:pt x="4263" y="1406"/>
                    <a:pt x="4524" y="1459"/>
                    <a:pt x="4776" y="1512"/>
                  </a:cubicBezTo>
                  <a:cubicBezTo>
                    <a:pt x="4989" y="1555"/>
                    <a:pt x="5210" y="1602"/>
                    <a:pt x="5347" y="1749"/>
                  </a:cubicBezTo>
                  <a:cubicBezTo>
                    <a:pt x="5528" y="1944"/>
                    <a:pt x="5498" y="2263"/>
                    <a:pt x="5392" y="2476"/>
                  </a:cubicBezTo>
                  <a:cubicBezTo>
                    <a:pt x="5290" y="2682"/>
                    <a:pt x="5118" y="2852"/>
                    <a:pt x="4953" y="3016"/>
                  </a:cubicBezTo>
                  <a:cubicBezTo>
                    <a:pt x="4926" y="3043"/>
                    <a:pt x="4899" y="3070"/>
                    <a:pt x="4873" y="3096"/>
                  </a:cubicBezTo>
                  <a:cubicBezTo>
                    <a:pt x="3877" y="4101"/>
                    <a:pt x="3216" y="5426"/>
                    <a:pt x="3011" y="6827"/>
                  </a:cubicBezTo>
                  <a:cubicBezTo>
                    <a:pt x="2806" y="8226"/>
                    <a:pt x="3061" y="9685"/>
                    <a:pt x="3727" y="10934"/>
                  </a:cubicBezTo>
                  <a:cubicBezTo>
                    <a:pt x="3744" y="10968"/>
                    <a:pt x="3764" y="11003"/>
                    <a:pt x="3783" y="11038"/>
                  </a:cubicBezTo>
                  <a:cubicBezTo>
                    <a:pt x="3885" y="11226"/>
                    <a:pt x="3991" y="11421"/>
                    <a:pt x="4039" y="11629"/>
                  </a:cubicBezTo>
                  <a:cubicBezTo>
                    <a:pt x="4087" y="11840"/>
                    <a:pt x="4073" y="12132"/>
                    <a:pt x="3887" y="12313"/>
                  </a:cubicBezTo>
                  <a:cubicBezTo>
                    <a:pt x="3809" y="12388"/>
                    <a:pt x="3696" y="12432"/>
                    <a:pt x="3581" y="12432"/>
                  </a:cubicBezTo>
                  <a:cubicBezTo>
                    <a:pt x="3562" y="12432"/>
                    <a:pt x="3543" y="12431"/>
                    <a:pt x="3523" y="12428"/>
                  </a:cubicBezTo>
                  <a:cubicBezTo>
                    <a:pt x="3415" y="12414"/>
                    <a:pt x="3328" y="12362"/>
                    <a:pt x="3278" y="12282"/>
                  </a:cubicBezTo>
                  <a:cubicBezTo>
                    <a:pt x="3246" y="12231"/>
                    <a:pt x="3229" y="12172"/>
                    <a:pt x="3210" y="12108"/>
                  </a:cubicBezTo>
                  <a:cubicBezTo>
                    <a:pt x="3178" y="12002"/>
                    <a:pt x="3146" y="11895"/>
                    <a:pt x="3049" y="11828"/>
                  </a:cubicBezTo>
                  <a:cubicBezTo>
                    <a:pt x="2990" y="11788"/>
                    <a:pt x="2926" y="11775"/>
                    <a:pt x="2859" y="11775"/>
                  </a:cubicBezTo>
                  <a:cubicBezTo>
                    <a:pt x="2801" y="11775"/>
                    <a:pt x="2744" y="11784"/>
                    <a:pt x="2686" y="11794"/>
                  </a:cubicBezTo>
                  <a:cubicBezTo>
                    <a:pt x="2635" y="11802"/>
                    <a:pt x="2579" y="11810"/>
                    <a:pt x="2529" y="11812"/>
                  </a:cubicBezTo>
                  <a:cubicBezTo>
                    <a:pt x="2401" y="11812"/>
                    <a:pt x="2282" y="11762"/>
                    <a:pt x="2185" y="11661"/>
                  </a:cubicBezTo>
                  <a:cubicBezTo>
                    <a:pt x="2015" y="11488"/>
                    <a:pt x="1909" y="11165"/>
                    <a:pt x="1919" y="10857"/>
                  </a:cubicBezTo>
                  <a:cubicBezTo>
                    <a:pt x="1922" y="10761"/>
                    <a:pt x="1930" y="10660"/>
                    <a:pt x="1938" y="10564"/>
                  </a:cubicBezTo>
                  <a:cubicBezTo>
                    <a:pt x="1967" y="10202"/>
                    <a:pt x="1997" y="9828"/>
                    <a:pt x="1797" y="9523"/>
                  </a:cubicBezTo>
                  <a:cubicBezTo>
                    <a:pt x="1684" y="9350"/>
                    <a:pt x="1512" y="9232"/>
                    <a:pt x="1346" y="9117"/>
                  </a:cubicBezTo>
                  <a:cubicBezTo>
                    <a:pt x="1176" y="8998"/>
                    <a:pt x="1016" y="8888"/>
                    <a:pt x="912" y="8724"/>
                  </a:cubicBezTo>
                  <a:cubicBezTo>
                    <a:pt x="745" y="8463"/>
                    <a:pt x="744" y="8095"/>
                    <a:pt x="910" y="7634"/>
                  </a:cubicBezTo>
                  <a:cubicBezTo>
                    <a:pt x="941" y="7550"/>
                    <a:pt x="973" y="7467"/>
                    <a:pt x="1006" y="7384"/>
                  </a:cubicBezTo>
                  <a:cubicBezTo>
                    <a:pt x="1117" y="7102"/>
                    <a:pt x="1232" y="6811"/>
                    <a:pt x="1235" y="6502"/>
                  </a:cubicBezTo>
                  <a:cubicBezTo>
                    <a:pt x="1238" y="6024"/>
                    <a:pt x="977" y="5611"/>
                    <a:pt x="726" y="5213"/>
                  </a:cubicBezTo>
                  <a:cubicBezTo>
                    <a:pt x="585" y="4990"/>
                    <a:pt x="439" y="4759"/>
                    <a:pt x="340" y="4519"/>
                  </a:cubicBezTo>
                  <a:cubicBezTo>
                    <a:pt x="89" y="3904"/>
                    <a:pt x="135" y="3200"/>
                    <a:pt x="177" y="2578"/>
                  </a:cubicBezTo>
                  <a:cubicBezTo>
                    <a:pt x="262" y="1341"/>
                    <a:pt x="803" y="1062"/>
                    <a:pt x="1913" y="934"/>
                  </a:cubicBezTo>
                  <a:cubicBezTo>
                    <a:pt x="2297" y="889"/>
                    <a:pt x="2518" y="794"/>
                    <a:pt x="2857" y="529"/>
                  </a:cubicBezTo>
                  <a:cubicBezTo>
                    <a:pt x="2883" y="508"/>
                    <a:pt x="2912" y="485"/>
                    <a:pt x="2941" y="461"/>
                  </a:cubicBezTo>
                  <a:cubicBezTo>
                    <a:pt x="3137" y="303"/>
                    <a:pt x="3403" y="88"/>
                    <a:pt x="3641" y="88"/>
                  </a:cubicBezTo>
                  <a:close/>
                  <a:moveTo>
                    <a:pt x="3644" y="0"/>
                  </a:moveTo>
                  <a:cubicBezTo>
                    <a:pt x="3374" y="0"/>
                    <a:pt x="3085" y="234"/>
                    <a:pt x="2886" y="394"/>
                  </a:cubicBezTo>
                  <a:cubicBezTo>
                    <a:pt x="2857" y="418"/>
                    <a:pt x="2830" y="441"/>
                    <a:pt x="2804" y="461"/>
                  </a:cubicBezTo>
                  <a:cubicBezTo>
                    <a:pt x="2479" y="716"/>
                    <a:pt x="2268" y="806"/>
                    <a:pt x="1901" y="849"/>
                  </a:cubicBezTo>
                  <a:cubicBezTo>
                    <a:pt x="745" y="982"/>
                    <a:pt x="178" y="1275"/>
                    <a:pt x="92" y="2574"/>
                  </a:cubicBezTo>
                  <a:cubicBezTo>
                    <a:pt x="49" y="3203"/>
                    <a:pt x="1" y="3919"/>
                    <a:pt x="260" y="4551"/>
                  </a:cubicBezTo>
                  <a:cubicBezTo>
                    <a:pt x="362" y="4799"/>
                    <a:pt x="510" y="5033"/>
                    <a:pt x="652" y="5259"/>
                  </a:cubicBezTo>
                  <a:cubicBezTo>
                    <a:pt x="909" y="5666"/>
                    <a:pt x="1152" y="6048"/>
                    <a:pt x="1149" y="6502"/>
                  </a:cubicBezTo>
                  <a:cubicBezTo>
                    <a:pt x="1146" y="6795"/>
                    <a:pt x="1033" y="7078"/>
                    <a:pt x="925" y="7352"/>
                  </a:cubicBezTo>
                  <a:cubicBezTo>
                    <a:pt x="892" y="7437"/>
                    <a:pt x="859" y="7520"/>
                    <a:pt x="828" y="7605"/>
                  </a:cubicBezTo>
                  <a:cubicBezTo>
                    <a:pt x="652" y="8092"/>
                    <a:pt x="657" y="8484"/>
                    <a:pt x="840" y="8771"/>
                  </a:cubicBezTo>
                  <a:cubicBezTo>
                    <a:pt x="952" y="8948"/>
                    <a:pt x="1126" y="9070"/>
                    <a:pt x="1296" y="9187"/>
                  </a:cubicBezTo>
                  <a:cubicBezTo>
                    <a:pt x="1463" y="9302"/>
                    <a:pt x="1621" y="9411"/>
                    <a:pt x="1725" y="9571"/>
                  </a:cubicBezTo>
                  <a:cubicBezTo>
                    <a:pt x="1909" y="9850"/>
                    <a:pt x="1879" y="10209"/>
                    <a:pt x="1852" y="10556"/>
                  </a:cubicBezTo>
                  <a:cubicBezTo>
                    <a:pt x="1844" y="10654"/>
                    <a:pt x="1836" y="10755"/>
                    <a:pt x="1832" y="10854"/>
                  </a:cubicBezTo>
                  <a:cubicBezTo>
                    <a:pt x="1821" y="11189"/>
                    <a:pt x="1935" y="11528"/>
                    <a:pt x="2122" y="11720"/>
                  </a:cubicBezTo>
                  <a:cubicBezTo>
                    <a:pt x="2238" y="11839"/>
                    <a:pt x="2372" y="11896"/>
                    <a:pt x="2529" y="11896"/>
                  </a:cubicBezTo>
                  <a:cubicBezTo>
                    <a:pt x="2587" y="11896"/>
                    <a:pt x="2644" y="11887"/>
                    <a:pt x="2699" y="11877"/>
                  </a:cubicBezTo>
                  <a:cubicBezTo>
                    <a:pt x="2754" y="11869"/>
                    <a:pt x="2808" y="11860"/>
                    <a:pt x="2859" y="11860"/>
                  </a:cubicBezTo>
                  <a:cubicBezTo>
                    <a:pt x="2911" y="11860"/>
                    <a:pt x="2959" y="11869"/>
                    <a:pt x="3000" y="11898"/>
                  </a:cubicBezTo>
                  <a:cubicBezTo>
                    <a:pt x="3072" y="11948"/>
                    <a:pt x="3099" y="12037"/>
                    <a:pt x="3128" y="12132"/>
                  </a:cubicBezTo>
                  <a:cubicBezTo>
                    <a:pt x="3147" y="12198"/>
                    <a:pt x="3168" y="12266"/>
                    <a:pt x="3205" y="12327"/>
                  </a:cubicBezTo>
                  <a:cubicBezTo>
                    <a:pt x="3269" y="12430"/>
                    <a:pt x="3378" y="12497"/>
                    <a:pt x="3512" y="12513"/>
                  </a:cubicBezTo>
                  <a:cubicBezTo>
                    <a:pt x="3535" y="12516"/>
                    <a:pt x="3557" y="12518"/>
                    <a:pt x="3580" y="12518"/>
                  </a:cubicBezTo>
                  <a:cubicBezTo>
                    <a:pt x="3716" y="12518"/>
                    <a:pt x="3853" y="12465"/>
                    <a:pt x="3946" y="12375"/>
                  </a:cubicBezTo>
                  <a:cubicBezTo>
                    <a:pt x="4159" y="12169"/>
                    <a:pt x="4177" y="11845"/>
                    <a:pt x="4122" y="11610"/>
                  </a:cubicBezTo>
                  <a:cubicBezTo>
                    <a:pt x="4071" y="11390"/>
                    <a:pt x="3962" y="11190"/>
                    <a:pt x="3858" y="10997"/>
                  </a:cubicBezTo>
                  <a:cubicBezTo>
                    <a:pt x="3839" y="10963"/>
                    <a:pt x="3820" y="10928"/>
                    <a:pt x="3802" y="10894"/>
                  </a:cubicBezTo>
                  <a:cubicBezTo>
                    <a:pt x="3144" y="9661"/>
                    <a:pt x="2893" y="8221"/>
                    <a:pt x="3096" y="6839"/>
                  </a:cubicBezTo>
                  <a:cubicBezTo>
                    <a:pt x="3298" y="5458"/>
                    <a:pt x="3951" y="4149"/>
                    <a:pt x="4934" y="3156"/>
                  </a:cubicBezTo>
                  <a:cubicBezTo>
                    <a:pt x="4960" y="3131"/>
                    <a:pt x="4987" y="3104"/>
                    <a:pt x="5014" y="3078"/>
                  </a:cubicBezTo>
                  <a:cubicBezTo>
                    <a:pt x="5184" y="2908"/>
                    <a:pt x="5360" y="2734"/>
                    <a:pt x="5469" y="2514"/>
                  </a:cubicBezTo>
                  <a:cubicBezTo>
                    <a:pt x="5591" y="2268"/>
                    <a:pt x="5620" y="1919"/>
                    <a:pt x="5410" y="1691"/>
                  </a:cubicBezTo>
                  <a:cubicBezTo>
                    <a:pt x="5255" y="1523"/>
                    <a:pt x="5019" y="1473"/>
                    <a:pt x="4793" y="1427"/>
                  </a:cubicBezTo>
                  <a:cubicBezTo>
                    <a:pt x="4548" y="1377"/>
                    <a:pt x="4316" y="1329"/>
                    <a:pt x="4199" y="1139"/>
                  </a:cubicBezTo>
                  <a:cubicBezTo>
                    <a:pt x="4124" y="1014"/>
                    <a:pt x="4121" y="860"/>
                    <a:pt x="4118" y="697"/>
                  </a:cubicBezTo>
                  <a:cubicBezTo>
                    <a:pt x="4114" y="511"/>
                    <a:pt x="4110" y="320"/>
                    <a:pt x="3988" y="173"/>
                  </a:cubicBezTo>
                  <a:cubicBezTo>
                    <a:pt x="3884" y="48"/>
                    <a:pt x="3766" y="0"/>
                    <a:pt x="364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881375" y="2838750"/>
              <a:ext cx="152575" cy="124275"/>
            </a:xfrm>
            <a:custGeom>
              <a:avLst/>
              <a:gdLst/>
              <a:ahLst/>
              <a:cxnLst/>
              <a:rect l="l" t="t" r="r" b="b"/>
              <a:pathLst>
                <a:path w="6103" h="4971" extrusionOk="0">
                  <a:moveTo>
                    <a:pt x="5454" y="87"/>
                  </a:moveTo>
                  <a:cubicBezTo>
                    <a:pt x="5600" y="87"/>
                    <a:pt x="5731" y="223"/>
                    <a:pt x="5767" y="366"/>
                  </a:cubicBezTo>
                  <a:cubicBezTo>
                    <a:pt x="5808" y="535"/>
                    <a:pt x="5762" y="714"/>
                    <a:pt x="5704" y="884"/>
                  </a:cubicBezTo>
                  <a:cubicBezTo>
                    <a:pt x="5667" y="996"/>
                    <a:pt x="5624" y="1110"/>
                    <a:pt x="5582" y="1225"/>
                  </a:cubicBezTo>
                  <a:cubicBezTo>
                    <a:pt x="5368" y="1804"/>
                    <a:pt x="5145" y="2405"/>
                    <a:pt x="5405" y="2953"/>
                  </a:cubicBezTo>
                  <a:cubicBezTo>
                    <a:pt x="5474" y="3098"/>
                    <a:pt x="5574" y="3228"/>
                    <a:pt x="5671" y="3355"/>
                  </a:cubicBezTo>
                  <a:cubicBezTo>
                    <a:pt x="5821" y="3548"/>
                    <a:pt x="5962" y="3731"/>
                    <a:pt x="5991" y="3958"/>
                  </a:cubicBezTo>
                  <a:cubicBezTo>
                    <a:pt x="6015" y="4133"/>
                    <a:pt x="5964" y="4307"/>
                    <a:pt x="5842" y="4464"/>
                  </a:cubicBezTo>
                  <a:cubicBezTo>
                    <a:pt x="5677" y="4679"/>
                    <a:pt x="5400" y="4836"/>
                    <a:pt x="5120" y="4871"/>
                  </a:cubicBezTo>
                  <a:cubicBezTo>
                    <a:pt x="5052" y="4880"/>
                    <a:pt x="4985" y="4884"/>
                    <a:pt x="4918" y="4884"/>
                  </a:cubicBezTo>
                  <a:cubicBezTo>
                    <a:pt x="4578" y="4884"/>
                    <a:pt x="4237" y="4783"/>
                    <a:pt x="3906" y="4684"/>
                  </a:cubicBezTo>
                  <a:cubicBezTo>
                    <a:pt x="3835" y="4663"/>
                    <a:pt x="3767" y="4644"/>
                    <a:pt x="3698" y="4623"/>
                  </a:cubicBezTo>
                  <a:cubicBezTo>
                    <a:pt x="2959" y="4413"/>
                    <a:pt x="2180" y="4306"/>
                    <a:pt x="1403" y="4306"/>
                  </a:cubicBezTo>
                  <a:cubicBezTo>
                    <a:pt x="1136" y="4306"/>
                    <a:pt x="868" y="4319"/>
                    <a:pt x="604" y="4344"/>
                  </a:cubicBezTo>
                  <a:cubicBezTo>
                    <a:pt x="553" y="4349"/>
                    <a:pt x="501" y="4354"/>
                    <a:pt x="451" y="4354"/>
                  </a:cubicBezTo>
                  <a:cubicBezTo>
                    <a:pt x="387" y="4354"/>
                    <a:pt x="325" y="4346"/>
                    <a:pt x="271" y="4320"/>
                  </a:cubicBezTo>
                  <a:cubicBezTo>
                    <a:pt x="188" y="4280"/>
                    <a:pt x="132" y="4200"/>
                    <a:pt x="116" y="4094"/>
                  </a:cubicBezTo>
                  <a:cubicBezTo>
                    <a:pt x="90" y="3944"/>
                    <a:pt x="146" y="3773"/>
                    <a:pt x="253" y="3668"/>
                  </a:cubicBezTo>
                  <a:cubicBezTo>
                    <a:pt x="433" y="3495"/>
                    <a:pt x="695" y="3439"/>
                    <a:pt x="948" y="3387"/>
                  </a:cubicBezTo>
                  <a:lnTo>
                    <a:pt x="1011" y="3372"/>
                  </a:lnTo>
                  <a:cubicBezTo>
                    <a:pt x="1864" y="3190"/>
                    <a:pt x="2697" y="2828"/>
                    <a:pt x="3419" y="2328"/>
                  </a:cubicBezTo>
                  <a:cubicBezTo>
                    <a:pt x="4098" y="1859"/>
                    <a:pt x="4506" y="1249"/>
                    <a:pt x="4939" y="605"/>
                  </a:cubicBezTo>
                  <a:cubicBezTo>
                    <a:pt x="4992" y="527"/>
                    <a:pt x="5046" y="445"/>
                    <a:pt x="5100" y="363"/>
                  </a:cubicBezTo>
                  <a:cubicBezTo>
                    <a:pt x="5187" y="237"/>
                    <a:pt x="5283" y="110"/>
                    <a:pt x="5418" y="89"/>
                  </a:cubicBezTo>
                  <a:cubicBezTo>
                    <a:pt x="5430" y="87"/>
                    <a:pt x="5442" y="87"/>
                    <a:pt x="5454" y="87"/>
                  </a:cubicBezTo>
                  <a:close/>
                  <a:moveTo>
                    <a:pt x="5455" y="1"/>
                  </a:moveTo>
                  <a:cubicBezTo>
                    <a:pt x="5439" y="1"/>
                    <a:pt x="5422" y="2"/>
                    <a:pt x="5405" y="5"/>
                  </a:cubicBezTo>
                  <a:cubicBezTo>
                    <a:pt x="5235" y="30"/>
                    <a:pt x="5123" y="179"/>
                    <a:pt x="5028" y="317"/>
                  </a:cubicBezTo>
                  <a:cubicBezTo>
                    <a:pt x="4974" y="397"/>
                    <a:pt x="4920" y="479"/>
                    <a:pt x="4867" y="559"/>
                  </a:cubicBezTo>
                  <a:cubicBezTo>
                    <a:pt x="4420" y="1223"/>
                    <a:pt x="4036" y="1796"/>
                    <a:pt x="3369" y="2258"/>
                  </a:cubicBezTo>
                  <a:cubicBezTo>
                    <a:pt x="2657" y="2751"/>
                    <a:pt x="1834" y="3108"/>
                    <a:pt x="991" y="3289"/>
                  </a:cubicBezTo>
                  <a:lnTo>
                    <a:pt x="931" y="3302"/>
                  </a:lnTo>
                  <a:cubicBezTo>
                    <a:pt x="665" y="3358"/>
                    <a:pt x="391" y="3417"/>
                    <a:pt x="194" y="3608"/>
                  </a:cubicBezTo>
                  <a:cubicBezTo>
                    <a:pt x="66" y="3729"/>
                    <a:pt x="0" y="3933"/>
                    <a:pt x="29" y="4109"/>
                  </a:cubicBezTo>
                  <a:cubicBezTo>
                    <a:pt x="51" y="4243"/>
                    <a:pt x="124" y="4346"/>
                    <a:pt x="234" y="4399"/>
                  </a:cubicBezTo>
                  <a:cubicBezTo>
                    <a:pt x="302" y="4431"/>
                    <a:pt x="376" y="4440"/>
                    <a:pt x="450" y="4440"/>
                  </a:cubicBezTo>
                  <a:cubicBezTo>
                    <a:pt x="506" y="4440"/>
                    <a:pt x="562" y="4435"/>
                    <a:pt x="617" y="4429"/>
                  </a:cubicBezTo>
                  <a:cubicBezTo>
                    <a:pt x="877" y="4404"/>
                    <a:pt x="1140" y="4391"/>
                    <a:pt x="1404" y="4391"/>
                  </a:cubicBezTo>
                  <a:cubicBezTo>
                    <a:pt x="2170" y="4391"/>
                    <a:pt x="2942" y="4498"/>
                    <a:pt x="3674" y="4706"/>
                  </a:cubicBezTo>
                  <a:cubicBezTo>
                    <a:pt x="3743" y="4725"/>
                    <a:pt x="3811" y="4746"/>
                    <a:pt x="3880" y="4767"/>
                  </a:cubicBezTo>
                  <a:cubicBezTo>
                    <a:pt x="4218" y="4868"/>
                    <a:pt x="4566" y="4970"/>
                    <a:pt x="4918" y="4970"/>
                  </a:cubicBezTo>
                  <a:cubicBezTo>
                    <a:pt x="4988" y="4970"/>
                    <a:pt x="5059" y="4966"/>
                    <a:pt x="5129" y="4956"/>
                  </a:cubicBezTo>
                  <a:cubicBezTo>
                    <a:pt x="5432" y="4917"/>
                    <a:pt x="5731" y="4749"/>
                    <a:pt x="5909" y="4517"/>
                  </a:cubicBezTo>
                  <a:cubicBezTo>
                    <a:pt x="6045" y="4341"/>
                    <a:pt x="6103" y="4144"/>
                    <a:pt x="6076" y="3945"/>
                  </a:cubicBezTo>
                  <a:cubicBezTo>
                    <a:pt x="6044" y="3697"/>
                    <a:pt x="5888" y="3495"/>
                    <a:pt x="5739" y="3302"/>
                  </a:cubicBezTo>
                  <a:cubicBezTo>
                    <a:pt x="5645" y="3180"/>
                    <a:pt x="5547" y="3052"/>
                    <a:pt x="5482" y="2916"/>
                  </a:cubicBezTo>
                  <a:cubicBezTo>
                    <a:pt x="5238" y="2402"/>
                    <a:pt x="5453" y="1819"/>
                    <a:pt x="5663" y="1255"/>
                  </a:cubicBezTo>
                  <a:cubicBezTo>
                    <a:pt x="5706" y="1138"/>
                    <a:pt x="5747" y="1025"/>
                    <a:pt x="5786" y="911"/>
                  </a:cubicBezTo>
                  <a:cubicBezTo>
                    <a:pt x="5847" y="730"/>
                    <a:pt x="5898" y="535"/>
                    <a:pt x="5850" y="346"/>
                  </a:cubicBezTo>
                  <a:cubicBezTo>
                    <a:pt x="5806" y="170"/>
                    <a:pt x="5646" y="1"/>
                    <a:pt x="5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772075" y="2923325"/>
              <a:ext cx="93875" cy="36050"/>
            </a:xfrm>
            <a:custGeom>
              <a:avLst/>
              <a:gdLst/>
              <a:ahLst/>
              <a:cxnLst/>
              <a:rect l="l" t="t" r="r" b="b"/>
              <a:pathLst>
                <a:path w="3755" h="1442" extrusionOk="0">
                  <a:moveTo>
                    <a:pt x="2968" y="85"/>
                  </a:moveTo>
                  <a:cubicBezTo>
                    <a:pt x="3195" y="85"/>
                    <a:pt x="3399" y="130"/>
                    <a:pt x="3511" y="268"/>
                  </a:cubicBezTo>
                  <a:cubicBezTo>
                    <a:pt x="3658" y="450"/>
                    <a:pt x="3645" y="750"/>
                    <a:pt x="3483" y="920"/>
                  </a:cubicBezTo>
                  <a:cubicBezTo>
                    <a:pt x="3320" y="1091"/>
                    <a:pt x="3064" y="1126"/>
                    <a:pt x="2793" y="1150"/>
                  </a:cubicBezTo>
                  <a:lnTo>
                    <a:pt x="531" y="1350"/>
                  </a:lnTo>
                  <a:cubicBezTo>
                    <a:pt x="515" y="1352"/>
                    <a:pt x="485" y="1354"/>
                    <a:pt x="447" y="1354"/>
                  </a:cubicBezTo>
                  <a:cubicBezTo>
                    <a:pt x="327" y="1354"/>
                    <a:pt x="135" y="1331"/>
                    <a:pt x="109" y="1192"/>
                  </a:cubicBezTo>
                  <a:cubicBezTo>
                    <a:pt x="92" y="1097"/>
                    <a:pt x="162" y="1000"/>
                    <a:pt x="318" y="900"/>
                  </a:cubicBezTo>
                  <a:cubicBezTo>
                    <a:pt x="843" y="566"/>
                    <a:pt x="1448" y="327"/>
                    <a:pt x="2070" y="212"/>
                  </a:cubicBezTo>
                  <a:cubicBezTo>
                    <a:pt x="2110" y="205"/>
                    <a:pt x="2156" y="196"/>
                    <a:pt x="2206" y="186"/>
                  </a:cubicBezTo>
                  <a:cubicBezTo>
                    <a:pt x="2418" y="143"/>
                    <a:pt x="2708" y="85"/>
                    <a:pt x="2968" y="85"/>
                  </a:cubicBezTo>
                  <a:close/>
                  <a:moveTo>
                    <a:pt x="2962" y="0"/>
                  </a:moveTo>
                  <a:cubicBezTo>
                    <a:pt x="2694" y="0"/>
                    <a:pt x="2404" y="58"/>
                    <a:pt x="2188" y="101"/>
                  </a:cubicBezTo>
                  <a:cubicBezTo>
                    <a:pt x="2138" y="111"/>
                    <a:pt x="2094" y="120"/>
                    <a:pt x="2054" y="128"/>
                  </a:cubicBezTo>
                  <a:cubicBezTo>
                    <a:pt x="1423" y="245"/>
                    <a:pt x="806" y="487"/>
                    <a:pt x="271" y="827"/>
                  </a:cubicBezTo>
                  <a:cubicBezTo>
                    <a:pt x="84" y="947"/>
                    <a:pt x="1" y="1075"/>
                    <a:pt x="25" y="1206"/>
                  </a:cubicBezTo>
                  <a:cubicBezTo>
                    <a:pt x="52" y="1357"/>
                    <a:pt x="204" y="1442"/>
                    <a:pt x="441" y="1442"/>
                  </a:cubicBezTo>
                  <a:cubicBezTo>
                    <a:pt x="471" y="1442"/>
                    <a:pt x="505" y="1440"/>
                    <a:pt x="539" y="1437"/>
                  </a:cubicBezTo>
                  <a:lnTo>
                    <a:pt x="2801" y="1235"/>
                  </a:lnTo>
                  <a:cubicBezTo>
                    <a:pt x="3090" y="1211"/>
                    <a:pt x="3362" y="1171"/>
                    <a:pt x="3546" y="979"/>
                  </a:cubicBezTo>
                  <a:cubicBezTo>
                    <a:pt x="3740" y="775"/>
                    <a:pt x="3754" y="433"/>
                    <a:pt x="3578" y="215"/>
                  </a:cubicBezTo>
                  <a:cubicBezTo>
                    <a:pt x="3446" y="51"/>
                    <a:pt x="3214" y="0"/>
                    <a:pt x="2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2208225" y="2308800"/>
              <a:ext cx="134700" cy="257900"/>
            </a:xfrm>
            <a:custGeom>
              <a:avLst/>
              <a:gdLst/>
              <a:ahLst/>
              <a:cxnLst/>
              <a:rect l="l" t="t" r="r" b="b"/>
              <a:pathLst>
                <a:path w="5388" h="10316" extrusionOk="0">
                  <a:moveTo>
                    <a:pt x="3236" y="94"/>
                  </a:moveTo>
                  <a:cubicBezTo>
                    <a:pt x="3903" y="94"/>
                    <a:pt x="4509" y="302"/>
                    <a:pt x="4834" y="776"/>
                  </a:cubicBezTo>
                  <a:cubicBezTo>
                    <a:pt x="5080" y="1136"/>
                    <a:pt x="5125" y="1594"/>
                    <a:pt x="5148" y="1995"/>
                  </a:cubicBezTo>
                  <a:cubicBezTo>
                    <a:pt x="5301" y="4701"/>
                    <a:pt x="4598" y="7458"/>
                    <a:pt x="3170" y="9761"/>
                  </a:cubicBezTo>
                  <a:cubicBezTo>
                    <a:pt x="3031" y="9984"/>
                    <a:pt x="2870" y="10195"/>
                    <a:pt x="2638" y="10225"/>
                  </a:cubicBezTo>
                  <a:cubicBezTo>
                    <a:pt x="2622" y="10228"/>
                    <a:pt x="2605" y="10229"/>
                    <a:pt x="2589" y="10229"/>
                  </a:cubicBezTo>
                  <a:cubicBezTo>
                    <a:pt x="2359" y="10229"/>
                    <a:pt x="2151" y="10023"/>
                    <a:pt x="2079" y="9808"/>
                  </a:cubicBezTo>
                  <a:cubicBezTo>
                    <a:pt x="1996" y="9567"/>
                    <a:pt x="2028" y="9298"/>
                    <a:pt x="2070" y="9020"/>
                  </a:cubicBezTo>
                  <a:cubicBezTo>
                    <a:pt x="2094" y="8856"/>
                    <a:pt x="2121" y="8690"/>
                    <a:pt x="2147" y="8526"/>
                  </a:cubicBezTo>
                  <a:cubicBezTo>
                    <a:pt x="2270" y="7761"/>
                    <a:pt x="2396" y="6970"/>
                    <a:pt x="2368" y="6182"/>
                  </a:cubicBezTo>
                  <a:cubicBezTo>
                    <a:pt x="2326" y="5090"/>
                    <a:pt x="1961" y="4160"/>
                    <a:pt x="1338" y="3566"/>
                  </a:cubicBezTo>
                  <a:cubicBezTo>
                    <a:pt x="1250" y="3481"/>
                    <a:pt x="1154" y="3401"/>
                    <a:pt x="1061" y="3322"/>
                  </a:cubicBezTo>
                  <a:cubicBezTo>
                    <a:pt x="834" y="3132"/>
                    <a:pt x="598" y="2935"/>
                    <a:pt x="470" y="2672"/>
                  </a:cubicBezTo>
                  <a:cubicBezTo>
                    <a:pt x="100" y="1919"/>
                    <a:pt x="436" y="1144"/>
                    <a:pt x="1372" y="600"/>
                  </a:cubicBezTo>
                  <a:cubicBezTo>
                    <a:pt x="1921" y="280"/>
                    <a:pt x="2606" y="94"/>
                    <a:pt x="3236" y="94"/>
                  </a:cubicBezTo>
                  <a:close/>
                  <a:moveTo>
                    <a:pt x="3241" y="0"/>
                  </a:moveTo>
                  <a:cubicBezTo>
                    <a:pt x="2598" y="0"/>
                    <a:pt x="1902" y="193"/>
                    <a:pt x="1328" y="526"/>
                  </a:cubicBezTo>
                  <a:cubicBezTo>
                    <a:pt x="350" y="1096"/>
                    <a:pt x="1" y="1911"/>
                    <a:pt x="392" y="2709"/>
                  </a:cubicBezTo>
                  <a:cubicBezTo>
                    <a:pt x="529" y="2989"/>
                    <a:pt x="771" y="3191"/>
                    <a:pt x="1005" y="3388"/>
                  </a:cubicBezTo>
                  <a:cubicBezTo>
                    <a:pt x="1098" y="3465"/>
                    <a:pt x="1192" y="3545"/>
                    <a:pt x="1279" y="3628"/>
                  </a:cubicBezTo>
                  <a:cubicBezTo>
                    <a:pt x="1884" y="4206"/>
                    <a:pt x="2241" y="5116"/>
                    <a:pt x="2281" y="6185"/>
                  </a:cubicBezTo>
                  <a:cubicBezTo>
                    <a:pt x="2310" y="6964"/>
                    <a:pt x="2185" y="7751"/>
                    <a:pt x="2062" y="8512"/>
                  </a:cubicBezTo>
                  <a:cubicBezTo>
                    <a:pt x="2036" y="8677"/>
                    <a:pt x="2009" y="8842"/>
                    <a:pt x="1985" y="9007"/>
                  </a:cubicBezTo>
                  <a:cubicBezTo>
                    <a:pt x="1942" y="9295"/>
                    <a:pt x="1910" y="9575"/>
                    <a:pt x="1998" y="9836"/>
                  </a:cubicBezTo>
                  <a:cubicBezTo>
                    <a:pt x="2079" y="10078"/>
                    <a:pt x="2308" y="10315"/>
                    <a:pt x="2587" y="10315"/>
                  </a:cubicBezTo>
                  <a:cubicBezTo>
                    <a:pt x="2608" y="10315"/>
                    <a:pt x="2629" y="10314"/>
                    <a:pt x="2649" y="10310"/>
                  </a:cubicBezTo>
                  <a:cubicBezTo>
                    <a:pt x="2918" y="10275"/>
                    <a:pt x="3099" y="10037"/>
                    <a:pt x="3242" y="9806"/>
                  </a:cubicBezTo>
                  <a:cubicBezTo>
                    <a:pt x="4682" y="7489"/>
                    <a:pt x="5388" y="4714"/>
                    <a:pt x="5232" y="1991"/>
                  </a:cubicBezTo>
                  <a:cubicBezTo>
                    <a:pt x="5210" y="1578"/>
                    <a:pt x="5164" y="1108"/>
                    <a:pt x="4904" y="728"/>
                  </a:cubicBezTo>
                  <a:cubicBezTo>
                    <a:pt x="4559" y="222"/>
                    <a:pt x="3931" y="0"/>
                    <a:pt x="324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937325" y="3115975"/>
              <a:ext cx="434150" cy="388025"/>
            </a:xfrm>
            <a:custGeom>
              <a:avLst/>
              <a:gdLst/>
              <a:ahLst/>
              <a:cxnLst/>
              <a:rect l="l" t="t" r="r" b="b"/>
              <a:pathLst>
                <a:path w="17366" h="15521" extrusionOk="0">
                  <a:moveTo>
                    <a:pt x="15892" y="86"/>
                  </a:moveTo>
                  <a:cubicBezTo>
                    <a:pt x="16103" y="86"/>
                    <a:pt x="16320" y="241"/>
                    <a:pt x="16541" y="546"/>
                  </a:cubicBezTo>
                  <a:cubicBezTo>
                    <a:pt x="16802" y="908"/>
                    <a:pt x="16874" y="1371"/>
                    <a:pt x="16930" y="1853"/>
                  </a:cubicBezTo>
                  <a:cubicBezTo>
                    <a:pt x="17225" y="4352"/>
                    <a:pt x="17279" y="6583"/>
                    <a:pt x="17096" y="8671"/>
                  </a:cubicBezTo>
                  <a:cubicBezTo>
                    <a:pt x="17028" y="9472"/>
                    <a:pt x="16927" y="10130"/>
                    <a:pt x="16661" y="10745"/>
                  </a:cubicBezTo>
                  <a:cubicBezTo>
                    <a:pt x="16353" y="11457"/>
                    <a:pt x="15836" y="11996"/>
                    <a:pt x="15239" y="12225"/>
                  </a:cubicBezTo>
                  <a:cubicBezTo>
                    <a:pt x="15066" y="12290"/>
                    <a:pt x="14879" y="12333"/>
                    <a:pt x="14696" y="12377"/>
                  </a:cubicBezTo>
                  <a:cubicBezTo>
                    <a:pt x="14400" y="12446"/>
                    <a:pt x="14094" y="12518"/>
                    <a:pt x="13835" y="12691"/>
                  </a:cubicBezTo>
                  <a:cubicBezTo>
                    <a:pt x="13588" y="12854"/>
                    <a:pt x="13409" y="13091"/>
                    <a:pt x="13234" y="13323"/>
                  </a:cubicBezTo>
                  <a:cubicBezTo>
                    <a:pt x="13186" y="13385"/>
                    <a:pt x="13136" y="13450"/>
                    <a:pt x="13087" y="13512"/>
                  </a:cubicBezTo>
                  <a:cubicBezTo>
                    <a:pt x="12115" y="14731"/>
                    <a:pt x="10439" y="15434"/>
                    <a:pt x="8627" y="15434"/>
                  </a:cubicBezTo>
                  <a:cubicBezTo>
                    <a:pt x="8258" y="15434"/>
                    <a:pt x="7884" y="15405"/>
                    <a:pt x="7509" y="15346"/>
                  </a:cubicBezTo>
                  <a:cubicBezTo>
                    <a:pt x="5396" y="15009"/>
                    <a:pt x="3509" y="13859"/>
                    <a:pt x="1941" y="12780"/>
                  </a:cubicBezTo>
                  <a:cubicBezTo>
                    <a:pt x="1082" y="12188"/>
                    <a:pt x="92" y="11368"/>
                    <a:pt x="89" y="10281"/>
                  </a:cubicBezTo>
                  <a:cubicBezTo>
                    <a:pt x="85" y="9547"/>
                    <a:pt x="584" y="8839"/>
                    <a:pt x="1299" y="8557"/>
                  </a:cubicBezTo>
                  <a:cubicBezTo>
                    <a:pt x="1536" y="8463"/>
                    <a:pt x="1794" y="8418"/>
                    <a:pt x="2054" y="8418"/>
                  </a:cubicBezTo>
                  <a:cubicBezTo>
                    <a:pt x="2536" y="8418"/>
                    <a:pt x="3029" y="8574"/>
                    <a:pt x="3429" y="8870"/>
                  </a:cubicBezTo>
                  <a:cubicBezTo>
                    <a:pt x="3881" y="9200"/>
                    <a:pt x="4134" y="9654"/>
                    <a:pt x="4108" y="10085"/>
                  </a:cubicBezTo>
                  <a:cubicBezTo>
                    <a:pt x="4092" y="10375"/>
                    <a:pt x="3951" y="10649"/>
                    <a:pt x="3815" y="10915"/>
                  </a:cubicBezTo>
                  <a:cubicBezTo>
                    <a:pt x="3666" y="11204"/>
                    <a:pt x="3512" y="11506"/>
                    <a:pt x="3514" y="11835"/>
                  </a:cubicBezTo>
                  <a:cubicBezTo>
                    <a:pt x="3516" y="12446"/>
                    <a:pt x="4006" y="12958"/>
                    <a:pt x="5011" y="13403"/>
                  </a:cubicBezTo>
                  <a:cubicBezTo>
                    <a:pt x="6397" y="14018"/>
                    <a:pt x="7876" y="14575"/>
                    <a:pt x="9376" y="14575"/>
                  </a:cubicBezTo>
                  <a:cubicBezTo>
                    <a:pt x="9547" y="14575"/>
                    <a:pt x="9719" y="14568"/>
                    <a:pt x="9890" y="14553"/>
                  </a:cubicBezTo>
                  <a:cubicBezTo>
                    <a:pt x="10305" y="14516"/>
                    <a:pt x="10718" y="14317"/>
                    <a:pt x="10709" y="13957"/>
                  </a:cubicBezTo>
                  <a:cubicBezTo>
                    <a:pt x="10699" y="13685"/>
                    <a:pt x="10448" y="13509"/>
                    <a:pt x="10203" y="13371"/>
                  </a:cubicBezTo>
                  <a:lnTo>
                    <a:pt x="7072" y="11621"/>
                  </a:lnTo>
                  <a:cubicBezTo>
                    <a:pt x="6568" y="11339"/>
                    <a:pt x="5991" y="10942"/>
                    <a:pt x="6012" y="10373"/>
                  </a:cubicBezTo>
                  <a:cubicBezTo>
                    <a:pt x="6030" y="9893"/>
                    <a:pt x="6459" y="9509"/>
                    <a:pt x="7324" y="9200"/>
                  </a:cubicBezTo>
                  <a:lnTo>
                    <a:pt x="11346" y="7760"/>
                  </a:lnTo>
                  <a:cubicBezTo>
                    <a:pt x="12020" y="7520"/>
                    <a:pt x="12784" y="7246"/>
                    <a:pt x="13303" y="6666"/>
                  </a:cubicBezTo>
                  <a:cubicBezTo>
                    <a:pt x="13910" y="5986"/>
                    <a:pt x="14048" y="5047"/>
                    <a:pt x="14180" y="4141"/>
                  </a:cubicBezTo>
                  <a:cubicBezTo>
                    <a:pt x="14204" y="3978"/>
                    <a:pt x="14227" y="3816"/>
                    <a:pt x="14254" y="3657"/>
                  </a:cubicBezTo>
                  <a:cubicBezTo>
                    <a:pt x="14406" y="2732"/>
                    <a:pt x="14978" y="288"/>
                    <a:pt x="15791" y="98"/>
                  </a:cubicBezTo>
                  <a:cubicBezTo>
                    <a:pt x="15825" y="90"/>
                    <a:pt x="15858" y="86"/>
                    <a:pt x="15892" y="86"/>
                  </a:cubicBezTo>
                  <a:close/>
                  <a:moveTo>
                    <a:pt x="15893" y="0"/>
                  </a:moveTo>
                  <a:cubicBezTo>
                    <a:pt x="15853" y="0"/>
                    <a:pt x="15812" y="5"/>
                    <a:pt x="15772" y="14"/>
                  </a:cubicBezTo>
                  <a:cubicBezTo>
                    <a:pt x="14736" y="258"/>
                    <a:pt x="14174" y="3609"/>
                    <a:pt x="14169" y="3643"/>
                  </a:cubicBezTo>
                  <a:cubicBezTo>
                    <a:pt x="14142" y="3803"/>
                    <a:pt x="14118" y="3965"/>
                    <a:pt x="14096" y="4128"/>
                  </a:cubicBezTo>
                  <a:cubicBezTo>
                    <a:pt x="13964" y="5023"/>
                    <a:pt x="13830" y="5949"/>
                    <a:pt x="13239" y="6609"/>
                  </a:cubicBezTo>
                  <a:cubicBezTo>
                    <a:pt x="12736" y="7172"/>
                    <a:pt x="11982" y="7441"/>
                    <a:pt x="11317" y="7680"/>
                  </a:cubicBezTo>
                  <a:lnTo>
                    <a:pt x="7295" y="9118"/>
                  </a:lnTo>
                  <a:cubicBezTo>
                    <a:pt x="6393" y="9441"/>
                    <a:pt x="5945" y="9850"/>
                    <a:pt x="5926" y="10370"/>
                  </a:cubicBezTo>
                  <a:cubicBezTo>
                    <a:pt x="5903" y="10985"/>
                    <a:pt x="6504" y="11401"/>
                    <a:pt x="7030" y="11696"/>
                  </a:cubicBezTo>
                  <a:lnTo>
                    <a:pt x="10161" y="13446"/>
                  </a:lnTo>
                  <a:cubicBezTo>
                    <a:pt x="10385" y="13571"/>
                    <a:pt x="10616" y="13730"/>
                    <a:pt x="10622" y="13960"/>
                  </a:cubicBezTo>
                  <a:cubicBezTo>
                    <a:pt x="10633" y="14306"/>
                    <a:pt x="10163" y="14441"/>
                    <a:pt x="9882" y="14466"/>
                  </a:cubicBezTo>
                  <a:cubicBezTo>
                    <a:pt x="9713" y="14481"/>
                    <a:pt x="9544" y="14489"/>
                    <a:pt x="9375" y="14489"/>
                  </a:cubicBezTo>
                  <a:cubicBezTo>
                    <a:pt x="7891" y="14489"/>
                    <a:pt x="6424" y="13936"/>
                    <a:pt x="5046" y="13325"/>
                  </a:cubicBezTo>
                  <a:cubicBezTo>
                    <a:pt x="4074" y="12894"/>
                    <a:pt x="3602" y="12407"/>
                    <a:pt x="3599" y="11835"/>
                  </a:cubicBezTo>
                  <a:cubicBezTo>
                    <a:pt x="3599" y="11525"/>
                    <a:pt x="3741" y="11248"/>
                    <a:pt x="3892" y="10953"/>
                  </a:cubicBezTo>
                  <a:cubicBezTo>
                    <a:pt x="4031" y="10681"/>
                    <a:pt x="4177" y="10399"/>
                    <a:pt x="4195" y="10090"/>
                  </a:cubicBezTo>
                  <a:cubicBezTo>
                    <a:pt x="4222" y="9629"/>
                    <a:pt x="3954" y="9147"/>
                    <a:pt x="3480" y="8799"/>
                  </a:cubicBezTo>
                  <a:cubicBezTo>
                    <a:pt x="3064" y="8493"/>
                    <a:pt x="2553" y="8332"/>
                    <a:pt x="2054" y="8332"/>
                  </a:cubicBezTo>
                  <a:cubicBezTo>
                    <a:pt x="1783" y="8332"/>
                    <a:pt x="1515" y="8380"/>
                    <a:pt x="1269" y="8477"/>
                  </a:cubicBezTo>
                  <a:cubicBezTo>
                    <a:pt x="521" y="8772"/>
                    <a:pt x="1" y="9513"/>
                    <a:pt x="2" y="10281"/>
                  </a:cubicBezTo>
                  <a:cubicBezTo>
                    <a:pt x="5" y="11408"/>
                    <a:pt x="1014" y="12247"/>
                    <a:pt x="1893" y="12852"/>
                  </a:cubicBezTo>
                  <a:cubicBezTo>
                    <a:pt x="3469" y="13936"/>
                    <a:pt x="5365" y="15091"/>
                    <a:pt x="7495" y="15430"/>
                  </a:cubicBezTo>
                  <a:cubicBezTo>
                    <a:pt x="7874" y="15491"/>
                    <a:pt x="8252" y="15520"/>
                    <a:pt x="8625" y="15520"/>
                  </a:cubicBezTo>
                  <a:cubicBezTo>
                    <a:pt x="10464" y="15520"/>
                    <a:pt x="12166" y="14804"/>
                    <a:pt x="13154" y="13565"/>
                  </a:cubicBezTo>
                  <a:cubicBezTo>
                    <a:pt x="13205" y="13502"/>
                    <a:pt x="13253" y="13438"/>
                    <a:pt x="13301" y="13374"/>
                  </a:cubicBezTo>
                  <a:cubicBezTo>
                    <a:pt x="13473" y="13148"/>
                    <a:pt x="13649" y="12916"/>
                    <a:pt x="13883" y="12761"/>
                  </a:cubicBezTo>
                  <a:cubicBezTo>
                    <a:pt x="14129" y="12598"/>
                    <a:pt x="14414" y="12530"/>
                    <a:pt x="14717" y="12460"/>
                  </a:cubicBezTo>
                  <a:cubicBezTo>
                    <a:pt x="14901" y="12417"/>
                    <a:pt x="15090" y="12372"/>
                    <a:pt x="15269" y="12305"/>
                  </a:cubicBezTo>
                  <a:cubicBezTo>
                    <a:pt x="15887" y="12068"/>
                    <a:pt x="16424" y="11512"/>
                    <a:pt x="16739" y="10779"/>
                  </a:cubicBezTo>
                  <a:cubicBezTo>
                    <a:pt x="17010" y="10154"/>
                    <a:pt x="17112" y="9488"/>
                    <a:pt x="17183" y="8679"/>
                  </a:cubicBezTo>
                  <a:cubicBezTo>
                    <a:pt x="17365" y="6585"/>
                    <a:pt x="17311" y="4348"/>
                    <a:pt x="17016" y="1843"/>
                  </a:cubicBezTo>
                  <a:cubicBezTo>
                    <a:pt x="16957" y="1348"/>
                    <a:pt x="16883" y="874"/>
                    <a:pt x="16610" y="496"/>
                  </a:cubicBezTo>
                  <a:cubicBezTo>
                    <a:pt x="16373" y="166"/>
                    <a:pt x="16132" y="0"/>
                    <a:pt x="1589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744075" y="3130675"/>
              <a:ext cx="117375" cy="209900"/>
            </a:xfrm>
            <a:custGeom>
              <a:avLst/>
              <a:gdLst/>
              <a:ahLst/>
              <a:cxnLst/>
              <a:rect l="l" t="t" r="r" b="b"/>
              <a:pathLst>
                <a:path w="4695" h="8396" extrusionOk="0">
                  <a:moveTo>
                    <a:pt x="3522" y="86"/>
                  </a:moveTo>
                  <a:cubicBezTo>
                    <a:pt x="3625" y="86"/>
                    <a:pt x="3726" y="112"/>
                    <a:pt x="3811" y="182"/>
                  </a:cubicBezTo>
                  <a:cubicBezTo>
                    <a:pt x="4000" y="336"/>
                    <a:pt x="3996" y="594"/>
                    <a:pt x="3992" y="864"/>
                  </a:cubicBezTo>
                  <a:cubicBezTo>
                    <a:pt x="3988" y="1074"/>
                    <a:pt x="3985" y="1290"/>
                    <a:pt x="4070" y="1478"/>
                  </a:cubicBezTo>
                  <a:cubicBezTo>
                    <a:pt x="4121" y="1590"/>
                    <a:pt x="4201" y="1683"/>
                    <a:pt x="4278" y="1772"/>
                  </a:cubicBezTo>
                  <a:cubicBezTo>
                    <a:pt x="4357" y="1862"/>
                    <a:pt x="4429" y="1947"/>
                    <a:pt x="4475" y="2048"/>
                  </a:cubicBezTo>
                  <a:cubicBezTo>
                    <a:pt x="4602" y="2328"/>
                    <a:pt x="4483" y="2645"/>
                    <a:pt x="4329" y="2850"/>
                  </a:cubicBezTo>
                  <a:cubicBezTo>
                    <a:pt x="4177" y="3053"/>
                    <a:pt x="3966" y="3209"/>
                    <a:pt x="3761" y="3361"/>
                  </a:cubicBezTo>
                  <a:lnTo>
                    <a:pt x="3663" y="3433"/>
                  </a:lnTo>
                  <a:cubicBezTo>
                    <a:pt x="2179" y="4544"/>
                    <a:pt x="1093" y="6141"/>
                    <a:pt x="605" y="7929"/>
                  </a:cubicBezTo>
                  <a:cubicBezTo>
                    <a:pt x="587" y="7995"/>
                    <a:pt x="491" y="8309"/>
                    <a:pt x="312" y="8309"/>
                  </a:cubicBezTo>
                  <a:cubicBezTo>
                    <a:pt x="300" y="8309"/>
                    <a:pt x="288" y="8307"/>
                    <a:pt x="275" y="8304"/>
                  </a:cubicBezTo>
                  <a:cubicBezTo>
                    <a:pt x="89" y="8263"/>
                    <a:pt x="111" y="7953"/>
                    <a:pt x="124" y="7859"/>
                  </a:cubicBezTo>
                  <a:cubicBezTo>
                    <a:pt x="182" y="7395"/>
                    <a:pt x="217" y="6908"/>
                    <a:pt x="257" y="6394"/>
                  </a:cubicBezTo>
                  <a:cubicBezTo>
                    <a:pt x="432" y="4070"/>
                    <a:pt x="630" y="1436"/>
                    <a:pt x="2943" y="280"/>
                  </a:cubicBezTo>
                  <a:lnTo>
                    <a:pt x="2946" y="278"/>
                  </a:lnTo>
                  <a:cubicBezTo>
                    <a:pt x="3088" y="195"/>
                    <a:pt x="3313" y="86"/>
                    <a:pt x="3522" y="86"/>
                  </a:cubicBezTo>
                  <a:close/>
                  <a:moveTo>
                    <a:pt x="3524" y="0"/>
                  </a:moveTo>
                  <a:cubicBezTo>
                    <a:pt x="3294" y="0"/>
                    <a:pt x="3055" y="114"/>
                    <a:pt x="2903" y="205"/>
                  </a:cubicBezTo>
                  <a:cubicBezTo>
                    <a:pt x="549" y="1382"/>
                    <a:pt x="348" y="4041"/>
                    <a:pt x="171" y="6387"/>
                  </a:cubicBezTo>
                  <a:cubicBezTo>
                    <a:pt x="132" y="6901"/>
                    <a:pt x="95" y="7385"/>
                    <a:pt x="38" y="7848"/>
                  </a:cubicBezTo>
                  <a:cubicBezTo>
                    <a:pt x="1" y="8146"/>
                    <a:pt x="83" y="8347"/>
                    <a:pt x="256" y="8387"/>
                  </a:cubicBezTo>
                  <a:cubicBezTo>
                    <a:pt x="275" y="8394"/>
                    <a:pt x="296" y="8395"/>
                    <a:pt x="315" y="8395"/>
                  </a:cubicBezTo>
                  <a:cubicBezTo>
                    <a:pt x="547" y="8395"/>
                    <a:pt x="658" y="8061"/>
                    <a:pt x="688" y="7952"/>
                  </a:cubicBezTo>
                  <a:cubicBezTo>
                    <a:pt x="1172" y="6182"/>
                    <a:pt x="2246" y="4602"/>
                    <a:pt x="3714" y="3502"/>
                  </a:cubicBezTo>
                  <a:lnTo>
                    <a:pt x="3812" y="3430"/>
                  </a:lnTo>
                  <a:cubicBezTo>
                    <a:pt x="4022" y="3274"/>
                    <a:pt x="4238" y="3114"/>
                    <a:pt x="4398" y="2901"/>
                  </a:cubicBezTo>
                  <a:cubicBezTo>
                    <a:pt x="4566" y="2677"/>
                    <a:pt x="4694" y="2326"/>
                    <a:pt x="4552" y="2013"/>
                  </a:cubicBezTo>
                  <a:cubicBezTo>
                    <a:pt x="4502" y="1900"/>
                    <a:pt x="4422" y="1808"/>
                    <a:pt x="4344" y="1718"/>
                  </a:cubicBezTo>
                  <a:cubicBezTo>
                    <a:pt x="4267" y="1628"/>
                    <a:pt x="4195" y="1543"/>
                    <a:pt x="4148" y="1442"/>
                  </a:cubicBezTo>
                  <a:cubicBezTo>
                    <a:pt x="4072" y="1273"/>
                    <a:pt x="4075" y="1066"/>
                    <a:pt x="4078" y="866"/>
                  </a:cubicBezTo>
                  <a:cubicBezTo>
                    <a:pt x="4083" y="586"/>
                    <a:pt x="4086" y="296"/>
                    <a:pt x="3865" y="115"/>
                  </a:cubicBezTo>
                  <a:cubicBezTo>
                    <a:pt x="3763" y="32"/>
                    <a:pt x="3644" y="0"/>
                    <a:pt x="352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517250" y="3316100"/>
              <a:ext cx="90200" cy="111975"/>
            </a:xfrm>
            <a:custGeom>
              <a:avLst/>
              <a:gdLst/>
              <a:ahLst/>
              <a:cxnLst/>
              <a:rect l="l" t="t" r="r" b="b"/>
              <a:pathLst>
                <a:path w="3608" h="4479" extrusionOk="0">
                  <a:moveTo>
                    <a:pt x="3017" y="88"/>
                  </a:moveTo>
                  <a:cubicBezTo>
                    <a:pt x="3042" y="88"/>
                    <a:pt x="3067" y="90"/>
                    <a:pt x="3091" y="96"/>
                  </a:cubicBezTo>
                  <a:cubicBezTo>
                    <a:pt x="3288" y="141"/>
                    <a:pt x="3394" y="359"/>
                    <a:pt x="3428" y="546"/>
                  </a:cubicBezTo>
                  <a:cubicBezTo>
                    <a:pt x="3517" y="1042"/>
                    <a:pt x="3280" y="1545"/>
                    <a:pt x="3095" y="1878"/>
                  </a:cubicBezTo>
                  <a:cubicBezTo>
                    <a:pt x="3042" y="1973"/>
                    <a:pt x="2986" y="2067"/>
                    <a:pt x="2931" y="2160"/>
                  </a:cubicBezTo>
                  <a:cubicBezTo>
                    <a:pt x="2744" y="2477"/>
                    <a:pt x="2552" y="2806"/>
                    <a:pt x="2457" y="3167"/>
                  </a:cubicBezTo>
                  <a:cubicBezTo>
                    <a:pt x="2435" y="3254"/>
                    <a:pt x="2419" y="3348"/>
                    <a:pt x="2400" y="3446"/>
                  </a:cubicBezTo>
                  <a:cubicBezTo>
                    <a:pt x="2344" y="3758"/>
                    <a:pt x="2278" y="4112"/>
                    <a:pt x="2020" y="4284"/>
                  </a:cubicBezTo>
                  <a:cubicBezTo>
                    <a:pt x="1910" y="4356"/>
                    <a:pt x="1799" y="4393"/>
                    <a:pt x="1695" y="4393"/>
                  </a:cubicBezTo>
                  <a:cubicBezTo>
                    <a:pt x="1649" y="4393"/>
                    <a:pt x="1605" y="4386"/>
                    <a:pt x="1562" y="4372"/>
                  </a:cubicBezTo>
                  <a:cubicBezTo>
                    <a:pt x="1416" y="4322"/>
                    <a:pt x="1301" y="4197"/>
                    <a:pt x="1239" y="4018"/>
                  </a:cubicBezTo>
                  <a:cubicBezTo>
                    <a:pt x="1175" y="3837"/>
                    <a:pt x="1165" y="3645"/>
                    <a:pt x="1154" y="3440"/>
                  </a:cubicBezTo>
                  <a:cubicBezTo>
                    <a:pt x="1143" y="3227"/>
                    <a:pt x="1130" y="3006"/>
                    <a:pt x="1053" y="2798"/>
                  </a:cubicBezTo>
                  <a:cubicBezTo>
                    <a:pt x="950" y="2519"/>
                    <a:pt x="777" y="2276"/>
                    <a:pt x="611" y="2040"/>
                  </a:cubicBezTo>
                  <a:cubicBezTo>
                    <a:pt x="436" y="1792"/>
                    <a:pt x="270" y="1557"/>
                    <a:pt x="177" y="1283"/>
                  </a:cubicBezTo>
                  <a:cubicBezTo>
                    <a:pt x="90" y="1030"/>
                    <a:pt x="119" y="690"/>
                    <a:pt x="345" y="530"/>
                  </a:cubicBezTo>
                  <a:cubicBezTo>
                    <a:pt x="440" y="462"/>
                    <a:pt x="551" y="437"/>
                    <a:pt x="666" y="437"/>
                  </a:cubicBezTo>
                  <a:cubicBezTo>
                    <a:pt x="850" y="437"/>
                    <a:pt x="1043" y="503"/>
                    <a:pt x="1195" y="564"/>
                  </a:cubicBezTo>
                  <a:lnTo>
                    <a:pt x="1210" y="570"/>
                  </a:lnTo>
                  <a:cubicBezTo>
                    <a:pt x="1417" y="654"/>
                    <a:pt x="1644" y="745"/>
                    <a:pt x="1866" y="745"/>
                  </a:cubicBezTo>
                  <a:cubicBezTo>
                    <a:pt x="1954" y="745"/>
                    <a:pt x="2041" y="731"/>
                    <a:pt x="2126" y="697"/>
                  </a:cubicBezTo>
                  <a:cubicBezTo>
                    <a:pt x="2278" y="634"/>
                    <a:pt x="2393" y="514"/>
                    <a:pt x="2505" y="399"/>
                  </a:cubicBezTo>
                  <a:cubicBezTo>
                    <a:pt x="2536" y="367"/>
                    <a:pt x="2566" y="335"/>
                    <a:pt x="2598" y="304"/>
                  </a:cubicBezTo>
                  <a:cubicBezTo>
                    <a:pt x="2704" y="201"/>
                    <a:pt x="2856" y="88"/>
                    <a:pt x="3017" y="88"/>
                  </a:cubicBezTo>
                  <a:close/>
                  <a:moveTo>
                    <a:pt x="3018" y="1"/>
                  </a:moveTo>
                  <a:cubicBezTo>
                    <a:pt x="2828" y="1"/>
                    <a:pt x="2656" y="127"/>
                    <a:pt x="2537" y="242"/>
                  </a:cubicBezTo>
                  <a:cubicBezTo>
                    <a:pt x="2505" y="274"/>
                    <a:pt x="2473" y="306"/>
                    <a:pt x="2443" y="338"/>
                  </a:cubicBezTo>
                  <a:cubicBezTo>
                    <a:pt x="2332" y="453"/>
                    <a:pt x="2228" y="560"/>
                    <a:pt x="2092" y="617"/>
                  </a:cubicBezTo>
                  <a:cubicBezTo>
                    <a:pt x="2019" y="647"/>
                    <a:pt x="1943" y="659"/>
                    <a:pt x="1866" y="659"/>
                  </a:cubicBezTo>
                  <a:cubicBezTo>
                    <a:pt x="1659" y="659"/>
                    <a:pt x="1441" y="570"/>
                    <a:pt x="1242" y="490"/>
                  </a:cubicBezTo>
                  <a:lnTo>
                    <a:pt x="1227" y="485"/>
                  </a:lnTo>
                  <a:cubicBezTo>
                    <a:pt x="1067" y="420"/>
                    <a:pt x="862" y="351"/>
                    <a:pt x="663" y="351"/>
                  </a:cubicBezTo>
                  <a:cubicBezTo>
                    <a:pt x="533" y="351"/>
                    <a:pt x="406" y="381"/>
                    <a:pt x="294" y="460"/>
                  </a:cubicBezTo>
                  <a:cubicBezTo>
                    <a:pt x="23" y="652"/>
                    <a:pt x="1" y="1036"/>
                    <a:pt x="95" y="1310"/>
                  </a:cubicBezTo>
                  <a:cubicBezTo>
                    <a:pt x="193" y="1597"/>
                    <a:pt x="371" y="1846"/>
                    <a:pt x="542" y="2088"/>
                  </a:cubicBezTo>
                  <a:cubicBezTo>
                    <a:pt x="705" y="2320"/>
                    <a:pt x="874" y="2559"/>
                    <a:pt x="973" y="2826"/>
                  </a:cubicBezTo>
                  <a:cubicBezTo>
                    <a:pt x="1045" y="3023"/>
                    <a:pt x="1056" y="3238"/>
                    <a:pt x="1067" y="3444"/>
                  </a:cubicBezTo>
                  <a:cubicBezTo>
                    <a:pt x="1079" y="3646"/>
                    <a:pt x="1090" y="3854"/>
                    <a:pt x="1157" y="4047"/>
                  </a:cubicBezTo>
                  <a:cubicBezTo>
                    <a:pt x="1231" y="4252"/>
                    <a:pt x="1364" y="4396"/>
                    <a:pt x="1535" y="4452"/>
                  </a:cubicBezTo>
                  <a:cubicBezTo>
                    <a:pt x="1588" y="4469"/>
                    <a:pt x="1642" y="4479"/>
                    <a:pt x="1697" y="4479"/>
                  </a:cubicBezTo>
                  <a:cubicBezTo>
                    <a:pt x="1818" y="4479"/>
                    <a:pt x="1943" y="4437"/>
                    <a:pt x="2067" y="4354"/>
                  </a:cubicBezTo>
                  <a:cubicBezTo>
                    <a:pt x="2356" y="4163"/>
                    <a:pt x="2424" y="3790"/>
                    <a:pt x="2484" y="3462"/>
                  </a:cubicBezTo>
                  <a:cubicBezTo>
                    <a:pt x="2502" y="3364"/>
                    <a:pt x="2520" y="3273"/>
                    <a:pt x="2541" y="3188"/>
                  </a:cubicBezTo>
                  <a:cubicBezTo>
                    <a:pt x="2632" y="2838"/>
                    <a:pt x="2821" y="2516"/>
                    <a:pt x="3005" y="2203"/>
                  </a:cubicBezTo>
                  <a:cubicBezTo>
                    <a:pt x="3059" y="2109"/>
                    <a:pt x="3115" y="2016"/>
                    <a:pt x="3168" y="1920"/>
                  </a:cubicBezTo>
                  <a:cubicBezTo>
                    <a:pt x="3360" y="1574"/>
                    <a:pt x="3607" y="1054"/>
                    <a:pt x="3513" y="532"/>
                  </a:cubicBezTo>
                  <a:cubicBezTo>
                    <a:pt x="3474" y="315"/>
                    <a:pt x="3348" y="66"/>
                    <a:pt x="3111" y="11"/>
                  </a:cubicBezTo>
                  <a:cubicBezTo>
                    <a:pt x="3079" y="4"/>
                    <a:pt x="3048" y="1"/>
                    <a:pt x="301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693800" y="3299900"/>
              <a:ext cx="496500" cy="188600"/>
            </a:xfrm>
            <a:custGeom>
              <a:avLst/>
              <a:gdLst/>
              <a:ahLst/>
              <a:cxnLst/>
              <a:rect l="l" t="t" r="r" b="b"/>
              <a:pathLst>
                <a:path w="19860" h="7544" extrusionOk="0">
                  <a:moveTo>
                    <a:pt x="14580" y="1815"/>
                  </a:moveTo>
                  <a:cubicBezTo>
                    <a:pt x="14765" y="1815"/>
                    <a:pt x="14964" y="1886"/>
                    <a:pt x="15146" y="2024"/>
                  </a:cubicBezTo>
                  <a:cubicBezTo>
                    <a:pt x="15311" y="2148"/>
                    <a:pt x="15454" y="2309"/>
                    <a:pt x="15592" y="2464"/>
                  </a:cubicBezTo>
                  <a:cubicBezTo>
                    <a:pt x="15697" y="2582"/>
                    <a:pt x="15808" y="2707"/>
                    <a:pt x="15929" y="2816"/>
                  </a:cubicBezTo>
                  <a:cubicBezTo>
                    <a:pt x="16329" y="3175"/>
                    <a:pt x="16867" y="3370"/>
                    <a:pt x="17403" y="3370"/>
                  </a:cubicBezTo>
                  <a:cubicBezTo>
                    <a:pt x="17607" y="3370"/>
                    <a:pt x="17811" y="3342"/>
                    <a:pt x="18006" y="3284"/>
                  </a:cubicBezTo>
                  <a:cubicBezTo>
                    <a:pt x="18109" y="3253"/>
                    <a:pt x="18215" y="3217"/>
                    <a:pt x="18315" y="3180"/>
                  </a:cubicBezTo>
                  <a:cubicBezTo>
                    <a:pt x="18555" y="3093"/>
                    <a:pt x="18800" y="3005"/>
                    <a:pt x="19028" y="3005"/>
                  </a:cubicBezTo>
                  <a:cubicBezTo>
                    <a:pt x="19149" y="3005"/>
                    <a:pt x="19265" y="3030"/>
                    <a:pt x="19374" y="3093"/>
                  </a:cubicBezTo>
                  <a:cubicBezTo>
                    <a:pt x="19723" y="3298"/>
                    <a:pt x="19766" y="3809"/>
                    <a:pt x="19629" y="4184"/>
                  </a:cubicBezTo>
                  <a:cubicBezTo>
                    <a:pt x="19350" y="4946"/>
                    <a:pt x="18573" y="5388"/>
                    <a:pt x="17849" y="5719"/>
                  </a:cubicBezTo>
                  <a:cubicBezTo>
                    <a:pt x="16314" y="6426"/>
                    <a:pt x="14688" y="6919"/>
                    <a:pt x="13028" y="7196"/>
                  </a:cubicBezTo>
                  <a:cubicBezTo>
                    <a:pt x="14150" y="6874"/>
                    <a:pt x="14709" y="5916"/>
                    <a:pt x="14573" y="4512"/>
                  </a:cubicBezTo>
                  <a:cubicBezTo>
                    <a:pt x="14539" y="4152"/>
                    <a:pt x="14389" y="3833"/>
                    <a:pt x="14243" y="3524"/>
                  </a:cubicBezTo>
                  <a:cubicBezTo>
                    <a:pt x="14126" y="3273"/>
                    <a:pt x="14005" y="3015"/>
                    <a:pt x="13949" y="2741"/>
                  </a:cubicBezTo>
                  <a:cubicBezTo>
                    <a:pt x="13877" y="2379"/>
                    <a:pt x="13982" y="2070"/>
                    <a:pt x="14232" y="1911"/>
                  </a:cubicBezTo>
                  <a:cubicBezTo>
                    <a:pt x="14336" y="1847"/>
                    <a:pt x="14455" y="1815"/>
                    <a:pt x="14580" y="1815"/>
                  </a:cubicBezTo>
                  <a:close/>
                  <a:moveTo>
                    <a:pt x="1642" y="86"/>
                  </a:moveTo>
                  <a:cubicBezTo>
                    <a:pt x="1780" y="86"/>
                    <a:pt x="1915" y="115"/>
                    <a:pt x="2035" y="172"/>
                  </a:cubicBezTo>
                  <a:cubicBezTo>
                    <a:pt x="2312" y="309"/>
                    <a:pt x="2481" y="566"/>
                    <a:pt x="2664" y="839"/>
                  </a:cubicBezTo>
                  <a:cubicBezTo>
                    <a:pt x="2791" y="1031"/>
                    <a:pt x="2923" y="1228"/>
                    <a:pt x="3095" y="1383"/>
                  </a:cubicBezTo>
                  <a:cubicBezTo>
                    <a:pt x="3402" y="1657"/>
                    <a:pt x="3804" y="1757"/>
                    <a:pt x="4188" y="1757"/>
                  </a:cubicBezTo>
                  <a:cubicBezTo>
                    <a:pt x="4415" y="1757"/>
                    <a:pt x="4635" y="1723"/>
                    <a:pt x="4826" y="1668"/>
                  </a:cubicBezTo>
                  <a:cubicBezTo>
                    <a:pt x="5325" y="1526"/>
                    <a:pt x="5775" y="1249"/>
                    <a:pt x="6209" y="980"/>
                  </a:cubicBezTo>
                  <a:cubicBezTo>
                    <a:pt x="6281" y="936"/>
                    <a:pt x="6352" y="893"/>
                    <a:pt x="6422" y="850"/>
                  </a:cubicBezTo>
                  <a:cubicBezTo>
                    <a:pt x="6658" y="707"/>
                    <a:pt x="6859" y="636"/>
                    <a:pt x="7021" y="636"/>
                  </a:cubicBezTo>
                  <a:cubicBezTo>
                    <a:pt x="7126" y="636"/>
                    <a:pt x="7215" y="665"/>
                    <a:pt x="7289" y="725"/>
                  </a:cubicBezTo>
                  <a:cubicBezTo>
                    <a:pt x="7518" y="909"/>
                    <a:pt x="7447" y="1285"/>
                    <a:pt x="7420" y="1397"/>
                  </a:cubicBezTo>
                  <a:cubicBezTo>
                    <a:pt x="7281" y="1972"/>
                    <a:pt x="6888" y="2446"/>
                    <a:pt x="6509" y="2906"/>
                  </a:cubicBezTo>
                  <a:cubicBezTo>
                    <a:pt x="6386" y="3055"/>
                    <a:pt x="6257" y="3210"/>
                    <a:pt x="6140" y="3365"/>
                  </a:cubicBezTo>
                  <a:cubicBezTo>
                    <a:pt x="5908" y="3673"/>
                    <a:pt x="5194" y="4746"/>
                    <a:pt x="5726" y="5617"/>
                  </a:cubicBezTo>
                  <a:cubicBezTo>
                    <a:pt x="5947" y="5980"/>
                    <a:pt x="6331" y="6198"/>
                    <a:pt x="6711" y="6379"/>
                  </a:cubicBezTo>
                  <a:cubicBezTo>
                    <a:pt x="8095" y="7038"/>
                    <a:pt x="9640" y="7381"/>
                    <a:pt x="11178" y="7381"/>
                  </a:cubicBezTo>
                  <a:cubicBezTo>
                    <a:pt x="11357" y="7381"/>
                    <a:pt x="11536" y="7377"/>
                    <a:pt x="11715" y="7367"/>
                  </a:cubicBezTo>
                  <a:lnTo>
                    <a:pt x="11715" y="7367"/>
                  </a:lnTo>
                  <a:cubicBezTo>
                    <a:pt x="11098" y="7427"/>
                    <a:pt x="10479" y="7457"/>
                    <a:pt x="9859" y="7457"/>
                  </a:cubicBezTo>
                  <a:cubicBezTo>
                    <a:pt x="8463" y="7457"/>
                    <a:pt x="7066" y="7305"/>
                    <a:pt x="5699" y="6999"/>
                  </a:cubicBezTo>
                  <a:cubicBezTo>
                    <a:pt x="3996" y="6616"/>
                    <a:pt x="2776" y="6070"/>
                    <a:pt x="1857" y="5279"/>
                  </a:cubicBezTo>
                  <a:cubicBezTo>
                    <a:pt x="686" y="4270"/>
                    <a:pt x="91" y="2837"/>
                    <a:pt x="305" y="1542"/>
                  </a:cubicBezTo>
                  <a:cubicBezTo>
                    <a:pt x="363" y="1200"/>
                    <a:pt x="505" y="725"/>
                    <a:pt x="859" y="400"/>
                  </a:cubicBezTo>
                  <a:cubicBezTo>
                    <a:pt x="1082" y="195"/>
                    <a:pt x="1370" y="86"/>
                    <a:pt x="1642" y="86"/>
                  </a:cubicBezTo>
                  <a:close/>
                  <a:moveTo>
                    <a:pt x="1644" y="1"/>
                  </a:moveTo>
                  <a:cubicBezTo>
                    <a:pt x="1350" y="1"/>
                    <a:pt x="1041" y="118"/>
                    <a:pt x="802" y="336"/>
                  </a:cubicBezTo>
                  <a:cubicBezTo>
                    <a:pt x="429" y="677"/>
                    <a:pt x="280" y="1173"/>
                    <a:pt x="220" y="1529"/>
                  </a:cubicBezTo>
                  <a:cubicBezTo>
                    <a:pt x="1" y="2853"/>
                    <a:pt x="606" y="4315"/>
                    <a:pt x="1801" y="5343"/>
                  </a:cubicBezTo>
                  <a:cubicBezTo>
                    <a:pt x="2731" y="6145"/>
                    <a:pt x="3963" y="6698"/>
                    <a:pt x="5679" y="7082"/>
                  </a:cubicBezTo>
                  <a:cubicBezTo>
                    <a:pt x="7053" y="7391"/>
                    <a:pt x="8456" y="7543"/>
                    <a:pt x="9859" y="7543"/>
                  </a:cubicBezTo>
                  <a:cubicBezTo>
                    <a:pt x="12616" y="7543"/>
                    <a:pt x="15369" y="6952"/>
                    <a:pt x="17885" y="5798"/>
                  </a:cubicBezTo>
                  <a:cubicBezTo>
                    <a:pt x="18624" y="5458"/>
                    <a:pt x="19419" y="5004"/>
                    <a:pt x="19709" y="4213"/>
                  </a:cubicBezTo>
                  <a:cubicBezTo>
                    <a:pt x="19859" y="3806"/>
                    <a:pt x="19806" y="3249"/>
                    <a:pt x="19417" y="3020"/>
                  </a:cubicBezTo>
                  <a:cubicBezTo>
                    <a:pt x="19292" y="2947"/>
                    <a:pt x="19161" y="2918"/>
                    <a:pt x="19026" y="2918"/>
                  </a:cubicBezTo>
                  <a:cubicBezTo>
                    <a:pt x="18785" y="2918"/>
                    <a:pt x="18533" y="3009"/>
                    <a:pt x="18287" y="3098"/>
                  </a:cubicBezTo>
                  <a:cubicBezTo>
                    <a:pt x="18186" y="3135"/>
                    <a:pt x="18082" y="3172"/>
                    <a:pt x="17982" y="3202"/>
                  </a:cubicBezTo>
                  <a:cubicBezTo>
                    <a:pt x="17794" y="3258"/>
                    <a:pt x="17599" y="3285"/>
                    <a:pt x="17404" y="3285"/>
                  </a:cubicBezTo>
                  <a:cubicBezTo>
                    <a:pt x="16887" y="3285"/>
                    <a:pt x="16370" y="3097"/>
                    <a:pt x="15985" y="2752"/>
                  </a:cubicBezTo>
                  <a:cubicBezTo>
                    <a:pt x="15869" y="2645"/>
                    <a:pt x="15760" y="2525"/>
                    <a:pt x="15656" y="2406"/>
                  </a:cubicBezTo>
                  <a:cubicBezTo>
                    <a:pt x="15515" y="2248"/>
                    <a:pt x="15371" y="2084"/>
                    <a:pt x="15198" y="1955"/>
                  </a:cubicBezTo>
                  <a:cubicBezTo>
                    <a:pt x="15000" y="1805"/>
                    <a:pt x="14784" y="1729"/>
                    <a:pt x="14580" y="1729"/>
                  </a:cubicBezTo>
                  <a:cubicBezTo>
                    <a:pt x="14440" y="1729"/>
                    <a:pt x="14305" y="1765"/>
                    <a:pt x="14187" y="1839"/>
                  </a:cubicBezTo>
                  <a:cubicBezTo>
                    <a:pt x="13905" y="2017"/>
                    <a:pt x="13785" y="2360"/>
                    <a:pt x="13865" y="2757"/>
                  </a:cubicBezTo>
                  <a:cubicBezTo>
                    <a:pt x="13923" y="3042"/>
                    <a:pt x="14046" y="3305"/>
                    <a:pt x="14166" y="3559"/>
                  </a:cubicBezTo>
                  <a:cubicBezTo>
                    <a:pt x="14309" y="3862"/>
                    <a:pt x="14455" y="4174"/>
                    <a:pt x="14488" y="4520"/>
                  </a:cubicBezTo>
                  <a:cubicBezTo>
                    <a:pt x="14632" y="6027"/>
                    <a:pt x="13955" y="7001"/>
                    <a:pt x="12629" y="7193"/>
                  </a:cubicBezTo>
                  <a:cubicBezTo>
                    <a:pt x="12152" y="7262"/>
                    <a:pt x="11670" y="7296"/>
                    <a:pt x="11186" y="7296"/>
                  </a:cubicBezTo>
                  <a:cubicBezTo>
                    <a:pt x="9658" y="7296"/>
                    <a:pt x="8122" y="6956"/>
                    <a:pt x="6747" y="6302"/>
                  </a:cubicBezTo>
                  <a:cubicBezTo>
                    <a:pt x="6379" y="6126"/>
                    <a:pt x="6009" y="5916"/>
                    <a:pt x="5799" y="5572"/>
                  </a:cubicBezTo>
                  <a:cubicBezTo>
                    <a:pt x="5295" y="4747"/>
                    <a:pt x="5985" y="3715"/>
                    <a:pt x="6209" y="3417"/>
                  </a:cubicBezTo>
                  <a:cubicBezTo>
                    <a:pt x="6325" y="3263"/>
                    <a:pt x="6453" y="3109"/>
                    <a:pt x="6574" y="2960"/>
                  </a:cubicBezTo>
                  <a:cubicBezTo>
                    <a:pt x="6960" y="2494"/>
                    <a:pt x="7359" y="2011"/>
                    <a:pt x="7503" y="1417"/>
                  </a:cubicBezTo>
                  <a:cubicBezTo>
                    <a:pt x="7542" y="1258"/>
                    <a:pt x="7603" y="867"/>
                    <a:pt x="7343" y="658"/>
                  </a:cubicBezTo>
                  <a:cubicBezTo>
                    <a:pt x="7254" y="586"/>
                    <a:pt x="7147" y="550"/>
                    <a:pt x="7023" y="550"/>
                  </a:cubicBezTo>
                  <a:cubicBezTo>
                    <a:pt x="6843" y="550"/>
                    <a:pt x="6628" y="625"/>
                    <a:pt x="6379" y="776"/>
                  </a:cubicBezTo>
                  <a:cubicBezTo>
                    <a:pt x="6307" y="819"/>
                    <a:pt x="6237" y="863"/>
                    <a:pt x="6165" y="907"/>
                  </a:cubicBezTo>
                  <a:cubicBezTo>
                    <a:pt x="5735" y="1172"/>
                    <a:pt x="5290" y="1445"/>
                    <a:pt x="4803" y="1586"/>
                  </a:cubicBezTo>
                  <a:cubicBezTo>
                    <a:pt x="4619" y="1639"/>
                    <a:pt x="4406" y="1673"/>
                    <a:pt x="4188" y="1673"/>
                  </a:cubicBezTo>
                  <a:cubicBezTo>
                    <a:pt x="3823" y="1673"/>
                    <a:pt x="3442" y="1578"/>
                    <a:pt x="3152" y="1319"/>
                  </a:cubicBezTo>
                  <a:cubicBezTo>
                    <a:pt x="2989" y="1172"/>
                    <a:pt x="2859" y="978"/>
                    <a:pt x="2736" y="791"/>
                  </a:cubicBezTo>
                  <a:cubicBezTo>
                    <a:pt x="2557" y="522"/>
                    <a:pt x="2369" y="241"/>
                    <a:pt x="2073" y="96"/>
                  </a:cubicBezTo>
                  <a:cubicBezTo>
                    <a:pt x="1942" y="31"/>
                    <a:pt x="1795" y="1"/>
                    <a:pt x="1644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707025" y="3234900"/>
              <a:ext cx="136850" cy="91375"/>
            </a:xfrm>
            <a:custGeom>
              <a:avLst/>
              <a:gdLst/>
              <a:ahLst/>
              <a:cxnLst/>
              <a:rect l="l" t="t" r="r" b="b"/>
              <a:pathLst>
                <a:path w="5474" h="3655" extrusionOk="0">
                  <a:moveTo>
                    <a:pt x="2437" y="87"/>
                  </a:moveTo>
                  <a:cubicBezTo>
                    <a:pt x="2442" y="87"/>
                    <a:pt x="2448" y="87"/>
                    <a:pt x="2454" y="87"/>
                  </a:cubicBezTo>
                  <a:cubicBezTo>
                    <a:pt x="2995" y="93"/>
                    <a:pt x="3512" y="348"/>
                    <a:pt x="3807" y="752"/>
                  </a:cubicBezTo>
                  <a:cubicBezTo>
                    <a:pt x="3935" y="929"/>
                    <a:pt x="4004" y="1099"/>
                    <a:pt x="4071" y="1264"/>
                  </a:cubicBezTo>
                  <a:cubicBezTo>
                    <a:pt x="4186" y="1551"/>
                    <a:pt x="4295" y="1821"/>
                    <a:pt x="4699" y="2037"/>
                  </a:cubicBezTo>
                  <a:cubicBezTo>
                    <a:pt x="5171" y="2290"/>
                    <a:pt x="5379" y="2555"/>
                    <a:pt x="5320" y="2824"/>
                  </a:cubicBezTo>
                  <a:cubicBezTo>
                    <a:pt x="5262" y="3083"/>
                    <a:pt x="4971" y="3219"/>
                    <a:pt x="4692" y="3318"/>
                  </a:cubicBezTo>
                  <a:cubicBezTo>
                    <a:pt x="4336" y="3446"/>
                    <a:pt x="3947" y="3569"/>
                    <a:pt x="3581" y="3569"/>
                  </a:cubicBezTo>
                  <a:cubicBezTo>
                    <a:pt x="3376" y="3569"/>
                    <a:pt x="3178" y="3530"/>
                    <a:pt x="2997" y="3431"/>
                  </a:cubicBezTo>
                  <a:cubicBezTo>
                    <a:pt x="2716" y="3277"/>
                    <a:pt x="2524" y="3001"/>
                    <a:pt x="2337" y="2736"/>
                  </a:cubicBezTo>
                  <a:cubicBezTo>
                    <a:pt x="2292" y="2672"/>
                    <a:pt x="2247" y="2607"/>
                    <a:pt x="2201" y="2545"/>
                  </a:cubicBezTo>
                  <a:cubicBezTo>
                    <a:pt x="1892" y="2124"/>
                    <a:pt x="1551" y="1905"/>
                    <a:pt x="1216" y="1905"/>
                  </a:cubicBezTo>
                  <a:lnTo>
                    <a:pt x="1173" y="1905"/>
                  </a:lnTo>
                  <a:cubicBezTo>
                    <a:pt x="1065" y="1911"/>
                    <a:pt x="958" y="1940"/>
                    <a:pt x="856" y="1967"/>
                  </a:cubicBezTo>
                  <a:cubicBezTo>
                    <a:pt x="743" y="1996"/>
                    <a:pt x="634" y="2024"/>
                    <a:pt x="532" y="2024"/>
                  </a:cubicBezTo>
                  <a:cubicBezTo>
                    <a:pt x="469" y="2024"/>
                    <a:pt x="408" y="2013"/>
                    <a:pt x="350" y="1985"/>
                  </a:cubicBezTo>
                  <a:cubicBezTo>
                    <a:pt x="151" y="1887"/>
                    <a:pt x="95" y="1615"/>
                    <a:pt x="156" y="1416"/>
                  </a:cubicBezTo>
                  <a:cubicBezTo>
                    <a:pt x="225" y="1195"/>
                    <a:pt x="406" y="1021"/>
                    <a:pt x="572" y="878"/>
                  </a:cubicBezTo>
                  <a:cubicBezTo>
                    <a:pt x="1000" y="516"/>
                    <a:pt x="1667" y="87"/>
                    <a:pt x="2437" y="87"/>
                  </a:cubicBezTo>
                  <a:close/>
                  <a:moveTo>
                    <a:pt x="2431" y="1"/>
                  </a:moveTo>
                  <a:cubicBezTo>
                    <a:pt x="1640" y="1"/>
                    <a:pt x="955" y="441"/>
                    <a:pt x="516" y="812"/>
                  </a:cubicBezTo>
                  <a:cubicBezTo>
                    <a:pt x="340" y="963"/>
                    <a:pt x="149" y="1149"/>
                    <a:pt x="74" y="1390"/>
                  </a:cubicBezTo>
                  <a:cubicBezTo>
                    <a:pt x="0" y="1627"/>
                    <a:pt x="69" y="1943"/>
                    <a:pt x="311" y="2061"/>
                  </a:cubicBezTo>
                  <a:cubicBezTo>
                    <a:pt x="383" y="2096"/>
                    <a:pt x="456" y="2109"/>
                    <a:pt x="531" y="2109"/>
                  </a:cubicBezTo>
                  <a:cubicBezTo>
                    <a:pt x="645" y="2109"/>
                    <a:pt x="762" y="2079"/>
                    <a:pt x="876" y="2049"/>
                  </a:cubicBezTo>
                  <a:cubicBezTo>
                    <a:pt x="976" y="2023"/>
                    <a:pt x="1080" y="1996"/>
                    <a:pt x="1177" y="1991"/>
                  </a:cubicBezTo>
                  <a:cubicBezTo>
                    <a:pt x="1191" y="1990"/>
                    <a:pt x="1205" y="1990"/>
                    <a:pt x="1218" y="1990"/>
                  </a:cubicBezTo>
                  <a:cubicBezTo>
                    <a:pt x="1604" y="1990"/>
                    <a:pt x="1926" y="2316"/>
                    <a:pt x="2132" y="2595"/>
                  </a:cubicBezTo>
                  <a:cubicBezTo>
                    <a:pt x="2177" y="2657"/>
                    <a:pt x="2221" y="2721"/>
                    <a:pt x="2266" y="2785"/>
                  </a:cubicBezTo>
                  <a:cubicBezTo>
                    <a:pt x="2458" y="3059"/>
                    <a:pt x="2657" y="3343"/>
                    <a:pt x="2955" y="3506"/>
                  </a:cubicBezTo>
                  <a:cubicBezTo>
                    <a:pt x="3150" y="3613"/>
                    <a:pt x="3363" y="3655"/>
                    <a:pt x="3581" y="3655"/>
                  </a:cubicBezTo>
                  <a:cubicBezTo>
                    <a:pt x="3959" y="3655"/>
                    <a:pt x="4358" y="3530"/>
                    <a:pt x="4721" y="3399"/>
                  </a:cubicBezTo>
                  <a:cubicBezTo>
                    <a:pt x="5022" y="3293"/>
                    <a:pt x="5338" y="3142"/>
                    <a:pt x="5405" y="2843"/>
                  </a:cubicBezTo>
                  <a:cubicBezTo>
                    <a:pt x="5474" y="2531"/>
                    <a:pt x="5250" y="2234"/>
                    <a:pt x="4740" y="1961"/>
                  </a:cubicBezTo>
                  <a:cubicBezTo>
                    <a:pt x="4364" y="1760"/>
                    <a:pt x="4265" y="1515"/>
                    <a:pt x="4151" y="1232"/>
                  </a:cubicBezTo>
                  <a:cubicBezTo>
                    <a:pt x="4082" y="1062"/>
                    <a:pt x="4012" y="886"/>
                    <a:pt x="3876" y="700"/>
                  </a:cubicBezTo>
                  <a:cubicBezTo>
                    <a:pt x="3567" y="276"/>
                    <a:pt x="3022" y="7"/>
                    <a:pt x="2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6" name="Google Shape;936;p14"/>
          <p:cNvSpPr txBox="1">
            <a:spLocks noGrp="1"/>
          </p:cNvSpPr>
          <p:nvPr>
            <p:ph type="title"/>
          </p:nvPr>
        </p:nvSpPr>
        <p:spPr>
          <a:xfrm>
            <a:off x="3049350" y="3379001"/>
            <a:ext cx="3045300" cy="531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7" name="Google Shape;937;p14"/>
          <p:cNvSpPr txBox="1">
            <a:spLocks noGrp="1"/>
          </p:cNvSpPr>
          <p:nvPr>
            <p:ph type="subTitle" idx="1"/>
          </p:nvPr>
        </p:nvSpPr>
        <p:spPr>
          <a:xfrm>
            <a:off x="1798200" y="1384999"/>
            <a:ext cx="5547600" cy="17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800"/>
              <a:buFont typeface="Work Sans Medium"/>
              <a:buNone/>
              <a:defRPr sz="2800"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938" name="Google Shape;938;p14"/>
          <p:cNvSpPr/>
          <p:nvPr/>
        </p:nvSpPr>
        <p:spPr>
          <a:xfrm rot="5400000">
            <a:off x="-494555" y="1163094"/>
            <a:ext cx="1897316" cy="948618"/>
          </a:xfrm>
          <a:custGeom>
            <a:avLst/>
            <a:gdLst/>
            <a:ahLst/>
            <a:cxnLst/>
            <a:rect l="l" t="t" r="r" b="b"/>
            <a:pathLst>
              <a:path w="23371" h="11685" extrusionOk="0">
                <a:moveTo>
                  <a:pt x="11686" y="0"/>
                </a:moveTo>
                <a:cubicBezTo>
                  <a:pt x="5242" y="0"/>
                  <a:pt x="1" y="5243"/>
                  <a:pt x="1" y="11685"/>
                </a:cubicBezTo>
                <a:lnTo>
                  <a:pt x="3866" y="11685"/>
                </a:lnTo>
                <a:cubicBezTo>
                  <a:pt x="3866" y="7374"/>
                  <a:pt x="7373" y="3866"/>
                  <a:pt x="11686" y="3866"/>
                </a:cubicBezTo>
                <a:cubicBezTo>
                  <a:pt x="15996" y="3866"/>
                  <a:pt x="19503" y="7374"/>
                  <a:pt x="19503" y="11685"/>
                </a:cubicBezTo>
                <a:lnTo>
                  <a:pt x="23371" y="11685"/>
                </a:lnTo>
                <a:cubicBezTo>
                  <a:pt x="23371" y="5243"/>
                  <a:pt x="18128" y="0"/>
                  <a:pt x="116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39" name="Google Shape;939;p14"/>
          <p:cNvGrpSpPr/>
          <p:nvPr/>
        </p:nvGrpSpPr>
        <p:grpSpPr>
          <a:xfrm rot="5400000">
            <a:off x="-13944" y="4453444"/>
            <a:ext cx="713235" cy="310252"/>
            <a:chOff x="5577125" y="1349900"/>
            <a:chExt cx="429375" cy="186775"/>
          </a:xfrm>
        </p:grpSpPr>
        <p:sp>
          <p:nvSpPr>
            <p:cNvPr id="940" name="Google Shape;940;p14"/>
            <p:cNvSpPr/>
            <p:nvPr/>
          </p:nvSpPr>
          <p:spPr>
            <a:xfrm>
              <a:off x="55771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570082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1"/>
                    <a:pt x="0" y="1165"/>
                  </a:cubicBezTo>
                  <a:cubicBezTo>
                    <a:pt x="0" y="1807"/>
                    <a:pt x="522" y="2329"/>
                    <a:pt x="1165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58245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6" y="2329"/>
                    <a:pt x="2328" y="1807"/>
                    <a:pt x="2328" y="1165"/>
                  </a:cubicBezTo>
                  <a:cubicBezTo>
                    <a:pt x="2328" y="521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5948275" y="134990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1"/>
                    <a:pt x="0" y="1165"/>
                  </a:cubicBezTo>
                  <a:cubicBezTo>
                    <a:pt x="0" y="1807"/>
                    <a:pt x="521" y="2329"/>
                    <a:pt x="1164" y="2329"/>
                  </a:cubicBezTo>
                  <a:cubicBezTo>
                    <a:pt x="1808" y="2329"/>
                    <a:pt x="2329" y="1807"/>
                    <a:pt x="2329" y="1165"/>
                  </a:cubicBezTo>
                  <a:cubicBezTo>
                    <a:pt x="2329" y="521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55771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570082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5" y="0"/>
                  </a:moveTo>
                  <a:cubicBezTo>
                    <a:pt x="522" y="0"/>
                    <a:pt x="0" y="522"/>
                    <a:pt x="0" y="1164"/>
                  </a:cubicBezTo>
                  <a:cubicBezTo>
                    <a:pt x="0" y="1808"/>
                    <a:pt x="522" y="2329"/>
                    <a:pt x="1165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58245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6" y="2329"/>
                    <a:pt x="2328" y="1808"/>
                    <a:pt x="2328" y="1164"/>
                  </a:cubicBezTo>
                  <a:cubicBezTo>
                    <a:pt x="2328" y="522"/>
                    <a:pt x="1806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5948275" y="1478450"/>
              <a:ext cx="58225" cy="58225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64" y="0"/>
                  </a:moveTo>
                  <a:cubicBezTo>
                    <a:pt x="521" y="0"/>
                    <a:pt x="0" y="522"/>
                    <a:pt x="0" y="1164"/>
                  </a:cubicBezTo>
                  <a:cubicBezTo>
                    <a:pt x="0" y="1808"/>
                    <a:pt x="521" y="2329"/>
                    <a:pt x="1164" y="2329"/>
                  </a:cubicBezTo>
                  <a:cubicBezTo>
                    <a:pt x="1808" y="2329"/>
                    <a:pt x="2329" y="1808"/>
                    <a:pt x="2329" y="1164"/>
                  </a:cubicBezTo>
                  <a:cubicBezTo>
                    <a:pt x="2329" y="522"/>
                    <a:pt x="1808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48" name="Google Shape;948;p14"/>
          <p:cNvGrpSpPr/>
          <p:nvPr/>
        </p:nvGrpSpPr>
        <p:grpSpPr>
          <a:xfrm>
            <a:off x="-1513137" y="108103"/>
            <a:ext cx="3371616" cy="862773"/>
            <a:chOff x="1897375" y="1327950"/>
            <a:chExt cx="1362875" cy="348750"/>
          </a:xfrm>
        </p:grpSpPr>
        <p:sp>
          <p:nvSpPr>
            <p:cNvPr id="949" name="Google Shape;949;p14"/>
            <p:cNvSpPr/>
            <p:nvPr/>
          </p:nvSpPr>
          <p:spPr>
            <a:xfrm>
              <a:off x="1897375" y="1327950"/>
              <a:ext cx="1035650" cy="348750"/>
            </a:xfrm>
            <a:custGeom>
              <a:avLst/>
              <a:gdLst/>
              <a:ahLst/>
              <a:cxnLst/>
              <a:rect l="l" t="t" r="r" b="b"/>
              <a:pathLst>
                <a:path w="41426" h="13950" extrusionOk="0">
                  <a:moveTo>
                    <a:pt x="31231" y="7951"/>
                  </a:moveTo>
                  <a:cubicBezTo>
                    <a:pt x="31231" y="7952"/>
                    <a:pt x="31231" y="7952"/>
                    <a:pt x="31231" y="7952"/>
                  </a:cubicBezTo>
                  <a:lnTo>
                    <a:pt x="31231" y="7952"/>
                  </a:lnTo>
                  <a:lnTo>
                    <a:pt x="31231" y="7951"/>
                  </a:lnTo>
                  <a:close/>
                  <a:moveTo>
                    <a:pt x="31220" y="7968"/>
                  </a:moveTo>
                  <a:cubicBezTo>
                    <a:pt x="31214" y="8004"/>
                    <a:pt x="31210" y="8036"/>
                    <a:pt x="31206" y="8059"/>
                  </a:cubicBezTo>
                  <a:cubicBezTo>
                    <a:pt x="31205" y="8063"/>
                    <a:pt x="31205" y="8067"/>
                    <a:pt x="31204" y="8071"/>
                  </a:cubicBezTo>
                  <a:lnTo>
                    <a:pt x="31204" y="8071"/>
                  </a:lnTo>
                  <a:cubicBezTo>
                    <a:pt x="31164" y="8058"/>
                    <a:pt x="31163" y="8047"/>
                    <a:pt x="31201" y="7995"/>
                  </a:cubicBezTo>
                  <a:lnTo>
                    <a:pt x="31220" y="7968"/>
                  </a:lnTo>
                  <a:close/>
                  <a:moveTo>
                    <a:pt x="30214" y="8022"/>
                  </a:moveTo>
                  <a:lnTo>
                    <a:pt x="30291" y="8027"/>
                  </a:lnTo>
                  <a:lnTo>
                    <a:pt x="30336" y="8030"/>
                  </a:lnTo>
                  <a:cubicBezTo>
                    <a:pt x="30345" y="8030"/>
                    <a:pt x="30354" y="8029"/>
                    <a:pt x="30363" y="8029"/>
                  </a:cubicBezTo>
                  <a:lnTo>
                    <a:pt x="30363" y="8029"/>
                  </a:lnTo>
                  <a:cubicBezTo>
                    <a:pt x="30340" y="8080"/>
                    <a:pt x="30313" y="8143"/>
                    <a:pt x="30295" y="8158"/>
                  </a:cubicBezTo>
                  <a:cubicBezTo>
                    <a:pt x="30282" y="8168"/>
                    <a:pt x="30267" y="8172"/>
                    <a:pt x="30251" y="8172"/>
                  </a:cubicBezTo>
                  <a:cubicBezTo>
                    <a:pt x="30218" y="8172"/>
                    <a:pt x="30185" y="8155"/>
                    <a:pt x="30176" y="8142"/>
                  </a:cubicBezTo>
                  <a:cubicBezTo>
                    <a:pt x="30165" y="8123"/>
                    <a:pt x="30181" y="8068"/>
                    <a:pt x="30214" y="8022"/>
                  </a:cubicBezTo>
                  <a:close/>
                  <a:moveTo>
                    <a:pt x="12134" y="8376"/>
                  </a:moveTo>
                  <a:cubicBezTo>
                    <a:pt x="12129" y="8478"/>
                    <a:pt x="12124" y="8549"/>
                    <a:pt x="12121" y="8626"/>
                  </a:cubicBezTo>
                  <a:cubicBezTo>
                    <a:pt x="11905" y="8533"/>
                    <a:pt x="11906" y="8499"/>
                    <a:pt x="12134" y="8376"/>
                  </a:cubicBezTo>
                  <a:close/>
                  <a:moveTo>
                    <a:pt x="28663" y="0"/>
                  </a:moveTo>
                  <a:cubicBezTo>
                    <a:pt x="28651" y="0"/>
                    <a:pt x="28641" y="2"/>
                    <a:pt x="28634" y="6"/>
                  </a:cubicBezTo>
                  <a:lnTo>
                    <a:pt x="28584" y="14"/>
                  </a:lnTo>
                  <a:lnTo>
                    <a:pt x="28503" y="26"/>
                  </a:lnTo>
                  <a:cubicBezTo>
                    <a:pt x="28408" y="36"/>
                    <a:pt x="28298" y="52"/>
                    <a:pt x="28262" y="70"/>
                  </a:cubicBezTo>
                  <a:cubicBezTo>
                    <a:pt x="28229" y="87"/>
                    <a:pt x="28219" y="123"/>
                    <a:pt x="28240" y="147"/>
                  </a:cubicBezTo>
                  <a:lnTo>
                    <a:pt x="28250" y="172"/>
                  </a:lnTo>
                  <a:lnTo>
                    <a:pt x="28253" y="185"/>
                  </a:lnTo>
                  <a:cubicBezTo>
                    <a:pt x="28249" y="189"/>
                    <a:pt x="28243" y="191"/>
                    <a:pt x="28235" y="191"/>
                  </a:cubicBezTo>
                  <a:cubicBezTo>
                    <a:pt x="28207" y="191"/>
                    <a:pt x="28162" y="170"/>
                    <a:pt x="28149" y="159"/>
                  </a:cubicBezTo>
                  <a:cubicBezTo>
                    <a:pt x="28146" y="157"/>
                    <a:pt x="28142" y="157"/>
                    <a:pt x="28137" y="157"/>
                  </a:cubicBezTo>
                  <a:cubicBezTo>
                    <a:pt x="28105" y="157"/>
                    <a:pt x="28026" y="193"/>
                    <a:pt x="27968" y="227"/>
                  </a:cubicBezTo>
                  <a:cubicBezTo>
                    <a:pt x="27901" y="267"/>
                    <a:pt x="27672" y="311"/>
                    <a:pt x="27606" y="326"/>
                  </a:cubicBezTo>
                  <a:cubicBezTo>
                    <a:pt x="27540" y="339"/>
                    <a:pt x="27407" y="542"/>
                    <a:pt x="27316" y="553"/>
                  </a:cubicBezTo>
                  <a:cubicBezTo>
                    <a:pt x="27226" y="564"/>
                    <a:pt x="27122" y="574"/>
                    <a:pt x="27087" y="574"/>
                  </a:cubicBezTo>
                  <a:lnTo>
                    <a:pt x="27053" y="576"/>
                  </a:lnTo>
                  <a:cubicBezTo>
                    <a:pt x="26977" y="579"/>
                    <a:pt x="26975" y="649"/>
                    <a:pt x="26957" y="653"/>
                  </a:cubicBezTo>
                  <a:lnTo>
                    <a:pt x="26876" y="662"/>
                  </a:lnTo>
                  <a:cubicBezTo>
                    <a:pt x="26796" y="697"/>
                    <a:pt x="26722" y="736"/>
                    <a:pt x="26712" y="749"/>
                  </a:cubicBezTo>
                  <a:lnTo>
                    <a:pt x="26725" y="774"/>
                  </a:lnTo>
                  <a:cubicBezTo>
                    <a:pt x="26751" y="821"/>
                    <a:pt x="26741" y="848"/>
                    <a:pt x="26722" y="848"/>
                  </a:cubicBezTo>
                  <a:cubicBezTo>
                    <a:pt x="26717" y="848"/>
                    <a:pt x="26712" y="846"/>
                    <a:pt x="26706" y="842"/>
                  </a:cubicBezTo>
                  <a:lnTo>
                    <a:pt x="26637" y="785"/>
                  </a:lnTo>
                  <a:cubicBezTo>
                    <a:pt x="26587" y="824"/>
                    <a:pt x="26507" y="877"/>
                    <a:pt x="26459" y="904"/>
                  </a:cubicBezTo>
                  <a:lnTo>
                    <a:pt x="26437" y="893"/>
                  </a:lnTo>
                  <a:cubicBezTo>
                    <a:pt x="26405" y="880"/>
                    <a:pt x="26381" y="858"/>
                    <a:pt x="26350" y="858"/>
                  </a:cubicBezTo>
                  <a:cubicBezTo>
                    <a:pt x="26335" y="858"/>
                    <a:pt x="26318" y="863"/>
                    <a:pt x="26298" y="877"/>
                  </a:cubicBezTo>
                  <a:lnTo>
                    <a:pt x="26243" y="914"/>
                  </a:lnTo>
                  <a:cubicBezTo>
                    <a:pt x="26269" y="946"/>
                    <a:pt x="26225" y="968"/>
                    <a:pt x="26195" y="968"/>
                  </a:cubicBezTo>
                  <a:cubicBezTo>
                    <a:pt x="26194" y="968"/>
                    <a:pt x="26193" y="968"/>
                    <a:pt x="26192" y="968"/>
                  </a:cubicBezTo>
                  <a:cubicBezTo>
                    <a:pt x="26191" y="968"/>
                    <a:pt x="26190" y="968"/>
                    <a:pt x="26189" y="968"/>
                  </a:cubicBezTo>
                  <a:cubicBezTo>
                    <a:pt x="26158" y="968"/>
                    <a:pt x="26103" y="991"/>
                    <a:pt x="26065" y="1022"/>
                  </a:cubicBezTo>
                  <a:lnTo>
                    <a:pt x="26019" y="1059"/>
                  </a:lnTo>
                  <a:lnTo>
                    <a:pt x="25974" y="1098"/>
                  </a:lnTo>
                  <a:cubicBezTo>
                    <a:pt x="25924" y="1138"/>
                    <a:pt x="25844" y="1170"/>
                    <a:pt x="25791" y="1170"/>
                  </a:cubicBezTo>
                  <a:cubicBezTo>
                    <a:pt x="25789" y="1170"/>
                    <a:pt x="25788" y="1170"/>
                    <a:pt x="25787" y="1170"/>
                  </a:cubicBezTo>
                  <a:lnTo>
                    <a:pt x="25744" y="1192"/>
                  </a:lnTo>
                  <a:cubicBezTo>
                    <a:pt x="25692" y="1219"/>
                    <a:pt x="25636" y="1239"/>
                    <a:pt x="25585" y="1264"/>
                  </a:cubicBezTo>
                  <a:cubicBezTo>
                    <a:pt x="25559" y="1277"/>
                    <a:pt x="25540" y="1298"/>
                    <a:pt x="25518" y="1314"/>
                  </a:cubicBezTo>
                  <a:cubicBezTo>
                    <a:pt x="25486" y="1337"/>
                    <a:pt x="25433" y="1382"/>
                    <a:pt x="25420" y="1382"/>
                  </a:cubicBezTo>
                  <a:cubicBezTo>
                    <a:pt x="25419" y="1382"/>
                    <a:pt x="25419" y="1381"/>
                    <a:pt x="25418" y="1381"/>
                  </a:cubicBezTo>
                  <a:cubicBezTo>
                    <a:pt x="25393" y="1366"/>
                    <a:pt x="25376" y="1360"/>
                    <a:pt x="25366" y="1360"/>
                  </a:cubicBezTo>
                  <a:cubicBezTo>
                    <a:pt x="25330" y="1360"/>
                    <a:pt x="25371" y="1434"/>
                    <a:pt x="25337" y="1436"/>
                  </a:cubicBezTo>
                  <a:cubicBezTo>
                    <a:pt x="25325" y="1436"/>
                    <a:pt x="25313" y="1436"/>
                    <a:pt x="25302" y="1436"/>
                  </a:cubicBezTo>
                  <a:cubicBezTo>
                    <a:pt x="25249" y="1436"/>
                    <a:pt x="25196" y="1437"/>
                    <a:pt x="25148" y="1448"/>
                  </a:cubicBezTo>
                  <a:lnTo>
                    <a:pt x="25100" y="1460"/>
                  </a:lnTo>
                  <a:cubicBezTo>
                    <a:pt x="25055" y="1490"/>
                    <a:pt x="25049" y="1559"/>
                    <a:pt x="25029" y="1569"/>
                  </a:cubicBezTo>
                  <a:cubicBezTo>
                    <a:pt x="25010" y="1580"/>
                    <a:pt x="24946" y="1607"/>
                    <a:pt x="24887" y="1629"/>
                  </a:cubicBezTo>
                  <a:lnTo>
                    <a:pt x="24821" y="1628"/>
                  </a:lnTo>
                  <a:lnTo>
                    <a:pt x="24773" y="1626"/>
                  </a:lnTo>
                  <a:cubicBezTo>
                    <a:pt x="24735" y="1655"/>
                    <a:pt x="24643" y="1724"/>
                    <a:pt x="24571" y="1778"/>
                  </a:cubicBezTo>
                  <a:lnTo>
                    <a:pt x="24467" y="1765"/>
                  </a:lnTo>
                  <a:cubicBezTo>
                    <a:pt x="24466" y="1765"/>
                    <a:pt x="24464" y="1765"/>
                    <a:pt x="24462" y="1765"/>
                  </a:cubicBezTo>
                  <a:cubicBezTo>
                    <a:pt x="24442" y="1765"/>
                    <a:pt x="24413" y="1780"/>
                    <a:pt x="24403" y="1793"/>
                  </a:cubicBezTo>
                  <a:lnTo>
                    <a:pt x="24354" y="1857"/>
                  </a:lnTo>
                  <a:cubicBezTo>
                    <a:pt x="24310" y="1920"/>
                    <a:pt x="24268" y="1965"/>
                    <a:pt x="24251" y="1965"/>
                  </a:cubicBezTo>
                  <a:cubicBezTo>
                    <a:pt x="24248" y="1965"/>
                    <a:pt x="24246" y="1963"/>
                    <a:pt x="24245" y="1961"/>
                  </a:cubicBezTo>
                  <a:lnTo>
                    <a:pt x="24233" y="1951"/>
                  </a:lnTo>
                  <a:lnTo>
                    <a:pt x="24214" y="1932"/>
                  </a:lnTo>
                  <a:cubicBezTo>
                    <a:pt x="24202" y="1924"/>
                    <a:pt x="24187" y="1921"/>
                    <a:pt x="24173" y="1921"/>
                  </a:cubicBezTo>
                  <a:cubicBezTo>
                    <a:pt x="24157" y="1921"/>
                    <a:pt x="24143" y="1925"/>
                    <a:pt x="24139" y="1929"/>
                  </a:cubicBezTo>
                  <a:cubicBezTo>
                    <a:pt x="24131" y="1937"/>
                    <a:pt x="24101" y="2038"/>
                    <a:pt x="24064" y="2054"/>
                  </a:cubicBezTo>
                  <a:cubicBezTo>
                    <a:pt x="24025" y="2070"/>
                    <a:pt x="23812" y="2151"/>
                    <a:pt x="23747" y="2183"/>
                  </a:cubicBezTo>
                  <a:cubicBezTo>
                    <a:pt x="23681" y="2215"/>
                    <a:pt x="23633" y="2256"/>
                    <a:pt x="23641" y="2272"/>
                  </a:cubicBezTo>
                  <a:cubicBezTo>
                    <a:pt x="23651" y="2288"/>
                    <a:pt x="23635" y="2302"/>
                    <a:pt x="23607" y="2302"/>
                  </a:cubicBezTo>
                  <a:lnTo>
                    <a:pt x="23582" y="2299"/>
                  </a:lnTo>
                  <a:lnTo>
                    <a:pt x="23543" y="2292"/>
                  </a:lnTo>
                  <a:cubicBezTo>
                    <a:pt x="23541" y="2292"/>
                    <a:pt x="23538" y="2291"/>
                    <a:pt x="23535" y="2291"/>
                  </a:cubicBezTo>
                  <a:cubicBezTo>
                    <a:pt x="23493" y="2291"/>
                    <a:pt x="23426" y="2355"/>
                    <a:pt x="23390" y="2356"/>
                  </a:cubicBezTo>
                  <a:cubicBezTo>
                    <a:pt x="23351" y="2358"/>
                    <a:pt x="23194" y="2422"/>
                    <a:pt x="23153" y="2457"/>
                  </a:cubicBezTo>
                  <a:cubicBezTo>
                    <a:pt x="23132" y="2475"/>
                    <a:pt x="23103" y="2482"/>
                    <a:pt x="23074" y="2482"/>
                  </a:cubicBezTo>
                  <a:cubicBezTo>
                    <a:pt x="23045" y="2482"/>
                    <a:pt x="23017" y="2474"/>
                    <a:pt x="23004" y="2464"/>
                  </a:cubicBezTo>
                  <a:cubicBezTo>
                    <a:pt x="23002" y="2462"/>
                    <a:pt x="23000" y="2461"/>
                    <a:pt x="22997" y="2461"/>
                  </a:cubicBezTo>
                  <a:cubicBezTo>
                    <a:pt x="22970" y="2461"/>
                    <a:pt x="22930" y="2575"/>
                    <a:pt x="22876" y="2585"/>
                  </a:cubicBezTo>
                  <a:cubicBezTo>
                    <a:pt x="22824" y="2595"/>
                    <a:pt x="22696" y="2614"/>
                    <a:pt x="22629" y="2614"/>
                  </a:cubicBezTo>
                  <a:cubicBezTo>
                    <a:pt x="22618" y="2614"/>
                    <a:pt x="22609" y="2614"/>
                    <a:pt x="22602" y="2613"/>
                  </a:cubicBezTo>
                  <a:cubicBezTo>
                    <a:pt x="22550" y="2606"/>
                    <a:pt x="22619" y="2515"/>
                    <a:pt x="22629" y="2459"/>
                  </a:cubicBezTo>
                  <a:cubicBezTo>
                    <a:pt x="22632" y="2440"/>
                    <a:pt x="22627" y="2432"/>
                    <a:pt x="22618" y="2432"/>
                  </a:cubicBezTo>
                  <a:cubicBezTo>
                    <a:pt x="22600" y="2432"/>
                    <a:pt x="22567" y="2459"/>
                    <a:pt x="22550" y="2480"/>
                  </a:cubicBezTo>
                  <a:cubicBezTo>
                    <a:pt x="22545" y="2487"/>
                    <a:pt x="22539" y="2491"/>
                    <a:pt x="22533" y="2491"/>
                  </a:cubicBezTo>
                  <a:cubicBezTo>
                    <a:pt x="22514" y="2491"/>
                    <a:pt x="22495" y="2453"/>
                    <a:pt x="22488" y="2392"/>
                  </a:cubicBezTo>
                  <a:lnTo>
                    <a:pt x="22509" y="2379"/>
                  </a:lnTo>
                  <a:lnTo>
                    <a:pt x="22613" y="2320"/>
                  </a:lnTo>
                  <a:cubicBezTo>
                    <a:pt x="22549" y="2273"/>
                    <a:pt x="22437" y="2219"/>
                    <a:pt x="22362" y="2201"/>
                  </a:cubicBezTo>
                  <a:lnTo>
                    <a:pt x="22310" y="2167"/>
                  </a:lnTo>
                  <a:lnTo>
                    <a:pt x="22253" y="2131"/>
                  </a:lnTo>
                  <a:cubicBezTo>
                    <a:pt x="22219" y="2100"/>
                    <a:pt x="22166" y="2088"/>
                    <a:pt x="22122" y="2088"/>
                  </a:cubicBezTo>
                  <a:cubicBezTo>
                    <a:pt x="22093" y="2088"/>
                    <a:pt x="22068" y="2093"/>
                    <a:pt x="22056" y="2102"/>
                  </a:cubicBezTo>
                  <a:cubicBezTo>
                    <a:pt x="22053" y="2103"/>
                    <a:pt x="22052" y="2104"/>
                    <a:pt x="22050" y="2104"/>
                  </a:cubicBezTo>
                  <a:cubicBezTo>
                    <a:pt x="22029" y="2104"/>
                    <a:pt x="22063" y="1974"/>
                    <a:pt x="22120" y="1951"/>
                  </a:cubicBezTo>
                  <a:cubicBezTo>
                    <a:pt x="22181" y="1929"/>
                    <a:pt x="22174" y="1830"/>
                    <a:pt x="22136" y="1822"/>
                  </a:cubicBezTo>
                  <a:cubicBezTo>
                    <a:pt x="22125" y="1820"/>
                    <a:pt x="22100" y="1819"/>
                    <a:pt x="22066" y="1819"/>
                  </a:cubicBezTo>
                  <a:cubicBezTo>
                    <a:pt x="21979" y="1819"/>
                    <a:pt x="21840" y="1824"/>
                    <a:pt x="21783" y="1831"/>
                  </a:cubicBezTo>
                  <a:cubicBezTo>
                    <a:pt x="21707" y="1841"/>
                    <a:pt x="21425" y="1910"/>
                    <a:pt x="21325" y="1937"/>
                  </a:cubicBezTo>
                  <a:cubicBezTo>
                    <a:pt x="21226" y="1962"/>
                    <a:pt x="21116" y="1994"/>
                    <a:pt x="21080" y="2007"/>
                  </a:cubicBezTo>
                  <a:lnTo>
                    <a:pt x="21048" y="2017"/>
                  </a:lnTo>
                  <a:lnTo>
                    <a:pt x="20887" y="2121"/>
                  </a:lnTo>
                  <a:cubicBezTo>
                    <a:pt x="20866" y="2139"/>
                    <a:pt x="20843" y="2155"/>
                    <a:pt x="20821" y="2172"/>
                  </a:cubicBezTo>
                  <a:cubicBezTo>
                    <a:pt x="20777" y="2204"/>
                    <a:pt x="20727" y="2221"/>
                    <a:pt x="20673" y="2221"/>
                  </a:cubicBezTo>
                  <a:cubicBezTo>
                    <a:pt x="20656" y="2221"/>
                    <a:pt x="20639" y="2219"/>
                    <a:pt x="20621" y="2215"/>
                  </a:cubicBezTo>
                  <a:lnTo>
                    <a:pt x="20570" y="2206"/>
                  </a:lnTo>
                  <a:cubicBezTo>
                    <a:pt x="20515" y="2214"/>
                    <a:pt x="20413" y="2235"/>
                    <a:pt x="20341" y="2254"/>
                  </a:cubicBezTo>
                  <a:lnTo>
                    <a:pt x="20281" y="2281"/>
                  </a:lnTo>
                  <a:lnTo>
                    <a:pt x="20237" y="2302"/>
                  </a:lnTo>
                  <a:cubicBezTo>
                    <a:pt x="20226" y="2311"/>
                    <a:pt x="20211" y="2315"/>
                    <a:pt x="20194" y="2315"/>
                  </a:cubicBezTo>
                  <a:cubicBezTo>
                    <a:pt x="20136" y="2315"/>
                    <a:pt x="20053" y="2271"/>
                    <a:pt x="20027" y="2244"/>
                  </a:cubicBezTo>
                  <a:cubicBezTo>
                    <a:pt x="20023" y="2240"/>
                    <a:pt x="20019" y="2239"/>
                    <a:pt x="20014" y="2239"/>
                  </a:cubicBezTo>
                  <a:cubicBezTo>
                    <a:pt x="19975" y="2239"/>
                    <a:pt x="19905" y="2351"/>
                    <a:pt x="19889" y="2393"/>
                  </a:cubicBezTo>
                  <a:cubicBezTo>
                    <a:pt x="19871" y="2441"/>
                    <a:pt x="19788" y="2481"/>
                    <a:pt x="19763" y="2481"/>
                  </a:cubicBezTo>
                  <a:cubicBezTo>
                    <a:pt x="19737" y="2481"/>
                    <a:pt x="19716" y="2451"/>
                    <a:pt x="19718" y="2412"/>
                  </a:cubicBezTo>
                  <a:lnTo>
                    <a:pt x="19715" y="2384"/>
                  </a:lnTo>
                  <a:lnTo>
                    <a:pt x="19713" y="2358"/>
                  </a:lnTo>
                  <a:cubicBezTo>
                    <a:pt x="19709" y="2343"/>
                    <a:pt x="19695" y="2336"/>
                    <a:pt x="19674" y="2336"/>
                  </a:cubicBezTo>
                  <a:cubicBezTo>
                    <a:pt x="19640" y="2336"/>
                    <a:pt x="19587" y="2356"/>
                    <a:pt x="19532" y="2393"/>
                  </a:cubicBezTo>
                  <a:lnTo>
                    <a:pt x="19514" y="2384"/>
                  </a:lnTo>
                  <a:cubicBezTo>
                    <a:pt x="19484" y="2366"/>
                    <a:pt x="19465" y="2359"/>
                    <a:pt x="19453" y="2359"/>
                  </a:cubicBezTo>
                  <a:cubicBezTo>
                    <a:pt x="19422" y="2359"/>
                    <a:pt x="19441" y="2408"/>
                    <a:pt x="19439" y="2430"/>
                  </a:cubicBezTo>
                  <a:lnTo>
                    <a:pt x="19436" y="2449"/>
                  </a:lnTo>
                  <a:cubicBezTo>
                    <a:pt x="19441" y="2459"/>
                    <a:pt x="19474" y="2465"/>
                    <a:pt x="19510" y="2465"/>
                  </a:cubicBezTo>
                  <a:cubicBezTo>
                    <a:pt x="19548" y="2465"/>
                    <a:pt x="19588" y="2458"/>
                    <a:pt x="19601" y="2438"/>
                  </a:cubicBezTo>
                  <a:cubicBezTo>
                    <a:pt x="19605" y="2431"/>
                    <a:pt x="19609" y="2428"/>
                    <a:pt x="19613" y="2428"/>
                  </a:cubicBezTo>
                  <a:cubicBezTo>
                    <a:pt x="19631" y="2428"/>
                    <a:pt x="19642" y="2488"/>
                    <a:pt x="19642" y="2512"/>
                  </a:cubicBezTo>
                  <a:cubicBezTo>
                    <a:pt x="19642" y="2541"/>
                    <a:pt x="19396" y="2573"/>
                    <a:pt x="19321" y="2611"/>
                  </a:cubicBezTo>
                  <a:cubicBezTo>
                    <a:pt x="19306" y="2618"/>
                    <a:pt x="19290" y="2621"/>
                    <a:pt x="19273" y="2621"/>
                  </a:cubicBezTo>
                  <a:cubicBezTo>
                    <a:pt x="19199" y="2621"/>
                    <a:pt x="19108" y="2563"/>
                    <a:pt x="19095" y="2528"/>
                  </a:cubicBezTo>
                  <a:cubicBezTo>
                    <a:pt x="19085" y="2498"/>
                    <a:pt x="19065" y="2481"/>
                    <a:pt x="19045" y="2481"/>
                  </a:cubicBezTo>
                  <a:cubicBezTo>
                    <a:pt x="19035" y="2481"/>
                    <a:pt x="19025" y="2485"/>
                    <a:pt x="19016" y="2492"/>
                  </a:cubicBezTo>
                  <a:lnTo>
                    <a:pt x="18989" y="2513"/>
                  </a:lnTo>
                  <a:lnTo>
                    <a:pt x="18826" y="2635"/>
                  </a:lnTo>
                  <a:cubicBezTo>
                    <a:pt x="18824" y="2721"/>
                    <a:pt x="18815" y="2832"/>
                    <a:pt x="18805" y="2854"/>
                  </a:cubicBezTo>
                  <a:cubicBezTo>
                    <a:pt x="18804" y="2858"/>
                    <a:pt x="18801" y="2859"/>
                    <a:pt x="18798" y="2859"/>
                  </a:cubicBezTo>
                  <a:cubicBezTo>
                    <a:pt x="18779" y="2859"/>
                    <a:pt x="18729" y="2811"/>
                    <a:pt x="18717" y="2794"/>
                  </a:cubicBezTo>
                  <a:cubicBezTo>
                    <a:pt x="18713" y="2789"/>
                    <a:pt x="18710" y="2787"/>
                    <a:pt x="18705" y="2787"/>
                  </a:cubicBezTo>
                  <a:cubicBezTo>
                    <a:pt x="18689" y="2787"/>
                    <a:pt x="18668" y="2818"/>
                    <a:pt x="18654" y="2867"/>
                  </a:cubicBezTo>
                  <a:lnTo>
                    <a:pt x="18558" y="2856"/>
                  </a:lnTo>
                  <a:cubicBezTo>
                    <a:pt x="18546" y="2854"/>
                    <a:pt x="18534" y="2854"/>
                    <a:pt x="18521" y="2854"/>
                  </a:cubicBezTo>
                  <a:cubicBezTo>
                    <a:pt x="18472" y="2854"/>
                    <a:pt x="18422" y="2865"/>
                    <a:pt x="18377" y="2880"/>
                  </a:cubicBezTo>
                  <a:lnTo>
                    <a:pt x="18325" y="2898"/>
                  </a:lnTo>
                  <a:cubicBezTo>
                    <a:pt x="18237" y="2909"/>
                    <a:pt x="18160" y="2917"/>
                    <a:pt x="18125" y="2917"/>
                  </a:cubicBezTo>
                  <a:cubicBezTo>
                    <a:pt x="18112" y="2917"/>
                    <a:pt x="18105" y="2916"/>
                    <a:pt x="18105" y="2914"/>
                  </a:cubicBezTo>
                  <a:lnTo>
                    <a:pt x="18110" y="2912"/>
                  </a:lnTo>
                  <a:cubicBezTo>
                    <a:pt x="18232" y="2851"/>
                    <a:pt x="18244" y="2806"/>
                    <a:pt x="18153" y="2741"/>
                  </a:cubicBezTo>
                  <a:cubicBezTo>
                    <a:pt x="18149" y="2738"/>
                    <a:pt x="18140" y="2737"/>
                    <a:pt x="18131" y="2737"/>
                  </a:cubicBezTo>
                  <a:cubicBezTo>
                    <a:pt x="18117" y="2737"/>
                    <a:pt x="18101" y="2739"/>
                    <a:pt x="18100" y="2742"/>
                  </a:cubicBezTo>
                  <a:cubicBezTo>
                    <a:pt x="18049" y="2864"/>
                    <a:pt x="17886" y="2832"/>
                    <a:pt x="17783" y="2890"/>
                  </a:cubicBezTo>
                  <a:lnTo>
                    <a:pt x="17660" y="2958"/>
                  </a:lnTo>
                  <a:cubicBezTo>
                    <a:pt x="17665" y="2997"/>
                    <a:pt x="17692" y="3091"/>
                    <a:pt x="17698" y="3115"/>
                  </a:cubicBezTo>
                  <a:cubicBezTo>
                    <a:pt x="17705" y="3141"/>
                    <a:pt x="17690" y="3165"/>
                    <a:pt x="17684" y="3167"/>
                  </a:cubicBezTo>
                  <a:cubicBezTo>
                    <a:pt x="17684" y="3167"/>
                    <a:pt x="17684" y="3167"/>
                    <a:pt x="17684" y="3167"/>
                  </a:cubicBezTo>
                  <a:cubicBezTo>
                    <a:pt x="17675" y="3167"/>
                    <a:pt x="17620" y="3059"/>
                    <a:pt x="17601" y="3018"/>
                  </a:cubicBezTo>
                  <a:cubicBezTo>
                    <a:pt x="17587" y="2987"/>
                    <a:pt x="17526" y="2969"/>
                    <a:pt x="17451" y="2969"/>
                  </a:cubicBezTo>
                  <a:cubicBezTo>
                    <a:pt x="17421" y="2969"/>
                    <a:pt x="17389" y="2972"/>
                    <a:pt x="17356" y="2978"/>
                  </a:cubicBezTo>
                  <a:lnTo>
                    <a:pt x="17284" y="3042"/>
                  </a:lnTo>
                  <a:lnTo>
                    <a:pt x="17216" y="3101"/>
                  </a:lnTo>
                  <a:cubicBezTo>
                    <a:pt x="17122" y="3117"/>
                    <a:pt x="16795" y="3184"/>
                    <a:pt x="16704" y="3218"/>
                  </a:cubicBezTo>
                  <a:cubicBezTo>
                    <a:pt x="16613" y="3252"/>
                    <a:pt x="16483" y="3322"/>
                    <a:pt x="16416" y="3373"/>
                  </a:cubicBezTo>
                  <a:lnTo>
                    <a:pt x="16344" y="3389"/>
                  </a:lnTo>
                  <a:lnTo>
                    <a:pt x="16264" y="3405"/>
                  </a:lnTo>
                  <a:cubicBezTo>
                    <a:pt x="16216" y="3450"/>
                    <a:pt x="16147" y="3485"/>
                    <a:pt x="16115" y="3485"/>
                  </a:cubicBezTo>
                  <a:lnTo>
                    <a:pt x="16100" y="3473"/>
                  </a:lnTo>
                  <a:cubicBezTo>
                    <a:pt x="16088" y="3460"/>
                    <a:pt x="16078" y="3456"/>
                    <a:pt x="16068" y="3456"/>
                  </a:cubicBezTo>
                  <a:cubicBezTo>
                    <a:pt x="16052" y="3456"/>
                    <a:pt x="16039" y="3468"/>
                    <a:pt x="16019" y="3473"/>
                  </a:cubicBezTo>
                  <a:lnTo>
                    <a:pt x="15953" y="3490"/>
                  </a:lnTo>
                  <a:cubicBezTo>
                    <a:pt x="15924" y="3532"/>
                    <a:pt x="15850" y="3589"/>
                    <a:pt x="15790" y="3618"/>
                  </a:cubicBezTo>
                  <a:lnTo>
                    <a:pt x="15735" y="3613"/>
                  </a:lnTo>
                  <a:lnTo>
                    <a:pt x="15654" y="3609"/>
                  </a:lnTo>
                  <a:cubicBezTo>
                    <a:pt x="15642" y="3653"/>
                    <a:pt x="15573" y="3700"/>
                    <a:pt x="15537" y="3724"/>
                  </a:cubicBezTo>
                  <a:cubicBezTo>
                    <a:pt x="15527" y="3730"/>
                    <a:pt x="15516" y="3732"/>
                    <a:pt x="15504" y="3732"/>
                  </a:cubicBezTo>
                  <a:cubicBezTo>
                    <a:pt x="15469" y="3732"/>
                    <a:pt x="15429" y="3709"/>
                    <a:pt x="15415" y="3689"/>
                  </a:cubicBezTo>
                  <a:cubicBezTo>
                    <a:pt x="15412" y="3685"/>
                    <a:pt x="15409" y="3683"/>
                    <a:pt x="15406" y="3683"/>
                  </a:cubicBezTo>
                  <a:cubicBezTo>
                    <a:pt x="15388" y="3683"/>
                    <a:pt x="15363" y="3743"/>
                    <a:pt x="15359" y="3761"/>
                  </a:cubicBezTo>
                  <a:cubicBezTo>
                    <a:pt x="15357" y="3774"/>
                    <a:pt x="15342" y="3781"/>
                    <a:pt x="15322" y="3781"/>
                  </a:cubicBezTo>
                  <a:cubicBezTo>
                    <a:pt x="15307" y="3781"/>
                    <a:pt x="15290" y="3778"/>
                    <a:pt x="15272" y="3770"/>
                  </a:cubicBezTo>
                  <a:lnTo>
                    <a:pt x="15263" y="3778"/>
                  </a:lnTo>
                  <a:lnTo>
                    <a:pt x="15218" y="3814"/>
                  </a:lnTo>
                  <a:cubicBezTo>
                    <a:pt x="15175" y="3858"/>
                    <a:pt x="15016" y="3974"/>
                    <a:pt x="14952" y="3979"/>
                  </a:cubicBezTo>
                  <a:cubicBezTo>
                    <a:pt x="14886" y="3985"/>
                    <a:pt x="14803" y="3996"/>
                    <a:pt x="14766" y="4006"/>
                  </a:cubicBezTo>
                  <a:lnTo>
                    <a:pt x="14754" y="4025"/>
                  </a:lnTo>
                  <a:lnTo>
                    <a:pt x="14733" y="4052"/>
                  </a:lnTo>
                  <a:cubicBezTo>
                    <a:pt x="14728" y="4075"/>
                    <a:pt x="14714" y="4087"/>
                    <a:pt x="14697" y="4087"/>
                  </a:cubicBezTo>
                  <a:cubicBezTo>
                    <a:pt x="14686" y="4087"/>
                    <a:pt x="14673" y="4082"/>
                    <a:pt x="14661" y="4071"/>
                  </a:cubicBezTo>
                  <a:lnTo>
                    <a:pt x="14619" y="4115"/>
                  </a:lnTo>
                  <a:cubicBezTo>
                    <a:pt x="14617" y="4117"/>
                    <a:pt x="14615" y="4117"/>
                    <a:pt x="14613" y="4117"/>
                  </a:cubicBezTo>
                  <a:cubicBezTo>
                    <a:pt x="14598" y="4117"/>
                    <a:pt x="14572" y="4084"/>
                    <a:pt x="14552" y="4084"/>
                  </a:cubicBezTo>
                  <a:cubicBezTo>
                    <a:pt x="14541" y="4084"/>
                    <a:pt x="14531" y="4095"/>
                    <a:pt x="14526" y="4129"/>
                  </a:cubicBezTo>
                  <a:cubicBezTo>
                    <a:pt x="14522" y="4156"/>
                    <a:pt x="14515" y="4165"/>
                    <a:pt x="14506" y="4165"/>
                  </a:cubicBezTo>
                  <a:cubicBezTo>
                    <a:pt x="14488" y="4165"/>
                    <a:pt x="14462" y="4127"/>
                    <a:pt x="14440" y="4127"/>
                  </a:cubicBezTo>
                  <a:cubicBezTo>
                    <a:pt x="14434" y="4127"/>
                    <a:pt x="14428" y="4130"/>
                    <a:pt x="14422" y="4139"/>
                  </a:cubicBezTo>
                  <a:lnTo>
                    <a:pt x="14390" y="4188"/>
                  </a:lnTo>
                  <a:cubicBezTo>
                    <a:pt x="14340" y="4235"/>
                    <a:pt x="14200" y="4305"/>
                    <a:pt x="14156" y="4313"/>
                  </a:cubicBezTo>
                  <a:cubicBezTo>
                    <a:pt x="14113" y="4321"/>
                    <a:pt x="14059" y="4324"/>
                    <a:pt x="14047" y="4328"/>
                  </a:cubicBezTo>
                  <a:cubicBezTo>
                    <a:pt x="14035" y="4331"/>
                    <a:pt x="13985" y="4358"/>
                    <a:pt x="13937" y="4385"/>
                  </a:cubicBezTo>
                  <a:lnTo>
                    <a:pt x="13902" y="4424"/>
                  </a:lnTo>
                  <a:cubicBezTo>
                    <a:pt x="13863" y="4466"/>
                    <a:pt x="13790" y="4526"/>
                    <a:pt x="13747" y="4526"/>
                  </a:cubicBezTo>
                  <a:cubicBezTo>
                    <a:pt x="13744" y="4526"/>
                    <a:pt x="13741" y="4525"/>
                    <a:pt x="13738" y="4525"/>
                  </a:cubicBezTo>
                  <a:lnTo>
                    <a:pt x="13652" y="4505"/>
                  </a:lnTo>
                  <a:cubicBezTo>
                    <a:pt x="13629" y="4547"/>
                    <a:pt x="13556" y="4640"/>
                    <a:pt x="13538" y="4659"/>
                  </a:cubicBezTo>
                  <a:cubicBezTo>
                    <a:pt x="13522" y="4677"/>
                    <a:pt x="13439" y="4690"/>
                    <a:pt x="13409" y="4690"/>
                  </a:cubicBezTo>
                  <a:cubicBezTo>
                    <a:pt x="13407" y="4690"/>
                    <a:pt x="13405" y="4690"/>
                    <a:pt x="13404" y="4690"/>
                  </a:cubicBezTo>
                  <a:cubicBezTo>
                    <a:pt x="13380" y="4690"/>
                    <a:pt x="13375" y="4714"/>
                    <a:pt x="13396" y="4746"/>
                  </a:cubicBezTo>
                  <a:lnTo>
                    <a:pt x="13389" y="4750"/>
                  </a:lnTo>
                  <a:cubicBezTo>
                    <a:pt x="13357" y="4773"/>
                    <a:pt x="13319" y="4797"/>
                    <a:pt x="13279" y="4803"/>
                  </a:cubicBezTo>
                  <a:lnTo>
                    <a:pt x="13189" y="4814"/>
                  </a:lnTo>
                  <a:cubicBezTo>
                    <a:pt x="13112" y="4858"/>
                    <a:pt x="12904" y="4880"/>
                    <a:pt x="12875" y="4919"/>
                  </a:cubicBezTo>
                  <a:cubicBezTo>
                    <a:pt x="12846" y="4957"/>
                    <a:pt x="12768" y="5056"/>
                    <a:pt x="12699" y="5139"/>
                  </a:cubicBezTo>
                  <a:lnTo>
                    <a:pt x="12561" y="5125"/>
                  </a:lnTo>
                  <a:cubicBezTo>
                    <a:pt x="12561" y="5125"/>
                    <a:pt x="12561" y="5125"/>
                    <a:pt x="12560" y="5125"/>
                  </a:cubicBezTo>
                  <a:cubicBezTo>
                    <a:pt x="12549" y="5125"/>
                    <a:pt x="12532" y="5153"/>
                    <a:pt x="12520" y="5168"/>
                  </a:cubicBezTo>
                  <a:lnTo>
                    <a:pt x="12492" y="5199"/>
                  </a:lnTo>
                  <a:cubicBezTo>
                    <a:pt x="12476" y="5216"/>
                    <a:pt x="12458" y="5224"/>
                    <a:pt x="12442" y="5224"/>
                  </a:cubicBezTo>
                  <a:cubicBezTo>
                    <a:pt x="12423" y="5224"/>
                    <a:pt x="12407" y="5214"/>
                    <a:pt x="12396" y="5192"/>
                  </a:cubicBezTo>
                  <a:lnTo>
                    <a:pt x="12379" y="5170"/>
                  </a:lnTo>
                  <a:cubicBezTo>
                    <a:pt x="12376" y="5166"/>
                    <a:pt x="12366" y="5164"/>
                    <a:pt x="12356" y="5164"/>
                  </a:cubicBezTo>
                  <a:cubicBezTo>
                    <a:pt x="12346" y="5164"/>
                    <a:pt x="12334" y="5166"/>
                    <a:pt x="12326" y="5168"/>
                  </a:cubicBezTo>
                  <a:lnTo>
                    <a:pt x="12316" y="5172"/>
                  </a:lnTo>
                  <a:cubicBezTo>
                    <a:pt x="12312" y="5186"/>
                    <a:pt x="12312" y="5255"/>
                    <a:pt x="12318" y="5324"/>
                  </a:cubicBezTo>
                  <a:lnTo>
                    <a:pt x="12227" y="5348"/>
                  </a:lnTo>
                  <a:lnTo>
                    <a:pt x="12062" y="5393"/>
                  </a:lnTo>
                  <a:cubicBezTo>
                    <a:pt x="11895" y="5466"/>
                    <a:pt x="11676" y="5565"/>
                    <a:pt x="11625" y="5573"/>
                  </a:cubicBezTo>
                  <a:cubicBezTo>
                    <a:pt x="11621" y="5574"/>
                    <a:pt x="11618" y="5574"/>
                    <a:pt x="11616" y="5574"/>
                  </a:cubicBezTo>
                  <a:cubicBezTo>
                    <a:pt x="11576" y="5574"/>
                    <a:pt x="11613" y="5519"/>
                    <a:pt x="11703" y="5449"/>
                  </a:cubicBezTo>
                  <a:lnTo>
                    <a:pt x="11765" y="5394"/>
                  </a:lnTo>
                  <a:lnTo>
                    <a:pt x="11822" y="5344"/>
                  </a:lnTo>
                  <a:cubicBezTo>
                    <a:pt x="11889" y="5296"/>
                    <a:pt x="12071" y="5236"/>
                    <a:pt x="12059" y="5199"/>
                  </a:cubicBezTo>
                  <a:cubicBezTo>
                    <a:pt x="12046" y="5162"/>
                    <a:pt x="12172" y="5071"/>
                    <a:pt x="12203" y="5032"/>
                  </a:cubicBezTo>
                  <a:cubicBezTo>
                    <a:pt x="12233" y="4995"/>
                    <a:pt x="12337" y="4909"/>
                    <a:pt x="12433" y="4842"/>
                  </a:cubicBezTo>
                  <a:lnTo>
                    <a:pt x="12521" y="4779"/>
                  </a:lnTo>
                  <a:cubicBezTo>
                    <a:pt x="12557" y="4755"/>
                    <a:pt x="12589" y="4726"/>
                    <a:pt x="12619" y="4699"/>
                  </a:cubicBezTo>
                  <a:cubicBezTo>
                    <a:pt x="12645" y="4677"/>
                    <a:pt x="12517" y="4648"/>
                    <a:pt x="12633" y="4616"/>
                  </a:cubicBezTo>
                  <a:lnTo>
                    <a:pt x="12704" y="4598"/>
                  </a:lnTo>
                  <a:cubicBezTo>
                    <a:pt x="12758" y="4526"/>
                    <a:pt x="12915" y="4409"/>
                    <a:pt x="12934" y="4377"/>
                  </a:cubicBezTo>
                  <a:cubicBezTo>
                    <a:pt x="12954" y="4344"/>
                    <a:pt x="12997" y="4238"/>
                    <a:pt x="13029" y="4142"/>
                  </a:cubicBezTo>
                  <a:lnTo>
                    <a:pt x="13098" y="4092"/>
                  </a:lnTo>
                  <a:lnTo>
                    <a:pt x="13236" y="3995"/>
                  </a:lnTo>
                  <a:cubicBezTo>
                    <a:pt x="13298" y="3855"/>
                    <a:pt x="13354" y="3722"/>
                    <a:pt x="13349" y="3708"/>
                  </a:cubicBezTo>
                  <a:cubicBezTo>
                    <a:pt x="13344" y="3693"/>
                    <a:pt x="13330" y="3652"/>
                    <a:pt x="13316" y="3615"/>
                  </a:cubicBezTo>
                  <a:lnTo>
                    <a:pt x="13300" y="3583"/>
                  </a:lnTo>
                  <a:lnTo>
                    <a:pt x="13285" y="3554"/>
                  </a:lnTo>
                  <a:cubicBezTo>
                    <a:pt x="13261" y="3511"/>
                    <a:pt x="13300" y="3452"/>
                    <a:pt x="13320" y="3442"/>
                  </a:cubicBezTo>
                  <a:cubicBezTo>
                    <a:pt x="13343" y="3432"/>
                    <a:pt x="13338" y="3405"/>
                    <a:pt x="13311" y="3381"/>
                  </a:cubicBezTo>
                  <a:lnTo>
                    <a:pt x="13288" y="3367"/>
                  </a:lnTo>
                  <a:cubicBezTo>
                    <a:pt x="13278" y="3360"/>
                    <a:pt x="13259" y="3353"/>
                    <a:pt x="13248" y="3353"/>
                  </a:cubicBezTo>
                  <a:cubicBezTo>
                    <a:pt x="13245" y="3353"/>
                    <a:pt x="13243" y="3353"/>
                    <a:pt x="13242" y="3354"/>
                  </a:cubicBezTo>
                  <a:cubicBezTo>
                    <a:pt x="13214" y="3370"/>
                    <a:pt x="13191" y="3379"/>
                    <a:pt x="13172" y="3379"/>
                  </a:cubicBezTo>
                  <a:cubicBezTo>
                    <a:pt x="13145" y="3379"/>
                    <a:pt x="13126" y="3360"/>
                    <a:pt x="13111" y="3316"/>
                  </a:cubicBezTo>
                  <a:lnTo>
                    <a:pt x="13103" y="3292"/>
                  </a:lnTo>
                  <a:cubicBezTo>
                    <a:pt x="13048" y="3276"/>
                    <a:pt x="12890" y="3231"/>
                    <a:pt x="12875" y="3199"/>
                  </a:cubicBezTo>
                  <a:cubicBezTo>
                    <a:pt x="12862" y="3165"/>
                    <a:pt x="12835" y="3107"/>
                    <a:pt x="12818" y="3067"/>
                  </a:cubicBezTo>
                  <a:lnTo>
                    <a:pt x="12786" y="3050"/>
                  </a:lnTo>
                  <a:cubicBezTo>
                    <a:pt x="12681" y="2995"/>
                    <a:pt x="12675" y="2917"/>
                    <a:pt x="12688" y="2832"/>
                  </a:cubicBezTo>
                  <a:lnTo>
                    <a:pt x="12712" y="2678"/>
                  </a:lnTo>
                  <a:cubicBezTo>
                    <a:pt x="12611" y="2542"/>
                    <a:pt x="12499" y="2387"/>
                    <a:pt x="12488" y="2371"/>
                  </a:cubicBezTo>
                  <a:cubicBezTo>
                    <a:pt x="12476" y="2355"/>
                    <a:pt x="12459" y="2222"/>
                    <a:pt x="12417" y="2193"/>
                  </a:cubicBezTo>
                  <a:cubicBezTo>
                    <a:pt x="12377" y="2166"/>
                    <a:pt x="12361" y="2100"/>
                    <a:pt x="12384" y="2047"/>
                  </a:cubicBezTo>
                  <a:lnTo>
                    <a:pt x="12411" y="2014"/>
                  </a:lnTo>
                  <a:cubicBezTo>
                    <a:pt x="12441" y="1977"/>
                    <a:pt x="12488" y="1956"/>
                    <a:pt x="12440" y="1902"/>
                  </a:cubicBezTo>
                  <a:cubicBezTo>
                    <a:pt x="12404" y="1860"/>
                    <a:pt x="12422" y="1855"/>
                    <a:pt x="12449" y="1855"/>
                  </a:cubicBezTo>
                  <a:cubicBezTo>
                    <a:pt x="12458" y="1855"/>
                    <a:pt x="12469" y="1855"/>
                    <a:pt x="12478" y="1855"/>
                  </a:cubicBezTo>
                  <a:cubicBezTo>
                    <a:pt x="12497" y="1855"/>
                    <a:pt x="12513" y="1853"/>
                    <a:pt x="12512" y="1838"/>
                  </a:cubicBezTo>
                  <a:cubicBezTo>
                    <a:pt x="12510" y="1818"/>
                    <a:pt x="12518" y="1791"/>
                    <a:pt x="12505" y="1778"/>
                  </a:cubicBezTo>
                  <a:lnTo>
                    <a:pt x="12467" y="1740"/>
                  </a:lnTo>
                  <a:cubicBezTo>
                    <a:pt x="12445" y="1723"/>
                    <a:pt x="12420" y="1715"/>
                    <a:pt x="12396" y="1715"/>
                  </a:cubicBezTo>
                  <a:cubicBezTo>
                    <a:pt x="12367" y="1715"/>
                    <a:pt x="12339" y="1727"/>
                    <a:pt x="12323" y="1751"/>
                  </a:cubicBezTo>
                  <a:lnTo>
                    <a:pt x="12312" y="1748"/>
                  </a:lnTo>
                  <a:lnTo>
                    <a:pt x="12268" y="1738"/>
                  </a:lnTo>
                  <a:cubicBezTo>
                    <a:pt x="12225" y="1713"/>
                    <a:pt x="12270" y="1626"/>
                    <a:pt x="12299" y="1602"/>
                  </a:cubicBezTo>
                  <a:cubicBezTo>
                    <a:pt x="12328" y="1580"/>
                    <a:pt x="12238" y="1482"/>
                    <a:pt x="12100" y="1386"/>
                  </a:cubicBezTo>
                  <a:lnTo>
                    <a:pt x="12023" y="1269"/>
                  </a:lnTo>
                  <a:lnTo>
                    <a:pt x="11986" y="1215"/>
                  </a:lnTo>
                  <a:cubicBezTo>
                    <a:pt x="11943" y="1157"/>
                    <a:pt x="11937" y="1082"/>
                    <a:pt x="11950" y="1069"/>
                  </a:cubicBezTo>
                  <a:cubicBezTo>
                    <a:pt x="11962" y="1058"/>
                    <a:pt x="11823" y="998"/>
                    <a:pt x="11781" y="963"/>
                  </a:cubicBezTo>
                  <a:cubicBezTo>
                    <a:pt x="11741" y="926"/>
                    <a:pt x="11637" y="846"/>
                    <a:pt x="11549" y="785"/>
                  </a:cubicBezTo>
                  <a:lnTo>
                    <a:pt x="11458" y="744"/>
                  </a:lnTo>
                  <a:lnTo>
                    <a:pt x="11444" y="736"/>
                  </a:lnTo>
                  <a:cubicBezTo>
                    <a:pt x="11427" y="740"/>
                    <a:pt x="11347" y="766"/>
                    <a:pt x="11303" y="766"/>
                  </a:cubicBezTo>
                  <a:cubicBezTo>
                    <a:pt x="11285" y="766"/>
                    <a:pt x="11272" y="762"/>
                    <a:pt x="11272" y="750"/>
                  </a:cubicBezTo>
                  <a:cubicBezTo>
                    <a:pt x="11272" y="728"/>
                    <a:pt x="11246" y="721"/>
                    <a:pt x="11216" y="721"/>
                  </a:cubicBezTo>
                  <a:cubicBezTo>
                    <a:pt x="11191" y="721"/>
                    <a:pt x="11164" y="726"/>
                    <a:pt x="11149" y="733"/>
                  </a:cubicBezTo>
                  <a:cubicBezTo>
                    <a:pt x="11144" y="735"/>
                    <a:pt x="11136" y="736"/>
                    <a:pt x="11126" y="736"/>
                  </a:cubicBezTo>
                  <a:cubicBezTo>
                    <a:pt x="11082" y="736"/>
                    <a:pt x="11001" y="712"/>
                    <a:pt x="10971" y="712"/>
                  </a:cubicBezTo>
                  <a:cubicBezTo>
                    <a:pt x="10969" y="712"/>
                    <a:pt x="10968" y="712"/>
                    <a:pt x="10966" y="712"/>
                  </a:cubicBezTo>
                  <a:cubicBezTo>
                    <a:pt x="10933" y="717"/>
                    <a:pt x="10803" y="741"/>
                    <a:pt x="10677" y="765"/>
                  </a:cubicBezTo>
                  <a:lnTo>
                    <a:pt x="10577" y="742"/>
                  </a:lnTo>
                  <a:lnTo>
                    <a:pt x="10448" y="713"/>
                  </a:lnTo>
                  <a:cubicBezTo>
                    <a:pt x="10352" y="736"/>
                    <a:pt x="10084" y="799"/>
                    <a:pt x="9924" y="799"/>
                  </a:cubicBezTo>
                  <a:cubicBezTo>
                    <a:pt x="9878" y="799"/>
                    <a:pt x="9841" y="794"/>
                    <a:pt x="9820" y="781"/>
                  </a:cubicBezTo>
                  <a:cubicBezTo>
                    <a:pt x="9728" y="723"/>
                    <a:pt x="9603" y="660"/>
                    <a:pt x="9581" y="660"/>
                  </a:cubicBezTo>
                  <a:cubicBezTo>
                    <a:pt x="9581" y="660"/>
                    <a:pt x="9580" y="661"/>
                    <a:pt x="9580" y="661"/>
                  </a:cubicBezTo>
                  <a:cubicBezTo>
                    <a:pt x="9579" y="661"/>
                    <a:pt x="9579" y="661"/>
                    <a:pt x="9579" y="661"/>
                  </a:cubicBezTo>
                  <a:cubicBezTo>
                    <a:pt x="9561" y="661"/>
                    <a:pt x="9443" y="598"/>
                    <a:pt x="9380" y="598"/>
                  </a:cubicBezTo>
                  <a:cubicBezTo>
                    <a:pt x="9373" y="598"/>
                    <a:pt x="9367" y="598"/>
                    <a:pt x="9362" y="600"/>
                  </a:cubicBezTo>
                  <a:cubicBezTo>
                    <a:pt x="9304" y="617"/>
                    <a:pt x="9091" y="683"/>
                    <a:pt x="9024" y="686"/>
                  </a:cubicBezTo>
                  <a:cubicBezTo>
                    <a:pt x="8957" y="691"/>
                    <a:pt x="8881" y="713"/>
                    <a:pt x="8878" y="731"/>
                  </a:cubicBezTo>
                  <a:cubicBezTo>
                    <a:pt x="8878" y="735"/>
                    <a:pt x="8874" y="736"/>
                    <a:pt x="8869" y="736"/>
                  </a:cubicBezTo>
                  <a:cubicBezTo>
                    <a:pt x="8847" y="736"/>
                    <a:pt x="8792" y="709"/>
                    <a:pt x="8771" y="696"/>
                  </a:cubicBezTo>
                  <a:cubicBezTo>
                    <a:pt x="8768" y="694"/>
                    <a:pt x="8764" y="693"/>
                    <a:pt x="8758" y="693"/>
                  </a:cubicBezTo>
                  <a:cubicBezTo>
                    <a:pt x="8709" y="693"/>
                    <a:pt x="8566" y="751"/>
                    <a:pt x="8504" y="768"/>
                  </a:cubicBezTo>
                  <a:cubicBezTo>
                    <a:pt x="8433" y="787"/>
                    <a:pt x="8302" y="832"/>
                    <a:pt x="8275" y="848"/>
                  </a:cubicBezTo>
                  <a:cubicBezTo>
                    <a:pt x="8254" y="859"/>
                    <a:pt x="8209" y="866"/>
                    <a:pt x="8160" y="866"/>
                  </a:cubicBezTo>
                  <a:cubicBezTo>
                    <a:pt x="8139" y="866"/>
                    <a:pt x="8119" y="865"/>
                    <a:pt x="8098" y="862"/>
                  </a:cubicBezTo>
                  <a:lnTo>
                    <a:pt x="8036" y="856"/>
                  </a:lnTo>
                  <a:cubicBezTo>
                    <a:pt x="8024" y="855"/>
                    <a:pt x="8009" y="853"/>
                    <a:pt x="7997" y="853"/>
                  </a:cubicBezTo>
                  <a:cubicBezTo>
                    <a:pt x="7990" y="853"/>
                    <a:pt x="7985" y="854"/>
                    <a:pt x="7982" y="856"/>
                  </a:cubicBezTo>
                  <a:cubicBezTo>
                    <a:pt x="7871" y="966"/>
                    <a:pt x="7703" y="968"/>
                    <a:pt x="7557" y="1011"/>
                  </a:cubicBezTo>
                  <a:lnTo>
                    <a:pt x="7472" y="1035"/>
                  </a:lnTo>
                  <a:cubicBezTo>
                    <a:pt x="7455" y="1099"/>
                    <a:pt x="7419" y="1159"/>
                    <a:pt x="7395" y="1170"/>
                  </a:cubicBezTo>
                  <a:lnTo>
                    <a:pt x="7370" y="1171"/>
                  </a:lnTo>
                  <a:cubicBezTo>
                    <a:pt x="7369" y="1171"/>
                    <a:pt x="7369" y="1171"/>
                    <a:pt x="7369" y="1171"/>
                  </a:cubicBezTo>
                  <a:cubicBezTo>
                    <a:pt x="7358" y="1171"/>
                    <a:pt x="7335" y="1151"/>
                    <a:pt x="7336" y="1149"/>
                  </a:cubicBezTo>
                  <a:lnTo>
                    <a:pt x="7347" y="1131"/>
                  </a:lnTo>
                  <a:cubicBezTo>
                    <a:pt x="7365" y="1114"/>
                    <a:pt x="7347" y="1095"/>
                    <a:pt x="7309" y="1088"/>
                  </a:cubicBezTo>
                  <a:lnTo>
                    <a:pt x="7287" y="1099"/>
                  </a:lnTo>
                  <a:lnTo>
                    <a:pt x="7214" y="1136"/>
                  </a:lnTo>
                  <a:cubicBezTo>
                    <a:pt x="7158" y="1168"/>
                    <a:pt x="7095" y="1187"/>
                    <a:pt x="7054" y="1187"/>
                  </a:cubicBezTo>
                  <a:cubicBezTo>
                    <a:pt x="7039" y="1187"/>
                    <a:pt x="7027" y="1184"/>
                    <a:pt x="7019" y="1179"/>
                  </a:cubicBezTo>
                  <a:lnTo>
                    <a:pt x="6973" y="1210"/>
                  </a:lnTo>
                  <a:lnTo>
                    <a:pt x="6939" y="1232"/>
                  </a:lnTo>
                  <a:cubicBezTo>
                    <a:pt x="6865" y="1232"/>
                    <a:pt x="6849" y="1298"/>
                    <a:pt x="6862" y="1317"/>
                  </a:cubicBezTo>
                  <a:cubicBezTo>
                    <a:pt x="6873" y="1332"/>
                    <a:pt x="6843" y="1342"/>
                    <a:pt x="6790" y="1342"/>
                  </a:cubicBezTo>
                  <a:cubicBezTo>
                    <a:pt x="6772" y="1342"/>
                    <a:pt x="6750" y="1340"/>
                    <a:pt x="6726" y="1338"/>
                  </a:cubicBezTo>
                  <a:lnTo>
                    <a:pt x="6665" y="1359"/>
                  </a:lnTo>
                  <a:lnTo>
                    <a:pt x="6603" y="1381"/>
                  </a:lnTo>
                  <a:cubicBezTo>
                    <a:pt x="6582" y="1403"/>
                    <a:pt x="6553" y="1410"/>
                    <a:pt x="6523" y="1410"/>
                  </a:cubicBezTo>
                  <a:cubicBezTo>
                    <a:pt x="6480" y="1410"/>
                    <a:pt x="6436" y="1394"/>
                    <a:pt x="6419" y="1384"/>
                  </a:cubicBezTo>
                  <a:cubicBezTo>
                    <a:pt x="6416" y="1383"/>
                    <a:pt x="6414" y="1383"/>
                    <a:pt x="6410" y="1383"/>
                  </a:cubicBezTo>
                  <a:cubicBezTo>
                    <a:pt x="6367" y="1383"/>
                    <a:pt x="6230" y="1474"/>
                    <a:pt x="6166" y="1496"/>
                  </a:cubicBezTo>
                  <a:cubicBezTo>
                    <a:pt x="6098" y="1520"/>
                    <a:pt x="5978" y="1546"/>
                    <a:pt x="5953" y="1562"/>
                  </a:cubicBezTo>
                  <a:cubicBezTo>
                    <a:pt x="5927" y="1577"/>
                    <a:pt x="5738" y="1655"/>
                    <a:pt x="5530" y="1735"/>
                  </a:cubicBezTo>
                  <a:lnTo>
                    <a:pt x="5418" y="1889"/>
                  </a:lnTo>
                  <a:cubicBezTo>
                    <a:pt x="5411" y="1897"/>
                    <a:pt x="5383" y="1892"/>
                    <a:pt x="5370" y="1900"/>
                  </a:cubicBezTo>
                  <a:lnTo>
                    <a:pt x="5335" y="1921"/>
                  </a:lnTo>
                  <a:cubicBezTo>
                    <a:pt x="5332" y="1920"/>
                    <a:pt x="5329" y="1920"/>
                    <a:pt x="5326" y="1920"/>
                  </a:cubicBezTo>
                  <a:cubicBezTo>
                    <a:pt x="5288" y="1920"/>
                    <a:pt x="5223" y="1973"/>
                    <a:pt x="5188" y="1973"/>
                  </a:cubicBezTo>
                  <a:cubicBezTo>
                    <a:pt x="5186" y="1973"/>
                    <a:pt x="5184" y="1972"/>
                    <a:pt x="5182" y="1972"/>
                  </a:cubicBezTo>
                  <a:cubicBezTo>
                    <a:pt x="5180" y="1972"/>
                    <a:pt x="5178" y="1971"/>
                    <a:pt x="5176" y="1971"/>
                  </a:cubicBezTo>
                  <a:cubicBezTo>
                    <a:pt x="5133" y="1971"/>
                    <a:pt x="5026" y="2033"/>
                    <a:pt x="4984" y="2035"/>
                  </a:cubicBezTo>
                  <a:cubicBezTo>
                    <a:pt x="4937" y="2038"/>
                    <a:pt x="4893" y="2051"/>
                    <a:pt x="4885" y="2063"/>
                  </a:cubicBezTo>
                  <a:lnTo>
                    <a:pt x="4877" y="2076"/>
                  </a:lnTo>
                  <a:cubicBezTo>
                    <a:pt x="4864" y="2092"/>
                    <a:pt x="4849" y="2110"/>
                    <a:pt x="4838" y="2126"/>
                  </a:cubicBezTo>
                  <a:lnTo>
                    <a:pt x="4796" y="2187"/>
                  </a:lnTo>
                  <a:cubicBezTo>
                    <a:pt x="4772" y="2171"/>
                    <a:pt x="4739" y="2164"/>
                    <a:pt x="4705" y="2164"/>
                  </a:cubicBezTo>
                  <a:cubicBezTo>
                    <a:pt x="4667" y="2164"/>
                    <a:pt x="4627" y="2173"/>
                    <a:pt x="4596" y="2191"/>
                  </a:cubicBezTo>
                  <a:lnTo>
                    <a:pt x="4555" y="2233"/>
                  </a:lnTo>
                  <a:cubicBezTo>
                    <a:pt x="4540" y="2247"/>
                    <a:pt x="4528" y="2252"/>
                    <a:pt x="4517" y="2252"/>
                  </a:cubicBezTo>
                  <a:cubicBezTo>
                    <a:pt x="4490" y="2252"/>
                    <a:pt x="4473" y="2223"/>
                    <a:pt x="4459" y="2223"/>
                  </a:cubicBezTo>
                  <a:cubicBezTo>
                    <a:pt x="4458" y="2223"/>
                    <a:pt x="4457" y="2223"/>
                    <a:pt x="4455" y="2223"/>
                  </a:cubicBezTo>
                  <a:cubicBezTo>
                    <a:pt x="4409" y="2247"/>
                    <a:pt x="4356" y="2280"/>
                    <a:pt x="4338" y="2318"/>
                  </a:cubicBezTo>
                  <a:cubicBezTo>
                    <a:pt x="4294" y="2412"/>
                    <a:pt x="4201" y="2432"/>
                    <a:pt x="4098" y="2444"/>
                  </a:cubicBezTo>
                  <a:cubicBezTo>
                    <a:pt x="4063" y="2448"/>
                    <a:pt x="4025" y="2448"/>
                    <a:pt x="3994" y="2460"/>
                  </a:cubicBezTo>
                  <a:cubicBezTo>
                    <a:pt x="3948" y="2480"/>
                    <a:pt x="3909" y="2512"/>
                    <a:pt x="3865" y="2534"/>
                  </a:cubicBezTo>
                  <a:cubicBezTo>
                    <a:pt x="3813" y="2560"/>
                    <a:pt x="3757" y="2579"/>
                    <a:pt x="3704" y="2603"/>
                  </a:cubicBezTo>
                  <a:lnTo>
                    <a:pt x="3660" y="2624"/>
                  </a:lnTo>
                  <a:cubicBezTo>
                    <a:pt x="3615" y="2647"/>
                    <a:pt x="3534" y="2667"/>
                    <a:pt x="3480" y="2667"/>
                  </a:cubicBezTo>
                  <a:cubicBezTo>
                    <a:pt x="3478" y="2667"/>
                    <a:pt x="3476" y="2667"/>
                    <a:pt x="3474" y="2667"/>
                  </a:cubicBezTo>
                  <a:lnTo>
                    <a:pt x="3432" y="2689"/>
                  </a:lnTo>
                  <a:lnTo>
                    <a:pt x="3366" y="2725"/>
                  </a:lnTo>
                  <a:cubicBezTo>
                    <a:pt x="3298" y="2768"/>
                    <a:pt x="3168" y="2816"/>
                    <a:pt x="3075" y="2832"/>
                  </a:cubicBezTo>
                  <a:lnTo>
                    <a:pt x="3075" y="2926"/>
                  </a:lnTo>
                  <a:lnTo>
                    <a:pt x="3075" y="2936"/>
                  </a:lnTo>
                  <a:cubicBezTo>
                    <a:pt x="2973" y="2942"/>
                    <a:pt x="2881" y="2958"/>
                    <a:pt x="2870" y="2973"/>
                  </a:cubicBezTo>
                  <a:lnTo>
                    <a:pt x="2868" y="2986"/>
                  </a:lnTo>
                  <a:lnTo>
                    <a:pt x="2865" y="3015"/>
                  </a:lnTo>
                  <a:cubicBezTo>
                    <a:pt x="2867" y="3055"/>
                    <a:pt x="2776" y="3064"/>
                    <a:pt x="2747" y="3071"/>
                  </a:cubicBezTo>
                  <a:cubicBezTo>
                    <a:pt x="2720" y="3077"/>
                    <a:pt x="2609" y="3178"/>
                    <a:pt x="2551" y="3194"/>
                  </a:cubicBezTo>
                  <a:cubicBezTo>
                    <a:pt x="2494" y="3208"/>
                    <a:pt x="2308" y="3245"/>
                    <a:pt x="2257" y="3271"/>
                  </a:cubicBezTo>
                  <a:cubicBezTo>
                    <a:pt x="2206" y="3296"/>
                    <a:pt x="2129" y="3357"/>
                    <a:pt x="2125" y="3384"/>
                  </a:cubicBezTo>
                  <a:cubicBezTo>
                    <a:pt x="2121" y="3408"/>
                    <a:pt x="2067" y="3426"/>
                    <a:pt x="2002" y="3426"/>
                  </a:cubicBezTo>
                  <a:cubicBezTo>
                    <a:pt x="1997" y="3426"/>
                    <a:pt x="1991" y="3426"/>
                    <a:pt x="1986" y="3426"/>
                  </a:cubicBezTo>
                  <a:lnTo>
                    <a:pt x="1953" y="3485"/>
                  </a:lnTo>
                  <a:lnTo>
                    <a:pt x="1941" y="3508"/>
                  </a:lnTo>
                  <a:cubicBezTo>
                    <a:pt x="1953" y="3548"/>
                    <a:pt x="1860" y="3581"/>
                    <a:pt x="1815" y="3581"/>
                  </a:cubicBezTo>
                  <a:cubicBezTo>
                    <a:pt x="1772" y="3581"/>
                    <a:pt x="1768" y="3607"/>
                    <a:pt x="1808" y="3639"/>
                  </a:cubicBezTo>
                  <a:lnTo>
                    <a:pt x="1804" y="3644"/>
                  </a:lnTo>
                  <a:lnTo>
                    <a:pt x="1751" y="3713"/>
                  </a:lnTo>
                  <a:cubicBezTo>
                    <a:pt x="1741" y="3705"/>
                    <a:pt x="1731" y="3701"/>
                    <a:pt x="1720" y="3701"/>
                  </a:cubicBezTo>
                  <a:cubicBezTo>
                    <a:pt x="1670" y="3701"/>
                    <a:pt x="1607" y="3772"/>
                    <a:pt x="1565" y="3796"/>
                  </a:cubicBezTo>
                  <a:cubicBezTo>
                    <a:pt x="1514" y="3826"/>
                    <a:pt x="1354" y="3825"/>
                    <a:pt x="1339" y="3860"/>
                  </a:cubicBezTo>
                  <a:cubicBezTo>
                    <a:pt x="1323" y="3895"/>
                    <a:pt x="1217" y="3947"/>
                    <a:pt x="1190" y="3980"/>
                  </a:cubicBezTo>
                  <a:cubicBezTo>
                    <a:pt x="1161" y="4012"/>
                    <a:pt x="1121" y="4055"/>
                    <a:pt x="1101" y="4078"/>
                  </a:cubicBezTo>
                  <a:lnTo>
                    <a:pt x="1086" y="4075"/>
                  </a:lnTo>
                  <a:lnTo>
                    <a:pt x="918" y="4051"/>
                  </a:lnTo>
                  <a:cubicBezTo>
                    <a:pt x="827" y="4151"/>
                    <a:pt x="729" y="4272"/>
                    <a:pt x="700" y="4318"/>
                  </a:cubicBezTo>
                  <a:lnTo>
                    <a:pt x="649" y="4350"/>
                  </a:lnTo>
                  <a:cubicBezTo>
                    <a:pt x="567" y="4403"/>
                    <a:pt x="486" y="4457"/>
                    <a:pt x="417" y="4521"/>
                  </a:cubicBezTo>
                  <a:cubicBezTo>
                    <a:pt x="378" y="4557"/>
                    <a:pt x="361" y="4608"/>
                    <a:pt x="346" y="4656"/>
                  </a:cubicBezTo>
                  <a:cubicBezTo>
                    <a:pt x="344" y="4665"/>
                    <a:pt x="333" y="4667"/>
                    <a:pt x="319" y="4667"/>
                  </a:cubicBezTo>
                  <a:cubicBezTo>
                    <a:pt x="306" y="4667"/>
                    <a:pt x="292" y="4665"/>
                    <a:pt x="280" y="4665"/>
                  </a:cubicBezTo>
                  <a:cubicBezTo>
                    <a:pt x="253" y="4665"/>
                    <a:pt x="237" y="4673"/>
                    <a:pt x="278" y="4722"/>
                  </a:cubicBezTo>
                  <a:cubicBezTo>
                    <a:pt x="284" y="4730"/>
                    <a:pt x="225" y="4781"/>
                    <a:pt x="189" y="4806"/>
                  </a:cubicBezTo>
                  <a:cubicBezTo>
                    <a:pt x="161" y="4829"/>
                    <a:pt x="113" y="4837"/>
                    <a:pt x="93" y="4862"/>
                  </a:cubicBezTo>
                  <a:cubicBezTo>
                    <a:pt x="0" y="4979"/>
                    <a:pt x="15" y="5112"/>
                    <a:pt x="34" y="5242"/>
                  </a:cubicBezTo>
                  <a:cubicBezTo>
                    <a:pt x="34" y="5248"/>
                    <a:pt x="47" y="5255"/>
                    <a:pt x="53" y="5256"/>
                  </a:cubicBezTo>
                  <a:cubicBezTo>
                    <a:pt x="225" y="5293"/>
                    <a:pt x="93" y="5290"/>
                    <a:pt x="47" y="5309"/>
                  </a:cubicBezTo>
                  <a:lnTo>
                    <a:pt x="33" y="5316"/>
                  </a:lnTo>
                  <a:cubicBezTo>
                    <a:pt x="37" y="5348"/>
                    <a:pt x="69" y="5364"/>
                    <a:pt x="90" y="5364"/>
                  </a:cubicBezTo>
                  <a:cubicBezTo>
                    <a:pt x="94" y="5364"/>
                    <a:pt x="97" y="5363"/>
                    <a:pt x="100" y="5362"/>
                  </a:cubicBezTo>
                  <a:cubicBezTo>
                    <a:pt x="101" y="5362"/>
                    <a:pt x="101" y="5362"/>
                    <a:pt x="102" y="5362"/>
                  </a:cubicBezTo>
                  <a:cubicBezTo>
                    <a:pt x="120" y="5362"/>
                    <a:pt x="132" y="5438"/>
                    <a:pt x="127" y="5537"/>
                  </a:cubicBezTo>
                  <a:lnTo>
                    <a:pt x="137" y="5625"/>
                  </a:lnTo>
                  <a:lnTo>
                    <a:pt x="146" y="5697"/>
                  </a:lnTo>
                  <a:cubicBezTo>
                    <a:pt x="213" y="5758"/>
                    <a:pt x="369" y="5855"/>
                    <a:pt x="490" y="5915"/>
                  </a:cubicBezTo>
                  <a:lnTo>
                    <a:pt x="377" y="6036"/>
                  </a:lnTo>
                  <a:lnTo>
                    <a:pt x="372" y="6043"/>
                  </a:lnTo>
                  <a:cubicBezTo>
                    <a:pt x="377" y="6057"/>
                    <a:pt x="535" y="6238"/>
                    <a:pt x="531" y="6318"/>
                  </a:cubicBezTo>
                  <a:cubicBezTo>
                    <a:pt x="527" y="6397"/>
                    <a:pt x="564" y="6480"/>
                    <a:pt x="612" y="6504"/>
                  </a:cubicBezTo>
                  <a:lnTo>
                    <a:pt x="652" y="6515"/>
                  </a:lnTo>
                  <a:cubicBezTo>
                    <a:pt x="700" y="6531"/>
                    <a:pt x="763" y="6528"/>
                    <a:pt x="800" y="6552"/>
                  </a:cubicBezTo>
                  <a:lnTo>
                    <a:pt x="824" y="6569"/>
                  </a:lnTo>
                  <a:cubicBezTo>
                    <a:pt x="824" y="6614"/>
                    <a:pt x="928" y="6688"/>
                    <a:pt x="923" y="6720"/>
                  </a:cubicBezTo>
                  <a:cubicBezTo>
                    <a:pt x="920" y="6752"/>
                    <a:pt x="915" y="6856"/>
                    <a:pt x="916" y="6885"/>
                  </a:cubicBezTo>
                  <a:cubicBezTo>
                    <a:pt x="916" y="6914"/>
                    <a:pt x="921" y="6957"/>
                    <a:pt x="928" y="6963"/>
                  </a:cubicBezTo>
                  <a:cubicBezTo>
                    <a:pt x="932" y="6971"/>
                    <a:pt x="1005" y="6983"/>
                    <a:pt x="1032" y="6986"/>
                  </a:cubicBezTo>
                  <a:cubicBezTo>
                    <a:pt x="1061" y="6989"/>
                    <a:pt x="1073" y="7037"/>
                    <a:pt x="1061" y="7093"/>
                  </a:cubicBezTo>
                  <a:lnTo>
                    <a:pt x="1086" y="7120"/>
                  </a:lnTo>
                  <a:lnTo>
                    <a:pt x="1206" y="7253"/>
                  </a:lnTo>
                  <a:cubicBezTo>
                    <a:pt x="1115" y="7366"/>
                    <a:pt x="1219" y="7499"/>
                    <a:pt x="1267" y="7499"/>
                  </a:cubicBezTo>
                  <a:cubicBezTo>
                    <a:pt x="1268" y="7499"/>
                    <a:pt x="1270" y="7499"/>
                    <a:pt x="1272" y="7498"/>
                  </a:cubicBezTo>
                  <a:cubicBezTo>
                    <a:pt x="1313" y="7488"/>
                    <a:pt x="1559" y="7426"/>
                    <a:pt x="1659" y="7426"/>
                  </a:cubicBezTo>
                  <a:cubicBezTo>
                    <a:pt x="1664" y="7426"/>
                    <a:pt x="1668" y="7426"/>
                    <a:pt x="1672" y="7426"/>
                  </a:cubicBezTo>
                  <a:cubicBezTo>
                    <a:pt x="1755" y="7431"/>
                    <a:pt x="1921" y="7496"/>
                    <a:pt x="1983" y="7496"/>
                  </a:cubicBezTo>
                  <a:cubicBezTo>
                    <a:pt x="1987" y="7496"/>
                    <a:pt x="1991" y="7496"/>
                    <a:pt x="1994" y="7495"/>
                  </a:cubicBezTo>
                  <a:cubicBezTo>
                    <a:pt x="2045" y="7487"/>
                    <a:pt x="2132" y="7476"/>
                    <a:pt x="2188" y="7469"/>
                  </a:cubicBezTo>
                  <a:lnTo>
                    <a:pt x="2225" y="7484"/>
                  </a:lnTo>
                  <a:lnTo>
                    <a:pt x="2254" y="7497"/>
                  </a:lnTo>
                  <a:cubicBezTo>
                    <a:pt x="2267" y="7526"/>
                    <a:pt x="2292" y="7535"/>
                    <a:pt x="2313" y="7535"/>
                  </a:cubicBezTo>
                  <a:cubicBezTo>
                    <a:pt x="2331" y="7535"/>
                    <a:pt x="2347" y="7529"/>
                    <a:pt x="2351" y="7522"/>
                  </a:cubicBezTo>
                  <a:cubicBezTo>
                    <a:pt x="2353" y="7520"/>
                    <a:pt x="2357" y="7519"/>
                    <a:pt x="2363" y="7519"/>
                  </a:cubicBezTo>
                  <a:cubicBezTo>
                    <a:pt x="2391" y="7519"/>
                    <a:pt x="2461" y="7549"/>
                    <a:pt x="2483" y="7561"/>
                  </a:cubicBezTo>
                  <a:cubicBezTo>
                    <a:pt x="2508" y="7575"/>
                    <a:pt x="2399" y="7710"/>
                    <a:pt x="2354" y="7750"/>
                  </a:cubicBezTo>
                  <a:cubicBezTo>
                    <a:pt x="2317" y="7784"/>
                    <a:pt x="2252" y="7800"/>
                    <a:pt x="2218" y="7800"/>
                  </a:cubicBezTo>
                  <a:cubicBezTo>
                    <a:pt x="2211" y="7800"/>
                    <a:pt x="2205" y="7799"/>
                    <a:pt x="2201" y="7798"/>
                  </a:cubicBezTo>
                  <a:cubicBezTo>
                    <a:pt x="2200" y="7798"/>
                    <a:pt x="2200" y="7797"/>
                    <a:pt x="2199" y="7797"/>
                  </a:cubicBezTo>
                  <a:cubicBezTo>
                    <a:pt x="2174" y="7797"/>
                    <a:pt x="2094" y="7958"/>
                    <a:pt x="2053" y="8012"/>
                  </a:cubicBezTo>
                  <a:cubicBezTo>
                    <a:pt x="2010" y="8067"/>
                    <a:pt x="1962" y="8179"/>
                    <a:pt x="1946" y="8257"/>
                  </a:cubicBezTo>
                  <a:lnTo>
                    <a:pt x="1824" y="8264"/>
                  </a:lnTo>
                  <a:cubicBezTo>
                    <a:pt x="1820" y="8264"/>
                    <a:pt x="1804" y="8312"/>
                    <a:pt x="1813" y="8321"/>
                  </a:cubicBezTo>
                  <a:lnTo>
                    <a:pt x="1869" y="8366"/>
                  </a:lnTo>
                  <a:cubicBezTo>
                    <a:pt x="1823" y="8382"/>
                    <a:pt x="1688" y="8459"/>
                    <a:pt x="1671" y="8505"/>
                  </a:cubicBezTo>
                  <a:cubicBezTo>
                    <a:pt x="1651" y="8552"/>
                    <a:pt x="1592" y="8712"/>
                    <a:pt x="1530" y="8731"/>
                  </a:cubicBezTo>
                  <a:cubicBezTo>
                    <a:pt x="1466" y="8750"/>
                    <a:pt x="1443" y="8805"/>
                    <a:pt x="1477" y="8851"/>
                  </a:cubicBezTo>
                  <a:lnTo>
                    <a:pt x="1419" y="8887"/>
                  </a:lnTo>
                  <a:lnTo>
                    <a:pt x="1403" y="8898"/>
                  </a:lnTo>
                  <a:cubicBezTo>
                    <a:pt x="1387" y="8909"/>
                    <a:pt x="1368" y="8941"/>
                    <a:pt x="1362" y="8967"/>
                  </a:cubicBezTo>
                  <a:lnTo>
                    <a:pt x="1330" y="8983"/>
                  </a:lnTo>
                  <a:lnTo>
                    <a:pt x="1277" y="9010"/>
                  </a:lnTo>
                  <a:cubicBezTo>
                    <a:pt x="1302" y="9048"/>
                    <a:pt x="1269" y="9132"/>
                    <a:pt x="1243" y="9180"/>
                  </a:cubicBezTo>
                  <a:cubicBezTo>
                    <a:pt x="1219" y="9228"/>
                    <a:pt x="1187" y="9353"/>
                    <a:pt x="1152" y="9356"/>
                  </a:cubicBezTo>
                  <a:cubicBezTo>
                    <a:pt x="1115" y="9359"/>
                    <a:pt x="1110" y="9386"/>
                    <a:pt x="1120" y="9394"/>
                  </a:cubicBezTo>
                  <a:cubicBezTo>
                    <a:pt x="1129" y="9404"/>
                    <a:pt x="1093" y="9426"/>
                    <a:pt x="1038" y="9447"/>
                  </a:cubicBezTo>
                  <a:lnTo>
                    <a:pt x="1006" y="9477"/>
                  </a:lnTo>
                  <a:cubicBezTo>
                    <a:pt x="987" y="9497"/>
                    <a:pt x="1014" y="9553"/>
                    <a:pt x="993" y="9569"/>
                  </a:cubicBezTo>
                  <a:lnTo>
                    <a:pt x="880" y="9658"/>
                  </a:lnTo>
                  <a:cubicBezTo>
                    <a:pt x="841" y="9788"/>
                    <a:pt x="772" y="9961"/>
                    <a:pt x="777" y="9998"/>
                  </a:cubicBezTo>
                  <a:cubicBezTo>
                    <a:pt x="780" y="10035"/>
                    <a:pt x="780" y="10120"/>
                    <a:pt x="777" y="10187"/>
                  </a:cubicBezTo>
                  <a:lnTo>
                    <a:pt x="750" y="10245"/>
                  </a:lnTo>
                  <a:lnTo>
                    <a:pt x="745" y="10254"/>
                  </a:lnTo>
                  <a:cubicBezTo>
                    <a:pt x="756" y="10270"/>
                    <a:pt x="798" y="10328"/>
                    <a:pt x="840" y="10381"/>
                  </a:cubicBezTo>
                  <a:lnTo>
                    <a:pt x="832" y="10425"/>
                  </a:lnTo>
                  <a:cubicBezTo>
                    <a:pt x="822" y="10486"/>
                    <a:pt x="872" y="10520"/>
                    <a:pt x="888" y="10568"/>
                  </a:cubicBezTo>
                  <a:lnTo>
                    <a:pt x="907" y="10622"/>
                  </a:lnTo>
                  <a:cubicBezTo>
                    <a:pt x="920" y="10683"/>
                    <a:pt x="1009" y="10851"/>
                    <a:pt x="1043" y="10895"/>
                  </a:cubicBezTo>
                  <a:cubicBezTo>
                    <a:pt x="1077" y="10938"/>
                    <a:pt x="1145" y="11013"/>
                    <a:pt x="1197" y="11061"/>
                  </a:cubicBezTo>
                  <a:lnTo>
                    <a:pt x="1222" y="11112"/>
                  </a:lnTo>
                  <a:lnTo>
                    <a:pt x="1294" y="11263"/>
                  </a:lnTo>
                  <a:cubicBezTo>
                    <a:pt x="1365" y="11431"/>
                    <a:pt x="1443" y="11633"/>
                    <a:pt x="1469" y="11710"/>
                  </a:cubicBezTo>
                  <a:lnTo>
                    <a:pt x="1525" y="11758"/>
                  </a:lnTo>
                  <a:lnTo>
                    <a:pt x="1578" y="11803"/>
                  </a:lnTo>
                  <a:cubicBezTo>
                    <a:pt x="1564" y="11833"/>
                    <a:pt x="1584" y="11853"/>
                    <a:pt x="1624" y="11853"/>
                  </a:cubicBezTo>
                  <a:cubicBezTo>
                    <a:pt x="1634" y="11853"/>
                    <a:pt x="1646" y="11852"/>
                    <a:pt x="1658" y="11849"/>
                  </a:cubicBezTo>
                  <a:lnTo>
                    <a:pt x="1714" y="11838"/>
                  </a:lnTo>
                  <a:lnTo>
                    <a:pt x="1720" y="11836"/>
                  </a:lnTo>
                  <a:cubicBezTo>
                    <a:pt x="1738" y="11846"/>
                    <a:pt x="1752" y="11953"/>
                    <a:pt x="1752" y="11995"/>
                  </a:cubicBezTo>
                  <a:cubicBezTo>
                    <a:pt x="1751" y="12035"/>
                    <a:pt x="1772" y="12153"/>
                    <a:pt x="1804" y="12171"/>
                  </a:cubicBezTo>
                  <a:cubicBezTo>
                    <a:pt x="1836" y="12187"/>
                    <a:pt x="1908" y="12219"/>
                    <a:pt x="1922" y="12227"/>
                  </a:cubicBezTo>
                  <a:cubicBezTo>
                    <a:pt x="1938" y="12237"/>
                    <a:pt x="2093" y="12294"/>
                    <a:pt x="2090" y="12341"/>
                  </a:cubicBezTo>
                  <a:cubicBezTo>
                    <a:pt x="2087" y="12387"/>
                    <a:pt x="2063" y="12504"/>
                    <a:pt x="2036" y="12603"/>
                  </a:cubicBezTo>
                  <a:lnTo>
                    <a:pt x="2012" y="12693"/>
                  </a:lnTo>
                  <a:lnTo>
                    <a:pt x="1997" y="12744"/>
                  </a:lnTo>
                  <a:cubicBezTo>
                    <a:pt x="2045" y="12819"/>
                    <a:pt x="2175" y="12906"/>
                    <a:pt x="2282" y="12938"/>
                  </a:cubicBezTo>
                  <a:lnTo>
                    <a:pt x="2398" y="12932"/>
                  </a:lnTo>
                  <a:lnTo>
                    <a:pt x="2537" y="12925"/>
                  </a:lnTo>
                  <a:cubicBezTo>
                    <a:pt x="2667" y="12899"/>
                    <a:pt x="2879" y="12787"/>
                    <a:pt x="2962" y="12787"/>
                  </a:cubicBezTo>
                  <a:cubicBezTo>
                    <a:pt x="2971" y="12787"/>
                    <a:pt x="2978" y="12788"/>
                    <a:pt x="2984" y="12791"/>
                  </a:cubicBezTo>
                  <a:cubicBezTo>
                    <a:pt x="3045" y="12819"/>
                    <a:pt x="3210" y="12877"/>
                    <a:pt x="3254" y="12896"/>
                  </a:cubicBezTo>
                  <a:cubicBezTo>
                    <a:pt x="3264" y="12900"/>
                    <a:pt x="3275" y="12902"/>
                    <a:pt x="3288" y="12902"/>
                  </a:cubicBezTo>
                  <a:cubicBezTo>
                    <a:pt x="3337" y="12902"/>
                    <a:pt x="3403" y="12878"/>
                    <a:pt x="3421" y="12864"/>
                  </a:cubicBezTo>
                  <a:cubicBezTo>
                    <a:pt x="3425" y="12860"/>
                    <a:pt x="3443" y="12859"/>
                    <a:pt x="3469" y="12859"/>
                  </a:cubicBezTo>
                  <a:cubicBezTo>
                    <a:pt x="3520" y="12859"/>
                    <a:pt x="3600" y="12864"/>
                    <a:pt x="3676" y="12864"/>
                  </a:cubicBezTo>
                  <a:cubicBezTo>
                    <a:pt x="3744" y="12864"/>
                    <a:pt x="3808" y="12860"/>
                    <a:pt x="3845" y="12847"/>
                  </a:cubicBezTo>
                  <a:cubicBezTo>
                    <a:pt x="3946" y="12811"/>
                    <a:pt x="4101" y="12751"/>
                    <a:pt x="4194" y="12712"/>
                  </a:cubicBezTo>
                  <a:lnTo>
                    <a:pt x="4289" y="12691"/>
                  </a:lnTo>
                  <a:cubicBezTo>
                    <a:pt x="4385" y="12672"/>
                    <a:pt x="4459" y="12590"/>
                    <a:pt x="4545" y="12539"/>
                  </a:cubicBezTo>
                  <a:cubicBezTo>
                    <a:pt x="4572" y="12523"/>
                    <a:pt x="4609" y="12520"/>
                    <a:pt x="4640" y="12506"/>
                  </a:cubicBezTo>
                  <a:lnTo>
                    <a:pt x="4692" y="12482"/>
                  </a:lnTo>
                  <a:cubicBezTo>
                    <a:pt x="4748" y="12451"/>
                    <a:pt x="4965" y="12318"/>
                    <a:pt x="5040" y="12293"/>
                  </a:cubicBezTo>
                  <a:cubicBezTo>
                    <a:pt x="5115" y="12267"/>
                    <a:pt x="5272" y="12211"/>
                    <a:pt x="5389" y="12168"/>
                  </a:cubicBezTo>
                  <a:lnTo>
                    <a:pt x="5450" y="12076"/>
                  </a:lnTo>
                  <a:lnTo>
                    <a:pt x="5466" y="12052"/>
                  </a:lnTo>
                  <a:cubicBezTo>
                    <a:pt x="5501" y="12036"/>
                    <a:pt x="5749" y="11990"/>
                    <a:pt x="5812" y="11947"/>
                  </a:cubicBezTo>
                  <a:cubicBezTo>
                    <a:pt x="5876" y="11904"/>
                    <a:pt x="6047" y="11721"/>
                    <a:pt x="6126" y="11705"/>
                  </a:cubicBezTo>
                  <a:cubicBezTo>
                    <a:pt x="6202" y="11687"/>
                    <a:pt x="6451" y="11518"/>
                    <a:pt x="6539" y="11487"/>
                  </a:cubicBezTo>
                  <a:cubicBezTo>
                    <a:pt x="6627" y="11455"/>
                    <a:pt x="6798" y="11357"/>
                    <a:pt x="6920" y="11268"/>
                  </a:cubicBezTo>
                  <a:lnTo>
                    <a:pt x="7098" y="11273"/>
                  </a:lnTo>
                  <a:lnTo>
                    <a:pt x="7154" y="11274"/>
                  </a:lnTo>
                  <a:cubicBezTo>
                    <a:pt x="7219" y="11197"/>
                    <a:pt x="7338" y="11122"/>
                    <a:pt x="7416" y="11106"/>
                  </a:cubicBezTo>
                  <a:lnTo>
                    <a:pt x="7490" y="11063"/>
                  </a:lnTo>
                  <a:lnTo>
                    <a:pt x="7645" y="10973"/>
                  </a:lnTo>
                  <a:cubicBezTo>
                    <a:pt x="7818" y="10874"/>
                    <a:pt x="8150" y="10670"/>
                    <a:pt x="8231" y="10635"/>
                  </a:cubicBezTo>
                  <a:cubicBezTo>
                    <a:pt x="8313" y="10600"/>
                    <a:pt x="8516" y="10469"/>
                    <a:pt x="8582" y="10438"/>
                  </a:cubicBezTo>
                  <a:cubicBezTo>
                    <a:pt x="8646" y="10408"/>
                    <a:pt x="8800" y="10326"/>
                    <a:pt x="8923" y="10256"/>
                  </a:cubicBezTo>
                  <a:lnTo>
                    <a:pt x="9008" y="10174"/>
                  </a:lnTo>
                  <a:lnTo>
                    <a:pt x="9091" y="10092"/>
                  </a:lnTo>
                  <a:cubicBezTo>
                    <a:pt x="9207" y="10033"/>
                    <a:pt x="9413" y="9916"/>
                    <a:pt x="9549" y="9831"/>
                  </a:cubicBezTo>
                  <a:lnTo>
                    <a:pt x="9684" y="9763"/>
                  </a:lnTo>
                  <a:lnTo>
                    <a:pt x="9833" y="9686"/>
                  </a:lnTo>
                  <a:cubicBezTo>
                    <a:pt x="9986" y="9588"/>
                    <a:pt x="10523" y="9282"/>
                    <a:pt x="10678" y="9197"/>
                  </a:cubicBezTo>
                  <a:cubicBezTo>
                    <a:pt x="10835" y="9112"/>
                    <a:pt x="10984" y="9037"/>
                    <a:pt x="10998" y="9034"/>
                  </a:cubicBezTo>
                  <a:cubicBezTo>
                    <a:pt x="10999" y="9034"/>
                    <a:pt x="10999" y="9034"/>
                    <a:pt x="10999" y="9034"/>
                  </a:cubicBezTo>
                  <a:cubicBezTo>
                    <a:pt x="11011" y="9034"/>
                    <a:pt x="10992" y="9103"/>
                    <a:pt x="10984" y="9125"/>
                  </a:cubicBezTo>
                  <a:cubicBezTo>
                    <a:pt x="10982" y="9129"/>
                    <a:pt x="10988" y="9130"/>
                    <a:pt x="10997" y="9130"/>
                  </a:cubicBezTo>
                  <a:cubicBezTo>
                    <a:pt x="11044" y="9130"/>
                    <a:pt x="11194" y="9091"/>
                    <a:pt x="11163" y="9042"/>
                  </a:cubicBezTo>
                  <a:cubicBezTo>
                    <a:pt x="11129" y="8991"/>
                    <a:pt x="11123" y="8962"/>
                    <a:pt x="11129" y="8962"/>
                  </a:cubicBezTo>
                  <a:cubicBezTo>
                    <a:pt x="11129" y="8962"/>
                    <a:pt x="11130" y="8963"/>
                    <a:pt x="11131" y="8963"/>
                  </a:cubicBezTo>
                  <a:cubicBezTo>
                    <a:pt x="11132" y="8964"/>
                    <a:pt x="11133" y="8964"/>
                    <a:pt x="11133" y="8964"/>
                  </a:cubicBezTo>
                  <a:cubicBezTo>
                    <a:pt x="11148" y="8964"/>
                    <a:pt x="11205" y="8908"/>
                    <a:pt x="11226" y="8882"/>
                  </a:cubicBezTo>
                  <a:cubicBezTo>
                    <a:pt x="11232" y="8873"/>
                    <a:pt x="11241" y="8870"/>
                    <a:pt x="11249" y="8870"/>
                  </a:cubicBezTo>
                  <a:cubicBezTo>
                    <a:pt x="11270" y="8870"/>
                    <a:pt x="11293" y="8890"/>
                    <a:pt x="11298" y="8901"/>
                  </a:cubicBezTo>
                  <a:cubicBezTo>
                    <a:pt x="11299" y="8903"/>
                    <a:pt x="11302" y="8904"/>
                    <a:pt x="11306" y="8904"/>
                  </a:cubicBezTo>
                  <a:cubicBezTo>
                    <a:pt x="11336" y="8904"/>
                    <a:pt x="11438" y="8864"/>
                    <a:pt x="11464" y="8832"/>
                  </a:cubicBezTo>
                  <a:cubicBezTo>
                    <a:pt x="11495" y="8795"/>
                    <a:pt x="11597" y="8720"/>
                    <a:pt x="11692" y="8666"/>
                  </a:cubicBezTo>
                  <a:lnTo>
                    <a:pt x="11780" y="8618"/>
                  </a:lnTo>
                  <a:lnTo>
                    <a:pt x="11794" y="8611"/>
                  </a:lnTo>
                  <a:lnTo>
                    <a:pt x="11794" y="8611"/>
                  </a:lnTo>
                  <a:cubicBezTo>
                    <a:pt x="11834" y="8626"/>
                    <a:pt x="11778" y="8686"/>
                    <a:pt x="11753" y="8701"/>
                  </a:cubicBezTo>
                  <a:cubicBezTo>
                    <a:pt x="11727" y="8715"/>
                    <a:pt x="11746" y="8755"/>
                    <a:pt x="11796" y="8791"/>
                  </a:cubicBezTo>
                  <a:lnTo>
                    <a:pt x="11790" y="8808"/>
                  </a:lnTo>
                  <a:lnTo>
                    <a:pt x="11759" y="8887"/>
                  </a:lnTo>
                  <a:cubicBezTo>
                    <a:pt x="11670" y="8933"/>
                    <a:pt x="11555" y="8967"/>
                    <a:pt x="11497" y="8967"/>
                  </a:cubicBezTo>
                  <a:cubicBezTo>
                    <a:pt x="11495" y="8967"/>
                    <a:pt x="11492" y="8967"/>
                    <a:pt x="11490" y="8967"/>
                  </a:cubicBezTo>
                  <a:lnTo>
                    <a:pt x="11490" y="8967"/>
                  </a:lnTo>
                  <a:lnTo>
                    <a:pt x="11525" y="9002"/>
                  </a:lnTo>
                  <a:lnTo>
                    <a:pt x="11594" y="9074"/>
                  </a:lnTo>
                  <a:cubicBezTo>
                    <a:pt x="11574" y="9118"/>
                    <a:pt x="11550" y="9133"/>
                    <a:pt x="11533" y="9133"/>
                  </a:cubicBezTo>
                  <a:cubicBezTo>
                    <a:pt x="11521" y="9133"/>
                    <a:pt x="11512" y="9126"/>
                    <a:pt x="11509" y="9116"/>
                  </a:cubicBezTo>
                  <a:cubicBezTo>
                    <a:pt x="11505" y="9099"/>
                    <a:pt x="11472" y="9089"/>
                    <a:pt x="11426" y="9089"/>
                  </a:cubicBezTo>
                  <a:cubicBezTo>
                    <a:pt x="11403" y="9089"/>
                    <a:pt x="11376" y="9092"/>
                    <a:pt x="11349" y="9096"/>
                  </a:cubicBezTo>
                  <a:lnTo>
                    <a:pt x="11285" y="9119"/>
                  </a:lnTo>
                  <a:cubicBezTo>
                    <a:pt x="11263" y="9127"/>
                    <a:pt x="11235" y="9176"/>
                    <a:pt x="11239" y="9180"/>
                  </a:cubicBezTo>
                  <a:cubicBezTo>
                    <a:pt x="11298" y="9216"/>
                    <a:pt x="11288" y="9247"/>
                    <a:pt x="11232" y="9279"/>
                  </a:cubicBezTo>
                  <a:lnTo>
                    <a:pt x="11187" y="9305"/>
                  </a:lnTo>
                  <a:cubicBezTo>
                    <a:pt x="11149" y="9341"/>
                    <a:pt x="10992" y="9407"/>
                    <a:pt x="10974" y="9445"/>
                  </a:cubicBezTo>
                  <a:cubicBezTo>
                    <a:pt x="10957" y="9482"/>
                    <a:pt x="10769" y="9473"/>
                    <a:pt x="10721" y="9506"/>
                  </a:cubicBezTo>
                  <a:cubicBezTo>
                    <a:pt x="10672" y="9540"/>
                    <a:pt x="10737" y="9623"/>
                    <a:pt x="10755" y="9634"/>
                  </a:cubicBezTo>
                  <a:cubicBezTo>
                    <a:pt x="10773" y="9644"/>
                    <a:pt x="10782" y="9706"/>
                    <a:pt x="10753" y="9706"/>
                  </a:cubicBezTo>
                  <a:cubicBezTo>
                    <a:pt x="10726" y="9708"/>
                    <a:pt x="10646" y="9719"/>
                    <a:pt x="10625" y="9729"/>
                  </a:cubicBezTo>
                  <a:cubicBezTo>
                    <a:pt x="10605" y="9737"/>
                    <a:pt x="10529" y="9774"/>
                    <a:pt x="10456" y="9809"/>
                  </a:cubicBezTo>
                  <a:lnTo>
                    <a:pt x="10456" y="9875"/>
                  </a:lnTo>
                  <a:lnTo>
                    <a:pt x="10456" y="9889"/>
                  </a:lnTo>
                  <a:cubicBezTo>
                    <a:pt x="10451" y="9903"/>
                    <a:pt x="10404" y="9961"/>
                    <a:pt x="10353" y="10017"/>
                  </a:cubicBezTo>
                  <a:lnTo>
                    <a:pt x="10342" y="10083"/>
                  </a:lnTo>
                  <a:cubicBezTo>
                    <a:pt x="10339" y="10095"/>
                    <a:pt x="10305" y="10112"/>
                    <a:pt x="10285" y="10112"/>
                  </a:cubicBezTo>
                  <a:cubicBezTo>
                    <a:pt x="10284" y="10112"/>
                    <a:pt x="10283" y="10112"/>
                    <a:pt x="10283" y="10112"/>
                  </a:cubicBezTo>
                  <a:cubicBezTo>
                    <a:pt x="10265" y="10112"/>
                    <a:pt x="10241" y="10091"/>
                    <a:pt x="10235" y="10073"/>
                  </a:cubicBezTo>
                  <a:lnTo>
                    <a:pt x="10222" y="10044"/>
                  </a:lnTo>
                  <a:cubicBezTo>
                    <a:pt x="10221" y="10032"/>
                    <a:pt x="10210" y="10028"/>
                    <a:pt x="10197" y="10028"/>
                  </a:cubicBezTo>
                  <a:cubicBezTo>
                    <a:pt x="10177" y="10028"/>
                    <a:pt x="10151" y="10037"/>
                    <a:pt x="10140" y="10044"/>
                  </a:cubicBezTo>
                  <a:cubicBezTo>
                    <a:pt x="10121" y="10057"/>
                    <a:pt x="10105" y="10086"/>
                    <a:pt x="10103" y="10107"/>
                  </a:cubicBezTo>
                  <a:lnTo>
                    <a:pt x="10105" y="10126"/>
                  </a:lnTo>
                  <a:lnTo>
                    <a:pt x="10108" y="10222"/>
                  </a:lnTo>
                  <a:cubicBezTo>
                    <a:pt x="10012" y="10280"/>
                    <a:pt x="9887" y="10333"/>
                    <a:pt x="9828" y="10339"/>
                  </a:cubicBezTo>
                  <a:lnTo>
                    <a:pt x="9793" y="10318"/>
                  </a:lnTo>
                  <a:cubicBezTo>
                    <a:pt x="9777" y="10309"/>
                    <a:pt x="9765" y="10306"/>
                    <a:pt x="9754" y="10306"/>
                  </a:cubicBezTo>
                  <a:cubicBezTo>
                    <a:pt x="9732" y="10306"/>
                    <a:pt x="9721" y="10322"/>
                    <a:pt x="9714" y="10336"/>
                  </a:cubicBezTo>
                  <a:lnTo>
                    <a:pt x="9693" y="10377"/>
                  </a:lnTo>
                  <a:cubicBezTo>
                    <a:pt x="9679" y="10433"/>
                    <a:pt x="9710" y="10450"/>
                    <a:pt x="9728" y="10450"/>
                  </a:cubicBezTo>
                  <a:cubicBezTo>
                    <a:pt x="9733" y="10450"/>
                    <a:pt x="9736" y="10449"/>
                    <a:pt x="9738" y="10448"/>
                  </a:cubicBezTo>
                  <a:cubicBezTo>
                    <a:pt x="9740" y="10446"/>
                    <a:pt x="9743" y="10446"/>
                    <a:pt x="9746" y="10446"/>
                  </a:cubicBezTo>
                  <a:cubicBezTo>
                    <a:pt x="9757" y="10446"/>
                    <a:pt x="9775" y="10457"/>
                    <a:pt x="9789" y="10475"/>
                  </a:cubicBezTo>
                  <a:lnTo>
                    <a:pt x="9783" y="10488"/>
                  </a:lnTo>
                  <a:cubicBezTo>
                    <a:pt x="9770" y="10514"/>
                    <a:pt x="9740" y="10554"/>
                    <a:pt x="9717" y="10554"/>
                  </a:cubicBezTo>
                  <a:lnTo>
                    <a:pt x="9581" y="10552"/>
                  </a:lnTo>
                  <a:lnTo>
                    <a:pt x="9581" y="10552"/>
                  </a:lnTo>
                  <a:cubicBezTo>
                    <a:pt x="9592" y="10621"/>
                    <a:pt x="9521" y="10668"/>
                    <a:pt x="9478" y="10668"/>
                  </a:cubicBezTo>
                  <a:cubicBezTo>
                    <a:pt x="9471" y="10668"/>
                    <a:pt x="9465" y="10666"/>
                    <a:pt x="9460" y="10664"/>
                  </a:cubicBezTo>
                  <a:cubicBezTo>
                    <a:pt x="9447" y="10658"/>
                    <a:pt x="9436" y="10655"/>
                    <a:pt x="9426" y="10655"/>
                  </a:cubicBezTo>
                  <a:cubicBezTo>
                    <a:pt x="9408" y="10655"/>
                    <a:pt x="9396" y="10665"/>
                    <a:pt x="9397" y="10683"/>
                  </a:cubicBezTo>
                  <a:lnTo>
                    <a:pt x="9396" y="10712"/>
                  </a:lnTo>
                  <a:lnTo>
                    <a:pt x="9388" y="10856"/>
                  </a:lnTo>
                  <a:cubicBezTo>
                    <a:pt x="9283" y="10874"/>
                    <a:pt x="9162" y="10901"/>
                    <a:pt x="9117" y="10915"/>
                  </a:cubicBezTo>
                  <a:lnTo>
                    <a:pt x="9085" y="10938"/>
                  </a:lnTo>
                  <a:cubicBezTo>
                    <a:pt x="9035" y="10972"/>
                    <a:pt x="8998" y="11020"/>
                    <a:pt x="8944" y="11045"/>
                  </a:cubicBezTo>
                  <a:lnTo>
                    <a:pt x="8910" y="11061"/>
                  </a:lnTo>
                  <a:cubicBezTo>
                    <a:pt x="8906" y="11060"/>
                    <a:pt x="8901" y="11060"/>
                    <a:pt x="8896" y="11060"/>
                  </a:cubicBezTo>
                  <a:cubicBezTo>
                    <a:pt x="8835" y="11060"/>
                    <a:pt x="8750" y="11112"/>
                    <a:pt x="8728" y="11141"/>
                  </a:cubicBezTo>
                  <a:cubicBezTo>
                    <a:pt x="8705" y="11173"/>
                    <a:pt x="8572" y="11253"/>
                    <a:pt x="8515" y="11265"/>
                  </a:cubicBezTo>
                  <a:cubicBezTo>
                    <a:pt x="8456" y="11276"/>
                    <a:pt x="8452" y="11324"/>
                    <a:pt x="8507" y="11372"/>
                  </a:cubicBezTo>
                  <a:lnTo>
                    <a:pt x="8548" y="11397"/>
                  </a:lnTo>
                  <a:cubicBezTo>
                    <a:pt x="8603" y="11434"/>
                    <a:pt x="8624" y="11479"/>
                    <a:pt x="8616" y="11535"/>
                  </a:cubicBezTo>
                  <a:lnTo>
                    <a:pt x="8603" y="11625"/>
                  </a:lnTo>
                  <a:cubicBezTo>
                    <a:pt x="8689" y="11671"/>
                    <a:pt x="8763" y="11716"/>
                    <a:pt x="8763" y="11726"/>
                  </a:cubicBezTo>
                  <a:cubicBezTo>
                    <a:pt x="8763" y="11734"/>
                    <a:pt x="8713" y="11809"/>
                    <a:pt x="8745" y="11819"/>
                  </a:cubicBezTo>
                  <a:cubicBezTo>
                    <a:pt x="8779" y="11828"/>
                    <a:pt x="8792" y="11879"/>
                    <a:pt x="8776" y="11931"/>
                  </a:cubicBezTo>
                  <a:lnTo>
                    <a:pt x="8798" y="11961"/>
                  </a:lnTo>
                  <a:lnTo>
                    <a:pt x="8857" y="12040"/>
                  </a:lnTo>
                  <a:cubicBezTo>
                    <a:pt x="8941" y="12116"/>
                    <a:pt x="9061" y="12197"/>
                    <a:pt x="9123" y="12217"/>
                  </a:cubicBezTo>
                  <a:lnTo>
                    <a:pt x="9179" y="12176"/>
                  </a:lnTo>
                  <a:lnTo>
                    <a:pt x="9187" y="12169"/>
                  </a:lnTo>
                  <a:cubicBezTo>
                    <a:pt x="9188" y="12169"/>
                    <a:pt x="9188" y="12169"/>
                    <a:pt x="9188" y="12169"/>
                  </a:cubicBezTo>
                  <a:cubicBezTo>
                    <a:pt x="9212" y="12169"/>
                    <a:pt x="9224" y="12235"/>
                    <a:pt x="9221" y="12261"/>
                  </a:cubicBezTo>
                  <a:cubicBezTo>
                    <a:pt x="9220" y="12274"/>
                    <a:pt x="9195" y="12279"/>
                    <a:pt x="9168" y="12279"/>
                  </a:cubicBezTo>
                  <a:cubicBezTo>
                    <a:pt x="9144" y="12279"/>
                    <a:pt x="9119" y="12276"/>
                    <a:pt x="9107" y="12272"/>
                  </a:cubicBezTo>
                  <a:cubicBezTo>
                    <a:pt x="9105" y="12271"/>
                    <a:pt x="9104" y="12271"/>
                    <a:pt x="9102" y="12271"/>
                  </a:cubicBezTo>
                  <a:cubicBezTo>
                    <a:pt x="9085" y="12271"/>
                    <a:pt x="9106" y="12327"/>
                    <a:pt x="9151" y="12400"/>
                  </a:cubicBezTo>
                  <a:lnTo>
                    <a:pt x="9218" y="12437"/>
                  </a:lnTo>
                  <a:lnTo>
                    <a:pt x="9327" y="12498"/>
                  </a:lnTo>
                  <a:cubicBezTo>
                    <a:pt x="9315" y="12587"/>
                    <a:pt x="9546" y="12656"/>
                    <a:pt x="9631" y="12679"/>
                  </a:cubicBezTo>
                  <a:cubicBezTo>
                    <a:pt x="9714" y="12703"/>
                    <a:pt x="9828" y="12731"/>
                    <a:pt x="9844" y="12735"/>
                  </a:cubicBezTo>
                  <a:cubicBezTo>
                    <a:pt x="9846" y="12735"/>
                    <a:pt x="9848" y="12735"/>
                    <a:pt x="9852" y="12735"/>
                  </a:cubicBezTo>
                  <a:cubicBezTo>
                    <a:pt x="9884" y="12735"/>
                    <a:pt x="9982" y="12729"/>
                    <a:pt x="10087" y="12719"/>
                  </a:cubicBezTo>
                  <a:lnTo>
                    <a:pt x="10191" y="12701"/>
                  </a:lnTo>
                  <a:lnTo>
                    <a:pt x="10206" y="12699"/>
                  </a:lnTo>
                  <a:cubicBezTo>
                    <a:pt x="10243" y="12671"/>
                    <a:pt x="10191" y="12621"/>
                    <a:pt x="10164" y="12611"/>
                  </a:cubicBezTo>
                  <a:cubicBezTo>
                    <a:pt x="10139" y="12604"/>
                    <a:pt x="10177" y="12586"/>
                    <a:pt x="10201" y="12586"/>
                  </a:cubicBezTo>
                  <a:cubicBezTo>
                    <a:pt x="10205" y="12586"/>
                    <a:pt x="10208" y="12586"/>
                    <a:pt x="10211" y="12587"/>
                  </a:cubicBezTo>
                  <a:cubicBezTo>
                    <a:pt x="10227" y="12593"/>
                    <a:pt x="10408" y="12641"/>
                    <a:pt x="10488" y="12641"/>
                  </a:cubicBezTo>
                  <a:cubicBezTo>
                    <a:pt x="10501" y="12641"/>
                    <a:pt x="10511" y="12640"/>
                    <a:pt x="10518" y="12637"/>
                  </a:cubicBezTo>
                  <a:cubicBezTo>
                    <a:pt x="10568" y="12618"/>
                    <a:pt x="10821" y="12518"/>
                    <a:pt x="10902" y="12488"/>
                  </a:cubicBezTo>
                  <a:cubicBezTo>
                    <a:pt x="10984" y="12458"/>
                    <a:pt x="11259" y="12361"/>
                    <a:pt x="11333" y="12328"/>
                  </a:cubicBezTo>
                  <a:cubicBezTo>
                    <a:pt x="11407" y="12293"/>
                    <a:pt x="11562" y="12214"/>
                    <a:pt x="11599" y="12193"/>
                  </a:cubicBezTo>
                  <a:cubicBezTo>
                    <a:pt x="11634" y="12174"/>
                    <a:pt x="11852" y="12081"/>
                    <a:pt x="11924" y="12052"/>
                  </a:cubicBezTo>
                  <a:cubicBezTo>
                    <a:pt x="11994" y="12025"/>
                    <a:pt x="12211" y="11887"/>
                    <a:pt x="12280" y="11857"/>
                  </a:cubicBezTo>
                  <a:cubicBezTo>
                    <a:pt x="12347" y="11827"/>
                    <a:pt x="12694" y="11607"/>
                    <a:pt x="12819" y="11546"/>
                  </a:cubicBezTo>
                  <a:cubicBezTo>
                    <a:pt x="12946" y="11484"/>
                    <a:pt x="13154" y="11383"/>
                    <a:pt x="13197" y="11365"/>
                  </a:cubicBezTo>
                  <a:cubicBezTo>
                    <a:pt x="13240" y="11349"/>
                    <a:pt x="13711" y="11061"/>
                    <a:pt x="13884" y="10967"/>
                  </a:cubicBezTo>
                  <a:cubicBezTo>
                    <a:pt x="14059" y="10874"/>
                    <a:pt x="14408" y="10675"/>
                    <a:pt x="14488" y="10632"/>
                  </a:cubicBezTo>
                  <a:cubicBezTo>
                    <a:pt x="14564" y="10590"/>
                    <a:pt x="14668" y="10459"/>
                    <a:pt x="14718" y="10459"/>
                  </a:cubicBezTo>
                  <a:cubicBezTo>
                    <a:pt x="14721" y="10459"/>
                    <a:pt x="14724" y="10460"/>
                    <a:pt x="14726" y="10461"/>
                  </a:cubicBezTo>
                  <a:cubicBezTo>
                    <a:pt x="14773" y="10477"/>
                    <a:pt x="14765" y="10582"/>
                    <a:pt x="14747" y="10613"/>
                  </a:cubicBezTo>
                  <a:cubicBezTo>
                    <a:pt x="14730" y="10643"/>
                    <a:pt x="14714" y="10675"/>
                    <a:pt x="14715" y="10683"/>
                  </a:cubicBezTo>
                  <a:cubicBezTo>
                    <a:pt x="14715" y="10691"/>
                    <a:pt x="14779" y="10887"/>
                    <a:pt x="14766" y="10960"/>
                  </a:cubicBezTo>
                  <a:cubicBezTo>
                    <a:pt x="14755" y="11034"/>
                    <a:pt x="14733" y="11116"/>
                    <a:pt x="14717" y="11141"/>
                  </a:cubicBezTo>
                  <a:lnTo>
                    <a:pt x="14725" y="11157"/>
                  </a:lnTo>
                  <a:lnTo>
                    <a:pt x="14808" y="11325"/>
                  </a:lnTo>
                  <a:cubicBezTo>
                    <a:pt x="14886" y="11516"/>
                    <a:pt x="15067" y="11892"/>
                    <a:pt x="15093" y="11984"/>
                  </a:cubicBezTo>
                  <a:cubicBezTo>
                    <a:pt x="15120" y="12076"/>
                    <a:pt x="15151" y="12208"/>
                    <a:pt x="15162" y="12278"/>
                  </a:cubicBezTo>
                  <a:lnTo>
                    <a:pt x="15136" y="12331"/>
                  </a:lnTo>
                  <a:lnTo>
                    <a:pt x="15085" y="12437"/>
                  </a:lnTo>
                  <a:cubicBezTo>
                    <a:pt x="15176" y="12456"/>
                    <a:pt x="15296" y="12627"/>
                    <a:pt x="15365" y="12651"/>
                  </a:cubicBezTo>
                  <a:cubicBezTo>
                    <a:pt x="15434" y="12677"/>
                    <a:pt x="15490" y="12851"/>
                    <a:pt x="15490" y="12914"/>
                  </a:cubicBezTo>
                  <a:cubicBezTo>
                    <a:pt x="15490" y="12978"/>
                    <a:pt x="15607" y="12960"/>
                    <a:pt x="15638" y="12989"/>
                  </a:cubicBezTo>
                  <a:cubicBezTo>
                    <a:pt x="15666" y="13018"/>
                    <a:pt x="15668" y="13151"/>
                    <a:pt x="15658" y="13194"/>
                  </a:cubicBezTo>
                  <a:cubicBezTo>
                    <a:pt x="15650" y="13236"/>
                    <a:pt x="15631" y="13293"/>
                    <a:pt x="15617" y="13322"/>
                  </a:cubicBezTo>
                  <a:lnTo>
                    <a:pt x="15602" y="13348"/>
                  </a:lnTo>
                  <a:cubicBezTo>
                    <a:pt x="15594" y="13361"/>
                    <a:pt x="15530" y="13566"/>
                    <a:pt x="15532" y="13582"/>
                  </a:cubicBezTo>
                  <a:lnTo>
                    <a:pt x="15541" y="13681"/>
                  </a:lnTo>
                  <a:cubicBezTo>
                    <a:pt x="15673" y="13766"/>
                    <a:pt x="15886" y="13774"/>
                    <a:pt x="15918" y="13803"/>
                  </a:cubicBezTo>
                  <a:cubicBezTo>
                    <a:pt x="15948" y="13832"/>
                    <a:pt x="15991" y="13867"/>
                    <a:pt x="15998" y="13868"/>
                  </a:cubicBezTo>
                  <a:cubicBezTo>
                    <a:pt x="16000" y="13869"/>
                    <a:pt x="16008" y="13869"/>
                    <a:pt x="16022" y="13869"/>
                  </a:cubicBezTo>
                  <a:cubicBezTo>
                    <a:pt x="16072" y="13869"/>
                    <a:pt x="16196" y="13865"/>
                    <a:pt x="16337" y="13859"/>
                  </a:cubicBezTo>
                  <a:lnTo>
                    <a:pt x="16494" y="13833"/>
                  </a:lnTo>
                  <a:lnTo>
                    <a:pt x="16523" y="13828"/>
                  </a:lnTo>
                  <a:cubicBezTo>
                    <a:pt x="16529" y="13815"/>
                    <a:pt x="16552" y="13810"/>
                    <a:pt x="16583" y="13810"/>
                  </a:cubicBezTo>
                  <a:cubicBezTo>
                    <a:pt x="16637" y="13810"/>
                    <a:pt x="16714" y="13826"/>
                    <a:pt x="16749" y="13840"/>
                  </a:cubicBezTo>
                  <a:cubicBezTo>
                    <a:pt x="16758" y="13843"/>
                    <a:pt x="16770" y="13844"/>
                    <a:pt x="16783" y="13844"/>
                  </a:cubicBezTo>
                  <a:cubicBezTo>
                    <a:pt x="16827" y="13844"/>
                    <a:pt x="16887" y="13830"/>
                    <a:pt x="16922" y="13830"/>
                  </a:cubicBezTo>
                  <a:cubicBezTo>
                    <a:pt x="16940" y="13830"/>
                    <a:pt x="16952" y="13834"/>
                    <a:pt x="16951" y="13846"/>
                  </a:cubicBezTo>
                  <a:cubicBezTo>
                    <a:pt x="16949" y="13865"/>
                    <a:pt x="16973" y="13872"/>
                    <a:pt x="17004" y="13872"/>
                  </a:cubicBezTo>
                  <a:cubicBezTo>
                    <a:pt x="17038" y="13872"/>
                    <a:pt x="17079" y="13864"/>
                    <a:pt x="17103" y="13854"/>
                  </a:cubicBezTo>
                  <a:cubicBezTo>
                    <a:pt x="17108" y="13852"/>
                    <a:pt x="17114" y="13851"/>
                    <a:pt x="17120" y="13851"/>
                  </a:cubicBezTo>
                  <a:cubicBezTo>
                    <a:pt x="17161" y="13851"/>
                    <a:pt x="17204" y="13898"/>
                    <a:pt x="17208" y="13916"/>
                  </a:cubicBezTo>
                  <a:cubicBezTo>
                    <a:pt x="17212" y="13932"/>
                    <a:pt x="17285" y="13940"/>
                    <a:pt x="17327" y="13940"/>
                  </a:cubicBezTo>
                  <a:cubicBezTo>
                    <a:pt x="17335" y="13940"/>
                    <a:pt x="17343" y="13939"/>
                    <a:pt x="17348" y="13939"/>
                  </a:cubicBezTo>
                  <a:cubicBezTo>
                    <a:pt x="17356" y="13938"/>
                    <a:pt x="17365" y="13938"/>
                    <a:pt x="17375" y="13938"/>
                  </a:cubicBezTo>
                  <a:cubicBezTo>
                    <a:pt x="17404" y="13938"/>
                    <a:pt x="17437" y="13941"/>
                    <a:pt x="17444" y="13948"/>
                  </a:cubicBezTo>
                  <a:cubicBezTo>
                    <a:pt x="17444" y="13949"/>
                    <a:pt x="17446" y="13949"/>
                    <a:pt x="17448" y="13949"/>
                  </a:cubicBezTo>
                  <a:cubicBezTo>
                    <a:pt x="17482" y="13949"/>
                    <a:pt x="17715" y="13886"/>
                    <a:pt x="17804" y="13864"/>
                  </a:cubicBezTo>
                  <a:cubicBezTo>
                    <a:pt x="17899" y="13840"/>
                    <a:pt x="18193" y="13737"/>
                    <a:pt x="18457" y="13635"/>
                  </a:cubicBezTo>
                  <a:lnTo>
                    <a:pt x="18710" y="13562"/>
                  </a:lnTo>
                  <a:lnTo>
                    <a:pt x="18775" y="13545"/>
                  </a:lnTo>
                  <a:cubicBezTo>
                    <a:pt x="18839" y="13510"/>
                    <a:pt x="19152" y="13335"/>
                    <a:pt x="19265" y="13303"/>
                  </a:cubicBezTo>
                  <a:cubicBezTo>
                    <a:pt x="19377" y="13273"/>
                    <a:pt x="19551" y="13221"/>
                    <a:pt x="19582" y="13212"/>
                  </a:cubicBezTo>
                  <a:cubicBezTo>
                    <a:pt x="19612" y="13202"/>
                    <a:pt x="19682" y="13167"/>
                    <a:pt x="19740" y="13137"/>
                  </a:cubicBezTo>
                  <a:lnTo>
                    <a:pt x="19753" y="13098"/>
                  </a:lnTo>
                  <a:lnTo>
                    <a:pt x="19783" y="13010"/>
                  </a:lnTo>
                  <a:cubicBezTo>
                    <a:pt x="19804" y="13023"/>
                    <a:pt x="19832" y="13029"/>
                    <a:pt x="19863" y="13029"/>
                  </a:cubicBezTo>
                  <a:cubicBezTo>
                    <a:pt x="19920" y="13029"/>
                    <a:pt x="19989" y="13009"/>
                    <a:pt x="20044" y="12972"/>
                  </a:cubicBezTo>
                  <a:lnTo>
                    <a:pt x="20112" y="12906"/>
                  </a:lnTo>
                  <a:cubicBezTo>
                    <a:pt x="20134" y="12885"/>
                    <a:pt x="20197" y="12893"/>
                    <a:pt x="20238" y="12882"/>
                  </a:cubicBezTo>
                  <a:lnTo>
                    <a:pt x="20371" y="12848"/>
                  </a:lnTo>
                  <a:cubicBezTo>
                    <a:pt x="20518" y="12765"/>
                    <a:pt x="20675" y="12661"/>
                    <a:pt x="20685" y="12645"/>
                  </a:cubicBezTo>
                  <a:cubicBezTo>
                    <a:pt x="20695" y="12629"/>
                    <a:pt x="20874" y="12595"/>
                    <a:pt x="20919" y="12555"/>
                  </a:cubicBezTo>
                  <a:cubicBezTo>
                    <a:pt x="20962" y="12517"/>
                    <a:pt x="21093" y="12451"/>
                    <a:pt x="21210" y="12408"/>
                  </a:cubicBezTo>
                  <a:lnTo>
                    <a:pt x="21292" y="12345"/>
                  </a:lnTo>
                  <a:lnTo>
                    <a:pt x="21372" y="12285"/>
                  </a:lnTo>
                  <a:cubicBezTo>
                    <a:pt x="21471" y="12238"/>
                    <a:pt x="21641" y="12145"/>
                    <a:pt x="21670" y="12118"/>
                  </a:cubicBezTo>
                  <a:cubicBezTo>
                    <a:pt x="21695" y="12092"/>
                    <a:pt x="21765" y="12023"/>
                    <a:pt x="21792" y="12023"/>
                  </a:cubicBezTo>
                  <a:cubicBezTo>
                    <a:pt x="21793" y="12023"/>
                    <a:pt x="21795" y="12023"/>
                    <a:pt x="21796" y="12024"/>
                  </a:cubicBezTo>
                  <a:cubicBezTo>
                    <a:pt x="21819" y="12035"/>
                    <a:pt x="21854" y="12052"/>
                    <a:pt x="21862" y="12054"/>
                  </a:cubicBezTo>
                  <a:cubicBezTo>
                    <a:pt x="21862" y="12054"/>
                    <a:pt x="21862" y="12054"/>
                    <a:pt x="21863" y="12054"/>
                  </a:cubicBezTo>
                  <a:cubicBezTo>
                    <a:pt x="21873" y="12054"/>
                    <a:pt x="21944" y="12021"/>
                    <a:pt x="22025" y="11979"/>
                  </a:cubicBezTo>
                  <a:lnTo>
                    <a:pt x="22046" y="11915"/>
                  </a:lnTo>
                  <a:lnTo>
                    <a:pt x="22067" y="11849"/>
                  </a:lnTo>
                  <a:cubicBezTo>
                    <a:pt x="22125" y="11841"/>
                    <a:pt x="22233" y="11812"/>
                    <a:pt x="22253" y="11791"/>
                  </a:cubicBezTo>
                  <a:cubicBezTo>
                    <a:pt x="22273" y="11771"/>
                    <a:pt x="22357" y="11735"/>
                    <a:pt x="22435" y="11715"/>
                  </a:cubicBezTo>
                  <a:lnTo>
                    <a:pt x="22454" y="11636"/>
                  </a:lnTo>
                  <a:lnTo>
                    <a:pt x="22459" y="11614"/>
                  </a:lnTo>
                  <a:cubicBezTo>
                    <a:pt x="22469" y="11610"/>
                    <a:pt x="22483" y="11609"/>
                    <a:pt x="22499" y="11609"/>
                  </a:cubicBezTo>
                  <a:cubicBezTo>
                    <a:pt x="22537" y="11609"/>
                    <a:pt x="22588" y="11616"/>
                    <a:pt x="22625" y="11616"/>
                  </a:cubicBezTo>
                  <a:cubicBezTo>
                    <a:pt x="22649" y="11616"/>
                    <a:pt x="22667" y="11613"/>
                    <a:pt x="22674" y="11604"/>
                  </a:cubicBezTo>
                  <a:cubicBezTo>
                    <a:pt x="22696" y="11574"/>
                    <a:pt x="22747" y="11516"/>
                    <a:pt x="22784" y="11478"/>
                  </a:cubicBezTo>
                  <a:lnTo>
                    <a:pt x="22848" y="11474"/>
                  </a:lnTo>
                  <a:lnTo>
                    <a:pt x="22866" y="11473"/>
                  </a:lnTo>
                  <a:cubicBezTo>
                    <a:pt x="22880" y="11452"/>
                    <a:pt x="22924" y="11418"/>
                    <a:pt x="22962" y="11399"/>
                  </a:cubicBezTo>
                  <a:lnTo>
                    <a:pt x="22988" y="11377"/>
                  </a:lnTo>
                  <a:cubicBezTo>
                    <a:pt x="23008" y="11357"/>
                    <a:pt x="23007" y="11311"/>
                    <a:pt x="23031" y="11303"/>
                  </a:cubicBezTo>
                  <a:cubicBezTo>
                    <a:pt x="23048" y="11297"/>
                    <a:pt x="23068" y="11296"/>
                    <a:pt x="23088" y="11296"/>
                  </a:cubicBezTo>
                  <a:cubicBezTo>
                    <a:pt x="23098" y="11296"/>
                    <a:pt x="23109" y="11297"/>
                    <a:pt x="23119" y="11297"/>
                  </a:cubicBezTo>
                  <a:cubicBezTo>
                    <a:pt x="23135" y="11297"/>
                    <a:pt x="23150" y="11296"/>
                    <a:pt x="23165" y="11293"/>
                  </a:cubicBezTo>
                  <a:cubicBezTo>
                    <a:pt x="23197" y="11287"/>
                    <a:pt x="23228" y="11269"/>
                    <a:pt x="23255" y="11252"/>
                  </a:cubicBezTo>
                  <a:lnTo>
                    <a:pt x="23383" y="11173"/>
                  </a:lnTo>
                  <a:cubicBezTo>
                    <a:pt x="23518" y="11080"/>
                    <a:pt x="23820" y="10912"/>
                    <a:pt x="23892" y="10874"/>
                  </a:cubicBezTo>
                  <a:cubicBezTo>
                    <a:pt x="23963" y="10835"/>
                    <a:pt x="24067" y="10783"/>
                    <a:pt x="24121" y="10755"/>
                  </a:cubicBezTo>
                  <a:lnTo>
                    <a:pt x="24187" y="10744"/>
                  </a:lnTo>
                  <a:cubicBezTo>
                    <a:pt x="24230" y="10738"/>
                    <a:pt x="24257" y="10672"/>
                    <a:pt x="24294" y="10635"/>
                  </a:cubicBezTo>
                  <a:cubicBezTo>
                    <a:pt x="24300" y="10630"/>
                    <a:pt x="24316" y="10625"/>
                    <a:pt x="24328" y="10625"/>
                  </a:cubicBezTo>
                  <a:cubicBezTo>
                    <a:pt x="24330" y="10625"/>
                    <a:pt x="24331" y="10625"/>
                    <a:pt x="24333" y="10626"/>
                  </a:cubicBezTo>
                  <a:lnTo>
                    <a:pt x="24365" y="10635"/>
                  </a:lnTo>
                  <a:cubicBezTo>
                    <a:pt x="24371" y="10638"/>
                    <a:pt x="24377" y="10639"/>
                    <a:pt x="24383" y="10639"/>
                  </a:cubicBezTo>
                  <a:cubicBezTo>
                    <a:pt x="24406" y="10639"/>
                    <a:pt x="24421" y="10620"/>
                    <a:pt x="24419" y="10608"/>
                  </a:cubicBezTo>
                  <a:cubicBezTo>
                    <a:pt x="24416" y="10594"/>
                    <a:pt x="24554" y="10557"/>
                    <a:pt x="24573" y="10515"/>
                  </a:cubicBezTo>
                  <a:cubicBezTo>
                    <a:pt x="24583" y="10495"/>
                    <a:pt x="24597" y="10487"/>
                    <a:pt x="24609" y="10487"/>
                  </a:cubicBezTo>
                  <a:cubicBezTo>
                    <a:pt x="24621" y="10487"/>
                    <a:pt x="24631" y="10494"/>
                    <a:pt x="24635" y="10504"/>
                  </a:cubicBezTo>
                  <a:cubicBezTo>
                    <a:pt x="24636" y="10505"/>
                    <a:pt x="24637" y="10506"/>
                    <a:pt x="24639" y="10506"/>
                  </a:cubicBezTo>
                  <a:cubicBezTo>
                    <a:pt x="24661" y="10506"/>
                    <a:pt x="24763" y="10396"/>
                    <a:pt x="24816" y="10366"/>
                  </a:cubicBezTo>
                  <a:cubicBezTo>
                    <a:pt x="24874" y="10333"/>
                    <a:pt x="25169" y="10232"/>
                    <a:pt x="25231" y="10168"/>
                  </a:cubicBezTo>
                  <a:cubicBezTo>
                    <a:pt x="25291" y="10107"/>
                    <a:pt x="25365" y="10060"/>
                    <a:pt x="25402" y="10060"/>
                  </a:cubicBezTo>
                  <a:cubicBezTo>
                    <a:pt x="25404" y="10060"/>
                    <a:pt x="25406" y="10060"/>
                    <a:pt x="25407" y="10060"/>
                  </a:cubicBezTo>
                  <a:lnTo>
                    <a:pt x="25422" y="10057"/>
                  </a:lnTo>
                  <a:cubicBezTo>
                    <a:pt x="25476" y="10046"/>
                    <a:pt x="25566" y="10019"/>
                    <a:pt x="25567" y="9996"/>
                  </a:cubicBezTo>
                  <a:lnTo>
                    <a:pt x="25571" y="9894"/>
                  </a:lnTo>
                  <a:cubicBezTo>
                    <a:pt x="25667" y="9892"/>
                    <a:pt x="25820" y="9852"/>
                    <a:pt x="25862" y="9847"/>
                  </a:cubicBezTo>
                  <a:cubicBezTo>
                    <a:pt x="25904" y="9843"/>
                    <a:pt x="26019" y="9787"/>
                    <a:pt x="26045" y="9759"/>
                  </a:cubicBezTo>
                  <a:cubicBezTo>
                    <a:pt x="26070" y="9734"/>
                    <a:pt x="26149" y="9656"/>
                    <a:pt x="26183" y="9656"/>
                  </a:cubicBezTo>
                  <a:cubicBezTo>
                    <a:pt x="26185" y="9656"/>
                    <a:pt x="26187" y="9656"/>
                    <a:pt x="26189" y="9657"/>
                  </a:cubicBezTo>
                  <a:cubicBezTo>
                    <a:pt x="26191" y="9657"/>
                    <a:pt x="26193" y="9658"/>
                    <a:pt x="26196" y="9658"/>
                  </a:cubicBezTo>
                  <a:cubicBezTo>
                    <a:pt x="26236" y="9658"/>
                    <a:pt x="26355" y="9601"/>
                    <a:pt x="26471" y="9522"/>
                  </a:cubicBezTo>
                  <a:lnTo>
                    <a:pt x="26595" y="9479"/>
                  </a:lnTo>
                  <a:cubicBezTo>
                    <a:pt x="26659" y="9457"/>
                    <a:pt x="26716" y="9421"/>
                    <a:pt x="26773" y="9389"/>
                  </a:cubicBezTo>
                  <a:lnTo>
                    <a:pt x="26896" y="9321"/>
                  </a:lnTo>
                  <a:cubicBezTo>
                    <a:pt x="27033" y="9249"/>
                    <a:pt x="27217" y="9141"/>
                    <a:pt x="27305" y="9080"/>
                  </a:cubicBezTo>
                  <a:lnTo>
                    <a:pt x="27404" y="9050"/>
                  </a:lnTo>
                  <a:lnTo>
                    <a:pt x="27430" y="9042"/>
                  </a:lnTo>
                  <a:cubicBezTo>
                    <a:pt x="27470" y="9005"/>
                    <a:pt x="27732" y="8901"/>
                    <a:pt x="27816" y="8864"/>
                  </a:cubicBezTo>
                  <a:cubicBezTo>
                    <a:pt x="27899" y="8827"/>
                    <a:pt x="28093" y="8706"/>
                    <a:pt x="28142" y="8674"/>
                  </a:cubicBezTo>
                  <a:cubicBezTo>
                    <a:pt x="28194" y="8643"/>
                    <a:pt x="28325" y="8584"/>
                    <a:pt x="28359" y="8571"/>
                  </a:cubicBezTo>
                  <a:cubicBezTo>
                    <a:pt x="28392" y="8557"/>
                    <a:pt x="28503" y="8489"/>
                    <a:pt x="28530" y="8465"/>
                  </a:cubicBezTo>
                  <a:cubicBezTo>
                    <a:pt x="28557" y="8440"/>
                    <a:pt x="28650" y="8384"/>
                    <a:pt x="28682" y="8384"/>
                  </a:cubicBezTo>
                  <a:cubicBezTo>
                    <a:pt x="28716" y="8384"/>
                    <a:pt x="28978" y="8214"/>
                    <a:pt x="29090" y="8177"/>
                  </a:cubicBezTo>
                  <a:cubicBezTo>
                    <a:pt x="29204" y="8139"/>
                    <a:pt x="29335" y="8044"/>
                    <a:pt x="29371" y="8038"/>
                  </a:cubicBezTo>
                  <a:cubicBezTo>
                    <a:pt x="29406" y="8031"/>
                    <a:pt x="29555" y="7923"/>
                    <a:pt x="29622" y="7897"/>
                  </a:cubicBezTo>
                  <a:cubicBezTo>
                    <a:pt x="29689" y="7870"/>
                    <a:pt x="29872" y="7791"/>
                    <a:pt x="29945" y="7758"/>
                  </a:cubicBezTo>
                  <a:cubicBezTo>
                    <a:pt x="30021" y="7726"/>
                    <a:pt x="30126" y="7671"/>
                    <a:pt x="30181" y="7639"/>
                  </a:cubicBezTo>
                  <a:lnTo>
                    <a:pt x="30235" y="7618"/>
                  </a:lnTo>
                  <a:cubicBezTo>
                    <a:pt x="30400" y="7556"/>
                    <a:pt x="30565" y="7493"/>
                    <a:pt x="30716" y="7410"/>
                  </a:cubicBezTo>
                  <a:lnTo>
                    <a:pt x="30741" y="7394"/>
                  </a:lnTo>
                  <a:cubicBezTo>
                    <a:pt x="30785" y="7394"/>
                    <a:pt x="30831" y="7330"/>
                    <a:pt x="30849" y="7253"/>
                  </a:cubicBezTo>
                  <a:lnTo>
                    <a:pt x="30956" y="7338"/>
                  </a:lnTo>
                  <a:lnTo>
                    <a:pt x="30965" y="7345"/>
                  </a:lnTo>
                  <a:cubicBezTo>
                    <a:pt x="31004" y="7329"/>
                    <a:pt x="31055" y="7220"/>
                    <a:pt x="31097" y="7215"/>
                  </a:cubicBezTo>
                  <a:cubicBezTo>
                    <a:pt x="31138" y="7212"/>
                    <a:pt x="31218" y="7208"/>
                    <a:pt x="31233" y="7204"/>
                  </a:cubicBezTo>
                  <a:cubicBezTo>
                    <a:pt x="31235" y="7203"/>
                    <a:pt x="31236" y="7203"/>
                    <a:pt x="31238" y="7203"/>
                  </a:cubicBezTo>
                  <a:cubicBezTo>
                    <a:pt x="31250" y="7203"/>
                    <a:pt x="31252" y="7218"/>
                    <a:pt x="31238" y="7228"/>
                  </a:cubicBezTo>
                  <a:cubicBezTo>
                    <a:pt x="31222" y="7240"/>
                    <a:pt x="31159" y="7311"/>
                    <a:pt x="31098" y="7386"/>
                  </a:cubicBezTo>
                  <a:lnTo>
                    <a:pt x="31098" y="7468"/>
                  </a:lnTo>
                  <a:lnTo>
                    <a:pt x="31098" y="7545"/>
                  </a:lnTo>
                  <a:cubicBezTo>
                    <a:pt x="31081" y="7542"/>
                    <a:pt x="31062" y="7540"/>
                    <a:pt x="31043" y="7540"/>
                  </a:cubicBezTo>
                  <a:cubicBezTo>
                    <a:pt x="30994" y="7540"/>
                    <a:pt x="30947" y="7549"/>
                    <a:pt x="30937" y="7554"/>
                  </a:cubicBezTo>
                  <a:cubicBezTo>
                    <a:pt x="30924" y="7562"/>
                    <a:pt x="30833" y="7591"/>
                    <a:pt x="30813" y="7610"/>
                  </a:cubicBezTo>
                  <a:cubicBezTo>
                    <a:pt x="30809" y="7615"/>
                    <a:pt x="30806" y="7617"/>
                    <a:pt x="30803" y="7617"/>
                  </a:cubicBezTo>
                  <a:cubicBezTo>
                    <a:pt x="30795" y="7617"/>
                    <a:pt x="30796" y="7596"/>
                    <a:pt x="30805" y="7561"/>
                  </a:cubicBezTo>
                  <a:lnTo>
                    <a:pt x="30817" y="7514"/>
                  </a:lnTo>
                  <a:lnTo>
                    <a:pt x="30818" y="7505"/>
                  </a:lnTo>
                  <a:cubicBezTo>
                    <a:pt x="30818" y="7504"/>
                    <a:pt x="30817" y="7504"/>
                    <a:pt x="30816" y="7504"/>
                  </a:cubicBezTo>
                  <a:cubicBezTo>
                    <a:pt x="30791" y="7504"/>
                    <a:pt x="30612" y="7607"/>
                    <a:pt x="30544" y="7649"/>
                  </a:cubicBezTo>
                  <a:cubicBezTo>
                    <a:pt x="30474" y="7694"/>
                    <a:pt x="30248" y="7817"/>
                    <a:pt x="30200" y="7860"/>
                  </a:cubicBezTo>
                  <a:cubicBezTo>
                    <a:pt x="30152" y="7905"/>
                    <a:pt x="30109" y="7948"/>
                    <a:pt x="30110" y="7956"/>
                  </a:cubicBezTo>
                  <a:cubicBezTo>
                    <a:pt x="30112" y="7964"/>
                    <a:pt x="30094" y="7999"/>
                    <a:pt x="30074" y="8033"/>
                  </a:cubicBezTo>
                  <a:lnTo>
                    <a:pt x="30090" y="8076"/>
                  </a:lnTo>
                  <a:lnTo>
                    <a:pt x="30104" y="8118"/>
                  </a:lnTo>
                  <a:cubicBezTo>
                    <a:pt x="30096" y="8169"/>
                    <a:pt x="30056" y="8248"/>
                    <a:pt x="30032" y="8259"/>
                  </a:cubicBezTo>
                  <a:cubicBezTo>
                    <a:pt x="30008" y="8270"/>
                    <a:pt x="30016" y="8305"/>
                    <a:pt x="30051" y="8337"/>
                  </a:cubicBezTo>
                  <a:lnTo>
                    <a:pt x="30088" y="8358"/>
                  </a:lnTo>
                  <a:lnTo>
                    <a:pt x="30114" y="8373"/>
                  </a:lnTo>
                  <a:cubicBezTo>
                    <a:pt x="30119" y="8374"/>
                    <a:pt x="30124" y="8374"/>
                    <a:pt x="30129" y="8374"/>
                  </a:cubicBezTo>
                  <a:cubicBezTo>
                    <a:pt x="30154" y="8374"/>
                    <a:pt x="30164" y="8359"/>
                    <a:pt x="30149" y="8339"/>
                  </a:cubicBezTo>
                  <a:lnTo>
                    <a:pt x="30150" y="8318"/>
                  </a:lnTo>
                  <a:cubicBezTo>
                    <a:pt x="30154" y="8296"/>
                    <a:pt x="30179" y="8254"/>
                    <a:pt x="30192" y="8254"/>
                  </a:cubicBezTo>
                  <a:lnTo>
                    <a:pt x="30248" y="8257"/>
                  </a:lnTo>
                  <a:cubicBezTo>
                    <a:pt x="30258" y="8260"/>
                    <a:pt x="30267" y="8261"/>
                    <a:pt x="30277" y="8261"/>
                  </a:cubicBezTo>
                  <a:cubicBezTo>
                    <a:pt x="30330" y="8261"/>
                    <a:pt x="30384" y="8229"/>
                    <a:pt x="30407" y="8180"/>
                  </a:cubicBezTo>
                  <a:lnTo>
                    <a:pt x="30439" y="8132"/>
                  </a:lnTo>
                  <a:cubicBezTo>
                    <a:pt x="30445" y="8123"/>
                    <a:pt x="30472" y="8116"/>
                    <a:pt x="30492" y="8116"/>
                  </a:cubicBezTo>
                  <a:cubicBezTo>
                    <a:pt x="30499" y="8116"/>
                    <a:pt x="30505" y="8116"/>
                    <a:pt x="30509" y="8118"/>
                  </a:cubicBezTo>
                  <a:lnTo>
                    <a:pt x="30527" y="8124"/>
                  </a:lnTo>
                  <a:cubicBezTo>
                    <a:pt x="30532" y="8152"/>
                    <a:pt x="30512" y="8227"/>
                    <a:pt x="30498" y="8249"/>
                  </a:cubicBezTo>
                  <a:cubicBezTo>
                    <a:pt x="30492" y="8258"/>
                    <a:pt x="30513" y="8261"/>
                    <a:pt x="30543" y="8261"/>
                  </a:cubicBezTo>
                  <a:cubicBezTo>
                    <a:pt x="30586" y="8261"/>
                    <a:pt x="30646" y="8255"/>
                    <a:pt x="30674" y="8249"/>
                  </a:cubicBezTo>
                  <a:cubicBezTo>
                    <a:pt x="30722" y="8240"/>
                    <a:pt x="30796" y="8046"/>
                    <a:pt x="30828" y="8012"/>
                  </a:cubicBezTo>
                  <a:cubicBezTo>
                    <a:pt x="30852" y="7986"/>
                    <a:pt x="30901" y="7976"/>
                    <a:pt x="30933" y="7976"/>
                  </a:cubicBezTo>
                  <a:cubicBezTo>
                    <a:pt x="30944" y="7976"/>
                    <a:pt x="30952" y="7977"/>
                    <a:pt x="30957" y="7979"/>
                  </a:cubicBezTo>
                  <a:cubicBezTo>
                    <a:pt x="30977" y="7988"/>
                    <a:pt x="30924" y="8051"/>
                    <a:pt x="30905" y="8067"/>
                  </a:cubicBezTo>
                  <a:cubicBezTo>
                    <a:pt x="30884" y="8084"/>
                    <a:pt x="30892" y="8102"/>
                    <a:pt x="30922" y="8107"/>
                  </a:cubicBezTo>
                  <a:lnTo>
                    <a:pt x="30943" y="8116"/>
                  </a:lnTo>
                  <a:cubicBezTo>
                    <a:pt x="30965" y="8126"/>
                    <a:pt x="30988" y="8140"/>
                    <a:pt x="31006" y="8156"/>
                  </a:cubicBezTo>
                  <a:lnTo>
                    <a:pt x="31070" y="8206"/>
                  </a:lnTo>
                  <a:cubicBezTo>
                    <a:pt x="31010" y="8230"/>
                    <a:pt x="30906" y="8268"/>
                    <a:pt x="30893" y="8281"/>
                  </a:cubicBezTo>
                  <a:cubicBezTo>
                    <a:pt x="30881" y="8294"/>
                    <a:pt x="30788" y="8421"/>
                    <a:pt x="30737" y="8421"/>
                  </a:cubicBezTo>
                  <a:cubicBezTo>
                    <a:pt x="30735" y="8421"/>
                    <a:pt x="30732" y="8421"/>
                    <a:pt x="30730" y="8421"/>
                  </a:cubicBezTo>
                  <a:cubicBezTo>
                    <a:pt x="30697" y="8412"/>
                    <a:pt x="30648" y="8407"/>
                    <a:pt x="30602" y="8407"/>
                  </a:cubicBezTo>
                  <a:cubicBezTo>
                    <a:pt x="30579" y="8407"/>
                    <a:pt x="30558" y="8408"/>
                    <a:pt x="30540" y="8411"/>
                  </a:cubicBezTo>
                  <a:lnTo>
                    <a:pt x="30504" y="8440"/>
                  </a:lnTo>
                  <a:cubicBezTo>
                    <a:pt x="30458" y="8475"/>
                    <a:pt x="30482" y="8507"/>
                    <a:pt x="30522" y="8533"/>
                  </a:cubicBezTo>
                  <a:lnTo>
                    <a:pt x="30549" y="8550"/>
                  </a:lnTo>
                  <a:cubicBezTo>
                    <a:pt x="30589" y="8570"/>
                    <a:pt x="30540" y="8629"/>
                    <a:pt x="30520" y="8640"/>
                  </a:cubicBezTo>
                  <a:cubicBezTo>
                    <a:pt x="30499" y="8651"/>
                    <a:pt x="30551" y="8733"/>
                    <a:pt x="30591" y="8736"/>
                  </a:cubicBezTo>
                  <a:cubicBezTo>
                    <a:pt x="30593" y="8736"/>
                    <a:pt x="30597" y="8737"/>
                    <a:pt x="30600" y="8737"/>
                  </a:cubicBezTo>
                  <a:cubicBezTo>
                    <a:pt x="30650" y="8737"/>
                    <a:pt x="30772" y="8705"/>
                    <a:pt x="30805" y="8677"/>
                  </a:cubicBezTo>
                  <a:cubicBezTo>
                    <a:pt x="30839" y="8648"/>
                    <a:pt x="30884" y="8597"/>
                    <a:pt x="30903" y="8565"/>
                  </a:cubicBezTo>
                  <a:lnTo>
                    <a:pt x="30957" y="8568"/>
                  </a:lnTo>
                  <a:lnTo>
                    <a:pt x="31028" y="8573"/>
                  </a:lnTo>
                  <a:cubicBezTo>
                    <a:pt x="31070" y="8531"/>
                    <a:pt x="31167" y="8501"/>
                    <a:pt x="31196" y="8501"/>
                  </a:cubicBezTo>
                  <a:cubicBezTo>
                    <a:pt x="31196" y="8501"/>
                    <a:pt x="31197" y="8501"/>
                    <a:pt x="31198" y="8501"/>
                  </a:cubicBezTo>
                  <a:cubicBezTo>
                    <a:pt x="31198" y="8501"/>
                    <a:pt x="31199" y="8501"/>
                    <a:pt x="31199" y="8501"/>
                  </a:cubicBezTo>
                  <a:cubicBezTo>
                    <a:pt x="31226" y="8501"/>
                    <a:pt x="31263" y="8454"/>
                    <a:pt x="31271" y="8427"/>
                  </a:cubicBezTo>
                  <a:cubicBezTo>
                    <a:pt x="31279" y="8401"/>
                    <a:pt x="31291" y="8366"/>
                    <a:pt x="31295" y="8350"/>
                  </a:cubicBezTo>
                  <a:lnTo>
                    <a:pt x="31308" y="8344"/>
                  </a:lnTo>
                  <a:cubicBezTo>
                    <a:pt x="31396" y="8289"/>
                    <a:pt x="31399" y="8281"/>
                    <a:pt x="31329" y="8252"/>
                  </a:cubicBezTo>
                  <a:lnTo>
                    <a:pt x="31276" y="8230"/>
                  </a:lnTo>
                  <a:cubicBezTo>
                    <a:pt x="31209" y="8208"/>
                    <a:pt x="31199" y="8126"/>
                    <a:pt x="31204" y="8071"/>
                  </a:cubicBezTo>
                  <a:lnTo>
                    <a:pt x="31204" y="8071"/>
                  </a:lnTo>
                  <a:cubicBezTo>
                    <a:pt x="31214" y="8075"/>
                    <a:pt x="31227" y="8078"/>
                    <a:pt x="31243" y="8083"/>
                  </a:cubicBezTo>
                  <a:cubicBezTo>
                    <a:pt x="31245" y="8084"/>
                    <a:pt x="31248" y="8085"/>
                    <a:pt x="31251" y="8086"/>
                  </a:cubicBezTo>
                  <a:lnTo>
                    <a:pt x="31251" y="8086"/>
                  </a:lnTo>
                  <a:cubicBezTo>
                    <a:pt x="31236" y="8014"/>
                    <a:pt x="31228" y="7959"/>
                    <a:pt x="31231" y="7952"/>
                  </a:cubicBezTo>
                  <a:lnTo>
                    <a:pt x="31231" y="7952"/>
                  </a:lnTo>
                  <a:lnTo>
                    <a:pt x="31220" y="7968"/>
                  </a:lnTo>
                  <a:lnTo>
                    <a:pt x="31220" y="7968"/>
                  </a:lnTo>
                  <a:cubicBezTo>
                    <a:pt x="31227" y="7915"/>
                    <a:pt x="31236" y="7853"/>
                    <a:pt x="31243" y="7803"/>
                  </a:cubicBezTo>
                  <a:lnTo>
                    <a:pt x="31284" y="7796"/>
                  </a:lnTo>
                  <a:lnTo>
                    <a:pt x="31311" y="7791"/>
                  </a:lnTo>
                  <a:cubicBezTo>
                    <a:pt x="31313" y="7790"/>
                    <a:pt x="31315" y="7790"/>
                    <a:pt x="31317" y="7790"/>
                  </a:cubicBezTo>
                  <a:cubicBezTo>
                    <a:pt x="31344" y="7790"/>
                    <a:pt x="31328" y="7902"/>
                    <a:pt x="31343" y="7948"/>
                  </a:cubicBezTo>
                  <a:cubicBezTo>
                    <a:pt x="31359" y="7998"/>
                    <a:pt x="31369" y="8068"/>
                    <a:pt x="31366" y="8104"/>
                  </a:cubicBezTo>
                  <a:lnTo>
                    <a:pt x="31343" y="8113"/>
                  </a:lnTo>
                  <a:cubicBezTo>
                    <a:pt x="31338" y="8116"/>
                    <a:pt x="31332" y="8117"/>
                    <a:pt x="31326" y="8117"/>
                  </a:cubicBezTo>
                  <a:cubicBezTo>
                    <a:pt x="31300" y="8117"/>
                    <a:pt x="31275" y="8096"/>
                    <a:pt x="31251" y="8086"/>
                  </a:cubicBezTo>
                  <a:lnTo>
                    <a:pt x="31251" y="8086"/>
                  </a:lnTo>
                  <a:cubicBezTo>
                    <a:pt x="31254" y="8102"/>
                    <a:pt x="31258" y="8119"/>
                    <a:pt x="31262" y="8137"/>
                  </a:cubicBezTo>
                  <a:lnTo>
                    <a:pt x="31265" y="8137"/>
                  </a:lnTo>
                  <a:lnTo>
                    <a:pt x="31350" y="8163"/>
                  </a:lnTo>
                  <a:cubicBezTo>
                    <a:pt x="31364" y="8167"/>
                    <a:pt x="31378" y="8168"/>
                    <a:pt x="31391" y="8168"/>
                  </a:cubicBezTo>
                  <a:cubicBezTo>
                    <a:pt x="31469" y="8168"/>
                    <a:pt x="31534" y="8113"/>
                    <a:pt x="31516" y="8092"/>
                  </a:cubicBezTo>
                  <a:cubicBezTo>
                    <a:pt x="31494" y="8067"/>
                    <a:pt x="31451" y="7996"/>
                    <a:pt x="31420" y="7935"/>
                  </a:cubicBezTo>
                  <a:lnTo>
                    <a:pt x="31438" y="7892"/>
                  </a:lnTo>
                  <a:lnTo>
                    <a:pt x="31460" y="7838"/>
                  </a:lnTo>
                  <a:cubicBezTo>
                    <a:pt x="31532" y="7792"/>
                    <a:pt x="31711" y="7718"/>
                    <a:pt x="31788" y="7718"/>
                  </a:cubicBezTo>
                  <a:cubicBezTo>
                    <a:pt x="31789" y="7718"/>
                    <a:pt x="31789" y="7718"/>
                    <a:pt x="31790" y="7718"/>
                  </a:cubicBezTo>
                  <a:cubicBezTo>
                    <a:pt x="31865" y="7719"/>
                    <a:pt x="31899" y="7783"/>
                    <a:pt x="31867" y="7860"/>
                  </a:cubicBezTo>
                  <a:lnTo>
                    <a:pt x="31824" y="7836"/>
                  </a:lnTo>
                  <a:cubicBezTo>
                    <a:pt x="31794" y="7821"/>
                    <a:pt x="31770" y="7815"/>
                    <a:pt x="31750" y="7815"/>
                  </a:cubicBezTo>
                  <a:cubicBezTo>
                    <a:pt x="31698" y="7815"/>
                    <a:pt x="31672" y="7855"/>
                    <a:pt x="31635" y="7883"/>
                  </a:cubicBezTo>
                  <a:cubicBezTo>
                    <a:pt x="31606" y="7905"/>
                    <a:pt x="31609" y="7907"/>
                    <a:pt x="31681" y="7935"/>
                  </a:cubicBezTo>
                  <a:cubicBezTo>
                    <a:pt x="31728" y="7955"/>
                    <a:pt x="31694" y="8031"/>
                    <a:pt x="31778" y="8031"/>
                  </a:cubicBezTo>
                  <a:cubicBezTo>
                    <a:pt x="31784" y="8031"/>
                    <a:pt x="31790" y="8031"/>
                    <a:pt x="31797" y="8030"/>
                  </a:cubicBezTo>
                  <a:lnTo>
                    <a:pt x="31846" y="8025"/>
                  </a:lnTo>
                  <a:cubicBezTo>
                    <a:pt x="31868" y="8039"/>
                    <a:pt x="31895" y="8044"/>
                    <a:pt x="31923" y="8044"/>
                  </a:cubicBezTo>
                  <a:cubicBezTo>
                    <a:pt x="31976" y="8044"/>
                    <a:pt x="32029" y="8023"/>
                    <a:pt x="32046" y="8004"/>
                  </a:cubicBezTo>
                  <a:cubicBezTo>
                    <a:pt x="32072" y="7975"/>
                    <a:pt x="32074" y="7945"/>
                    <a:pt x="32050" y="7935"/>
                  </a:cubicBezTo>
                  <a:lnTo>
                    <a:pt x="32069" y="7887"/>
                  </a:lnTo>
                  <a:lnTo>
                    <a:pt x="32090" y="7836"/>
                  </a:lnTo>
                  <a:cubicBezTo>
                    <a:pt x="32082" y="7767"/>
                    <a:pt x="32126" y="7713"/>
                    <a:pt x="32154" y="7713"/>
                  </a:cubicBezTo>
                  <a:cubicBezTo>
                    <a:pt x="32179" y="7713"/>
                    <a:pt x="32174" y="7766"/>
                    <a:pt x="32165" y="7785"/>
                  </a:cubicBezTo>
                  <a:cubicBezTo>
                    <a:pt x="32155" y="7804"/>
                    <a:pt x="32166" y="7827"/>
                    <a:pt x="32190" y="7836"/>
                  </a:cubicBezTo>
                  <a:lnTo>
                    <a:pt x="32197" y="7831"/>
                  </a:lnTo>
                  <a:lnTo>
                    <a:pt x="32251" y="7794"/>
                  </a:lnTo>
                  <a:cubicBezTo>
                    <a:pt x="32320" y="7773"/>
                    <a:pt x="32421" y="7676"/>
                    <a:pt x="32465" y="7676"/>
                  </a:cubicBezTo>
                  <a:cubicBezTo>
                    <a:pt x="32467" y="7676"/>
                    <a:pt x="32468" y="7676"/>
                    <a:pt x="32469" y="7676"/>
                  </a:cubicBezTo>
                  <a:cubicBezTo>
                    <a:pt x="32470" y="7676"/>
                    <a:pt x="32471" y="7676"/>
                    <a:pt x="32472" y="7676"/>
                  </a:cubicBezTo>
                  <a:cubicBezTo>
                    <a:pt x="32509" y="7676"/>
                    <a:pt x="32423" y="7565"/>
                    <a:pt x="32378" y="7521"/>
                  </a:cubicBezTo>
                  <a:cubicBezTo>
                    <a:pt x="32360" y="7503"/>
                    <a:pt x="32338" y="7497"/>
                    <a:pt x="32318" y="7497"/>
                  </a:cubicBezTo>
                  <a:cubicBezTo>
                    <a:pt x="32286" y="7497"/>
                    <a:pt x="32258" y="7512"/>
                    <a:pt x="32251" y="7527"/>
                  </a:cubicBezTo>
                  <a:cubicBezTo>
                    <a:pt x="32240" y="7551"/>
                    <a:pt x="32157" y="7548"/>
                    <a:pt x="32130" y="7559"/>
                  </a:cubicBezTo>
                  <a:cubicBezTo>
                    <a:pt x="32102" y="7569"/>
                    <a:pt x="32067" y="7590"/>
                    <a:pt x="32051" y="7606"/>
                  </a:cubicBezTo>
                  <a:lnTo>
                    <a:pt x="32046" y="7622"/>
                  </a:lnTo>
                  <a:cubicBezTo>
                    <a:pt x="32036" y="7653"/>
                    <a:pt x="32017" y="7666"/>
                    <a:pt x="31995" y="7666"/>
                  </a:cubicBezTo>
                  <a:cubicBezTo>
                    <a:pt x="31980" y="7666"/>
                    <a:pt x="31963" y="7659"/>
                    <a:pt x="31947" y="7649"/>
                  </a:cubicBezTo>
                  <a:lnTo>
                    <a:pt x="31827" y="7570"/>
                  </a:lnTo>
                  <a:cubicBezTo>
                    <a:pt x="31766" y="7459"/>
                    <a:pt x="31708" y="7390"/>
                    <a:pt x="31680" y="7390"/>
                  </a:cubicBezTo>
                  <a:cubicBezTo>
                    <a:pt x="31672" y="7390"/>
                    <a:pt x="31666" y="7397"/>
                    <a:pt x="31664" y="7410"/>
                  </a:cubicBezTo>
                  <a:lnTo>
                    <a:pt x="31652" y="7437"/>
                  </a:lnTo>
                  <a:cubicBezTo>
                    <a:pt x="31646" y="7455"/>
                    <a:pt x="31624" y="7476"/>
                    <a:pt x="31606" y="7477"/>
                  </a:cubicBezTo>
                  <a:lnTo>
                    <a:pt x="31587" y="7479"/>
                  </a:lnTo>
                  <a:cubicBezTo>
                    <a:pt x="31563" y="7465"/>
                    <a:pt x="31510" y="7381"/>
                    <a:pt x="31470" y="7298"/>
                  </a:cubicBezTo>
                  <a:lnTo>
                    <a:pt x="31345" y="7205"/>
                  </a:lnTo>
                  <a:cubicBezTo>
                    <a:pt x="31329" y="7192"/>
                    <a:pt x="31316" y="7164"/>
                    <a:pt x="31323" y="7148"/>
                  </a:cubicBezTo>
                  <a:lnTo>
                    <a:pt x="31327" y="7133"/>
                  </a:lnTo>
                  <a:cubicBezTo>
                    <a:pt x="31333" y="7132"/>
                    <a:pt x="31341" y="7131"/>
                    <a:pt x="31351" y="7131"/>
                  </a:cubicBezTo>
                  <a:cubicBezTo>
                    <a:pt x="31396" y="7131"/>
                    <a:pt x="31480" y="7145"/>
                    <a:pt x="31560" y="7167"/>
                  </a:cubicBezTo>
                  <a:lnTo>
                    <a:pt x="31598" y="7253"/>
                  </a:lnTo>
                  <a:cubicBezTo>
                    <a:pt x="31601" y="7261"/>
                    <a:pt x="31598" y="7276"/>
                    <a:pt x="31598" y="7276"/>
                  </a:cubicBezTo>
                  <a:lnTo>
                    <a:pt x="31649" y="7280"/>
                  </a:lnTo>
                  <a:cubicBezTo>
                    <a:pt x="31651" y="7281"/>
                    <a:pt x="31653" y="7281"/>
                    <a:pt x="31656" y="7281"/>
                  </a:cubicBezTo>
                  <a:cubicBezTo>
                    <a:pt x="31709" y="7281"/>
                    <a:pt x="31793" y="7244"/>
                    <a:pt x="31781" y="7216"/>
                  </a:cubicBezTo>
                  <a:cubicBezTo>
                    <a:pt x="31768" y="7186"/>
                    <a:pt x="31813" y="7162"/>
                    <a:pt x="31881" y="7159"/>
                  </a:cubicBezTo>
                  <a:lnTo>
                    <a:pt x="31933" y="7164"/>
                  </a:lnTo>
                  <a:cubicBezTo>
                    <a:pt x="31953" y="7167"/>
                    <a:pt x="31982" y="7186"/>
                    <a:pt x="31986" y="7199"/>
                  </a:cubicBezTo>
                  <a:cubicBezTo>
                    <a:pt x="31989" y="7216"/>
                    <a:pt x="31971" y="7239"/>
                    <a:pt x="31955" y="7252"/>
                  </a:cubicBezTo>
                  <a:cubicBezTo>
                    <a:pt x="31952" y="7254"/>
                    <a:pt x="31946" y="7255"/>
                    <a:pt x="31939" y="7255"/>
                  </a:cubicBezTo>
                  <a:cubicBezTo>
                    <a:pt x="31932" y="7255"/>
                    <a:pt x="31923" y="7254"/>
                    <a:pt x="31916" y="7254"/>
                  </a:cubicBezTo>
                  <a:cubicBezTo>
                    <a:pt x="31911" y="7254"/>
                    <a:pt x="31906" y="7255"/>
                    <a:pt x="31904" y="7256"/>
                  </a:cubicBezTo>
                  <a:lnTo>
                    <a:pt x="31873" y="7284"/>
                  </a:lnTo>
                  <a:cubicBezTo>
                    <a:pt x="31846" y="7316"/>
                    <a:pt x="31813" y="7397"/>
                    <a:pt x="31817" y="7420"/>
                  </a:cubicBezTo>
                  <a:cubicBezTo>
                    <a:pt x="31822" y="7442"/>
                    <a:pt x="31856" y="7471"/>
                    <a:pt x="31891" y="7484"/>
                  </a:cubicBezTo>
                  <a:lnTo>
                    <a:pt x="31896" y="7479"/>
                  </a:lnTo>
                  <a:cubicBezTo>
                    <a:pt x="31913" y="7457"/>
                    <a:pt x="31929" y="7429"/>
                    <a:pt x="31931" y="7404"/>
                  </a:cubicBezTo>
                  <a:lnTo>
                    <a:pt x="31937" y="7340"/>
                  </a:lnTo>
                  <a:cubicBezTo>
                    <a:pt x="31990" y="7351"/>
                    <a:pt x="32066" y="7380"/>
                    <a:pt x="32104" y="7404"/>
                  </a:cubicBezTo>
                  <a:lnTo>
                    <a:pt x="32096" y="7353"/>
                  </a:lnTo>
                  <a:lnTo>
                    <a:pt x="32085" y="7271"/>
                  </a:lnTo>
                  <a:cubicBezTo>
                    <a:pt x="32154" y="7252"/>
                    <a:pt x="32239" y="7232"/>
                    <a:pt x="32248" y="7232"/>
                  </a:cubicBezTo>
                  <a:cubicBezTo>
                    <a:pt x="32258" y="7232"/>
                    <a:pt x="32314" y="7247"/>
                    <a:pt x="32371" y="7264"/>
                  </a:cubicBezTo>
                  <a:lnTo>
                    <a:pt x="32397" y="7296"/>
                  </a:lnTo>
                  <a:lnTo>
                    <a:pt x="32471" y="7385"/>
                  </a:lnTo>
                  <a:cubicBezTo>
                    <a:pt x="32543" y="7338"/>
                    <a:pt x="32525" y="7256"/>
                    <a:pt x="32495" y="7240"/>
                  </a:cubicBezTo>
                  <a:cubicBezTo>
                    <a:pt x="32466" y="7226"/>
                    <a:pt x="32338" y="7189"/>
                    <a:pt x="32331" y="7162"/>
                  </a:cubicBezTo>
                  <a:cubicBezTo>
                    <a:pt x="32325" y="7133"/>
                    <a:pt x="32314" y="7087"/>
                    <a:pt x="32301" y="7077"/>
                  </a:cubicBezTo>
                  <a:cubicBezTo>
                    <a:pt x="32290" y="7066"/>
                    <a:pt x="32270" y="6975"/>
                    <a:pt x="32306" y="6975"/>
                  </a:cubicBezTo>
                  <a:cubicBezTo>
                    <a:pt x="32306" y="6975"/>
                    <a:pt x="32307" y="6975"/>
                    <a:pt x="32307" y="6975"/>
                  </a:cubicBezTo>
                  <a:cubicBezTo>
                    <a:pt x="32308" y="6975"/>
                    <a:pt x="32309" y="6975"/>
                    <a:pt x="32310" y="6975"/>
                  </a:cubicBezTo>
                  <a:cubicBezTo>
                    <a:pt x="32352" y="6975"/>
                    <a:pt x="32446" y="6912"/>
                    <a:pt x="32471" y="6885"/>
                  </a:cubicBezTo>
                  <a:cubicBezTo>
                    <a:pt x="32479" y="6876"/>
                    <a:pt x="32488" y="6873"/>
                    <a:pt x="32498" y="6873"/>
                  </a:cubicBezTo>
                  <a:cubicBezTo>
                    <a:pt x="32520" y="6873"/>
                    <a:pt x="32544" y="6893"/>
                    <a:pt x="32549" y="6907"/>
                  </a:cubicBezTo>
                  <a:cubicBezTo>
                    <a:pt x="32553" y="6915"/>
                    <a:pt x="32562" y="6919"/>
                    <a:pt x="32574" y="6919"/>
                  </a:cubicBezTo>
                  <a:cubicBezTo>
                    <a:pt x="32592" y="6919"/>
                    <a:pt x="32616" y="6911"/>
                    <a:pt x="32640" y="6896"/>
                  </a:cubicBezTo>
                  <a:lnTo>
                    <a:pt x="32652" y="6871"/>
                  </a:lnTo>
                  <a:cubicBezTo>
                    <a:pt x="32671" y="6821"/>
                    <a:pt x="32631" y="6747"/>
                    <a:pt x="32749" y="6746"/>
                  </a:cubicBezTo>
                  <a:lnTo>
                    <a:pt x="32756" y="6744"/>
                  </a:lnTo>
                  <a:cubicBezTo>
                    <a:pt x="32762" y="6701"/>
                    <a:pt x="32781" y="6594"/>
                    <a:pt x="32809" y="6581"/>
                  </a:cubicBezTo>
                  <a:cubicBezTo>
                    <a:pt x="32827" y="6573"/>
                    <a:pt x="32859" y="6569"/>
                    <a:pt x="32892" y="6569"/>
                  </a:cubicBezTo>
                  <a:cubicBezTo>
                    <a:pt x="32910" y="6569"/>
                    <a:pt x="32927" y="6570"/>
                    <a:pt x="32943" y="6573"/>
                  </a:cubicBezTo>
                  <a:lnTo>
                    <a:pt x="32982" y="6585"/>
                  </a:lnTo>
                  <a:lnTo>
                    <a:pt x="33022" y="6600"/>
                  </a:lnTo>
                  <a:cubicBezTo>
                    <a:pt x="33023" y="6600"/>
                    <a:pt x="33025" y="6600"/>
                    <a:pt x="33027" y="6600"/>
                  </a:cubicBezTo>
                  <a:cubicBezTo>
                    <a:pt x="33078" y="6600"/>
                    <a:pt x="33254" y="6496"/>
                    <a:pt x="33306" y="6496"/>
                  </a:cubicBezTo>
                  <a:cubicBezTo>
                    <a:pt x="33310" y="6496"/>
                    <a:pt x="33312" y="6496"/>
                    <a:pt x="33315" y="6497"/>
                  </a:cubicBezTo>
                  <a:cubicBezTo>
                    <a:pt x="33318" y="6499"/>
                    <a:pt x="33321" y="6500"/>
                    <a:pt x="33324" y="6500"/>
                  </a:cubicBezTo>
                  <a:cubicBezTo>
                    <a:pt x="33354" y="6500"/>
                    <a:pt x="33359" y="6425"/>
                    <a:pt x="33350" y="6392"/>
                  </a:cubicBezTo>
                  <a:cubicBezTo>
                    <a:pt x="33339" y="6355"/>
                    <a:pt x="33425" y="6275"/>
                    <a:pt x="33464" y="6254"/>
                  </a:cubicBezTo>
                  <a:cubicBezTo>
                    <a:pt x="33466" y="6253"/>
                    <a:pt x="33468" y="6252"/>
                    <a:pt x="33471" y="6252"/>
                  </a:cubicBezTo>
                  <a:cubicBezTo>
                    <a:pt x="33506" y="6252"/>
                    <a:pt x="33532" y="6392"/>
                    <a:pt x="33481" y="6438"/>
                  </a:cubicBezTo>
                  <a:cubicBezTo>
                    <a:pt x="33428" y="6488"/>
                    <a:pt x="33408" y="6582"/>
                    <a:pt x="33416" y="6603"/>
                  </a:cubicBezTo>
                  <a:cubicBezTo>
                    <a:pt x="33425" y="6622"/>
                    <a:pt x="33435" y="6680"/>
                    <a:pt x="33438" y="6731"/>
                  </a:cubicBezTo>
                  <a:lnTo>
                    <a:pt x="33472" y="6750"/>
                  </a:lnTo>
                  <a:lnTo>
                    <a:pt x="33500" y="6768"/>
                  </a:lnTo>
                  <a:cubicBezTo>
                    <a:pt x="33563" y="6760"/>
                    <a:pt x="33539" y="6670"/>
                    <a:pt x="33513" y="6642"/>
                  </a:cubicBezTo>
                  <a:cubicBezTo>
                    <a:pt x="33488" y="6614"/>
                    <a:pt x="33571" y="6574"/>
                    <a:pt x="33598" y="6569"/>
                  </a:cubicBezTo>
                  <a:cubicBezTo>
                    <a:pt x="33627" y="6565"/>
                    <a:pt x="33627" y="6496"/>
                    <a:pt x="33617" y="6472"/>
                  </a:cubicBezTo>
                  <a:cubicBezTo>
                    <a:pt x="33615" y="6464"/>
                    <a:pt x="33619" y="6460"/>
                    <a:pt x="33628" y="6460"/>
                  </a:cubicBezTo>
                  <a:cubicBezTo>
                    <a:pt x="33647" y="6460"/>
                    <a:pt x="33685" y="6474"/>
                    <a:pt x="33731" y="6499"/>
                  </a:cubicBezTo>
                  <a:lnTo>
                    <a:pt x="33787" y="6512"/>
                  </a:lnTo>
                  <a:lnTo>
                    <a:pt x="33813" y="6517"/>
                  </a:lnTo>
                  <a:cubicBezTo>
                    <a:pt x="33853" y="6486"/>
                    <a:pt x="33785" y="6348"/>
                    <a:pt x="33838" y="6321"/>
                  </a:cubicBezTo>
                  <a:cubicBezTo>
                    <a:pt x="33891" y="6294"/>
                    <a:pt x="33883" y="6256"/>
                    <a:pt x="33862" y="6249"/>
                  </a:cubicBezTo>
                  <a:cubicBezTo>
                    <a:pt x="33841" y="6243"/>
                    <a:pt x="33864" y="6225"/>
                    <a:pt x="33910" y="6211"/>
                  </a:cubicBezTo>
                  <a:lnTo>
                    <a:pt x="33936" y="6190"/>
                  </a:lnTo>
                  <a:lnTo>
                    <a:pt x="34046" y="6094"/>
                  </a:lnTo>
                  <a:cubicBezTo>
                    <a:pt x="34106" y="6158"/>
                    <a:pt x="34202" y="6307"/>
                    <a:pt x="34242" y="6307"/>
                  </a:cubicBezTo>
                  <a:cubicBezTo>
                    <a:pt x="34243" y="6307"/>
                    <a:pt x="34244" y="6307"/>
                    <a:pt x="34245" y="6307"/>
                  </a:cubicBezTo>
                  <a:cubicBezTo>
                    <a:pt x="34283" y="6299"/>
                    <a:pt x="34285" y="6190"/>
                    <a:pt x="34275" y="6155"/>
                  </a:cubicBezTo>
                  <a:cubicBezTo>
                    <a:pt x="34266" y="6121"/>
                    <a:pt x="34119" y="6102"/>
                    <a:pt x="34094" y="6067"/>
                  </a:cubicBezTo>
                  <a:cubicBezTo>
                    <a:pt x="34069" y="6031"/>
                    <a:pt x="34151" y="5995"/>
                    <a:pt x="34277" y="5987"/>
                  </a:cubicBezTo>
                  <a:lnTo>
                    <a:pt x="34287" y="5863"/>
                  </a:lnTo>
                  <a:lnTo>
                    <a:pt x="34287" y="5857"/>
                  </a:lnTo>
                  <a:cubicBezTo>
                    <a:pt x="34291" y="5856"/>
                    <a:pt x="34296" y="5856"/>
                    <a:pt x="34300" y="5856"/>
                  </a:cubicBezTo>
                  <a:cubicBezTo>
                    <a:pt x="34333" y="5856"/>
                    <a:pt x="34357" y="5871"/>
                    <a:pt x="34357" y="5879"/>
                  </a:cubicBezTo>
                  <a:cubicBezTo>
                    <a:pt x="34355" y="5887"/>
                    <a:pt x="34360" y="5913"/>
                    <a:pt x="34368" y="5937"/>
                  </a:cubicBezTo>
                  <a:lnTo>
                    <a:pt x="34396" y="5937"/>
                  </a:lnTo>
                  <a:lnTo>
                    <a:pt x="34453" y="5939"/>
                  </a:lnTo>
                  <a:cubicBezTo>
                    <a:pt x="34480" y="5974"/>
                    <a:pt x="34527" y="6062"/>
                    <a:pt x="34552" y="6087"/>
                  </a:cubicBezTo>
                  <a:cubicBezTo>
                    <a:pt x="34557" y="6092"/>
                    <a:pt x="34563" y="6094"/>
                    <a:pt x="34569" y="6094"/>
                  </a:cubicBezTo>
                  <a:cubicBezTo>
                    <a:pt x="34598" y="6094"/>
                    <a:pt x="34639" y="6053"/>
                    <a:pt x="34647" y="6036"/>
                  </a:cubicBezTo>
                  <a:cubicBezTo>
                    <a:pt x="34657" y="6014"/>
                    <a:pt x="34653" y="5969"/>
                    <a:pt x="34639" y="5934"/>
                  </a:cubicBezTo>
                  <a:lnTo>
                    <a:pt x="34583" y="5935"/>
                  </a:lnTo>
                  <a:lnTo>
                    <a:pt x="34575" y="5935"/>
                  </a:lnTo>
                  <a:cubicBezTo>
                    <a:pt x="34565" y="5905"/>
                    <a:pt x="34573" y="5831"/>
                    <a:pt x="34592" y="5770"/>
                  </a:cubicBezTo>
                  <a:lnTo>
                    <a:pt x="34628" y="5724"/>
                  </a:lnTo>
                  <a:cubicBezTo>
                    <a:pt x="34647" y="5697"/>
                    <a:pt x="34697" y="5671"/>
                    <a:pt x="34735" y="5671"/>
                  </a:cubicBezTo>
                  <a:lnTo>
                    <a:pt x="34756" y="5670"/>
                  </a:lnTo>
                  <a:cubicBezTo>
                    <a:pt x="34765" y="5685"/>
                    <a:pt x="34779" y="5692"/>
                    <a:pt x="34796" y="5692"/>
                  </a:cubicBezTo>
                  <a:cubicBezTo>
                    <a:pt x="34838" y="5692"/>
                    <a:pt x="34898" y="5652"/>
                    <a:pt x="34953" y="5583"/>
                  </a:cubicBezTo>
                  <a:lnTo>
                    <a:pt x="35071" y="5545"/>
                  </a:lnTo>
                  <a:lnTo>
                    <a:pt x="35131" y="5527"/>
                  </a:lnTo>
                  <a:cubicBezTo>
                    <a:pt x="35211" y="5540"/>
                    <a:pt x="35273" y="5644"/>
                    <a:pt x="35315" y="5652"/>
                  </a:cubicBezTo>
                  <a:cubicBezTo>
                    <a:pt x="35356" y="5660"/>
                    <a:pt x="35409" y="5666"/>
                    <a:pt x="35430" y="5668"/>
                  </a:cubicBezTo>
                  <a:lnTo>
                    <a:pt x="35448" y="5665"/>
                  </a:lnTo>
                  <a:cubicBezTo>
                    <a:pt x="35452" y="5664"/>
                    <a:pt x="35457" y="5663"/>
                    <a:pt x="35463" y="5663"/>
                  </a:cubicBezTo>
                  <a:cubicBezTo>
                    <a:pt x="35495" y="5663"/>
                    <a:pt x="35539" y="5679"/>
                    <a:pt x="35576" y="5700"/>
                  </a:cubicBezTo>
                  <a:lnTo>
                    <a:pt x="35593" y="5710"/>
                  </a:lnTo>
                  <a:cubicBezTo>
                    <a:pt x="35624" y="5708"/>
                    <a:pt x="35645" y="5692"/>
                    <a:pt x="35637" y="5674"/>
                  </a:cubicBezTo>
                  <a:lnTo>
                    <a:pt x="35632" y="5657"/>
                  </a:lnTo>
                  <a:cubicBezTo>
                    <a:pt x="35627" y="5638"/>
                    <a:pt x="35609" y="5610"/>
                    <a:pt x="35619" y="5597"/>
                  </a:cubicBezTo>
                  <a:lnTo>
                    <a:pt x="35657" y="5541"/>
                  </a:lnTo>
                  <a:cubicBezTo>
                    <a:pt x="35691" y="5502"/>
                    <a:pt x="35733" y="5489"/>
                    <a:pt x="35762" y="5489"/>
                  </a:cubicBezTo>
                  <a:cubicBezTo>
                    <a:pt x="35777" y="5489"/>
                    <a:pt x="35789" y="5493"/>
                    <a:pt x="35792" y="5498"/>
                  </a:cubicBezTo>
                  <a:cubicBezTo>
                    <a:pt x="35796" y="5506"/>
                    <a:pt x="35804" y="5509"/>
                    <a:pt x="35814" y="5509"/>
                  </a:cubicBezTo>
                  <a:cubicBezTo>
                    <a:pt x="35826" y="5509"/>
                    <a:pt x="35840" y="5504"/>
                    <a:pt x="35853" y="5495"/>
                  </a:cubicBezTo>
                  <a:lnTo>
                    <a:pt x="35877" y="5485"/>
                  </a:lnTo>
                  <a:lnTo>
                    <a:pt x="35902" y="5473"/>
                  </a:lnTo>
                  <a:cubicBezTo>
                    <a:pt x="35934" y="5465"/>
                    <a:pt x="35912" y="5376"/>
                    <a:pt x="35898" y="5352"/>
                  </a:cubicBezTo>
                  <a:cubicBezTo>
                    <a:pt x="35883" y="5328"/>
                    <a:pt x="35747" y="5320"/>
                    <a:pt x="35697" y="5319"/>
                  </a:cubicBezTo>
                  <a:cubicBezTo>
                    <a:pt x="35648" y="5317"/>
                    <a:pt x="35654" y="5284"/>
                    <a:pt x="35673" y="5271"/>
                  </a:cubicBezTo>
                  <a:cubicBezTo>
                    <a:pt x="35684" y="5263"/>
                    <a:pt x="35706" y="5259"/>
                    <a:pt x="35731" y="5259"/>
                  </a:cubicBezTo>
                  <a:cubicBezTo>
                    <a:pt x="35749" y="5259"/>
                    <a:pt x="35769" y="5261"/>
                    <a:pt x="35787" y="5266"/>
                  </a:cubicBezTo>
                  <a:lnTo>
                    <a:pt x="35829" y="5244"/>
                  </a:lnTo>
                  <a:lnTo>
                    <a:pt x="35950" y="5172"/>
                  </a:lnTo>
                  <a:cubicBezTo>
                    <a:pt x="36085" y="5096"/>
                    <a:pt x="36248" y="5008"/>
                    <a:pt x="36269" y="5002"/>
                  </a:cubicBezTo>
                  <a:cubicBezTo>
                    <a:pt x="36271" y="5001"/>
                    <a:pt x="36274" y="5001"/>
                    <a:pt x="36278" y="5001"/>
                  </a:cubicBezTo>
                  <a:cubicBezTo>
                    <a:pt x="36301" y="5001"/>
                    <a:pt x="36347" y="5016"/>
                    <a:pt x="36375" y="5016"/>
                  </a:cubicBezTo>
                  <a:cubicBezTo>
                    <a:pt x="36383" y="5016"/>
                    <a:pt x="36390" y="5015"/>
                    <a:pt x="36394" y="5011"/>
                  </a:cubicBezTo>
                  <a:cubicBezTo>
                    <a:pt x="36415" y="4995"/>
                    <a:pt x="36506" y="4936"/>
                    <a:pt x="36540" y="4923"/>
                  </a:cubicBezTo>
                  <a:cubicBezTo>
                    <a:pt x="36546" y="4921"/>
                    <a:pt x="36552" y="4920"/>
                    <a:pt x="36557" y="4920"/>
                  </a:cubicBezTo>
                  <a:cubicBezTo>
                    <a:pt x="36585" y="4920"/>
                    <a:pt x="36612" y="4946"/>
                    <a:pt x="36623" y="4987"/>
                  </a:cubicBezTo>
                  <a:lnTo>
                    <a:pt x="36541" y="4987"/>
                  </a:lnTo>
                  <a:lnTo>
                    <a:pt x="36532" y="4989"/>
                  </a:lnTo>
                  <a:cubicBezTo>
                    <a:pt x="36522" y="5027"/>
                    <a:pt x="36545" y="5063"/>
                    <a:pt x="36581" y="5066"/>
                  </a:cubicBezTo>
                  <a:lnTo>
                    <a:pt x="36609" y="5058"/>
                  </a:lnTo>
                  <a:cubicBezTo>
                    <a:pt x="36633" y="5051"/>
                    <a:pt x="36647" y="5026"/>
                    <a:pt x="36669" y="5013"/>
                  </a:cubicBezTo>
                  <a:cubicBezTo>
                    <a:pt x="36719" y="4981"/>
                    <a:pt x="36743" y="4951"/>
                    <a:pt x="36676" y="4914"/>
                  </a:cubicBezTo>
                  <a:cubicBezTo>
                    <a:pt x="36668" y="4909"/>
                    <a:pt x="36673" y="4872"/>
                    <a:pt x="36676" y="4872"/>
                  </a:cubicBezTo>
                  <a:lnTo>
                    <a:pt x="36798" y="4853"/>
                  </a:lnTo>
                  <a:cubicBezTo>
                    <a:pt x="36914" y="4802"/>
                    <a:pt x="37097" y="4677"/>
                    <a:pt x="37206" y="4576"/>
                  </a:cubicBezTo>
                  <a:lnTo>
                    <a:pt x="37374" y="4574"/>
                  </a:lnTo>
                  <a:cubicBezTo>
                    <a:pt x="37401" y="4574"/>
                    <a:pt x="37449" y="4553"/>
                    <a:pt x="37451" y="4539"/>
                  </a:cubicBezTo>
                  <a:cubicBezTo>
                    <a:pt x="37456" y="4501"/>
                    <a:pt x="37478" y="4483"/>
                    <a:pt x="37505" y="4483"/>
                  </a:cubicBezTo>
                  <a:cubicBezTo>
                    <a:pt x="37517" y="4483"/>
                    <a:pt x="37529" y="4486"/>
                    <a:pt x="37542" y="4493"/>
                  </a:cubicBezTo>
                  <a:lnTo>
                    <a:pt x="37569" y="4505"/>
                  </a:lnTo>
                  <a:cubicBezTo>
                    <a:pt x="37572" y="4511"/>
                    <a:pt x="37575" y="4514"/>
                    <a:pt x="37579" y="4514"/>
                  </a:cubicBezTo>
                  <a:cubicBezTo>
                    <a:pt x="37606" y="4514"/>
                    <a:pt x="37668" y="4407"/>
                    <a:pt x="37705" y="4392"/>
                  </a:cubicBezTo>
                  <a:cubicBezTo>
                    <a:pt x="37709" y="4390"/>
                    <a:pt x="37713" y="4390"/>
                    <a:pt x="37717" y="4390"/>
                  </a:cubicBezTo>
                  <a:cubicBezTo>
                    <a:pt x="37758" y="4390"/>
                    <a:pt x="37804" y="4472"/>
                    <a:pt x="37795" y="4510"/>
                  </a:cubicBezTo>
                  <a:cubicBezTo>
                    <a:pt x="37794" y="4515"/>
                    <a:pt x="37793" y="4518"/>
                    <a:pt x="37794" y="4518"/>
                  </a:cubicBezTo>
                  <a:cubicBezTo>
                    <a:pt x="37796" y="4518"/>
                    <a:pt x="37839" y="4404"/>
                    <a:pt x="37878" y="4355"/>
                  </a:cubicBezTo>
                  <a:cubicBezTo>
                    <a:pt x="37923" y="4300"/>
                    <a:pt x="37971" y="4240"/>
                    <a:pt x="37987" y="4220"/>
                  </a:cubicBezTo>
                  <a:lnTo>
                    <a:pt x="38007" y="4214"/>
                  </a:lnTo>
                  <a:lnTo>
                    <a:pt x="38111" y="4182"/>
                  </a:lnTo>
                  <a:cubicBezTo>
                    <a:pt x="38159" y="4169"/>
                    <a:pt x="38209" y="4164"/>
                    <a:pt x="38251" y="4164"/>
                  </a:cubicBezTo>
                  <a:cubicBezTo>
                    <a:pt x="38310" y="4164"/>
                    <a:pt x="38353" y="4173"/>
                    <a:pt x="38359" y="4184"/>
                  </a:cubicBezTo>
                  <a:cubicBezTo>
                    <a:pt x="38362" y="4188"/>
                    <a:pt x="38369" y="4190"/>
                    <a:pt x="38380" y="4190"/>
                  </a:cubicBezTo>
                  <a:cubicBezTo>
                    <a:pt x="38406" y="4190"/>
                    <a:pt x="38453" y="4177"/>
                    <a:pt x="38501" y="4155"/>
                  </a:cubicBezTo>
                  <a:lnTo>
                    <a:pt x="38543" y="4087"/>
                  </a:lnTo>
                  <a:cubicBezTo>
                    <a:pt x="38600" y="3997"/>
                    <a:pt x="38699" y="3933"/>
                    <a:pt x="38830" y="3933"/>
                  </a:cubicBezTo>
                  <a:cubicBezTo>
                    <a:pt x="38855" y="3933"/>
                    <a:pt x="38881" y="3935"/>
                    <a:pt x="38908" y="3940"/>
                  </a:cubicBezTo>
                  <a:lnTo>
                    <a:pt x="38923" y="3943"/>
                  </a:lnTo>
                  <a:cubicBezTo>
                    <a:pt x="38940" y="3932"/>
                    <a:pt x="38993" y="3870"/>
                    <a:pt x="39004" y="3849"/>
                  </a:cubicBezTo>
                  <a:cubicBezTo>
                    <a:pt x="39010" y="3836"/>
                    <a:pt x="39039" y="3829"/>
                    <a:pt x="39078" y="3829"/>
                  </a:cubicBezTo>
                  <a:cubicBezTo>
                    <a:pt x="39100" y="3829"/>
                    <a:pt x="39126" y="3831"/>
                    <a:pt x="39153" y="3836"/>
                  </a:cubicBezTo>
                  <a:lnTo>
                    <a:pt x="39187" y="3756"/>
                  </a:lnTo>
                  <a:lnTo>
                    <a:pt x="39222" y="3676"/>
                  </a:lnTo>
                  <a:cubicBezTo>
                    <a:pt x="39299" y="3694"/>
                    <a:pt x="39381" y="3709"/>
                    <a:pt x="39412" y="3709"/>
                  </a:cubicBezTo>
                  <a:cubicBezTo>
                    <a:pt x="39418" y="3709"/>
                    <a:pt x="39421" y="3709"/>
                    <a:pt x="39424" y="3708"/>
                  </a:cubicBezTo>
                  <a:cubicBezTo>
                    <a:pt x="39441" y="3702"/>
                    <a:pt x="39590" y="3546"/>
                    <a:pt x="39672" y="3525"/>
                  </a:cubicBezTo>
                  <a:cubicBezTo>
                    <a:pt x="39754" y="3505"/>
                    <a:pt x="39832" y="3474"/>
                    <a:pt x="39846" y="3461"/>
                  </a:cubicBezTo>
                  <a:lnTo>
                    <a:pt x="39845" y="3460"/>
                  </a:lnTo>
                  <a:cubicBezTo>
                    <a:pt x="39749" y="3394"/>
                    <a:pt x="39856" y="3375"/>
                    <a:pt x="39891" y="3354"/>
                  </a:cubicBezTo>
                  <a:lnTo>
                    <a:pt x="39975" y="3304"/>
                  </a:lnTo>
                  <a:cubicBezTo>
                    <a:pt x="40066" y="3264"/>
                    <a:pt x="40165" y="3235"/>
                    <a:pt x="40206" y="3235"/>
                  </a:cubicBezTo>
                  <a:cubicBezTo>
                    <a:pt x="40210" y="3235"/>
                    <a:pt x="40214" y="3235"/>
                    <a:pt x="40216" y="3236"/>
                  </a:cubicBezTo>
                  <a:lnTo>
                    <a:pt x="40248" y="3240"/>
                  </a:lnTo>
                  <a:cubicBezTo>
                    <a:pt x="40271" y="3244"/>
                    <a:pt x="40298" y="3250"/>
                    <a:pt x="40319" y="3250"/>
                  </a:cubicBezTo>
                  <a:cubicBezTo>
                    <a:pt x="40328" y="3250"/>
                    <a:pt x="40336" y="3249"/>
                    <a:pt x="40343" y="3247"/>
                  </a:cubicBezTo>
                  <a:cubicBezTo>
                    <a:pt x="40404" y="3220"/>
                    <a:pt x="40474" y="3192"/>
                    <a:pt x="40513" y="3149"/>
                  </a:cubicBezTo>
                  <a:cubicBezTo>
                    <a:pt x="40537" y="3122"/>
                    <a:pt x="40539" y="3078"/>
                    <a:pt x="40574" y="3078"/>
                  </a:cubicBezTo>
                  <a:cubicBezTo>
                    <a:pt x="40584" y="3078"/>
                    <a:pt x="40595" y="3081"/>
                    <a:pt x="40610" y="3088"/>
                  </a:cubicBezTo>
                  <a:cubicBezTo>
                    <a:pt x="40633" y="3101"/>
                    <a:pt x="40620" y="3167"/>
                    <a:pt x="40617" y="3207"/>
                  </a:cubicBezTo>
                  <a:lnTo>
                    <a:pt x="40615" y="3220"/>
                  </a:lnTo>
                  <a:cubicBezTo>
                    <a:pt x="40611" y="3223"/>
                    <a:pt x="40612" y="3225"/>
                    <a:pt x="40615" y="3225"/>
                  </a:cubicBezTo>
                  <a:cubicBezTo>
                    <a:pt x="40635" y="3225"/>
                    <a:pt x="40754" y="3170"/>
                    <a:pt x="40743" y="3141"/>
                  </a:cubicBezTo>
                  <a:cubicBezTo>
                    <a:pt x="40730" y="3107"/>
                    <a:pt x="40713" y="3061"/>
                    <a:pt x="40711" y="3055"/>
                  </a:cubicBezTo>
                  <a:cubicBezTo>
                    <a:pt x="40710" y="3048"/>
                    <a:pt x="40793" y="3043"/>
                    <a:pt x="40826" y="3043"/>
                  </a:cubicBezTo>
                  <a:cubicBezTo>
                    <a:pt x="40860" y="3043"/>
                    <a:pt x="40881" y="3103"/>
                    <a:pt x="40875" y="3176"/>
                  </a:cubicBezTo>
                  <a:lnTo>
                    <a:pt x="40862" y="3239"/>
                  </a:lnTo>
                  <a:lnTo>
                    <a:pt x="40860" y="3242"/>
                  </a:lnTo>
                  <a:cubicBezTo>
                    <a:pt x="40862" y="3242"/>
                    <a:pt x="40864" y="3243"/>
                    <a:pt x="40865" y="3243"/>
                  </a:cubicBezTo>
                  <a:cubicBezTo>
                    <a:pt x="40895" y="3243"/>
                    <a:pt x="40918" y="3168"/>
                    <a:pt x="40918" y="3138"/>
                  </a:cubicBezTo>
                  <a:cubicBezTo>
                    <a:pt x="40918" y="3106"/>
                    <a:pt x="41086" y="3079"/>
                    <a:pt x="41142" y="3079"/>
                  </a:cubicBezTo>
                  <a:cubicBezTo>
                    <a:pt x="41196" y="3079"/>
                    <a:pt x="41357" y="3048"/>
                    <a:pt x="41392" y="3011"/>
                  </a:cubicBezTo>
                  <a:cubicBezTo>
                    <a:pt x="41425" y="2974"/>
                    <a:pt x="41400" y="2882"/>
                    <a:pt x="41377" y="2854"/>
                  </a:cubicBezTo>
                  <a:cubicBezTo>
                    <a:pt x="41365" y="2840"/>
                    <a:pt x="41346" y="2833"/>
                    <a:pt x="41328" y="2833"/>
                  </a:cubicBezTo>
                  <a:cubicBezTo>
                    <a:pt x="41311" y="2833"/>
                    <a:pt x="41295" y="2838"/>
                    <a:pt x="41281" y="2850"/>
                  </a:cubicBezTo>
                  <a:lnTo>
                    <a:pt x="41260" y="2866"/>
                  </a:lnTo>
                  <a:lnTo>
                    <a:pt x="41246" y="2875"/>
                  </a:lnTo>
                  <a:cubicBezTo>
                    <a:pt x="41244" y="2876"/>
                    <a:pt x="41243" y="2877"/>
                    <a:pt x="41242" y="2877"/>
                  </a:cubicBezTo>
                  <a:cubicBezTo>
                    <a:pt x="41226" y="2877"/>
                    <a:pt x="41223" y="2823"/>
                    <a:pt x="41238" y="2806"/>
                  </a:cubicBezTo>
                  <a:cubicBezTo>
                    <a:pt x="41252" y="2789"/>
                    <a:pt x="41329" y="2702"/>
                    <a:pt x="41299" y="2681"/>
                  </a:cubicBezTo>
                  <a:cubicBezTo>
                    <a:pt x="41268" y="2662"/>
                    <a:pt x="41249" y="2574"/>
                    <a:pt x="41216" y="2553"/>
                  </a:cubicBezTo>
                  <a:cubicBezTo>
                    <a:pt x="41184" y="2534"/>
                    <a:pt x="41118" y="2462"/>
                    <a:pt x="41073" y="2395"/>
                  </a:cubicBezTo>
                  <a:lnTo>
                    <a:pt x="41096" y="2374"/>
                  </a:lnTo>
                  <a:lnTo>
                    <a:pt x="41185" y="2289"/>
                  </a:lnTo>
                  <a:cubicBezTo>
                    <a:pt x="41108" y="2249"/>
                    <a:pt x="40915" y="2191"/>
                    <a:pt x="40915" y="2151"/>
                  </a:cubicBezTo>
                  <a:cubicBezTo>
                    <a:pt x="40915" y="2111"/>
                    <a:pt x="40918" y="2071"/>
                    <a:pt x="40923" y="2063"/>
                  </a:cubicBezTo>
                  <a:cubicBezTo>
                    <a:pt x="40923" y="2063"/>
                    <a:pt x="40924" y="2062"/>
                    <a:pt x="40925" y="2062"/>
                  </a:cubicBezTo>
                  <a:cubicBezTo>
                    <a:pt x="40938" y="2062"/>
                    <a:pt x="40984" y="2092"/>
                    <a:pt x="41003" y="2107"/>
                  </a:cubicBezTo>
                  <a:cubicBezTo>
                    <a:pt x="41004" y="2108"/>
                    <a:pt x="41007" y="2109"/>
                    <a:pt x="41009" y="2109"/>
                  </a:cubicBezTo>
                  <a:cubicBezTo>
                    <a:pt x="41039" y="2109"/>
                    <a:pt x="41117" y="2028"/>
                    <a:pt x="41094" y="2014"/>
                  </a:cubicBezTo>
                  <a:cubicBezTo>
                    <a:pt x="41068" y="1998"/>
                    <a:pt x="40995" y="1937"/>
                    <a:pt x="40932" y="1879"/>
                  </a:cubicBezTo>
                  <a:lnTo>
                    <a:pt x="40977" y="1833"/>
                  </a:lnTo>
                  <a:lnTo>
                    <a:pt x="41067" y="1741"/>
                  </a:lnTo>
                  <a:cubicBezTo>
                    <a:pt x="41056" y="1740"/>
                    <a:pt x="41046" y="1739"/>
                    <a:pt x="41036" y="1739"/>
                  </a:cubicBezTo>
                  <a:cubicBezTo>
                    <a:pt x="40966" y="1739"/>
                    <a:pt x="40915" y="1775"/>
                    <a:pt x="40915" y="1794"/>
                  </a:cubicBezTo>
                  <a:cubicBezTo>
                    <a:pt x="40915" y="1815"/>
                    <a:pt x="40801" y="1865"/>
                    <a:pt x="40758" y="1876"/>
                  </a:cubicBezTo>
                  <a:cubicBezTo>
                    <a:pt x="40755" y="1877"/>
                    <a:pt x="40751" y="1877"/>
                    <a:pt x="40748" y="1877"/>
                  </a:cubicBezTo>
                  <a:cubicBezTo>
                    <a:pt x="40697" y="1877"/>
                    <a:pt x="40582" y="1800"/>
                    <a:pt x="40549" y="1764"/>
                  </a:cubicBezTo>
                  <a:cubicBezTo>
                    <a:pt x="40513" y="1727"/>
                    <a:pt x="40546" y="1639"/>
                    <a:pt x="40578" y="1618"/>
                  </a:cubicBezTo>
                  <a:cubicBezTo>
                    <a:pt x="40609" y="1599"/>
                    <a:pt x="40425" y="1426"/>
                    <a:pt x="40322" y="1400"/>
                  </a:cubicBezTo>
                  <a:cubicBezTo>
                    <a:pt x="40276" y="1388"/>
                    <a:pt x="40235" y="1383"/>
                    <a:pt x="40203" y="1383"/>
                  </a:cubicBezTo>
                  <a:cubicBezTo>
                    <a:pt x="40163" y="1383"/>
                    <a:pt x="40138" y="1392"/>
                    <a:pt x="40141" y="1410"/>
                  </a:cubicBezTo>
                  <a:lnTo>
                    <a:pt x="40132" y="1420"/>
                  </a:lnTo>
                  <a:cubicBezTo>
                    <a:pt x="40117" y="1434"/>
                    <a:pt x="40107" y="1440"/>
                    <a:pt x="40100" y="1440"/>
                  </a:cubicBezTo>
                  <a:cubicBezTo>
                    <a:pt x="40087" y="1440"/>
                    <a:pt x="40083" y="1421"/>
                    <a:pt x="40074" y="1400"/>
                  </a:cubicBezTo>
                  <a:cubicBezTo>
                    <a:pt x="40066" y="1382"/>
                    <a:pt x="40027" y="1357"/>
                    <a:pt x="40008" y="1357"/>
                  </a:cubicBezTo>
                  <a:cubicBezTo>
                    <a:pt x="40007" y="1357"/>
                    <a:pt x="40006" y="1357"/>
                    <a:pt x="40005" y="1357"/>
                  </a:cubicBezTo>
                  <a:lnTo>
                    <a:pt x="39936" y="1375"/>
                  </a:lnTo>
                  <a:cubicBezTo>
                    <a:pt x="39976" y="1396"/>
                    <a:pt x="39984" y="1429"/>
                    <a:pt x="39954" y="1448"/>
                  </a:cubicBezTo>
                  <a:lnTo>
                    <a:pt x="39941" y="1444"/>
                  </a:lnTo>
                  <a:cubicBezTo>
                    <a:pt x="39917" y="1434"/>
                    <a:pt x="39904" y="1413"/>
                    <a:pt x="39881" y="1413"/>
                  </a:cubicBezTo>
                  <a:cubicBezTo>
                    <a:pt x="39869" y="1413"/>
                    <a:pt x="39855" y="1418"/>
                    <a:pt x="39837" y="1432"/>
                  </a:cubicBezTo>
                  <a:cubicBezTo>
                    <a:pt x="39819" y="1446"/>
                    <a:pt x="39797" y="1452"/>
                    <a:pt x="39774" y="1452"/>
                  </a:cubicBezTo>
                  <a:cubicBezTo>
                    <a:pt x="39739" y="1452"/>
                    <a:pt x="39700" y="1437"/>
                    <a:pt x="39664" y="1413"/>
                  </a:cubicBezTo>
                  <a:cubicBezTo>
                    <a:pt x="39663" y="1413"/>
                    <a:pt x="39662" y="1413"/>
                    <a:pt x="39661" y="1413"/>
                  </a:cubicBezTo>
                  <a:cubicBezTo>
                    <a:pt x="39643" y="1413"/>
                    <a:pt x="39573" y="1478"/>
                    <a:pt x="39523" y="1487"/>
                  </a:cubicBezTo>
                  <a:lnTo>
                    <a:pt x="39491" y="1492"/>
                  </a:lnTo>
                  <a:cubicBezTo>
                    <a:pt x="39447" y="1457"/>
                    <a:pt x="39463" y="1431"/>
                    <a:pt x="39525" y="1431"/>
                  </a:cubicBezTo>
                  <a:cubicBezTo>
                    <a:pt x="39528" y="1431"/>
                    <a:pt x="39532" y="1431"/>
                    <a:pt x="39536" y="1431"/>
                  </a:cubicBezTo>
                  <a:lnTo>
                    <a:pt x="39478" y="1328"/>
                  </a:lnTo>
                  <a:cubicBezTo>
                    <a:pt x="39438" y="1257"/>
                    <a:pt x="39444" y="1224"/>
                    <a:pt x="39419" y="1224"/>
                  </a:cubicBezTo>
                  <a:cubicBezTo>
                    <a:pt x="39406" y="1224"/>
                    <a:pt x="39384" y="1233"/>
                    <a:pt x="39344" y="1250"/>
                  </a:cubicBezTo>
                  <a:lnTo>
                    <a:pt x="39238" y="1293"/>
                  </a:lnTo>
                  <a:cubicBezTo>
                    <a:pt x="39140" y="1337"/>
                    <a:pt x="39054" y="1367"/>
                    <a:pt x="39029" y="1367"/>
                  </a:cubicBezTo>
                  <a:cubicBezTo>
                    <a:pt x="39025" y="1367"/>
                    <a:pt x="39023" y="1367"/>
                    <a:pt x="39022" y="1365"/>
                  </a:cubicBezTo>
                  <a:lnTo>
                    <a:pt x="39017" y="1352"/>
                  </a:lnTo>
                  <a:cubicBezTo>
                    <a:pt x="39009" y="1320"/>
                    <a:pt x="39043" y="1269"/>
                    <a:pt x="38969" y="1267"/>
                  </a:cubicBezTo>
                  <a:lnTo>
                    <a:pt x="38950" y="1266"/>
                  </a:lnTo>
                  <a:cubicBezTo>
                    <a:pt x="38927" y="1293"/>
                    <a:pt x="38863" y="1369"/>
                    <a:pt x="38832" y="1369"/>
                  </a:cubicBezTo>
                  <a:cubicBezTo>
                    <a:pt x="38831" y="1369"/>
                    <a:pt x="38829" y="1369"/>
                    <a:pt x="38828" y="1368"/>
                  </a:cubicBezTo>
                  <a:cubicBezTo>
                    <a:pt x="38798" y="1359"/>
                    <a:pt x="38722" y="1327"/>
                    <a:pt x="38658" y="1298"/>
                  </a:cubicBezTo>
                  <a:lnTo>
                    <a:pt x="38593" y="1357"/>
                  </a:lnTo>
                  <a:cubicBezTo>
                    <a:pt x="38570" y="1376"/>
                    <a:pt x="38556" y="1386"/>
                    <a:pt x="38536" y="1386"/>
                  </a:cubicBezTo>
                  <a:cubicBezTo>
                    <a:pt x="38511" y="1386"/>
                    <a:pt x="38477" y="1369"/>
                    <a:pt x="38404" y="1333"/>
                  </a:cubicBezTo>
                  <a:cubicBezTo>
                    <a:pt x="38393" y="1328"/>
                    <a:pt x="38379" y="1320"/>
                    <a:pt x="38370" y="1320"/>
                  </a:cubicBezTo>
                  <a:cubicBezTo>
                    <a:pt x="38368" y="1320"/>
                    <a:pt x="38367" y="1320"/>
                    <a:pt x="38365" y="1320"/>
                  </a:cubicBezTo>
                  <a:lnTo>
                    <a:pt x="38301" y="1340"/>
                  </a:lnTo>
                  <a:cubicBezTo>
                    <a:pt x="38232" y="1365"/>
                    <a:pt x="38125" y="1426"/>
                    <a:pt x="38063" y="1476"/>
                  </a:cubicBezTo>
                  <a:lnTo>
                    <a:pt x="37973" y="1405"/>
                  </a:lnTo>
                  <a:lnTo>
                    <a:pt x="37952" y="1389"/>
                  </a:lnTo>
                  <a:cubicBezTo>
                    <a:pt x="37874" y="1418"/>
                    <a:pt x="37675" y="1423"/>
                    <a:pt x="37635" y="1440"/>
                  </a:cubicBezTo>
                  <a:cubicBezTo>
                    <a:pt x="37593" y="1458"/>
                    <a:pt x="37525" y="1479"/>
                    <a:pt x="37483" y="1487"/>
                  </a:cubicBezTo>
                  <a:lnTo>
                    <a:pt x="37468" y="1474"/>
                  </a:lnTo>
                  <a:cubicBezTo>
                    <a:pt x="37452" y="1461"/>
                    <a:pt x="37439" y="1455"/>
                    <a:pt x="37427" y="1455"/>
                  </a:cubicBezTo>
                  <a:cubicBezTo>
                    <a:pt x="37413" y="1455"/>
                    <a:pt x="37401" y="1464"/>
                    <a:pt x="37387" y="1479"/>
                  </a:cubicBezTo>
                  <a:lnTo>
                    <a:pt x="37312" y="1556"/>
                  </a:lnTo>
                  <a:cubicBezTo>
                    <a:pt x="37256" y="1546"/>
                    <a:pt x="37169" y="1539"/>
                    <a:pt x="37091" y="1539"/>
                  </a:cubicBezTo>
                  <a:cubicBezTo>
                    <a:pt x="37022" y="1539"/>
                    <a:pt x="36960" y="1544"/>
                    <a:pt x="36935" y="1556"/>
                  </a:cubicBezTo>
                  <a:cubicBezTo>
                    <a:pt x="36884" y="1577"/>
                    <a:pt x="36823" y="1596"/>
                    <a:pt x="36796" y="1596"/>
                  </a:cubicBezTo>
                  <a:cubicBezTo>
                    <a:pt x="36795" y="1596"/>
                    <a:pt x="36794" y="1596"/>
                    <a:pt x="36793" y="1596"/>
                  </a:cubicBezTo>
                  <a:lnTo>
                    <a:pt x="36769" y="1593"/>
                  </a:lnTo>
                  <a:cubicBezTo>
                    <a:pt x="36743" y="1589"/>
                    <a:pt x="36704" y="1585"/>
                    <a:pt x="36677" y="1585"/>
                  </a:cubicBezTo>
                  <a:cubicBezTo>
                    <a:pt x="36658" y="1585"/>
                    <a:pt x="36645" y="1587"/>
                    <a:pt x="36642" y="1591"/>
                  </a:cubicBezTo>
                  <a:lnTo>
                    <a:pt x="36605" y="1671"/>
                  </a:lnTo>
                  <a:cubicBezTo>
                    <a:pt x="36582" y="1658"/>
                    <a:pt x="36553" y="1652"/>
                    <a:pt x="36523" y="1652"/>
                  </a:cubicBezTo>
                  <a:cubicBezTo>
                    <a:pt x="36477" y="1652"/>
                    <a:pt x="36428" y="1667"/>
                    <a:pt x="36394" y="1697"/>
                  </a:cubicBezTo>
                  <a:lnTo>
                    <a:pt x="36341" y="1738"/>
                  </a:lnTo>
                  <a:lnTo>
                    <a:pt x="36332" y="1746"/>
                  </a:lnTo>
                  <a:cubicBezTo>
                    <a:pt x="36330" y="1747"/>
                    <a:pt x="36329" y="1747"/>
                    <a:pt x="36327" y="1747"/>
                  </a:cubicBezTo>
                  <a:cubicBezTo>
                    <a:pt x="36303" y="1747"/>
                    <a:pt x="36249" y="1695"/>
                    <a:pt x="36234" y="1674"/>
                  </a:cubicBezTo>
                  <a:cubicBezTo>
                    <a:pt x="36228" y="1667"/>
                    <a:pt x="36219" y="1663"/>
                    <a:pt x="36208" y="1663"/>
                  </a:cubicBezTo>
                  <a:cubicBezTo>
                    <a:pt x="36183" y="1663"/>
                    <a:pt x="36149" y="1679"/>
                    <a:pt x="36117" y="1708"/>
                  </a:cubicBezTo>
                  <a:lnTo>
                    <a:pt x="36061" y="1719"/>
                  </a:lnTo>
                  <a:cubicBezTo>
                    <a:pt x="35994" y="1732"/>
                    <a:pt x="35922" y="1741"/>
                    <a:pt x="35864" y="1769"/>
                  </a:cubicBezTo>
                  <a:lnTo>
                    <a:pt x="35768" y="1814"/>
                  </a:lnTo>
                  <a:cubicBezTo>
                    <a:pt x="35643" y="1836"/>
                    <a:pt x="35441" y="1882"/>
                    <a:pt x="35441" y="1924"/>
                  </a:cubicBezTo>
                  <a:cubicBezTo>
                    <a:pt x="35441" y="1964"/>
                    <a:pt x="35323" y="2020"/>
                    <a:pt x="35179" y="2046"/>
                  </a:cubicBezTo>
                  <a:lnTo>
                    <a:pt x="35041" y="1993"/>
                  </a:lnTo>
                  <a:cubicBezTo>
                    <a:pt x="35030" y="1989"/>
                    <a:pt x="35016" y="1986"/>
                    <a:pt x="35002" y="1986"/>
                  </a:cubicBezTo>
                  <a:cubicBezTo>
                    <a:pt x="34974" y="1986"/>
                    <a:pt x="34946" y="1998"/>
                    <a:pt x="34943" y="2038"/>
                  </a:cubicBezTo>
                  <a:cubicBezTo>
                    <a:pt x="34941" y="2072"/>
                    <a:pt x="34923" y="2084"/>
                    <a:pt x="34900" y="2084"/>
                  </a:cubicBezTo>
                  <a:cubicBezTo>
                    <a:pt x="34884" y="2084"/>
                    <a:pt x="34865" y="2078"/>
                    <a:pt x="34849" y="2068"/>
                  </a:cubicBezTo>
                  <a:lnTo>
                    <a:pt x="34817" y="2049"/>
                  </a:lnTo>
                  <a:cubicBezTo>
                    <a:pt x="34789" y="2055"/>
                    <a:pt x="34503" y="2156"/>
                    <a:pt x="34426" y="2201"/>
                  </a:cubicBezTo>
                  <a:cubicBezTo>
                    <a:pt x="34349" y="2246"/>
                    <a:pt x="34317" y="2336"/>
                    <a:pt x="34331" y="2361"/>
                  </a:cubicBezTo>
                  <a:cubicBezTo>
                    <a:pt x="34347" y="2387"/>
                    <a:pt x="34263" y="2412"/>
                    <a:pt x="34144" y="2419"/>
                  </a:cubicBezTo>
                  <a:lnTo>
                    <a:pt x="34040" y="2372"/>
                  </a:lnTo>
                  <a:cubicBezTo>
                    <a:pt x="34003" y="2356"/>
                    <a:pt x="33973" y="2349"/>
                    <a:pt x="33940" y="2349"/>
                  </a:cubicBezTo>
                  <a:cubicBezTo>
                    <a:pt x="33873" y="2349"/>
                    <a:pt x="33796" y="2382"/>
                    <a:pt x="33625" y="2438"/>
                  </a:cubicBezTo>
                  <a:lnTo>
                    <a:pt x="33540" y="2467"/>
                  </a:lnTo>
                  <a:cubicBezTo>
                    <a:pt x="33483" y="2517"/>
                    <a:pt x="33400" y="2566"/>
                    <a:pt x="33356" y="2577"/>
                  </a:cubicBezTo>
                  <a:lnTo>
                    <a:pt x="33347" y="2569"/>
                  </a:lnTo>
                  <a:cubicBezTo>
                    <a:pt x="33321" y="2540"/>
                    <a:pt x="33289" y="2534"/>
                    <a:pt x="33255" y="2534"/>
                  </a:cubicBezTo>
                  <a:cubicBezTo>
                    <a:pt x="33232" y="2534"/>
                    <a:pt x="33207" y="2537"/>
                    <a:pt x="33184" y="2537"/>
                  </a:cubicBezTo>
                  <a:cubicBezTo>
                    <a:pt x="33160" y="2537"/>
                    <a:pt x="33137" y="2534"/>
                    <a:pt x="33118" y="2521"/>
                  </a:cubicBezTo>
                  <a:lnTo>
                    <a:pt x="33010" y="2451"/>
                  </a:lnTo>
                  <a:cubicBezTo>
                    <a:pt x="32985" y="2523"/>
                    <a:pt x="32802" y="2686"/>
                    <a:pt x="32743" y="2728"/>
                  </a:cubicBezTo>
                  <a:cubicBezTo>
                    <a:pt x="32684" y="2770"/>
                    <a:pt x="32600" y="2829"/>
                    <a:pt x="32557" y="2858"/>
                  </a:cubicBezTo>
                  <a:lnTo>
                    <a:pt x="32516" y="2806"/>
                  </a:lnTo>
                  <a:lnTo>
                    <a:pt x="32279" y="2853"/>
                  </a:lnTo>
                  <a:lnTo>
                    <a:pt x="32224" y="2894"/>
                  </a:lnTo>
                  <a:cubicBezTo>
                    <a:pt x="32162" y="2941"/>
                    <a:pt x="31984" y="2947"/>
                    <a:pt x="31965" y="2966"/>
                  </a:cubicBezTo>
                  <a:cubicBezTo>
                    <a:pt x="31945" y="2986"/>
                    <a:pt x="31827" y="3055"/>
                    <a:pt x="31776" y="3064"/>
                  </a:cubicBezTo>
                  <a:cubicBezTo>
                    <a:pt x="31726" y="3074"/>
                    <a:pt x="31676" y="3090"/>
                    <a:pt x="31665" y="3101"/>
                  </a:cubicBezTo>
                  <a:lnTo>
                    <a:pt x="31654" y="3111"/>
                  </a:lnTo>
                  <a:lnTo>
                    <a:pt x="31396" y="3255"/>
                  </a:lnTo>
                  <a:cubicBezTo>
                    <a:pt x="31361" y="3231"/>
                    <a:pt x="31329" y="3221"/>
                    <a:pt x="31301" y="3221"/>
                  </a:cubicBezTo>
                  <a:cubicBezTo>
                    <a:pt x="31209" y="3221"/>
                    <a:pt x="31143" y="3316"/>
                    <a:pt x="31052" y="3322"/>
                  </a:cubicBezTo>
                  <a:cubicBezTo>
                    <a:pt x="31031" y="3324"/>
                    <a:pt x="31009" y="3360"/>
                    <a:pt x="30999" y="3384"/>
                  </a:cubicBezTo>
                  <a:cubicBezTo>
                    <a:pt x="30979" y="3427"/>
                    <a:pt x="30975" y="3441"/>
                    <a:pt x="30965" y="3441"/>
                  </a:cubicBezTo>
                  <a:cubicBezTo>
                    <a:pt x="30962" y="3441"/>
                    <a:pt x="30957" y="3439"/>
                    <a:pt x="30951" y="3436"/>
                  </a:cubicBezTo>
                  <a:lnTo>
                    <a:pt x="30901" y="3412"/>
                  </a:lnTo>
                  <a:cubicBezTo>
                    <a:pt x="30841" y="3378"/>
                    <a:pt x="30825" y="3312"/>
                    <a:pt x="30868" y="3266"/>
                  </a:cubicBezTo>
                  <a:lnTo>
                    <a:pt x="31039" y="3266"/>
                  </a:lnTo>
                  <a:cubicBezTo>
                    <a:pt x="31068" y="3178"/>
                    <a:pt x="31170" y="3011"/>
                    <a:pt x="31166" y="2968"/>
                  </a:cubicBezTo>
                  <a:cubicBezTo>
                    <a:pt x="31161" y="2923"/>
                    <a:pt x="31177" y="2867"/>
                    <a:pt x="31206" y="2851"/>
                  </a:cubicBezTo>
                  <a:cubicBezTo>
                    <a:pt x="31233" y="2835"/>
                    <a:pt x="31209" y="2782"/>
                    <a:pt x="31151" y="2733"/>
                  </a:cubicBezTo>
                  <a:lnTo>
                    <a:pt x="31135" y="2726"/>
                  </a:lnTo>
                  <a:lnTo>
                    <a:pt x="31068" y="2697"/>
                  </a:lnTo>
                  <a:cubicBezTo>
                    <a:pt x="30989" y="2667"/>
                    <a:pt x="30938" y="2582"/>
                    <a:pt x="30954" y="2509"/>
                  </a:cubicBezTo>
                  <a:lnTo>
                    <a:pt x="30919" y="2467"/>
                  </a:lnTo>
                  <a:lnTo>
                    <a:pt x="30857" y="2392"/>
                  </a:lnTo>
                  <a:cubicBezTo>
                    <a:pt x="30834" y="2302"/>
                    <a:pt x="30804" y="2123"/>
                    <a:pt x="30789" y="2084"/>
                  </a:cubicBezTo>
                  <a:cubicBezTo>
                    <a:pt x="30775" y="2044"/>
                    <a:pt x="30781" y="1996"/>
                    <a:pt x="30788" y="1991"/>
                  </a:cubicBezTo>
                  <a:cubicBezTo>
                    <a:pt x="30794" y="1985"/>
                    <a:pt x="30812" y="1918"/>
                    <a:pt x="30813" y="1889"/>
                  </a:cubicBezTo>
                  <a:cubicBezTo>
                    <a:pt x="30815" y="1876"/>
                    <a:pt x="30805" y="1871"/>
                    <a:pt x="30793" y="1871"/>
                  </a:cubicBezTo>
                  <a:cubicBezTo>
                    <a:pt x="30779" y="1871"/>
                    <a:pt x="30762" y="1877"/>
                    <a:pt x="30757" y="1881"/>
                  </a:cubicBezTo>
                  <a:cubicBezTo>
                    <a:pt x="30757" y="1881"/>
                    <a:pt x="30756" y="1881"/>
                    <a:pt x="30755" y="1881"/>
                  </a:cubicBezTo>
                  <a:cubicBezTo>
                    <a:pt x="30740" y="1881"/>
                    <a:pt x="30692" y="1845"/>
                    <a:pt x="30642" y="1794"/>
                  </a:cubicBezTo>
                  <a:lnTo>
                    <a:pt x="30600" y="1741"/>
                  </a:lnTo>
                  <a:lnTo>
                    <a:pt x="30591" y="1730"/>
                  </a:lnTo>
                  <a:cubicBezTo>
                    <a:pt x="30613" y="1703"/>
                    <a:pt x="30674" y="1698"/>
                    <a:pt x="30685" y="1687"/>
                  </a:cubicBezTo>
                  <a:cubicBezTo>
                    <a:pt x="30698" y="1676"/>
                    <a:pt x="30720" y="1609"/>
                    <a:pt x="30728" y="1586"/>
                  </a:cubicBezTo>
                  <a:cubicBezTo>
                    <a:pt x="30738" y="1564"/>
                    <a:pt x="30708" y="1514"/>
                    <a:pt x="30690" y="1501"/>
                  </a:cubicBezTo>
                  <a:cubicBezTo>
                    <a:pt x="30672" y="1487"/>
                    <a:pt x="30716" y="1384"/>
                    <a:pt x="30736" y="1349"/>
                  </a:cubicBezTo>
                  <a:cubicBezTo>
                    <a:pt x="30757" y="1314"/>
                    <a:pt x="30594" y="1218"/>
                    <a:pt x="30572" y="1162"/>
                  </a:cubicBezTo>
                  <a:cubicBezTo>
                    <a:pt x="30551" y="1104"/>
                    <a:pt x="30594" y="1021"/>
                    <a:pt x="30620" y="1006"/>
                  </a:cubicBezTo>
                  <a:cubicBezTo>
                    <a:pt x="30644" y="990"/>
                    <a:pt x="30496" y="866"/>
                    <a:pt x="30511" y="827"/>
                  </a:cubicBezTo>
                  <a:cubicBezTo>
                    <a:pt x="30527" y="787"/>
                    <a:pt x="30562" y="734"/>
                    <a:pt x="30589" y="707"/>
                  </a:cubicBezTo>
                  <a:lnTo>
                    <a:pt x="30591" y="683"/>
                  </a:lnTo>
                  <a:cubicBezTo>
                    <a:pt x="30592" y="646"/>
                    <a:pt x="30626" y="592"/>
                    <a:pt x="30533" y="581"/>
                  </a:cubicBezTo>
                  <a:cubicBezTo>
                    <a:pt x="30495" y="576"/>
                    <a:pt x="30466" y="532"/>
                    <a:pt x="30427" y="518"/>
                  </a:cubicBezTo>
                  <a:cubicBezTo>
                    <a:pt x="30414" y="514"/>
                    <a:pt x="30399" y="513"/>
                    <a:pt x="30383" y="513"/>
                  </a:cubicBezTo>
                  <a:cubicBezTo>
                    <a:pt x="30376" y="513"/>
                    <a:pt x="30369" y="513"/>
                    <a:pt x="30362" y="513"/>
                  </a:cubicBezTo>
                  <a:cubicBezTo>
                    <a:pt x="30345" y="513"/>
                    <a:pt x="30329" y="512"/>
                    <a:pt x="30317" y="507"/>
                  </a:cubicBezTo>
                  <a:cubicBezTo>
                    <a:pt x="30279" y="488"/>
                    <a:pt x="30040" y="358"/>
                    <a:pt x="30005" y="358"/>
                  </a:cubicBezTo>
                  <a:cubicBezTo>
                    <a:pt x="30004" y="358"/>
                    <a:pt x="30004" y="358"/>
                    <a:pt x="30003" y="358"/>
                  </a:cubicBezTo>
                  <a:cubicBezTo>
                    <a:pt x="29987" y="360"/>
                    <a:pt x="29971" y="361"/>
                    <a:pt x="29955" y="361"/>
                  </a:cubicBezTo>
                  <a:cubicBezTo>
                    <a:pt x="29862" y="361"/>
                    <a:pt x="29783" y="323"/>
                    <a:pt x="29702" y="289"/>
                  </a:cubicBezTo>
                  <a:lnTo>
                    <a:pt x="29617" y="252"/>
                  </a:lnTo>
                  <a:cubicBezTo>
                    <a:pt x="29542" y="276"/>
                    <a:pt x="29412" y="313"/>
                    <a:pt x="29339" y="313"/>
                  </a:cubicBezTo>
                  <a:cubicBezTo>
                    <a:pt x="29325" y="313"/>
                    <a:pt x="29312" y="311"/>
                    <a:pt x="29303" y="308"/>
                  </a:cubicBezTo>
                  <a:cubicBezTo>
                    <a:pt x="29246" y="289"/>
                    <a:pt x="29182" y="255"/>
                    <a:pt x="29161" y="235"/>
                  </a:cubicBezTo>
                  <a:lnTo>
                    <a:pt x="29137" y="220"/>
                  </a:lnTo>
                  <a:lnTo>
                    <a:pt x="28996" y="132"/>
                  </a:lnTo>
                  <a:cubicBezTo>
                    <a:pt x="28866" y="52"/>
                    <a:pt x="28730" y="0"/>
                    <a:pt x="28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2537475" y="1350975"/>
              <a:ext cx="722775" cy="305975"/>
            </a:xfrm>
            <a:custGeom>
              <a:avLst/>
              <a:gdLst/>
              <a:ahLst/>
              <a:cxnLst/>
              <a:rect l="l" t="t" r="r" b="b"/>
              <a:pathLst>
                <a:path w="28911" h="12239" extrusionOk="0">
                  <a:moveTo>
                    <a:pt x="22468" y="231"/>
                  </a:moveTo>
                  <a:cubicBezTo>
                    <a:pt x="22487" y="231"/>
                    <a:pt x="22502" y="237"/>
                    <a:pt x="22509" y="249"/>
                  </a:cubicBezTo>
                  <a:lnTo>
                    <a:pt x="22505" y="266"/>
                  </a:lnTo>
                  <a:lnTo>
                    <a:pt x="22499" y="290"/>
                  </a:lnTo>
                  <a:cubicBezTo>
                    <a:pt x="22481" y="313"/>
                    <a:pt x="22491" y="329"/>
                    <a:pt x="22522" y="329"/>
                  </a:cubicBezTo>
                  <a:cubicBezTo>
                    <a:pt x="22523" y="329"/>
                    <a:pt x="22525" y="329"/>
                    <a:pt x="22526" y="329"/>
                  </a:cubicBezTo>
                  <a:lnTo>
                    <a:pt x="22558" y="326"/>
                  </a:lnTo>
                  <a:lnTo>
                    <a:pt x="22577" y="324"/>
                  </a:lnTo>
                  <a:cubicBezTo>
                    <a:pt x="22578" y="324"/>
                    <a:pt x="22579" y="324"/>
                    <a:pt x="22579" y="324"/>
                  </a:cubicBezTo>
                  <a:cubicBezTo>
                    <a:pt x="22599" y="324"/>
                    <a:pt x="22609" y="350"/>
                    <a:pt x="22606" y="359"/>
                  </a:cubicBezTo>
                  <a:cubicBezTo>
                    <a:pt x="22603" y="371"/>
                    <a:pt x="22513" y="425"/>
                    <a:pt x="22475" y="443"/>
                  </a:cubicBezTo>
                  <a:cubicBezTo>
                    <a:pt x="22462" y="449"/>
                    <a:pt x="22447" y="451"/>
                    <a:pt x="22433" y="451"/>
                  </a:cubicBezTo>
                  <a:cubicBezTo>
                    <a:pt x="22406" y="451"/>
                    <a:pt x="22380" y="441"/>
                    <a:pt x="22366" y="422"/>
                  </a:cubicBezTo>
                  <a:cubicBezTo>
                    <a:pt x="22345" y="395"/>
                    <a:pt x="22380" y="263"/>
                    <a:pt x="22419" y="244"/>
                  </a:cubicBezTo>
                  <a:cubicBezTo>
                    <a:pt x="22435" y="235"/>
                    <a:pt x="22453" y="231"/>
                    <a:pt x="22468" y="231"/>
                  </a:cubicBezTo>
                  <a:close/>
                  <a:moveTo>
                    <a:pt x="21380" y="499"/>
                  </a:moveTo>
                  <a:cubicBezTo>
                    <a:pt x="21384" y="499"/>
                    <a:pt x="21387" y="500"/>
                    <a:pt x="21389" y="502"/>
                  </a:cubicBezTo>
                  <a:cubicBezTo>
                    <a:pt x="21404" y="513"/>
                    <a:pt x="21375" y="628"/>
                    <a:pt x="21348" y="659"/>
                  </a:cubicBezTo>
                  <a:cubicBezTo>
                    <a:pt x="21319" y="689"/>
                    <a:pt x="21271" y="731"/>
                    <a:pt x="21239" y="748"/>
                  </a:cubicBezTo>
                  <a:lnTo>
                    <a:pt x="21207" y="752"/>
                  </a:lnTo>
                  <a:lnTo>
                    <a:pt x="21176" y="753"/>
                  </a:lnTo>
                  <a:cubicBezTo>
                    <a:pt x="21141" y="739"/>
                    <a:pt x="21135" y="697"/>
                    <a:pt x="21144" y="684"/>
                  </a:cubicBezTo>
                  <a:cubicBezTo>
                    <a:pt x="21152" y="673"/>
                    <a:pt x="21205" y="638"/>
                    <a:pt x="21261" y="607"/>
                  </a:cubicBezTo>
                  <a:lnTo>
                    <a:pt x="21304" y="572"/>
                  </a:lnTo>
                  <a:lnTo>
                    <a:pt x="21332" y="548"/>
                  </a:lnTo>
                  <a:cubicBezTo>
                    <a:pt x="21346" y="518"/>
                    <a:pt x="21366" y="499"/>
                    <a:pt x="21380" y="499"/>
                  </a:cubicBezTo>
                  <a:close/>
                  <a:moveTo>
                    <a:pt x="20949" y="704"/>
                  </a:moveTo>
                  <a:lnTo>
                    <a:pt x="20968" y="712"/>
                  </a:lnTo>
                  <a:cubicBezTo>
                    <a:pt x="21035" y="745"/>
                    <a:pt x="20994" y="780"/>
                    <a:pt x="20955" y="816"/>
                  </a:cubicBezTo>
                  <a:lnTo>
                    <a:pt x="20941" y="830"/>
                  </a:lnTo>
                  <a:cubicBezTo>
                    <a:pt x="20936" y="859"/>
                    <a:pt x="20885" y="883"/>
                    <a:pt x="20826" y="883"/>
                  </a:cubicBezTo>
                  <a:cubicBezTo>
                    <a:pt x="20768" y="883"/>
                    <a:pt x="20609" y="865"/>
                    <a:pt x="20648" y="844"/>
                  </a:cubicBezTo>
                  <a:lnTo>
                    <a:pt x="20664" y="844"/>
                  </a:lnTo>
                  <a:lnTo>
                    <a:pt x="20753" y="848"/>
                  </a:lnTo>
                  <a:cubicBezTo>
                    <a:pt x="20814" y="798"/>
                    <a:pt x="20902" y="732"/>
                    <a:pt x="20949" y="704"/>
                  </a:cubicBezTo>
                  <a:close/>
                  <a:moveTo>
                    <a:pt x="19724" y="1114"/>
                  </a:moveTo>
                  <a:cubicBezTo>
                    <a:pt x="19740" y="1114"/>
                    <a:pt x="19756" y="1120"/>
                    <a:pt x="19770" y="1133"/>
                  </a:cubicBezTo>
                  <a:cubicBezTo>
                    <a:pt x="19801" y="1162"/>
                    <a:pt x="19786" y="1272"/>
                    <a:pt x="19749" y="1280"/>
                  </a:cubicBezTo>
                  <a:cubicBezTo>
                    <a:pt x="19713" y="1290"/>
                    <a:pt x="19628" y="1304"/>
                    <a:pt x="19562" y="1310"/>
                  </a:cubicBezTo>
                  <a:lnTo>
                    <a:pt x="19509" y="1341"/>
                  </a:lnTo>
                  <a:lnTo>
                    <a:pt x="19496" y="1347"/>
                  </a:lnTo>
                  <a:cubicBezTo>
                    <a:pt x="19464" y="1333"/>
                    <a:pt x="19460" y="1288"/>
                    <a:pt x="19469" y="1277"/>
                  </a:cubicBezTo>
                  <a:cubicBezTo>
                    <a:pt x="19477" y="1264"/>
                    <a:pt x="19645" y="1181"/>
                    <a:pt x="19669" y="1144"/>
                  </a:cubicBezTo>
                  <a:cubicBezTo>
                    <a:pt x="19683" y="1124"/>
                    <a:pt x="19703" y="1114"/>
                    <a:pt x="19724" y="1114"/>
                  </a:cubicBezTo>
                  <a:close/>
                  <a:moveTo>
                    <a:pt x="18636" y="1608"/>
                  </a:moveTo>
                  <a:cubicBezTo>
                    <a:pt x="18655" y="1608"/>
                    <a:pt x="18688" y="1613"/>
                    <a:pt x="18721" y="1621"/>
                  </a:cubicBezTo>
                  <a:cubicBezTo>
                    <a:pt x="18766" y="1632"/>
                    <a:pt x="18885" y="1696"/>
                    <a:pt x="18837" y="1730"/>
                  </a:cubicBezTo>
                  <a:lnTo>
                    <a:pt x="18806" y="1744"/>
                  </a:lnTo>
                  <a:lnTo>
                    <a:pt x="18731" y="1778"/>
                  </a:lnTo>
                  <a:cubicBezTo>
                    <a:pt x="18717" y="1784"/>
                    <a:pt x="18701" y="1787"/>
                    <a:pt x="18685" y="1787"/>
                  </a:cubicBezTo>
                  <a:cubicBezTo>
                    <a:pt x="18604" y="1787"/>
                    <a:pt x="18507" y="1724"/>
                    <a:pt x="18532" y="1693"/>
                  </a:cubicBezTo>
                  <a:cubicBezTo>
                    <a:pt x="18561" y="1656"/>
                    <a:pt x="18611" y="1615"/>
                    <a:pt x="18621" y="1610"/>
                  </a:cubicBezTo>
                  <a:cubicBezTo>
                    <a:pt x="18623" y="1609"/>
                    <a:pt x="18629" y="1608"/>
                    <a:pt x="18636" y="1608"/>
                  </a:cubicBezTo>
                  <a:close/>
                  <a:moveTo>
                    <a:pt x="16609" y="2490"/>
                  </a:moveTo>
                  <a:cubicBezTo>
                    <a:pt x="16628" y="2490"/>
                    <a:pt x="16644" y="2492"/>
                    <a:pt x="16654" y="2495"/>
                  </a:cubicBezTo>
                  <a:cubicBezTo>
                    <a:pt x="16696" y="2510"/>
                    <a:pt x="16733" y="2542"/>
                    <a:pt x="16736" y="2566"/>
                  </a:cubicBezTo>
                  <a:lnTo>
                    <a:pt x="16733" y="2566"/>
                  </a:lnTo>
                  <a:lnTo>
                    <a:pt x="16670" y="2579"/>
                  </a:lnTo>
                  <a:cubicBezTo>
                    <a:pt x="16665" y="2579"/>
                    <a:pt x="16659" y="2580"/>
                    <a:pt x="16653" y="2580"/>
                  </a:cubicBezTo>
                  <a:cubicBezTo>
                    <a:pt x="16601" y="2580"/>
                    <a:pt x="16510" y="2562"/>
                    <a:pt x="16454" y="2562"/>
                  </a:cubicBezTo>
                  <a:cubicBezTo>
                    <a:pt x="16427" y="2562"/>
                    <a:pt x="16408" y="2566"/>
                    <a:pt x="16406" y="2579"/>
                  </a:cubicBezTo>
                  <a:cubicBezTo>
                    <a:pt x="16401" y="2613"/>
                    <a:pt x="16387" y="2636"/>
                    <a:pt x="16375" y="2636"/>
                  </a:cubicBezTo>
                  <a:cubicBezTo>
                    <a:pt x="16372" y="2636"/>
                    <a:pt x="16370" y="2635"/>
                    <a:pt x="16367" y="2633"/>
                  </a:cubicBezTo>
                  <a:cubicBezTo>
                    <a:pt x="16353" y="2622"/>
                    <a:pt x="16406" y="2535"/>
                    <a:pt x="16443" y="2518"/>
                  </a:cubicBezTo>
                  <a:cubicBezTo>
                    <a:pt x="16469" y="2505"/>
                    <a:pt x="16552" y="2490"/>
                    <a:pt x="16609" y="2490"/>
                  </a:cubicBezTo>
                  <a:close/>
                  <a:moveTo>
                    <a:pt x="15258" y="3069"/>
                  </a:moveTo>
                  <a:cubicBezTo>
                    <a:pt x="15260" y="3129"/>
                    <a:pt x="15250" y="3171"/>
                    <a:pt x="15234" y="3171"/>
                  </a:cubicBezTo>
                  <a:cubicBezTo>
                    <a:pt x="15233" y="3171"/>
                    <a:pt x="15231" y="3171"/>
                    <a:pt x="15229" y="3170"/>
                  </a:cubicBezTo>
                  <a:lnTo>
                    <a:pt x="15219" y="3150"/>
                  </a:lnTo>
                  <a:cubicBezTo>
                    <a:pt x="15211" y="3128"/>
                    <a:pt x="15211" y="3080"/>
                    <a:pt x="15221" y="3077"/>
                  </a:cubicBezTo>
                  <a:lnTo>
                    <a:pt x="15258" y="3069"/>
                  </a:lnTo>
                  <a:close/>
                  <a:moveTo>
                    <a:pt x="15472" y="2985"/>
                  </a:moveTo>
                  <a:cubicBezTo>
                    <a:pt x="15473" y="2985"/>
                    <a:pt x="15473" y="2985"/>
                    <a:pt x="15474" y="2985"/>
                  </a:cubicBezTo>
                  <a:cubicBezTo>
                    <a:pt x="15498" y="2985"/>
                    <a:pt x="15511" y="3048"/>
                    <a:pt x="15508" y="3070"/>
                  </a:cubicBezTo>
                  <a:cubicBezTo>
                    <a:pt x="15504" y="3093"/>
                    <a:pt x="15474" y="3144"/>
                    <a:pt x="15439" y="3184"/>
                  </a:cubicBezTo>
                  <a:lnTo>
                    <a:pt x="15373" y="3142"/>
                  </a:lnTo>
                  <a:lnTo>
                    <a:pt x="15260" y="3069"/>
                  </a:lnTo>
                  <a:lnTo>
                    <a:pt x="15291" y="3062"/>
                  </a:lnTo>
                  <a:cubicBezTo>
                    <a:pt x="15343" y="3020"/>
                    <a:pt x="15445" y="2985"/>
                    <a:pt x="15472" y="2985"/>
                  </a:cubicBezTo>
                  <a:close/>
                  <a:moveTo>
                    <a:pt x="13383" y="3841"/>
                  </a:moveTo>
                  <a:cubicBezTo>
                    <a:pt x="13418" y="3842"/>
                    <a:pt x="13445" y="3858"/>
                    <a:pt x="13440" y="3876"/>
                  </a:cubicBezTo>
                  <a:lnTo>
                    <a:pt x="13434" y="3890"/>
                  </a:lnTo>
                  <a:cubicBezTo>
                    <a:pt x="13431" y="3897"/>
                    <a:pt x="13416" y="3901"/>
                    <a:pt x="13415" y="3908"/>
                  </a:cubicBezTo>
                  <a:lnTo>
                    <a:pt x="13391" y="4046"/>
                  </a:lnTo>
                  <a:cubicBezTo>
                    <a:pt x="13373" y="4052"/>
                    <a:pt x="13357" y="4056"/>
                    <a:pt x="13344" y="4056"/>
                  </a:cubicBezTo>
                  <a:cubicBezTo>
                    <a:pt x="13294" y="4056"/>
                    <a:pt x="13284" y="4007"/>
                    <a:pt x="13327" y="3930"/>
                  </a:cubicBezTo>
                  <a:lnTo>
                    <a:pt x="13376" y="3850"/>
                  </a:lnTo>
                  <a:lnTo>
                    <a:pt x="13383" y="3841"/>
                  </a:lnTo>
                  <a:close/>
                  <a:moveTo>
                    <a:pt x="10061" y="5461"/>
                  </a:moveTo>
                  <a:cubicBezTo>
                    <a:pt x="10119" y="5477"/>
                    <a:pt x="10180" y="5530"/>
                    <a:pt x="10159" y="5543"/>
                  </a:cubicBezTo>
                  <a:cubicBezTo>
                    <a:pt x="10140" y="5557"/>
                    <a:pt x="10005" y="5653"/>
                    <a:pt x="9973" y="5700"/>
                  </a:cubicBezTo>
                  <a:cubicBezTo>
                    <a:pt x="9958" y="5721"/>
                    <a:pt x="9938" y="5732"/>
                    <a:pt x="9918" y="5732"/>
                  </a:cubicBezTo>
                  <a:cubicBezTo>
                    <a:pt x="9895" y="5732"/>
                    <a:pt x="9872" y="5718"/>
                    <a:pt x="9855" y="5690"/>
                  </a:cubicBezTo>
                  <a:lnTo>
                    <a:pt x="9872" y="5661"/>
                  </a:lnTo>
                  <a:cubicBezTo>
                    <a:pt x="9912" y="5592"/>
                    <a:pt x="9977" y="5530"/>
                    <a:pt x="10044" y="5476"/>
                  </a:cubicBezTo>
                  <a:lnTo>
                    <a:pt x="10061" y="5461"/>
                  </a:lnTo>
                  <a:close/>
                  <a:moveTo>
                    <a:pt x="8541" y="6321"/>
                  </a:moveTo>
                  <a:cubicBezTo>
                    <a:pt x="8575" y="6321"/>
                    <a:pt x="8582" y="6356"/>
                    <a:pt x="8555" y="6416"/>
                  </a:cubicBezTo>
                  <a:lnTo>
                    <a:pt x="8487" y="6452"/>
                  </a:lnTo>
                  <a:lnTo>
                    <a:pt x="8423" y="6488"/>
                  </a:lnTo>
                  <a:cubicBezTo>
                    <a:pt x="8400" y="6486"/>
                    <a:pt x="8378" y="6484"/>
                    <a:pt x="8358" y="6481"/>
                  </a:cubicBezTo>
                  <a:lnTo>
                    <a:pt x="8358" y="6481"/>
                  </a:lnTo>
                  <a:cubicBezTo>
                    <a:pt x="8371" y="6460"/>
                    <a:pt x="8375" y="6432"/>
                    <a:pt x="8369" y="6400"/>
                  </a:cubicBezTo>
                  <a:lnTo>
                    <a:pt x="8430" y="6369"/>
                  </a:lnTo>
                  <a:lnTo>
                    <a:pt x="8492" y="6337"/>
                  </a:lnTo>
                  <a:cubicBezTo>
                    <a:pt x="8512" y="6326"/>
                    <a:pt x="8528" y="6321"/>
                    <a:pt x="8541" y="6321"/>
                  </a:cubicBezTo>
                  <a:close/>
                  <a:moveTo>
                    <a:pt x="8135" y="6420"/>
                  </a:moveTo>
                  <a:cubicBezTo>
                    <a:pt x="8148" y="6420"/>
                    <a:pt x="8167" y="6436"/>
                    <a:pt x="8188" y="6468"/>
                  </a:cubicBezTo>
                  <a:lnTo>
                    <a:pt x="8221" y="6487"/>
                  </a:lnTo>
                  <a:lnTo>
                    <a:pt x="8221" y="6487"/>
                  </a:lnTo>
                  <a:cubicBezTo>
                    <a:pt x="8222" y="6498"/>
                    <a:pt x="8222" y="6510"/>
                    <a:pt x="8223" y="6523"/>
                  </a:cubicBezTo>
                  <a:cubicBezTo>
                    <a:pt x="8223" y="6534"/>
                    <a:pt x="8218" y="6539"/>
                    <a:pt x="8210" y="6539"/>
                  </a:cubicBezTo>
                  <a:cubicBezTo>
                    <a:pt x="8183" y="6539"/>
                    <a:pt x="8121" y="6482"/>
                    <a:pt x="8121" y="6448"/>
                  </a:cubicBezTo>
                  <a:cubicBezTo>
                    <a:pt x="8121" y="6429"/>
                    <a:pt x="8126" y="6420"/>
                    <a:pt x="8135" y="6420"/>
                  </a:cubicBezTo>
                  <a:close/>
                  <a:moveTo>
                    <a:pt x="3621" y="8553"/>
                  </a:moveTo>
                  <a:cubicBezTo>
                    <a:pt x="3649" y="8553"/>
                    <a:pt x="3730" y="8632"/>
                    <a:pt x="3733" y="8693"/>
                  </a:cubicBezTo>
                  <a:cubicBezTo>
                    <a:pt x="3734" y="8740"/>
                    <a:pt x="3717" y="8770"/>
                    <a:pt x="3690" y="8770"/>
                  </a:cubicBezTo>
                  <a:cubicBezTo>
                    <a:pt x="3683" y="8770"/>
                    <a:pt x="3674" y="8768"/>
                    <a:pt x="3666" y="8763"/>
                  </a:cubicBezTo>
                  <a:lnTo>
                    <a:pt x="3637" y="8750"/>
                  </a:lnTo>
                  <a:lnTo>
                    <a:pt x="3595" y="8733"/>
                  </a:lnTo>
                  <a:cubicBezTo>
                    <a:pt x="3568" y="8701"/>
                    <a:pt x="3581" y="8645"/>
                    <a:pt x="3610" y="8638"/>
                  </a:cubicBezTo>
                  <a:cubicBezTo>
                    <a:pt x="3638" y="8630"/>
                    <a:pt x="3597" y="8606"/>
                    <a:pt x="3565" y="8597"/>
                  </a:cubicBezTo>
                  <a:cubicBezTo>
                    <a:pt x="3534" y="8589"/>
                    <a:pt x="3594" y="8560"/>
                    <a:pt x="3618" y="8553"/>
                  </a:cubicBezTo>
                  <a:cubicBezTo>
                    <a:pt x="3619" y="8553"/>
                    <a:pt x="3620" y="8553"/>
                    <a:pt x="3621" y="8553"/>
                  </a:cubicBezTo>
                  <a:close/>
                  <a:moveTo>
                    <a:pt x="3313" y="8785"/>
                  </a:moveTo>
                  <a:cubicBezTo>
                    <a:pt x="3314" y="8785"/>
                    <a:pt x="3315" y="8785"/>
                    <a:pt x="3315" y="8785"/>
                  </a:cubicBezTo>
                  <a:cubicBezTo>
                    <a:pt x="3349" y="8814"/>
                    <a:pt x="3369" y="8854"/>
                    <a:pt x="3406" y="8874"/>
                  </a:cubicBezTo>
                  <a:cubicBezTo>
                    <a:pt x="3440" y="8890"/>
                    <a:pt x="3491" y="8883"/>
                    <a:pt x="3533" y="8894"/>
                  </a:cubicBezTo>
                  <a:cubicBezTo>
                    <a:pt x="3539" y="8896"/>
                    <a:pt x="3536" y="8933"/>
                    <a:pt x="3528" y="8952"/>
                  </a:cubicBezTo>
                  <a:lnTo>
                    <a:pt x="3525" y="8960"/>
                  </a:lnTo>
                  <a:cubicBezTo>
                    <a:pt x="3501" y="8963"/>
                    <a:pt x="3275" y="9014"/>
                    <a:pt x="3232" y="9071"/>
                  </a:cubicBezTo>
                  <a:cubicBezTo>
                    <a:pt x="3202" y="9108"/>
                    <a:pt x="3156" y="9147"/>
                    <a:pt x="3130" y="9147"/>
                  </a:cubicBezTo>
                  <a:cubicBezTo>
                    <a:pt x="3117" y="9147"/>
                    <a:pt x="3109" y="9137"/>
                    <a:pt x="3112" y="9112"/>
                  </a:cubicBezTo>
                  <a:cubicBezTo>
                    <a:pt x="3113" y="9098"/>
                    <a:pt x="3115" y="9079"/>
                    <a:pt x="3118" y="9056"/>
                  </a:cubicBezTo>
                  <a:lnTo>
                    <a:pt x="3118" y="9056"/>
                  </a:lnTo>
                  <a:lnTo>
                    <a:pt x="3164" y="9026"/>
                  </a:lnTo>
                  <a:cubicBezTo>
                    <a:pt x="3224" y="8986"/>
                    <a:pt x="3174" y="8971"/>
                    <a:pt x="3156" y="8942"/>
                  </a:cubicBezTo>
                  <a:lnTo>
                    <a:pt x="3147" y="8930"/>
                  </a:lnTo>
                  <a:cubicBezTo>
                    <a:pt x="3172" y="8901"/>
                    <a:pt x="3225" y="8866"/>
                    <a:pt x="3267" y="8850"/>
                  </a:cubicBezTo>
                  <a:lnTo>
                    <a:pt x="3265" y="8806"/>
                  </a:lnTo>
                  <a:cubicBezTo>
                    <a:pt x="3265" y="8800"/>
                    <a:pt x="3304" y="8785"/>
                    <a:pt x="3313" y="8785"/>
                  </a:cubicBezTo>
                  <a:close/>
                  <a:moveTo>
                    <a:pt x="1499" y="9147"/>
                  </a:moveTo>
                  <a:lnTo>
                    <a:pt x="1499" y="9147"/>
                  </a:lnTo>
                  <a:cubicBezTo>
                    <a:pt x="1491" y="9152"/>
                    <a:pt x="1483" y="9158"/>
                    <a:pt x="1475" y="9164"/>
                  </a:cubicBezTo>
                  <a:lnTo>
                    <a:pt x="1475" y="9164"/>
                  </a:lnTo>
                  <a:cubicBezTo>
                    <a:pt x="1444" y="9162"/>
                    <a:pt x="1416" y="9159"/>
                    <a:pt x="1399" y="9158"/>
                  </a:cubicBezTo>
                  <a:lnTo>
                    <a:pt x="1399" y="9158"/>
                  </a:lnTo>
                  <a:cubicBezTo>
                    <a:pt x="1419" y="9157"/>
                    <a:pt x="1455" y="9153"/>
                    <a:pt x="1499" y="9147"/>
                  </a:cubicBezTo>
                  <a:close/>
                  <a:moveTo>
                    <a:pt x="2313" y="8960"/>
                  </a:moveTo>
                  <a:lnTo>
                    <a:pt x="2351" y="8973"/>
                  </a:lnTo>
                  <a:lnTo>
                    <a:pt x="2415" y="8994"/>
                  </a:lnTo>
                  <a:cubicBezTo>
                    <a:pt x="2482" y="8995"/>
                    <a:pt x="2628" y="9042"/>
                    <a:pt x="2738" y="9098"/>
                  </a:cubicBezTo>
                  <a:lnTo>
                    <a:pt x="2700" y="9207"/>
                  </a:lnTo>
                  <a:lnTo>
                    <a:pt x="2676" y="9279"/>
                  </a:lnTo>
                  <a:cubicBezTo>
                    <a:pt x="2630" y="9342"/>
                    <a:pt x="2578" y="9365"/>
                    <a:pt x="2551" y="9365"/>
                  </a:cubicBezTo>
                  <a:cubicBezTo>
                    <a:pt x="2541" y="9365"/>
                    <a:pt x="2534" y="9362"/>
                    <a:pt x="2532" y="9357"/>
                  </a:cubicBezTo>
                  <a:cubicBezTo>
                    <a:pt x="2526" y="9338"/>
                    <a:pt x="2529" y="9314"/>
                    <a:pt x="2548" y="9298"/>
                  </a:cubicBezTo>
                  <a:cubicBezTo>
                    <a:pt x="2566" y="9283"/>
                    <a:pt x="2574" y="9258"/>
                    <a:pt x="2572" y="9251"/>
                  </a:cubicBezTo>
                  <a:cubicBezTo>
                    <a:pt x="2569" y="9247"/>
                    <a:pt x="2460" y="9224"/>
                    <a:pt x="2439" y="9197"/>
                  </a:cubicBezTo>
                  <a:cubicBezTo>
                    <a:pt x="2418" y="9168"/>
                    <a:pt x="2327" y="9043"/>
                    <a:pt x="2271" y="9040"/>
                  </a:cubicBezTo>
                  <a:cubicBezTo>
                    <a:pt x="2215" y="9035"/>
                    <a:pt x="2234" y="9000"/>
                    <a:pt x="2313" y="8960"/>
                  </a:cubicBezTo>
                  <a:close/>
                  <a:moveTo>
                    <a:pt x="646" y="9918"/>
                  </a:moveTo>
                  <a:cubicBezTo>
                    <a:pt x="671" y="9918"/>
                    <a:pt x="695" y="9964"/>
                    <a:pt x="708" y="10041"/>
                  </a:cubicBezTo>
                  <a:lnTo>
                    <a:pt x="695" y="10057"/>
                  </a:lnTo>
                  <a:lnTo>
                    <a:pt x="660" y="10100"/>
                  </a:lnTo>
                  <a:cubicBezTo>
                    <a:pt x="654" y="10101"/>
                    <a:pt x="649" y="10102"/>
                    <a:pt x="644" y="10102"/>
                  </a:cubicBezTo>
                  <a:cubicBezTo>
                    <a:pt x="572" y="10102"/>
                    <a:pt x="585" y="9991"/>
                    <a:pt x="615" y="9942"/>
                  </a:cubicBezTo>
                  <a:cubicBezTo>
                    <a:pt x="625" y="9926"/>
                    <a:pt x="635" y="9918"/>
                    <a:pt x="646" y="9918"/>
                  </a:cubicBezTo>
                  <a:close/>
                  <a:moveTo>
                    <a:pt x="2223" y="10491"/>
                  </a:moveTo>
                  <a:lnTo>
                    <a:pt x="2223" y="10491"/>
                  </a:lnTo>
                  <a:cubicBezTo>
                    <a:pt x="2303" y="10592"/>
                    <a:pt x="2370" y="10675"/>
                    <a:pt x="2458" y="10786"/>
                  </a:cubicBezTo>
                  <a:cubicBezTo>
                    <a:pt x="2204" y="10686"/>
                    <a:pt x="2204" y="10686"/>
                    <a:pt x="2223" y="10491"/>
                  </a:cubicBezTo>
                  <a:close/>
                  <a:moveTo>
                    <a:pt x="1934" y="10754"/>
                  </a:moveTo>
                  <a:cubicBezTo>
                    <a:pt x="1937" y="10754"/>
                    <a:pt x="1941" y="10754"/>
                    <a:pt x="1944" y="10755"/>
                  </a:cubicBezTo>
                  <a:cubicBezTo>
                    <a:pt x="2008" y="10771"/>
                    <a:pt x="2071" y="10794"/>
                    <a:pt x="2085" y="10803"/>
                  </a:cubicBezTo>
                  <a:lnTo>
                    <a:pt x="2088" y="10816"/>
                  </a:lnTo>
                  <a:cubicBezTo>
                    <a:pt x="2092" y="10829"/>
                    <a:pt x="2088" y="10853"/>
                    <a:pt x="2080" y="10856"/>
                  </a:cubicBezTo>
                  <a:cubicBezTo>
                    <a:pt x="2048" y="10866"/>
                    <a:pt x="2013" y="10867"/>
                    <a:pt x="1979" y="10874"/>
                  </a:cubicBezTo>
                  <a:lnTo>
                    <a:pt x="1939" y="10878"/>
                  </a:lnTo>
                  <a:cubicBezTo>
                    <a:pt x="1904" y="10892"/>
                    <a:pt x="1818" y="10935"/>
                    <a:pt x="1772" y="10935"/>
                  </a:cubicBezTo>
                  <a:cubicBezTo>
                    <a:pt x="1763" y="10935"/>
                    <a:pt x="1756" y="10933"/>
                    <a:pt x="1750" y="10930"/>
                  </a:cubicBezTo>
                  <a:cubicBezTo>
                    <a:pt x="1717" y="10907"/>
                    <a:pt x="1710" y="10886"/>
                    <a:pt x="1736" y="10883"/>
                  </a:cubicBezTo>
                  <a:cubicBezTo>
                    <a:pt x="1760" y="10882"/>
                    <a:pt x="1868" y="10754"/>
                    <a:pt x="1934" y="10754"/>
                  </a:cubicBezTo>
                  <a:close/>
                  <a:moveTo>
                    <a:pt x="1303" y="10957"/>
                  </a:moveTo>
                  <a:cubicBezTo>
                    <a:pt x="1333" y="10957"/>
                    <a:pt x="1361" y="10960"/>
                    <a:pt x="1379" y="10963"/>
                  </a:cubicBezTo>
                  <a:cubicBezTo>
                    <a:pt x="1440" y="10975"/>
                    <a:pt x="1467" y="11027"/>
                    <a:pt x="1438" y="11080"/>
                  </a:cubicBezTo>
                  <a:lnTo>
                    <a:pt x="1403" y="11087"/>
                  </a:lnTo>
                  <a:cubicBezTo>
                    <a:pt x="1265" y="11112"/>
                    <a:pt x="1294" y="11155"/>
                    <a:pt x="1363" y="11218"/>
                  </a:cubicBezTo>
                  <a:cubicBezTo>
                    <a:pt x="1371" y="11226"/>
                    <a:pt x="1357" y="11266"/>
                    <a:pt x="1341" y="11274"/>
                  </a:cubicBezTo>
                  <a:cubicBezTo>
                    <a:pt x="1335" y="11278"/>
                    <a:pt x="1326" y="11279"/>
                    <a:pt x="1316" y="11279"/>
                  </a:cubicBezTo>
                  <a:cubicBezTo>
                    <a:pt x="1299" y="11279"/>
                    <a:pt x="1280" y="11275"/>
                    <a:pt x="1268" y="11268"/>
                  </a:cubicBezTo>
                  <a:cubicBezTo>
                    <a:pt x="1240" y="11252"/>
                    <a:pt x="1219" y="11226"/>
                    <a:pt x="1198" y="11202"/>
                  </a:cubicBezTo>
                  <a:cubicBezTo>
                    <a:pt x="1182" y="11183"/>
                    <a:pt x="1120" y="11170"/>
                    <a:pt x="1072" y="11170"/>
                  </a:cubicBezTo>
                  <a:cubicBezTo>
                    <a:pt x="1044" y="11170"/>
                    <a:pt x="1021" y="11174"/>
                    <a:pt x="1012" y="11184"/>
                  </a:cubicBezTo>
                  <a:lnTo>
                    <a:pt x="987" y="11213"/>
                  </a:lnTo>
                  <a:cubicBezTo>
                    <a:pt x="972" y="11241"/>
                    <a:pt x="946" y="11257"/>
                    <a:pt x="923" y="11257"/>
                  </a:cubicBezTo>
                  <a:cubicBezTo>
                    <a:pt x="914" y="11257"/>
                    <a:pt x="906" y="11255"/>
                    <a:pt x="899" y="11250"/>
                  </a:cubicBezTo>
                  <a:lnTo>
                    <a:pt x="894" y="11237"/>
                  </a:lnTo>
                  <a:cubicBezTo>
                    <a:pt x="886" y="11215"/>
                    <a:pt x="995" y="10966"/>
                    <a:pt x="1014" y="10966"/>
                  </a:cubicBezTo>
                  <a:lnTo>
                    <a:pt x="1038" y="10965"/>
                  </a:lnTo>
                  <a:cubicBezTo>
                    <a:pt x="1063" y="10976"/>
                    <a:pt x="1073" y="10995"/>
                    <a:pt x="1057" y="11007"/>
                  </a:cubicBezTo>
                  <a:lnTo>
                    <a:pt x="1047" y="11019"/>
                  </a:lnTo>
                  <a:lnTo>
                    <a:pt x="1019" y="11055"/>
                  </a:lnTo>
                  <a:cubicBezTo>
                    <a:pt x="1039" y="11069"/>
                    <a:pt x="1065" y="11076"/>
                    <a:pt x="1089" y="11076"/>
                  </a:cubicBezTo>
                  <a:cubicBezTo>
                    <a:pt x="1106" y="11076"/>
                    <a:pt x="1122" y="11073"/>
                    <a:pt x="1134" y="11066"/>
                  </a:cubicBezTo>
                  <a:lnTo>
                    <a:pt x="1139" y="11047"/>
                  </a:lnTo>
                  <a:lnTo>
                    <a:pt x="1148" y="11005"/>
                  </a:lnTo>
                  <a:cubicBezTo>
                    <a:pt x="1146" y="10970"/>
                    <a:pt x="1231" y="10957"/>
                    <a:pt x="1303" y="10957"/>
                  </a:cubicBezTo>
                  <a:close/>
                  <a:moveTo>
                    <a:pt x="923" y="11485"/>
                  </a:moveTo>
                  <a:lnTo>
                    <a:pt x="923" y="11485"/>
                  </a:lnTo>
                  <a:cubicBezTo>
                    <a:pt x="905" y="11492"/>
                    <a:pt x="889" y="11499"/>
                    <a:pt x="874" y="11506"/>
                  </a:cubicBezTo>
                  <a:lnTo>
                    <a:pt x="874" y="11506"/>
                  </a:lnTo>
                  <a:cubicBezTo>
                    <a:pt x="881" y="11512"/>
                    <a:pt x="887" y="11519"/>
                    <a:pt x="892" y="11524"/>
                  </a:cubicBezTo>
                  <a:lnTo>
                    <a:pt x="892" y="11524"/>
                  </a:lnTo>
                  <a:cubicBezTo>
                    <a:pt x="901" y="11512"/>
                    <a:pt x="912" y="11496"/>
                    <a:pt x="923" y="11485"/>
                  </a:cubicBezTo>
                  <a:close/>
                  <a:moveTo>
                    <a:pt x="23047" y="1"/>
                  </a:moveTo>
                  <a:cubicBezTo>
                    <a:pt x="23030" y="3"/>
                    <a:pt x="22946" y="15"/>
                    <a:pt x="22886" y="15"/>
                  </a:cubicBezTo>
                  <a:cubicBezTo>
                    <a:pt x="22866" y="15"/>
                    <a:pt x="22848" y="14"/>
                    <a:pt x="22837" y="10"/>
                  </a:cubicBezTo>
                  <a:cubicBezTo>
                    <a:pt x="22815" y="4"/>
                    <a:pt x="22788" y="1"/>
                    <a:pt x="22760" y="1"/>
                  </a:cubicBezTo>
                  <a:cubicBezTo>
                    <a:pt x="22732" y="1"/>
                    <a:pt x="22703" y="4"/>
                    <a:pt x="22681" y="12"/>
                  </a:cubicBezTo>
                  <a:lnTo>
                    <a:pt x="22645" y="29"/>
                  </a:lnTo>
                  <a:lnTo>
                    <a:pt x="22637" y="34"/>
                  </a:lnTo>
                  <a:cubicBezTo>
                    <a:pt x="22630" y="52"/>
                    <a:pt x="22731" y="73"/>
                    <a:pt x="22768" y="74"/>
                  </a:cubicBezTo>
                  <a:cubicBezTo>
                    <a:pt x="22803" y="77"/>
                    <a:pt x="22834" y="169"/>
                    <a:pt x="22834" y="199"/>
                  </a:cubicBezTo>
                  <a:cubicBezTo>
                    <a:pt x="22834" y="231"/>
                    <a:pt x="22787" y="257"/>
                    <a:pt x="22731" y="258"/>
                  </a:cubicBezTo>
                  <a:lnTo>
                    <a:pt x="22696" y="242"/>
                  </a:lnTo>
                  <a:cubicBezTo>
                    <a:pt x="22672" y="234"/>
                    <a:pt x="22675" y="185"/>
                    <a:pt x="22651" y="172"/>
                  </a:cubicBezTo>
                  <a:lnTo>
                    <a:pt x="22629" y="158"/>
                  </a:lnTo>
                  <a:cubicBezTo>
                    <a:pt x="22611" y="164"/>
                    <a:pt x="22577" y="166"/>
                    <a:pt x="22534" y="166"/>
                  </a:cubicBezTo>
                  <a:cubicBezTo>
                    <a:pt x="22474" y="166"/>
                    <a:pt x="22397" y="161"/>
                    <a:pt x="22323" y="150"/>
                  </a:cubicBezTo>
                  <a:lnTo>
                    <a:pt x="22214" y="289"/>
                  </a:lnTo>
                  <a:lnTo>
                    <a:pt x="22196" y="311"/>
                  </a:lnTo>
                  <a:cubicBezTo>
                    <a:pt x="22185" y="335"/>
                    <a:pt x="22159" y="345"/>
                    <a:pt x="22142" y="345"/>
                  </a:cubicBezTo>
                  <a:cubicBezTo>
                    <a:pt x="22138" y="345"/>
                    <a:pt x="22135" y="345"/>
                    <a:pt x="22132" y="343"/>
                  </a:cubicBezTo>
                  <a:cubicBezTo>
                    <a:pt x="22123" y="337"/>
                    <a:pt x="22134" y="273"/>
                    <a:pt x="22142" y="252"/>
                  </a:cubicBezTo>
                  <a:cubicBezTo>
                    <a:pt x="22150" y="230"/>
                    <a:pt x="22143" y="209"/>
                    <a:pt x="22127" y="206"/>
                  </a:cubicBezTo>
                  <a:lnTo>
                    <a:pt x="22123" y="209"/>
                  </a:lnTo>
                  <a:cubicBezTo>
                    <a:pt x="22086" y="228"/>
                    <a:pt x="22051" y="252"/>
                    <a:pt x="22014" y="268"/>
                  </a:cubicBezTo>
                  <a:cubicBezTo>
                    <a:pt x="21983" y="281"/>
                    <a:pt x="21950" y="294"/>
                    <a:pt x="21918" y="294"/>
                  </a:cubicBezTo>
                  <a:lnTo>
                    <a:pt x="21838" y="295"/>
                  </a:lnTo>
                  <a:cubicBezTo>
                    <a:pt x="21847" y="318"/>
                    <a:pt x="21865" y="359"/>
                    <a:pt x="21868" y="369"/>
                  </a:cubicBezTo>
                  <a:cubicBezTo>
                    <a:pt x="21870" y="377"/>
                    <a:pt x="21847" y="385"/>
                    <a:pt x="21817" y="387"/>
                  </a:cubicBezTo>
                  <a:lnTo>
                    <a:pt x="21798" y="377"/>
                  </a:lnTo>
                  <a:cubicBezTo>
                    <a:pt x="21766" y="361"/>
                    <a:pt x="21697" y="346"/>
                    <a:pt x="21669" y="343"/>
                  </a:cubicBezTo>
                  <a:lnTo>
                    <a:pt x="21589" y="332"/>
                  </a:lnTo>
                  <a:cubicBezTo>
                    <a:pt x="21564" y="380"/>
                    <a:pt x="21485" y="422"/>
                    <a:pt x="21416" y="427"/>
                  </a:cubicBezTo>
                  <a:lnTo>
                    <a:pt x="21354" y="398"/>
                  </a:lnTo>
                  <a:cubicBezTo>
                    <a:pt x="21354" y="398"/>
                    <a:pt x="21353" y="398"/>
                    <a:pt x="21353" y="398"/>
                  </a:cubicBezTo>
                  <a:cubicBezTo>
                    <a:pt x="21345" y="398"/>
                    <a:pt x="21319" y="432"/>
                    <a:pt x="21296" y="443"/>
                  </a:cubicBezTo>
                  <a:lnTo>
                    <a:pt x="21237" y="473"/>
                  </a:lnTo>
                  <a:cubicBezTo>
                    <a:pt x="21170" y="500"/>
                    <a:pt x="20947" y="596"/>
                    <a:pt x="20867" y="644"/>
                  </a:cubicBezTo>
                  <a:cubicBezTo>
                    <a:pt x="20794" y="688"/>
                    <a:pt x="20681" y="746"/>
                    <a:pt x="20649" y="746"/>
                  </a:cubicBezTo>
                  <a:cubicBezTo>
                    <a:pt x="20646" y="746"/>
                    <a:pt x="20644" y="746"/>
                    <a:pt x="20643" y="745"/>
                  </a:cubicBezTo>
                  <a:cubicBezTo>
                    <a:pt x="20622" y="737"/>
                    <a:pt x="20574" y="721"/>
                    <a:pt x="20534" y="710"/>
                  </a:cubicBezTo>
                  <a:lnTo>
                    <a:pt x="20515" y="723"/>
                  </a:lnTo>
                  <a:lnTo>
                    <a:pt x="20491" y="736"/>
                  </a:lnTo>
                  <a:cubicBezTo>
                    <a:pt x="20485" y="756"/>
                    <a:pt x="20471" y="767"/>
                    <a:pt x="20454" y="767"/>
                  </a:cubicBezTo>
                  <a:cubicBezTo>
                    <a:pt x="20444" y="767"/>
                    <a:pt x="20433" y="763"/>
                    <a:pt x="20422" y="753"/>
                  </a:cubicBezTo>
                  <a:lnTo>
                    <a:pt x="20416" y="756"/>
                  </a:lnTo>
                  <a:cubicBezTo>
                    <a:pt x="20385" y="772"/>
                    <a:pt x="20361" y="796"/>
                    <a:pt x="20336" y="819"/>
                  </a:cubicBezTo>
                  <a:lnTo>
                    <a:pt x="20305" y="841"/>
                  </a:lnTo>
                  <a:cubicBezTo>
                    <a:pt x="20286" y="858"/>
                    <a:pt x="20265" y="867"/>
                    <a:pt x="20250" y="867"/>
                  </a:cubicBezTo>
                  <a:cubicBezTo>
                    <a:pt x="20239" y="867"/>
                    <a:pt x="20230" y="862"/>
                    <a:pt x="20227" y="853"/>
                  </a:cubicBezTo>
                  <a:lnTo>
                    <a:pt x="20220" y="840"/>
                  </a:lnTo>
                  <a:lnTo>
                    <a:pt x="20214" y="825"/>
                  </a:lnTo>
                  <a:cubicBezTo>
                    <a:pt x="20213" y="825"/>
                    <a:pt x="20213" y="824"/>
                    <a:pt x="20212" y="824"/>
                  </a:cubicBezTo>
                  <a:cubicBezTo>
                    <a:pt x="20193" y="824"/>
                    <a:pt x="20071" y="958"/>
                    <a:pt x="19998" y="984"/>
                  </a:cubicBezTo>
                  <a:cubicBezTo>
                    <a:pt x="19978" y="991"/>
                    <a:pt x="19957" y="993"/>
                    <a:pt x="19937" y="993"/>
                  </a:cubicBezTo>
                  <a:cubicBezTo>
                    <a:pt x="19878" y="993"/>
                    <a:pt x="19825" y="969"/>
                    <a:pt x="19817" y="953"/>
                  </a:cubicBezTo>
                  <a:cubicBezTo>
                    <a:pt x="19814" y="947"/>
                    <a:pt x="19811" y="945"/>
                    <a:pt x="19808" y="945"/>
                  </a:cubicBezTo>
                  <a:cubicBezTo>
                    <a:pt x="19799" y="945"/>
                    <a:pt x="19789" y="966"/>
                    <a:pt x="19781" y="1000"/>
                  </a:cubicBezTo>
                  <a:lnTo>
                    <a:pt x="19769" y="1003"/>
                  </a:lnTo>
                  <a:cubicBezTo>
                    <a:pt x="19595" y="1034"/>
                    <a:pt x="19511" y="1212"/>
                    <a:pt x="19316" y="1212"/>
                  </a:cubicBezTo>
                  <a:cubicBezTo>
                    <a:pt x="19299" y="1212"/>
                    <a:pt x="19282" y="1211"/>
                    <a:pt x="19263" y="1208"/>
                  </a:cubicBezTo>
                  <a:cubicBezTo>
                    <a:pt x="19262" y="1208"/>
                    <a:pt x="19261" y="1208"/>
                    <a:pt x="19260" y="1208"/>
                  </a:cubicBezTo>
                  <a:cubicBezTo>
                    <a:pt x="19242" y="1208"/>
                    <a:pt x="19220" y="1233"/>
                    <a:pt x="19199" y="1243"/>
                  </a:cubicBezTo>
                  <a:lnTo>
                    <a:pt x="19114" y="1285"/>
                  </a:lnTo>
                  <a:cubicBezTo>
                    <a:pt x="19022" y="1330"/>
                    <a:pt x="18995" y="1419"/>
                    <a:pt x="19053" y="1483"/>
                  </a:cubicBezTo>
                  <a:lnTo>
                    <a:pt x="19030" y="1559"/>
                  </a:lnTo>
                  <a:lnTo>
                    <a:pt x="19024" y="1580"/>
                  </a:lnTo>
                  <a:cubicBezTo>
                    <a:pt x="19009" y="1590"/>
                    <a:pt x="18994" y="1595"/>
                    <a:pt x="18981" y="1595"/>
                  </a:cubicBezTo>
                  <a:cubicBezTo>
                    <a:pt x="18954" y="1595"/>
                    <a:pt x="18935" y="1573"/>
                    <a:pt x="18934" y="1535"/>
                  </a:cubicBezTo>
                  <a:lnTo>
                    <a:pt x="18938" y="1498"/>
                  </a:lnTo>
                  <a:cubicBezTo>
                    <a:pt x="18942" y="1451"/>
                    <a:pt x="18918" y="1442"/>
                    <a:pt x="18864" y="1429"/>
                  </a:cubicBezTo>
                  <a:cubicBezTo>
                    <a:pt x="18840" y="1424"/>
                    <a:pt x="18811" y="1420"/>
                    <a:pt x="18782" y="1420"/>
                  </a:cubicBezTo>
                  <a:cubicBezTo>
                    <a:pt x="18709" y="1420"/>
                    <a:pt x="18633" y="1441"/>
                    <a:pt x="18616" y="1499"/>
                  </a:cubicBezTo>
                  <a:cubicBezTo>
                    <a:pt x="18587" y="1599"/>
                    <a:pt x="18489" y="1543"/>
                    <a:pt x="18460" y="1578"/>
                  </a:cubicBezTo>
                  <a:cubicBezTo>
                    <a:pt x="18429" y="1617"/>
                    <a:pt x="18408" y="1667"/>
                    <a:pt x="18356" y="1667"/>
                  </a:cubicBezTo>
                  <a:cubicBezTo>
                    <a:pt x="18343" y="1667"/>
                    <a:pt x="18328" y="1664"/>
                    <a:pt x="18310" y="1656"/>
                  </a:cubicBezTo>
                  <a:lnTo>
                    <a:pt x="18241" y="1628"/>
                  </a:lnTo>
                  <a:cubicBezTo>
                    <a:pt x="18180" y="1647"/>
                    <a:pt x="18123" y="1664"/>
                    <a:pt x="18113" y="1669"/>
                  </a:cubicBezTo>
                  <a:lnTo>
                    <a:pt x="18111" y="1674"/>
                  </a:lnTo>
                  <a:cubicBezTo>
                    <a:pt x="18078" y="1752"/>
                    <a:pt x="17934" y="1791"/>
                    <a:pt x="17986" y="1901"/>
                  </a:cubicBezTo>
                  <a:lnTo>
                    <a:pt x="17990" y="1906"/>
                  </a:lnTo>
                  <a:cubicBezTo>
                    <a:pt x="17988" y="1907"/>
                    <a:pt x="17986" y="1907"/>
                    <a:pt x="17985" y="1907"/>
                  </a:cubicBezTo>
                  <a:cubicBezTo>
                    <a:pt x="17965" y="1907"/>
                    <a:pt x="17925" y="1865"/>
                    <a:pt x="17889" y="1807"/>
                  </a:cubicBezTo>
                  <a:lnTo>
                    <a:pt x="17858" y="1808"/>
                  </a:lnTo>
                  <a:lnTo>
                    <a:pt x="17751" y="1810"/>
                  </a:lnTo>
                  <a:cubicBezTo>
                    <a:pt x="17716" y="1876"/>
                    <a:pt x="17544" y="1927"/>
                    <a:pt x="17524" y="1959"/>
                  </a:cubicBezTo>
                  <a:cubicBezTo>
                    <a:pt x="17506" y="1986"/>
                    <a:pt x="17464" y="2004"/>
                    <a:pt x="17439" y="2004"/>
                  </a:cubicBezTo>
                  <a:cubicBezTo>
                    <a:pt x="17433" y="2004"/>
                    <a:pt x="17428" y="2003"/>
                    <a:pt x="17424" y="2001"/>
                  </a:cubicBezTo>
                  <a:cubicBezTo>
                    <a:pt x="17423" y="2000"/>
                    <a:pt x="17422" y="2000"/>
                    <a:pt x="17420" y="2000"/>
                  </a:cubicBezTo>
                  <a:cubicBezTo>
                    <a:pt x="17401" y="2000"/>
                    <a:pt x="17353" y="2065"/>
                    <a:pt x="17339" y="2097"/>
                  </a:cubicBezTo>
                  <a:cubicBezTo>
                    <a:pt x="17324" y="2128"/>
                    <a:pt x="17329" y="2153"/>
                    <a:pt x="17351" y="2153"/>
                  </a:cubicBezTo>
                  <a:cubicBezTo>
                    <a:pt x="17353" y="2153"/>
                    <a:pt x="17354" y="2153"/>
                    <a:pt x="17355" y="2153"/>
                  </a:cubicBezTo>
                  <a:lnTo>
                    <a:pt x="17359" y="2150"/>
                  </a:lnTo>
                  <a:cubicBezTo>
                    <a:pt x="17380" y="2130"/>
                    <a:pt x="17403" y="2112"/>
                    <a:pt x="17430" y="2112"/>
                  </a:cubicBezTo>
                  <a:cubicBezTo>
                    <a:pt x="17444" y="2112"/>
                    <a:pt x="17458" y="2116"/>
                    <a:pt x="17474" y="2127"/>
                  </a:cubicBezTo>
                  <a:cubicBezTo>
                    <a:pt x="17484" y="2135"/>
                    <a:pt x="17492" y="2162"/>
                    <a:pt x="17485" y="2166"/>
                  </a:cubicBezTo>
                  <a:cubicBezTo>
                    <a:pt x="17463" y="2180"/>
                    <a:pt x="17433" y="2203"/>
                    <a:pt x="17411" y="2203"/>
                  </a:cubicBezTo>
                  <a:cubicBezTo>
                    <a:pt x="17409" y="2203"/>
                    <a:pt x="17407" y="2203"/>
                    <a:pt x="17405" y="2202"/>
                  </a:cubicBezTo>
                  <a:lnTo>
                    <a:pt x="17298" y="2178"/>
                  </a:lnTo>
                  <a:cubicBezTo>
                    <a:pt x="17296" y="2197"/>
                    <a:pt x="17289" y="2204"/>
                    <a:pt x="17278" y="2204"/>
                  </a:cubicBezTo>
                  <a:cubicBezTo>
                    <a:pt x="17253" y="2204"/>
                    <a:pt x="17210" y="2165"/>
                    <a:pt x="17183" y="2151"/>
                  </a:cubicBezTo>
                  <a:cubicBezTo>
                    <a:pt x="17180" y="2150"/>
                    <a:pt x="17178" y="2150"/>
                    <a:pt x="17175" y="2150"/>
                  </a:cubicBezTo>
                  <a:cubicBezTo>
                    <a:pt x="17133" y="2150"/>
                    <a:pt x="17063" y="2277"/>
                    <a:pt x="17045" y="2335"/>
                  </a:cubicBezTo>
                  <a:cubicBezTo>
                    <a:pt x="17034" y="2375"/>
                    <a:pt x="17009" y="2397"/>
                    <a:pt x="16983" y="2397"/>
                  </a:cubicBezTo>
                  <a:cubicBezTo>
                    <a:pt x="16968" y="2397"/>
                    <a:pt x="16952" y="2390"/>
                    <a:pt x="16938" y="2375"/>
                  </a:cubicBezTo>
                  <a:lnTo>
                    <a:pt x="16941" y="2372"/>
                  </a:lnTo>
                  <a:lnTo>
                    <a:pt x="17053" y="2282"/>
                  </a:lnTo>
                  <a:cubicBezTo>
                    <a:pt x="17028" y="2263"/>
                    <a:pt x="16998" y="2257"/>
                    <a:pt x="16967" y="2257"/>
                  </a:cubicBezTo>
                  <a:cubicBezTo>
                    <a:pt x="16893" y="2257"/>
                    <a:pt x="16811" y="2294"/>
                    <a:pt x="16766" y="2294"/>
                  </a:cubicBezTo>
                  <a:cubicBezTo>
                    <a:pt x="16704" y="2294"/>
                    <a:pt x="16552" y="2374"/>
                    <a:pt x="16508" y="2401"/>
                  </a:cubicBezTo>
                  <a:cubicBezTo>
                    <a:pt x="16464" y="2427"/>
                    <a:pt x="16294" y="2502"/>
                    <a:pt x="16239" y="2524"/>
                  </a:cubicBezTo>
                  <a:cubicBezTo>
                    <a:pt x="16230" y="2528"/>
                    <a:pt x="16222" y="2529"/>
                    <a:pt x="16215" y="2529"/>
                  </a:cubicBezTo>
                  <a:cubicBezTo>
                    <a:pt x="16179" y="2529"/>
                    <a:pt x="16169" y="2490"/>
                    <a:pt x="16175" y="2473"/>
                  </a:cubicBezTo>
                  <a:cubicBezTo>
                    <a:pt x="16185" y="2451"/>
                    <a:pt x="16164" y="2430"/>
                    <a:pt x="16130" y="2425"/>
                  </a:cubicBezTo>
                  <a:lnTo>
                    <a:pt x="16121" y="2433"/>
                  </a:lnTo>
                  <a:cubicBezTo>
                    <a:pt x="16089" y="2459"/>
                    <a:pt x="16063" y="2489"/>
                    <a:pt x="16036" y="2518"/>
                  </a:cubicBezTo>
                  <a:lnTo>
                    <a:pt x="15993" y="2564"/>
                  </a:lnTo>
                  <a:cubicBezTo>
                    <a:pt x="15868" y="2616"/>
                    <a:pt x="15615" y="2676"/>
                    <a:pt x="15596" y="2718"/>
                  </a:cubicBezTo>
                  <a:cubicBezTo>
                    <a:pt x="15587" y="2737"/>
                    <a:pt x="15571" y="2746"/>
                    <a:pt x="15552" y="2746"/>
                  </a:cubicBezTo>
                  <a:cubicBezTo>
                    <a:pt x="15529" y="2746"/>
                    <a:pt x="15500" y="2732"/>
                    <a:pt x="15472" y="2705"/>
                  </a:cubicBezTo>
                  <a:lnTo>
                    <a:pt x="15423" y="2790"/>
                  </a:lnTo>
                  <a:cubicBezTo>
                    <a:pt x="15411" y="2808"/>
                    <a:pt x="15397" y="2837"/>
                    <a:pt x="15383" y="2838"/>
                  </a:cubicBezTo>
                  <a:lnTo>
                    <a:pt x="15234" y="2845"/>
                  </a:lnTo>
                  <a:cubicBezTo>
                    <a:pt x="15109" y="2917"/>
                    <a:pt x="14891" y="3003"/>
                    <a:pt x="14750" y="3037"/>
                  </a:cubicBezTo>
                  <a:lnTo>
                    <a:pt x="14715" y="3165"/>
                  </a:lnTo>
                  <a:cubicBezTo>
                    <a:pt x="14711" y="3177"/>
                    <a:pt x="14694" y="3197"/>
                    <a:pt x="14674" y="3197"/>
                  </a:cubicBezTo>
                  <a:cubicBezTo>
                    <a:pt x="14663" y="3197"/>
                    <a:pt x="14651" y="3191"/>
                    <a:pt x="14640" y="3176"/>
                  </a:cubicBezTo>
                  <a:cubicBezTo>
                    <a:pt x="14624" y="3158"/>
                    <a:pt x="14614" y="3134"/>
                    <a:pt x="14614" y="3114"/>
                  </a:cubicBezTo>
                  <a:lnTo>
                    <a:pt x="14614" y="3085"/>
                  </a:lnTo>
                  <a:cubicBezTo>
                    <a:pt x="14618" y="3071"/>
                    <a:pt x="14604" y="3066"/>
                    <a:pt x="14583" y="3066"/>
                  </a:cubicBezTo>
                  <a:cubicBezTo>
                    <a:pt x="14548" y="3066"/>
                    <a:pt x="14492" y="3083"/>
                    <a:pt x="14478" y="3104"/>
                  </a:cubicBezTo>
                  <a:cubicBezTo>
                    <a:pt x="14455" y="3138"/>
                    <a:pt x="14438" y="3174"/>
                    <a:pt x="14438" y="3186"/>
                  </a:cubicBezTo>
                  <a:lnTo>
                    <a:pt x="14439" y="3197"/>
                  </a:lnTo>
                  <a:cubicBezTo>
                    <a:pt x="14439" y="3203"/>
                    <a:pt x="14385" y="3254"/>
                    <a:pt x="14372" y="3264"/>
                  </a:cubicBezTo>
                  <a:lnTo>
                    <a:pt x="14281" y="3323"/>
                  </a:lnTo>
                  <a:cubicBezTo>
                    <a:pt x="14180" y="3387"/>
                    <a:pt x="14062" y="3458"/>
                    <a:pt x="14018" y="3480"/>
                  </a:cubicBezTo>
                  <a:lnTo>
                    <a:pt x="14007" y="3472"/>
                  </a:lnTo>
                  <a:cubicBezTo>
                    <a:pt x="13964" y="3442"/>
                    <a:pt x="13930" y="3429"/>
                    <a:pt x="13903" y="3429"/>
                  </a:cubicBezTo>
                  <a:cubicBezTo>
                    <a:pt x="13853" y="3429"/>
                    <a:pt x="13826" y="3475"/>
                    <a:pt x="13802" y="3536"/>
                  </a:cubicBezTo>
                  <a:cubicBezTo>
                    <a:pt x="13797" y="3548"/>
                    <a:pt x="13750" y="3561"/>
                    <a:pt x="13728" y="3561"/>
                  </a:cubicBezTo>
                  <a:cubicBezTo>
                    <a:pt x="13723" y="3561"/>
                    <a:pt x="13719" y="3560"/>
                    <a:pt x="13717" y="3559"/>
                  </a:cubicBezTo>
                  <a:cubicBezTo>
                    <a:pt x="13683" y="3529"/>
                    <a:pt x="13659" y="3518"/>
                    <a:pt x="13640" y="3518"/>
                  </a:cubicBezTo>
                  <a:cubicBezTo>
                    <a:pt x="13599" y="3518"/>
                    <a:pt x="13585" y="3571"/>
                    <a:pt x="13559" y="3605"/>
                  </a:cubicBezTo>
                  <a:lnTo>
                    <a:pt x="13544" y="3624"/>
                  </a:lnTo>
                  <a:cubicBezTo>
                    <a:pt x="13540" y="3627"/>
                    <a:pt x="13532" y="3629"/>
                    <a:pt x="13522" y="3629"/>
                  </a:cubicBezTo>
                  <a:cubicBezTo>
                    <a:pt x="13496" y="3629"/>
                    <a:pt x="13456" y="3621"/>
                    <a:pt x="13426" y="3621"/>
                  </a:cubicBezTo>
                  <a:cubicBezTo>
                    <a:pt x="13406" y="3621"/>
                    <a:pt x="13390" y="3625"/>
                    <a:pt x="13386" y="3636"/>
                  </a:cubicBezTo>
                  <a:cubicBezTo>
                    <a:pt x="13371" y="3671"/>
                    <a:pt x="13373" y="3743"/>
                    <a:pt x="13387" y="3797"/>
                  </a:cubicBezTo>
                  <a:lnTo>
                    <a:pt x="13293" y="3791"/>
                  </a:lnTo>
                  <a:lnTo>
                    <a:pt x="13245" y="3788"/>
                  </a:lnTo>
                  <a:cubicBezTo>
                    <a:pt x="13240" y="3787"/>
                    <a:pt x="13235" y="3786"/>
                    <a:pt x="13229" y="3786"/>
                  </a:cubicBezTo>
                  <a:cubicBezTo>
                    <a:pt x="13160" y="3786"/>
                    <a:pt x="12991" y="3855"/>
                    <a:pt x="12926" y="3873"/>
                  </a:cubicBezTo>
                  <a:cubicBezTo>
                    <a:pt x="12857" y="3892"/>
                    <a:pt x="12772" y="3922"/>
                    <a:pt x="12763" y="3933"/>
                  </a:cubicBezTo>
                  <a:cubicBezTo>
                    <a:pt x="12753" y="3945"/>
                    <a:pt x="12800" y="3977"/>
                    <a:pt x="12822" y="3985"/>
                  </a:cubicBezTo>
                  <a:cubicBezTo>
                    <a:pt x="12843" y="3993"/>
                    <a:pt x="12792" y="4017"/>
                    <a:pt x="12768" y="4023"/>
                  </a:cubicBezTo>
                  <a:cubicBezTo>
                    <a:pt x="12745" y="4030"/>
                    <a:pt x="12686" y="4058"/>
                    <a:pt x="12638" y="4087"/>
                  </a:cubicBezTo>
                  <a:lnTo>
                    <a:pt x="12587" y="4108"/>
                  </a:lnTo>
                  <a:cubicBezTo>
                    <a:pt x="12585" y="4109"/>
                    <a:pt x="12583" y="4109"/>
                    <a:pt x="12581" y="4109"/>
                  </a:cubicBezTo>
                  <a:cubicBezTo>
                    <a:pt x="12564" y="4109"/>
                    <a:pt x="12533" y="4095"/>
                    <a:pt x="12524" y="4082"/>
                  </a:cubicBezTo>
                  <a:cubicBezTo>
                    <a:pt x="12513" y="4063"/>
                    <a:pt x="12529" y="4036"/>
                    <a:pt x="12519" y="4015"/>
                  </a:cubicBezTo>
                  <a:cubicBezTo>
                    <a:pt x="12513" y="3999"/>
                    <a:pt x="12489" y="3978"/>
                    <a:pt x="12471" y="3977"/>
                  </a:cubicBezTo>
                  <a:lnTo>
                    <a:pt x="12452" y="3975"/>
                  </a:lnTo>
                  <a:cubicBezTo>
                    <a:pt x="12431" y="3991"/>
                    <a:pt x="12371" y="4150"/>
                    <a:pt x="12305" y="4153"/>
                  </a:cubicBezTo>
                  <a:cubicBezTo>
                    <a:pt x="12238" y="4158"/>
                    <a:pt x="12126" y="4186"/>
                    <a:pt x="12126" y="4218"/>
                  </a:cubicBezTo>
                  <a:cubicBezTo>
                    <a:pt x="12127" y="4249"/>
                    <a:pt x="12122" y="4308"/>
                    <a:pt x="12101" y="4337"/>
                  </a:cubicBezTo>
                  <a:cubicBezTo>
                    <a:pt x="12094" y="4346"/>
                    <a:pt x="12081" y="4350"/>
                    <a:pt x="12064" y="4350"/>
                  </a:cubicBezTo>
                  <a:cubicBezTo>
                    <a:pt x="12030" y="4350"/>
                    <a:pt x="11984" y="4334"/>
                    <a:pt x="11969" y="4323"/>
                  </a:cubicBezTo>
                  <a:cubicBezTo>
                    <a:pt x="11963" y="4319"/>
                    <a:pt x="11957" y="4317"/>
                    <a:pt x="11952" y="4317"/>
                  </a:cubicBezTo>
                  <a:cubicBezTo>
                    <a:pt x="11938" y="4317"/>
                    <a:pt x="11931" y="4334"/>
                    <a:pt x="11933" y="4363"/>
                  </a:cubicBezTo>
                  <a:lnTo>
                    <a:pt x="11941" y="4388"/>
                  </a:lnTo>
                  <a:lnTo>
                    <a:pt x="11949" y="4412"/>
                  </a:lnTo>
                  <a:cubicBezTo>
                    <a:pt x="11948" y="4433"/>
                    <a:pt x="11921" y="4445"/>
                    <a:pt x="11883" y="4445"/>
                  </a:cubicBezTo>
                  <a:cubicBezTo>
                    <a:pt x="11868" y="4445"/>
                    <a:pt x="11852" y="4444"/>
                    <a:pt x="11834" y="4439"/>
                  </a:cubicBezTo>
                  <a:lnTo>
                    <a:pt x="11778" y="4428"/>
                  </a:lnTo>
                  <a:lnTo>
                    <a:pt x="11772" y="4427"/>
                  </a:lnTo>
                  <a:cubicBezTo>
                    <a:pt x="11764" y="4433"/>
                    <a:pt x="11751" y="4444"/>
                    <a:pt x="11744" y="4451"/>
                  </a:cubicBezTo>
                  <a:lnTo>
                    <a:pt x="11746" y="4454"/>
                  </a:lnTo>
                  <a:lnTo>
                    <a:pt x="11759" y="4486"/>
                  </a:lnTo>
                  <a:cubicBezTo>
                    <a:pt x="11775" y="4520"/>
                    <a:pt x="11744" y="4560"/>
                    <a:pt x="11692" y="4574"/>
                  </a:cubicBezTo>
                  <a:lnTo>
                    <a:pt x="11660" y="4561"/>
                  </a:lnTo>
                  <a:lnTo>
                    <a:pt x="11608" y="4542"/>
                  </a:lnTo>
                  <a:cubicBezTo>
                    <a:pt x="11635" y="4502"/>
                    <a:pt x="11655" y="4446"/>
                    <a:pt x="11650" y="4417"/>
                  </a:cubicBezTo>
                  <a:lnTo>
                    <a:pt x="11648" y="4390"/>
                  </a:lnTo>
                  <a:lnTo>
                    <a:pt x="11648" y="4374"/>
                  </a:lnTo>
                  <a:cubicBezTo>
                    <a:pt x="11656" y="4356"/>
                    <a:pt x="11623" y="4342"/>
                    <a:pt x="11603" y="4342"/>
                  </a:cubicBezTo>
                  <a:cubicBezTo>
                    <a:pt x="11584" y="4342"/>
                    <a:pt x="11568" y="4455"/>
                    <a:pt x="11568" y="4500"/>
                  </a:cubicBezTo>
                  <a:cubicBezTo>
                    <a:pt x="11568" y="4535"/>
                    <a:pt x="11514" y="4548"/>
                    <a:pt x="11478" y="4548"/>
                  </a:cubicBezTo>
                  <a:cubicBezTo>
                    <a:pt x="11468" y="4548"/>
                    <a:pt x="11460" y="4547"/>
                    <a:pt x="11455" y="4545"/>
                  </a:cubicBezTo>
                  <a:cubicBezTo>
                    <a:pt x="11432" y="4537"/>
                    <a:pt x="11395" y="4502"/>
                    <a:pt x="11374" y="4470"/>
                  </a:cubicBezTo>
                  <a:lnTo>
                    <a:pt x="11322" y="4473"/>
                  </a:lnTo>
                  <a:lnTo>
                    <a:pt x="11278" y="4475"/>
                  </a:lnTo>
                  <a:cubicBezTo>
                    <a:pt x="11218" y="4475"/>
                    <a:pt x="11242" y="4401"/>
                    <a:pt x="11267" y="4379"/>
                  </a:cubicBezTo>
                  <a:cubicBezTo>
                    <a:pt x="11274" y="4372"/>
                    <a:pt x="11272" y="4368"/>
                    <a:pt x="11262" y="4368"/>
                  </a:cubicBezTo>
                  <a:cubicBezTo>
                    <a:pt x="11237" y="4368"/>
                    <a:pt x="11167" y="4388"/>
                    <a:pt x="11073" y="4423"/>
                  </a:cubicBezTo>
                  <a:lnTo>
                    <a:pt x="11016" y="4507"/>
                  </a:lnTo>
                  <a:lnTo>
                    <a:pt x="10966" y="4579"/>
                  </a:lnTo>
                  <a:cubicBezTo>
                    <a:pt x="10905" y="4548"/>
                    <a:pt x="10812" y="4481"/>
                    <a:pt x="10793" y="4480"/>
                  </a:cubicBezTo>
                  <a:cubicBezTo>
                    <a:pt x="10793" y="4479"/>
                    <a:pt x="10792" y="4479"/>
                    <a:pt x="10792" y="4479"/>
                  </a:cubicBezTo>
                  <a:cubicBezTo>
                    <a:pt x="10776" y="4479"/>
                    <a:pt x="10776" y="4509"/>
                    <a:pt x="10780" y="4520"/>
                  </a:cubicBezTo>
                  <a:cubicBezTo>
                    <a:pt x="10787" y="4532"/>
                    <a:pt x="10795" y="4596"/>
                    <a:pt x="10795" y="4617"/>
                  </a:cubicBezTo>
                  <a:cubicBezTo>
                    <a:pt x="10793" y="4640"/>
                    <a:pt x="10905" y="4673"/>
                    <a:pt x="10931" y="4704"/>
                  </a:cubicBezTo>
                  <a:cubicBezTo>
                    <a:pt x="10946" y="4721"/>
                    <a:pt x="10967" y="4727"/>
                    <a:pt x="10984" y="4727"/>
                  </a:cubicBezTo>
                  <a:cubicBezTo>
                    <a:pt x="10995" y="4727"/>
                    <a:pt x="11004" y="4724"/>
                    <a:pt x="11006" y="4721"/>
                  </a:cubicBezTo>
                  <a:cubicBezTo>
                    <a:pt x="11011" y="4715"/>
                    <a:pt x="11126" y="4531"/>
                    <a:pt x="11202" y="4531"/>
                  </a:cubicBezTo>
                  <a:cubicBezTo>
                    <a:pt x="11206" y="4531"/>
                    <a:pt x="11210" y="4531"/>
                    <a:pt x="11214" y="4532"/>
                  </a:cubicBezTo>
                  <a:cubicBezTo>
                    <a:pt x="11290" y="4556"/>
                    <a:pt x="11352" y="4619"/>
                    <a:pt x="11354" y="4670"/>
                  </a:cubicBezTo>
                  <a:lnTo>
                    <a:pt x="11347" y="4720"/>
                  </a:lnTo>
                  <a:cubicBezTo>
                    <a:pt x="11346" y="4729"/>
                    <a:pt x="11307" y="4741"/>
                    <a:pt x="11283" y="4744"/>
                  </a:cubicBezTo>
                  <a:lnTo>
                    <a:pt x="11270" y="4745"/>
                  </a:lnTo>
                  <a:cubicBezTo>
                    <a:pt x="11254" y="4734"/>
                    <a:pt x="11266" y="4700"/>
                    <a:pt x="11275" y="4692"/>
                  </a:cubicBezTo>
                  <a:cubicBezTo>
                    <a:pt x="11285" y="4683"/>
                    <a:pt x="11254" y="4644"/>
                    <a:pt x="11238" y="4632"/>
                  </a:cubicBezTo>
                  <a:cubicBezTo>
                    <a:pt x="11238" y="4631"/>
                    <a:pt x="11237" y="4631"/>
                    <a:pt x="11237" y="4631"/>
                  </a:cubicBezTo>
                  <a:cubicBezTo>
                    <a:pt x="11216" y="4631"/>
                    <a:pt x="11104" y="4784"/>
                    <a:pt x="11064" y="4849"/>
                  </a:cubicBezTo>
                  <a:cubicBezTo>
                    <a:pt x="11027" y="4909"/>
                    <a:pt x="10973" y="4939"/>
                    <a:pt x="10953" y="4939"/>
                  </a:cubicBezTo>
                  <a:cubicBezTo>
                    <a:pt x="10950" y="4939"/>
                    <a:pt x="10948" y="4939"/>
                    <a:pt x="10947" y="4937"/>
                  </a:cubicBezTo>
                  <a:cubicBezTo>
                    <a:pt x="10936" y="4928"/>
                    <a:pt x="10908" y="4849"/>
                    <a:pt x="10905" y="4822"/>
                  </a:cubicBezTo>
                  <a:cubicBezTo>
                    <a:pt x="10902" y="4795"/>
                    <a:pt x="10867" y="4750"/>
                    <a:pt x="10828" y="4725"/>
                  </a:cubicBezTo>
                  <a:lnTo>
                    <a:pt x="10795" y="4699"/>
                  </a:lnTo>
                  <a:lnTo>
                    <a:pt x="10785" y="4691"/>
                  </a:lnTo>
                  <a:cubicBezTo>
                    <a:pt x="10787" y="4682"/>
                    <a:pt x="10774" y="4678"/>
                    <a:pt x="10759" y="4678"/>
                  </a:cubicBezTo>
                  <a:cubicBezTo>
                    <a:pt x="10742" y="4678"/>
                    <a:pt x="10724" y="4684"/>
                    <a:pt x="10728" y="4696"/>
                  </a:cubicBezTo>
                  <a:cubicBezTo>
                    <a:pt x="10734" y="4718"/>
                    <a:pt x="10780" y="4821"/>
                    <a:pt x="10800" y="4851"/>
                  </a:cubicBezTo>
                  <a:cubicBezTo>
                    <a:pt x="10820" y="4881"/>
                    <a:pt x="10699" y="4981"/>
                    <a:pt x="10663" y="5026"/>
                  </a:cubicBezTo>
                  <a:cubicBezTo>
                    <a:pt x="10628" y="5070"/>
                    <a:pt x="10532" y="5085"/>
                    <a:pt x="10505" y="5090"/>
                  </a:cubicBezTo>
                  <a:cubicBezTo>
                    <a:pt x="10478" y="5096"/>
                    <a:pt x="10423" y="5142"/>
                    <a:pt x="10383" y="5192"/>
                  </a:cubicBezTo>
                  <a:lnTo>
                    <a:pt x="10290" y="5131"/>
                  </a:lnTo>
                  <a:lnTo>
                    <a:pt x="10279" y="5125"/>
                  </a:lnTo>
                  <a:cubicBezTo>
                    <a:pt x="10278" y="5125"/>
                    <a:pt x="10278" y="5125"/>
                    <a:pt x="10277" y="5125"/>
                  </a:cubicBezTo>
                  <a:cubicBezTo>
                    <a:pt x="10259" y="5125"/>
                    <a:pt x="10203" y="5154"/>
                    <a:pt x="10149" y="5192"/>
                  </a:cubicBezTo>
                  <a:lnTo>
                    <a:pt x="10076" y="5202"/>
                  </a:lnTo>
                  <a:lnTo>
                    <a:pt x="10052" y="5205"/>
                  </a:lnTo>
                  <a:cubicBezTo>
                    <a:pt x="10035" y="5227"/>
                    <a:pt x="10052" y="5296"/>
                    <a:pt x="10067" y="5296"/>
                  </a:cubicBezTo>
                  <a:cubicBezTo>
                    <a:pt x="10069" y="5296"/>
                    <a:pt x="10071" y="5295"/>
                    <a:pt x="10073" y="5291"/>
                  </a:cubicBezTo>
                  <a:cubicBezTo>
                    <a:pt x="10078" y="5281"/>
                    <a:pt x="10102" y="5277"/>
                    <a:pt x="10130" y="5277"/>
                  </a:cubicBezTo>
                  <a:cubicBezTo>
                    <a:pt x="10164" y="5277"/>
                    <a:pt x="10204" y="5283"/>
                    <a:pt x="10223" y="5290"/>
                  </a:cubicBezTo>
                  <a:cubicBezTo>
                    <a:pt x="10257" y="5303"/>
                    <a:pt x="10230" y="5362"/>
                    <a:pt x="10164" y="5421"/>
                  </a:cubicBezTo>
                  <a:lnTo>
                    <a:pt x="10066" y="5355"/>
                  </a:lnTo>
                  <a:cubicBezTo>
                    <a:pt x="10045" y="5342"/>
                    <a:pt x="10024" y="5333"/>
                    <a:pt x="10006" y="5333"/>
                  </a:cubicBezTo>
                  <a:cubicBezTo>
                    <a:pt x="9987" y="5333"/>
                    <a:pt x="9970" y="5342"/>
                    <a:pt x="9957" y="5365"/>
                  </a:cubicBezTo>
                  <a:lnTo>
                    <a:pt x="9900" y="5468"/>
                  </a:lnTo>
                  <a:cubicBezTo>
                    <a:pt x="9778" y="5469"/>
                    <a:pt x="9650" y="5493"/>
                    <a:pt x="9640" y="5503"/>
                  </a:cubicBezTo>
                  <a:cubicBezTo>
                    <a:pt x="9631" y="5511"/>
                    <a:pt x="9533" y="5661"/>
                    <a:pt x="9535" y="5722"/>
                  </a:cubicBezTo>
                  <a:cubicBezTo>
                    <a:pt x="9536" y="5783"/>
                    <a:pt x="9544" y="5834"/>
                    <a:pt x="9555" y="5834"/>
                  </a:cubicBezTo>
                  <a:lnTo>
                    <a:pt x="9563" y="5836"/>
                  </a:lnTo>
                  <a:cubicBezTo>
                    <a:pt x="9567" y="5836"/>
                    <a:pt x="9571" y="5836"/>
                    <a:pt x="9574" y="5836"/>
                  </a:cubicBezTo>
                  <a:cubicBezTo>
                    <a:pt x="9591" y="5836"/>
                    <a:pt x="9608" y="5833"/>
                    <a:pt x="9625" y="5833"/>
                  </a:cubicBezTo>
                  <a:cubicBezTo>
                    <a:pt x="9648" y="5833"/>
                    <a:pt x="9669" y="5840"/>
                    <a:pt x="9677" y="5869"/>
                  </a:cubicBezTo>
                  <a:cubicBezTo>
                    <a:pt x="9680" y="5882"/>
                    <a:pt x="9674" y="5908"/>
                    <a:pt x="9667" y="5909"/>
                  </a:cubicBezTo>
                  <a:cubicBezTo>
                    <a:pt x="9636" y="5915"/>
                    <a:pt x="9600" y="5926"/>
                    <a:pt x="9569" y="5926"/>
                  </a:cubicBezTo>
                  <a:cubicBezTo>
                    <a:pt x="9558" y="5926"/>
                    <a:pt x="9547" y="5924"/>
                    <a:pt x="9538" y="5921"/>
                  </a:cubicBezTo>
                  <a:lnTo>
                    <a:pt x="9503" y="5908"/>
                  </a:lnTo>
                  <a:cubicBezTo>
                    <a:pt x="9477" y="5869"/>
                    <a:pt x="9386" y="5664"/>
                    <a:pt x="9350" y="5602"/>
                  </a:cubicBezTo>
                  <a:cubicBezTo>
                    <a:pt x="9317" y="5538"/>
                    <a:pt x="9269" y="5439"/>
                    <a:pt x="9266" y="5418"/>
                  </a:cubicBezTo>
                  <a:cubicBezTo>
                    <a:pt x="9264" y="5406"/>
                    <a:pt x="9249" y="5400"/>
                    <a:pt x="9228" y="5400"/>
                  </a:cubicBezTo>
                  <a:cubicBezTo>
                    <a:pt x="9216" y="5400"/>
                    <a:pt x="9201" y="5402"/>
                    <a:pt x="9185" y="5407"/>
                  </a:cubicBezTo>
                  <a:lnTo>
                    <a:pt x="9137" y="5384"/>
                  </a:lnTo>
                  <a:lnTo>
                    <a:pt x="9112" y="5373"/>
                  </a:lnTo>
                  <a:lnTo>
                    <a:pt x="9112" y="5373"/>
                  </a:lnTo>
                  <a:cubicBezTo>
                    <a:pt x="9102" y="5407"/>
                    <a:pt x="9113" y="5482"/>
                    <a:pt x="9134" y="5536"/>
                  </a:cubicBezTo>
                  <a:lnTo>
                    <a:pt x="9019" y="5562"/>
                  </a:lnTo>
                  <a:cubicBezTo>
                    <a:pt x="9003" y="5567"/>
                    <a:pt x="8976" y="5565"/>
                    <a:pt x="8971" y="5573"/>
                  </a:cubicBezTo>
                  <a:cubicBezTo>
                    <a:pt x="8960" y="5591"/>
                    <a:pt x="8960" y="5613"/>
                    <a:pt x="8958" y="5634"/>
                  </a:cubicBezTo>
                  <a:lnTo>
                    <a:pt x="8958" y="5636"/>
                  </a:lnTo>
                  <a:cubicBezTo>
                    <a:pt x="8959" y="5636"/>
                    <a:pt x="8960" y="5636"/>
                    <a:pt x="8961" y="5636"/>
                  </a:cubicBezTo>
                  <a:cubicBezTo>
                    <a:pt x="8991" y="5636"/>
                    <a:pt x="9140" y="5600"/>
                    <a:pt x="9198" y="5583"/>
                  </a:cubicBezTo>
                  <a:cubicBezTo>
                    <a:pt x="9204" y="5581"/>
                    <a:pt x="9210" y="5580"/>
                    <a:pt x="9214" y="5580"/>
                  </a:cubicBezTo>
                  <a:cubicBezTo>
                    <a:pt x="9258" y="5580"/>
                    <a:pt x="9251" y="5647"/>
                    <a:pt x="9232" y="5664"/>
                  </a:cubicBezTo>
                  <a:cubicBezTo>
                    <a:pt x="9213" y="5685"/>
                    <a:pt x="9141" y="5709"/>
                    <a:pt x="9118" y="5721"/>
                  </a:cubicBezTo>
                  <a:cubicBezTo>
                    <a:pt x="9106" y="5727"/>
                    <a:pt x="9077" y="5731"/>
                    <a:pt x="9049" y="5731"/>
                  </a:cubicBezTo>
                  <a:cubicBezTo>
                    <a:pt x="9028" y="5731"/>
                    <a:pt x="9008" y="5729"/>
                    <a:pt x="8998" y="5724"/>
                  </a:cubicBezTo>
                  <a:cubicBezTo>
                    <a:pt x="8993" y="5722"/>
                    <a:pt x="8989" y="5721"/>
                    <a:pt x="8984" y="5721"/>
                  </a:cubicBezTo>
                  <a:cubicBezTo>
                    <a:pt x="8966" y="5721"/>
                    <a:pt x="8955" y="5739"/>
                    <a:pt x="8958" y="5767"/>
                  </a:cubicBezTo>
                  <a:lnTo>
                    <a:pt x="8950" y="5794"/>
                  </a:lnTo>
                  <a:lnTo>
                    <a:pt x="8942" y="5821"/>
                  </a:lnTo>
                  <a:cubicBezTo>
                    <a:pt x="8924" y="5845"/>
                    <a:pt x="9035" y="5897"/>
                    <a:pt x="9077" y="5906"/>
                  </a:cubicBezTo>
                  <a:cubicBezTo>
                    <a:pt x="9118" y="5918"/>
                    <a:pt x="9221" y="5948"/>
                    <a:pt x="9242" y="5962"/>
                  </a:cubicBezTo>
                  <a:cubicBezTo>
                    <a:pt x="9264" y="5975"/>
                    <a:pt x="9232" y="5998"/>
                    <a:pt x="9169" y="6012"/>
                  </a:cubicBezTo>
                  <a:lnTo>
                    <a:pt x="9112" y="6014"/>
                  </a:lnTo>
                  <a:cubicBezTo>
                    <a:pt x="9085" y="6014"/>
                    <a:pt x="9056" y="5980"/>
                    <a:pt x="9027" y="5964"/>
                  </a:cubicBezTo>
                  <a:cubicBezTo>
                    <a:pt x="9000" y="5950"/>
                    <a:pt x="8948" y="5927"/>
                    <a:pt x="8940" y="5927"/>
                  </a:cubicBezTo>
                  <a:cubicBezTo>
                    <a:pt x="8939" y="5927"/>
                    <a:pt x="8939" y="5927"/>
                    <a:pt x="8939" y="5927"/>
                  </a:cubicBezTo>
                  <a:lnTo>
                    <a:pt x="8875" y="5996"/>
                  </a:lnTo>
                  <a:cubicBezTo>
                    <a:pt x="8811" y="5958"/>
                    <a:pt x="8743" y="5860"/>
                    <a:pt x="8719" y="5844"/>
                  </a:cubicBezTo>
                  <a:cubicBezTo>
                    <a:pt x="8695" y="5826"/>
                    <a:pt x="8683" y="5785"/>
                    <a:pt x="8687" y="5773"/>
                  </a:cubicBezTo>
                  <a:cubicBezTo>
                    <a:pt x="8691" y="5762"/>
                    <a:pt x="8727" y="5730"/>
                    <a:pt x="8769" y="5700"/>
                  </a:cubicBezTo>
                  <a:lnTo>
                    <a:pt x="8803" y="5705"/>
                  </a:lnTo>
                  <a:lnTo>
                    <a:pt x="8828" y="5706"/>
                  </a:lnTo>
                  <a:cubicBezTo>
                    <a:pt x="8848" y="5740"/>
                    <a:pt x="8866" y="5758"/>
                    <a:pt x="8879" y="5758"/>
                  </a:cubicBezTo>
                  <a:cubicBezTo>
                    <a:pt x="8887" y="5758"/>
                    <a:pt x="8893" y="5750"/>
                    <a:pt x="8894" y="5733"/>
                  </a:cubicBezTo>
                  <a:lnTo>
                    <a:pt x="8897" y="5713"/>
                  </a:lnTo>
                  <a:lnTo>
                    <a:pt x="8904" y="5656"/>
                  </a:lnTo>
                  <a:cubicBezTo>
                    <a:pt x="8897" y="5594"/>
                    <a:pt x="8883" y="5533"/>
                    <a:pt x="8872" y="5522"/>
                  </a:cubicBezTo>
                  <a:lnTo>
                    <a:pt x="8859" y="5519"/>
                  </a:lnTo>
                  <a:cubicBezTo>
                    <a:pt x="8853" y="5518"/>
                    <a:pt x="8845" y="5517"/>
                    <a:pt x="8837" y="5517"/>
                  </a:cubicBezTo>
                  <a:cubicBezTo>
                    <a:pt x="8825" y="5517"/>
                    <a:pt x="8812" y="5519"/>
                    <a:pt x="8808" y="5524"/>
                  </a:cubicBezTo>
                  <a:lnTo>
                    <a:pt x="8724" y="5612"/>
                  </a:lnTo>
                  <a:cubicBezTo>
                    <a:pt x="8635" y="5709"/>
                    <a:pt x="8667" y="5943"/>
                    <a:pt x="8723" y="5998"/>
                  </a:cubicBezTo>
                  <a:cubicBezTo>
                    <a:pt x="8780" y="6054"/>
                    <a:pt x="8683" y="6100"/>
                    <a:pt x="8643" y="6100"/>
                  </a:cubicBezTo>
                  <a:cubicBezTo>
                    <a:pt x="8604" y="6100"/>
                    <a:pt x="8506" y="6052"/>
                    <a:pt x="8486" y="6023"/>
                  </a:cubicBezTo>
                  <a:cubicBezTo>
                    <a:pt x="8483" y="6019"/>
                    <a:pt x="8479" y="6017"/>
                    <a:pt x="8474" y="6017"/>
                  </a:cubicBezTo>
                  <a:cubicBezTo>
                    <a:pt x="8446" y="6017"/>
                    <a:pt x="8388" y="6078"/>
                    <a:pt x="8345" y="6087"/>
                  </a:cubicBezTo>
                  <a:cubicBezTo>
                    <a:pt x="8297" y="6098"/>
                    <a:pt x="8371" y="6115"/>
                    <a:pt x="8421" y="6115"/>
                  </a:cubicBezTo>
                  <a:cubicBezTo>
                    <a:pt x="8424" y="6115"/>
                    <a:pt x="8426" y="6115"/>
                    <a:pt x="8428" y="6114"/>
                  </a:cubicBezTo>
                  <a:cubicBezTo>
                    <a:pt x="8429" y="6114"/>
                    <a:pt x="8429" y="6114"/>
                    <a:pt x="8430" y="6114"/>
                  </a:cubicBezTo>
                  <a:cubicBezTo>
                    <a:pt x="8478" y="6114"/>
                    <a:pt x="8450" y="6171"/>
                    <a:pt x="8423" y="6195"/>
                  </a:cubicBezTo>
                  <a:cubicBezTo>
                    <a:pt x="8398" y="6217"/>
                    <a:pt x="8338" y="6243"/>
                    <a:pt x="8294" y="6249"/>
                  </a:cubicBezTo>
                  <a:lnTo>
                    <a:pt x="8279" y="6295"/>
                  </a:lnTo>
                  <a:lnTo>
                    <a:pt x="8274" y="6311"/>
                  </a:lnTo>
                  <a:cubicBezTo>
                    <a:pt x="8271" y="6312"/>
                    <a:pt x="8267" y="6313"/>
                    <a:pt x="8263" y="6313"/>
                  </a:cubicBezTo>
                  <a:cubicBezTo>
                    <a:pt x="8221" y="6313"/>
                    <a:pt x="8115" y="6280"/>
                    <a:pt x="8046" y="6280"/>
                  </a:cubicBezTo>
                  <a:cubicBezTo>
                    <a:pt x="8024" y="6280"/>
                    <a:pt x="8005" y="6284"/>
                    <a:pt x="7994" y="6292"/>
                  </a:cubicBezTo>
                  <a:cubicBezTo>
                    <a:pt x="7954" y="6323"/>
                    <a:pt x="7838" y="6356"/>
                    <a:pt x="7795" y="6356"/>
                  </a:cubicBezTo>
                  <a:cubicBezTo>
                    <a:pt x="7784" y="6356"/>
                    <a:pt x="7778" y="6354"/>
                    <a:pt x="7779" y="6348"/>
                  </a:cubicBezTo>
                  <a:cubicBezTo>
                    <a:pt x="7783" y="6338"/>
                    <a:pt x="7781" y="6334"/>
                    <a:pt x="7778" y="6334"/>
                  </a:cubicBezTo>
                  <a:cubicBezTo>
                    <a:pt x="7773" y="6334"/>
                    <a:pt x="7762" y="6342"/>
                    <a:pt x="7754" y="6351"/>
                  </a:cubicBezTo>
                  <a:cubicBezTo>
                    <a:pt x="7741" y="6369"/>
                    <a:pt x="7800" y="6539"/>
                    <a:pt x="7746" y="6576"/>
                  </a:cubicBezTo>
                  <a:cubicBezTo>
                    <a:pt x="7721" y="6592"/>
                    <a:pt x="7673" y="6597"/>
                    <a:pt x="7624" y="6597"/>
                  </a:cubicBezTo>
                  <a:cubicBezTo>
                    <a:pt x="7566" y="6597"/>
                    <a:pt x="7505" y="6589"/>
                    <a:pt x="7480" y="6580"/>
                  </a:cubicBezTo>
                  <a:cubicBezTo>
                    <a:pt x="7476" y="6579"/>
                    <a:pt x="7472" y="6578"/>
                    <a:pt x="7469" y="6578"/>
                  </a:cubicBezTo>
                  <a:cubicBezTo>
                    <a:pt x="7431" y="6578"/>
                    <a:pt x="7418" y="6657"/>
                    <a:pt x="7418" y="6686"/>
                  </a:cubicBezTo>
                  <a:cubicBezTo>
                    <a:pt x="7418" y="6717"/>
                    <a:pt x="7325" y="6742"/>
                    <a:pt x="7288" y="6742"/>
                  </a:cubicBezTo>
                  <a:cubicBezTo>
                    <a:pt x="7253" y="6742"/>
                    <a:pt x="7184" y="6779"/>
                    <a:pt x="7137" y="6822"/>
                  </a:cubicBezTo>
                  <a:lnTo>
                    <a:pt x="7109" y="6923"/>
                  </a:lnTo>
                  <a:lnTo>
                    <a:pt x="7101" y="6955"/>
                  </a:lnTo>
                  <a:cubicBezTo>
                    <a:pt x="7084" y="6972"/>
                    <a:pt x="7067" y="6977"/>
                    <a:pt x="7052" y="6977"/>
                  </a:cubicBezTo>
                  <a:cubicBezTo>
                    <a:pt x="7027" y="6977"/>
                    <a:pt x="7008" y="6962"/>
                    <a:pt x="7006" y="6952"/>
                  </a:cubicBezTo>
                  <a:cubicBezTo>
                    <a:pt x="7003" y="6936"/>
                    <a:pt x="6979" y="6926"/>
                    <a:pt x="6950" y="6926"/>
                  </a:cubicBezTo>
                  <a:cubicBezTo>
                    <a:pt x="6946" y="6926"/>
                    <a:pt x="6943" y="6926"/>
                    <a:pt x="6939" y="6926"/>
                  </a:cubicBezTo>
                  <a:lnTo>
                    <a:pt x="6923" y="6918"/>
                  </a:lnTo>
                  <a:lnTo>
                    <a:pt x="6870" y="6896"/>
                  </a:lnTo>
                  <a:cubicBezTo>
                    <a:pt x="6848" y="6881"/>
                    <a:pt x="6829" y="6874"/>
                    <a:pt x="6815" y="6874"/>
                  </a:cubicBezTo>
                  <a:cubicBezTo>
                    <a:pt x="6796" y="6874"/>
                    <a:pt x="6786" y="6887"/>
                    <a:pt x="6790" y="6910"/>
                  </a:cubicBezTo>
                  <a:lnTo>
                    <a:pt x="6819" y="6931"/>
                  </a:lnTo>
                  <a:lnTo>
                    <a:pt x="6908" y="6997"/>
                  </a:lnTo>
                  <a:cubicBezTo>
                    <a:pt x="6886" y="7081"/>
                    <a:pt x="6830" y="7143"/>
                    <a:pt x="6815" y="7143"/>
                  </a:cubicBezTo>
                  <a:cubicBezTo>
                    <a:pt x="6815" y="7143"/>
                    <a:pt x="6814" y="7143"/>
                    <a:pt x="6814" y="7143"/>
                  </a:cubicBezTo>
                  <a:cubicBezTo>
                    <a:pt x="6801" y="7139"/>
                    <a:pt x="6708" y="7093"/>
                    <a:pt x="6607" y="7038"/>
                  </a:cubicBezTo>
                  <a:lnTo>
                    <a:pt x="6554" y="7144"/>
                  </a:lnTo>
                  <a:lnTo>
                    <a:pt x="6540" y="7175"/>
                  </a:lnTo>
                  <a:cubicBezTo>
                    <a:pt x="6533" y="7202"/>
                    <a:pt x="6507" y="7219"/>
                    <a:pt x="6477" y="7219"/>
                  </a:cubicBezTo>
                  <a:cubicBezTo>
                    <a:pt x="6469" y="7219"/>
                    <a:pt x="6460" y="7217"/>
                    <a:pt x="6452" y="7215"/>
                  </a:cubicBezTo>
                  <a:lnTo>
                    <a:pt x="6446" y="7221"/>
                  </a:lnTo>
                  <a:cubicBezTo>
                    <a:pt x="6420" y="7247"/>
                    <a:pt x="6410" y="7287"/>
                    <a:pt x="6382" y="7309"/>
                  </a:cubicBezTo>
                  <a:cubicBezTo>
                    <a:pt x="6370" y="7319"/>
                    <a:pt x="6340" y="7326"/>
                    <a:pt x="6318" y="7326"/>
                  </a:cubicBezTo>
                  <a:cubicBezTo>
                    <a:pt x="6307" y="7326"/>
                    <a:pt x="6297" y="7324"/>
                    <a:pt x="6292" y="7320"/>
                  </a:cubicBezTo>
                  <a:lnTo>
                    <a:pt x="6199" y="7256"/>
                  </a:lnTo>
                  <a:lnTo>
                    <a:pt x="6199" y="7256"/>
                  </a:lnTo>
                  <a:cubicBezTo>
                    <a:pt x="6180" y="7317"/>
                    <a:pt x="6209" y="7408"/>
                    <a:pt x="6226" y="7424"/>
                  </a:cubicBezTo>
                  <a:cubicBezTo>
                    <a:pt x="6244" y="7440"/>
                    <a:pt x="6218" y="7498"/>
                    <a:pt x="6199" y="7520"/>
                  </a:cubicBezTo>
                  <a:cubicBezTo>
                    <a:pt x="6182" y="7539"/>
                    <a:pt x="6189" y="7553"/>
                    <a:pt x="6215" y="7553"/>
                  </a:cubicBezTo>
                  <a:cubicBezTo>
                    <a:pt x="6217" y="7553"/>
                    <a:pt x="6220" y="7553"/>
                    <a:pt x="6223" y="7552"/>
                  </a:cubicBezTo>
                  <a:lnTo>
                    <a:pt x="6244" y="7562"/>
                  </a:lnTo>
                  <a:cubicBezTo>
                    <a:pt x="6274" y="7576"/>
                    <a:pt x="6299" y="7608"/>
                    <a:pt x="6331" y="7608"/>
                  </a:cubicBezTo>
                  <a:cubicBezTo>
                    <a:pt x="6343" y="7608"/>
                    <a:pt x="6358" y="7603"/>
                    <a:pt x="6374" y="7588"/>
                  </a:cubicBezTo>
                  <a:cubicBezTo>
                    <a:pt x="6386" y="7575"/>
                    <a:pt x="6338" y="7527"/>
                    <a:pt x="6345" y="7500"/>
                  </a:cubicBezTo>
                  <a:lnTo>
                    <a:pt x="6349" y="7485"/>
                  </a:lnTo>
                  <a:cubicBezTo>
                    <a:pt x="6401" y="7479"/>
                    <a:pt x="6490" y="7399"/>
                    <a:pt x="6470" y="7376"/>
                  </a:cubicBezTo>
                  <a:cubicBezTo>
                    <a:pt x="6449" y="7354"/>
                    <a:pt x="6546" y="7336"/>
                    <a:pt x="6583" y="7336"/>
                  </a:cubicBezTo>
                  <a:cubicBezTo>
                    <a:pt x="6622" y="7336"/>
                    <a:pt x="6668" y="7261"/>
                    <a:pt x="6673" y="7237"/>
                  </a:cubicBezTo>
                  <a:cubicBezTo>
                    <a:pt x="6674" y="7233"/>
                    <a:pt x="6676" y="7231"/>
                    <a:pt x="6679" y="7231"/>
                  </a:cubicBezTo>
                  <a:cubicBezTo>
                    <a:pt x="6691" y="7231"/>
                    <a:pt x="6720" y="7267"/>
                    <a:pt x="6750" y="7323"/>
                  </a:cubicBezTo>
                  <a:lnTo>
                    <a:pt x="6851" y="7253"/>
                  </a:lnTo>
                  <a:lnTo>
                    <a:pt x="6851" y="7253"/>
                  </a:lnTo>
                  <a:cubicBezTo>
                    <a:pt x="6872" y="7271"/>
                    <a:pt x="6841" y="7407"/>
                    <a:pt x="6777" y="7420"/>
                  </a:cubicBezTo>
                  <a:cubicBezTo>
                    <a:pt x="6711" y="7432"/>
                    <a:pt x="6556" y="7448"/>
                    <a:pt x="6516" y="7456"/>
                  </a:cubicBezTo>
                  <a:cubicBezTo>
                    <a:pt x="6476" y="7466"/>
                    <a:pt x="6455" y="7528"/>
                    <a:pt x="6468" y="7596"/>
                  </a:cubicBezTo>
                  <a:lnTo>
                    <a:pt x="6431" y="7629"/>
                  </a:lnTo>
                  <a:lnTo>
                    <a:pt x="6367" y="7684"/>
                  </a:lnTo>
                  <a:cubicBezTo>
                    <a:pt x="6282" y="7731"/>
                    <a:pt x="6201" y="7769"/>
                    <a:pt x="6182" y="7769"/>
                  </a:cubicBezTo>
                  <a:cubicBezTo>
                    <a:pt x="6181" y="7769"/>
                    <a:pt x="6180" y="7769"/>
                    <a:pt x="6180" y="7769"/>
                  </a:cubicBezTo>
                  <a:lnTo>
                    <a:pt x="6167" y="7767"/>
                  </a:lnTo>
                  <a:lnTo>
                    <a:pt x="6106" y="7757"/>
                  </a:lnTo>
                  <a:cubicBezTo>
                    <a:pt x="6103" y="7757"/>
                    <a:pt x="6099" y="7757"/>
                    <a:pt x="6095" y="7757"/>
                  </a:cubicBezTo>
                  <a:cubicBezTo>
                    <a:pt x="6025" y="7757"/>
                    <a:pt x="5880" y="7807"/>
                    <a:pt x="5843" y="7834"/>
                  </a:cubicBezTo>
                  <a:cubicBezTo>
                    <a:pt x="5810" y="7858"/>
                    <a:pt x="5723" y="7929"/>
                    <a:pt x="5685" y="7929"/>
                  </a:cubicBezTo>
                  <a:cubicBezTo>
                    <a:pt x="5680" y="7929"/>
                    <a:pt x="5675" y="7927"/>
                    <a:pt x="5672" y="7924"/>
                  </a:cubicBezTo>
                  <a:cubicBezTo>
                    <a:pt x="5667" y="7919"/>
                    <a:pt x="5661" y="7916"/>
                    <a:pt x="5654" y="7916"/>
                  </a:cubicBezTo>
                  <a:cubicBezTo>
                    <a:pt x="5627" y="7916"/>
                    <a:pt x="5588" y="7950"/>
                    <a:pt x="5573" y="7974"/>
                  </a:cubicBezTo>
                  <a:cubicBezTo>
                    <a:pt x="5563" y="7991"/>
                    <a:pt x="5573" y="8000"/>
                    <a:pt x="5598" y="8000"/>
                  </a:cubicBezTo>
                  <a:cubicBezTo>
                    <a:pt x="5617" y="8000"/>
                    <a:pt x="5644" y="7994"/>
                    <a:pt x="5677" y="7983"/>
                  </a:cubicBezTo>
                  <a:lnTo>
                    <a:pt x="5731" y="7970"/>
                  </a:lnTo>
                  <a:cubicBezTo>
                    <a:pt x="5732" y="7970"/>
                    <a:pt x="5733" y="7970"/>
                    <a:pt x="5734" y="7970"/>
                  </a:cubicBezTo>
                  <a:cubicBezTo>
                    <a:pt x="5745" y="7970"/>
                    <a:pt x="5766" y="7984"/>
                    <a:pt x="5771" y="7994"/>
                  </a:cubicBezTo>
                  <a:cubicBezTo>
                    <a:pt x="5778" y="8006"/>
                    <a:pt x="5778" y="8031"/>
                    <a:pt x="5770" y="8036"/>
                  </a:cubicBezTo>
                  <a:cubicBezTo>
                    <a:pt x="5707" y="8076"/>
                    <a:pt x="5643" y="8115"/>
                    <a:pt x="5576" y="8148"/>
                  </a:cubicBezTo>
                  <a:cubicBezTo>
                    <a:pt x="5573" y="8150"/>
                    <a:pt x="5567" y="8150"/>
                    <a:pt x="5562" y="8150"/>
                  </a:cubicBezTo>
                  <a:cubicBezTo>
                    <a:pt x="5541" y="8150"/>
                    <a:pt x="5510" y="8142"/>
                    <a:pt x="5504" y="8132"/>
                  </a:cubicBezTo>
                  <a:lnTo>
                    <a:pt x="5475" y="8089"/>
                  </a:lnTo>
                  <a:cubicBezTo>
                    <a:pt x="5421" y="8063"/>
                    <a:pt x="5304" y="7934"/>
                    <a:pt x="5237" y="7932"/>
                  </a:cubicBezTo>
                  <a:cubicBezTo>
                    <a:pt x="5230" y="7932"/>
                    <a:pt x="5224" y="7932"/>
                    <a:pt x="5219" y="7932"/>
                  </a:cubicBezTo>
                  <a:cubicBezTo>
                    <a:pt x="5168" y="7932"/>
                    <a:pt x="5174" y="7945"/>
                    <a:pt x="5233" y="7962"/>
                  </a:cubicBezTo>
                  <a:lnTo>
                    <a:pt x="5254" y="7980"/>
                  </a:lnTo>
                  <a:lnTo>
                    <a:pt x="5275" y="7999"/>
                  </a:lnTo>
                  <a:cubicBezTo>
                    <a:pt x="5286" y="8030"/>
                    <a:pt x="5293" y="8131"/>
                    <a:pt x="5291" y="8223"/>
                  </a:cubicBezTo>
                  <a:lnTo>
                    <a:pt x="5238" y="8238"/>
                  </a:lnTo>
                  <a:cubicBezTo>
                    <a:pt x="5228" y="8241"/>
                    <a:pt x="5215" y="8242"/>
                    <a:pt x="5201" y="8242"/>
                  </a:cubicBezTo>
                  <a:cubicBezTo>
                    <a:pt x="5167" y="8242"/>
                    <a:pt x="5128" y="8234"/>
                    <a:pt x="5113" y="8219"/>
                  </a:cubicBezTo>
                  <a:cubicBezTo>
                    <a:pt x="5083" y="8190"/>
                    <a:pt x="5100" y="8153"/>
                    <a:pt x="5166" y="8147"/>
                  </a:cubicBezTo>
                  <a:lnTo>
                    <a:pt x="5189" y="8145"/>
                  </a:lnTo>
                  <a:cubicBezTo>
                    <a:pt x="5217" y="8111"/>
                    <a:pt x="5136" y="8057"/>
                    <a:pt x="5104" y="8050"/>
                  </a:cubicBezTo>
                  <a:cubicBezTo>
                    <a:pt x="5091" y="8047"/>
                    <a:pt x="5076" y="8046"/>
                    <a:pt x="5061" y="8046"/>
                  </a:cubicBezTo>
                  <a:cubicBezTo>
                    <a:pt x="5037" y="8046"/>
                    <a:pt x="5012" y="8049"/>
                    <a:pt x="4993" y="8055"/>
                  </a:cubicBezTo>
                  <a:lnTo>
                    <a:pt x="4969" y="8054"/>
                  </a:lnTo>
                  <a:cubicBezTo>
                    <a:pt x="4964" y="8053"/>
                    <a:pt x="4959" y="8053"/>
                    <a:pt x="4955" y="8053"/>
                  </a:cubicBezTo>
                  <a:cubicBezTo>
                    <a:pt x="4866" y="8053"/>
                    <a:pt x="4893" y="8112"/>
                    <a:pt x="4876" y="8156"/>
                  </a:cubicBezTo>
                  <a:lnTo>
                    <a:pt x="4857" y="8207"/>
                  </a:lnTo>
                  <a:cubicBezTo>
                    <a:pt x="4830" y="8206"/>
                    <a:pt x="4794" y="8203"/>
                    <a:pt x="4759" y="8203"/>
                  </a:cubicBezTo>
                  <a:cubicBezTo>
                    <a:pt x="4704" y="8203"/>
                    <a:pt x="4652" y="8209"/>
                    <a:pt x="4639" y="8228"/>
                  </a:cubicBezTo>
                  <a:cubicBezTo>
                    <a:pt x="4618" y="8259"/>
                    <a:pt x="4668" y="8329"/>
                    <a:pt x="4694" y="8347"/>
                  </a:cubicBezTo>
                  <a:cubicBezTo>
                    <a:pt x="4719" y="8364"/>
                    <a:pt x="4803" y="8417"/>
                    <a:pt x="4830" y="8419"/>
                  </a:cubicBezTo>
                  <a:cubicBezTo>
                    <a:pt x="4830" y="8419"/>
                    <a:pt x="4831" y="8419"/>
                    <a:pt x="4832" y="8419"/>
                  </a:cubicBezTo>
                  <a:cubicBezTo>
                    <a:pt x="4859" y="8419"/>
                    <a:pt x="4873" y="8346"/>
                    <a:pt x="4889" y="8321"/>
                  </a:cubicBezTo>
                  <a:cubicBezTo>
                    <a:pt x="4905" y="8295"/>
                    <a:pt x="4939" y="8254"/>
                    <a:pt x="4945" y="8233"/>
                  </a:cubicBezTo>
                  <a:cubicBezTo>
                    <a:pt x="4946" y="8228"/>
                    <a:pt x="4951" y="8226"/>
                    <a:pt x="4957" y="8226"/>
                  </a:cubicBezTo>
                  <a:cubicBezTo>
                    <a:pt x="4981" y="8226"/>
                    <a:pt x="5032" y="8255"/>
                    <a:pt x="5051" y="8271"/>
                  </a:cubicBezTo>
                  <a:cubicBezTo>
                    <a:pt x="5075" y="8291"/>
                    <a:pt x="4990" y="8364"/>
                    <a:pt x="4952" y="8385"/>
                  </a:cubicBezTo>
                  <a:cubicBezTo>
                    <a:pt x="4913" y="8406"/>
                    <a:pt x="4871" y="8462"/>
                    <a:pt x="4868" y="8476"/>
                  </a:cubicBezTo>
                  <a:cubicBezTo>
                    <a:pt x="4863" y="8492"/>
                    <a:pt x="4697" y="8499"/>
                    <a:pt x="4658" y="8539"/>
                  </a:cubicBezTo>
                  <a:cubicBezTo>
                    <a:pt x="4618" y="8579"/>
                    <a:pt x="4442" y="8672"/>
                    <a:pt x="4381" y="8681"/>
                  </a:cubicBezTo>
                  <a:cubicBezTo>
                    <a:pt x="4379" y="8682"/>
                    <a:pt x="4376" y="8682"/>
                    <a:pt x="4373" y="8683"/>
                  </a:cubicBezTo>
                  <a:lnTo>
                    <a:pt x="4373" y="8683"/>
                  </a:lnTo>
                  <a:cubicBezTo>
                    <a:pt x="4372" y="8728"/>
                    <a:pt x="4359" y="8773"/>
                    <a:pt x="4343" y="8785"/>
                  </a:cubicBezTo>
                  <a:cubicBezTo>
                    <a:pt x="4332" y="8794"/>
                    <a:pt x="4319" y="8798"/>
                    <a:pt x="4307" y="8798"/>
                  </a:cubicBezTo>
                  <a:cubicBezTo>
                    <a:pt x="4290" y="8798"/>
                    <a:pt x="4275" y="8788"/>
                    <a:pt x="4274" y="8766"/>
                  </a:cubicBezTo>
                  <a:cubicBezTo>
                    <a:pt x="4274" y="8762"/>
                    <a:pt x="4275" y="8755"/>
                    <a:pt x="4276" y="8746"/>
                  </a:cubicBezTo>
                  <a:lnTo>
                    <a:pt x="4276" y="8746"/>
                  </a:lnTo>
                  <a:cubicBezTo>
                    <a:pt x="4214" y="8798"/>
                    <a:pt x="4153" y="8864"/>
                    <a:pt x="4151" y="8878"/>
                  </a:cubicBezTo>
                  <a:cubicBezTo>
                    <a:pt x="4150" y="8892"/>
                    <a:pt x="4135" y="8896"/>
                    <a:pt x="4120" y="8896"/>
                  </a:cubicBezTo>
                  <a:cubicBezTo>
                    <a:pt x="4108" y="8896"/>
                    <a:pt x="4095" y="8893"/>
                    <a:pt x="4088" y="8890"/>
                  </a:cubicBezTo>
                  <a:cubicBezTo>
                    <a:pt x="4087" y="8889"/>
                    <a:pt x="4086" y="8889"/>
                    <a:pt x="4085" y="8889"/>
                  </a:cubicBezTo>
                  <a:cubicBezTo>
                    <a:pt x="4069" y="8889"/>
                    <a:pt x="4043" y="8922"/>
                    <a:pt x="4036" y="8939"/>
                  </a:cubicBezTo>
                  <a:cubicBezTo>
                    <a:pt x="4035" y="8941"/>
                    <a:pt x="4033" y="8942"/>
                    <a:pt x="4031" y="8942"/>
                  </a:cubicBezTo>
                  <a:cubicBezTo>
                    <a:pt x="4014" y="8942"/>
                    <a:pt x="3966" y="8885"/>
                    <a:pt x="3951" y="8859"/>
                  </a:cubicBezTo>
                  <a:cubicBezTo>
                    <a:pt x="3933" y="8830"/>
                    <a:pt x="4026" y="8753"/>
                    <a:pt x="4064" y="8734"/>
                  </a:cubicBezTo>
                  <a:cubicBezTo>
                    <a:pt x="4101" y="8715"/>
                    <a:pt x="4196" y="8670"/>
                    <a:pt x="4273" y="8632"/>
                  </a:cubicBezTo>
                  <a:lnTo>
                    <a:pt x="4304" y="8622"/>
                  </a:lnTo>
                  <a:lnTo>
                    <a:pt x="4304" y="8622"/>
                  </a:lnTo>
                  <a:cubicBezTo>
                    <a:pt x="4292" y="8670"/>
                    <a:pt x="4280" y="8718"/>
                    <a:pt x="4276" y="8746"/>
                  </a:cubicBezTo>
                  <a:lnTo>
                    <a:pt x="4276" y="8746"/>
                  </a:lnTo>
                  <a:cubicBezTo>
                    <a:pt x="4312" y="8716"/>
                    <a:pt x="4348" y="8691"/>
                    <a:pt x="4373" y="8683"/>
                  </a:cubicBezTo>
                  <a:lnTo>
                    <a:pt x="4373" y="8683"/>
                  </a:lnTo>
                  <a:cubicBezTo>
                    <a:pt x="4374" y="8655"/>
                    <a:pt x="4369" y="8626"/>
                    <a:pt x="4357" y="8606"/>
                  </a:cubicBezTo>
                  <a:lnTo>
                    <a:pt x="4357" y="8606"/>
                  </a:lnTo>
                  <a:lnTo>
                    <a:pt x="4353" y="8608"/>
                  </a:lnTo>
                  <a:lnTo>
                    <a:pt x="4304" y="8622"/>
                  </a:lnTo>
                  <a:lnTo>
                    <a:pt x="4304" y="8622"/>
                  </a:lnTo>
                  <a:cubicBezTo>
                    <a:pt x="4321" y="8560"/>
                    <a:pt x="4340" y="8498"/>
                    <a:pt x="4348" y="8481"/>
                  </a:cubicBezTo>
                  <a:cubicBezTo>
                    <a:pt x="4359" y="8460"/>
                    <a:pt x="4322" y="8444"/>
                    <a:pt x="4289" y="8444"/>
                  </a:cubicBezTo>
                  <a:cubicBezTo>
                    <a:pt x="4274" y="8444"/>
                    <a:pt x="4259" y="8448"/>
                    <a:pt x="4252" y="8456"/>
                  </a:cubicBezTo>
                  <a:cubicBezTo>
                    <a:pt x="4229" y="8481"/>
                    <a:pt x="4119" y="8568"/>
                    <a:pt x="4007" y="8648"/>
                  </a:cubicBezTo>
                  <a:lnTo>
                    <a:pt x="3925" y="8648"/>
                  </a:lnTo>
                  <a:cubicBezTo>
                    <a:pt x="3910" y="8648"/>
                    <a:pt x="3891" y="8651"/>
                    <a:pt x="3873" y="8651"/>
                  </a:cubicBezTo>
                  <a:cubicBezTo>
                    <a:pt x="3847" y="8651"/>
                    <a:pt x="3824" y="8644"/>
                    <a:pt x="3821" y="8609"/>
                  </a:cubicBezTo>
                  <a:lnTo>
                    <a:pt x="3816" y="8534"/>
                  </a:lnTo>
                  <a:lnTo>
                    <a:pt x="3816" y="8534"/>
                  </a:lnTo>
                  <a:cubicBezTo>
                    <a:pt x="3879" y="8546"/>
                    <a:pt x="3939" y="8555"/>
                    <a:pt x="3952" y="8555"/>
                  </a:cubicBezTo>
                  <a:cubicBezTo>
                    <a:pt x="3953" y="8555"/>
                    <a:pt x="3954" y="8555"/>
                    <a:pt x="3954" y="8555"/>
                  </a:cubicBezTo>
                  <a:cubicBezTo>
                    <a:pt x="3959" y="8555"/>
                    <a:pt x="3947" y="8507"/>
                    <a:pt x="3930" y="8449"/>
                  </a:cubicBezTo>
                  <a:lnTo>
                    <a:pt x="3951" y="8436"/>
                  </a:lnTo>
                  <a:lnTo>
                    <a:pt x="4032" y="8382"/>
                  </a:lnTo>
                  <a:cubicBezTo>
                    <a:pt x="3978" y="8355"/>
                    <a:pt x="3810" y="8313"/>
                    <a:pt x="3763" y="8303"/>
                  </a:cubicBezTo>
                  <a:cubicBezTo>
                    <a:pt x="3760" y="8303"/>
                    <a:pt x="3757" y="8303"/>
                    <a:pt x="3754" y="8303"/>
                  </a:cubicBezTo>
                  <a:cubicBezTo>
                    <a:pt x="3706" y="8303"/>
                    <a:pt x="3630" y="8364"/>
                    <a:pt x="3578" y="8448"/>
                  </a:cubicBezTo>
                  <a:lnTo>
                    <a:pt x="3486" y="8505"/>
                  </a:lnTo>
                  <a:cubicBezTo>
                    <a:pt x="3462" y="8520"/>
                    <a:pt x="3448" y="8544"/>
                    <a:pt x="3424" y="8556"/>
                  </a:cubicBezTo>
                  <a:cubicBezTo>
                    <a:pt x="3421" y="8558"/>
                    <a:pt x="3417" y="8559"/>
                    <a:pt x="3412" y="8559"/>
                  </a:cubicBezTo>
                  <a:cubicBezTo>
                    <a:pt x="3403" y="8559"/>
                    <a:pt x="3391" y="8556"/>
                    <a:pt x="3382" y="8556"/>
                  </a:cubicBezTo>
                  <a:cubicBezTo>
                    <a:pt x="3377" y="8556"/>
                    <a:pt x="3374" y="8557"/>
                    <a:pt x="3371" y="8558"/>
                  </a:cubicBezTo>
                  <a:lnTo>
                    <a:pt x="3321" y="8589"/>
                  </a:lnTo>
                  <a:cubicBezTo>
                    <a:pt x="3273" y="8625"/>
                    <a:pt x="3195" y="8755"/>
                    <a:pt x="3169" y="8834"/>
                  </a:cubicBezTo>
                  <a:cubicBezTo>
                    <a:pt x="3159" y="8867"/>
                    <a:pt x="3147" y="8904"/>
                    <a:pt x="3137" y="8940"/>
                  </a:cubicBezTo>
                  <a:lnTo>
                    <a:pt x="3137" y="8940"/>
                  </a:lnTo>
                  <a:cubicBezTo>
                    <a:pt x="3151" y="8858"/>
                    <a:pt x="3169" y="8762"/>
                    <a:pt x="3188" y="8673"/>
                  </a:cubicBezTo>
                  <a:lnTo>
                    <a:pt x="3188" y="8673"/>
                  </a:lnTo>
                  <a:lnTo>
                    <a:pt x="3091" y="8694"/>
                  </a:lnTo>
                  <a:lnTo>
                    <a:pt x="3032" y="8705"/>
                  </a:lnTo>
                  <a:cubicBezTo>
                    <a:pt x="3020" y="8705"/>
                    <a:pt x="3008" y="8705"/>
                    <a:pt x="2997" y="8705"/>
                  </a:cubicBezTo>
                  <a:cubicBezTo>
                    <a:pt x="2943" y="8705"/>
                    <a:pt x="2895" y="8708"/>
                    <a:pt x="2883" y="8713"/>
                  </a:cubicBezTo>
                  <a:cubicBezTo>
                    <a:pt x="2868" y="8720"/>
                    <a:pt x="2913" y="8789"/>
                    <a:pt x="2932" y="8810"/>
                  </a:cubicBezTo>
                  <a:cubicBezTo>
                    <a:pt x="2951" y="8830"/>
                    <a:pt x="2913" y="8890"/>
                    <a:pt x="2895" y="8902"/>
                  </a:cubicBezTo>
                  <a:cubicBezTo>
                    <a:pt x="2893" y="8904"/>
                    <a:pt x="2890" y="8905"/>
                    <a:pt x="2885" y="8905"/>
                  </a:cubicBezTo>
                  <a:cubicBezTo>
                    <a:pt x="2860" y="8905"/>
                    <a:pt x="2804" y="8876"/>
                    <a:pt x="2783" y="8859"/>
                  </a:cubicBezTo>
                  <a:cubicBezTo>
                    <a:pt x="2779" y="8856"/>
                    <a:pt x="2772" y="8854"/>
                    <a:pt x="2761" y="8854"/>
                  </a:cubicBezTo>
                  <a:cubicBezTo>
                    <a:pt x="2704" y="8854"/>
                    <a:pt x="2569" y="8896"/>
                    <a:pt x="2527" y="8914"/>
                  </a:cubicBezTo>
                  <a:cubicBezTo>
                    <a:pt x="2522" y="8916"/>
                    <a:pt x="2517" y="8917"/>
                    <a:pt x="2512" y="8917"/>
                  </a:cubicBezTo>
                  <a:cubicBezTo>
                    <a:pt x="2470" y="8917"/>
                    <a:pt x="2431" y="8837"/>
                    <a:pt x="2428" y="8808"/>
                  </a:cubicBezTo>
                  <a:cubicBezTo>
                    <a:pt x="2426" y="8777"/>
                    <a:pt x="2440" y="8753"/>
                    <a:pt x="2460" y="8753"/>
                  </a:cubicBezTo>
                  <a:cubicBezTo>
                    <a:pt x="2460" y="8753"/>
                    <a:pt x="2461" y="8753"/>
                    <a:pt x="2461" y="8753"/>
                  </a:cubicBezTo>
                  <a:lnTo>
                    <a:pt x="2474" y="8757"/>
                  </a:lnTo>
                  <a:lnTo>
                    <a:pt x="2543" y="8777"/>
                  </a:lnTo>
                  <a:cubicBezTo>
                    <a:pt x="2602" y="8747"/>
                    <a:pt x="2662" y="8688"/>
                    <a:pt x="2676" y="8646"/>
                  </a:cubicBezTo>
                  <a:lnTo>
                    <a:pt x="2706" y="8630"/>
                  </a:lnTo>
                  <a:lnTo>
                    <a:pt x="2740" y="8614"/>
                  </a:lnTo>
                  <a:cubicBezTo>
                    <a:pt x="2745" y="8614"/>
                    <a:pt x="2749" y="8614"/>
                    <a:pt x="2754" y="8614"/>
                  </a:cubicBezTo>
                  <a:cubicBezTo>
                    <a:pt x="2826" y="8614"/>
                    <a:pt x="2905" y="8592"/>
                    <a:pt x="2926" y="8569"/>
                  </a:cubicBezTo>
                  <a:cubicBezTo>
                    <a:pt x="2947" y="8547"/>
                    <a:pt x="2964" y="8523"/>
                    <a:pt x="2961" y="8516"/>
                  </a:cubicBezTo>
                  <a:lnTo>
                    <a:pt x="2950" y="8513"/>
                  </a:lnTo>
                  <a:cubicBezTo>
                    <a:pt x="2876" y="8497"/>
                    <a:pt x="2799" y="8481"/>
                    <a:pt x="2724" y="8468"/>
                  </a:cubicBezTo>
                  <a:lnTo>
                    <a:pt x="2646" y="8454"/>
                  </a:lnTo>
                  <a:cubicBezTo>
                    <a:pt x="2619" y="8405"/>
                    <a:pt x="2651" y="8350"/>
                    <a:pt x="2667" y="8350"/>
                  </a:cubicBezTo>
                  <a:cubicBezTo>
                    <a:pt x="2670" y="8350"/>
                    <a:pt x="2671" y="8351"/>
                    <a:pt x="2673" y="8353"/>
                  </a:cubicBezTo>
                  <a:cubicBezTo>
                    <a:pt x="2684" y="8372"/>
                    <a:pt x="2716" y="8398"/>
                    <a:pt x="2743" y="8409"/>
                  </a:cubicBezTo>
                  <a:lnTo>
                    <a:pt x="2750" y="8404"/>
                  </a:lnTo>
                  <a:lnTo>
                    <a:pt x="2799" y="8361"/>
                  </a:lnTo>
                  <a:cubicBezTo>
                    <a:pt x="2844" y="8387"/>
                    <a:pt x="2986" y="8470"/>
                    <a:pt x="3045" y="8470"/>
                  </a:cubicBezTo>
                  <a:cubicBezTo>
                    <a:pt x="3047" y="8470"/>
                    <a:pt x="3049" y="8470"/>
                    <a:pt x="3051" y="8470"/>
                  </a:cubicBezTo>
                  <a:cubicBezTo>
                    <a:pt x="3105" y="8464"/>
                    <a:pt x="3150" y="8353"/>
                    <a:pt x="3150" y="8308"/>
                  </a:cubicBezTo>
                  <a:cubicBezTo>
                    <a:pt x="3150" y="8275"/>
                    <a:pt x="3178" y="8266"/>
                    <a:pt x="3197" y="8266"/>
                  </a:cubicBezTo>
                  <a:cubicBezTo>
                    <a:pt x="3203" y="8266"/>
                    <a:pt x="3208" y="8267"/>
                    <a:pt x="3211" y="8268"/>
                  </a:cubicBezTo>
                  <a:cubicBezTo>
                    <a:pt x="3213" y="8270"/>
                    <a:pt x="3215" y="8270"/>
                    <a:pt x="3217" y="8270"/>
                  </a:cubicBezTo>
                  <a:cubicBezTo>
                    <a:pt x="3228" y="8270"/>
                    <a:pt x="3244" y="8256"/>
                    <a:pt x="3257" y="8235"/>
                  </a:cubicBezTo>
                  <a:lnTo>
                    <a:pt x="3253" y="8214"/>
                  </a:lnTo>
                  <a:lnTo>
                    <a:pt x="3248" y="8188"/>
                  </a:lnTo>
                  <a:cubicBezTo>
                    <a:pt x="3256" y="8167"/>
                    <a:pt x="3408" y="8139"/>
                    <a:pt x="3422" y="8129"/>
                  </a:cubicBezTo>
                  <a:cubicBezTo>
                    <a:pt x="3437" y="8119"/>
                    <a:pt x="3477" y="8089"/>
                    <a:pt x="3488" y="8079"/>
                  </a:cubicBezTo>
                  <a:cubicBezTo>
                    <a:pt x="3489" y="8079"/>
                    <a:pt x="3490" y="8078"/>
                    <a:pt x="3492" y="8078"/>
                  </a:cubicBezTo>
                  <a:cubicBezTo>
                    <a:pt x="3507" y="8078"/>
                    <a:pt x="3543" y="8112"/>
                    <a:pt x="3546" y="8131"/>
                  </a:cubicBezTo>
                  <a:cubicBezTo>
                    <a:pt x="3549" y="8151"/>
                    <a:pt x="3568" y="8188"/>
                    <a:pt x="3589" y="8212"/>
                  </a:cubicBezTo>
                  <a:lnTo>
                    <a:pt x="3614" y="8228"/>
                  </a:lnTo>
                  <a:lnTo>
                    <a:pt x="3621" y="8231"/>
                  </a:lnTo>
                  <a:cubicBezTo>
                    <a:pt x="3648" y="8215"/>
                    <a:pt x="3674" y="8183"/>
                    <a:pt x="3675" y="8161"/>
                  </a:cubicBezTo>
                  <a:lnTo>
                    <a:pt x="3674" y="8139"/>
                  </a:lnTo>
                  <a:lnTo>
                    <a:pt x="3669" y="8091"/>
                  </a:lnTo>
                  <a:cubicBezTo>
                    <a:pt x="3648" y="8038"/>
                    <a:pt x="3704" y="7890"/>
                    <a:pt x="3751" y="7865"/>
                  </a:cubicBezTo>
                  <a:cubicBezTo>
                    <a:pt x="3758" y="7860"/>
                    <a:pt x="3765" y="7858"/>
                    <a:pt x="3771" y="7858"/>
                  </a:cubicBezTo>
                  <a:cubicBezTo>
                    <a:pt x="3796" y="7858"/>
                    <a:pt x="3797" y="7900"/>
                    <a:pt x="3791" y="7918"/>
                  </a:cubicBezTo>
                  <a:cubicBezTo>
                    <a:pt x="3781" y="7940"/>
                    <a:pt x="3856" y="8002"/>
                    <a:pt x="3893" y="8023"/>
                  </a:cubicBezTo>
                  <a:cubicBezTo>
                    <a:pt x="3928" y="8042"/>
                    <a:pt x="3973" y="8081"/>
                    <a:pt x="3992" y="8108"/>
                  </a:cubicBezTo>
                  <a:lnTo>
                    <a:pt x="3984" y="8115"/>
                  </a:lnTo>
                  <a:cubicBezTo>
                    <a:pt x="3964" y="8131"/>
                    <a:pt x="3931" y="8140"/>
                    <a:pt x="3901" y="8148"/>
                  </a:cubicBezTo>
                  <a:lnTo>
                    <a:pt x="3877" y="8156"/>
                  </a:lnTo>
                  <a:cubicBezTo>
                    <a:pt x="3835" y="8159"/>
                    <a:pt x="3869" y="8251"/>
                    <a:pt x="3891" y="8279"/>
                  </a:cubicBezTo>
                  <a:cubicBezTo>
                    <a:pt x="3897" y="8287"/>
                    <a:pt x="3913" y="8289"/>
                    <a:pt x="3935" y="8289"/>
                  </a:cubicBezTo>
                  <a:cubicBezTo>
                    <a:pt x="3993" y="8289"/>
                    <a:pt x="4092" y="8271"/>
                    <a:pt x="4147" y="8271"/>
                  </a:cubicBezTo>
                  <a:cubicBezTo>
                    <a:pt x="4152" y="8271"/>
                    <a:pt x="4157" y="8271"/>
                    <a:pt x="4162" y="8271"/>
                  </a:cubicBezTo>
                  <a:cubicBezTo>
                    <a:pt x="4165" y="8272"/>
                    <a:pt x="4169" y="8272"/>
                    <a:pt x="4173" y="8272"/>
                  </a:cubicBezTo>
                  <a:cubicBezTo>
                    <a:pt x="4241" y="8272"/>
                    <a:pt x="4360" y="8206"/>
                    <a:pt x="4386" y="8180"/>
                  </a:cubicBezTo>
                  <a:cubicBezTo>
                    <a:pt x="4411" y="8158"/>
                    <a:pt x="4498" y="8131"/>
                    <a:pt x="4554" y="8131"/>
                  </a:cubicBezTo>
                  <a:cubicBezTo>
                    <a:pt x="4563" y="8131"/>
                    <a:pt x="4571" y="8132"/>
                    <a:pt x="4578" y="8134"/>
                  </a:cubicBezTo>
                  <a:cubicBezTo>
                    <a:pt x="4588" y="8136"/>
                    <a:pt x="4597" y="8137"/>
                    <a:pt x="4605" y="8137"/>
                  </a:cubicBezTo>
                  <a:cubicBezTo>
                    <a:pt x="4639" y="8137"/>
                    <a:pt x="4654" y="8117"/>
                    <a:pt x="4641" y="8086"/>
                  </a:cubicBezTo>
                  <a:lnTo>
                    <a:pt x="4633" y="8062"/>
                  </a:lnTo>
                  <a:cubicBezTo>
                    <a:pt x="4623" y="8036"/>
                    <a:pt x="4604" y="7990"/>
                    <a:pt x="4612" y="7986"/>
                  </a:cubicBezTo>
                  <a:lnTo>
                    <a:pt x="4658" y="7967"/>
                  </a:lnTo>
                  <a:cubicBezTo>
                    <a:pt x="4671" y="7964"/>
                    <a:pt x="4683" y="7963"/>
                    <a:pt x="4695" y="7963"/>
                  </a:cubicBezTo>
                  <a:cubicBezTo>
                    <a:pt x="4738" y="7963"/>
                    <a:pt x="4773" y="7981"/>
                    <a:pt x="4777" y="7996"/>
                  </a:cubicBezTo>
                  <a:cubicBezTo>
                    <a:pt x="4777" y="7998"/>
                    <a:pt x="4779" y="7999"/>
                    <a:pt x="4780" y="7999"/>
                  </a:cubicBezTo>
                  <a:cubicBezTo>
                    <a:pt x="4795" y="7999"/>
                    <a:pt x="4848" y="7930"/>
                    <a:pt x="4865" y="7900"/>
                  </a:cubicBezTo>
                  <a:cubicBezTo>
                    <a:pt x="4880" y="7877"/>
                    <a:pt x="4863" y="7863"/>
                    <a:pt x="4825" y="7863"/>
                  </a:cubicBezTo>
                  <a:cubicBezTo>
                    <a:pt x="4811" y="7863"/>
                    <a:pt x="4793" y="7865"/>
                    <a:pt x="4774" y="7870"/>
                  </a:cubicBezTo>
                  <a:lnTo>
                    <a:pt x="4719" y="7876"/>
                  </a:lnTo>
                  <a:lnTo>
                    <a:pt x="4686" y="7881"/>
                  </a:lnTo>
                  <a:cubicBezTo>
                    <a:pt x="4638" y="7879"/>
                    <a:pt x="4814" y="7743"/>
                    <a:pt x="4838" y="7743"/>
                  </a:cubicBezTo>
                  <a:cubicBezTo>
                    <a:pt x="4860" y="7741"/>
                    <a:pt x="4873" y="7597"/>
                    <a:pt x="4830" y="7551"/>
                  </a:cubicBezTo>
                  <a:cubicBezTo>
                    <a:pt x="4819" y="7539"/>
                    <a:pt x="4807" y="7534"/>
                    <a:pt x="4793" y="7534"/>
                  </a:cubicBezTo>
                  <a:cubicBezTo>
                    <a:pt x="4752" y="7534"/>
                    <a:pt x="4701" y="7585"/>
                    <a:pt x="4665" y="7669"/>
                  </a:cubicBezTo>
                  <a:lnTo>
                    <a:pt x="4622" y="7743"/>
                  </a:lnTo>
                  <a:lnTo>
                    <a:pt x="4610" y="7764"/>
                  </a:lnTo>
                  <a:cubicBezTo>
                    <a:pt x="4602" y="7767"/>
                    <a:pt x="4592" y="7768"/>
                    <a:pt x="4583" y="7768"/>
                  </a:cubicBezTo>
                  <a:cubicBezTo>
                    <a:pt x="4547" y="7768"/>
                    <a:pt x="4511" y="7752"/>
                    <a:pt x="4505" y="7741"/>
                  </a:cubicBezTo>
                  <a:cubicBezTo>
                    <a:pt x="4497" y="7730"/>
                    <a:pt x="4454" y="7665"/>
                    <a:pt x="4439" y="7642"/>
                  </a:cubicBezTo>
                  <a:cubicBezTo>
                    <a:pt x="4426" y="7623"/>
                    <a:pt x="4380" y="7612"/>
                    <a:pt x="4362" y="7612"/>
                  </a:cubicBezTo>
                  <a:cubicBezTo>
                    <a:pt x="4361" y="7612"/>
                    <a:pt x="4360" y="7612"/>
                    <a:pt x="4359" y="7612"/>
                  </a:cubicBezTo>
                  <a:cubicBezTo>
                    <a:pt x="4343" y="7613"/>
                    <a:pt x="4340" y="7705"/>
                    <a:pt x="4351" y="7813"/>
                  </a:cubicBezTo>
                  <a:lnTo>
                    <a:pt x="4375" y="7914"/>
                  </a:lnTo>
                  <a:cubicBezTo>
                    <a:pt x="4378" y="7929"/>
                    <a:pt x="4341" y="7956"/>
                    <a:pt x="4316" y="7967"/>
                  </a:cubicBezTo>
                  <a:lnTo>
                    <a:pt x="4258" y="7993"/>
                  </a:lnTo>
                  <a:cubicBezTo>
                    <a:pt x="4229" y="8041"/>
                    <a:pt x="4175" y="8091"/>
                    <a:pt x="4136" y="8103"/>
                  </a:cubicBezTo>
                  <a:lnTo>
                    <a:pt x="4119" y="8094"/>
                  </a:lnTo>
                  <a:cubicBezTo>
                    <a:pt x="4093" y="8078"/>
                    <a:pt x="4071" y="8042"/>
                    <a:pt x="4071" y="8017"/>
                  </a:cubicBezTo>
                  <a:lnTo>
                    <a:pt x="4071" y="7975"/>
                  </a:lnTo>
                  <a:cubicBezTo>
                    <a:pt x="4085" y="7929"/>
                    <a:pt x="4157" y="7709"/>
                    <a:pt x="4217" y="7698"/>
                  </a:cubicBezTo>
                  <a:cubicBezTo>
                    <a:pt x="4276" y="7685"/>
                    <a:pt x="4233" y="7637"/>
                    <a:pt x="4199" y="7625"/>
                  </a:cubicBezTo>
                  <a:cubicBezTo>
                    <a:pt x="4195" y="7623"/>
                    <a:pt x="4191" y="7622"/>
                    <a:pt x="4185" y="7622"/>
                  </a:cubicBezTo>
                  <a:cubicBezTo>
                    <a:pt x="4140" y="7622"/>
                    <a:pt x="4045" y="7672"/>
                    <a:pt x="4016" y="7695"/>
                  </a:cubicBezTo>
                  <a:cubicBezTo>
                    <a:pt x="4008" y="7702"/>
                    <a:pt x="3996" y="7706"/>
                    <a:pt x="3983" y="7706"/>
                  </a:cubicBezTo>
                  <a:cubicBezTo>
                    <a:pt x="3947" y="7706"/>
                    <a:pt x="3898" y="7679"/>
                    <a:pt x="3858" y="7634"/>
                  </a:cubicBezTo>
                  <a:lnTo>
                    <a:pt x="3968" y="7605"/>
                  </a:lnTo>
                  <a:cubicBezTo>
                    <a:pt x="3974" y="7604"/>
                    <a:pt x="3981" y="7604"/>
                    <a:pt x="3988" y="7604"/>
                  </a:cubicBezTo>
                  <a:cubicBezTo>
                    <a:pt x="3992" y="7604"/>
                    <a:pt x="3995" y="7604"/>
                    <a:pt x="3999" y="7604"/>
                  </a:cubicBezTo>
                  <a:cubicBezTo>
                    <a:pt x="4009" y="7604"/>
                    <a:pt x="4018" y="7604"/>
                    <a:pt x="4020" y="7601"/>
                  </a:cubicBezTo>
                  <a:lnTo>
                    <a:pt x="4080" y="7452"/>
                  </a:lnTo>
                  <a:cubicBezTo>
                    <a:pt x="4130" y="7473"/>
                    <a:pt x="4178" y="7484"/>
                    <a:pt x="4218" y="7484"/>
                  </a:cubicBezTo>
                  <a:cubicBezTo>
                    <a:pt x="4279" y="7484"/>
                    <a:pt x="4323" y="7460"/>
                    <a:pt x="4332" y="7415"/>
                  </a:cubicBezTo>
                  <a:lnTo>
                    <a:pt x="4236" y="7339"/>
                  </a:lnTo>
                  <a:lnTo>
                    <a:pt x="4156" y="7275"/>
                  </a:lnTo>
                  <a:cubicBezTo>
                    <a:pt x="4188" y="7221"/>
                    <a:pt x="4244" y="7165"/>
                    <a:pt x="4282" y="7149"/>
                  </a:cubicBezTo>
                  <a:lnTo>
                    <a:pt x="4324" y="7173"/>
                  </a:lnTo>
                  <a:cubicBezTo>
                    <a:pt x="4327" y="7175"/>
                    <a:pt x="4331" y="7175"/>
                    <a:pt x="4337" y="7175"/>
                  </a:cubicBezTo>
                  <a:cubicBezTo>
                    <a:pt x="4356" y="7175"/>
                    <a:pt x="4385" y="7165"/>
                    <a:pt x="4399" y="7155"/>
                  </a:cubicBezTo>
                  <a:lnTo>
                    <a:pt x="4494" y="7083"/>
                  </a:lnTo>
                  <a:cubicBezTo>
                    <a:pt x="4482" y="7078"/>
                    <a:pt x="4470" y="7076"/>
                    <a:pt x="4456" y="7076"/>
                  </a:cubicBezTo>
                  <a:cubicBezTo>
                    <a:pt x="4371" y="7076"/>
                    <a:pt x="4245" y="7161"/>
                    <a:pt x="4183" y="7163"/>
                  </a:cubicBezTo>
                  <a:cubicBezTo>
                    <a:pt x="4109" y="7167"/>
                    <a:pt x="4074" y="7197"/>
                    <a:pt x="4104" y="7232"/>
                  </a:cubicBezTo>
                  <a:lnTo>
                    <a:pt x="4095" y="7243"/>
                  </a:lnTo>
                  <a:lnTo>
                    <a:pt x="4072" y="7274"/>
                  </a:lnTo>
                  <a:cubicBezTo>
                    <a:pt x="4029" y="7296"/>
                    <a:pt x="4052" y="7327"/>
                    <a:pt x="4074" y="7335"/>
                  </a:cubicBezTo>
                  <a:cubicBezTo>
                    <a:pt x="4096" y="7343"/>
                    <a:pt x="4144" y="7364"/>
                    <a:pt x="4180" y="7380"/>
                  </a:cubicBezTo>
                  <a:lnTo>
                    <a:pt x="4209" y="7402"/>
                  </a:lnTo>
                  <a:cubicBezTo>
                    <a:pt x="4218" y="7408"/>
                    <a:pt x="4218" y="7436"/>
                    <a:pt x="4209" y="7445"/>
                  </a:cubicBezTo>
                  <a:cubicBezTo>
                    <a:pt x="4193" y="7461"/>
                    <a:pt x="4178" y="7467"/>
                    <a:pt x="4163" y="7467"/>
                  </a:cubicBezTo>
                  <a:cubicBezTo>
                    <a:pt x="4143" y="7467"/>
                    <a:pt x="4121" y="7457"/>
                    <a:pt x="4095" y="7448"/>
                  </a:cubicBezTo>
                  <a:lnTo>
                    <a:pt x="4034" y="7426"/>
                  </a:lnTo>
                  <a:cubicBezTo>
                    <a:pt x="4033" y="7426"/>
                    <a:pt x="4033" y="7426"/>
                    <a:pt x="4033" y="7426"/>
                  </a:cubicBezTo>
                  <a:cubicBezTo>
                    <a:pt x="3966" y="7426"/>
                    <a:pt x="3829" y="7535"/>
                    <a:pt x="3800" y="7572"/>
                  </a:cubicBezTo>
                  <a:cubicBezTo>
                    <a:pt x="3774" y="7605"/>
                    <a:pt x="3741" y="7636"/>
                    <a:pt x="3728" y="7636"/>
                  </a:cubicBezTo>
                  <a:cubicBezTo>
                    <a:pt x="3728" y="7636"/>
                    <a:pt x="3727" y="7636"/>
                    <a:pt x="3727" y="7636"/>
                  </a:cubicBezTo>
                  <a:cubicBezTo>
                    <a:pt x="3714" y="7633"/>
                    <a:pt x="3738" y="7556"/>
                    <a:pt x="3751" y="7524"/>
                  </a:cubicBezTo>
                  <a:cubicBezTo>
                    <a:pt x="3764" y="7494"/>
                    <a:pt x="3685" y="7475"/>
                    <a:pt x="3649" y="7475"/>
                  </a:cubicBezTo>
                  <a:cubicBezTo>
                    <a:pt x="3646" y="7475"/>
                    <a:pt x="3644" y="7475"/>
                    <a:pt x="3642" y="7476"/>
                  </a:cubicBezTo>
                  <a:cubicBezTo>
                    <a:pt x="3613" y="7477"/>
                    <a:pt x="3637" y="7599"/>
                    <a:pt x="3614" y="7617"/>
                  </a:cubicBezTo>
                  <a:cubicBezTo>
                    <a:pt x="3592" y="7636"/>
                    <a:pt x="3538" y="7697"/>
                    <a:pt x="3547" y="7713"/>
                  </a:cubicBezTo>
                  <a:cubicBezTo>
                    <a:pt x="3558" y="7729"/>
                    <a:pt x="3563" y="7762"/>
                    <a:pt x="3558" y="7786"/>
                  </a:cubicBezTo>
                  <a:lnTo>
                    <a:pt x="3546" y="7805"/>
                  </a:lnTo>
                  <a:lnTo>
                    <a:pt x="3514" y="7847"/>
                  </a:lnTo>
                  <a:cubicBezTo>
                    <a:pt x="3488" y="7818"/>
                    <a:pt x="3400" y="7756"/>
                    <a:pt x="3373" y="7743"/>
                  </a:cubicBezTo>
                  <a:cubicBezTo>
                    <a:pt x="3347" y="7729"/>
                    <a:pt x="3345" y="7693"/>
                    <a:pt x="3352" y="7684"/>
                  </a:cubicBezTo>
                  <a:cubicBezTo>
                    <a:pt x="3360" y="7676"/>
                    <a:pt x="3320" y="7668"/>
                    <a:pt x="3302" y="7666"/>
                  </a:cubicBezTo>
                  <a:cubicBezTo>
                    <a:pt x="3285" y="7666"/>
                    <a:pt x="3251" y="7793"/>
                    <a:pt x="3176" y="7804"/>
                  </a:cubicBezTo>
                  <a:cubicBezTo>
                    <a:pt x="3114" y="7813"/>
                    <a:pt x="3125" y="7819"/>
                    <a:pt x="3193" y="7819"/>
                  </a:cubicBezTo>
                  <a:cubicBezTo>
                    <a:pt x="3208" y="7819"/>
                    <a:pt x="3225" y="7819"/>
                    <a:pt x="3245" y="7818"/>
                  </a:cubicBezTo>
                  <a:lnTo>
                    <a:pt x="3291" y="7841"/>
                  </a:lnTo>
                  <a:lnTo>
                    <a:pt x="3339" y="7865"/>
                  </a:lnTo>
                  <a:cubicBezTo>
                    <a:pt x="3359" y="7902"/>
                    <a:pt x="3397" y="7914"/>
                    <a:pt x="3428" y="7914"/>
                  </a:cubicBezTo>
                  <a:cubicBezTo>
                    <a:pt x="3448" y="7914"/>
                    <a:pt x="3465" y="7909"/>
                    <a:pt x="3472" y="7903"/>
                  </a:cubicBezTo>
                  <a:cubicBezTo>
                    <a:pt x="3484" y="7895"/>
                    <a:pt x="3506" y="7890"/>
                    <a:pt x="3530" y="7890"/>
                  </a:cubicBezTo>
                  <a:cubicBezTo>
                    <a:pt x="3543" y="7890"/>
                    <a:pt x="3557" y="7892"/>
                    <a:pt x="3570" y="7895"/>
                  </a:cubicBezTo>
                  <a:lnTo>
                    <a:pt x="3594" y="7911"/>
                  </a:lnTo>
                  <a:lnTo>
                    <a:pt x="3602" y="7914"/>
                  </a:lnTo>
                  <a:cubicBezTo>
                    <a:pt x="3584" y="7943"/>
                    <a:pt x="3464" y="8020"/>
                    <a:pt x="3421" y="8039"/>
                  </a:cubicBezTo>
                  <a:cubicBezTo>
                    <a:pt x="3413" y="8043"/>
                    <a:pt x="3404" y="8044"/>
                    <a:pt x="3396" y="8044"/>
                  </a:cubicBezTo>
                  <a:cubicBezTo>
                    <a:pt x="3359" y="8044"/>
                    <a:pt x="3319" y="8016"/>
                    <a:pt x="3313" y="8004"/>
                  </a:cubicBezTo>
                  <a:cubicBezTo>
                    <a:pt x="3307" y="7990"/>
                    <a:pt x="3216" y="7958"/>
                    <a:pt x="3112" y="7934"/>
                  </a:cubicBezTo>
                  <a:lnTo>
                    <a:pt x="3048" y="8028"/>
                  </a:lnTo>
                  <a:lnTo>
                    <a:pt x="3033" y="8047"/>
                  </a:lnTo>
                  <a:cubicBezTo>
                    <a:pt x="3028" y="8049"/>
                    <a:pt x="3023" y="8049"/>
                    <a:pt x="3018" y="8049"/>
                  </a:cubicBezTo>
                  <a:cubicBezTo>
                    <a:pt x="2977" y="8049"/>
                    <a:pt x="2923" y="8009"/>
                    <a:pt x="2911" y="7990"/>
                  </a:cubicBezTo>
                  <a:cubicBezTo>
                    <a:pt x="2910" y="7987"/>
                    <a:pt x="2908" y="7985"/>
                    <a:pt x="2905" y="7985"/>
                  </a:cubicBezTo>
                  <a:cubicBezTo>
                    <a:pt x="2891" y="7985"/>
                    <a:pt x="2871" y="8038"/>
                    <a:pt x="2867" y="8062"/>
                  </a:cubicBezTo>
                  <a:cubicBezTo>
                    <a:pt x="2864" y="8079"/>
                    <a:pt x="2812" y="8084"/>
                    <a:pt x="2762" y="8084"/>
                  </a:cubicBezTo>
                  <a:cubicBezTo>
                    <a:pt x="2732" y="8084"/>
                    <a:pt x="2703" y="8082"/>
                    <a:pt x="2686" y="8079"/>
                  </a:cubicBezTo>
                  <a:cubicBezTo>
                    <a:pt x="2683" y="8079"/>
                    <a:pt x="2681" y="8079"/>
                    <a:pt x="2678" y="8079"/>
                  </a:cubicBezTo>
                  <a:cubicBezTo>
                    <a:pt x="2632" y="8079"/>
                    <a:pt x="2568" y="8155"/>
                    <a:pt x="2556" y="8187"/>
                  </a:cubicBezTo>
                  <a:cubicBezTo>
                    <a:pt x="2545" y="8219"/>
                    <a:pt x="2509" y="8300"/>
                    <a:pt x="2481" y="8364"/>
                  </a:cubicBezTo>
                  <a:lnTo>
                    <a:pt x="2389" y="8287"/>
                  </a:lnTo>
                  <a:cubicBezTo>
                    <a:pt x="2388" y="8287"/>
                    <a:pt x="2386" y="8286"/>
                    <a:pt x="2384" y="8286"/>
                  </a:cubicBezTo>
                  <a:cubicBezTo>
                    <a:pt x="2366" y="8286"/>
                    <a:pt x="2321" y="8302"/>
                    <a:pt x="2322" y="8305"/>
                  </a:cubicBezTo>
                  <a:lnTo>
                    <a:pt x="2329" y="8337"/>
                  </a:lnTo>
                  <a:cubicBezTo>
                    <a:pt x="2341" y="8369"/>
                    <a:pt x="2277" y="8486"/>
                    <a:pt x="2247" y="8521"/>
                  </a:cubicBezTo>
                  <a:cubicBezTo>
                    <a:pt x="2216" y="8558"/>
                    <a:pt x="2157" y="8601"/>
                    <a:pt x="2112" y="8617"/>
                  </a:cubicBezTo>
                  <a:lnTo>
                    <a:pt x="2090" y="8568"/>
                  </a:lnTo>
                  <a:cubicBezTo>
                    <a:pt x="2082" y="8548"/>
                    <a:pt x="2072" y="8528"/>
                    <a:pt x="2056" y="8515"/>
                  </a:cubicBezTo>
                  <a:cubicBezTo>
                    <a:pt x="2053" y="8512"/>
                    <a:pt x="2047" y="8511"/>
                    <a:pt x="2040" y="8511"/>
                  </a:cubicBezTo>
                  <a:cubicBezTo>
                    <a:pt x="2029" y="8511"/>
                    <a:pt x="2015" y="8514"/>
                    <a:pt x="2005" y="8516"/>
                  </a:cubicBezTo>
                  <a:lnTo>
                    <a:pt x="1997" y="8520"/>
                  </a:lnTo>
                  <a:cubicBezTo>
                    <a:pt x="1995" y="8534"/>
                    <a:pt x="2021" y="8579"/>
                    <a:pt x="2055" y="8619"/>
                  </a:cubicBezTo>
                  <a:lnTo>
                    <a:pt x="1997" y="8657"/>
                  </a:lnTo>
                  <a:cubicBezTo>
                    <a:pt x="1959" y="8681"/>
                    <a:pt x="1919" y="8704"/>
                    <a:pt x="1879" y="8726"/>
                  </a:cubicBezTo>
                  <a:cubicBezTo>
                    <a:pt x="1878" y="8726"/>
                    <a:pt x="1878" y="8726"/>
                    <a:pt x="1878" y="8726"/>
                  </a:cubicBezTo>
                  <a:cubicBezTo>
                    <a:pt x="1876" y="8726"/>
                    <a:pt x="1865" y="8716"/>
                    <a:pt x="1859" y="8712"/>
                  </a:cubicBezTo>
                  <a:cubicBezTo>
                    <a:pt x="1853" y="8705"/>
                    <a:pt x="1847" y="8697"/>
                    <a:pt x="1840" y="8696"/>
                  </a:cubicBezTo>
                  <a:lnTo>
                    <a:pt x="1834" y="8696"/>
                  </a:lnTo>
                  <a:cubicBezTo>
                    <a:pt x="1823" y="8707"/>
                    <a:pt x="1813" y="8768"/>
                    <a:pt x="1815" y="8829"/>
                  </a:cubicBezTo>
                  <a:lnTo>
                    <a:pt x="1810" y="8888"/>
                  </a:lnTo>
                  <a:cubicBezTo>
                    <a:pt x="1808" y="8900"/>
                    <a:pt x="1774" y="8918"/>
                    <a:pt x="1754" y="8918"/>
                  </a:cubicBezTo>
                  <a:cubicBezTo>
                    <a:pt x="1754" y="8918"/>
                    <a:pt x="1753" y="8918"/>
                    <a:pt x="1752" y="8918"/>
                  </a:cubicBezTo>
                  <a:cubicBezTo>
                    <a:pt x="1734" y="8918"/>
                    <a:pt x="1714" y="8898"/>
                    <a:pt x="1701" y="8883"/>
                  </a:cubicBezTo>
                  <a:lnTo>
                    <a:pt x="1688" y="8869"/>
                  </a:lnTo>
                  <a:cubicBezTo>
                    <a:pt x="1687" y="8864"/>
                    <a:pt x="1679" y="8862"/>
                    <a:pt x="1668" y="8862"/>
                  </a:cubicBezTo>
                  <a:cubicBezTo>
                    <a:pt x="1640" y="8862"/>
                    <a:pt x="1592" y="8874"/>
                    <a:pt x="1571" y="8883"/>
                  </a:cubicBezTo>
                  <a:cubicBezTo>
                    <a:pt x="1542" y="8896"/>
                    <a:pt x="1688" y="8952"/>
                    <a:pt x="1709" y="9000"/>
                  </a:cubicBezTo>
                  <a:cubicBezTo>
                    <a:pt x="1730" y="9050"/>
                    <a:pt x="1699" y="9103"/>
                    <a:pt x="1680" y="9109"/>
                  </a:cubicBezTo>
                  <a:cubicBezTo>
                    <a:pt x="1662" y="9114"/>
                    <a:pt x="1742" y="9194"/>
                    <a:pt x="1787" y="9210"/>
                  </a:cubicBezTo>
                  <a:cubicBezTo>
                    <a:pt x="1831" y="9226"/>
                    <a:pt x="2023" y="9239"/>
                    <a:pt x="2080" y="9239"/>
                  </a:cubicBezTo>
                  <a:cubicBezTo>
                    <a:pt x="2138" y="9239"/>
                    <a:pt x="2143" y="9277"/>
                    <a:pt x="2093" y="9324"/>
                  </a:cubicBezTo>
                  <a:lnTo>
                    <a:pt x="2055" y="9375"/>
                  </a:lnTo>
                  <a:lnTo>
                    <a:pt x="2018" y="9426"/>
                  </a:lnTo>
                  <a:cubicBezTo>
                    <a:pt x="1939" y="9463"/>
                    <a:pt x="1930" y="9541"/>
                    <a:pt x="1962" y="9569"/>
                  </a:cubicBezTo>
                  <a:cubicBezTo>
                    <a:pt x="1970" y="9575"/>
                    <a:pt x="1964" y="9578"/>
                    <a:pt x="1951" y="9578"/>
                  </a:cubicBezTo>
                  <a:cubicBezTo>
                    <a:pt x="1910" y="9578"/>
                    <a:pt x="1796" y="9555"/>
                    <a:pt x="1752" y="9541"/>
                  </a:cubicBezTo>
                  <a:cubicBezTo>
                    <a:pt x="1749" y="9540"/>
                    <a:pt x="1746" y="9540"/>
                    <a:pt x="1744" y="9540"/>
                  </a:cubicBezTo>
                  <a:cubicBezTo>
                    <a:pt x="1697" y="9540"/>
                    <a:pt x="1729" y="9673"/>
                    <a:pt x="1717" y="9733"/>
                  </a:cubicBezTo>
                  <a:cubicBezTo>
                    <a:pt x="1706" y="9799"/>
                    <a:pt x="1670" y="9881"/>
                    <a:pt x="1640" y="9889"/>
                  </a:cubicBezTo>
                  <a:cubicBezTo>
                    <a:pt x="1637" y="9889"/>
                    <a:pt x="1635" y="9890"/>
                    <a:pt x="1633" y="9890"/>
                  </a:cubicBezTo>
                  <a:cubicBezTo>
                    <a:pt x="1609" y="9890"/>
                    <a:pt x="1604" y="9853"/>
                    <a:pt x="1611" y="9834"/>
                  </a:cubicBezTo>
                  <a:cubicBezTo>
                    <a:pt x="1621" y="9812"/>
                    <a:pt x="1534" y="9769"/>
                    <a:pt x="1494" y="9757"/>
                  </a:cubicBezTo>
                  <a:cubicBezTo>
                    <a:pt x="1489" y="9756"/>
                    <a:pt x="1483" y="9755"/>
                    <a:pt x="1479" y="9755"/>
                  </a:cubicBezTo>
                  <a:cubicBezTo>
                    <a:pt x="1450" y="9755"/>
                    <a:pt x="1441" y="9780"/>
                    <a:pt x="1459" y="9817"/>
                  </a:cubicBezTo>
                  <a:lnTo>
                    <a:pt x="1477" y="9855"/>
                  </a:lnTo>
                  <a:cubicBezTo>
                    <a:pt x="1496" y="9894"/>
                    <a:pt x="1541" y="9942"/>
                    <a:pt x="1526" y="9970"/>
                  </a:cubicBezTo>
                  <a:lnTo>
                    <a:pt x="1502" y="10020"/>
                  </a:lnTo>
                  <a:cubicBezTo>
                    <a:pt x="1461" y="10042"/>
                    <a:pt x="1426" y="10054"/>
                    <a:pt x="1405" y="10054"/>
                  </a:cubicBezTo>
                  <a:cubicBezTo>
                    <a:pt x="1388" y="10054"/>
                    <a:pt x="1379" y="10046"/>
                    <a:pt x="1384" y="10031"/>
                  </a:cubicBezTo>
                  <a:lnTo>
                    <a:pt x="1401" y="10006"/>
                  </a:lnTo>
                  <a:cubicBezTo>
                    <a:pt x="1453" y="9930"/>
                    <a:pt x="1403" y="9887"/>
                    <a:pt x="1347" y="9833"/>
                  </a:cubicBezTo>
                  <a:lnTo>
                    <a:pt x="1246" y="9735"/>
                  </a:lnTo>
                  <a:cubicBezTo>
                    <a:pt x="1164" y="9745"/>
                    <a:pt x="1039" y="9765"/>
                    <a:pt x="1017" y="9772"/>
                  </a:cubicBezTo>
                  <a:cubicBezTo>
                    <a:pt x="995" y="9778"/>
                    <a:pt x="926" y="9786"/>
                    <a:pt x="905" y="9786"/>
                  </a:cubicBezTo>
                  <a:cubicBezTo>
                    <a:pt x="884" y="9785"/>
                    <a:pt x="891" y="9722"/>
                    <a:pt x="918" y="9647"/>
                  </a:cubicBezTo>
                  <a:lnTo>
                    <a:pt x="1047" y="9682"/>
                  </a:lnTo>
                  <a:lnTo>
                    <a:pt x="1075" y="9689"/>
                  </a:lnTo>
                  <a:cubicBezTo>
                    <a:pt x="1112" y="9679"/>
                    <a:pt x="1139" y="9645"/>
                    <a:pt x="1136" y="9617"/>
                  </a:cubicBezTo>
                  <a:lnTo>
                    <a:pt x="1121" y="9612"/>
                  </a:lnTo>
                  <a:cubicBezTo>
                    <a:pt x="1073" y="9596"/>
                    <a:pt x="998" y="9596"/>
                    <a:pt x="1039" y="9535"/>
                  </a:cubicBezTo>
                  <a:lnTo>
                    <a:pt x="1054" y="9511"/>
                  </a:lnTo>
                  <a:cubicBezTo>
                    <a:pt x="1055" y="9511"/>
                    <a:pt x="1056" y="9511"/>
                    <a:pt x="1057" y="9511"/>
                  </a:cubicBezTo>
                  <a:cubicBezTo>
                    <a:pt x="1129" y="9511"/>
                    <a:pt x="1196" y="9574"/>
                    <a:pt x="1200" y="9594"/>
                  </a:cubicBezTo>
                  <a:cubicBezTo>
                    <a:pt x="1201" y="9613"/>
                    <a:pt x="1212" y="9637"/>
                    <a:pt x="1217" y="9641"/>
                  </a:cubicBezTo>
                  <a:cubicBezTo>
                    <a:pt x="1217" y="9641"/>
                    <a:pt x="1217" y="9641"/>
                    <a:pt x="1218" y="9641"/>
                  </a:cubicBezTo>
                  <a:cubicBezTo>
                    <a:pt x="1225" y="9641"/>
                    <a:pt x="1301" y="9594"/>
                    <a:pt x="1342" y="9594"/>
                  </a:cubicBezTo>
                  <a:cubicBezTo>
                    <a:pt x="1343" y="9594"/>
                    <a:pt x="1345" y="9594"/>
                    <a:pt x="1347" y="9594"/>
                  </a:cubicBezTo>
                  <a:cubicBezTo>
                    <a:pt x="1352" y="9595"/>
                    <a:pt x="1358" y="9595"/>
                    <a:pt x="1365" y="9595"/>
                  </a:cubicBezTo>
                  <a:cubicBezTo>
                    <a:pt x="1423" y="9595"/>
                    <a:pt x="1554" y="9579"/>
                    <a:pt x="1584" y="9557"/>
                  </a:cubicBezTo>
                  <a:cubicBezTo>
                    <a:pt x="1618" y="9532"/>
                    <a:pt x="1650" y="9476"/>
                    <a:pt x="1654" y="9432"/>
                  </a:cubicBezTo>
                  <a:lnTo>
                    <a:pt x="1662" y="9432"/>
                  </a:lnTo>
                  <a:lnTo>
                    <a:pt x="1782" y="9428"/>
                  </a:lnTo>
                  <a:cubicBezTo>
                    <a:pt x="1799" y="9349"/>
                    <a:pt x="1757" y="9272"/>
                    <a:pt x="1738" y="9264"/>
                  </a:cubicBezTo>
                  <a:cubicBezTo>
                    <a:pt x="1719" y="9256"/>
                    <a:pt x="1647" y="9175"/>
                    <a:pt x="1582" y="9172"/>
                  </a:cubicBezTo>
                  <a:lnTo>
                    <a:pt x="1582" y="9172"/>
                  </a:lnTo>
                  <a:lnTo>
                    <a:pt x="1590" y="9239"/>
                  </a:lnTo>
                  <a:lnTo>
                    <a:pt x="1598" y="9312"/>
                  </a:lnTo>
                  <a:cubicBezTo>
                    <a:pt x="1531" y="9335"/>
                    <a:pt x="1453" y="9365"/>
                    <a:pt x="1424" y="9378"/>
                  </a:cubicBezTo>
                  <a:lnTo>
                    <a:pt x="1403" y="9373"/>
                  </a:lnTo>
                  <a:cubicBezTo>
                    <a:pt x="1387" y="9370"/>
                    <a:pt x="1371" y="9343"/>
                    <a:pt x="1366" y="9325"/>
                  </a:cubicBezTo>
                  <a:lnTo>
                    <a:pt x="1352" y="9267"/>
                  </a:lnTo>
                  <a:cubicBezTo>
                    <a:pt x="1390" y="9233"/>
                    <a:pt x="1436" y="9194"/>
                    <a:pt x="1475" y="9164"/>
                  </a:cubicBezTo>
                  <a:lnTo>
                    <a:pt x="1475" y="9164"/>
                  </a:lnTo>
                  <a:cubicBezTo>
                    <a:pt x="1512" y="9168"/>
                    <a:pt x="1552" y="9171"/>
                    <a:pt x="1579" y="9171"/>
                  </a:cubicBezTo>
                  <a:cubicBezTo>
                    <a:pt x="1580" y="9171"/>
                    <a:pt x="1581" y="9171"/>
                    <a:pt x="1582" y="9172"/>
                  </a:cubicBezTo>
                  <a:lnTo>
                    <a:pt x="1582" y="9172"/>
                  </a:lnTo>
                  <a:lnTo>
                    <a:pt x="1578" y="9135"/>
                  </a:lnTo>
                  <a:cubicBezTo>
                    <a:pt x="1550" y="9139"/>
                    <a:pt x="1523" y="9143"/>
                    <a:pt x="1499" y="9147"/>
                  </a:cubicBezTo>
                  <a:lnTo>
                    <a:pt x="1499" y="9147"/>
                  </a:lnTo>
                  <a:cubicBezTo>
                    <a:pt x="1511" y="9138"/>
                    <a:pt x="1521" y="9132"/>
                    <a:pt x="1529" y="9127"/>
                  </a:cubicBezTo>
                  <a:lnTo>
                    <a:pt x="1537" y="9101"/>
                  </a:lnTo>
                  <a:lnTo>
                    <a:pt x="1549" y="9072"/>
                  </a:lnTo>
                  <a:cubicBezTo>
                    <a:pt x="1595" y="9051"/>
                    <a:pt x="1510" y="8970"/>
                    <a:pt x="1456" y="8942"/>
                  </a:cubicBezTo>
                  <a:cubicBezTo>
                    <a:pt x="1445" y="8937"/>
                    <a:pt x="1437" y="8935"/>
                    <a:pt x="1430" y="8935"/>
                  </a:cubicBezTo>
                  <a:cubicBezTo>
                    <a:pt x="1400" y="8935"/>
                    <a:pt x="1399" y="8972"/>
                    <a:pt x="1405" y="8984"/>
                  </a:cubicBezTo>
                  <a:cubicBezTo>
                    <a:pt x="1413" y="8998"/>
                    <a:pt x="1381" y="9024"/>
                    <a:pt x="1336" y="9042"/>
                  </a:cubicBezTo>
                  <a:lnTo>
                    <a:pt x="1297" y="9059"/>
                  </a:lnTo>
                  <a:cubicBezTo>
                    <a:pt x="1273" y="9071"/>
                    <a:pt x="1267" y="9104"/>
                    <a:pt x="1254" y="9128"/>
                  </a:cubicBezTo>
                  <a:lnTo>
                    <a:pt x="1232" y="9167"/>
                  </a:lnTo>
                  <a:cubicBezTo>
                    <a:pt x="1217" y="9189"/>
                    <a:pt x="1171" y="9198"/>
                    <a:pt x="1127" y="9198"/>
                  </a:cubicBezTo>
                  <a:cubicBezTo>
                    <a:pt x="1094" y="9198"/>
                    <a:pt x="1062" y="9193"/>
                    <a:pt x="1047" y="9186"/>
                  </a:cubicBezTo>
                  <a:cubicBezTo>
                    <a:pt x="1045" y="9185"/>
                    <a:pt x="1043" y="9184"/>
                    <a:pt x="1042" y="9184"/>
                  </a:cubicBezTo>
                  <a:cubicBezTo>
                    <a:pt x="1022" y="9184"/>
                    <a:pt x="1072" y="9277"/>
                    <a:pt x="1100" y="9316"/>
                  </a:cubicBezTo>
                  <a:cubicBezTo>
                    <a:pt x="1129" y="9357"/>
                    <a:pt x="1109" y="9386"/>
                    <a:pt x="1054" y="9386"/>
                  </a:cubicBezTo>
                  <a:cubicBezTo>
                    <a:pt x="1052" y="9386"/>
                    <a:pt x="1049" y="9386"/>
                    <a:pt x="1046" y="9386"/>
                  </a:cubicBezTo>
                  <a:lnTo>
                    <a:pt x="1003" y="9378"/>
                  </a:lnTo>
                  <a:lnTo>
                    <a:pt x="982" y="9375"/>
                  </a:lnTo>
                  <a:cubicBezTo>
                    <a:pt x="953" y="9392"/>
                    <a:pt x="955" y="9442"/>
                    <a:pt x="940" y="9452"/>
                  </a:cubicBezTo>
                  <a:cubicBezTo>
                    <a:pt x="924" y="9460"/>
                    <a:pt x="828" y="9485"/>
                    <a:pt x="798" y="9496"/>
                  </a:cubicBezTo>
                  <a:cubicBezTo>
                    <a:pt x="766" y="9508"/>
                    <a:pt x="793" y="9545"/>
                    <a:pt x="855" y="9578"/>
                  </a:cubicBezTo>
                  <a:lnTo>
                    <a:pt x="857" y="9605"/>
                  </a:lnTo>
                  <a:lnTo>
                    <a:pt x="862" y="9660"/>
                  </a:lnTo>
                  <a:cubicBezTo>
                    <a:pt x="777" y="9669"/>
                    <a:pt x="658" y="9679"/>
                    <a:pt x="601" y="9681"/>
                  </a:cubicBezTo>
                  <a:lnTo>
                    <a:pt x="601" y="9729"/>
                  </a:lnTo>
                  <a:lnTo>
                    <a:pt x="601" y="9745"/>
                  </a:lnTo>
                  <a:cubicBezTo>
                    <a:pt x="610" y="9761"/>
                    <a:pt x="553" y="9868"/>
                    <a:pt x="524" y="9902"/>
                  </a:cubicBezTo>
                  <a:cubicBezTo>
                    <a:pt x="497" y="9935"/>
                    <a:pt x="386" y="10051"/>
                    <a:pt x="378" y="10089"/>
                  </a:cubicBezTo>
                  <a:cubicBezTo>
                    <a:pt x="369" y="10127"/>
                    <a:pt x="359" y="10166"/>
                    <a:pt x="356" y="10175"/>
                  </a:cubicBezTo>
                  <a:lnTo>
                    <a:pt x="349" y="10179"/>
                  </a:lnTo>
                  <a:lnTo>
                    <a:pt x="311" y="10195"/>
                  </a:lnTo>
                  <a:cubicBezTo>
                    <a:pt x="269" y="10212"/>
                    <a:pt x="167" y="10272"/>
                    <a:pt x="188" y="10289"/>
                  </a:cubicBezTo>
                  <a:cubicBezTo>
                    <a:pt x="210" y="10308"/>
                    <a:pt x="112" y="10406"/>
                    <a:pt x="67" y="10440"/>
                  </a:cubicBezTo>
                  <a:cubicBezTo>
                    <a:pt x="24" y="10472"/>
                    <a:pt x="0" y="10512"/>
                    <a:pt x="15" y="10528"/>
                  </a:cubicBezTo>
                  <a:lnTo>
                    <a:pt x="26" y="10552"/>
                  </a:lnTo>
                  <a:lnTo>
                    <a:pt x="83" y="10699"/>
                  </a:lnTo>
                  <a:cubicBezTo>
                    <a:pt x="143" y="10861"/>
                    <a:pt x="224" y="11045"/>
                    <a:pt x="263" y="11109"/>
                  </a:cubicBezTo>
                  <a:lnTo>
                    <a:pt x="362" y="11101"/>
                  </a:lnTo>
                  <a:lnTo>
                    <a:pt x="396" y="11098"/>
                  </a:lnTo>
                  <a:cubicBezTo>
                    <a:pt x="434" y="11099"/>
                    <a:pt x="441" y="11159"/>
                    <a:pt x="410" y="11231"/>
                  </a:cubicBezTo>
                  <a:lnTo>
                    <a:pt x="381" y="11287"/>
                  </a:lnTo>
                  <a:lnTo>
                    <a:pt x="353" y="11340"/>
                  </a:lnTo>
                  <a:cubicBezTo>
                    <a:pt x="356" y="11339"/>
                    <a:pt x="360" y="11339"/>
                    <a:pt x="364" y="11339"/>
                  </a:cubicBezTo>
                  <a:cubicBezTo>
                    <a:pt x="406" y="11339"/>
                    <a:pt x="465" y="11367"/>
                    <a:pt x="474" y="11381"/>
                  </a:cubicBezTo>
                  <a:cubicBezTo>
                    <a:pt x="485" y="11399"/>
                    <a:pt x="700" y="11578"/>
                    <a:pt x="822" y="11594"/>
                  </a:cubicBezTo>
                  <a:cubicBezTo>
                    <a:pt x="837" y="11596"/>
                    <a:pt x="850" y="11597"/>
                    <a:pt x="861" y="11597"/>
                  </a:cubicBezTo>
                  <a:cubicBezTo>
                    <a:pt x="939" y="11597"/>
                    <a:pt x="918" y="11555"/>
                    <a:pt x="894" y="11527"/>
                  </a:cubicBezTo>
                  <a:cubicBezTo>
                    <a:pt x="893" y="11526"/>
                    <a:pt x="892" y="11525"/>
                    <a:pt x="892" y="11524"/>
                  </a:cubicBezTo>
                  <a:lnTo>
                    <a:pt x="892" y="11524"/>
                  </a:lnTo>
                  <a:cubicBezTo>
                    <a:pt x="881" y="11538"/>
                    <a:pt x="872" y="11549"/>
                    <a:pt x="864" y="11549"/>
                  </a:cubicBezTo>
                  <a:cubicBezTo>
                    <a:pt x="864" y="11549"/>
                    <a:pt x="864" y="11549"/>
                    <a:pt x="863" y="11549"/>
                  </a:cubicBezTo>
                  <a:lnTo>
                    <a:pt x="825" y="11543"/>
                  </a:lnTo>
                  <a:cubicBezTo>
                    <a:pt x="829" y="11531"/>
                    <a:pt x="848" y="11518"/>
                    <a:pt x="874" y="11506"/>
                  </a:cubicBezTo>
                  <a:lnTo>
                    <a:pt x="874" y="11506"/>
                  </a:lnTo>
                  <a:cubicBezTo>
                    <a:pt x="843" y="11473"/>
                    <a:pt x="797" y="11432"/>
                    <a:pt x="815" y="11421"/>
                  </a:cubicBezTo>
                  <a:cubicBezTo>
                    <a:pt x="835" y="11409"/>
                    <a:pt x="924" y="11355"/>
                    <a:pt x="964" y="11355"/>
                  </a:cubicBezTo>
                  <a:cubicBezTo>
                    <a:pt x="970" y="11355"/>
                    <a:pt x="975" y="11356"/>
                    <a:pt x="979" y="11359"/>
                  </a:cubicBezTo>
                  <a:cubicBezTo>
                    <a:pt x="1007" y="11380"/>
                    <a:pt x="999" y="11420"/>
                    <a:pt x="959" y="11448"/>
                  </a:cubicBezTo>
                  <a:lnTo>
                    <a:pt x="929" y="11479"/>
                  </a:lnTo>
                  <a:cubicBezTo>
                    <a:pt x="927" y="11481"/>
                    <a:pt x="925" y="11483"/>
                    <a:pt x="923" y="11485"/>
                  </a:cubicBezTo>
                  <a:lnTo>
                    <a:pt x="923" y="11485"/>
                  </a:lnTo>
                  <a:cubicBezTo>
                    <a:pt x="978" y="11464"/>
                    <a:pt x="1039" y="11446"/>
                    <a:pt x="1051" y="11442"/>
                  </a:cubicBezTo>
                  <a:cubicBezTo>
                    <a:pt x="1072" y="11436"/>
                    <a:pt x="1160" y="11359"/>
                    <a:pt x="1201" y="11351"/>
                  </a:cubicBezTo>
                  <a:cubicBezTo>
                    <a:pt x="1204" y="11350"/>
                    <a:pt x="1208" y="11350"/>
                    <a:pt x="1211" y="11350"/>
                  </a:cubicBezTo>
                  <a:cubicBezTo>
                    <a:pt x="1265" y="11350"/>
                    <a:pt x="1405" y="11399"/>
                    <a:pt x="1448" y="11421"/>
                  </a:cubicBezTo>
                  <a:cubicBezTo>
                    <a:pt x="1494" y="11444"/>
                    <a:pt x="1557" y="11465"/>
                    <a:pt x="1586" y="11468"/>
                  </a:cubicBezTo>
                  <a:cubicBezTo>
                    <a:pt x="1614" y="11469"/>
                    <a:pt x="1710" y="11487"/>
                    <a:pt x="1718" y="11495"/>
                  </a:cubicBezTo>
                  <a:cubicBezTo>
                    <a:pt x="1721" y="11498"/>
                    <a:pt x="1736" y="11500"/>
                    <a:pt x="1753" y="11500"/>
                  </a:cubicBezTo>
                  <a:cubicBezTo>
                    <a:pt x="1773" y="11500"/>
                    <a:pt x="1794" y="11497"/>
                    <a:pt x="1799" y="11485"/>
                  </a:cubicBezTo>
                  <a:cubicBezTo>
                    <a:pt x="1807" y="11465"/>
                    <a:pt x="1808" y="11412"/>
                    <a:pt x="1803" y="11399"/>
                  </a:cubicBezTo>
                  <a:cubicBezTo>
                    <a:pt x="1799" y="11388"/>
                    <a:pt x="1819" y="11348"/>
                    <a:pt x="1848" y="11311"/>
                  </a:cubicBezTo>
                  <a:lnTo>
                    <a:pt x="1887" y="11290"/>
                  </a:lnTo>
                  <a:cubicBezTo>
                    <a:pt x="1887" y="11290"/>
                    <a:pt x="1888" y="11289"/>
                    <a:pt x="1889" y="11289"/>
                  </a:cubicBezTo>
                  <a:cubicBezTo>
                    <a:pt x="1898" y="11289"/>
                    <a:pt x="1915" y="11299"/>
                    <a:pt x="1925" y="11306"/>
                  </a:cubicBezTo>
                  <a:lnTo>
                    <a:pt x="1963" y="11336"/>
                  </a:lnTo>
                  <a:cubicBezTo>
                    <a:pt x="1959" y="11380"/>
                    <a:pt x="1941" y="11437"/>
                    <a:pt x="1927" y="11465"/>
                  </a:cubicBezTo>
                  <a:lnTo>
                    <a:pt x="1978" y="11461"/>
                  </a:lnTo>
                  <a:cubicBezTo>
                    <a:pt x="1997" y="11460"/>
                    <a:pt x="2029" y="11442"/>
                    <a:pt x="2032" y="11428"/>
                  </a:cubicBezTo>
                  <a:lnTo>
                    <a:pt x="2042" y="11380"/>
                  </a:lnTo>
                  <a:cubicBezTo>
                    <a:pt x="2044" y="11327"/>
                    <a:pt x="2072" y="11280"/>
                    <a:pt x="2104" y="11277"/>
                  </a:cubicBezTo>
                  <a:lnTo>
                    <a:pt x="2119" y="11284"/>
                  </a:lnTo>
                  <a:cubicBezTo>
                    <a:pt x="2141" y="11295"/>
                    <a:pt x="2160" y="11312"/>
                    <a:pt x="2178" y="11330"/>
                  </a:cubicBezTo>
                  <a:lnTo>
                    <a:pt x="2282" y="11440"/>
                  </a:lnTo>
                  <a:cubicBezTo>
                    <a:pt x="2361" y="11389"/>
                    <a:pt x="2370" y="11327"/>
                    <a:pt x="2349" y="11319"/>
                  </a:cubicBezTo>
                  <a:cubicBezTo>
                    <a:pt x="2332" y="11312"/>
                    <a:pt x="2428" y="11274"/>
                    <a:pt x="2497" y="11274"/>
                  </a:cubicBezTo>
                  <a:cubicBezTo>
                    <a:pt x="2513" y="11274"/>
                    <a:pt x="2527" y="11276"/>
                    <a:pt x="2538" y="11280"/>
                  </a:cubicBezTo>
                  <a:cubicBezTo>
                    <a:pt x="2574" y="11295"/>
                    <a:pt x="2602" y="11303"/>
                    <a:pt x="2616" y="11303"/>
                  </a:cubicBezTo>
                  <a:cubicBezTo>
                    <a:pt x="2626" y="11303"/>
                    <a:pt x="2629" y="11299"/>
                    <a:pt x="2623" y="11292"/>
                  </a:cubicBezTo>
                  <a:lnTo>
                    <a:pt x="2620" y="11280"/>
                  </a:lnTo>
                  <a:cubicBezTo>
                    <a:pt x="2612" y="11255"/>
                    <a:pt x="2604" y="11229"/>
                    <a:pt x="2607" y="11203"/>
                  </a:cubicBezTo>
                  <a:cubicBezTo>
                    <a:pt x="2608" y="11200"/>
                    <a:pt x="2642" y="11193"/>
                    <a:pt x="2663" y="11193"/>
                  </a:cubicBezTo>
                  <a:cubicBezTo>
                    <a:pt x="2670" y="11193"/>
                    <a:pt x="2675" y="11193"/>
                    <a:pt x="2678" y="11195"/>
                  </a:cubicBezTo>
                  <a:cubicBezTo>
                    <a:pt x="2719" y="11230"/>
                    <a:pt x="2755" y="11244"/>
                    <a:pt x="2788" y="11244"/>
                  </a:cubicBezTo>
                  <a:cubicBezTo>
                    <a:pt x="2850" y="11244"/>
                    <a:pt x="2899" y="11195"/>
                    <a:pt x="2945" y="11151"/>
                  </a:cubicBezTo>
                  <a:lnTo>
                    <a:pt x="3024" y="11077"/>
                  </a:lnTo>
                  <a:cubicBezTo>
                    <a:pt x="3137" y="11064"/>
                    <a:pt x="3267" y="11055"/>
                    <a:pt x="3280" y="11051"/>
                  </a:cubicBezTo>
                  <a:cubicBezTo>
                    <a:pt x="3294" y="11050"/>
                    <a:pt x="3312" y="11021"/>
                    <a:pt x="3313" y="11013"/>
                  </a:cubicBezTo>
                  <a:cubicBezTo>
                    <a:pt x="3315" y="11005"/>
                    <a:pt x="3320" y="10949"/>
                    <a:pt x="3321" y="10888"/>
                  </a:cubicBezTo>
                  <a:lnTo>
                    <a:pt x="3421" y="10934"/>
                  </a:lnTo>
                  <a:lnTo>
                    <a:pt x="3435" y="10941"/>
                  </a:lnTo>
                  <a:cubicBezTo>
                    <a:pt x="3436" y="10941"/>
                    <a:pt x="3437" y="10942"/>
                    <a:pt x="3438" y="10942"/>
                  </a:cubicBezTo>
                  <a:cubicBezTo>
                    <a:pt x="3458" y="10942"/>
                    <a:pt x="3549" y="10855"/>
                    <a:pt x="3603" y="10845"/>
                  </a:cubicBezTo>
                  <a:cubicBezTo>
                    <a:pt x="3651" y="10837"/>
                    <a:pt x="3662" y="10831"/>
                    <a:pt x="3637" y="10831"/>
                  </a:cubicBezTo>
                  <a:cubicBezTo>
                    <a:pt x="3632" y="10831"/>
                    <a:pt x="3625" y="10831"/>
                    <a:pt x="3616" y="10832"/>
                  </a:cubicBezTo>
                  <a:lnTo>
                    <a:pt x="3571" y="10826"/>
                  </a:lnTo>
                  <a:cubicBezTo>
                    <a:pt x="3557" y="10822"/>
                    <a:pt x="3539" y="10789"/>
                    <a:pt x="3542" y="10773"/>
                  </a:cubicBezTo>
                  <a:cubicBezTo>
                    <a:pt x="3548" y="10749"/>
                    <a:pt x="3555" y="10741"/>
                    <a:pt x="3564" y="10741"/>
                  </a:cubicBezTo>
                  <a:cubicBezTo>
                    <a:pt x="3577" y="10741"/>
                    <a:pt x="3592" y="10757"/>
                    <a:pt x="3608" y="10766"/>
                  </a:cubicBezTo>
                  <a:cubicBezTo>
                    <a:pt x="3608" y="10767"/>
                    <a:pt x="3609" y="10767"/>
                    <a:pt x="3609" y="10767"/>
                  </a:cubicBezTo>
                  <a:cubicBezTo>
                    <a:pt x="3618" y="10767"/>
                    <a:pt x="3651" y="10747"/>
                    <a:pt x="3650" y="10746"/>
                  </a:cubicBezTo>
                  <a:lnTo>
                    <a:pt x="3637" y="10720"/>
                  </a:lnTo>
                  <a:cubicBezTo>
                    <a:pt x="3618" y="10694"/>
                    <a:pt x="3595" y="10640"/>
                    <a:pt x="3598" y="10624"/>
                  </a:cubicBezTo>
                  <a:cubicBezTo>
                    <a:pt x="3599" y="10622"/>
                    <a:pt x="3600" y="10622"/>
                    <a:pt x="3602" y="10622"/>
                  </a:cubicBezTo>
                  <a:cubicBezTo>
                    <a:pt x="3622" y="10622"/>
                    <a:pt x="3727" y="10688"/>
                    <a:pt x="3759" y="10718"/>
                  </a:cubicBezTo>
                  <a:cubicBezTo>
                    <a:pt x="3785" y="10746"/>
                    <a:pt x="3841" y="10764"/>
                    <a:pt x="3897" y="10764"/>
                  </a:cubicBezTo>
                  <a:cubicBezTo>
                    <a:pt x="3912" y="10764"/>
                    <a:pt x="3927" y="10763"/>
                    <a:pt x="3941" y="10760"/>
                  </a:cubicBezTo>
                  <a:lnTo>
                    <a:pt x="3981" y="10718"/>
                  </a:lnTo>
                  <a:lnTo>
                    <a:pt x="4000" y="10697"/>
                  </a:lnTo>
                  <a:cubicBezTo>
                    <a:pt x="4013" y="10670"/>
                    <a:pt x="4234" y="10611"/>
                    <a:pt x="4303" y="10576"/>
                  </a:cubicBezTo>
                  <a:cubicBezTo>
                    <a:pt x="4372" y="10541"/>
                    <a:pt x="4482" y="10502"/>
                    <a:pt x="4550" y="10491"/>
                  </a:cubicBezTo>
                  <a:lnTo>
                    <a:pt x="4593" y="10448"/>
                  </a:lnTo>
                  <a:cubicBezTo>
                    <a:pt x="4679" y="10363"/>
                    <a:pt x="4790" y="10305"/>
                    <a:pt x="4921" y="10272"/>
                  </a:cubicBezTo>
                  <a:lnTo>
                    <a:pt x="5017" y="10244"/>
                  </a:lnTo>
                  <a:cubicBezTo>
                    <a:pt x="5040" y="10163"/>
                    <a:pt x="5270" y="10132"/>
                    <a:pt x="5278" y="10073"/>
                  </a:cubicBezTo>
                  <a:cubicBezTo>
                    <a:pt x="5284" y="10031"/>
                    <a:pt x="5315" y="10017"/>
                    <a:pt x="5342" y="10017"/>
                  </a:cubicBezTo>
                  <a:cubicBezTo>
                    <a:pt x="5354" y="10017"/>
                    <a:pt x="5366" y="10020"/>
                    <a:pt x="5373" y="10025"/>
                  </a:cubicBezTo>
                  <a:cubicBezTo>
                    <a:pt x="5376" y="10028"/>
                    <a:pt x="5380" y="10029"/>
                    <a:pt x="5383" y="10029"/>
                  </a:cubicBezTo>
                  <a:cubicBezTo>
                    <a:pt x="5401" y="10029"/>
                    <a:pt x="5419" y="9996"/>
                    <a:pt x="5426" y="9948"/>
                  </a:cubicBezTo>
                  <a:lnTo>
                    <a:pt x="5526" y="9958"/>
                  </a:lnTo>
                  <a:cubicBezTo>
                    <a:pt x="5527" y="9958"/>
                    <a:pt x="5527" y="9958"/>
                    <a:pt x="5527" y="9958"/>
                  </a:cubicBezTo>
                  <a:cubicBezTo>
                    <a:pt x="5542" y="9958"/>
                    <a:pt x="5587" y="9901"/>
                    <a:pt x="5579" y="9882"/>
                  </a:cubicBezTo>
                  <a:cubicBezTo>
                    <a:pt x="5568" y="9854"/>
                    <a:pt x="5533" y="9834"/>
                    <a:pt x="5597" y="9831"/>
                  </a:cubicBezTo>
                  <a:cubicBezTo>
                    <a:pt x="5598" y="9831"/>
                    <a:pt x="5599" y="9831"/>
                    <a:pt x="5600" y="9831"/>
                  </a:cubicBezTo>
                  <a:cubicBezTo>
                    <a:pt x="5621" y="9831"/>
                    <a:pt x="5652" y="9846"/>
                    <a:pt x="5658" y="9860"/>
                  </a:cubicBezTo>
                  <a:lnTo>
                    <a:pt x="5674" y="9900"/>
                  </a:lnTo>
                  <a:cubicBezTo>
                    <a:pt x="5618" y="9988"/>
                    <a:pt x="5536" y="10092"/>
                    <a:pt x="5493" y="10131"/>
                  </a:cubicBezTo>
                  <a:lnTo>
                    <a:pt x="5488" y="10191"/>
                  </a:lnTo>
                  <a:lnTo>
                    <a:pt x="5480" y="10307"/>
                  </a:lnTo>
                  <a:cubicBezTo>
                    <a:pt x="5544" y="10409"/>
                    <a:pt x="5544" y="10536"/>
                    <a:pt x="5520" y="10555"/>
                  </a:cubicBezTo>
                  <a:cubicBezTo>
                    <a:pt x="5496" y="10576"/>
                    <a:pt x="5507" y="10603"/>
                    <a:pt x="5544" y="10617"/>
                  </a:cubicBezTo>
                  <a:lnTo>
                    <a:pt x="5565" y="10638"/>
                  </a:lnTo>
                  <a:lnTo>
                    <a:pt x="5619" y="10694"/>
                  </a:lnTo>
                  <a:cubicBezTo>
                    <a:pt x="5669" y="10758"/>
                    <a:pt x="5720" y="10872"/>
                    <a:pt x="5735" y="10946"/>
                  </a:cubicBezTo>
                  <a:lnTo>
                    <a:pt x="5768" y="11008"/>
                  </a:lnTo>
                  <a:cubicBezTo>
                    <a:pt x="5775" y="11019"/>
                    <a:pt x="5738" y="11043"/>
                    <a:pt x="5736" y="11063"/>
                  </a:cubicBezTo>
                  <a:cubicBezTo>
                    <a:pt x="5731" y="11119"/>
                    <a:pt x="5709" y="11194"/>
                    <a:pt x="5744" y="11226"/>
                  </a:cubicBezTo>
                  <a:cubicBezTo>
                    <a:pt x="5795" y="11276"/>
                    <a:pt x="5892" y="11293"/>
                    <a:pt x="5967" y="11327"/>
                  </a:cubicBezTo>
                  <a:lnTo>
                    <a:pt x="5976" y="11332"/>
                  </a:lnTo>
                  <a:cubicBezTo>
                    <a:pt x="5981" y="11346"/>
                    <a:pt x="5935" y="11373"/>
                    <a:pt x="5916" y="11378"/>
                  </a:cubicBezTo>
                  <a:cubicBezTo>
                    <a:pt x="5896" y="11384"/>
                    <a:pt x="5946" y="11404"/>
                    <a:pt x="6026" y="11423"/>
                  </a:cubicBezTo>
                  <a:lnTo>
                    <a:pt x="5997" y="11506"/>
                  </a:lnTo>
                  <a:cubicBezTo>
                    <a:pt x="5984" y="11541"/>
                    <a:pt x="5981" y="11588"/>
                    <a:pt x="5999" y="11618"/>
                  </a:cubicBezTo>
                  <a:lnTo>
                    <a:pt x="6015" y="11642"/>
                  </a:lnTo>
                  <a:cubicBezTo>
                    <a:pt x="6063" y="11655"/>
                    <a:pt x="6002" y="11830"/>
                    <a:pt x="6008" y="11906"/>
                  </a:cubicBezTo>
                  <a:cubicBezTo>
                    <a:pt x="6012" y="11956"/>
                    <a:pt x="6018" y="11983"/>
                    <a:pt x="6025" y="11983"/>
                  </a:cubicBezTo>
                  <a:cubicBezTo>
                    <a:pt x="6029" y="11983"/>
                    <a:pt x="6032" y="11976"/>
                    <a:pt x="6036" y="11961"/>
                  </a:cubicBezTo>
                  <a:lnTo>
                    <a:pt x="6052" y="11950"/>
                  </a:lnTo>
                  <a:lnTo>
                    <a:pt x="6074" y="11934"/>
                  </a:lnTo>
                  <a:cubicBezTo>
                    <a:pt x="6081" y="11932"/>
                    <a:pt x="6089" y="11931"/>
                    <a:pt x="6096" y="11931"/>
                  </a:cubicBezTo>
                  <a:cubicBezTo>
                    <a:pt x="6125" y="11931"/>
                    <a:pt x="6154" y="11943"/>
                    <a:pt x="6165" y="11961"/>
                  </a:cubicBezTo>
                  <a:lnTo>
                    <a:pt x="6159" y="11979"/>
                  </a:lnTo>
                  <a:lnTo>
                    <a:pt x="6154" y="12001"/>
                  </a:lnTo>
                  <a:cubicBezTo>
                    <a:pt x="6121" y="12030"/>
                    <a:pt x="6492" y="12081"/>
                    <a:pt x="6617" y="12131"/>
                  </a:cubicBezTo>
                  <a:cubicBezTo>
                    <a:pt x="6743" y="12180"/>
                    <a:pt x="6873" y="12228"/>
                    <a:pt x="6907" y="12238"/>
                  </a:cubicBezTo>
                  <a:lnTo>
                    <a:pt x="6918" y="12228"/>
                  </a:lnTo>
                  <a:cubicBezTo>
                    <a:pt x="6954" y="12200"/>
                    <a:pt x="6986" y="12187"/>
                    <a:pt x="7020" y="12187"/>
                  </a:cubicBezTo>
                  <a:cubicBezTo>
                    <a:pt x="7054" y="12187"/>
                    <a:pt x="7091" y="12200"/>
                    <a:pt x="7134" y="12222"/>
                  </a:cubicBezTo>
                  <a:cubicBezTo>
                    <a:pt x="7156" y="12233"/>
                    <a:pt x="7182" y="12239"/>
                    <a:pt x="7210" y="12239"/>
                  </a:cubicBezTo>
                  <a:cubicBezTo>
                    <a:pt x="7257" y="12239"/>
                    <a:pt x="7310" y="12223"/>
                    <a:pt x="7360" y="12196"/>
                  </a:cubicBezTo>
                  <a:lnTo>
                    <a:pt x="7486" y="12126"/>
                  </a:lnTo>
                  <a:cubicBezTo>
                    <a:pt x="7649" y="12087"/>
                    <a:pt x="7799" y="12057"/>
                    <a:pt x="7826" y="12057"/>
                  </a:cubicBezTo>
                  <a:cubicBezTo>
                    <a:pt x="7826" y="12057"/>
                    <a:pt x="7827" y="12057"/>
                    <a:pt x="7828" y="12057"/>
                  </a:cubicBezTo>
                  <a:lnTo>
                    <a:pt x="7842" y="12052"/>
                  </a:lnTo>
                  <a:lnTo>
                    <a:pt x="7938" y="12012"/>
                  </a:lnTo>
                  <a:cubicBezTo>
                    <a:pt x="8053" y="11988"/>
                    <a:pt x="8290" y="11898"/>
                    <a:pt x="8356" y="11886"/>
                  </a:cubicBezTo>
                  <a:cubicBezTo>
                    <a:pt x="8423" y="11873"/>
                    <a:pt x="8700" y="11737"/>
                    <a:pt x="8793" y="11710"/>
                  </a:cubicBezTo>
                  <a:cubicBezTo>
                    <a:pt x="8886" y="11682"/>
                    <a:pt x="9080" y="11618"/>
                    <a:pt x="9121" y="11601"/>
                  </a:cubicBezTo>
                  <a:cubicBezTo>
                    <a:pt x="9163" y="11581"/>
                    <a:pt x="9422" y="11463"/>
                    <a:pt x="9512" y="11428"/>
                  </a:cubicBezTo>
                  <a:cubicBezTo>
                    <a:pt x="9603" y="11392"/>
                    <a:pt x="9823" y="11319"/>
                    <a:pt x="10002" y="11263"/>
                  </a:cubicBezTo>
                  <a:lnTo>
                    <a:pt x="10143" y="11186"/>
                  </a:lnTo>
                  <a:lnTo>
                    <a:pt x="10255" y="11127"/>
                  </a:lnTo>
                  <a:cubicBezTo>
                    <a:pt x="10385" y="11083"/>
                    <a:pt x="10660" y="10915"/>
                    <a:pt x="10747" y="10896"/>
                  </a:cubicBezTo>
                  <a:cubicBezTo>
                    <a:pt x="10833" y="10878"/>
                    <a:pt x="11085" y="10766"/>
                    <a:pt x="11168" y="10741"/>
                  </a:cubicBezTo>
                  <a:cubicBezTo>
                    <a:pt x="11250" y="10717"/>
                    <a:pt x="11349" y="10691"/>
                    <a:pt x="11389" y="10686"/>
                  </a:cubicBezTo>
                  <a:lnTo>
                    <a:pt x="11389" y="10678"/>
                  </a:lnTo>
                  <a:lnTo>
                    <a:pt x="11402" y="10598"/>
                  </a:lnTo>
                  <a:cubicBezTo>
                    <a:pt x="11480" y="10598"/>
                    <a:pt x="11573" y="10592"/>
                    <a:pt x="11610" y="10584"/>
                  </a:cubicBezTo>
                  <a:lnTo>
                    <a:pt x="11639" y="10569"/>
                  </a:lnTo>
                  <a:lnTo>
                    <a:pt x="11791" y="10486"/>
                  </a:lnTo>
                  <a:cubicBezTo>
                    <a:pt x="11975" y="10424"/>
                    <a:pt x="12212" y="10331"/>
                    <a:pt x="12244" y="10315"/>
                  </a:cubicBezTo>
                  <a:cubicBezTo>
                    <a:pt x="12276" y="10297"/>
                    <a:pt x="12409" y="10256"/>
                    <a:pt x="12452" y="10247"/>
                  </a:cubicBezTo>
                  <a:cubicBezTo>
                    <a:pt x="12494" y="10241"/>
                    <a:pt x="12632" y="10187"/>
                    <a:pt x="12667" y="10164"/>
                  </a:cubicBezTo>
                  <a:cubicBezTo>
                    <a:pt x="12700" y="10142"/>
                    <a:pt x="12851" y="10127"/>
                    <a:pt x="12878" y="10105"/>
                  </a:cubicBezTo>
                  <a:cubicBezTo>
                    <a:pt x="12904" y="10083"/>
                    <a:pt x="13082" y="9999"/>
                    <a:pt x="13139" y="9972"/>
                  </a:cubicBezTo>
                  <a:cubicBezTo>
                    <a:pt x="13197" y="9946"/>
                    <a:pt x="13552" y="9834"/>
                    <a:pt x="13660" y="9785"/>
                  </a:cubicBezTo>
                  <a:cubicBezTo>
                    <a:pt x="13767" y="9735"/>
                    <a:pt x="13941" y="9661"/>
                    <a:pt x="13981" y="9657"/>
                  </a:cubicBezTo>
                  <a:cubicBezTo>
                    <a:pt x="14020" y="9652"/>
                    <a:pt x="14089" y="9639"/>
                    <a:pt x="14102" y="9637"/>
                  </a:cubicBezTo>
                  <a:cubicBezTo>
                    <a:pt x="14114" y="9634"/>
                    <a:pt x="14226" y="9492"/>
                    <a:pt x="14302" y="9487"/>
                  </a:cubicBezTo>
                  <a:cubicBezTo>
                    <a:pt x="14339" y="9484"/>
                    <a:pt x="14383" y="9483"/>
                    <a:pt x="14423" y="9483"/>
                  </a:cubicBezTo>
                  <a:cubicBezTo>
                    <a:pt x="14464" y="9483"/>
                    <a:pt x="14501" y="9484"/>
                    <a:pt x="14526" y="9487"/>
                  </a:cubicBezTo>
                  <a:lnTo>
                    <a:pt x="14526" y="9484"/>
                  </a:lnTo>
                  <a:cubicBezTo>
                    <a:pt x="14563" y="9360"/>
                    <a:pt x="14692" y="9352"/>
                    <a:pt x="14811" y="9328"/>
                  </a:cubicBezTo>
                  <a:lnTo>
                    <a:pt x="14885" y="9312"/>
                  </a:lnTo>
                  <a:cubicBezTo>
                    <a:pt x="14963" y="9285"/>
                    <a:pt x="15104" y="9229"/>
                    <a:pt x="15131" y="9211"/>
                  </a:cubicBezTo>
                  <a:cubicBezTo>
                    <a:pt x="15157" y="9196"/>
                    <a:pt x="15247" y="9141"/>
                    <a:pt x="15283" y="9141"/>
                  </a:cubicBezTo>
                  <a:cubicBezTo>
                    <a:pt x="15284" y="9141"/>
                    <a:pt x="15285" y="9141"/>
                    <a:pt x="15287" y="9141"/>
                  </a:cubicBezTo>
                  <a:cubicBezTo>
                    <a:pt x="15289" y="9141"/>
                    <a:pt x="15293" y="9142"/>
                    <a:pt x="15296" y="9142"/>
                  </a:cubicBezTo>
                  <a:cubicBezTo>
                    <a:pt x="15332" y="9142"/>
                    <a:pt x="15394" y="9119"/>
                    <a:pt x="15442" y="9088"/>
                  </a:cubicBezTo>
                  <a:lnTo>
                    <a:pt x="15496" y="9067"/>
                  </a:lnTo>
                  <a:lnTo>
                    <a:pt x="15589" y="9032"/>
                  </a:lnTo>
                  <a:cubicBezTo>
                    <a:pt x="15690" y="9000"/>
                    <a:pt x="15812" y="8968"/>
                    <a:pt x="15836" y="8968"/>
                  </a:cubicBezTo>
                  <a:cubicBezTo>
                    <a:pt x="15837" y="8968"/>
                    <a:pt x="15838" y="8968"/>
                    <a:pt x="15839" y="8968"/>
                  </a:cubicBezTo>
                  <a:cubicBezTo>
                    <a:pt x="15840" y="8968"/>
                    <a:pt x="15840" y="8968"/>
                    <a:pt x="15841" y="8968"/>
                  </a:cubicBezTo>
                  <a:cubicBezTo>
                    <a:pt x="15858" y="8968"/>
                    <a:pt x="15906" y="8918"/>
                    <a:pt x="15930" y="8912"/>
                  </a:cubicBezTo>
                  <a:cubicBezTo>
                    <a:pt x="15935" y="8911"/>
                    <a:pt x="15944" y="8910"/>
                    <a:pt x="15956" y="8910"/>
                  </a:cubicBezTo>
                  <a:cubicBezTo>
                    <a:pt x="15971" y="8910"/>
                    <a:pt x="15989" y="8911"/>
                    <a:pt x="16007" y="8911"/>
                  </a:cubicBezTo>
                  <a:cubicBezTo>
                    <a:pt x="16050" y="8911"/>
                    <a:pt x="16095" y="8908"/>
                    <a:pt x="16092" y="8888"/>
                  </a:cubicBezTo>
                  <a:cubicBezTo>
                    <a:pt x="16087" y="8853"/>
                    <a:pt x="16327" y="8801"/>
                    <a:pt x="16414" y="8763"/>
                  </a:cubicBezTo>
                  <a:cubicBezTo>
                    <a:pt x="16499" y="8723"/>
                    <a:pt x="16734" y="8523"/>
                    <a:pt x="16833" y="8504"/>
                  </a:cubicBezTo>
                  <a:cubicBezTo>
                    <a:pt x="16928" y="8487"/>
                    <a:pt x="17019" y="8467"/>
                    <a:pt x="17037" y="8467"/>
                  </a:cubicBezTo>
                  <a:cubicBezTo>
                    <a:pt x="17037" y="8467"/>
                    <a:pt x="17038" y="8467"/>
                    <a:pt x="17038" y="8467"/>
                  </a:cubicBezTo>
                  <a:cubicBezTo>
                    <a:pt x="17049" y="8467"/>
                    <a:pt x="17120" y="8509"/>
                    <a:pt x="17160" y="8509"/>
                  </a:cubicBezTo>
                  <a:cubicBezTo>
                    <a:pt x="17168" y="8509"/>
                    <a:pt x="17175" y="8508"/>
                    <a:pt x="17179" y="8504"/>
                  </a:cubicBezTo>
                  <a:cubicBezTo>
                    <a:pt x="17210" y="8480"/>
                    <a:pt x="17400" y="8340"/>
                    <a:pt x="17479" y="8321"/>
                  </a:cubicBezTo>
                  <a:cubicBezTo>
                    <a:pt x="17557" y="8300"/>
                    <a:pt x="17794" y="8223"/>
                    <a:pt x="17855" y="8193"/>
                  </a:cubicBezTo>
                  <a:cubicBezTo>
                    <a:pt x="17918" y="8163"/>
                    <a:pt x="18166" y="8091"/>
                    <a:pt x="18239" y="8058"/>
                  </a:cubicBezTo>
                  <a:cubicBezTo>
                    <a:pt x="18311" y="8028"/>
                    <a:pt x="18456" y="7962"/>
                    <a:pt x="18558" y="7914"/>
                  </a:cubicBezTo>
                  <a:lnTo>
                    <a:pt x="18635" y="7930"/>
                  </a:lnTo>
                  <a:lnTo>
                    <a:pt x="18769" y="7958"/>
                  </a:lnTo>
                  <a:cubicBezTo>
                    <a:pt x="18821" y="7884"/>
                    <a:pt x="19088" y="7775"/>
                    <a:pt x="19170" y="7741"/>
                  </a:cubicBezTo>
                  <a:cubicBezTo>
                    <a:pt x="19251" y="7708"/>
                    <a:pt x="19444" y="7637"/>
                    <a:pt x="19492" y="7621"/>
                  </a:cubicBezTo>
                  <a:cubicBezTo>
                    <a:pt x="19524" y="7610"/>
                    <a:pt x="19579" y="7605"/>
                    <a:pt x="19633" y="7605"/>
                  </a:cubicBezTo>
                  <a:cubicBezTo>
                    <a:pt x="19659" y="7605"/>
                    <a:pt x="19684" y="7606"/>
                    <a:pt x="19706" y="7609"/>
                  </a:cubicBezTo>
                  <a:lnTo>
                    <a:pt x="19713" y="7633"/>
                  </a:lnTo>
                  <a:lnTo>
                    <a:pt x="19743" y="7748"/>
                  </a:lnTo>
                  <a:cubicBezTo>
                    <a:pt x="19761" y="7878"/>
                    <a:pt x="19781" y="8036"/>
                    <a:pt x="19785" y="8054"/>
                  </a:cubicBezTo>
                  <a:cubicBezTo>
                    <a:pt x="19786" y="8073"/>
                    <a:pt x="19913" y="8131"/>
                    <a:pt x="19903" y="8169"/>
                  </a:cubicBezTo>
                  <a:cubicBezTo>
                    <a:pt x="19894" y="8206"/>
                    <a:pt x="19910" y="8361"/>
                    <a:pt x="19935" y="8403"/>
                  </a:cubicBezTo>
                  <a:cubicBezTo>
                    <a:pt x="19959" y="8446"/>
                    <a:pt x="19983" y="8505"/>
                    <a:pt x="19988" y="8536"/>
                  </a:cubicBezTo>
                  <a:lnTo>
                    <a:pt x="19970" y="8553"/>
                  </a:lnTo>
                  <a:lnTo>
                    <a:pt x="19927" y="8603"/>
                  </a:lnTo>
                  <a:cubicBezTo>
                    <a:pt x="19950" y="8653"/>
                    <a:pt x="19974" y="8712"/>
                    <a:pt x="19970" y="8721"/>
                  </a:cubicBezTo>
                  <a:cubicBezTo>
                    <a:pt x="19967" y="8731"/>
                    <a:pt x="19924" y="8784"/>
                    <a:pt x="19874" y="8838"/>
                  </a:cubicBezTo>
                  <a:lnTo>
                    <a:pt x="19940" y="8898"/>
                  </a:lnTo>
                  <a:lnTo>
                    <a:pt x="20007" y="8958"/>
                  </a:lnTo>
                  <a:cubicBezTo>
                    <a:pt x="20107" y="8989"/>
                    <a:pt x="20395" y="9082"/>
                    <a:pt x="20472" y="9114"/>
                  </a:cubicBezTo>
                  <a:cubicBezTo>
                    <a:pt x="20549" y="9144"/>
                    <a:pt x="20624" y="9179"/>
                    <a:pt x="20638" y="9192"/>
                  </a:cubicBezTo>
                  <a:lnTo>
                    <a:pt x="20654" y="9192"/>
                  </a:lnTo>
                  <a:cubicBezTo>
                    <a:pt x="20733" y="9197"/>
                    <a:pt x="20808" y="9191"/>
                    <a:pt x="20885" y="9234"/>
                  </a:cubicBezTo>
                  <a:lnTo>
                    <a:pt x="20936" y="9263"/>
                  </a:lnTo>
                  <a:cubicBezTo>
                    <a:pt x="21008" y="9273"/>
                    <a:pt x="21138" y="9341"/>
                    <a:pt x="21193" y="9341"/>
                  </a:cubicBezTo>
                  <a:cubicBezTo>
                    <a:pt x="21199" y="9341"/>
                    <a:pt x="21204" y="9340"/>
                    <a:pt x="21208" y="9338"/>
                  </a:cubicBezTo>
                  <a:cubicBezTo>
                    <a:pt x="21221" y="9331"/>
                    <a:pt x="21241" y="9330"/>
                    <a:pt x="21263" y="9330"/>
                  </a:cubicBezTo>
                  <a:cubicBezTo>
                    <a:pt x="21282" y="9330"/>
                    <a:pt x="21303" y="9331"/>
                    <a:pt x="21321" y="9331"/>
                  </a:cubicBezTo>
                  <a:cubicBezTo>
                    <a:pt x="21342" y="9331"/>
                    <a:pt x="21360" y="9329"/>
                    <a:pt x="21368" y="9322"/>
                  </a:cubicBezTo>
                  <a:cubicBezTo>
                    <a:pt x="21375" y="9316"/>
                    <a:pt x="21385" y="9313"/>
                    <a:pt x="21398" y="9313"/>
                  </a:cubicBezTo>
                  <a:cubicBezTo>
                    <a:pt x="21428" y="9313"/>
                    <a:pt x="21473" y="9329"/>
                    <a:pt x="21514" y="9356"/>
                  </a:cubicBezTo>
                  <a:lnTo>
                    <a:pt x="21591" y="9290"/>
                  </a:lnTo>
                  <a:cubicBezTo>
                    <a:pt x="21595" y="9286"/>
                    <a:pt x="21602" y="9285"/>
                    <a:pt x="21610" y="9285"/>
                  </a:cubicBezTo>
                  <a:cubicBezTo>
                    <a:pt x="21645" y="9285"/>
                    <a:pt x="21709" y="9311"/>
                    <a:pt x="21757" y="9311"/>
                  </a:cubicBezTo>
                  <a:cubicBezTo>
                    <a:pt x="21763" y="9311"/>
                    <a:pt x="21769" y="9310"/>
                    <a:pt x="21775" y="9309"/>
                  </a:cubicBezTo>
                  <a:lnTo>
                    <a:pt x="21946" y="9274"/>
                  </a:lnTo>
                  <a:cubicBezTo>
                    <a:pt x="22139" y="9253"/>
                    <a:pt x="22392" y="9219"/>
                    <a:pt x="22427" y="9202"/>
                  </a:cubicBezTo>
                  <a:cubicBezTo>
                    <a:pt x="22443" y="9193"/>
                    <a:pt x="22481" y="9191"/>
                    <a:pt x="22522" y="9191"/>
                  </a:cubicBezTo>
                  <a:cubicBezTo>
                    <a:pt x="22552" y="9191"/>
                    <a:pt x="22584" y="9192"/>
                    <a:pt x="22610" y="9192"/>
                  </a:cubicBezTo>
                  <a:cubicBezTo>
                    <a:pt x="22626" y="9192"/>
                    <a:pt x="22639" y="9192"/>
                    <a:pt x="22648" y="9191"/>
                  </a:cubicBezTo>
                  <a:cubicBezTo>
                    <a:pt x="22688" y="9183"/>
                    <a:pt x="22742" y="9168"/>
                    <a:pt x="22749" y="9162"/>
                  </a:cubicBezTo>
                  <a:cubicBezTo>
                    <a:pt x="22755" y="9155"/>
                    <a:pt x="22883" y="9117"/>
                    <a:pt x="23032" y="9075"/>
                  </a:cubicBezTo>
                  <a:lnTo>
                    <a:pt x="23181" y="9072"/>
                  </a:lnTo>
                  <a:lnTo>
                    <a:pt x="23338" y="9069"/>
                  </a:lnTo>
                  <a:cubicBezTo>
                    <a:pt x="23509" y="9034"/>
                    <a:pt x="23831" y="8986"/>
                    <a:pt x="23899" y="8963"/>
                  </a:cubicBezTo>
                  <a:cubicBezTo>
                    <a:pt x="23967" y="8941"/>
                    <a:pt x="24212" y="8858"/>
                    <a:pt x="24443" y="8779"/>
                  </a:cubicBezTo>
                  <a:lnTo>
                    <a:pt x="24678" y="8785"/>
                  </a:lnTo>
                  <a:lnTo>
                    <a:pt x="24960" y="8718"/>
                  </a:lnTo>
                  <a:lnTo>
                    <a:pt x="24984" y="8710"/>
                  </a:lnTo>
                  <a:cubicBezTo>
                    <a:pt x="25011" y="8702"/>
                    <a:pt x="25474" y="8641"/>
                    <a:pt x="25639" y="8614"/>
                  </a:cubicBezTo>
                  <a:cubicBezTo>
                    <a:pt x="25804" y="8587"/>
                    <a:pt x="26236" y="8510"/>
                    <a:pt x="26347" y="8483"/>
                  </a:cubicBezTo>
                  <a:cubicBezTo>
                    <a:pt x="26456" y="8457"/>
                    <a:pt x="26638" y="8414"/>
                    <a:pt x="26680" y="8409"/>
                  </a:cubicBezTo>
                  <a:cubicBezTo>
                    <a:pt x="26720" y="8404"/>
                    <a:pt x="26867" y="8403"/>
                    <a:pt x="26912" y="8392"/>
                  </a:cubicBezTo>
                  <a:cubicBezTo>
                    <a:pt x="26923" y="8389"/>
                    <a:pt x="26937" y="8388"/>
                    <a:pt x="26954" y="8388"/>
                  </a:cubicBezTo>
                  <a:cubicBezTo>
                    <a:pt x="27010" y="8388"/>
                    <a:pt x="27095" y="8401"/>
                    <a:pt x="27170" y="8422"/>
                  </a:cubicBezTo>
                  <a:lnTo>
                    <a:pt x="27244" y="8334"/>
                  </a:lnTo>
                  <a:lnTo>
                    <a:pt x="27273" y="8299"/>
                  </a:lnTo>
                  <a:cubicBezTo>
                    <a:pt x="27364" y="8292"/>
                    <a:pt x="27502" y="8281"/>
                    <a:pt x="27582" y="8276"/>
                  </a:cubicBezTo>
                  <a:lnTo>
                    <a:pt x="27646" y="8255"/>
                  </a:lnTo>
                  <a:lnTo>
                    <a:pt x="27708" y="8235"/>
                  </a:lnTo>
                  <a:cubicBezTo>
                    <a:pt x="27771" y="8195"/>
                    <a:pt x="27855" y="8151"/>
                    <a:pt x="27870" y="8151"/>
                  </a:cubicBezTo>
                  <a:cubicBezTo>
                    <a:pt x="27886" y="8150"/>
                    <a:pt x="28195" y="8084"/>
                    <a:pt x="28278" y="8034"/>
                  </a:cubicBezTo>
                  <a:cubicBezTo>
                    <a:pt x="28361" y="7983"/>
                    <a:pt x="28459" y="7927"/>
                    <a:pt x="28474" y="7927"/>
                  </a:cubicBezTo>
                  <a:cubicBezTo>
                    <a:pt x="28474" y="7927"/>
                    <a:pt x="28474" y="7927"/>
                    <a:pt x="28474" y="7927"/>
                  </a:cubicBezTo>
                  <a:cubicBezTo>
                    <a:pt x="28489" y="7927"/>
                    <a:pt x="28637" y="7974"/>
                    <a:pt x="28732" y="7974"/>
                  </a:cubicBezTo>
                  <a:cubicBezTo>
                    <a:pt x="28754" y="7974"/>
                    <a:pt x="28773" y="7972"/>
                    <a:pt x="28787" y="7966"/>
                  </a:cubicBezTo>
                  <a:cubicBezTo>
                    <a:pt x="28863" y="7932"/>
                    <a:pt x="28911" y="7895"/>
                    <a:pt x="28896" y="7882"/>
                  </a:cubicBezTo>
                  <a:lnTo>
                    <a:pt x="28887" y="7870"/>
                  </a:lnTo>
                  <a:cubicBezTo>
                    <a:pt x="28876" y="7856"/>
                    <a:pt x="28859" y="7849"/>
                    <a:pt x="28842" y="7849"/>
                  </a:cubicBezTo>
                  <a:cubicBezTo>
                    <a:pt x="28829" y="7849"/>
                    <a:pt x="28815" y="7853"/>
                    <a:pt x="28803" y="7860"/>
                  </a:cubicBezTo>
                  <a:cubicBezTo>
                    <a:pt x="28787" y="7869"/>
                    <a:pt x="28761" y="7878"/>
                    <a:pt x="28742" y="7878"/>
                  </a:cubicBezTo>
                  <a:cubicBezTo>
                    <a:pt x="28738" y="7878"/>
                    <a:pt x="28733" y="7877"/>
                    <a:pt x="28730" y="7876"/>
                  </a:cubicBezTo>
                  <a:lnTo>
                    <a:pt x="28682" y="7858"/>
                  </a:lnTo>
                  <a:cubicBezTo>
                    <a:pt x="28635" y="7831"/>
                    <a:pt x="28651" y="7773"/>
                    <a:pt x="28669" y="7764"/>
                  </a:cubicBezTo>
                  <a:cubicBezTo>
                    <a:pt x="28687" y="7753"/>
                    <a:pt x="28629" y="7607"/>
                    <a:pt x="28662" y="7559"/>
                  </a:cubicBezTo>
                  <a:cubicBezTo>
                    <a:pt x="28696" y="7511"/>
                    <a:pt x="28727" y="7452"/>
                    <a:pt x="28731" y="7426"/>
                  </a:cubicBezTo>
                  <a:lnTo>
                    <a:pt x="28728" y="7426"/>
                  </a:lnTo>
                  <a:lnTo>
                    <a:pt x="28614" y="7404"/>
                  </a:lnTo>
                  <a:cubicBezTo>
                    <a:pt x="28518" y="7338"/>
                    <a:pt x="28401" y="7285"/>
                    <a:pt x="28382" y="7279"/>
                  </a:cubicBezTo>
                  <a:cubicBezTo>
                    <a:pt x="28363" y="7274"/>
                    <a:pt x="28417" y="7176"/>
                    <a:pt x="28443" y="7144"/>
                  </a:cubicBezTo>
                  <a:cubicBezTo>
                    <a:pt x="28462" y="7119"/>
                    <a:pt x="28391" y="7077"/>
                    <a:pt x="28349" y="7077"/>
                  </a:cubicBezTo>
                  <a:cubicBezTo>
                    <a:pt x="28337" y="7077"/>
                    <a:pt x="28328" y="7080"/>
                    <a:pt x="28323" y="7088"/>
                  </a:cubicBezTo>
                  <a:cubicBezTo>
                    <a:pt x="28320" y="7092"/>
                    <a:pt x="28318" y="7094"/>
                    <a:pt x="28316" y="7094"/>
                  </a:cubicBezTo>
                  <a:cubicBezTo>
                    <a:pt x="28300" y="7094"/>
                    <a:pt x="28305" y="7000"/>
                    <a:pt x="28352" y="7000"/>
                  </a:cubicBezTo>
                  <a:cubicBezTo>
                    <a:pt x="28353" y="7000"/>
                    <a:pt x="28355" y="7000"/>
                    <a:pt x="28357" y="7000"/>
                  </a:cubicBezTo>
                  <a:cubicBezTo>
                    <a:pt x="28406" y="7005"/>
                    <a:pt x="28488" y="7014"/>
                    <a:pt x="28530" y="7014"/>
                  </a:cubicBezTo>
                  <a:cubicBezTo>
                    <a:pt x="28538" y="7014"/>
                    <a:pt x="28544" y="7014"/>
                    <a:pt x="28549" y="7013"/>
                  </a:cubicBezTo>
                  <a:cubicBezTo>
                    <a:pt x="28574" y="7008"/>
                    <a:pt x="28562" y="6922"/>
                    <a:pt x="28571" y="6890"/>
                  </a:cubicBezTo>
                  <a:cubicBezTo>
                    <a:pt x="28581" y="6859"/>
                    <a:pt x="28530" y="6833"/>
                    <a:pt x="28510" y="6833"/>
                  </a:cubicBezTo>
                  <a:cubicBezTo>
                    <a:pt x="28491" y="6833"/>
                    <a:pt x="28445" y="6838"/>
                    <a:pt x="28406" y="6845"/>
                  </a:cubicBezTo>
                  <a:lnTo>
                    <a:pt x="28373" y="6851"/>
                  </a:lnTo>
                  <a:cubicBezTo>
                    <a:pt x="28354" y="6854"/>
                    <a:pt x="28336" y="6859"/>
                    <a:pt x="28319" y="6859"/>
                  </a:cubicBezTo>
                  <a:cubicBezTo>
                    <a:pt x="28317" y="6859"/>
                    <a:pt x="28315" y="6859"/>
                    <a:pt x="28313" y="6859"/>
                  </a:cubicBezTo>
                  <a:lnTo>
                    <a:pt x="28270" y="6853"/>
                  </a:lnTo>
                  <a:cubicBezTo>
                    <a:pt x="28227" y="6829"/>
                    <a:pt x="28096" y="6808"/>
                    <a:pt x="28110" y="6776"/>
                  </a:cubicBezTo>
                  <a:cubicBezTo>
                    <a:pt x="28123" y="6742"/>
                    <a:pt x="28089" y="6696"/>
                    <a:pt x="28072" y="6689"/>
                  </a:cubicBezTo>
                  <a:cubicBezTo>
                    <a:pt x="28054" y="6685"/>
                    <a:pt x="28083" y="6579"/>
                    <a:pt x="28123" y="6566"/>
                  </a:cubicBezTo>
                  <a:cubicBezTo>
                    <a:pt x="28163" y="6554"/>
                    <a:pt x="28216" y="6433"/>
                    <a:pt x="28265" y="6433"/>
                  </a:cubicBezTo>
                  <a:cubicBezTo>
                    <a:pt x="28267" y="6433"/>
                    <a:pt x="28269" y="6433"/>
                    <a:pt x="28270" y="6433"/>
                  </a:cubicBezTo>
                  <a:cubicBezTo>
                    <a:pt x="28276" y="6434"/>
                    <a:pt x="28282" y="6434"/>
                    <a:pt x="28288" y="6434"/>
                  </a:cubicBezTo>
                  <a:cubicBezTo>
                    <a:pt x="28336" y="6434"/>
                    <a:pt x="28385" y="6409"/>
                    <a:pt x="28390" y="6396"/>
                  </a:cubicBezTo>
                  <a:cubicBezTo>
                    <a:pt x="28395" y="6383"/>
                    <a:pt x="28373" y="6337"/>
                    <a:pt x="28355" y="6326"/>
                  </a:cubicBezTo>
                  <a:cubicBezTo>
                    <a:pt x="28350" y="6324"/>
                    <a:pt x="28340" y="6323"/>
                    <a:pt x="28328" y="6323"/>
                  </a:cubicBezTo>
                  <a:cubicBezTo>
                    <a:pt x="28287" y="6323"/>
                    <a:pt x="28217" y="6333"/>
                    <a:pt x="28192" y="6343"/>
                  </a:cubicBezTo>
                  <a:cubicBezTo>
                    <a:pt x="28166" y="6354"/>
                    <a:pt x="28112" y="6366"/>
                    <a:pt x="28080" y="6366"/>
                  </a:cubicBezTo>
                  <a:cubicBezTo>
                    <a:pt x="28068" y="6366"/>
                    <a:pt x="28059" y="6365"/>
                    <a:pt x="28056" y="6361"/>
                  </a:cubicBezTo>
                  <a:cubicBezTo>
                    <a:pt x="28040" y="6348"/>
                    <a:pt x="28008" y="6311"/>
                    <a:pt x="27992" y="6303"/>
                  </a:cubicBezTo>
                  <a:cubicBezTo>
                    <a:pt x="27976" y="6295"/>
                    <a:pt x="27900" y="6276"/>
                    <a:pt x="27823" y="6262"/>
                  </a:cubicBezTo>
                  <a:lnTo>
                    <a:pt x="27790" y="6292"/>
                  </a:lnTo>
                  <a:cubicBezTo>
                    <a:pt x="27766" y="6314"/>
                    <a:pt x="27743" y="6322"/>
                    <a:pt x="27722" y="6322"/>
                  </a:cubicBezTo>
                  <a:cubicBezTo>
                    <a:pt x="27673" y="6322"/>
                    <a:pt x="27630" y="6280"/>
                    <a:pt x="27578" y="6280"/>
                  </a:cubicBezTo>
                  <a:cubicBezTo>
                    <a:pt x="27569" y="6280"/>
                    <a:pt x="27560" y="6282"/>
                    <a:pt x="27551" y="6284"/>
                  </a:cubicBezTo>
                  <a:lnTo>
                    <a:pt x="27461" y="6308"/>
                  </a:lnTo>
                  <a:cubicBezTo>
                    <a:pt x="27348" y="6299"/>
                    <a:pt x="27297" y="6251"/>
                    <a:pt x="27349" y="6206"/>
                  </a:cubicBezTo>
                  <a:lnTo>
                    <a:pt x="27402" y="6201"/>
                  </a:lnTo>
                  <a:lnTo>
                    <a:pt x="27505" y="6193"/>
                  </a:lnTo>
                  <a:cubicBezTo>
                    <a:pt x="27533" y="6193"/>
                    <a:pt x="27561" y="6194"/>
                    <a:pt x="27587" y="6194"/>
                  </a:cubicBezTo>
                  <a:cubicBezTo>
                    <a:pt x="27665" y="6194"/>
                    <a:pt x="27729" y="6192"/>
                    <a:pt x="27732" y="6188"/>
                  </a:cubicBezTo>
                  <a:cubicBezTo>
                    <a:pt x="27737" y="6183"/>
                    <a:pt x="27676" y="6129"/>
                    <a:pt x="27650" y="6110"/>
                  </a:cubicBezTo>
                  <a:cubicBezTo>
                    <a:pt x="27643" y="6104"/>
                    <a:pt x="27632" y="6102"/>
                    <a:pt x="27619" y="6102"/>
                  </a:cubicBezTo>
                  <a:cubicBezTo>
                    <a:pt x="27587" y="6102"/>
                    <a:pt x="27544" y="6116"/>
                    <a:pt x="27527" y="6129"/>
                  </a:cubicBezTo>
                  <a:cubicBezTo>
                    <a:pt x="27524" y="6131"/>
                    <a:pt x="27519" y="6132"/>
                    <a:pt x="27512" y="6132"/>
                  </a:cubicBezTo>
                  <a:cubicBezTo>
                    <a:pt x="27465" y="6132"/>
                    <a:pt x="27342" y="6086"/>
                    <a:pt x="27301" y="6065"/>
                  </a:cubicBezTo>
                  <a:cubicBezTo>
                    <a:pt x="27294" y="6061"/>
                    <a:pt x="27281" y="6059"/>
                    <a:pt x="27264" y="6059"/>
                  </a:cubicBezTo>
                  <a:cubicBezTo>
                    <a:pt x="27196" y="6059"/>
                    <a:pt x="27066" y="6087"/>
                    <a:pt x="26987" y="6087"/>
                  </a:cubicBezTo>
                  <a:cubicBezTo>
                    <a:pt x="26970" y="6087"/>
                    <a:pt x="26955" y="6086"/>
                    <a:pt x="26944" y="6082"/>
                  </a:cubicBezTo>
                  <a:cubicBezTo>
                    <a:pt x="26869" y="6062"/>
                    <a:pt x="26765" y="6026"/>
                    <a:pt x="26746" y="6023"/>
                  </a:cubicBezTo>
                  <a:cubicBezTo>
                    <a:pt x="26745" y="6023"/>
                    <a:pt x="26745" y="6023"/>
                    <a:pt x="26745" y="6023"/>
                  </a:cubicBezTo>
                  <a:cubicBezTo>
                    <a:pt x="26727" y="6023"/>
                    <a:pt x="26606" y="6062"/>
                    <a:pt x="26534" y="6062"/>
                  </a:cubicBezTo>
                  <a:cubicBezTo>
                    <a:pt x="26519" y="6062"/>
                    <a:pt x="26507" y="6060"/>
                    <a:pt x="26497" y="6057"/>
                  </a:cubicBezTo>
                  <a:cubicBezTo>
                    <a:pt x="26440" y="6034"/>
                    <a:pt x="26352" y="6017"/>
                    <a:pt x="26299" y="6015"/>
                  </a:cubicBezTo>
                  <a:lnTo>
                    <a:pt x="26262" y="6031"/>
                  </a:lnTo>
                  <a:cubicBezTo>
                    <a:pt x="26222" y="6046"/>
                    <a:pt x="26198" y="6095"/>
                    <a:pt x="26160" y="6103"/>
                  </a:cubicBezTo>
                  <a:lnTo>
                    <a:pt x="26121" y="6113"/>
                  </a:lnTo>
                  <a:cubicBezTo>
                    <a:pt x="26093" y="6104"/>
                    <a:pt x="26051" y="6100"/>
                    <a:pt x="26008" y="6100"/>
                  </a:cubicBezTo>
                  <a:cubicBezTo>
                    <a:pt x="25972" y="6100"/>
                    <a:pt x="25934" y="6103"/>
                    <a:pt x="25903" y="6110"/>
                  </a:cubicBezTo>
                  <a:lnTo>
                    <a:pt x="25844" y="6105"/>
                  </a:lnTo>
                  <a:cubicBezTo>
                    <a:pt x="25838" y="6104"/>
                    <a:pt x="25833" y="6104"/>
                    <a:pt x="25827" y="6104"/>
                  </a:cubicBezTo>
                  <a:cubicBezTo>
                    <a:pt x="25747" y="6104"/>
                    <a:pt x="25713" y="6158"/>
                    <a:pt x="25666" y="6195"/>
                  </a:cubicBezTo>
                  <a:cubicBezTo>
                    <a:pt x="25655" y="6203"/>
                    <a:pt x="25645" y="6207"/>
                    <a:pt x="25636" y="6207"/>
                  </a:cubicBezTo>
                  <a:cubicBezTo>
                    <a:pt x="25605" y="6207"/>
                    <a:pt x="25582" y="6166"/>
                    <a:pt x="25544" y="6166"/>
                  </a:cubicBezTo>
                  <a:cubicBezTo>
                    <a:pt x="25533" y="6166"/>
                    <a:pt x="25520" y="6170"/>
                    <a:pt x="25506" y="6179"/>
                  </a:cubicBezTo>
                  <a:cubicBezTo>
                    <a:pt x="25490" y="6189"/>
                    <a:pt x="25473" y="6193"/>
                    <a:pt x="25458" y="6193"/>
                  </a:cubicBezTo>
                  <a:cubicBezTo>
                    <a:pt x="25415" y="6193"/>
                    <a:pt x="25386" y="6156"/>
                    <a:pt x="25412" y="6116"/>
                  </a:cubicBezTo>
                  <a:cubicBezTo>
                    <a:pt x="25465" y="6034"/>
                    <a:pt x="25517" y="5932"/>
                    <a:pt x="25606" y="5893"/>
                  </a:cubicBezTo>
                  <a:lnTo>
                    <a:pt x="25681" y="5861"/>
                  </a:lnTo>
                  <a:cubicBezTo>
                    <a:pt x="25764" y="5823"/>
                    <a:pt x="25977" y="5658"/>
                    <a:pt x="25939" y="5621"/>
                  </a:cubicBezTo>
                  <a:cubicBezTo>
                    <a:pt x="25902" y="5584"/>
                    <a:pt x="25819" y="5509"/>
                    <a:pt x="25756" y="5455"/>
                  </a:cubicBezTo>
                  <a:lnTo>
                    <a:pt x="25825" y="5381"/>
                  </a:lnTo>
                  <a:lnTo>
                    <a:pt x="25835" y="5371"/>
                  </a:lnTo>
                  <a:cubicBezTo>
                    <a:pt x="25828" y="5351"/>
                    <a:pt x="25807" y="5203"/>
                    <a:pt x="25804" y="5154"/>
                  </a:cubicBezTo>
                  <a:cubicBezTo>
                    <a:pt x="25801" y="5102"/>
                    <a:pt x="25793" y="5046"/>
                    <a:pt x="25786" y="5026"/>
                  </a:cubicBezTo>
                  <a:lnTo>
                    <a:pt x="25778" y="5026"/>
                  </a:lnTo>
                  <a:lnTo>
                    <a:pt x="25614" y="5022"/>
                  </a:lnTo>
                  <a:cubicBezTo>
                    <a:pt x="25684" y="4966"/>
                    <a:pt x="25682" y="4793"/>
                    <a:pt x="25702" y="4745"/>
                  </a:cubicBezTo>
                  <a:cubicBezTo>
                    <a:pt x="25722" y="4697"/>
                    <a:pt x="25759" y="4606"/>
                    <a:pt x="25786" y="4542"/>
                  </a:cubicBezTo>
                  <a:lnTo>
                    <a:pt x="25705" y="4523"/>
                  </a:lnTo>
                  <a:lnTo>
                    <a:pt x="25601" y="4499"/>
                  </a:lnTo>
                  <a:cubicBezTo>
                    <a:pt x="25636" y="4455"/>
                    <a:pt x="25681" y="4356"/>
                    <a:pt x="25657" y="4332"/>
                  </a:cubicBezTo>
                  <a:cubicBezTo>
                    <a:pt x="25634" y="4308"/>
                    <a:pt x="25569" y="4260"/>
                    <a:pt x="25590" y="4241"/>
                  </a:cubicBezTo>
                  <a:cubicBezTo>
                    <a:pt x="25612" y="4220"/>
                    <a:pt x="25641" y="4186"/>
                    <a:pt x="25657" y="4167"/>
                  </a:cubicBezTo>
                  <a:lnTo>
                    <a:pt x="25644" y="4138"/>
                  </a:lnTo>
                  <a:cubicBezTo>
                    <a:pt x="25634" y="4119"/>
                    <a:pt x="25654" y="4070"/>
                    <a:pt x="25666" y="4070"/>
                  </a:cubicBezTo>
                  <a:lnTo>
                    <a:pt x="25774" y="4058"/>
                  </a:lnTo>
                  <a:cubicBezTo>
                    <a:pt x="25742" y="4009"/>
                    <a:pt x="25626" y="3801"/>
                    <a:pt x="25559" y="3765"/>
                  </a:cubicBezTo>
                  <a:cubicBezTo>
                    <a:pt x="25492" y="3730"/>
                    <a:pt x="25220" y="3677"/>
                    <a:pt x="25136" y="3672"/>
                  </a:cubicBezTo>
                  <a:cubicBezTo>
                    <a:pt x="25055" y="3666"/>
                    <a:pt x="24827" y="3666"/>
                    <a:pt x="24819" y="3637"/>
                  </a:cubicBezTo>
                  <a:cubicBezTo>
                    <a:pt x="24810" y="3608"/>
                    <a:pt x="24758" y="3464"/>
                    <a:pt x="24712" y="3448"/>
                  </a:cubicBezTo>
                  <a:cubicBezTo>
                    <a:pt x="24666" y="3432"/>
                    <a:pt x="24619" y="3403"/>
                    <a:pt x="24613" y="3397"/>
                  </a:cubicBezTo>
                  <a:cubicBezTo>
                    <a:pt x="24605" y="3391"/>
                    <a:pt x="24553" y="3378"/>
                    <a:pt x="24499" y="3370"/>
                  </a:cubicBezTo>
                  <a:lnTo>
                    <a:pt x="24449" y="3384"/>
                  </a:lnTo>
                  <a:cubicBezTo>
                    <a:pt x="24438" y="3382"/>
                    <a:pt x="24426" y="3381"/>
                    <a:pt x="24415" y="3381"/>
                  </a:cubicBezTo>
                  <a:cubicBezTo>
                    <a:pt x="24348" y="3381"/>
                    <a:pt x="24290" y="3420"/>
                    <a:pt x="24284" y="3443"/>
                  </a:cubicBezTo>
                  <a:cubicBezTo>
                    <a:pt x="24283" y="3450"/>
                    <a:pt x="24279" y="3452"/>
                    <a:pt x="24275" y="3452"/>
                  </a:cubicBezTo>
                  <a:cubicBezTo>
                    <a:pt x="24260" y="3452"/>
                    <a:pt x="24234" y="3425"/>
                    <a:pt x="24225" y="3411"/>
                  </a:cubicBezTo>
                  <a:cubicBezTo>
                    <a:pt x="24223" y="3407"/>
                    <a:pt x="24212" y="3406"/>
                    <a:pt x="24196" y="3406"/>
                  </a:cubicBezTo>
                  <a:cubicBezTo>
                    <a:pt x="24137" y="3406"/>
                    <a:pt x="24005" y="3428"/>
                    <a:pt x="23950" y="3443"/>
                  </a:cubicBezTo>
                  <a:cubicBezTo>
                    <a:pt x="23881" y="3463"/>
                    <a:pt x="23807" y="3485"/>
                    <a:pt x="23788" y="3493"/>
                  </a:cubicBezTo>
                  <a:lnTo>
                    <a:pt x="23785" y="3504"/>
                  </a:lnTo>
                  <a:lnTo>
                    <a:pt x="23759" y="3600"/>
                  </a:lnTo>
                  <a:cubicBezTo>
                    <a:pt x="23676" y="3576"/>
                    <a:pt x="23561" y="3548"/>
                    <a:pt x="23506" y="3533"/>
                  </a:cubicBezTo>
                  <a:lnTo>
                    <a:pt x="23468" y="3580"/>
                  </a:lnTo>
                  <a:cubicBezTo>
                    <a:pt x="23455" y="3596"/>
                    <a:pt x="23442" y="3602"/>
                    <a:pt x="23431" y="3602"/>
                  </a:cubicBezTo>
                  <a:cubicBezTo>
                    <a:pt x="23400" y="3602"/>
                    <a:pt x="23373" y="3559"/>
                    <a:pt x="23339" y="3559"/>
                  </a:cubicBezTo>
                  <a:cubicBezTo>
                    <a:pt x="23331" y="3559"/>
                    <a:pt x="23322" y="3561"/>
                    <a:pt x="23312" y="3568"/>
                  </a:cubicBezTo>
                  <a:lnTo>
                    <a:pt x="23268" y="3602"/>
                  </a:lnTo>
                  <a:cubicBezTo>
                    <a:pt x="23210" y="3631"/>
                    <a:pt x="23111" y="3676"/>
                    <a:pt x="23048" y="3701"/>
                  </a:cubicBezTo>
                  <a:lnTo>
                    <a:pt x="23029" y="3688"/>
                  </a:lnTo>
                  <a:cubicBezTo>
                    <a:pt x="23006" y="3672"/>
                    <a:pt x="22989" y="3666"/>
                    <a:pt x="22975" y="3666"/>
                  </a:cubicBezTo>
                  <a:cubicBezTo>
                    <a:pt x="22931" y="3666"/>
                    <a:pt x="22926" y="3732"/>
                    <a:pt x="22886" y="3733"/>
                  </a:cubicBezTo>
                  <a:cubicBezTo>
                    <a:pt x="22886" y="3733"/>
                    <a:pt x="22885" y="3733"/>
                    <a:pt x="22884" y="3733"/>
                  </a:cubicBezTo>
                  <a:cubicBezTo>
                    <a:pt x="22866" y="3733"/>
                    <a:pt x="22847" y="3717"/>
                    <a:pt x="22827" y="3714"/>
                  </a:cubicBezTo>
                  <a:lnTo>
                    <a:pt x="22803" y="3709"/>
                  </a:lnTo>
                  <a:cubicBezTo>
                    <a:pt x="22776" y="3709"/>
                    <a:pt x="22709" y="3745"/>
                    <a:pt x="22654" y="3791"/>
                  </a:cubicBezTo>
                  <a:lnTo>
                    <a:pt x="22577" y="3794"/>
                  </a:lnTo>
                  <a:cubicBezTo>
                    <a:pt x="22574" y="3794"/>
                    <a:pt x="22570" y="3794"/>
                    <a:pt x="22566" y="3794"/>
                  </a:cubicBezTo>
                  <a:cubicBezTo>
                    <a:pt x="22542" y="3794"/>
                    <a:pt x="22516" y="3793"/>
                    <a:pt x="22492" y="3793"/>
                  </a:cubicBezTo>
                  <a:cubicBezTo>
                    <a:pt x="22464" y="3793"/>
                    <a:pt x="22437" y="3795"/>
                    <a:pt x="22417" y="3805"/>
                  </a:cubicBezTo>
                  <a:lnTo>
                    <a:pt x="22369" y="3831"/>
                  </a:lnTo>
                  <a:cubicBezTo>
                    <a:pt x="22346" y="3864"/>
                    <a:pt x="22317" y="3875"/>
                    <a:pt x="22298" y="3875"/>
                  </a:cubicBezTo>
                  <a:cubicBezTo>
                    <a:pt x="22286" y="3875"/>
                    <a:pt x="22278" y="3871"/>
                    <a:pt x="22276" y="3866"/>
                  </a:cubicBezTo>
                  <a:cubicBezTo>
                    <a:pt x="22275" y="3865"/>
                    <a:pt x="22274" y="3864"/>
                    <a:pt x="22271" y="3864"/>
                  </a:cubicBezTo>
                  <a:cubicBezTo>
                    <a:pt x="22256" y="3864"/>
                    <a:pt x="22218" y="3889"/>
                    <a:pt x="22175" y="3929"/>
                  </a:cubicBezTo>
                  <a:lnTo>
                    <a:pt x="22171" y="3925"/>
                  </a:lnTo>
                  <a:lnTo>
                    <a:pt x="22094" y="3877"/>
                  </a:lnTo>
                  <a:cubicBezTo>
                    <a:pt x="22063" y="3925"/>
                    <a:pt x="21940" y="4036"/>
                    <a:pt x="21886" y="4046"/>
                  </a:cubicBezTo>
                  <a:cubicBezTo>
                    <a:pt x="21831" y="4054"/>
                    <a:pt x="21684" y="4057"/>
                    <a:pt x="21649" y="4062"/>
                  </a:cubicBezTo>
                  <a:cubicBezTo>
                    <a:pt x="21612" y="4066"/>
                    <a:pt x="21497" y="4116"/>
                    <a:pt x="21458" y="4122"/>
                  </a:cubicBezTo>
                  <a:cubicBezTo>
                    <a:pt x="21420" y="4129"/>
                    <a:pt x="21312" y="4135"/>
                    <a:pt x="21221" y="4138"/>
                  </a:cubicBezTo>
                  <a:lnTo>
                    <a:pt x="21211" y="4233"/>
                  </a:lnTo>
                  <a:lnTo>
                    <a:pt x="21211" y="4239"/>
                  </a:lnTo>
                  <a:cubicBezTo>
                    <a:pt x="21171" y="4243"/>
                    <a:pt x="21050" y="4247"/>
                    <a:pt x="21016" y="4247"/>
                  </a:cubicBezTo>
                  <a:cubicBezTo>
                    <a:pt x="20982" y="4247"/>
                    <a:pt x="20938" y="4315"/>
                    <a:pt x="20915" y="4398"/>
                  </a:cubicBezTo>
                  <a:lnTo>
                    <a:pt x="20787" y="4342"/>
                  </a:lnTo>
                  <a:lnTo>
                    <a:pt x="20710" y="4308"/>
                  </a:lnTo>
                  <a:cubicBezTo>
                    <a:pt x="20707" y="4371"/>
                    <a:pt x="20625" y="4444"/>
                    <a:pt x="20529" y="4473"/>
                  </a:cubicBezTo>
                  <a:lnTo>
                    <a:pt x="20435" y="4476"/>
                  </a:lnTo>
                  <a:cubicBezTo>
                    <a:pt x="20388" y="4478"/>
                    <a:pt x="20337" y="4505"/>
                    <a:pt x="20297" y="4529"/>
                  </a:cubicBezTo>
                  <a:cubicBezTo>
                    <a:pt x="20270" y="4544"/>
                    <a:pt x="20255" y="4595"/>
                    <a:pt x="20236" y="4595"/>
                  </a:cubicBezTo>
                  <a:cubicBezTo>
                    <a:pt x="20234" y="4595"/>
                    <a:pt x="20233" y="4595"/>
                    <a:pt x="20231" y="4595"/>
                  </a:cubicBezTo>
                  <a:cubicBezTo>
                    <a:pt x="20183" y="4595"/>
                    <a:pt x="20134" y="4575"/>
                    <a:pt x="20086" y="4564"/>
                  </a:cubicBezTo>
                  <a:lnTo>
                    <a:pt x="19927" y="4644"/>
                  </a:lnTo>
                  <a:lnTo>
                    <a:pt x="19890" y="4664"/>
                  </a:lnTo>
                  <a:cubicBezTo>
                    <a:pt x="19849" y="4683"/>
                    <a:pt x="19668" y="4721"/>
                    <a:pt x="19610" y="4726"/>
                  </a:cubicBezTo>
                  <a:cubicBezTo>
                    <a:pt x="19600" y="4727"/>
                    <a:pt x="19591" y="4727"/>
                    <a:pt x="19583" y="4727"/>
                  </a:cubicBezTo>
                  <a:cubicBezTo>
                    <a:pt x="19541" y="4727"/>
                    <a:pt x="19514" y="4719"/>
                    <a:pt x="19516" y="4713"/>
                  </a:cubicBezTo>
                  <a:cubicBezTo>
                    <a:pt x="19519" y="4709"/>
                    <a:pt x="19677" y="4640"/>
                    <a:pt x="19735" y="4612"/>
                  </a:cubicBezTo>
                  <a:cubicBezTo>
                    <a:pt x="19793" y="4587"/>
                    <a:pt x="19940" y="4444"/>
                    <a:pt x="19990" y="4407"/>
                  </a:cubicBezTo>
                  <a:cubicBezTo>
                    <a:pt x="20037" y="4373"/>
                    <a:pt x="20095" y="4346"/>
                    <a:pt x="20124" y="4346"/>
                  </a:cubicBezTo>
                  <a:cubicBezTo>
                    <a:pt x="20126" y="4346"/>
                    <a:pt x="20128" y="4346"/>
                    <a:pt x="20129" y="4347"/>
                  </a:cubicBezTo>
                  <a:lnTo>
                    <a:pt x="20155" y="4351"/>
                  </a:lnTo>
                  <a:lnTo>
                    <a:pt x="20174" y="4356"/>
                  </a:lnTo>
                  <a:cubicBezTo>
                    <a:pt x="20175" y="4357"/>
                    <a:pt x="20177" y="4357"/>
                    <a:pt x="20179" y="4357"/>
                  </a:cubicBezTo>
                  <a:cubicBezTo>
                    <a:pt x="20206" y="4357"/>
                    <a:pt x="20281" y="4324"/>
                    <a:pt x="20352" y="4279"/>
                  </a:cubicBezTo>
                  <a:lnTo>
                    <a:pt x="20419" y="4236"/>
                  </a:lnTo>
                  <a:lnTo>
                    <a:pt x="20465" y="4206"/>
                  </a:lnTo>
                  <a:cubicBezTo>
                    <a:pt x="20521" y="4164"/>
                    <a:pt x="20608" y="4102"/>
                    <a:pt x="20656" y="4087"/>
                  </a:cubicBezTo>
                  <a:cubicBezTo>
                    <a:pt x="20705" y="4074"/>
                    <a:pt x="20806" y="4026"/>
                    <a:pt x="20878" y="3978"/>
                  </a:cubicBezTo>
                  <a:lnTo>
                    <a:pt x="20978" y="3965"/>
                  </a:lnTo>
                  <a:lnTo>
                    <a:pt x="21103" y="3948"/>
                  </a:lnTo>
                  <a:cubicBezTo>
                    <a:pt x="21167" y="3847"/>
                    <a:pt x="21152" y="3690"/>
                    <a:pt x="21192" y="3679"/>
                  </a:cubicBezTo>
                  <a:cubicBezTo>
                    <a:pt x="21222" y="3670"/>
                    <a:pt x="21261" y="3662"/>
                    <a:pt x="21285" y="3662"/>
                  </a:cubicBezTo>
                  <a:cubicBezTo>
                    <a:pt x="21292" y="3662"/>
                    <a:pt x="21297" y="3663"/>
                    <a:pt x="21301" y="3664"/>
                  </a:cubicBezTo>
                  <a:cubicBezTo>
                    <a:pt x="21319" y="3672"/>
                    <a:pt x="21319" y="3708"/>
                    <a:pt x="21312" y="3720"/>
                  </a:cubicBezTo>
                  <a:cubicBezTo>
                    <a:pt x="21309" y="3726"/>
                    <a:pt x="21314" y="3730"/>
                    <a:pt x="21325" y="3730"/>
                  </a:cubicBezTo>
                  <a:cubicBezTo>
                    <a:pt x="21335" y="3730"/>
                    <a:pt x="21349" y="3727"/>
                    <a:pt x="21365" y="3722"/>
                  </a:cubicBezTo>
                  <a:lnTo>
                    <a:pt x="21397" y="3722"/>
                  </a:lnTo>
                  <a:lnTo>
                    <a:pt x="21532" y="3720"/>
                  </a:lnTo>
                  <a:cubicBezTo>
                    <a:pt x="21530" y="3632"/>
                    <a:pt x="21617" y="3618"/>
                    <a:pt x="21647" y="3597"/>
                  </a:cubicBezTo>
                  <a:cubicBezTo>
                    <a:pt x="21677" y="3576"/>
                    <a:pt x="21764" y="3499"/>
                    <a:pt x="21796" y="3490"/>
                  </a:cubicBezTo>
                  <a:cubicBezTo>
                    <a:pt x="21826" y="3480"/>
                    <a:pt x="21897" y="3472"/>
                    <a:pt x="21916" y="3464"/>
                  </a:cubicBezTo>
                  <a:cubicBezTo>
                    <a:pt x="21934" y="3456"/>
                    <a:pt x="22150" y="3301"/>
                    <a:pt x="22241" y="3266"/>
                  </a:cubicBezTo>
                  <a:cubicBezTo>
                    <a:pt x="22334" y="3230"/>
                    <a:pt x="22510" y="3131"/>
                    <a:pt x="22549" y="3104"/>
                  </a:cubicBezTo>
                  <a:cubicBezTo>
                    <a:pt x="22585" y="3079"/>
                    <a:pt x="22715" y="2947"/>
                    <a:pt x="22779" y="2947"/>
                  </a:cubicBezTo>
                  <a:cubicBezTo>
                    <a:pt x="22780" y="2947"/>
                    <a:pt x="22781" y="2947"/>
                    <a:pt x="22782" y="2947"/>
                  </a:cubicBezTo>
                  <a:cubicBezTo>
                    <a:pt x="22811" y="2949"/>
                    <a:pt x="22838" y="2950"/>
                    <a:pt x="22860" y="2950"/>
                  </a:cubicBezTo>
                  <a:cubicBezTo>
                    <a:pt x="22885" y="2950"/>
                    <a:pt x="22903" y="2949"/>
                    <a:pt x="22907" y="2945"/>
                  </a:cubicBezTo>
                  <a:lnTo>
                    <a:pt x="22914" y="2941"/>
                  </a:lnTo>
                  <a:lnTo>
                    <a:pt x="23021" y="2877"/>
                  </a:lnTo>
                  <a:cubicBezTo>
                    <a:pt x="23139" y="2808"/>
                    <a:pt x="23404" y="2659"/>
                    <a:pt x="23469" y="2627"/>
                  </a:cubicBezTo>
                  <a:cubicBezTo>
                    <a:pt x="23535" y="2595"/>
                    <a:pt x="23650" y="2537"/>
                    <a:pt x="23726" y="2502"/>
                  </a:cubicBezTo>
                  <a:lnTo>
                    <a:pt x="23782" y="2457"/>
                  </a:lnTo>
                  <a:lnTo>
                    <a:pt x="23833" y="2419"/>
                  </a:lnTo>
                  <a:cubicBezTo>
                    <a:pt x="23871" y="2364"/>
                    <a:pt x="23961" y="2315"/>
                    <a:pt x="24035" y="2311"/>
                  </a:cubicBezTo>
                  <a:lnTo>
                    <a:pt x="24095" y="2294"/>
                  </a:lnTo>
                  <a:lnTo>
                    <a:pt x="24111" y="2289"/>
                  </a:lnTo>
                  <a:cubicBezTo>
                    <a:pt x="24119" y="2262"/>
                    <a:pt x="24177" y="2190"/>
                    <a:pt x="24198" y="2172"/>
                  </a:cubicBezTo>
                  <a:cubicBezTo>
                    <a:pt x="24219" y="2154"/>
                    <a:pt x="24265" y="2111"/>
                    <a:pt x="24300" y="2076"/>
                  </a:cubicBezTo>
                  <a:lnTo>
                    <a:pt x="24339" y="2071"/>
                  </a:lnTo>
                  <a:cubicBezTo>
                    <a:pt x="24464" y="2058"/>
                    <a:pt x="24339" y="2010"/>
                    <a:pt x="24358" y="1996"/>
                  </a:cubicBezTo>
                  <a:cubicBezTo>
                    <a:pt x="24397" y="1969"/>
                    <a:pt x="24446" y="1951"/>
                    <a:pt x="24493" y="1933"/>
                  </a:cubicBezTo>
                  <a:lnTo>
                    <a:pt x="24515" y="1925"/>
                  </a:lnTo>
                  <a:cubicBezTo>
                    <a:pt x="24544" y="1922"/>
                    <a:pt x="24544" y="1844"/>
                    <a:pt x="24533" y="1817"/>
                  </a:cubicBezTo>
                  <a:cubicBezTo>
                    <a:pt x="24521" y="1791"/>
                    <a:pt x="24393" y="1677"/>
                    <a:pt x="24393" y="1628"/>
                  </a:cubicBezTo>
                  <a:cubicBezTo>
                    <a:pt x="24392" y="1578"/>
                    <a:pt x="24361" y="1466"/>
                    <a:pt x="24326" y="1378"/>
                  </a:cubicBezTo>
                  <a:lnTo>
                    <a:pt x="24292" y="1299"/>
                  </a:lnTo>
                  <a:lnTo>
                    <a:pt x="24281" y="1102"/>
                  </a:lnTo>
                  <a:cubicBezTo>
                    <a:pt x="24276" y="1077"/>
                    <a:pt x="24272" y="1049"/>
                    <a:pt x="24264" y="1025"/>
                  </a:cubicBezTo>
                  <a:cubicBezTo>
                    <a:pt x="24257" y="1005"/>
                    <a:pt x="24233" y="971"/>
                    <a:pt x="24238" y="968"/>
                  </a:cubicBezTo>
                  <a:cubicBezTo>
                    <a:pt x="24361" y="902"/>
                    <a:pt x="24260" y="822"/>
                    <a:pt x="24228" y="780"/>
                  </a:cubicBezTo>
                  <a:lnTo>
                    <a:pt x="24168" y="699"/>
                  </a:lnTo>
                  <a:cubicBezTo>
                    <a:pt x="24196" y="622"/>
                    <a:pt x="24217" y="526"/>
                    <a:pt x="24212" y="486"/>
                  </a:cubicBezTo>
                  <a:lnTo>
                    <a:pt x="24211" y="486"/>
                  </a:lnTo>
                  <a:lnTo>
                    <a:pt x="24100" y="492"/>
                  </a:lnTo>
                  <a:cubicBezTo>
                    <a:pt x="24113" y="430"/>
                    <a:pt x="24115" y="340"/>
                    <a:pt x="24108" y="326"/>
                  </a:cubicBezTo>
                  <a:cubicBezTo>
                    <a:pt x="24100" y="311"/>
                    <a:pt x="23977" y="306"/>
                    <a:pt x="23967" y="270"/>
                  </a:cubicBezTo>
                  <a:cubicBezTo>
                    <a:pt x="23959" y="234"/>
                    <a:pt x="23874" y="186"/>
                    <a:pt x="23780" y="164"/>
                  </a:cubicBezTo>
                  <a:lnTo>
                    <a:pt x="23695" y="167"/>
                  </a:lnTo>
                  <a:lnTo>
                    <a:pt x="23637" y="170"/>
                  </a:lnTo>
                  <a:cubicBezTo>
                    <a:pt x="23588" y="204"/>
                    <a:pt x="23539" y="217"/>
                    <a:pt x="23522" y="217"/>
                  </a:cubicBezTo>
                  <a:cubicBezTo>
                    <a:pt x="23518" y="217"/>
                    <a:pt x="23516" y="216"/>
                    <a:pt x="23516" y="215"/>
                  </a:cubicBezTo>
                  <a:cubicBezTo>
                    <a:pt x="23513" y="207"/>
                    <a:pt x="23418" y="178"/>
                    <a:pt x="23304" y="150"/>
                  </a:cubicBezTo>
                  <a:lnTo>
                    <a:pt x="23231" y="218"/>
                  </a:lnTo>
                  <a:lnTo>
                    <a:pt x="23213" y="236"/>
                  </a:lnTo>
                  <a:cubicBezTo>
                    <a:pt x="23206" y="238"/>
                    <a:pt x="23199" y="239"/>
                    <a:pt x="23192" y="239"/>
                  </a:cubicBezTo>
                  <a:cubicBezTo>
                    <a:pt x="23164" y="239"/>
                    <a:pt x="23140" y="224"/>
                    <a:pt x="23135" y="201"/>
                  </a:cubicBezTo>
                  <a:lnTo>
                    <a:pt x="23136" y="175"/>
                  </a:lnTo>
                  <a:cubicBezTo>
                    <a:pt x="23138" y="164"/>
                    <a:pt x="23168" y="156"/>
                    <a:pt x="23173" y="143"/>
                  </a:cubicBezTo>
                  <a:cubicBezTo>
                    <a:pt x="23200" y="73"/>
                    <a:pt x="23164" y="26"/>
                    <a:pt x="23064" y="4"/>
                  </a:cubicBezTo>
                  <a:lnTo>
                    <a:pt x="23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2772375" y="1475875"/>
              <a:ext cx="13875" cy="12475"/>
            </a:xfrm>
            <a:custGeom>
              <a:avLst/>
              <a:gdLst/>
              <a:ahLst/>
              <a:cxnLst/>
              <a:rect l="l" t="t" r="r" b="b"/>
              <a:pathLst>
                <a:path w="555" h="499" extrusionOk="0">
                  <a:moveTo>
                    <a:pt x="520" y="1"/>
                  </a:moveTo>
                  <a:lnTo>
                    <a:pt x="500" y="2"/>
                  </a:lnTo>
                  <a:cubicBezTo>
                    <a:pt x="488" y="4"/>
                    <a:pt x="475" y="12"/>
                    <a:pt x="462" y="12"/>
                  </a:cubicBezTo>
                  <a:cubicBezTo>
                    <a:pt x="442" y="11"/>
                    <a:pt x="426" y="10"/>
                    <a:pt x="413" y="10"/>
                  </a:cubicBezTo>
                  <a:cubicBezTo>
                    <a:pt x="357" y="10"/>
                    <a:pt x="353" y="24"/>
                    <a:pt x="368" y="73"/>
                  </a:cubicBezTo>
                  <a:lnTo>
                    <a:pt x="379" y="111"/>
                  </a:lnTo>
                  <a:cubicBezTo>
                    <a:pt x="388" y="156"/>
                    <a:pt x="379" y="198"/>
                    <a:pt x="372" y="19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63" y="199"/>
                    <a:pt x="305" y="139"/>
                    <a:pt x="283" y="116"/>
                  </a:cubicBezTo>
                  <a:cubicBezTo>
                    <a:pt x="279" y="112"/>
                    <a:pt x="274" y="110"/>
                    <a:pt x="268" y="110"/>
                  </a:cubicBezTo>
                  <a:cubicBezTo>
                    <a:pt x="236" y="110"/>
                    <a:pt x="176" y="157"/>
                    <a:pt x="147" y="172"/>
                  </a:cubicBezTo>
                  <a:cubicBezTo>
                    <a:pt x="139" y="176"/>
                    <a:pt x="131" y="178"/>
                    <a:pt x="123" y="178"/>
                  </a:cubicBezTo>
                  <a:cubicBezTo>
                    <a:pt x="92" y="178"/>
                    <a:pt x="56" y="153"/>
                    <a:pt x="34" y="113"/>
                  </a:cubicBezTo>
                  <a:lnTo>
                    <a:pt x="6" y="201"/>
                  </a:lnTo>
                  <a:cubicBezTo>
                    <a:pt x="1" y="212"/>
                    <a:pt x="42" y="236"/>
                    <a:pt x="68" y="249"/>
                  </a:cubicBezTo>
                  <a:cubicBezTo>
                    <a:pt x="71" y="250"/>
                    <a:pt x="75" y="251"/>
                    <a:pt x="79" y="251"/>
                  </a:cubicBezTo>
                  <a:cubicBezTo>
                    <a:pt x="89" y="251"/>
                    <a:pt x="100" y="248"/>
                    <a:pt x="110" y="248"/>
                  </a:cubicBezTo>
                  <a:cubicBezTo>
                    <a:pt x="115" y="248"/>
                    <a:pt x="119" y="249"/>
                    <a:pt x="123" y="251"/>
                  </a:cubicBezTo>
                  <a:cubicBezTo>
                    <a:pt x="142" y="260"/>
                    <a:pt x="166" y="279"/>
                    <a:pt x="166" y="294"/>
                  </a:cubicBezTo>
                  <a:cubicBezTo>
                    <a:pt x="166" y="310"/>
                    <a:pt x="143" y="329"/>
                    <a:pt x="126" y="340"/>
                  </a:cubicBezTo>
                  <a:lnTo>
                    <a:pt x="103" y="353"/>
                  </a:lnTo>
                  <a:cubicBezTo>
                    <a:pt x="55" y="369"/>
                    <a:pt x="131" y="459"/>
                    <a:pt x="164" y="481"/>
                  </a:cubicBezTo>
                  <a:cubicBezTo>
                    <a:pt x="183" y="494"/>
                    <a:pt x="209" y="498"/>
                    <a:pt x="230" y="498"/>
                  </a:cubicBezTo>
                  <a:cubicBezTo>
                    <a:pt x="245" y="498"/>
                    <a:pt x="258" y="496"/>
                    <a:pt x="262" y="492"/>
                  </a:cubicBezTo>
                  <a:cubicBezTo>
                    <a:pt x="273" y="484"/>
                    <a:pt x="222" y="420"/>
                    <a:pt x="151" y="353"/>
                  </a:cubicBezTo>
                  <a:lnTo>
                    <a:pt x="323" y="326"/>
                  </a:lnTo>
                  <a:cubicBezTo>
                    <a:pt x="369" y="319"/>
                    <a:pt x="403" y="265"/>
                    <a:pt x="451" y="252"/>
                  </a:cubicBezTo>
                  <a:cubicBezTo>
                    <a:pt x="516" y="236"/>
                    <a:pt x="521" y="203"/>
                    <a:pt x="489" y="174"/>
                  </a:cubicBezTo>
                  <a:cubicBezTo>
                    <a:pt x="409" y="103"/>
                    <a:pt x="438" y="76"/>
                    <a:pt x="539" y="60"/>
                  </a:cubicBezTo>
                  <a:lnTo>
                    <a:pt x="550" y="58"/>
                  </a:lnTo>
                  <a:cubicBezTo>
                    <a:pt x="555" y="26"/>
                    <a:pt x="542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711300" y="1510750"/>
              <a:ext cx="8775" cy="8225"/>
            </a:xfrm>
            <a:custGeom>
              <a:avLst/>
              <a:gdLst/>
              <a:ahLst/>
              <a:cxnLst/>
              <a:rect l="l" t="t" r="r" b="b"/>
              <a:pathLst>
                <a:path w="351" h="329" extrusionOk="0">
                  <a:moveTo>
                    <a:pt x="228" y="1"/>
                  </a:moveTo>
                  <a:cubicBezTo>
                    <a:pt x="196" y="1"/>
                    <a:pt x="163" y="5"/>
                    <a:pt x="140" y="5"/>
                  </a:cubicBezTo>
                  <a:cubicBezTo>
                    <a:pt x="133" y="5"/>
                    <a:pt x="127" y="5"/>
                    <a:pt x="122" y="4"/>
                  </a:cubicBezTo>
                  <a:cubicBezTo>
                    <a:pt x="117" y="3"/>
                    <a:pt x="112" y="2"/>
                    <a:pt x="107" y="2"/>
                  </a:cubicBezTo>
                  <a:cubicBezTo>
                    <a:pt x="70" y="2"/>
                    <a:pt x="34" y="28"/>
                    <a:pt x="21" y="65"/>
                  </a:cubicBezTo>
                  <a:lnTo>
                    <a:pt x="88" y="82"/>
                  </a:lnTo>
                  <a:lnTo>
                    <a:pt x="114" y="89"/>
                  </a:lnTo>
                  <a:cubicBezTo>
                    <a:pt x="136" y="111"/>
                    <a:pt x="127" y="145"/>
                    <a:pt x="95" y="164"/>
                  </a:cubicBezTo>
                  <a:lnTo>
                    <a:pt x="56" y="172"/>
                  </a:lnTo>
                  <a:lnTo>
                    <a:pt x="32" y="175"/>
                  </a:lnTo>
                  <a:cubicBezTo>
                    <a:pt x="0" y="186"/>
                    <a:pt x="91" y="313"/>
                    <a:pt x="154" y="327"/>
                  </a:cubicBezTo>
                  <a:cubicBezTo>
                    <a:pt x="159" y="328"/>
                    <a:pt x="163" y="329"/>
                    <a:pt x="168" y="329"/>
                  </a:cubicBezTo>
                  <a:cubicBezTo>
                    <a:pt x="228" y="329"/>
                    <a:pt x="290" y="256"/>
                    <a:pt x="264" y="233"/>
                  </a:cubicBezTo>
                  <a:cubicBezTo>
                    <a:pt x="239" y="207"/>
                    <a:pt x="351" y="77"/>
                    <a:pt x="314" y="29"/>
                  </a:cubicBezTo>
                  <a:cubicBezTo>
                    <a:pt x="298" y="6"/>
                    <a:pt x="26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2721425" y="1507425"/>
              <a:ext cx="7150" cy="5300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68" y="1"/>
                  </a:moveTo>
                  <a:cubicBezTo>
                    <a:pt x="102" y="1"/>
                    <a:pt x="18" y="22"/>
                    <a:pt x="0" y="85"/>
                  </a:cubicBezTo>
                  <a:lnTo>
                    <a:pt x="85" y="143"/>
                  </a:lnTo>
                  <a:lnTo>
                    <a:pt x="188" y="212"/>
                  </a:lnTo>
                  <a:cubicBezTo>
                    <a:pt x="263" y="124"/>
                    <a:pt x="285" y="34"/>
                    <a:pt x="237" y="12"/>
                  </a:cubicBezTo>
                  <a:cubicBezTo>
                    <a:pt x="223" y="5"/>
                    <a:pt x="19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874700" y="1425950"/>
              <a:ext cx="9775" cy="4600"/>
            </a:xfrm>
            <a:custGeom>
              <a:avLst/>
              <a:gdLst/>
              <a:ahLst/>
              <a:cxnLst/>
              <a:rect l="l" t="t" r="r" b="b"/>
              <a:pathLst>
                <a:path w="391" h="184" extrusionOk="0">
                  <a:moveTo>
                    <a:pt x="345" y="1"/>
                  </a:moveTo>
                  <a:cubicBezTo>
                    <a:pt x="299" y="1"/>
                    <a:pt x="215" y="24"/>
                    <a:pt x="185" y="36"/>
                  </a:cubicBezTo>
                  <a:cubicBezTo>
                    <a:pt x="148" y="52"/>
                    <a:pt x="1" y="105"/>
                    <a:pt x="22" y="137"/>
                  </a:cubicBezTo>
                  <a:cubicBezTo>
                    <a:pt x="34" y="158"/>
                    <a:pt x="50" y="169"/>
                    <a:pt x="65" y="169"/>
                  </a:cubicBezTo>
                  <a:cubicBezTo>
                    <a:pt x="74" y="169"/>
                    <a:pt x="82" y="165"/>
                    <a:pt x="89" y="156"/>
                  </a:cubicBezTo>
                  <a:cubicBezTo>
                    <a:pt x="92" y="152"/>
                    <a:pt x="98" y="151"/>
                    <a:pt x="107" y="151"/>
                  </a:cubicBezTo>
                  <a:cubicBezTo>
                    <a:pt x="144" y="151"/>
                    <a:pt x="226" y="183"/>
                    <a:pt x="237" y="183"/>
                  </a:cubicBezTo>
                  <a:cubicBezTo>
                    <a:pt x="237" y="183"/>
                    <a:pt x="238" y="183"/>
                    <a:pt x="238" y="183"/>
                  </a:cubicBezTo>
                  <a:cubicBezTo>
                    <a:pt x="250" y="183"/>
                    <a:pt x="282" y="65"/>
                    <a:pt x="333" y="65"/>
                  </a:cubicBezTo>
                  <a:cubicBezTo>
                    <a:pt x="334" y="65"/>
                    <a:pt x="335" y="65"/>
                    <a:pt x="336" y="65"/>
                  </a:cubicBezTo>
                  <a:cubicBezTo>
                    <a:pt x="338" y="65"/>
                    <a:pt x="341" y="65"/>
                    <a:pt x="344" y="65"/>
                  </a:cubicBezTo>
                  <a:cubicBezTo>
                    <a:pt x="390" y="65"/>
                    <a:pt x="391" y="26"/>
                    <a:pt x="372" y="7"/>
                  </a:cubicBezTo>
                  <a:cubicBezTo>
                    <a:pt x="368" y="3"/>
                    <a:pt x="358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2707050" y="1503175"/>
              <a:ext cx="12125" cy="4250"/>
            </a:xfrm>
            <a:custGeom>
              <a:avLst/>
              <a:gdLst/>
              <a:ahLst/>
              <a:cxnLst/>
              <a:rect l="l" t="t" r="r" b="b"/>
              <a:pathLst>
                <a:path w="485" h="170" extrusionOk="0">
                  <a:moveTo>
                    <a:pt x="19" y="0"/>
                  </a:moveTo>
                  <a:cubicBezTo>
                    <a:pt x="6" y="0"/>
                    <a:pt x="1" y="20"/>
                    <a:pt x="7" y="54"/>
                  </a:cubicBezTo>
                  <a:lnTo>
                    <a:pt x="34" y="71"/>
                  </a:lnTo>
                  <a:lnTo>
                    <a:pt x="73" y="94"/>
                  </a:lnTo>
                  <a:cubicBezTo>
                    <a:pt x="127" y="115"/>
                    <a:pt x="226" y="140"/>
                    <a:pt x="263" y="164"/>
                  </a:cubicBezTo>
                  <a:cubicBezTo>
                    <a:pt x="269" y="168"/>
                    <a:pt x="274" y="169"/>
                    <a:pt x="280" y="169"/>
                  </a:cubicBezTo>
                  <a:cubicBezTo>
                    <a:pt x="309" y="169"/>
                    <a:pt x="331" y="120"/>
                    <a:pt x="361" y="116"/>
                  </a:cubicBezTo>
                  <a:cubicBezTo>
                    <a:pt x="394" y="111"/>
                    <a:pt x="457" y="100"/>
                    <a:pt x="471" y="87"/>
                  </a:cubicBezTo>
                  <a:cubicBezTo>
                    <a:pt x="484" y="76"/>
                    <a:pt x="374" y="47"/>
                    <a:pt x="327" y="39"/>
                  </a:cubicBezTo>
                  <a:cubicBezTo>
                    <a:pt x="295" y="34"/>
                    <a:pt x="247" y="27"/>
                    <a:pt x="210" y="27"/>
                  </a:cubicBezTo>
                  <a:cubicBezTo>
                    <a:pt x="195" y="27"/>
                    <a:pt x="181" y="28"/>
                    <a:pt x="172" y="31"/>
                  </a:cubicBezTo>
                  <a:cubicBezTo>
                    <a:pt x="166" y="33"/>
                    <a:pt x="158" y="34"/>
                    <a:pt x="148" y="34"/>
                  </a:cubicBezTo>
                  <a:cubicBezTo>
                    <a:pt x="109" y="34"/>
                    <a:pt x="49" y="20"/>
                    <a:pt x="32" y="6"/>
                  </a:cubicBezTo>
                  <a:cubicBezTo>
                    <a:pt x="27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2865900" y="1432950"/>
              <a:ext cx="5150" cy="5600"/>
            </a:xfrm>
            <a:custGeom>
              <a:avLst/>
              <a:gdLst/>
              <a:ahLst/>
              <a:cxnLst/>
              <a:rect l="l" t="t" r="r" b="b"/>
              <a:pathLst>
                <a:path w="206" h="224" extrusionOk="0">
                  <a:moveTo>
                    <a:pt x="139" y="0"/>
                  </a:moveTo>
                  <a:cubicBezTo>
                    <a:pt x="135" y="0"/>
                    <a:pt x="130" y="1"/>
                    <a:pt x="125" y="1"/>
                  </a:cubicBezTo>
                  <a:lnTo>
                    <a:pt x="69" y="28"/>
                  </a:lnTo>
                  <a:lnTo>
                    <a:pt x="1" y="62"/>
                  </a:lnTo>
                  <a:cubicBezTo>
                    <a:pt x="5" y="124"/>
                    <a:pt x="84" y="224"/>
                    <a:pt x="128" y="224"/>
                  </a:cubicBezTo>
                  <a:cubicBezTo>
                    <a:pt x="129" y="224"/>
                    <a:pt x="131" y="224"/>
                    <a:pt x="132" y="224"/>
                  </a:cubicBezTo>
                  <a:cubicBezTo>
                    <a:pt x="175" y="217"/>
                    <a:pt x="164" y="174"/>
                    <a:pt x="146" y="160"/>
                  </a:cubicBezTo>
                  <a:cubicBezTo>
                    <a:pt x="129" y="144"/>
                    <a:pt x="138" y="110"/>
                    <a:pt x="167" y="84"/>
                  </a:cubicBezTo>
                  <a:cubicBezTo>
                    <a:pt x="194" y="59"/>
                    <a:pt x="206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2724050" y="1493450"/>
              <a:ext cx="4000" cy="4825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08" y="1"/>
                  </a:moveTo>
                  <a:cubicBezTo>
                    <a:pt x="70" y="1"/>
                    <a:pt x="25" y="113"/>
                    <a:pt x="9" y="153"/>
                  </a:cubicBezTo>
                  <a:cubicBezTo>
                    <a:pt x="0" y="179"/>
                    <a:pt x="12" y="193"/>
                    <a:pt x="37" y="193"/>
                  </a:cubicBezTo>
                  <a:cubicBezTo>
                    <a:pt x="52" y="193"/>
                    <a:pt x="73" y="188"/>
                    <a:pt x="97" y="177"/>
                  </a:cubicBezTo>
                  <a:cubicBezTo>
                    <a:pt x="160" y="150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2822500" y="1443425"/>
              <a:ext cx="9025" cy="5875"/>
            </a:xfrm>
            <a:custGeom>
              <a:avLst/>
              <a:gdLst/>
              <a:ahLst/>
              <a:cxnLst/>
              <a:rect l="l" t="t" r="r" b="b"/>
              <a:pathLst>
                <a:path w="361" h="235" extrusionOk="0">
                  <a:moveTo>
                    <a:pt x="300" y="0"/>
                  </a:moveTo>
                  <a:lnTo>
                    <a:pt x="220" y="82"/>
                  </a:lnTo>
                  <a:cubicBezTo>
                    <a:pt x="175" y="128"/>
                    <a:pt x="123" y="145"/>
                    <a:pt x="58" y="145"/>
                  </a:cubicBezTo>
                  <a:cubicBezTo>
                    <a:pt x="49" y="145"/>
                    <a:pt x="40" y="145"/>
                    <a:pt x="31" y="144"/>
                  </a:cubicBezTo>
                  <a:cubicBezTo>
                    <a:pt x="25" y="144"/>
                    <a:pt x="1" y="202"/>
                    <a:pt x="7" y="205"/>
                  </a:cubicBezTo>
                  <a:lnTo>
                    <a:pt x="52" y="231"/>
                  </a:lnTo>
                  <a:cubicBezTo>
                    <a:pt x="58" y="233"/>
                    <a:pt x="65" y="234"/>
                    <a:pt x="72" y="234"/>
                  </a:cubicBezTo>
                  <a:cubicBezTo>
                    <a:pt x="136" y="234"/>
                    <a:pt x="222" y="140"/>
                    <a:pt x="284" y="135"/>
                  </a:cubicBezTo>
                  <a:cubicBezTo>
                    <a:pt x="353" y="130"/>
                    <a:pt x="361" y="69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2743525" y="1493650"/>
              <a:ext cx="6375" cy="6300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45" y="1"/>
                  </a:moveTo>
                  <a:cubicBezTo>
                    <a:pt x="176" y="22"/>
                    <a:pt x="84" y="30"/>
                    <a:pt x="47" y="70"/>
                  </a:cubicBezTo>
                  <a:lnTo>
                    <a:pt x="0" y="122"/>
                  </a:lnTo>
                  <a:cubicBezTo>
                    <a:pt x="68" y="175"/>
                    <a:pt x="162" y="241"/>
                    <a:pt x="178" y="251"/>
                  </a:cubicBezTo>
                  <a:cubicBezTo>
                    <a:pt x="179" y="251"/>
                    <a:pt x="180" y="251"/>
                    <a:pt x="180" y="251"/>
                  </a:cubicBezTo>
                  <a:cubicBezTo>
                    <a:pt x="195" y="251"/>
                    <a:pt x="208" y="180"/>
                    <a:pt x="208" y="150"/>
                  </a:cubicBezTo>
                  <a:cubicBezTo>
                    <a:pt x="210" y="119"/>
                    <a:pt x="224" y="65"/>
                    <a:pt x="237" y="55"/>
                  </a:cubicBezTo>
                  <a:cubicBezTo>
                    <a:pt x="252" y="46"/>
                    <a:pt x="255" y="22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2725700" y="1501075"/>
              <a:ext cx="7400" cy="4675"/>
            </a:xfrm>
            <a:custGeom>
              <a:avLst/>
              <a:gdLst/>
              <a:ahLst/>
              <a:cxnLst/>
              <a:rect l="l" t="t" r="r" b="b"/>
              <a:pathLst>
                <a:path w="296" h="187" extrusionOk="0">
                  <a:moveTo>
                    <a:pt x="170" y="0"/>
                  </a:moveTo>
                  <a:cubicBezTo>
                    <a:pt x="158" y="0"/>
                    <a:pt x="150" y="3"/>
                    <a:pt x="150" y="10"/>
                  </a:cubicBezTo>
                  <a:cubicBezTo>
                    <a:pt x="148" y="35"/>
                    <a:pt x="1" y="86"/>
                    <a:pt x="18" y="126"/>
                  </a:cubicBezTo>
                  <a:cubicBezTo>
                    <a:pt x="33" y="163"/>
                    <a:pt x="135" y="186"/>
                    <a:pt x="186" y="186"/>
                  </a:cubicBezTo>
                  <a:cubicBezTo>
                    <a:pt x="191" y="186"/>
                    <a:pt x="195" y="186"/>
                    <a:pt x="199" y="186"/>
                  </a:cubicBezTo>
                  <a:cubicBezTo>
                    <a:pt x="242" y="183"/>
                    <a:pt x="183" y="144"/>
                    <a:pt x="151" y="133"/>
                  </a:cubicBezTo>
                  <a:cubicBezTo>
                    <a:pt x="119" y="122"/>
                    <a:pt x="225" y="112"/>
                    <a:pt x="255" y="112"/>
                  </a:cubicBezTo>
                  <a:cubicBezTo>
                    <a:pt x="284" y="112"/>
                    <a:pt x="295" y="83"/>
                    <a:pt x="279" y="50"/>
                  </a:cubicBezTo>
                  <a:cubicBezTo>
                    <a:pt x="267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2733875" y="1501700"/>
              <a:ext cx="7325" cy="4900"/>
            </a:xfrm>
            <a:custGeom>
              <a:avLst/>
              <a:gdLst/>
              <a:ahLst/>
              <a:cxnLst/>
              <a:rect l="l" t="t" r="r" b="b"/>
              <a:pathLst>
                <a:path w="293" h="196" extrusionOk="0">
                  <a:moveTo>
                    <a:pt x="213" y="0"/>
                  </a:moveTo>
                  <a:cubicBezTo>
                    <a:pt x="202" y="0"/>
                    <a:pt x="191" y="2"/>
                    <a:pt x="185" y="5"/>
                  </a:cubicBezTo>
                  <a:cubicBezTo>
                    <a:pt x="165" y="14"/>
                    <a:pt x="106" y="108"/>
                    <a:pt x="65" y="108"/>
                  </a:cubicBezTo>
                  <a:cubicBezTo>
                    <a:pt x="62" y="108"/>
                    <a:pt x="59" y="107"/>
                    <a:pt x="56" y="106"/>
                  </a:cubicBezTo>
                  <a:cubicBezTo>
                    <a:pt x="51" y="104"/>
                    <a:pt x="45" y="103"/>
                    <a:pt x="41" y="103"/>
                  </a:cubicBezTo>
                  <a:cubicBezTo>
                    <a:pt x="11" y="103"/>
                    <a:pt x="0" y="141"/>
                    <a:pt x="20" y="196"/>
                  </a:cubicBezTo>
                  <a:lnTo>
                    <a:pt x="69" y="159"/>
                  </a:lnTo>
                  <a:lnTo>
                    <a:pt x="156" y="95"/>
                  </a:lnTo>
                  <a:cubicBezTo>
                    <a:pt x="194" y="113"/>
                    <a:pt x="225" y="119"/>
                    <a:pt x="246" y="119"/>
                  </a:cubicBezTo>
                  <a:cubicBezTo>
                    <a:pt x="279" y="119"/>
                    <a:pt x="293" y="105"/>
                    <a:pt x="287" y="95"/>
                  </a:cubicBezTo>
                  <a:cubicBezTo>
                    <a:pt x="277" y="81"/>
                    <a:pt x="244" y="29"/>
                    <a:pt x="249" y="15"/>
                  </a:cubicBezTo>
                  <a:cubicBezTo>
                    <a:pt x="252" y="6"/>
                    <a:pt x="232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2567875" y="1637300"/>
              <a:ext cx="7975" cy="2475"/>
            </a:xfrm>
            <a:custGeom>
              <a:avLst/>
              <a:gdLst/>
              <a:ahLst/>
              <a:cxnLst/>
              <a:rect l="l" t="t" r="r" b="b"/>
              <a:pathLst>
                <a:path w="319" h="99" extrusionOk="0">
                  <a:moveTo>
                    <a:pt x="30" y="0"/>
                  </a:moveTo>
                  <a:cubicBezTo>
                    <a:pt x="28" y="23"/>
                    <a:pt x="25" y="42"/>
                    <a:pt x="22" y="57"/>
                  </a:cubicBezTo>
                  <a:lnTo>
                    <a:pt x="22" y="57"/>
                  </a:lnTo>
                  <a:cubicBezTo>
                    <a:pt x="36" y="48"/>
                    <a:pt x="56" y="39"/>
                    <a:pt x="79" y="31"/>
                  </a:cubicBezTo>
                  <a:lnTo>
                    <a:pt x="79" y="31"/>
                  </a:lnTo>
                  <a:lnTo>
                    <a:pt x="30" y="0"/>
                  </a:lnTo>
                  <a:close/>
                  <a:moveTo>
                    <a:pt x="22" y="57"/>
                  </a:moveTo>
                  <a:lnTo>
                    <a:pt x="22" y="57"/>
                  </a:lnTo>
                  <a:cubicBezTo>
                    <a:pt x="9" y="66"/>
                    <a:pt x="1" y="74"/>
                    <a:pt x="3" y="82"/>
                  </a:cubicBezTo>
                  <a:cubicBezTo>
                    <a:pt x="5" y="90"/>
                    <a:pt x="7" y="94"/>
                    <a:pt x="9" y="94"/>
                  </a:cubicBezTo>
                  <a:cubicBezTo>
                    <a:pt x="13" y="94"/>
                    <a:pt x="18" y="80"/>
                    <a:pt x="22" y="57"/>
                  </a:cubicBezTo>
                  <a:close/>
                  <a:moveTo>
                    <a:pt x="202" y="6"/>
                  </a:moveTo>
                  <a:cubicBezTo>
                    <a:pt x="167" y="6"/>
                    <a:pt x="119" y="17"/>
                    <a:pt x="79" y="31"/>
                  </a:cubicBezTo>
                  <a:lnTo>
                    <a:pt x="79" y="31"/>
                  </a:lnTo>
                  <a:lnTo>
                    <a:pt x="150" y="76"/>
                  </a:lnTo>
                  <a:cubicBezTo>
                    <a:pt x="176" y="92"/>
                    <a:pt x="217" y="99"/>
                    <a:pt x="253" y="99"/>
                  </a:cubicBezTo>
                  <a:cubicBezTo>
                    <a:pt x="260" y="99"/>
                    <a:pt x="267" y="99"/>
                    <a:pt x="273" y="98"/>
                  </a:cubicBezTo>
                  <a:lnTo>
                    <a:pt x="294" y="96"/>
                  </a:lnTo>
                  <a:cubicBezTo>
                    <a:pt x="318" y="60"/>
                    <a:pt x="288" y="20"/>
                    <a:pt x="224" y="8"/>
                  </a:cubicBezTo>
                  <a:cubicBezTo>
                    <a:pt x="217" y="7"/>
                    <a:pt x="210" y="6"/>
                    <a:pt x="20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851975" y="1443325"/>
              <a:ext cx="7575" cy="3875"/>
            </a:xfrm>
            <a:custGeom>
              <a:avLst/>
              <a:gdLst/>
              <a:ahLst/>
              <a:cxnLst/>
              <a:rect l="l" t="t" r="r" b="b"/>
              <a:pathLst>
                <a:path w="303" h="155" extrusionOk="0">
                  <a:moveTo>
                    <a:pt x="5" y="48"/>
                  </a:moveTo>
                  <a:cubicBezTo>
                    <a:pt x="1" y="48"/>
                    <a:pt x="28" y="60"/>
                    <a:pt x="85" y="84"/>
                  </a:cubicBezTo>
                  <a:lnTo>
                    <a:pt x="90" y="80"/>
                  </a:lnTo>
                  <a:lnTo>
                    <a:pt x="90" y="80"/>
                  </a:lnTo>
                  <a:lnTo>
                    <a:pt x="77" y="73"/>
                  </a:lnTo>
                  <a:cubicBezTo>
                    <a:pt x="32" y="56"/>
                    <a:pt x="8" y="48"/>
                    <a:pt x="5" y="48"/>
                  </a:cubicBezTo>
                  <a:close/>
                  <a:moveTo>
                    <a:pt x="202" y="1"/>
                  </a:moveTo>
                  <a:lnTo>
                    <a:pt x="183" y="14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156" y="116"/>
                  </a:lnTo>
                  <a:lnTo>
                    <a:pt x="229" y="155"/>
                  </a:lnTo>
                  <a:cubicBezTo>
                    <a:pt x="303" y="110"/>
                    <a:pt x="292" y="39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2790750" y="1470475"/>
              <a:ext cx="6925" cy="4150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56" y="1"/>
                  </a:moveTo>
                  <a:cubicBezTo>
                    <a:pt x="228" y="1"/>
                    <a:pt x="182" y="35"/>
                    <a:pt x="169" y="52"/>
                  </a:cubicBezTo>
                  <a:cubicBezTo>
                    <a:pt x="155" y="70"/>
                    <a:pt x="130" y="83"/>
                    <a:pt x="107" y="83"/>
                  </a:cubicBezTo>
                  <a:cubicBezTo>
                    <a:pt x="102" y="83"/>
                    <a:pt x="97" y="82"/>
                    <a:pt x="92" y="81"/>
                  </a:cubicBezTo>
                  <a:cubicBezTo>
                    <a:pt x="83" y="78"/>
                    <a:pt x="64" y="76"/>
                    <a:pt x="48" y="76"/>
                  </a:cubicBezTo>
                  <a:cubicBezTo>
                    <a:pt x="23" y="76"/>
                    <a:pt x="1" y="81"/>
                    <a:pt x="15" y="98"/>
                  </a:cubicBezTo>
                  <a:lnTo>
                    <a:pt x="26" y="108"/>
                  </a:lnTo>
                  <a:lnTo>
                    <a:pt x="58" y="143"/>
                  </a:lnTo>
                  <a:cubicBezTo>
                    <a:pt x="82" y="158"/>
                    <a:pt x="110" y="166"/>
                    <a:pt x="137" y="166"/>
                  </a:cubicBezTo>
                  <a:cubicBezTo>
                    <a:pt x="164" y="166"/>
                    <a:pt x="189" y="158"/>
                    <a:pt x="206" y="143"/>
                  </a:cubicBezTo>
                  <a:lnTo>
                    <a:pt x="217" y="105"/>
                  </a:lnTo>
                  <a:cubicBezTo>
                    <a:pt x="225" y="77"/>
                    <a:pt x="259" y="58"/>
                    <a:pt x="268" y="31"/>
                  </a:cubicBezTo>
                  <a:lnTo>
                    <a:pt x="276" y="13"/>
                  </a:lnTo>
                  <a:cubicBezTo>
                    <a:pt x="273" y="4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2773375" y="1468900"/>
              <a:ext cx="8200" cy="4125"/>
            </a:xfrm>
            <a:custGeom>
              <a:avLst/>
              <a:gdLst/>
              <a:ahLst/>
              <a:cxnLst/>
              <a:rect l="l" t="t" r="r" b="b"/>
              <a:pathLst>
                <a:path w="328" h="165" extrusionOk="0">
                  <a:moveTo>
                    <a:pt x="192" y="1"/>
                  </a:moveTo>
                  <a:cubicBezTo>
                    <a:pt x="113" y="1"/>
                    <a:pt x="0" y="127"/>
                    <a:pt x="39" y="148"/>
                  </a:cubicBezTo>
                  <a:lnTo>
                    <a:pt x="78" y="164"/>
                  </a:lnTo>
                  <a:cubicBezTo>
                    <a:pt x="78" y="165"/>
                    <a:pt x="78" y="165"/>
                    <a:pt x="78" y="165"/>
                  </a:cubicBezTo>
                  <a:cubicBezTo>
                    <a:pt x="85" y="165"/>
                    <a:pt x="113" y="145"/>
                    <a:pt x="115" y="132"/>
                  </a:cubicBezTo>
                  <a:lnTo>
                    <a:pt x="126" y="73"/>
                  </a:lnTo>
                  <a:cubicBezTo>
                    <a:pt x="141" y="76"/>
                    <a:pt x="221" y="113"/>
                    <a:pt x="269" y="113"/>
                  </a:cubicBezTo>
                  <a:cubicBezTo>
                    <a:pt x="283" y="113"/>
                    <a:pt x="294" y="110"/>
                    <a:pt x="300" y="102"/>
                  </a:cubicBezTo>
                  <a:cubicBezTo>
                    <a:pt x="328" y="65"/>
                    <a:pt x="286" y="20"/>
                    <a:pt x="207" y="3"/>
                  </a:cubicBezTo>
                  <a:cubicBezTo>
                    <a:pt x="203" y="2"/>
                    <a:pt x="197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2716450" y="1494350"/>
              <a:ext cx="5725" cy="5900"/>
            </a:xfrm>
            <a:custGeom>
              <a:avLst/>
              <a:gdLst/>
              <a:ahLst/>
              <a:cxnLst/>
              <a:rect l="l" t="t" r="r" b="b"/>
              <a:pathLst>
                <a:path w="229" h="236" extrusionOk="0">
                  <a:moveTo>
                    <a:pt x="162" y="0"/>
                  </a:moveTo>
                  <a:cubicBezTo>
                    <a:pt x="140" y="0"/>
                    <a:pt x="128" y="24"/>
                    <a:pt x="134" y="62"/>
                  </a:cubicBezTo>
                  <a:lnTo>
                    <a:pt x="114" y="99"/>
                  </a:lnTo>
                  <a:cubicBezTo>
                    <a:pt x="98" y="130"/>
                    <a:pt x="42" y="147"/>
                    <a:pt x="9" y="174"/>
                  </a:cubicBezTo>
                  <a:cubicBezTo>
                    <a:pt x="1" y="181"/>
                    <a:pt x="4" y="205"/>
                    <a:pt x="12" y="216"/>
                  </a:cubicBezTo>
                  <a:cubicBezTo>
                    <a:pt x="19" y="225"/>
                    <a:pt x="44" y="236"/>
                    <a:pt x="53" y="236"/>
                  </a:cubicBezTo>
                  <a:cubicBezTo>
                    <a:pt x="54" y="236"/>
                    <a:pt x="55" y="236"/>
                    <a:pt x="55" y="235"/>
                  </a:cubicBezTo>
                  <a:lnTo>
                    <a:pt x="114" y="195"/>
                  </a:lnTo>
                  <a:cubicBezTo>
                    <a:pt x="175" y="146"/>
                    <a:pt x="228" y="34"/>
                    <a:pt x="190" y="10"/>
                  </a:cubicBezTo>
                  <a:cubicBezTo>
                    <a:pt x="180" y="3"/>
                    <a:pt x="170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2683525" y="1538475"/>
              <a:ext cx="8100" cy="3775"/>
            </a:xfrm>
            <a:custGeom>
              <a:avLst/>
              <a:gdLst/>
              <a:ahLst/>
              <a:cxnLst/>
              <a:rect l="l" t="t" r="r" b="b"/>
              <a:pathLst>
                <a:path w="324" h="151" extrusionOk="0">
                  <a:moveTo>
                    <a:pt x="240" y="0"/>
                  </a:moveTo>
                  <a:cubicBezTo>
                    <a:pt x="217" y="0"/>
                    <a:pt x="159" y="22"/>
                    <a:pt x="136" y="33"/>
                  </a:cubicBezTo>
                  <a:cubicBezTo>
                    <a:pt x="112" y="45"/>
                    <a:pt x="57" y="61"/>
                    <a:pt x="31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6" y="57"/>
                    <a:pt x="14" y="57"/>
                    <a:pt x="12" y="57"/>
                  </a:cubicBezTo>
                  <a:cubicBezTo>
                    <a:pt x="2" y="57"/>
                    <a:pt x="0" y="72"/>
                    <a:pt x="11" y="96"/>
                  </a:cubicBezTo>
                  <a:lnTo>
                    <a:pt x="30" y="118"/>
                  </a:lnTo>
                  <a:lnTo>
                    <a:pt x="56" y="147"/>
                  </a:lnTo>
                  <a:cubicBezTo>
                    <a:pt x="58" y="149"/>
                    <a:pt x="60" y="149"/>
                    <a:pt x="63" y="149"/>
                  </a:cubicBezTo>
                  <a:cubicBezTo>
                    <a:pt x="78" y="149"/>
                    <a:pt x="99" y="123"/>
                    <a:pt x="115" y="84"/>
                  </a:cubicBezTo>
                  <a:lnTo>
                    <a:pt x="205" y="128"/>
                  </a:lnTo>
                  <a:lnTo>
                    <a:pt x="250" y="150"/>
                  </a:lnTo>
                  <a:cubicBezTo>
                    <a:pt x="287" y="137"/>
                    <a:pt x="323" y="84"/>
                    <a:pt x="306" y="70"/>
                  </a:cubicBezTo>
                  <a:cubicBezTo>
                    <a:pt x="288" y="54"/>
                    <a:pt x="251" y="20"/>
                    <a:pt x="250" y="4"/>
                  </a:cubicBezTo>
                  <a:cubicBezTo>
                    <a:pt x="249" y="2"/>
                    <a:pt x="246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8" name="Google Shape;968;p14"/>
          <p:cNvSpPr/>
          <p:nvPr/>
        </p:nvSpPr>
        <p:spPr>
          <a:xfrm>
            <a:off x="8560350" y="3832176"/>
            <a:ext cx="357079" cy="343864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Google Shape;1966;p27"/>
          <p:cNvGrpSpPr/>
          <p:nvPr/>
        </p:nvGrpSpPr>
        <p:grpSpPr>
          <a:xfrm>
            <a:off x="-80689" y="-394707"/>
            <a:ext cx="9518854" cy="6433726"/>
            <a:chOff x="625125" y="2260975"/>
            <a:chExt cx="1915725" cy="1294825"/>
          </a:xfrm>
        </p:grpSpPr>
        <p:sp>
          <p:nvSpPr>
            <p:cNvPr id="1967" name="Google Shape;1967;p27"/>
            <p:cNvSpPr/>
            <p:nvPr/>
          </p:nvSpPr>
          <p:spPr>
            <a:xfrm>
              <a:off x="777675" y="2320775"/>
              <a:ext cx="329625" cy="359375"/>
            </a:xfrm>
            <a:custGeom>
              <a:avLst/>
              <a:gdLst/>
              <a:ahLst/>
              <a:cxnLst/>
              <a:rect l="l" t="t" r="r" b="b"/>
              <a:pathLst>
                <a:path w="13185" h="14375" extrusionOk="0">
                  <a:moveTo>
                    <a:pt x="3813" y="1"/>
                  </a:moveTo>
                  <a:cubicBezTo>
                    <a:pt x="3812" y="1"/>
                    <a:pt x="3811" y="1"/>
                    <a:pt x="3810" y="1"/>
                  </a:cubicBezTo>
                  <a:cubicBezTo>
                    <a:pt x="3693" y="7"/>
                    <a:pt x="3573" y="20"/>
                    <a:pt x="3458" y="41"/>
                  </a:cubicBezTo>
                  <a:cubicBezTo>
                    <a:pt x="3412" y="50"/>
                    <a:pt x="3381" y="95"/>
                    <a:pt x="3389" y="142"/>
                  </a:cubicBezTo>
                  <a:cubicBezTo>
                    <a:pt x="3397" y="183"/>
                    <a:pt x="3432" y="212"/>
                    <a:pt x="3474" y="212"/>
                  </a:cubicBezTo>
                  <a:cubicBezTo>
                    <a:pt x="3479" y="212"/>
                    <a:pt x="3484" y="212"/>
                    <a:pt x="3488" y="211"/>
                  </a:cubicBezTo>
                  <a:cubicBezTo>
                    <a:pt x="3597" y="191"/>
                    <a:pt x="3708" y="179"/>
                    <a:pt x="3818" y="174"/>
                  </a:cubicBezTo>
                  <a:cubicBezTo>
                    <a:pt x="3866" y="171"/>
                    <a:pt x="3903" y="130"/>
                    <a:pt x="3900" y="84"/>
                  </a:cubicBezTo>
                  <a:cubicBezTo>
                    <a:pt x="3898" y="37"/>
                    <a:pt x="3860" y="1"/>
                    <a:pt x="3813" y="1"/>
                  </a:cubicBezTo>
                  <a:close/>
                  <a:moveTo>
                    <a:pt x="4330" y="29"/>
                  </a:moveTo>
                  <a:cubicBezTo>
                    <a:pt x="4288" y="29"/>
                    <a:pt x="4250" y="59"/>
                    <a:pt x="4244" y="102"/>
                  </a:cubicBezTo>
                  <a:cubicBezTo>
                    <a:pt x="4236" y="148"/>
                    <a:pt x="4268" y="193"/>
                    <a:pt x="4315" y="199"/>
                  </a:cubicBezTo>
                  <a:cubicBezTo>
                    <a:pt x="4425" y="217"/>
                    <a:pt x="4534" y="241"/>
                    <a:pt x="4638" y="273"/>
                  </a:cubicBezTo>
                  <a:cubicBezTo>
                    <a:pt x="4646" y="276"/>
                    <a:pt x="4656" y="276"/>
                    <a:pt x="4664" y="276"/>
                  </a:cubicBezTo>
                  <a:cubicBezTo>
                    <a:pt x="4701" y="276"/>
                    <a:pt x="4734" y="252"/>
                    <a:pt x="4746" y="215"/>
                  </a:cubicBezTo>
                  <a:cubicBezTo>
                    <a:pt x="4760" y="171"/>
                    <a:pt x="4734" y="122"/>
                    <a:pt x="4688" y="108"/>
                  </a:cubicBezTo>
                  <a:cubicBezTo>
                    <a:pt x="4576" y="74"/>
                    <a:pt x="4460" y="49"/>
                    <a:pt x="4342" y="30"/>
                  </a:cubicBezTo>
                  <a:cubicBezTo>
                    <a:pt x="4338" y="29"/>
                    <a:pt x="4334" y="29"/>
                    <a:pt x="4330" y="29"/>
                  </a:cubicBezTo>
                  <a:close/>
                  <a:moveTo>
                    <a:pt x="2977" y="180"/>
                  </a:moveTo>
                  <a:cubicBezTo>
                    <a:pt x="2967" y="180"/>
                    <a:pt x="2957" y="181"/>
                    <a:pt x="2947" y="185"/>
                  </a:cubicBezTo>
                  <a:cubicBezTo>
                    <a:pt x="2840" y="227"/>
                    <a:pt x="2731" y="273"/>
                    <a:pt x="2625" y="326"/>
                  </a:cubicBezTo>
                  <a:cubicBezTo>
                    <a:pt x="2582" y="348"/>
                    <a:pt x="2565" y="400"/>
                    <a:pt x="2587" y="441"/>
                  </a:cubicBezTo>
                  <a:cubicBezTo>
                    <a:pt x="2601" y="472"/>
                    <a:pt x="2632" y="489"/>
                    <a:pt x="2664" y="489"/>
                  </a:cubicBezTo>
                  <a:cubicBezTo>
                    <a:pt x="2677" y="489"/>
                    <a:pt x="2689" y="486"/>
                    <a:pt x="2702" y="481"/>
                  </a:cubicBezTo>
                  <a:cubicBezTo>
                    <a:pt x="2803" y="430"/>
                    <a:pt x="2906" y="385"/>
                    <a:pt x="3008" y="347"/>
                  </a:cubicBezTo>
                  <a:cubicBezTo>
                    <a:pt x="3053" y="329"/>
                    <a:pt x="3075" y="279"/>
                    <a:pt x="3058" y="235"/>
                  </a:cubicBezTo>
                  <a:cubicBezTo>
                    <a:pt x="3045" y="201"/>
                    <a:pt x="3012" y="180"/>
                    <a:pt x="2977" y="180"/>
                  </a:cubicBezTo>
                  <a:close/>
                  <a:moveTo>
                    <a:pt x="5136" y="309"/>
                  </a:moveTo>
                  <a:cubicBezTo>
                    <a:pt x="5106" y="309"/>
                    <a:pt x="5077" y="323"/>
                    <a:pt x="5061" y="351"/>
                  </a:cubicBezTo>
                  <a:cubicBezTo>
                    <a:pt x="5039" y="393"/>
                    <a:pt x="5051" y="446"/>
                    <a:pt x="5093" y="468"/>
                  </a:cubicBezTo>
                  <a:cubicBezTo>
                    <a:pt x="5189" y="524"/>
                    <a:pt x="5280" y="587"/>
                    <a:pt x="5364" y="656"/>
                  </a:cubicBezTo>
                  <a:cubicBezTo>
                    <a:pt x="5380" y="670"/>
                    <a:pt x="5399" y="677"/>
                    <a:pt x="5418" y="677"/>
                  </a:cubicBezTo>
                  <a:cubicBezTo>
                    <a:pt x="5442" y="677"/>
                    <a:pt x="5468" y="665"/>
                    <a:pt x="5484" y="645"/>
                  </a:cubicBezTo>
                  <a:cubicBezTo>
                    <a:pt x="5514" y="608"/>
                    <a:pt x="5509" y="555"/>
                    <a:pt x="5473" y="524"/>
                  </a:cubicBezTo>
                  <a:cubicBezTo>
                    <a:pt x="5381" y="449"/>
                    <a:pt x="5284" y="380"/>
                    <a:pt x="5179" y="319"/>
                  </a:cubicBezTo>
                  <a:cubicBezTo>
                    <a:pt x="5166" y="312"/>
                    <a:pt x="5151" y="309"/>
                    <a:pt x="5136" y="309"/>
                  </a:cubicBezTo>
                  <a:close/>
                  <a:moveTo>
                    <a:pt x="2219" y="580"/>
                  </a:moveTo>
                  <a:cubicBezTo>
                    <a:pt x="2202" y="580"/>
                    <a:pt x="2186" y="585"/>
                    <a:pt x="2171" y="595"/>
                  </a:cubicBezTo>
                  <a:cubicBezTo>
                    <a:pt x="2075" y="662"/>
                    <a:pt x="1982" y="734"/>
                    <a:pt x="1892" y="809"/>
                  </a:cubicBezTo>
                  <a:cubicBezTo>
                    <a:pt x="1855" y="840"/>
                    <a:pt x="1850" y="893"/>
                    <a:pt x="1881" y="930"/>
                  </a:cubicBezTo>
                  <a:cubicBezTo>
                    <a:pt x="1898" y="950"/>
                    <a:pt x="1922" y="960"/>
                    <a:pt x="1946" y="960"/>
                  </a:cubicBezTo>
                  <a:cubicBezTo>
                    <a:pt x="1967" y="960"/>
                    <a:pt x="1986" y="954"/>
                    <a:pt x="2002" y="941"/>
                  </a:cubicBezTo>
                  <a:cubicBezTo>
                    <a:pt x="2087" y="869"/>
                    <a:pt x="2177" y="800"/>
                    <a:pt x="2268" y="737"/>
                  </a:cubicBezTo>
                  <a:cubicBezTo>
                    <a:pt x="2308" y="710"/>
                    <a:pt x="2318" y="656"/>
                    <a:pt x="2291" y="617"/>
                  </a:cubicBezTo>
                  <a:cubicBezTo>
                    <a:pt x="2274" y="593"/>
                    <a:pt x="2247" y="580"/>
                    <a:pt x="2219" y="580"/>
                  </a:cubicBezTo>
                  <a:close/>
                  <a:moveTo>
                    <a:pt x="5772" y="878"/>
                  </a:moveTo>
                  <a:cubicBezTo>
                    <a:pt x="5754" y="878"/>
                    <a:pt x="5735" y="884"/>
                    <a:pt x="5719" y="896"/>
                  </a:cubicBezTo>
                  <a:cubicBezTo>
                    <a:pt x="5681" y="925"/>
                    <a:pt x="5674" y="978"/>
                    <a:pt x="5703" y="1016"/>
                  </a:cubicBezTo>
                  <a:cubicBezTo>
                    <a:pt x="5766" y="1099"/>
                    <a:pt x="5826" y="1191"/>
                    <a:pt x="5889" y="1293"/>
                  </a:cubicBezTo>
                  <a:cubicBezTo>
                    <a:pt x="5905" y="1320"/>
                    <a:pt x="5934" y="1335"/>
                    <a:pt x="5963" y="1335"/>
                  </a:cubicBezTo>
                  <a:cubicBezTo>
                    <a:pt x="5977" y="1335"/>
                    <a:pt x="5993" y="1331"/>
                    <a:pt x="6006" y="1323"/>
                  </a:cubicBezTo>
                  <a:cubicBezTo>
                    <a:pt x="6047" y="1299"/>
                    <a:pt x="6060" y="1247"/>
                    <a:pt x="6036" y="1205"/>
                  </a:cubicBezTo>
                  <a:cubicBezTo>
                    <a:pt x="5971" y="1098"/>
                    <a:pt x="5906" y="1002"/>
                    <a:pt x="5839" y="912"/>
                  </a:cubicBezTo>
                  <a:cubicBezTo>
                    <a:pt x="5822" y="890"/>
                    <a:pt x="5797" y="878"/>
                    <a:pt x="5772" y="878"/>
                  </a:cubicBezTo>
                  <a:close/>
                  <a:moveTo>
                    <a:pt x="1577" y="1148"/>
                  </a:moveTo>
                  <a:cubicBezTo>
                    <a:pt x="1553" y="1148"/>
                    <a:pt x="1530" y="1157"/>
                    <a:pt x="1512" y="1176"/>
                  </a:cubicBezTo>
                  <a:cubicBezTo>
                    <a:pt x="1434" y="1264"/>
                    <a:pt x="1359" y="1357"/>
                    <a:pt x="1293" y="1452"/>
                  </a:cubicBezTo>
                  <a:cubicBezTo>
                    <a:pt x="1264" y="1490"/>
                    <a:pt x="1274" y="1543"/>
                    <a:pt x="1312" y="1572"/>
                  </a:cubicBezTo>
                  <a:cubicBezTo>
                    <a:pt x="1327" y="1583"/>
                    <a:pt x="1344" y="1588"/>
                    <a:pt x="1362" y="1588"/>
                  </a:cubicBezTo>
                  <a:cubicBezTo>
                    <a:pt x="1389" y="1588"/>
                    <a:pt x="1415" y="1575"/>
                    <a:pt x="1432" y="1551"/>
                  </a:cubicBezTo>
                  <a:cubicBezTo>
                    <a:pt x="1496" y="1463"/>
                    <a:pt x="1565" y="1375"/>
                    <a:pt x="1641" y="1290"/>
                  </a:cubicBezTo>
                  <a:cubicBezTo>
                    <a:pt x="1673" y="1255"/>
                    <a:pt x="1669" y="1200"/>
                    <a:pt x="1634" y="1170"/>
                  </a:cubicBezTo>
                  <a:cubicBezTo>
                    <a:pt x="1618" y="1155"/>
                    <a:pt x="1597" y="1148"/>
                    <a:pt x="1577" y="1148"/>
                  </a:cubicBezTo>
                  <a:close/>
                  <a:moveTo>
                    <a:pt x="6204" y="1619"/>
                  </a:moveTo>
                  <a:cubicBezTo>
                    <a:pt x="6191" y="1619"/>
                    <a:pt x="6178" y="1622"/>
                    <a:pt x="6166" y="1628"/>
                  </a:cubicBezTo>
                  <a:cubicBezTo>
                    <a:pt x="6124" y="1649"/>
                    <a:pt x="6107" y="1700"/>
                    <a:pt x="6126" y="1741"/>
                  </a:cubicBezTo>
                  <a:cubicBezTo>
                    <a:pt x="6176" y="1844"/>
                    <a:pt x="6224" y="1948"/>
                    <a:pt x="6272" y="2052"/>
                  </a:cubicBezTo>
                  <a:cubicBezTo>
                    <a:pt x="6286" y="2084"/>
                    <a:pt x="6318" y="2102"/>
                    <a:pt x="6350" y="2102"/>
                  </a:cubicBezTo>
                  <a:cubicBezTo>
                    <a:pt x="6361" y="2102"/>
                    <a:pt x="6374" y="2100"/>
                    <a:pt x="6385" y="2094"/>
                  </a:cubicBezTo>
                  <a:cubicBezTo>
                    <a:pt x="6429" y="2075"/>
                    <a:pt x="6448" y="2023"/>
                    <a:pt x="6427" y="1980"/>
                  </a:cubicBezTo>
                  <a:cubicBezTo>
                    <a:pt x="6379" y="1876"/>
                    <a:pt x="6331" y="1770"/>
                    <a:pt x="6281" y="1668"/>
                  </a:cubicBezTo>
                  <a:cubicBezTo>
                    <a:pt x="6266" y="1637"/>
                    <a:pt x="6236" y="1619"/>
                    <a:pt x="6204" y="1619"/>
                  </a:cubicBezTo>
                  <a:close/>
                  <a:moveTo>
                    <a:pt x="1100" y="1859"/>
                  </a:moveTo>
                  <a:cubicBezTo>
                    <a:pt x="1067" y="1859"/>
                    <a:pt x="1036" y="1877"/>
                    <a:pt x="1022" y="1908"/>
                  </a:cubicBezTo>
                  <a:cubicBezTo>
                    <a:pt x="970" y="2015"/>
                    <a:pt x="926" y="2126"/>
                    <a:pt x="891" y="2236"/>
                  </a:cubicBezTo>
                  <a:cubicBezTo>
                    <a:pt x="875" y="2283"/>
                    <a:pt x="901" y="2331"/>
                    <a:pt x="946" y="2345"/>
                  </a:cubicBezTo>
                  <a:cubicBezTo>
                    <a:pt x="954" y="2348"/>
                    <a:pt x="963" y="2350"/>
                    <a:pt x="973" y="2350"/>
                  </a:cubicBezTo>
                  <a:cubicBezTo>
                    <a:pt x="1008" y="2350"/>
                    <a:pt x="1042" y="2326"/>
                    <a:pt x="1054" y="2289"/>
                  </a:cubicBezTo>
                  <a:cubicBezTo>
                    <a:pt x="1086" y="2187"/>
                    <a:pt x="1128" y="2083"/>
                    <a:pt x="1176" y="1982"/>
                  </a:cubicBezTo>
                  <a:cubicBezTo>
                    <a:pt x="1197" y="1938"/>
                    <a:pt x="1179" y="1887"/>
                    <a:pt x="1136" y="1866"/>
                  </a:cubicBezTo>
                  <a:cubicBezTo>
                    <a:pt x="1124" y="1861"/>
                    <a:pt x="1112" y="1859"/>
                    <a:pt x="1100" y="1859"/>
                  </a:cubicBezTo>
                  <a:close/>
                  <a:moveTo>
                    <a:pt x="6571" y="2396"/>
                  </a:moveTo>
                  <a:cubicBezTo>
                    <a:pt x="6557" y="2396"/>
                    <a:pt x="6544" y="2399"/>
                    <a:pt x="6531" y="2406"/>
                  </a:cubicBezTo>
                  <a:cubicBezTo>
                    <a:pt x="6489" y="2427"/>
                    <a:pt x="6472" y="2478"/>
                    <a:pt x="6493" y="2521"/>
                  </a:cubicBezTo>
                  <a:cubicBezTo>
                    <a:pt x="6550" y="2637"/>
                    <a:pt x="6605" y="2736"/>
                    <a:pt x="6659" y="2829"/>
                  </a:cubicBezTo>
                  <a:cubicBezTo>
                    <a:pt x="6675" y="2856"/>
                    <a:pt x="6704" y="2870"/>
                    <a:pt x="6734" y="2870"/>
                  </a:cubicBezTo>
                  <a:cubicBezTo>
                    <a:pt x="6749" y="2870"/>
                    <a:pt x="6763" y="2867"/>
                    <a:pt x="6778" y="2858"/>
                  </a:cubicBezTo>
                  <a:cubicBezTo>
                    <a:pt x="6818" y="2834"/>
                    <a:pt x="6832" y="2781"/>
                    <a:pt x="6808" y="2741"/>
                  </a:cubicBezTo>
                  <a:cubicBezTo>
                    <a:pt x="6755" y="2653"/>
                    <a:pt x="6702" y="2555"/>
                    <a:pt x="6646" y="2443"/>
                  </a:cubicBezTo>
                  <a:cubicBezTo>
                    <a:pt x="6632" y="2414"/>
                    <a:pt x="6602" y="2396"/>
                    <a:pt x="6571" y="2396"/>
                  </a:cubicBezTo>
                  <a:close/>
                  <a:moveTo>
                    <a:pt x="868" y="2681"/>
                  </a:moveTo>
                  <a:cubicBezTo>
                    <a:pt x="825" y="2681"/>
                    <a:pt x="788" y="2715"/>
                    <a:pt x="784" y="2760"/>
                  </a:cubicBezTo>
                  <a:cubicBezTo>
                    <a:pt x="779" y="2822"/>
                    <a:pt x="776" y="2885"/>
                    <a:pt x="776" y="2947"/>
                  </a:cubicBezTo>
                  <a:cubicBezTo>
                    <a:pt x="776" y="3003"/>
                    <a:pt x="779" y="3061"/>
                    <a:pt x="782" y="3117"/>
                  </a:cubicBezTo>
                  <a:cubicBezTo>
                    <a:pt x="787" y="3162"/>
                    <a:pt x="824" y="3195"/>
                    <a:pt x="869" y="3195"/>
                  </a:cubicBezTo>
                  <a:lnTo>
                    <a:pt x="875" y="3195"/>
                  </a:lnTo>
                  <a:cubicBezTo>
                    <a:pt x="923" y="3192"/>
                    <a:pt x="958" y="3151"/>
                    <a:pt x="954" y="3104"/>
                  </a:cubicBezTo>
                  <a:cubicBezTo>
                    <a:pt x="950" y="3051"/>
                    <a:pt x="949" y="2998"/>
                    <a:pt x="949" y="2947"/>
                  </a:cubicBezTo>
                  <a:cubicBezTo>
                    <a:pt x="949" y="2890"/>
                    <a:pt x="950" y="2832"/>
                    <a:pt x="955" y="2774"/>
                  </a:cubicBezTo>
                  <a:cubicBezTo>
                    <a:pt x="960" y="2728"/>
                    <a:pt x="925" y="2686"/>
                    <a:pt x="877" y="2681"/>
                  </a:cubicBezTo>
                  <a:cubicBezTo>
                    <a:pt x="874" y="2681"/>
                    <a:pt x="871" y="2681"/>
                    <a:pt x="868" y="2681"/>
                  </a:cubicBezTo>
                  <a:close/>
                  <a:moveTo>
                    <a:pt x="7031" y="3119"/>
                  </a:moveTo>
                  <a:cubicBezTo>
                    <a:pt x="7011" y="3119"/>
                    <a:pt x="6991" y="3125"/>
                    <a:pt x="6975" y="3139"/>
                  </a:cubicBezTo>
                  <a:cubicBezTo>
                    <a:pt x="6939" y="3171"/>
                    <a:pt x="6935" y="3224"/>
                    <a:pt x="6967" y="3261"/>
                  </a:cubicBezTo>
                  <a:cubicBezTo>
                    <a:pt x="7048" y="3354"/>
                    <a:pt x="7135" y="3437"/>
                    <a:pt x="7224" y="3509"/>
                  </a:cubicBezTo>
                  <a:cubicBezTo>
                    <a:pt x="7240" y="3522"/>
                    <a:pt x="7258" y="3529"/>
                    <a:pt x="7277" y="3529"/>
                  </a:cubicBezTo>
                  <a:cubicBezTo>
                    <a:pt x="7303" y="3529"/>
                    <a:pt x="7327" y="3517"/>
                    <a:pt x="7344" y="3496"/>
                  </a:cubicBezTo>
                  <a:cubicBezTo>
                    <a:pt x="7375" y="3460"/>
                    <a:pt x="7369" y="3405"/>
                    <a:pt x="7332" y="3375"/>
                  </a:cubicBezTo>
                  <a:cubicBezTo>
                    <a:pt x="7250" y="3309"/>
                    <a:pt x="7170" y="3234"/>
                    <a:pt x="7096" y="3147"/>
                  </a:cubicBezTo>
                  <a:cubicBezTo>
                    <a:pt x="7079" y="3128"/>
                    <a:pt x="7055" y="3119"/>
                    <a:pt x="7031" y="3119"/>
                  </a:cubicBezTo>
                  <a:close/>
                  <a:moveTo>
                    <a:pt x="10604" y="3459"/>
                  </a:moveTo>
                  <a:cubicBezTo>
                    <a:pt x="10602" y="3459"/>
                    <a:pt x="10600" y="3460"/>
                    <a:pt x="10598" y="3460"/>
                  </a:cubicBezTo>
                  <a:cubicBezTo>
                    <a:pt x="10491" y="3468"/>
                    <a:pt x="10377" y="3480"/>
                    <a:pt x="10251" y="3498"/>
                  </a:cubicBezTo>
                  <a:cubicBezTo>
                    <a:pt x="10204" y="3504"/>
                    <a:pt x="10172" y="3549"/>
                    <a:pt x="10179" y="3596"/>
                  </a:cubicBezTo>
                  <a:cubicBezTo>
                    <a:pt x="10185" y="3639"/>
                    <a:pt x="10222" y="3669"/>
                    <a:pt x="10264" y="3669"/>
                  </a:cubicBezTo>
                  <a:lnTo>
                    <a:pt x="10275" y="3669"/>
                  </a:lnTo>
                  <a:cubicBezTo>
                    <a:pt x="10398" y="3652"/>
                    <a:pt x="10507" y="3639"/>
                    <a:pt x="10611" y="3631"/>
                  </a:cubicBezTo>
                  <a:cubicBezTo>
                    <a:pt x="10659" y="3628"/>
                    <a:pt x="10694" y="3586"/>
                    <a:pt x="10691" y="3538"/>
                  </a:cubicBezTo>
                  <a:cubicBezTo>
                    <a:pt x="10687" y="3494"/>
                    <a:pt x="10648" y="3459"/>
                    <a:pt x="10604" y="3459"/>
                  </a:cubicBezTo>
                  <a:close/>
                  <a:moveTo>
                    <a:pt x="11121" y="3456"/>
                  </a:moveTo>
                  <a:cubicBezTo>
                    <a:pt x="11075" y="3456"/>
                    <a:pt x="11039" y="3491"/>
                    <a:pt x="11034" y="3537"/>
                  </a:cubicBezTo>
                  <a:cubicBezTo>
                    <a:pt x="11031" y="3583"/>
                    <a:pt x="11066" y="3625"/>
                    <a:pt x="11112" y="3628"/>
                  </a:cubicBezTo>
                  <a:cubicBezTo>
                    <a:pt x="11207" y="3636"/>
                    <a:pt x="11300" y="3649"/>
                    <a:pt x="11386" y="3666"/>
                  </a:cubicBezTo>
                  <a:cubicBezTo>
                    <a:pt x="11404" y="3669"/>
                    <a:pt x="11421" y="3674"/>
                    <a:pt x="11439" y="3677"/>
                  </a:cubicBezTo>
                  <a:cubicBezTo>
                    <a:pt x="11446" y="3679"/>
                    <a:pt x="11454" y="3681"/>
                    <a:pt x="11460" y="3681"/>
                  </a:cubicBezTo>
                  <a:cubicBezTo>
                    <a:pt x="11498" y="3681"/>
                    <a:pt x="11534" y="3653"/>
                    <a:pt x="11543" y="3615"/>
                  </a:cubicBezTo>
                  <a:cubicBezTo>
                    <a:pt x="11554" y="3569"/>
                    <a:pt x="11526" y="3522"/>
                    <a:pt x="11479" y="3511"/>
                  </a:cubicBezTo>
                  <a:cubicBezTo>
                    <a:pt x="11460" y="3506"/>
                    <a:pt x="11439" y="3503"/>
                    <a:pt x="11420" y="3498"/>
                  </a:cubicBezTo>
                  <a:cubicBezTo>
                    <a:pt x="11327" y="3479"/>
                    <a:pt x="11228" y="3466"/>
                    <a:pt x="11127" y="3456"/>
                  </a:cubicBezTo>
                  <a:cubicBezTo>
                    <a:pt x="11125" y="3456"/>
                    <a:pt x="11123" y="3456"/>
                    <a:pt x="11121" y="3456"/>
                  </a:cubicBezTo>
                  <a:close/>
                  <a:moveTo>
                    <a:pt x="9755" y="3583"/>
                  </a:moveTo>
                  <a:cubicBezTo>
                    <a:pt x="9750" y="3583"/>
                    <a:pt x="9745" y="3584"/>
                    <a:pt x="9740" y="3585"/>
                  </a:cubicBezTo>
                  <a:lnTo>
                    <a:pt x="9649" y="3602"/>
                  </a:lnTo>
                  <a:cubicBezTo>
                    <a:pt x="9567" y="3617"/>
                    <a:pt x="9484" y="3633"/>
                    <a:pt x="9402" y="3647"/>
                  </a:cubicBezTo>
                  <a:cubicBezTo>
                    <a:pt x="9356" y="3655"/>
                    <a:pt x="9324" y="3700"/>
                    <a:pt x="9332" y="3746"/>
                  </a:cubicBezTo>
                  <a:cubicBezTo>
                    <a:pt x="9340" y="3788"/>
                    <a:pt x="9377" y="3817"/>
                    <a:pt x="9417" y="3817"/>
                  </a:cubicBezTo>
                  <a:cubicBezTo>
                    <a:pt x="9421" y="3817"/>
                    <a:pt x="9426" y="3817"/>
                    <a:pt x="9433" y="3815"/>
                  </a:cubicBezTo>
                  <a:cubicBezTo>
                    <a:pt x="9514" y="3801"/>
                    <a:pt x="9598" y="3786"/>
                    <a:pt x="9681" y="3770"/>
                  </a:cubicBezTo>
                  <a:lnTo>
                    <a:pt x="9771" y="3754"/>
                  </a:lnTo>
                  <a:cubicBezTo>
                    <a:pt x="9817" y="3745"/>
                    <a:pt x="9849" y="3700"/>
                    <a:pt x="9839" y="3653"/>
                  </a:cubicBezTo>
                  <a:cubicBezTo>
                    <a:pt x="9832" y="3612"/>
                    <a:pt x="9796" y="3583"/>
                    <a:pt x="9755" y="3583"/>
                  </a:cubicBezTo>
                  <a:close/>
                  <a:moveTo>
                    <a:pt x="7722" y="3614"/>
                  </a:moveTo>
                  <a:cubicBezTo>
                    <a:pt x="7688" y="3614"/>
                    <a:pt x="7655" y="3635"/>
                    <a:pt x="7642" y="3668"/>
                  </a:cubicBezTo>
                  <a:cubicBezTo>
                    <a:pt x="7625" y="3713"/>
                    <a:pt x="7646" y="3762"/>
                    <a:pt x="7690" y="3780"/>
                  </a:cubicBezTo>
                  <a:cubicBezTo>
                    <a:pt x="7799" y="3823"/>
                    <a:pt x="7915" y="3855"/>
                    <a:pt x="8035" y="3879"/>
                  </a:cubicBezTo>
                  <a:lnTo>
                    <a:pt x="8051" y="3879"/>
                  </a:lnTo>
                  <a:cubicBezTo>
                    <a:pt x="8092" y="3879"/>
                    <a:pt x="8128" y="3852"/>
                    <a:pt x="8136" y="3810"/>
                  </a:cubicBezTo>
                  <a:cubicBezTo>
                    <a:pt x="8145" y="3764"/>
                    <a:pt x="8115" y="3719"/>
                    <a:pt x="8067" y="3709"/>
                  </a:cubicBezTo>
                  <a:cubicBezTo>
                    <a:pt x="7958" y="3689"/>
                    <a:pt x="7852" y="3658"/>
                    <a:pt x="7753" y="3620"/>
                  </a:cubicBezTo>
                  <a:cubicBezTo>
                    <a:pt x="7743" y="3616"/>
                    <a:pt x="7732" y="3614"/>
                    <a:pt x="7722" y="3614"/>
                  </a:cubicBezTo>
                  <a:close/>
                  <a:moveTo>
                    <a:pt x="935" y="3407"/>
                  </a:moveTo>
                  <a:cubicBezTo>
                    <a:pt x="927" y="3407"/>
                    <a:pt x="920" y="3408"/>
                    <a:pt x="912" y="3410"/>
                  </a:cubicBezTo>
                  <a:cubicBezTo>
                    <a:pt x="867" y="3423"/>
                    <a:pt x="840" y="3469"/>
                    <a:pt x="851" y="3516"/>
                  </a:cubicBezTo>
                  <a:cubicBezTo>
                    <a:pt x="880" y="3620"/>
                    <a:pt x="914" y="3729"/>
                    <a:pt x="957" y="3849"/>
                  </a:cubicBezTo>
                  <a:cubicBezTo>
                    <a:pt x="968" y="3884"/>
                    <a:pt x="1002" y="3906"/>
                    <a:pt x="1037" y="3906"/>
                  </a:cubicBezTo>
                  <a:cubicBezTo>
                    <a:pt x="1046" y="3906"/>
                    <a:pt x="1056" y="3905"/>
                    <a:pt x="1066" y="3902"/>
                  </a:cubicBezTo>
                  <a:cubicBezTo>
                    <a:pt x="1111" y="3886"/>
                    <a:pt x="1133" y="3838"/>
                    <a:pt x="1119" y="3793"/>
                  </a:cubicBezTo>
                  <a:cubicBezTo>
                    <a:pt x="1077" y="3676"/>
                    <a:pt x="1045" y="3570"/>
                    <a:pt x="1018" y="3471"/>
                  </a:cubicBezTo>
                  <a:cubicBezTo>
                    <a:pt x="1007" y="3432"/>
                    <a:pt x="973" y="3407"/>
                    <a:pt x="935" y="3407"/>
                  </a:cubicBezTo>
                  <a:close/>
                  <a:moveTo>
                    <a:pt x="8907" y="3722"/>
                  </a:moveTo>
                  <a:cubicBezTo>
                    <a:pt x="8904" y="3722"/>
                    <a:pt x="8901" y="3722"/>
                    <a:pt x="8898" y="3722"/>
                  </a:cubicBezTo>
                  <a:cubicBezTo>
                    <a:pt x="8776" y="3735"/>
                    <a:pt x="8667" y="3743"/>
                    <a:pt x="8563" y="3746"/>
                  </a:cubicBezTo>
                  <a:cubicBezTo>
                    <a:pt x="8515" y="3746"/>
                    <a:pt x="8477" y="3786"/>
                    <a:pt x="8478" y="3834"/>
                  </a:cubicBezTo>
                  <a:cubicBezTo>
                    <a:pt x="8480" y="3881"/>
                    <a:pt x="8518" y="3918"/>
                    <a:pt x="8565" y="3918"/>
                  </a:cubicBezTo>
                  <a:lnTo>
                    <a:pt x="8566" y="3918"/>
                  </a:lnTo>
                  <a:cubicBezTo>
                    <a:pt x="8675" y="3914"/>
                    <a:pt x="8790" y="3906"/>
                    <a:pt x="8917" y="3894"/>
                  </a:cubicBezTo>
                  <a:cubicBezTo>
                    <a:pt x="8963" y="3887"/>
                    <a:pt x="8997" y="3846"/>
                    <a:pt x="8992" y="3798"/>
                  </a:cubicBezTo>
                  <a:cubicBezTo>
                    <a:pt x="8988" y="3754"/>
                    <a:pt x="8950" y="3722"/>
                    <a:pt x="8907" y="3722"/>
                  </a:cubicBezTo>
                  <a:close/>
                  <a:moveTo>
                    <a:pt x="11938" y="3695"/>
                  </a:moveTo>
                  <a:cubicBezTo>
                    <a:pt x="11908" y="3695"/>
                    <a:pt x="11879" y="3712"/>
                    <a:pt x="11863" y="3740"/>
                  </a:cubicBezTo>
                  <a:cubicBezTo>
                    <a:pt x="11839" y="3780"/>
                    <a:pt x="11855" y="3833"/>
                    <a:pt x="11897" y="3855"/>
                  </a:cubicBezTo>
                  <a:cubicBezTo>
                    <a:pt x="11992" y="3908"/>
                    <a:pt x="12083" y="3969"/>
                    <a:pt x="12169" y="4039"/>
                  </a:cubicBezTo>
                  <a:cubicBezTo>
                    <a:pt x="12185" y="4051"/>
                    <a:pt x="12205" y="4057"/>
                    <a:pt x="12224" y="4057"/>
                  </a:cubicBezTo>
                  <a:cubicBezTo>
                    <a:pt x="12249" y="4057"/>
                    <a:pt x="12273" y="4046"/>
                    <a:pt x="12291" y="4025"/>
                  </a:cubicBezTo>
                  <a:cubicBezTo>
                    <a:pt x="12320" y="3988"/>
                    <a:pt x="12313" y="3934"/>
                    <a:pt x="12277" y="3905"/>
                  </a:cubicBezTo>
                  <a:cubicBezTo>
                    <a:pt x="12182" y="3830"/>
                    <a:pt x="12083" y="3762"/>
                    <a:pt x="11979" y="3706"/>
                  </a:cubicBezTo>
                  <a:cubicBezTo>
                    <a:pt x="11966" y="3699"/>
                    <a:pt x="11952" y="3695"/>
                    <a:pt x="11938" y="3695"/>
                  </a:cubicBezTo>
                  <a:close/>
                  <a:moveTo>
                    <a:pt x="12586" y="4249"/>
                  </a:moveTo>
                  <a:cubicBezTo>
                    <a:pt x="12567" y="4249"/>
                    <a:pt x="12548" y="4255"/>
                    <a:pt x="12533" y="4268"/>
                  </a:cubicBezTo>
                  <a:cubicBezTo>
                    <a:pt x="12496" y="4297"/>
                    <a:pt x="12490" y="4352"/>
                    <a:pt x="12520" y="4388"/>
                  </a:cubicBezTo>
                  <a:cubicBezTo>
                    <a:pt x="12587" y="4475"/>
                    <a:pt x="12650" y="4566"/>
                    <a:pt x="12706" y="4662"/>
                  </a:cubicBezTo>
                  <a:cubicBezTo>
                    <a:pt x="12722" y="4689"/>
                    <a:pt x="12751" y="4705"/>
                    <a:pt x="12781" y="4705"/>
                  </a:cubicBezTo>
                  <a:cubicBezTo>
                    <a:pt x="12795" y="4705"/>
                    <a:pt x="12810" y="4701"/>
                    <a:pt x="12824" y="4693"/>
                  </a:cubicBezTo>
                  <a:cubicBezTo>
                    <a:pt x="12864" y="4669"/>
                    <a:pt x="12879" y="4617"/>
                    <a:pt x="12855" y="4576"/>
                  </a:cubicBezTo>
                  <a:cubicBezTo>
                    <a:pt x="12795" y="4473"/>
                    <a:pt x="12727" y="4374"/>
                    <a:pt x="12655" y="4283"/>
                  </a:cubicBezTo>
                  <a:cubicBezTo>
                    <a:pt x="12637" y="4261"/>
                    <a:pt x="12612" y="4249"/>
                    <a:pt x="12586" y="4249"/>
                  </a:cubicBezTo>
                  <a:close/>
                  <a:moveTo>
                    <a:pt x="1222" y="4217"/>
                  </a:moveTo>
                  <a:cubicBezTo>
                    <a:pt x="1211" y="4217"/>
                    <a:pt x="1200" y="4219"/>
                    <a:pt x="1189" y="4223"/>
                  </a:cubicBezTo>
                  <a:cubicBezTo>
                    <a:pt x="1146" y="4241"/>
                    <a:pt x="1123" y="4291"/>
                    <a:pt x="1141" y="4334"/>
                  </a:cubicBezTo>
                  <a:lnTo>
                    <a:pt x="1146" y="4348"/>
                  </a:lnTo>
                  <a:cubicBezTo>
                    <a:pt x="1187" y="4449"/>
                    <a:pt x="1227" y="4552"/>
                    <a:pt x="1266" y="4653"/>
                  </a:cubicBezTo>
                  <a:cubicBezTo>
                    <a:pt x="1279" y="4688"/>
                    <a:pt x="1311" y="4709"/>
                    <a:pt x="1346" y="4709"/>
                  </a:cubicBezTo>
                  <a:cubicBezTo>
                    <a:pt x="1356" y="4709"/>
                    <a:pt x="1367" y="4707"/>
                    <a:pt x="1376" y="4704"/>
                  </a:cubicBezTo>
                  <a:cubicBezTo>
                    <a:pt x="1421" y="4686"/>
                    <a:pt x="1444" y="4637"/>
                    <a:pt x="1426" y="4592"/>
                  </a:cubicBezTo>
                  <a:cubicBezTo>
                    <a:pt x="1388" y="4489"/>
                    <a:pt x="1347" y="4387"/>
                    <a:pt x="1306" y="4284"/>
                  </a:cubicBezTo>
                  <a:lnTo>
                    <a:pt x="1301" y="4272"/>
                  </a:lnTo>
                  <a:cubicBezTo>
                    <a:pt x="1288" y="4237"/>
                    <a:pt x="1256" y="4217"/>
                    <a:pt x="1222" y="4217"/>
                  </a:cubicBezTo>
                  <a:close/>
                  <a:moveTo>
                    <a:pt x="12991" y="5003"/>
                  </a:moveTo>
                  <a:cubicBezTo>
                    <a:pt x="12982" y="5003"/>
                    <a:pt x="12974" y="5004"/>
                    <a:pt x="12965" y="5007"/>
                  </a:cubicBezTo>
                  <a:cubicBezTo>
                    <a:pt x="12919" y="5021"/>
                    <a:pt x="12895" y="5069"/>
                    <a:pt x="12909" y="5115"/>
                  </a:cubicBezTo>
                  <a:cubicBezTo>
                    <a:pt x="12943" y="5221"/>
                    <a:pt x="12970" y="5328"/>
                    <a:pt x="12988" y="5436"/>
                  </a:cubicBezTo>
                  <a:cubicBezTo>
                    <a:pt x="12994" y="5479"/>
                    <a:pt x="13031" y="5508"/>
                    <a:pt x="13072" y="5508"/>
                  </a:cubicBezTo>
                  <a:cubicBezTo>
                    <a:pt x="13077" y="5508"/>
                    <a:pt x="13082" y="5508"/>
                    <a:pt x="13087" y="5506"/>
                  </a:cubicBezTo>
                  <a:cubicBezTo>
                    <a:pt x="13133" y="5500"/>
                    <a:pt x="13165" y="5455"/>
                    <a:pt x="13157" y="5408"/>
                  </a:cubicBezTo>
                  <a:cubicBezTo>
                    <a:pt x="13138" y="5292"/>
                    <a:pt x="13109" y="5176"/>
                    <a:pt x="13072" y="5063"/>
                  </a:cubicBezTo>
                  <a:cubicBezTo>
                    <a:pt x="13061" y="5026"/>
                    <a:pt x="13027" y="5003"/>
                    <a:pt x="12991" y="5003"/>
                  </a:cubicBezTo>
                  <a:close/>
                  <a:moveTo>
                    <a:pt x="1510" y="5026"/>
                  </a:moveTo>
                  <a:cubicBezTo>
                    <a:pt x="1502" y="5026"/>
                    <a:pt x="1495" y="5027"/>
                    <a:pt x="1487" y="5029"/>
                  </a:cubicBezTo>
                  <a:cubicBezTo>
                    <a:pt x="1440" y="5042"/>
                    <a:pt x="1413" y="5088"/>
                    <a:pt x="1426" y="5135"/>
                  </a:cubicBezTo>
                  <a:cubicBezTo>
                    <a:pt x="1458" y="5250"/>
                    <a:pt x="1482" y="5356"/>
                    <a:pt x="1498" y="5460"/>
                  </a:cubicBezTo>
                  <a:cubicBezTo>
                    <a:pt x="1504" y="5503"/>
                    <a:pt x="1541" y="5533"/>
                    <a:pt x="1583" y="5533"/>
                  </a:cubicBezTo>
                  <a:cubicBezTo>
                    <a:pt x="1588" y="5533"/>
                    <a:pt x="1593" y="5533"/>
                    <a:pt x="1597" y="5532"/>
                  </a:cubicBezTo>
                  <a:cubicBezTo>
                    <a:pt x="1644" y="5524"/>
                    <a:pt x="1676" y="5481"/>
                    <a:pt x="1668" y="5434"/>
                  </a:cubicBezTo>
                  <a:cubicBezTo>
                    <a:pt x="1650" y="5324"/>
                    <a:pt x="1626" y="5210"/>
                    <a:pt x="1593" y="5088"/>
                  </a:cubicBezTo>
                  <a:cubicBezTo>
                    <a:pt x="1582" y="5051"/>
                    <a:pt x="1548" y="5026"/>
                    <a:pt x="1510" y="5026"/>
                  </a:cubicBezTo>
                  <a:close/>
                  <a:moveTo>
                    <a:pt x="13093" y="5850"/>
                  </a:moveTo>
                  <a:cubicBezTo>
                    <a:pt x="13048" y="5850"/>
                    <a:pt x="13013" y="5884"/>
                    <a:pt x="13008" y="5929"/>
                  </a:cubicBezTo>
                  <a:cubicBezTo>
                    <a:pt x="13000" y="6039"/>
                    <a:pt x="12981" y="6147"/>
                    <a:pt x="12952" y="6252"/>
                  </a:cubicBezTo>
                  <a:cubicBezTo>
                    <a:pt x="12941" y="6297"/>
                    <a:pt x="12968" y="6345"/>
                    <a:pt x="13013" y="6356"/>
                  </a:cubicBezTo>
                  <a:cubicBezTo>
                    <a:pt x="13021" y="6360"/>
                    <a:pt x="13029" y="6360"/>
                    <a:pt x="13036" y="6360"/>
                  </a:cubicBezTo>
                  <a:cubicBezTo>
                    <a:pt x="13074" y="6360"/>
                    <a:pt x="13109" y="6334"/>
                    <a:pt x="13119" y="6296"/>
                  </a:cubicBezTo>
                  <a:cubicBezTo>
                    <a:pt x="13149" y="6182"/>
                    <a:pt x="13170" y="6063"/>
                    <a:pt x="13180" y="5943"/>
                  </a:cubicBezTo>
                  <a:cubicBezTo>
                    <a:pt x="13185" y="5895"/>
                    <a:pt x="13149" y="5854"/>
                    <a:pt x="13101" y="5850"/>
                  </a:cubicBezTo>
                  <a:cubicBezTo>
                    <a:pt x="13098" y="5850"/>
                    <a:pt x="13095" y="5850"/>
                    <a:pt x="13093" y="5850"/>
                  </a:cubicBezTo>
                  <a:close/>
                  <a:moveTo>
                    <a:pt x="1608" y="5874"/>
                  </a:moveTo>
                  <a:cubicBezTo>
                    <a:pt x="1562" y="5874"/>
                    <a:pt x="1525" y="5910"/>
                    <a:pt x="1522" y="5955"/>
                  </a:cubicBezTo>
                  <a:cubicBezTo>
                    <a:pt x="1514" y="6062"/>
                    <a:pt x="1500" y="6172"/>
                    <a:pt x="1476" y="6283"/>
                  </a:cubicBezTo>
                  <a:cubicBezTo>
                    <a:pt x="1466" y="6329"/>
                    <a:pt x="1495" y="6374"/>
                    <a:pt x="1541" y="6385"/>
                  </a:cubicBezTo>
                  <a:cubicBezTo>
                    <a:pt x="1548" y="6385"/>
                    <a:pt x="1554" y="6387"/>
                    <a:pt x="1559" y="6387"/>
                  </a:cubicBezTo>
                  <a:cubicBezTo>
                    <a:pt x="1599" y="6387"/>
                    <a:pt x="1636" y="6358"/>
                    <a:pt x="1644" y="6318"/>
                  </a:cubicBezTo>
                  <a:cubicBezTo>
                    <a:pt x="1668" y="6200"/>
                    <a:pt x="1685" y="6081"/>
                    <a:pt x="1693" y="5966"/>
                  </a:cubicBezTo>
                  <a:cubicBezTo>
                    <a:pt x="1697" y="5919"/>
                    <a:pt x="1660" y="5878"/>
                    <a:pt x="1613" y="5874"/>
                  </a:cubicBezTo>
                  <a:cubicBezTo>
                    <a:pt x="1611" y="5874"/>
                    <a:pt x="1609" y="5874"/>
                    <a:pt x="1608" y="5874"/>
                  </a:cubicBezTo>
                  <a:close/>
                  <a:moveTo>
                    <a:pt x="12840" y="6662"/>
                  </a:moveTo>
                  <a:cubicBezTo>
                    <a:pt x="12810" y="6662"/>
                    <a:pt x="12780" y="6679"/>
                    <a:pt x="12765" y="6707"/>
                  </a:cubicBezTo>
                  <a:cubicBezTo>
                    <a:pt x="12711" y="6802"/>
                    <a:pt x="12650" y="6895"/>
                    <a:pt x="12581" y="6981"/>
                  </a:cubicBezTo>
                  <a:cubicBezTo>
                    <a:pt x="12552" y="7019"/>
                    <a:pt x="12558" y="7072"/>
                    <a:pt x="12595" y="7101"/>
                  </a:cubicBezTo>
                  <a:cubicBezTo>
                    <a:pt x="12611" y="7114"/>
                    <a:pt x="12630" y="7120"/>
                    <a:pt x="12648" y="7120"/>
                  </a:cubicBezTo>
                  <a:cubicBezTo>
                    <a:pt x="12674" y="7120"/>
                    <a:pt x="12699" y="7109"/>
                    <a:pt x="12717" y="7087"/>
                  </a:cubicBezTo>
                  <a:cubicBezTo>
                    <a:pt x="12791" y="6992"/>
                    <a:pt x="12856" y="6893"/>
                    <a:pt x="12914" y="6790"/>
                  </a:cubicBezTo>
                  <a:cubicBezTo>
                    <a:pt x="12936" y="6749"/>
                    <a:pt x="12922" y="6698"/>
                    <a:pt x="12880" y="6674"/>
                  </a:cubicBezTo>
                  <a:cubicBezTo>
                    <a:pt x="12868" y="6666"/>
                    <a:pt x="12854" y="6662"/>
                    <a:pt x="12840" y="6662"/>
                  </a:cubicBezTo>
                  <a:close/>
                  <a:moveTo>
                    <a:pt x="1410" y="6708"/>
                  </a:moveTo>
                  <a:cubicBezTo>
                    <a:pt x="1376" y="6708"/>
                    <a:pt x="1344" y="6729"/>
                    <a:pt x="1331" y="6763"/>
                  </a:cubicBezTo>
                  <a:cubicBezTo>
                    <a:pt x="1293" y="6861"/>
                    <a:pt x="1250" y="6963"/>
                    <a:pt x="1199" y="7074"/>
                  </a:cubicBezTo>
                  <a:cubicBezTo>
                    <a:pt x="1179" y="7117"/>
                    <a:pt x="1199" y="7167"/>
                    <a:pt x="1240" y="7188"/>
                  </a:cubicBezTo>
                  <a:cubicBezTo>
                    <a:pt x="1253" y="7192"/>
                    <a:pt x="1264" y="7196"/>
                    <a:pt x="1277" y="7196"/>
                  </a:cubicBezTo>
                  <a:cubicBezTo>
                    <a:pt x="1309" y="7196"/>
                    <a:pt x="1341" y="7176"/>
                    <a:pt x="1356" y="7146"/>
                  </a:cubicBezTo>
                  <a:cubicBezTo>
                    <a:pt x="1408" y="7032"/>
                    <a:pt x="1453" y="6927"/>
                    <a:pt x="1492" y="6824"/>
                  </a:cubicBezTo>
                  <a:cubicBezTo>
                    <a:pt x="1509" y="6779"/>
                    <a:pt x="1487" y="6730"/>
                    <a:pt x="1442" y="6714"/>
                  </a:cubicBezTo>
                  <a:cubicBezTo>
                    <a:pt x="1432" y="6709"/>
                    <a:pt x="1421" y="6708"/>
                    <a:pt x="1410" y="6708"/>
                  </a:cubicBezTo>
                  <a:close/>
                  <a:moveTo>
                    <a:pt x="12294" y="7320"/>
                  </a:moveTo>
                  <a:cubicBezTo>
                    <a:pt x="12274" y="7320"/>
                    <a:pt x="12253" y="7327"/>
                    <a:pt x="12237" y="7341"/>
                  </a:cubicBezTo>
                  <a:cubicBezTo>
                    <a:pt x="12155" y="7410"/>
                    <a:pt x="12067" y="7479"/>
                    <a:pt x="11972" y="7545"/>
                  </a:cubicBezTo>
                  <a:cubicBezTo>
                    <a:pt x="11934" y="7572"/>
                    <a:pt x="11923" y="7625"/>
                    <a:pt x="11950" y="7665"/>
                  </a:cubicBezTo>
                  <a:cubicBezTo>
                    <a:pt x="11968" y="7689"/>
                    <a:pt x="11993" y="7702"/>
                    <a:pt x="12020" y="7702"/>
                  </a:cubicBezTo>
                  <a:cubicBezTo>
                    <a:pt x="12038" y="7702"/>
                    <a:pt x="12054" y="7697"/>
                    <a:pt x="12070" y="7686"/>
                  </a:cubicBezTo>
                  <a:cubicBezTo>
                    <a:pt x="12169" y="7617"/>
                    <a:pt x="12264" y="7545"/>
                    <a:pt x="12349" y="7471"/>
                  </a:cubicBezTo>
                  <a:cubicBezTo>
                    <a:pt x="12385" y="7439"/>
                    <a:pt x="12389" y="7385"/>
                    <a:pt x="12358" y="7349"/>
                  </a:cubicBezTo>
                  <a:cubicBezTo>
                    <a:pt x="12342" y="7330"/>
                    <a:pt x="12318" y="7320"/>
                    <a:pt x="12294" y="7320"/>
                  </a:cubicBezTo>
                  <a:close/>
                  <a:moveTo>
                    <a:pt x="1045" y="7485"/>
                  </a:moveTo>
                  <a:cubicBezTo>
                    <a:pt x="1014" y="7485"/>
                    <a:pt x="985" y="7501"/>
                    <a:pt x="970" y="7530"/>
                  </a:cubicBezTo>
                  <a:cubicBezTo>
                    <a:pt x="930" y="7607"/>
                    <a:pt x="888" y="7682"/>
                    <a:pt x="848" y="7758"/>
                  </a:cubicBezTo>
                  <a:lnTo>
                    <a:pt x="808" y="7833"/>
                  </a:lnTo>
                  <a:cubicBezTo>
                    <a:pt x="785" y="7875"/>
                    <a:pt x="801" y="7927"/>
                    <a:pt x="843" y="7948"/>
                  </a:cubicBezTo>
                  <a:cubicBezTo>
                    <a:pt x="856" y="7956"/>
                    <a:pt x="870" y="7959"/>
                    <a:pt x="883" y="7959"/>
                  </a:cubicBezTo>
                  <a:cubicBezTo>
                    <a:pt x="914" y="7959"/>
                    <a:pt x="944" y="7943"/>
                    <a:pt x="958" y="7915"/>
                  </a:cubicBezTo>
                  <a:lnTo>
                    <a:pt x="998" y="7839"/>
                  </a:lnTo>
                  <a:cubicBezTo>
                    <a:pt x="1040" y="7764"/>
                    <a:pt x="1082" y="7687"/>
                    <a:pt x="1122" y="7610"/>
                  </a:cubicBezTo>
                  <a:cubicBezTo>
                    <a:pt x="1144" y="7569"/>
                    <a:pt x="1128" y="7517"/>
                    <a:pt x="1086" y="7495"/>
                  </a:cubicBezTo>
                  <a:cubicBezTo>
                    <a:pt x="1073" y="7488"/>
                    <a:pt x="1059" y="7485"/>
                    <a:pt x="1045" y="7485"/>
                  </a:cubicBezTo>
                  <a:close/>
                  <a:moveTo>
                    <a:pt x="11577" y="7793"/>
                  </a:moveTo>
                  <a:cubicBezTo>
                    <a:pt x="11564" y="7793"/>
                    <a:pt x="11551" y="7796"/>
                    <a:pt x="11538" y="7802"/>
                  </a:cubicBezTo>
                  <a:cubicBezTo>
                    <a:pt x="11442" y="7852"/>
                    <a:pt x="11340" y="7900"/>
                    <a:pt x="11233" y="7947"/>
                  </a:cubicBezTo>
                  <a:cubicBezTo>
                    <a:pt x="11189" y="7966"/>
                    <a:pt x="11170" y="8015"/>
                    <a:pt x="11188" y="8059"/>
                  </a:cubicBezTo>
                  <a:cubicBezTo>
                    <a:pt x="11202" y="8092"/>
                    <a:pt x="11234" y="8112"/>
                    <a:pt x="11268" y="8112"/>
                  </a:cubicBezTo>
                  <a:cubicBezTo>
                    <a:pt x="11279" y="8112"/>
                    <a:pt x="11290" y="8108"/>
                    <a:pt x="11301" y="8104"/>
                  </a:cubicBezTo>
                  <a:cubicBezTo>
                    <a:pt x="11412" y="8057"/>
                    <a:pt x="11518" y="8006"/>
                    <a:pt x="11617" y="7955"/>
                  </a:cubicBezTo>
                  <a:cubicBezTo>
                    <a:pt x="11660" y="7934"/>
                    <a:pt x="11676" y="7881"/>
                    <a:pt x="11654" y="7839"/>
                  </a:cubicBezTo>
                  <a:cubicBezTo>
                    <a:pt x="11639" y="7810"/>
                    <a:pt x="11609" y="7793"/>
                    <a:pt x="11577" y="7793"/>
                  </a:cubicBezTo>
                  <a:close/>
                  <a:moveTo>
                    <a:pt x="10786" y="8125"/>
                  </a:moveTo>
                  <a:cubicBezTo>
                    <a:pt x="10777" y="8125"/>
                    <a:pt x="10768" y="8126"/>
                    <a:pt x="10759" y="8129"/>
                  </a:cubicBezTo>
                  <a:cubicBezTo>
                    <a:pt x="10656" y="8164"/>
                    <a:pt x="10547" y="8200"/>
                    <a:pt x="10433" y="8233"/>
                  </a:cubicBezTo>
                  <a:cubicBezTo>
                    <a:pt x="10389" y="8248"/>
                    <a:pt x="10363" y="8296"/>
                    <a:pt x="10377" y="8341"/>
                  </a:cubicBezTo>
                  <a:cubicBezTo>
                    <a:pt x="10389" y="8377"/>
                    <a:pt x="10422" y="8401"/>
                    <a:pt x="10459" y="8401"/>
                  </a:cubicBezTo>
                  <a:cubicBezTo>
                    <a:pt x="10467" y="8401"/>
                    <a:pt x="10475" y="8401"/>
                    <a:pt x="10483" y="8398"/>
                  </a:cubicBezTo>
                  <a:cubicBezTo>
                    <a:pt x="10598" y="8365"/>
                    <a:pt x="10710" y="8328"/>
                    <a:pt x="10815" y="8292"/>
                  </a:cubicBezTo>
                  <a:cubicBezTo>
                    <a:pt x="10859" y="8276"/>
                    <a:pt x="10883" y="8227"/>
                    <a:pt x="10867" y="8182"/>
                  </a:cubicBezTo>
                  <a:cubicBezTo>
                    <a:pt x="10855" y="8146"/>
                    <a:pt x="10822" y="8125"/>
                    <a:pt x="10786" y="8125"/>
                  </a:cubicBezTo>
                  <a:close/>
                  <a:moveTo>
                    <a:pt x="9963" y="8368"/>
                  </a:moveTo>
                  <a:cubicBezTo>
                    <a:pt x="9955" y="8368"/>
                    <a:pt x="9948" y="8369"/>
                    <a:pt x="9940" y="8371"/>
                  </a:cubicBezTo>
                  <a:cubicBezTo>
                    <a:pt x="9831" y="8398"/>
                    <a:pt x="9721" y="8425"/>
                    <a:pt x="9614" y="8451"/>
                  </a:cubicBezTo>
                  <a:cubicBezTo>
                    <a:pt x="9614" y="8451"/>
                    <a:pt x="9609" y="8453"/>
                    <a:pt x="9609" y="8453"/>
                  </a:cubicBezTo>
                  <a:lnTo>
                    <a:pt x="9628" y="8536"/>
                  </a:lnTo>
                  <a:lnTo>
                    <a:pt x="9652" y="8618"/>
                  </a:lnTo>
                  <a:cubicBezTo>
                    <a:pt x="9761" y="8592"/>
                    <a:pt x="9873" y="8565"/>
                    <a:pt x="9983" y="8537"/>
                  </a:cubicBezTo>
                  <a:cubicBezTo>
                    <a:pt x="10030" y="8525"/>
                    <a:pt x="10057" y="8478"/>
                    <a:pt x="10046" y="8432"/>
                  </a:cubicBezTo>
                  <a:cubicBezTo>
                    <a:pt x="10035" y="8394"/>
                    <a:pt x="10001" y="8368"/>
                    <a:pt x="9963" y="8368"/>
                  </a:cubicBezTo>
                  <a:close/>
                  <a:moveTo>
                    <a:pt x="645" y="8245"/>
                  </a:moveTo>
                  <a:cubicBezTo>
                    <a:pt x="614" y="8245"/>
                    <a:pt x="583" y="8263"/>
                    <a:pt x="568" y="8292"/>
                  </a:cubicBezTo>
                  <a:cubicBezTo>
                    <a:pt x="542" y="8347"/>
                    <a:pt x="516" y="8400"/>
                    <a:pt x="492" y="8453"/>
                  </a:cubicBezTo>
                  <a:cubicBezTo>
                    <a:pt x="468" y="8505"/>
                    <a:pt x="444" y="8557"/>
                    <a:pt x="424" y="8610"/>
                  </a:cubicBezTo>
                  <a:cubicBezTo>
                    <a:pt x="404" y="8653"/>
                    <a:pt x="425" y="8704"/>
                    <a:pt x="468" y="8722"/>
                  </a:cubicBezTo>
                  <a:cubicBezTo>
                    <a:pt x="480" y="8726"/>
                    <a:pt x="491" y="8730"/>
                    <a:pt x="502" y="8730"/>
                  </a:cubicBezTo>
                  <a:cubicBezTo>
                    <a:pt x="536" y="8730"/>
                    <a:pt x="568" y="8709"/>
                    <a:pt x="580" y="8677"/>
                  </a:cubicBezTo>
                  <a:cubicBezTo>
                    <a:pt x="603" y="8626"/>
                    <a:pt x="625" y="8574"/>
                    <a:pt x="648" y="8525"/>
                  </a:cubicBezTo>
                  <a:cubicBezTo>
                    <a:pt x="672" y="8472"/>
                    <a:pt x="697" y="8421"/>
                    <a:pt x="723" y="8368"/>
                  </a:cubicBezTo>
                  <a:cubicBezTo>
                    <a:pt x="744" y="8326"/>
                    <a:pt x="726" y="8275"/>
                    <a:pt x="683" y="8254"/>
                  </a:cubicBezTo>
                  <a:cubicBezTo>
                    <a:pt x="671" y="8248"/>
                    <a:pt x="658" y="8245"/>
                    <a:pt x="645" y="8245"/>
                  </a:cubicBezTo>
                  <a:close/>
                  <a:moveTo>
                    <a:pt x="9129" y="8574"/>
                  </a:moveTo>
                  <a:cubicBezTo>
                    <a:pt x="9121" y="8574"/>
                    <a:pt x="9114" y="8575"/>
                    <a:pt x="9106" y="8578"/>
                  </a:cubicBezTo>
                  <a:cubicBezTo>
                    <a:pt x="8995" y="8606"/>
                    <a:pt x="8883" y="8637"/>
                    <a:pt x="8773" y="8669"/>
                  </a:cubicBezTo>
                  <a:cubicBezTo>
                    <a:pt x="8726" y="8683"/>
                    <a:pt x="8701" y="8731"/>
                    <a:pt x="8714" y="8776"/>
                  </a:cubicBezTo>
                  <a:cubicBezTo>
                    <a:pt x="8725" y="8813"/>
                    <a:pt x="8758" y="8839"/>
                    <a:pt x="8797" y="8839"/>
                  </a:cubicBezTo>
                  <a:cubicBezTo>
                    <a:pt x="8805" y="8839"/>
                    <a:pt x="8813" y="8837"/>
                    <a:pt x="8821" y="8834"/>
                  </a:cubicBezTo>
                  <a:cubicBezTo>
                    <a:pt x="8930" y="8802"/>
                    <a:pt x="9040" y="8771"/>
                    <a:pt x="9149" y="8742"/>
                  </a:cubicBezTo>
                  <a:cubicBezTo>
                    <a:pt x="9196" y="8731"/>
                    <a:pt x="9223" y="8683"/>
                    <a:pt x="9212" y="8638"/>
                  </a:cubicBezTo>
                  <a:cubicBezTo>
                    <a:pt x="9201" y="8600"/>
                    <a:pt x="9167" y="8574"/>
                    <a:pt x="9129" y="8574"/>
                  </a:cubicBezTo>
                  <a:close/>
                  <a:moveTo>
                    <a:pt x="8305" y="8824"/>
                  </a:moveTo>
                  <a:cubicBezTo>
                    <a:pt x="8296" y="8824"/>
                    <a:pt x="8286" y="8826"/>
                    <a:pt x="8276" y="8829"/>
                  </a:cubicBezTo>
                  <a:cubicBezTo>
                    <a:pt x="8164" y="8869"/>
                    <a:pt x="8054" y="8912"/>
                    <a:pt x="7951" y="8954"/>
                  </a:cubicBezTo>
                  <a:cubicBezTo>
                    <a:pt x="7908" y="8973"/>
                    <a:pt x="7887" y="9023"/>
                    <a:pt x="7905" y="9066"/>
                  </a:cubicBezTo>
                  <a:cubicBezTo>
                    <a:pt x="7919" y="9100"/>
                    <a:pt x="7951" y="9119"/>
                    <a:pt x="7985" y="9119"/>
                  </a:cubicBezTo>
                  <a:cubicBezTo>
                    <a:pt x="7996" y="9119"/>
                    <a:pt x="8007" y="9117"/>
                    <a:pt x="8017" y="9112"/>
                  </a:cubicBezTo>
                  <a:cubicBezTo>
                    <a:pt x="8118" y="9071"/>
                    <a:pt x="8224" y="9031"/>
                    <a:pt x="8334" y="8991"/>
                  </a:cubicBezTo>
                  <a:cubicBezTo>
                    <a:pt x="8379" y="8975"/>
                    <a:pt x="8401" y="8927"/>
                    <a:pt x="8387" y="8882"/>
                  </a:cubicBezTo>
                  <a:cubicBezTo>
                    <a:pt x="8374" y="8846"/>
                    <a:pt x="8341" y="8824"/>
                    <a:pt x="8305" y="8824"/>
                  </a:cubicBezTo>
                  <a:close/>
                  <a:moveTo>
                    <a:pt x="7519" y="9168"/>
                  </a:moveTo>
                  <a:cubicBezTo>
                    <a:pt x="7506" y="9168"/>
                    <a:pt x="7492" y="9171"/>
                    <a:pt x="7479" y="9178"/>
                  </a:cubicBezTo>
                  <a:cubicBezTo>
                    <a:pt x="7373" y="9236"/>
                    <a:pt x="7271" y="9297"/>
                    <a:pt x="7176" y="9359"/>
                  </a:cubicBezTo>
                  <a:cubicBezTo>
                    <a:pt x="7138" y="9385"/>
                    <a:pt x="7127" y="9437"/>
                    <a:pt x="7152" y="9477"/>
                  </a:cubicBezTo>
                  <a:cubicBezTo>
                    <a:pt x="7168" y="9503"/>
                    <a:pt x="7196" y="9516"/>
                    <a:pt x="7224" y="9516"/>
                  </a:cubicBezTo>
                  <a:cubicBezTo>
                    <a:pt x="7240" y="9516"/>
                    <a:pt x="7256" y="9511"/>
                    <a:pt x="7271" y="9501"/>
                  </a:cubicBezTo>
                  <a:cubicBezTo>
                    <a:pt x="7362" y="9442"/>
                    <a:pt x="7458" y="9385"/>
                    <a:pt x="7561" y="9330"/>
                  </a:cubicBezTo>
                  <a:cubicBezTo>
                    <a:pt x="7602" y="9308"/>
                    <a:pt x="7617" y="9255"/>
                    <a:pt x="7594" y="9213"/>
                  </a:cubicBezTo>
                  <a:cubicBezTo>
                    <a:pt x="7579" y="9184"/>
                    <a:pt x="7549" y="9168"/>
                    <a:pt x="7519" y="9168"/>
                  </a:cubicBezTo>
                  <a:close/>
                  <a:moveTo>
                    <a:pt x="323" y="9041"/>
                  </a:moveTo>
                  <a:cubicBezTo>
                    <a:pt x="286" y="9041"/>
                    <a:pt x="253" y="9064"/>
                    <a:pt x="241" y="9101"/>
                  </a:cubicBezTo>
                  <a:cubicBezTo>
                    <a:pt x="207" y="9212"/>
                    <a:pt x="175" y="9324"/>
                    <a:pt x="146" y="9436"/>
                  </a:cubicBezTo>
                  <a:cubicBezTo>
                    <a:pt x="135" y="9482"/>
                    <a:pt x="164" y="9529"/>
                    <a:pt x="211" y="9540"/>
                  </a:cubicBezTo>
                  <a:cubicBezTo>
                    <a:pt x="217" y="9542"/>
                    <a:pt x="223" y="9543"/>
                    <a:pt x="231" y="9543"/>
                  </a:cubicBezTo>
                  <a:cubicBezTo>
                    <a:pt x="270" y="9543"/>
                    <a:pt x="305" y="9517"/>
                    <a:pt x="315" y="9477"/>
                  </a:cubicBezTo>
                  <a:cubicBezTo>
                    <a:pt x="340" y="9369"/>
                    <a:pt x="372" y="9260"/>
                    <a:pt x="406" y="9152"/>
                  </a:cubicBezTo>
                  <a:cubicBezTo>
                    <a:pt x="420" y="9108"/>
                    <a:pt x="395" y="9058"/>
                    <a:pt x="350" y="9045"/>
                  </a:cubicBezTo>
                  <a:cubicBezTo>
                    <a:pt x="341" y="9042"/>
                    <a:pt x="332" y="9041"/>
                    <a:pt x="323" y="9041"/>
                  </a:cubicBezTo>
                  <a:close/>
                  <a:moveTo>
                    <a:pt x="6819" y="9661"/>
                  </a:moveTo>
                  <a:cubicBezTo>
                    <a:pt x="6798" y="9661"/>
                    <a:pt x="6777" y="9669"/>
                    <a:pt x="6760" y="9684"/>
                  </a:cubicBezTo>
                  <a:cubicBezTo>
                    <a:pt x="6672" y="9766"/>
                    <a:pt x="6590" y="9852"/>
                    <a:pt x="6517" y="9942"/>
                  </a:cubicBezTo>
                  <a:cubicBezTo>
                    <a:pt x="6486" y="9979"/>
                    <a:pt x="6491" y="10032"/>
                    <a:pt x="6528" y="10062"/>
                  </a:cubicBezTo>
                  <a:cubicBezTo>
                    <a:pt x="6544" y="10076"/>
                    <a:pt x="6563" y="10083"/>
                    <a:pt x="6582" y="10083"/>
                  </a:cubicBezTo>
                  <a:cubicBezTo>
                    <a:pt x="6608" y="10083"/>
                    <a:pt x="6632" y="10072"/>
                    <a:pt x="6650" y="10051"/>
                  </a:cubicBezTo>
                  <a:cubicBezTo>
                    <a:pt x="6718" y="9967"/>
                    <a:pt x="6794" y="9886"/>
                    <a:pt x="6877" y="9811"/>
                  </a:cubicBezTo>
                  <a:cubicBezTo>
                    <a:pt x="6912" y="9777"/>
                    <a:pt x="6914" y="9722"/>
                    <a:pt x="6882" y="9689"/>
                  </a:cubicBezTo>
                  <a:cubicBezTo>
                    <a:pt x="6865" y="9670"/>
                    <a:pt x="6842" y="9661"/>
                    <a:pt x="6819" y="9661"/>
                  </a:cubicBezTo>
                  <a:close/>
                  <a:moveTo>
                    <a:pt x="133" y="9877"/>
                  </a:moveTo>
                  <a:cubicBezTo>
                    <a:pt x="90" y="9877"/>
                    <a:pt x="53" y="9908"/>
                    <a:pt x="47" y="9951"/>
                  </a:cubicBezTo>
                  <a:cubicBezTo>
                    <a:pt x="31" y="10067"/>
                    <a:pt x="18" y="10184"/>
                    <a:pt x="10" y="10299"/>
                  </a:cubicBezTo>
                  <a:cubicBezTo>
                    <a:pt x="7" y="10345"/>
                    <a:pt x="42" y="10387"/>
                    <a:pt x="90" y="10390"/>
                  </a:cubicBezTo>
                  <a:lnTo>
                    <a:pt x="97" y="10390"/>
                  </a:lnTo>
                  <a:cubicBezTo>
                    <a:pt x="140" y="10390"/>
                    <a:pt x="179" y="10357"/>
                    <a:pt x="182" y="10310"/>
                  </a:cubicBezTo>
                  <a:cubicBezTo>
                    <a:pt x="190" y="10200"/>
                    <a:pt x="201" y="10088"/>
                    <a:pt x="217" y="9975"/>
                  </a:cubicBezTo>
                  <a:cubicBezTo>
                    <a:pt x="223" y="9929"/>
                    <a:pt x="191" y="9884"/>
                    <a:pt x="145" y="9878"/>
                  </a:cubicBezTo>
                  <a:cubicBezTo>
                    <a:pt x="141" y="9877"/>
                    <a:pt x="137" y="9877"/>
                    <a:pt x="133" y="9877"/>
                  </a:cubicBezTo>
                  <a:close/>
                  <a:moveTo>
                    <a:pt x="6301" y="10340"/>
                  </a:moveTo>
                  <a:cubicBezTo>
                    <a:pt x="6269" y="10340"/>
                    <a:pt x="6240" y="10358"/>
                    <a:pt x="6225" y="10387"/>
                  </a:cubicBezTo>
                  <a:cubicBezTo>
                    <a:pt x="6204" y="10425"/>
                    <a:pt x="6187" y="10465"/>
                    <a:pt x="6168" y="10506"/>
                  </a:cubicBezTo>
                  <a:cubicBezTo>
                    <a:pt x="6139" y="10573"/>
                    <a:pt x="6111" y="10643"/>
                    <a:pt x="6087" y="10715"/>
                  </a:cubicBezTo>
                  <a:cubicBezTo>
                    <a:pt x="6073" y="10760"/>
                    <a:pt x="6097" y="10810"/>
                    <a:pt x="6142" y="10824"/>
                  </a:cubicBezTo>
                  <a:cubicBezTo>
                    <a:pt x="6152" y="10827"/>
                    <a:pt x="6160" y="10829"/>
                    <a:pt x="6169" y="10829"/>
                  </a:cubicBezTo>
                  <a:cubicBezTo>
                    <a:pt x="6204" y="10829"/>
                    <a:pt x="6238" y="10807"/>
                    <a:pt x="6251" y="10770"/>
                  </a:cubicBezTo>
                  <a:cubicBezTo>
                    <a:pt x="6273" y="10702"/>
                    <a:pt x="6299" y="10637"/>
                    <a:pt x="6326" y="10576"/>
                  </a:cubicBezTo>
                  <a:cubicBezTo>
                    <a:pt x="6342" y="10538"/>
                    <a:pt x="6360" y="10501"/>
                    <a:pt x="6377" y="10465"/>
                  </a:cubicBezTo>
                  <a:cubicBezTo>
                    <a:pt x="6400" y="10422"/>
                    <a:pt x="6382" y="10371"/>
                    <a:pt x="6340" y="10350"/>
                  </a:cubicBezTo>
                  <a:cubicBezTo>
                    <a:pt x="6328" y="10344"/>
                    <a:pt x="6314" y="10340"/>
                    <a:pt x="6301" y="10340"/>
                  </a:cubicBezTo>
                  <a:close/>
                  <a:moveTo>
                    <a:pt x="89" y="10734"/>
                  </a:moveTo>
                  <a:cubicBezTo>
                    <a:pt x="88" y="10734"/>
                    <a:pt x="87" y="10734"/>
                    <a:pt x="86" y="10734"/>
                  </a:cubicBezTo>
                  <a:cubicBezTo>
                    <a:pt x="38" y="10736"/>
                    <a:pt x="1" y="10776"/>
                    <a:pt x="2" y="10824"/>
                  </a:cubicBezTo>
                  <a:cubicBezTo>
                    <a:pt x="7" y="10941"/>
                    <a:pt x="17" y="11058"/>
                    <a:pt x="31" y="11173"/>
                  </a:cubicBezTo>
                  <a:cubicBezTo>
                    <a:pt x="36" y="11216"/>
                    <a:pt x="73" y="11249"/>
                    <a:pt x="116" y="11249"/>
                  </a:cubicBezTo>
                  <a:cubicBezTo>
                    <a:pt x="119" y="11249"/>
                    <a:pt x="122" y="11249"/>
                    <a:pt x="127" y="11247"/>
                  </a:cubicBezTo>
                  <a:cubicBezTo>
                    <a:pt x="174" y="11242"/>
                    <a:pt x="207" y="11199"/>
                    <a:pt x="203" y="11152"/>
                  </a:cubicBezTo>
                  <a:cubicBezTo>
                    <a:pt x="188" y="11042"/>
                    <a:pt x="179" y="10928"/>
                    <a:pt x="174" y="10816"/>
                  </a:cubicBezTo>
                  <a:cubicBezTo>
                    <a:pt x="172" y="10769"/>
                    <a:pt x="132" y="10734"/>
                    <a:pt x="89" y="10734"/>
                  </a:cubicBezTo>
                  <a:close/>
                  <a:moveTo>
                    <a:pt x="6043" y="11157"/>
                  </a:moveTo>
                  <a:cubicBezTo>
                    <a:pt x="6003" y="11157"/>
                    <a:pt x="5968" y="11185"/>
                    <a:pt x="5959" y="11226"/>
                  </a:cubicBezTo>
                  <a:cubicBezTo>
                    <a:pt x="5939" y="11343"/>
                    <a:pt x="5919" y="11460"/>
                    <a:pt x="5903" y="11569"/>
                  </a:cubicBezTo>
                  <a:cubicBezTo>
                    <a:pt x="5895" y="11615"/>
                    <a:pt x="5929" y="11660"/>
                    <a:pt x="5975" y="11666"/>
                  </a:cubicBezTo>
                  <a:cubicBezTo>
                    <a:pt x="5980" y="11668"/>
                    <a:pt x="5985" y="11668"/>
                    <a:pt x="5988" y="11668"/>
                  </a:cubicBezTo>
                  <a:cubicBezTo>
                    <a:pt x="6030" y="11668"/>
                    <a:pt x="6067" y="11638"/>
                    <a:pt x="6073" y="11594"/>
                  </a:cubicBezTo>
                  <a:cubicBezTo>
                    <a:pt x="6089" y="11487"/>
                    <a:pt x="6107" y="11372"/>
                    <a:pt x="6129" y="11258"/>
                  </a:cubicBezTo>
                  <a:cubicBezTo>
                    <a:pt x="6137" y="11212"/>
                    <a:pt x="6107" y="11167"/>
                    <a:pt x="6060" y="11159"/>
                  </a:cubicBezTo>
                  <a:cubicBezTo>
                    <a:pt x="6054" y="11158"/>
                    <a:pt x="6049" y="11157"/>
                    <a:pt x="6043" y="11157"/>
                  </a:cubicBezTo>
                  <a:close/>
                  <a:moveTo>
                    <a:pt x="211" y="11582"/>
                  </a:moveTo>
                  <a:cubicBezTo>
                    <a:pt x="204" y="11582"/>
                    <a:pt x="197" y="11583"/>
                    <a:pt x="190" y="11585"/>
                  </a:cubicBezTo>
                  <a:cubicBezTo>
                    <a:pt x="143" y="11596"/>
                    <a:pt x="116" y="11644"/>
                    <a:pt x="127" y="11689"/>
                  </a:cubicBezTo>
                  <a:cubicBezTo>
                    <a:pt x="153" y="11790"/>
                    <a:pt x="182" y="11889"/>
                    <a:pt x="215" y="11985"/>
                  </a:cubicBezTo>
                  <a:lnTo>
                    <a:pt x="228" y="12027"/>
                  </a:lnTo>
                  <a:cubicBezTo>
                    <a:pt x="241" y="12062"/>
                    <a:pt x="275" y="12083"/>
                    <a:pt x="310" y="12083"/>
                  </a:cubicBezTo>
                  <a:cubicBezTo>
                    <a:pt x="319" y="12083"/>
                    <a:pt x="329" y="12081"/>
                    <a:pt x="339" y="12078"/>
                  </a:cubicBezTo>
                  <a:cubicBezTo>
                    <a:pt x="383" y="12062"/>
                    <a:pt x="406" y="12014"/>
                    <a:pt x="390" y="11969"/>
                  </a:cubicBezTo>
                  <a:lnTo>
                    <a:pt x="377" y="11931"/>
                  </a:lnTo>
                  <a:cubicBezTo>
                    <a:pt x="347" y="11838"/>
                    <a:pt x="318" y="11743"/>
                    <a:pt x="294" y="11647"/>
                  </a:cubicBezTo>
                  <a:cubicBezTo>
                    <a:pt x="284" y="11608"/>
                    <a:pt x="249" y="11582"/>
                    <a:pt x="211" y="11582"/>
                  </a:cubicBezTo>
                  <a:close/>
                  <a:moveTo>
                    <a:pt x="5908" y="12005"/>
                  </a:moveTo>
                  <a:cubicBezTo>
                    <a:pt x="5867" y="12005"/>
                    <a:pt x="5830" y="12033"/>
                    <a:pt x="5823" y="12075"/>
                  </a:cubicBezTo>
                  <a:cubicBezTo>
                    <a:pt x="5801" y="12198"/>
                    <a:pt x="5777" y="12305"/>
                    <a:pt x="5750" y="12403"/>
                  </a:cubicBezTo>
                  <a:cubicBezTo>
                    <a:pt x="5737" y="12450"/>
                    <a:pt x="5764" y="12496"/>
                    <a:pt x="5810" y="12509"/>
                  </a:cubicBezTo>
                  <a:cubicBezTo>
                    <a:pt x="5818" y="12510"/>
                    <a:pt x="5825" y="12512"/>
                    <a:pt x="5833" y="12512"/>
                  </a:cubicBezTo>
                  <a:cubicBezTo>
                    <a:pt x="5871" y="12512"/>
                    <a:pt x="5905" y="12486"/>
                    <a:pt x="5916" y="12448"/>
                  </a:cubicBezTo>
                  <a:cubicBezTo>
                    <a:pt x="5943" y="12345"/>
                    <a:pt x="5967" y="12233"/>
                    <a:pt x="5991" y="12105"/>
                  </a:cubicBezTo>
                  <a:cubicBezTo>
                    <a:pt x="6001" y="12059"/>
                    <a:pt x="5969" y="12014"/>
                    <a:pt x="5923" y="12006"/>
                  </a:cubicBezTo>
                  <a:cubicBezTo>
                    <a:pt x="5918" y="12005"/>
                    <a:pt x="5913" y="12005"/>
                    <a:pt x="5908" y="12005"/>
                  </a:cubicBezTo>
                  <a:close/>
                  <a:moveTo>
                    <a:pt x="515" y="12384"/>
                  </a:moveTo>
                  <a:cubicBezTo>
                    <a:pt x="501" y="12384"/>
                    <a:pt x="488" y="12387"/>
                    <a:pt x="475" y="12393"/>
                  </a:cubicBezTo>
                  <a:cubicBezTo>
                    <a:pt x="433" y="12416"/>
                    <a:pt x="417" y="12467"/>
                    <a:pt x="440" y="12510"/>
                  </a:cubicBezTo>
                  <a:cubicBezTo>
                    <a:pt x="492" y="12613"/>
                    <a:pt x="553" y="12715"/>
                    <a:pt x="617" y="12813"/>
                  </a:cubicBezTo>
                  <a:cubicBezTo>
                    <a:pt x="633" y="12839"/>
                    <a:pt x="661" y="12853"/>
                    <a:pt x="688" y="12853"/>
                  </a:cubicBezTo>
                  <a:cubicBezTo>
                    <a:pt x="705" y="12853"/>
                    <a:pt x="721" y="12848"/>
                    <a:pt x="736" y="12839"/>
                  </a:cubicBezTo>
                  <a:cubicBezTo>
                    <a:pt x="776" y="12813"/>
                    <a:pt x="787" y="12760"/>
                    <a:pt x="761" y="12720"/>
                  </a:cubicBezTo>
                  <a:cubicBezTo>
                    <a:pt x="701" y="12626"/>
                    <a:pt x="643" y="12530"/>
                    <a:pt x="592" y="12430"/>
                  </a:cubicBezTo>
                  <a:cubicBezTo>
                    <a:pt x="576" y="12401"/>
                    <a:pt x="546" y="12384"/>
                    <a:pt x="515" y="12384"/>
                  </a:cubicBezTo>
                  <a:close/>
                  <a:moveTo>
                    <a:pt x="5652" y="12822"/>
                  </a:moveTo>
                  <a:cubicBezTo>
                    <a:pt x="5621" y="12822"/>
                    <a:pt x="5591" y="12839"/>
                    <a:pt x="5575" y="12869"/>
                  </a:cubicBezTo>
                  <a:cubicBezTo>
                    <a:pt x="5527" y="12965"/>
                    <a:pt x="5468" y="13061"/>
                    <a:pt x="5404" y="13151"/>
                  </a:cubicBezTo>
                  <a:cubicBezTo>
                    <a:pt x="5376" y="13189"/>
                    <a:pt x="5384" y="13242"/>
                    <a:pt x="5423" y="13271"/>
                  </a:cubicBezTo>
                  <a:cubicBezTo>
                    <a:pt x="5439" y="13281"/>
                    <a:pt x="5457" y="13287"/>
                    <a:pt x="5474" y="13287"/>
                  </a:cubicBezTo>
                  <a:cubicBezTo>
                    <a:pt x="5500" y="13287"/>
                    <a:pt x="5527" y="13274"/>
                    <a:pt x="5543" y="13250"/>
                  </a:cubicBezTo>
                  <a:cubicBezTo>
                    <a:pt x="5613" y="13154"/>
                    <a:pt x="5676" y="13052"/>
                    <a:pt x="5729" y="12946"/>
                  </a:cubicBezTo>
                  <a:cubicBezTo>
                    <a:pt x="5750" y="12904"/>
                    <a:pt x="5734" y="12853"/>
                    <a:pt x="5690" y="12831"/>
                  </a:cubicBezTo>
                  <a:cubicBezTo>
                    <a:pt x="5678" y="12825"/>
                    <a:pt x="5665" y="12822"/>
                    <a:pt x="5652" y="12822"/>
                  </a:cubicBezTo>
                  <a:close/>
                  <a:moveTo>
                    <a:pt x="998" y="13092"/>
                  </a:moveTo>
                  <a:cubicBezTo>
                    <a:pt x="978" y="13092"/>
                    <a:pt x="958" y="13099"/>
                    <a:pt x="942" y="13112"/>
                  </a:cubicBezTo>
                  <a:cubicBezTo>
                    <a:pt x="907" y="13144"/>
                    <a:pt x="902" y="13199"/>
                    <a:pt x="934" y="13234"/>
                  </a:cubicBezTo>
                  <a:cubicBezTo>
                    <a:pt x="1011" y="13322"/>
                    <a:pt x="1093" y="13407"/>
                    <a:pt x="1178" y="13489"/>
                  </a:cubicBezTo>
                  <a:cubicBezTo>
                    <a:pt x="1194" y="13503"/>
                    <a:pt x="1215" y="13511"/>
                    <a:pt x="1237" y="13511"/>
                  </a:cubicBezTo>
                  <a:cubicBezTo>
                    <a:pt x="1259" y="13511"/>
                    <a:pt x="1282" y="13503"/>
                    <a:pt x="1299" y="13486"/>
                  </a:cubicBezTo>
                  <a:cubicBezTo>
                    <a:pt x="1331" y="13450"/>
                    <a:pt x="1330" y="13396"/>
                    <a:pt x="1296" y="13364"/>
                  </a:cubicBezTo>
                  <a:cubicBezTo>
                    <a:pt x="1215" y="13287"/>
                    <a:pt x="1138" y="13205"/>
                    <a:pt x="1064" y="13122"/>
                  </a:cubicBezTo>
                  <a:cubicBezTo>
                    <a:pt x="1047" y="13102"/>
                    <a:pt x="1022" y="13092"/>
                    <a:pt x="998" y="13092"/>
                  </a:cubicBezTo>
                  <a:close/>
                  <a:moveTo>
                    <a:pt x="5130" y="13497"/>
                  </a:moveTo>
                  <a:cubicBezTo>
                    <a:pt x="5109" y="13497"/>
                    <a:pt x="5089" y="13504"/>
                    <a:pt x="5072" y="13519"/>
                  </a:cubicBezTo>
                  <a:cubicBezTo>
                    <a:pt x="4991" y="13593"/>
                    <a:pt x="4902" y="13662"/>
                    <a:pt x="4811" y="13724"/>
                  </a:cubicBezTo>
                  <a:cubicBezTo>
                    <a:pt x="4773" y="13751"/>
                    <a:pt x="4762" y="13806"/>
                    <a:pt x="4789" y="13844"/>
                  </a:cubicBezTo>
                  <a:cubicBezTo>
                    <a:pt x="4806" y="13868"/>
                    <a:pt x="4832" y="13881"/>
                    <a:pt x="4859" y="13881"/>
                  </a:cubicBezTo>
                  <a:cubicBezTo>
                    <a:pt x="4877" y="13881"/>
                    <a:pt x="4893" y="13876"/>
                    <a:pt x="4909" y="13867"/>
                  </a:cubicBezTo>
                  <a:cubicBezTo>
                    <a:pt x="5007" y="13799"/>
                    <a:pt x="5101" y="13726"/>
                    <a:pt x="5187" y="13647"/>
                  </a:cubicBezTo>
                  <a:cubicBezTo>
                    <a:pt x="5223" y="13615"/>
                    <a:pt x="5226" y="13561"/>
                    <a:pt x="5194" y="13526"/>
                  </a:cubicBezTo>
                  <a:cubicBezTo>
                    <a:pt x="5177" y="13507"/>
                    <a:pt x="5153" y="13497"/>
                    <a:pt x="5130" y="13497"/>
                  </a:cubicBezTo>
                  <a:close/>
                  <a:moveTo>
                    <a:pt x="1636" y="13665"/>
                  </a:moveTo>
                  <a:cubicBezTo>
                    <a:pt x="1608" y="13665"/>
                    <a:pt x="1582" y="13678"/>
                    <a:pt x="1565" y="13702"/>
                  </a:cubicBezTo>
                  <a:cubicBezTo>
                    <a:pt x="1538" y="13740"/>
                    <a:pt x="1548" y="13795"/>
                    <a:pt x="1588" y="13822"/>
                  </a:cubicBezTo>
                  <a:cubicBezTo>
                    <a:pt x="1684" y="13889"/>
                    <a:pt x="1785" y="13952"/>
                    <a:pt x="1887" y="14008"/>
                  </a:cubicBezTo>
                  <a:cubicBezTo>
                    <a:pt x="1900" y="14014"/>
                    <a:pt x="1914" y="14017"/>
                    <a:pt x="1929" y="14017"/>
                  </a:cubicBezTo>
                  <a:cubicBezTo>
                    <a:pt x="1959" y="14017"/>
                    <a:pt x="1988" y="14001"/>
                    <a:pt x="2004" y="13972"/>
                  </a:cubicBezTo>
                  <a:cubicBezTo>
                    <a:pt x="2026" y="13931"/>
                    <a:pt x="2010" y="13880"/>
                    <a:pt x="1969" y="13857"/>
                  </a:cubicBezTo>
                  <a:cubicBezTo>
                    <a:pt x="1873" y="13804"/>
                    <a:pt x="1777" y="13745"/>
                    <a:pt x="1685" y="13681"/>
                  </a:cubicBezTo>
                  <a:cubicBezTo>
                    <a:pt x="1670" y="13670"/>
                    <a:pt x="1653" y="13665"/>
                    <a:pt x="1636" y="13665"/>
                  </a:cubicBezTo>
                  <a:close/>
                  <a:moveTo>
                    <a:pt x="4410" y="13960"/>
                  </a:moveTo>
                  <a:cubicBezTo>
                    <a:pt x="4399" y="13960"/>
                    <a:pt x="4387" y="13963"/>
                    <a:pt x="4376" y="13968"/>
                  </a:cubicBezTo>
                  <a:cubicBezTo>
                    <a:pt x="4275" y="14012"/>
                    <a:pt x="4169" y="14051"/>
                    <a:pt x="4063" y="14084"/>
                  </a:cubicBezTo>
                  <a:cubicBezTo>
                    <a:pt x="4017" y="14097"/>
                    <a:pt x="3991" y="14145"/>
                    <a:pt x="4006" y="14192"/>
                  </a:cubicBezTo>
                  <a:cubicBezTo>
                    <a:pt x="4017" y="14229"/>
                    <a:pt x="4051" y="14253"/>
                    <a:pt x="4087" y="14253"/>
                  </a:cubicBezTo>
                  <a:cubicBezTo>
                    <a:pt x="4095" y="14253"/>
                    <a:pt x="4105" y="14251"/>
                    <a:pt x="4113" y="14248"/>
                  </a:cubicBezTo>
                  <a:cubicBezTo>
                    <a:pt x="4225" y="14214"/>
                    <a:pt x="4337" y="14173"/>
                    <a:pt x="4444" y="14125"/>
                  </a:cubicBezTo>
                  <a:cubicBezTo>
                    <a:pt x="4488" y="14105"/>
                    <a:pt x="4507" y="14056"/>
                    <a:pt x="4488" y="14011"/>
                  </a:cubicBezTo>
                  <a:cubicBezTo>
                    <a:pt x="4474" y="13979"/>
                    <a:pt x="4443" y="13960"/>
                    <a:pt x="4410" y="13960"/>
                  </a:cubicBezTo>
                  <a:close/>
                  <a:moveTo>
                    <a:pt x="2398" y="14054"/>
                  </a:moveTo>
                  <a:cubicBezTo>
                    <a:pt x="2363" y="14054"/>
                    <a:pt x="2329" y="14076"/>
                    <a:pt x="2318" y="14112"/>
                  </a:cubicBezTo>
                  <a:cubicBezTo>
                    <a:pt x="2302" y="14157"/>
                    <a:pt x="2326" y="14206"/>
                    <a:pt x="2371" y="14221"/>
                  </a:cubicBezTo>
                  <a:cubicBezTo>
                    <a:pt x="2483" y="14259"/>
                    <a:pt x="2597" y="14291"/>
                    <a:pt x="2712" y="14315"/>
                  </a:cubicBezTo>
                  <a:cubicBezTo>
                    <a:pt x="2718" y="14317"/>
                    <a:pt x="2723" y="14317"/>
                    <a:pt x="2729" y="14317"/>
                  </a:cubicBezTo>
                  <a:cubicBezTo>
                    <a:pt x="2769" y="14317"/>
                    <a:pt x="2805" y="14289"/>
                    <a:pt x="2813" y="14249"/>
                  </a:cubicBezTo>
                  <a:cubicBezTo>
                    <a:pt x="2824" y="14203"/>
                    <a:pt x="2794" y="14158"/>
                    <a:pt x="2747" y="14147"/>
                  </a:cubicBezTo>
                  <a:cubicBezTo>
                    <a:pt x="2640" y="14125"/>
                    <a:pt x="2531" y="14094"/>
                    <a:pt x="2427" y="14059"/>
                  </a:cubicBezTo>
                  <a:cubicBezTo>
                    <a:pt x="2417" y="14055"/>
                    <a:pt x="2408" y="14054"/>
                    <a:pt x="2398" y="14054"/>
                  </a:cubicBezTo>
                  <a:close/>
                  <a:moveTo>
                    <a:pt x="3582" y="14185"/>
                  </a:moveTo>
                  <a:cubicBezTo>
                    <a:pt x="3579" y="14185"/>
                    <a:pt x="3576" y="14185"/>
                    <a:pt x="3573" y="14185"/>
                  </a:cubicBezTo>
                  <a:cubicBezTo>
                    <a:pt x="3474" y="14197"/>
                    <a:pt x="3372" y="14203"/>
                    <a:pt x="3272" y="14203"/>
                  </a:cubicBezTo>
                  <a:lnTo>
                    <a:pt x="3242" y="14203"/>
                  </a:lnTo>
                  <a:cubicBezTo>
                    <a:pt x="3241" y="14203"/>
                    <a:pt x="3240" y="14203"/>
                    <a:pt x="3239" y="14203"/>
                  </a:cubicBezTo>
                  <a:cubicBezTo>
                    <a:pt x="3192" y="14203"/>
                    <a:pt x="3155" y="14241"/>
                    <a:pt x="3155" y="14288"/>
                  </a:cubicBezTo>
                  <a:cubicBezTo>
                    <a:pt x="3154" y="14334"/>
                    <a:pt x="3192" y="14374"/>
                    <a:pt x="3240" y="14374"/>
                  </a:cubicBezTo>
                  <a:lnTo>
                    <a:pt x="3272" y="14374"/>
                  </a:lnTo>
                  <a:cubicBezTo>
                    <a:pt x="3380" y="14374"/>
                    <a:pt x="3487" y="14368"/>
                    <a:pt x="3594" y="14357"/>
                  </a:cubicBezTo>
                  <a:cubicBezTo>
                    <a:pt x="3641" y="14350"/>
                    <a:pt x="3674" y="14309"/>
                    <a:pt x="3669" y="14261"/>
                  </a:cubicBezTo>
                  <a:cubicBezTo>
                    <a:pt x="3663" y="14217"/>
                    <a:pt x="3627" y="14185"/>
                    <a:pt x="3582" y="1418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635575" y="2511925"/>
              <a:ext cx="762900" cy="692975"/>
            </a:xfrm>
            <a:custGeom>
              <a:avLst/>
              <a:gdLst/>
              <a:ahLst/>
              <a:cxnLst/>
              <a:rect l="l" t="t" r="r" b="b"/>
              <a:pathLst>
                <a:path w="30516" h="27719" extrusionOk="0">
                  <a:moveTo>
                    <a:pt x="22809" y="0"/>
                  </a:moveTo>
                  <a:cubicBezTo>
                    <a:pt x="22709" y="0"/>
                    <a:pt x="22605" y="9"/>
                    <a:pt x="22500" y="25"/>
                  </a:cubicBezTo>
                  <a:cubicBezTo>
                    <a:pt x="22454" y="33"/>
                    <a:pt x="22422" y="76"/>
                    <a:pt x="22430" y="123"/>
                  </a:cubicBezTo>
                  <a:cubicBezTo>
                    <a:pt x="22436" y="166"/>
                    <a:pt x="22473" y="196"/>
                    <a:pt x="22515" y="196"/>
                  </a:cubicBezTo>
                  <a:cubicBezTo>
                    <a:pt x="22518" y="196"/>
                    <a:pt x="22523" y="195"/>
                    <a:pt x="22528" y="195"/>
                  </a:cubicBezTo>
                  <a:cubicBezTo>
                    <a:pt x="22621" y="180"/>
                    <a:pt x="22713" y="173"/>
                    <a:pt x="22802" y="173"/>
                  </a:cubicBezTo>
                  <a:cubicBezTo>
                    <a:pt x="22819" y="173"/>
                    <a:pt x="22837" y="174"/>
                    <a:pt x="22854" y="174"/>
                  </a:cubicBezTo>
                  <a:cubicBezTo>
                    <a:pt x="22855" y="174"/>
                    <a:pt x="22856" y="174"/>
                    <a:pt x="22857" y="174"/>
                  </a:cubicBezTo>
                  <a:cubicBezTo>
                    <a:pt x="22905" y="174"/>
                    <a:pt x="22941" y="136"/>
                    <a:pt x="22942" y="91"/>
                  </a:cubicBezTo>
                  <a:cubicBezTo>
                    <a:pt x="22944" y="43"/>
                    <a:pt x="22907" y="3"/>
                    <a:pt x="22859" y="1"/>
                  </a:cubicBezTo>
                  <a:cubicBezTo>
                    <a:pt x="22843" y="1"/>
                    <a:pt x="22826" y="0"/>
                    <a:pt x="22809" y="0"/>
                  </a:cubicBezTo>
                  <a:close/>
                  <a:moveTo>
                    <a:pt x="23361" y="100"/>
                  </a:moveTo>
                  <a:cubicBezTo>
                    <a:pt x="23326" y="100"/>
                    <a:pt x="23293" y="121"/>
                    <a:pt x="23280" y="155"/>
                  </a:cubicBezTo>
                  <a:cubicBezTo>
                    <a:pt x="23263" y="200"/>
                    <a:pt x="23285" y="249"/>
                    <a:pt x="23330" y="267"/>
                  </a:cubicBezTo>
                  <a:cubicBezTo>
                    <a:pt x="23360" y="278"/>
                    <a:pt x="23392" y="291"/>
                    <a:pt x="23423" y="305"/>
                  </a:cubicBezTo>
                  <a:cubicBezTo>
                    <a:pt x="23490" y="336"/>
                    <a:pt x="23556" y="373"/>
                    <a:pt x="23617" y="414"/>
                  </a:cubicBezTo>
                  <a:cubicBezTo>
                    <a:pt x="23631" y="424"/>
                    <a:pt x="23649" y="429"/>
                    <a:pt x="23665" y="429"/>
                  </a:cubicBezTo>
                  <a:cubicBezTo>
                    <a:pt x="23692" y="429"/>
                    <a:pt x="23719" y="416"/>
                    <a:pt x="23737" y="390"/>
                  </a:cubicBezTo>
                  <a:cubicBezTo>
                    <a:pt x="23762" y="352"/>
                    <a:pt x="23753" y="297"/>
                    <a:pt x="23713" y="272"/>
                  </a:cubicBezTo>
                  <a:cubicBezTo>
                    <a:pt x="23644" y="225"/>
                    <a:pt x="23570" y="184"/>
                    <a:pt x="23495" y="150"/>
                  </a:cubicBezTo>
                  <a:cubicBezTo>
                    <a:pt x="23460" y="132"/>
                    <a:pt x="23426" y="118"/>
                    <a:pt x="23391" y="105"/>
                  </a:cubicBezTo>
                  <a:cubicBezTo>
                    <a:pt x="23381" y="102"/>
                    <a:pt x="23371" y="100"/>
                    <a:pt x="23361" y="100"/>
                  </a:cubicBezTo>
                  <a:close/>
                  <a:moveTo>
                    <a:pt x="22020" y="163"/>
                  </a:moveTo>
                  <a:cubicBezTo>
                    <a:pt x="22009" y="163"/>
                    <a:pt x="21998" y="165"/>
                    <a:pt x="21988" y="169"/>
                  </a:cubicBezTo>
                  <a:cubicBezTo>
                    <a:pt x="21881" y="211"/>
                    <a:pt x="21773" y="262"/>
                    <a:pt x="21668" y="321"/>
                  </a:cubicBezTo>
                  <a:cubicBezTo>
                    <a:pt x="21626" y="344"/>
                    <a:pt x="21610" y="397"/>
                    <a:pt x="21634" y="438"/>
                  </a:cubicBezTo>
                  <a:cubicBezTo>
                    <a:pt x="21650" y="466"/>
                    <a:pt x="21679" y="482"/>
                    <a:pt x="21709" y="482"/>
                  </a:cubicBezTo>
                  <a:cubicBezTo>
                    <a:pt x="21722" y="482"/>
                    <a:pt x="21737" y="478"/>
                    <a:pt x="21751" y="472"/>
                  </a:cubicBezTo>
                  <a:cubicBezTo>
                    <a:pt x="21850" y="417"/>
                    <a:pt x="21951" y="369"/>
                    <a:pt x="22050" y="328"/>
                  </a:cubicBezTo>
                  <a:cubicBezTo>
                    <a:pt x="22095" y="310"/>
                    <a:pt x="22116" y="261"/>
                    <a:pt x="22098" y="217"/>
                  </a:cubicBezTo>
                  <a:cubicBezTo>
                    <a:pt x="22085" y="183"/>
                    <a:pt x="22053" y="163"/>
                    <a:pt x="22020" y="163"/>
                  </a:cubicBezTo>
                  <a:close/>
                  <a:moveTo>
                    <a:pt x="21280" y="596"/>
                  </a:moveTo>
                  <a:cubicBezTo>
                    <a:pt x="21261" y="596"/>
                    <a:pt x="21243" y="602"/>
                    <a:pt x="21227" y="614"/>
                  </a:cubicBezTo>
                  <a:cubicBezTo>
                    <a:pt x="21179" y="653"/>
                    <a:pt x="21133" y="693"/>
                    <a:pt x="21088" y="733"/>
                  </a:cubicBezTo>
                  <a:cubicBezTo>
                    <a:pt x="21046" y="770"/>
                    <a:pt x="21005" y="808"/>
                    <a:pt x="20963" y="848"/>
                  </a:cubicBezTo>
                  <a:cubicBezTo>
                    <a:pt x="20929" y="882"/>
                    <a:pt x="20928" y="935"/>
                    <a:pt x="20962" y="970"/>
                  </a:cubicBezTo>
                  <a:cubicBezTo>
                    <a:pt x="20978" y="988"/>
                    <a:pt x="21002" y="996"/>
                    <a:pt x="21024" y="996"/>
                  </a:cubicBezTo>
                  <a:cubicBezTo>
                    <a:pt x="21045" y="996"/>
                    <a:pt x="21066" y="988"/>
                    <a:pt x="21083" y="972"/>
                  </a:cubicBezTo>
                  <a:cubicBezTo>
                    <a:pt x="21122" y="933"/>
                    <a:pt x="21162" y="896"/>
                    <a:pt x="21203" y="861"/>
                  </a:cubicBezTo>
                  <a:cubicBezTo>
                    <a:pt x="21245" y="823"/>
                    <a:pt x="21288" y="786"/>
                    <a:pt x="21335" y="749"/>
                  </a:cubicBezTo>
                  <a:cubicBezTo>
                    <a:pt x="21371" y="720"/>
                    <a:pt x="21378" y="666"/>
                    <a:pt x="21347" y="629"/>
                  </a:cubicBezTo>
                  <a:cubicBezTo>
                    <a:pt x="21331" y="608"/>
                    <a:pt x="21305" y="596"/>
                    <a:pt x="21280" y="596"/>
                  </a:cubicBezTo>
                  <a:close/>
                  <a:moveTo>
                    <a:pt x="24041" y="606"/>
                  </a:moveTo>
                  <a:cubicBezTo>
                    <a:pt x="24023" y="606"/>
                    <a:pt x="24004" y="613"/>
                    <a:pt x="23988" y="626"/>
                  </a:cubicBezTo>
                  <a:cubicBezTo>
                    <a:pt x="23950" y="654"/>
                    <a:pt x="23943" y="709"/>
                    <a:pt x="23974" y="746"/>
                  </a:cubicBezTo>
                  <a:cubicBezTo>
                    <a:pt x="24039" y="827"/>
                    <a:pt x="24100" y="920"/>
                    <a:pt x="24156" y="1020"/>
                  </a:cubicBezTo>
                  <a:cubicBezTo>
                    <a:pt x="24172" y="1047"/>
                    <a:pt x="24201" y="1063"/>
                    <a:pt x="24231" y="1063"/>
                  </a:cubicBezTo>
                  <a:cubicBezTo>
                    <a:pt x="24246" y="1063"/>
                    <a:pt x="24260" y="1060"/>
                    <a:pt x="24273" y="1052"/>
                  </a:cubicBezTo>
                  <a:cubicBezTo>
                    <a:pt x="24315" y="1029"/>
                    <a:pt x="24329" y="976"/>
                    <a:pt x="24307" y="935"/>
                  </a:cubicBezTo>
                  <a:cubicBezTo>
                    <a:pt x="24246" y="827"/>
                    <a:pt x="24179" y="728"/>
                    <a:pt x="24108" y="638"/>
                  </a:cubicBezTo>
                  <a:cubicBezTo>
                    <a:pt x="24091" y="617"/>
                    <a:pt x="24066" y="606"/>
                    <a:pt x="24041" y="606"/>
                  </a:cubicBezTo>
                  <a:close/>
                  <a:moveTo>
                    <a:pt x="20670" y="1199"/>
                  </a:moveTo>
                  <a:cubicBezTo>
                    <a:pt x="20646" y="1199"/>
                    <a:pt x="20622" y="1209"/>
                    <a:pt x="20604" y="1228"/>
                  </a:cubicBezTo>
                  <a:cubicBezTo>
                    <a:pt x="20529" y="1316"/>
                    <a:pt x="20455" y="1404"/>
                    <a:pt x="20382" y="1494"/>
                  </a:cubicBezTo>
                  <a:cubicBezTo>
                    <a:pt x="20351" y="1530"/>
                    <a:pt x="20358" y="1585"/>
                    <a:pt x="20395" y="1614"/>
                  </a:cubicBezTo>
                  <a:cubicBezTo>
                    <a:pt x="20411" y="1626"/>
                    <a:pt x="20430" y="1633"/>
                    <a:pt x="20449" y="1633"/>
                  </a:cubicBezTo>
                  <a:cubicBezTo>
                    <a:pt x="20473" y="1633"/>
                    <a:pt x="20499" y="1623"/>
                    <a:pt x="20515" y="1602"/>
                  </a:cubicBezTo>
                  <a:cubicBezTo>
                    <a:pt x="20587" y="1514"/>
                    <a:pt x="20660" y="1426"/>
                    <a:pt x="20734" y="1341"/>
                  </a:cubicBezTo>
                  <a:cubicBezTo>
                    <a:pt x="20766" y="1305"/>
                    <a:pt x="20761" y="1250"/>
                    <a:pt x="20726" y="1220"/>
                  </a:cubicBezTo>
                  <a:cubicBezTo>
                    <a:pt x="20710" y="1206"/>
                    <a:pt x="20690" y="1199"/>
                    <a:pt x="20670" y="1199"/>
                  </a:cubicBezTo>
                  <a:close/>
                  <a:moveTo>
                    <a:pt x="24441" y="1362"/>
                  </a:moveTo>
                  <a:cubicBezTo>
                    <a:pt x="24431" y="1362"/>
                    <a:pt x="24422" y="1364"/>
                    <a:pt x="24412" y="1367"/>
                  </a:cubicBezTo>
                  <a:cubicBezTo>
                    <a:pt x="24368" y="1383"/>
                    <a:pt x="24344" y="1431"/>
                    <a:pt x="24360" y="1476"/>
                  </a:cubicBezTo>
                  <a:cubicBezTo>
                    <a:pt x="24395" y="1577"/>
                    <a:pt x="24427" y="1686"/>
                    <a:pt x="24456" y="1798"/>
                  </a:cubicBezTo>
                  <a:cubicBezTo>
                    <a:pt x="24465" y="1838"/>
                    <a:pt x="24500" y="1863"/>
                    <a:pt x="24539" y="1863"/>
                  </a:cubicBezTo>
                  <a:cubicBezTo>
                    <a:pt x="24545" y="1863"/>
                    <a:pt x="24553" y="1862"/>
                    <a:pt x="24560" y="1860"/>
                  </a:cubicBezTo>
                  <a:cubicBezTo>
                    <a:pt x="24606" y="1849"/>
                    <a:pt x="24633" y="1803"/>
                    <a:pt x="24622" y="1756"/>
                  </a:cubicBezTo>
                  <a:cubicBezTo>
                    <a:pt x="24592" y="1639"/>
                    <a:pt x="24558" y="1526"/>
                    <a:pt x="24521" y="1420"/>
                  </a:cubicBezTo>
                  <a:cubicBezTo>
                    <a:pt x="24509" y="1385"/>
                    <a:pt x="24476" y="1362"/>
                    <a:pt x="24441" y="1362"/>
                  </a:cubicBezTo>
                  <a:close/>
                  <a:moveTo>
                    <a:pt x="20126" y="1864"/>
                  </a:moveTo>
                  <a:cubicBezTo>
                    <a:pt x="20101" y="1864"/>
                    <a:pt x="20076" y="1875"/>
                    <a:pt x="20058" y="1897"/>
                  </a:cubicBezTo>
                  <a:cubicBezTo>
                    <a:pt x="19988" y="1985"/>
                    <a:pt x="19916" y="2075"/>
                    <a:pt x="19844" y="2161"/>
                  </a:cubicBezTo>
                  <a:cubicBezTo>
                    <a:pt x="19813" y="2198"/>
                    <a:pt x="19818" y="2253"/>
                    <a:pt x="19855" y="2283"/>
                  </a:cubicBezTo>
                  <a:cubicBezTo>
                    <a:pt x="19869" y="2296"/>
                    <a:pt x="19890" y="2302"/>
                    <a:pt x="19909" y="2302"/>
                  </a:cubicBezTo>
                  <a:cubicBezTo>
                    <a:pt x="19933" y="2302"/>
                    <a:pt x="19959" y="2293"/>
                    <a:pt x="19975" y="2272"/>
                  </a:cubicBezTo>
                  <a:cubicBezTo>
                    <a:pt x="20049" y="2184"/>
                    <a:pt x="20121" y="2094"/>
                    <a:pt x="20193" y="2004"/>
                  </a:cubicBezTo>
                  <a:cubicBezTo>
                    <a:pt x="20223" y="1966"/>
                    <a:pt x="20217" y="1913"/>
                    <a:pt x="20180" y="1883"/>
                  </a:cubicBezTo>
                  <a:cubicBezTo>
                    <a:pt x="20164" y="1870"/>
                    <a:pt x="20145" y="1864"/>
                    <a:pt x="20126" y="1864"/>
                  </a:cubicBezTo>
                  <a:close/>
                  <a:moveTo>
                    <a:pt x="24639" y="2196"/>
                  </a:moveTo>
                  <a:cubicBezTo>
                    <a:pt x="24635" y="2196"/>
                    <a:pt x="24631" y="2196"/>
                    <a:pt x="24627" y="2197"/>
                  </a:cubicBezTo>
                  <a:cubicBezTo>
                    <a:pt x="24581" y="2205"/>
                    <a:pt x="24548" y="2248"/>
                    <a:pt x="24556" y="2296"/>
                  </a:cubicBezTo>
                  <a:cubicBezTo>
                    <a:pt x="24569" y="2381"/>
                    <a:pt x="24581" y="2466"/>
                    <a:pt x="24590" y="2550"/>
                  </a:cubicBezTo>
                  <a:lnTo>
                    <a:pt x="24600" y="2634"/>
                  </a:lnTo>
                  <a:cubicBezTo>
                    <a:pt x="24606" y="2677"/>
                    <a:pt x="24643" y="2709"/>
                    <a:pt x="24686" y="2709"/>
                  </a:cubicBezTo>
                  <a:lnTo>
                    <a:pt x="24696" y="2709"/>
                  </a:lnTo>
                  <a:cubicBezTo>
                    <a:pt x="24742" y="2703"/>
                    <a:pt x="24776" y="2661"/>
                    <a:pt x="24771" y="2613"/>
                  </a:cubicBezTo>
                  <a:lnTo>
                    <a:pt x="24761" y="2530"/>
                  </a:lnTo>
                  <a:cubicBezTo>
                    <a:pt x="24752" y="2445"/>
                    <a:pt x="24739" y="2357"/>
                    <a:pt x="24726" y="2269"/>
                  </a:cubicBezTo>
                  <a:cubicBezTo>
                    <a:pt x="24719" y="2226"/>
                    <a:pt x="24682" y="2196"/>
                    <a:pt x="24639" y="2196"/>
                  </a:cubicBezTo>
                  <a:close/>
                  <a:moveTo>
                    <a:pt x="19568" y="2517"/>
                  </a:moveTo>
                  <a:cubicBezTo>
                    <a:pt x="19545" y="2517"/>
                    <a:pt x="19522" y="2526"/>
                    <a:pt x="19506" y="2544"/>
                  </a:cubicBezTo>
                  <a:cubicBezTo>
                    <a:pt x="19479" y="2573"/>
                    <a:pt x="19450" y="2602"/>
                    <a:pt x="19421" y="2631"/>
                  </a:cubicBezTo>
                  <a:cubicBezTo>
                    <a:pt x="19371" y="2682"/>
                    <a:pt x="19319" y="2731"/>
                    <a:pt x="19266" y="2779"/>
                  </a:cubicBezTo>
                  <a:cubicBezTo>
                    <a:pt x="19230" y="2811"/>
                    <a:pt x="19227" y="2866"/>
                    <a:pt x="19259" y="2901"/>
                  </a:cubicBezTo>
                  <a:cubicBezTo>
                    <a:pt x="19275" y="2920"/>
                    <a:pt x="19299" y="2930"/>
                    <a:pt x="19323" y="2930"/>
                  </a:cubicBezTo>
                  <a:cubicBezTo>
                    <a:pt x="19344" y="2930"/>
                    <a:pt x="19363" y="2922"/>
                    <a:pt x="19379" y="2908"/>
                  </a:cubicBezTo>
                  <a:cubicBezTo>
                    <a:pt x="19435" y="2856"/>
                    <a:pt x="19490" y="2805"/>
                    <a:pt x="19543" y="2752"/>
                  </a:cubicBezTo>
                  <a:cubicBezTo>
                    <a:pt x="19573" y="2722"/>
                    <a:pt x="19602" y="2693"/>
                    <a:pt x="19631" y="2663"/>
                  </a:cubicBezTo>
                  <a:cubicBezTo>
                    <a:pt x="19663" y="2627"/>
                    <a:pt x="19661" y="2573"/>
                    <a:pt x="19628" y="2541"/>
                  </a:cubicBezTo>
                  <a:cubicBezTo>
                    <a:pt x="19611" y="2525"/>
                    <a:pt x="19589" y="2517"/>
                    <a:pt x="19568" y="2517"/>
                  </a:cubicBezTo>
                  <a:close/>
                  <a:moveTo>
                    <a:pt x="15682" y="2904"/>
                  </a:moveTo>
                  <a:cubicBezTo>
                    <a:pt x="15559" y="2904"/>
                    <a:pt x="15437" y="2925"/>
                    <a:pt x="15322" y="2965"/>
                  </a:cubicBezTo>
                  <a:cubicBezTo>
                    <a:pt x="15277" y="2980"/>
                    <a:pt x="15253" y="3029"/>
                    <a:pt x="15269" y="3074"/>
                  </a:cubicBezTo>
                  <a:cubicBezTo>
                    <a:pt x="15280" y="3109"/>
                    <a:pt x="15314" y="3132"/>
                    <a:pt x="15349" y="3132"/>
                  </a:cubicBezTo>
                  <a:cubicBezTo>
                    <a:pt x="15358" y="3132"/>
                    <a:pt x="15368" y="3130"/>
                    <a:pt x="15378" y="3127"/>
                  </a:cubicBezTo>
                  <a:cubicBezTo>
                    <a:pt x="15475" y="3093"/>
                    <a:pt x="15578" y="3076"/>
                    <a:pt x="15684" y="3076"/>
                  </a:cubicBezTo>
                  <a:cubicBezTo>
                    <a:pt x="15732" y="3076"/>
                    <a:pt x="15770" y="3037"/>
                    <a:pt x="15768" y="2989"/>
                  </a:cubicBezTo>
                  <a:cubicBezTo>
                    <a:pt x="15768" y="2941"/>
                    <a:pt x="15730" y="2904"/>
                    <a:pt x="15684" y="2904"/>
                  </a:cubicBezTo>
                  <a:close/>
                  <a:moveTo>
                    <a:pt x="16187" y="3002"/>
                  </a:moveTo>
                  <a:cubicBezTo>
                    <a:pt x="16152" y="3002"/>
                    <a:pt x="16119" y="3023"/>
                    <a:pt x="16106" y="3058"/>
                  </a:cubicBezTo>
                  <a:cubicBezTo>
                    <a:pt x="16089" y="3103"/>
                    <a:pt x="16111" y="3153"/>
                    <a:pt x="16156" y="3169"/>
                  </a:cubicBezTo>
                  <a:cubicBezTo>
                    <a:pt x="16268" y="3210"/>
                    <a:pt x="16374" y="3260"/>
                    <a:pt x="16462" y="3305"/>
                  </a:cubicBezTo>
                  <a:cubicBezTo>
                    <a:pt x="16475" y="3309"/>
                    <a:pt x="16487" y="3313"/>
                    <a:pt x="16500" y="3313"/>
                  </a:cubicBezTo>
                  <a:cubicBezTo>
                    <a:pt x="16532" y="3313"/>
                    <a:pt x="16563" y="3295"/>
                    <a:pt x="16577" y="3265"/>
                  </a:cubicBezTo>
                  <a:cubicBezTo>
                    <a:pt x="16598" y="3223"/>
                    <a:pt x="16580" y="3170"/>
                    <a:pt x="16537" y="3149"/>
                  </a:cubicBezTo>
                  <a:cubicBezTo>
                    <a:pt x="16446" y="3105"/>
                    <a:pt x="16334" y="3052"/>
                    <a:pt x="16217" y="3007"/>
                  </a:cubicBezTo>
                  <a:cubicBezTo>
                    <a:pt x="16207" y="3003"/>
                    <a:pt x="16197" y="3002"/>
                    <a:pt x="16187" y="3002"/>
                  </a:cubicBezTo>
                  <a:close/>
                  <a:moveTo>
                    <a:pt x="18916" y="3074"/>
                  </a:moveTo>
                  <a:cubicBezTo>
                    <a:pt x="18900" y="3074"/>
                    <a:pt x="18883" y="3078"/>
                    <a:pt x="18869" y="3088"/>
                  </a:cubicBezTo>
                  <a:cubicBezTo>
                    <a:pt x="18774" y="3151"/>
                    <a:pt x="18676" y="3209"/>
                    <a:pt x="18580" y="3258"/>
                  </a:cubicBezTo>
                  <a:cubicBezTo>
                    <a:pt x="18539" y="3279"/>
                    <a:pt x="18523" y="3332"/>
                    <a:pt x="18543" y="3374"/>
                  </a:cubicBezTo>
                  <a:cubicBezTo>
                    <a:pt x="18560" y="3402"/>
                    <a:pt x="18588" y="3420"/>
                    <a:pt x="18620" y="3420"/>
                  </a:cubicBezTo>
                  <a:cubicBezTo>
                    <a:pt x="18633" y="3420"/>
                    <a:pt x="18648" y="3417"/>
                    <a:pt x="18659" y="3410"/>
                  </a:cubicBezTo>
                  <a:cubicBezTo>
                    <a:pt x="18761" y="3358"/>
                    <a:pt x="18864" y="3298"/>
                    <a:pt x="18963" y="3231"/>
                  </a:cubicBezTo>
                  <a:cubicBezTo>
                    <a:pt x="19003" y="3205"/>
                    <a:pt x="19014" y="3151"/>
                    <a:pt x="18987" y="3113"/>
                  </a:cubicBezTo>
                  <a:cubicBezTo>
                    <a:pt x="18971" y="3087"/>
                    <a:pt x="18944" y="3074"/>
                    <a:pt x="18916" y="3074"/>
                  </a:cubicBezTo>
                  <a:close/>
                  <a:moveTo>
                    <a:pt x="24746" y="3049"/>
                  </a:moveTo>
                  <a:cubicBezTo>
                    <a:pt x="24742" y="3049"/>
                    <a:pt x="24738" y="3050"/>
                    <a:pt x="24734" y="3050"/>
                  </a:cubicBezTo>
                  <a:cubicBezTo>
                    <a:pt x="24688" y="3056"/>
                    <a:pt x="24654" y="3100"/>
                    <a:pt x="24661" y="3146"/>
                  </a:cubicBezTo>
                  <a:cubicBezTo>
                    <a:pt x="24677" y="3274"/>
                    <a:pt x="24693" y="3386"/>
                    <a:pt x="24709" y="3489"/>
                  </a:cubicBezTo>
                  <a:cubicBezTo>
                    <a:pt x="24717" y="3532"/>
                    <a:pt x="24752" y="3561"/>
                    <a:pt x="24793" y="3561"/>
                  </a:cubicBezTo>
                  <a:cubicBezTo>
                    <a:pt x="24798" y="3561"/>
                    <a:pt x="24803" y="3561"/>
                    <a:pt x="24808" y="3559"/>
                  </a:cubicBezTo>
                  <a:cubicBezTo>
                    <a:pt x="24854" y="3553"/>
                    <a:pt x="24886" y="3508"/>
                    <a:pt x="24878" y="3462"/>
                  </a:cubicBezTo>
                  <a:cubicBezTo>
                    <a:pt x="24862" y="3361"/>
                    <a:pt x="24846" y="3250"/>
                    <a:pt x="24830" y="3124"/>
                  </a:cubicBezTo>
                  <a:cubicBezTo>
                    <a:pt x="24826" y="3081"/>
                    <a:pt x="24789" y="3049"/>
                    <a:pt x="24746" y="3049"/>
                  </a:cubicBezTo>
                  <a:close/>
                  <a:moveTo>
                    <a:pt x="16966" y="3364"/>
                  </a:moveTo>
                  <a:cubicBezTo>
                    <a:pt x="16932" y="3364"/>
                    <a:pt x="16899" y="3384"/>
                    <a:pt x="16886" y="3417"/>
                  </a:cubicBezTo>
                  <a:cubicBezTo>
                    <a:pt x="16867" y="3460"/>
                    <a:pt x="16888" y="3511"/>
                    <a:pt x="16933" y="3529"/>
                  </a:cubicBezTo>
                  <a:cubicBezTo>
                    <a:pt x="17030" y="3570"/>
                    <a:pt x="17120" y="3601"/>
                    <a:pt x="17206" y="3623"/>
                  </a:cubicBezTo>
                  <a:cubicBezTo>
                    <a:pt x="17229" y="3630"/>
                    <a:pt x="17251" y="3635"/>
                    <a:pt x="17274" y="3639"/>
                  </a:cubicBezTo>
                  <a:cubicBezTo>
                    <a:pt x="17280" y="3641"/>
                    <a:pt x="17285" y="3641"/>
                    <a:pt x="17291" y="3641"/>
                  </a:cubicBezTo>
                  <a:cubicBezTo>
                    <a:pt x="17331" y="3641"/>
                    <a:pt x="17367" y="3614"/>
                    <a:pt x="17376" y="3574"/>
                  </a:cubicBezTo>
                  <a:cubicBezTo>
                    <a:pt x="17386" y="3527"/>
                    <a:pt x="17357" y="3482"/>
                    <a:pt x="17310" y="3471"/>
                  </a:cubicBezTo>
                  <a:cubicBezTo>
                    <a:pt x="17290" y="3468"/>
                    <a:pt x="17270" y="3463"/>
                    <a:pt x="17250" y="3457"/>
                  </a:cubicBezTo>
                  <a:cubicBezTo>
                    <a:pt x="17171" y="3436"/>
                    <a:pt x="17088" y="3409"/>
                    <a:pt x="16998" y="3370"/>
                  </a:cubicBezTo>
                  <a:cubicBezTo>
                    <a:pt x="16988" y="3366"/>
                    <a:pt x="16977" y="3364"/>
                    <a:pt x="16966" y="3364"/>
                  </a:cubicBezTo>
                  <a:close/>
                  <a:moveTo>
                    <a:pt x="14916" y="3227"/>
                  </a:moveTo>
                  <a:cubicBezTo>
                    <a:pt x="14896" y="3227"/>
                    <a:pt x="14875" y="3234"/>
                    <a:pt x="14859" y="3250"/>
                  </a:cubicBezTo>
                  <a:cubicBezTo>
                    <a:pt x="14776" y="3325"/>
                    <a:pt x="14695" y="3415"/>
                    <a:pt x="14620" y="3518"/>
                  </a:cubicBezTo>
                  <a:cubicBezTo>
                    <a:pt x="14593" y="3556"/>
                    <a:pt x="14599" y="3609"/>
                    <a:pt x="14638" y="3638"/>
                  </a:cubicBezTo>
                  <a:cubicBezTo>
                    <a:pt x="14654" y="3649"/>
                    <a:pt x="14671" y="3655"/>
                    <a:pt x="14689" y="3655"/>
                  </a:cubicBezTo>
                  <a:cubicBezTo>
                    <a:pt x="14716" y="3655"/>
                    <a:pt x="14742" y="3643"/>
                    <a:pt x="14758" y="3620"/>
                  </a:cubicBezTo>
                  <a:cubicBezTo>
                    <a:pt x="14828" y="3527"/>
                    <a:pt x="14900" y="3444"/>
                    <a:pt x="14976" y="3375"/>
                  </a:cubicBezTo>
                  <a:cubicBezTo>
                    <a:pt x="15009" y="3343"/>
                    <a:pt x="15011" y="3289"/>
                    <a:pt x="14979" y="3253"/>
                  </a:cubicBezTo>
                  <a:cubicBezTo>
                    <a:pt x="14962" y="3236"/>
                    <a:pt x="14939" y="3227"/>
                    <a:pt x="14916" y="3227"/>
                  </a:cubicBezTo>
                  <a:close/>
                  <a:moveTo>
                    <a:pt x="18142" y="3438"/>
                  </a:moveTo>
                  <a:cubicBezTo>
                    <a:pt x="18135" y="3438"/>
                    <a:pt x="18127" y="3439"/>
                    <a:pt x="18119" y="3441"/>
                  </a:cubicBezTo>
                  <a:cubicBezTo>
                    <a:pt x="18010" y="3470"/>
                    <a:pt x="17901" y="3490"/>
                    <a:pt x="17796" y="3500"/>
                  </a:cubicBezTo>
                  <a:cubicBezTo>
                    <a:pt x="17749" y="3505"/>
                    <a:pt x="17714" y="3546"/>
                    <a:pt x="17719" y="3593"/>
                  </a:cubicBezTo>
                  <a:cubicBezTo>
                    <a:pt x="17722" y="3638"/>
                    <a:pt x="17760" y="3671"/>
                    <a:pt x="17804" y="3671"/>
                  </a:cubicBezTo>
                  <a:lnTo>
                    <a:pt x="17812" y="3671"/>
                  </a:lnTo>
                  <a:cubicBezTo>
                    <a:pt x="17927" y="3660"/>
                    <a:pt x="18045" y="3638"/>
                    <a:pt x="18164" y="3606"/>
                  </a:cubicBezTo>
                  <a:cubicBezTo>
                    <a:pt x="18210" y="3593"/>
                    <a:pt x="18238" y="3546"/>
                    <a:pt x="18225" y="3500"/>
                  </a:cubicBezTo>
                  <a:cubicBezTo>
                    <a:pt x="18214" y="3463"/>
                    <a:pt x="18180" y="3438"/>
                    <a:pt x="18142" y="3438"/>
                  </a:cubicBezTo>
                  <a:close/>
                  <a:moveTo>
                    <a:pt x="24898" y="3895"/>
                  </a:moveTo>
                  <a:cubicBezTo>
                    <a:pt x="24891" y="3895"/>
                    <a:pt x="24884" y="3895"/>
                    <a:pt x="24877" y="3897"/>
                  </a:cubicBezTo>
                  <a:cubicBezTo>
                    <a:pt x="24830" y="3910"/>
                    <a:pt x="24803" y="3956"/>
                    <a:pt x="24816" y="4003"/>
                  </a:cubicBezTo>
                  <a:cubicBezTo>
                    <a:pt x="24846" y="4121"/>
                    <a:pt x="24882" y="4233"/>
                    <a:pt x="24922" y="4338"/>
                  </a:cubicBezTo>
                  <a:cubicBezTo>
                    <a:pt x="24934" y="4373"/>
                    <a:pt x="24966" y="4394"/>
                    <a:pt x="25002" y="4394"/>
                  </a:cubicBezTo>
                  <a:cubicBezTo>
                    <a:pt x="25011" y="4394"/>
                    <a:pt x="25021" y="4392"/>
                    <a:pt x="25032" y="4389"/>
                  </a:cubicBezTo>
                  <a:cubicBezTo>
                    <a:pt x="25075" y="4373"/>
                    <a:pt x="25098" y="4323"/>
                    <a:pt x="25082" y="4278"/>
                  </a:cubicBezTo>
                  <a:cubicBezTo>
                    <a:pt x="25045" y="4179"/>
                    <a:pt x="25011" y="4072"/>
                    <a:pt x="24981" y="3958"/>
                  </a:cubicBezTo>
                  <a:cubicBezTo>
                    <a:pt x="24971" y="3920"/>
                    <a:pt x="24937" y="3895"/>
                    <a:pt x="24898" y="3895"/>
                  </a:cubicBezTo>
                  <a:close/>
                  <a:moveTo>
                    <a:pt x="14421" y="3923"/>
                  </a:moveTo>
                  <a:cubicBezTo>
                    <a:pt x="14390" y="3923"/>
                    <a:pt x="14359" y="3940"/>
                    <a:pt x="14345" y="3969"/>
                  </a:cubicBezTo>
                  <a:cubicBezTo>
                    <a:pt x="14295" y="4067"/>
                    <a:pt x="14246" y="4174"/>
                    <a:pt x="14199" y="4288"/>
                  </a:cubicBezTo>
                  <a:cubicBezTo>
                    <a:pt x="14180" y="4331"/>
                    <a:pt x="14201" y="4382"/>
                    <a:pt x="14244" y="4400"/>
                  </a:cubicBezTo>
                  <a:cubicBezTo>
                    <a:pt x="14255" y="4405"/>
                    <a:pt x="14266" y="4406"/>
                    <a:pt x="14278" y="4406"/>
                  </a:cubicBezTo>
                  <a:cubicBezTo>
                    <a:pt x="14311" y="4406"/>
                    <a:pt x="14343" y="4387"/>
                    <a:pt x="14358" y="4354"/>
                  </a:cubicBezTo>
                  <a:cubicBezTo>
                    <a:pt x="14402" y="4245"/>
                    <a:pt x="14450" y="4142"/>
                    <a:pt x="14499" y="4048"/>
                  </a:cubicBezTo>
                  <a:cubicBezTo>
                    <a:pt x="14519" y="4004"/>
                    <a:pt x="14502" y="3953"/>
                    <a:pt x="14460" y="3932"/>
                  </a:cubicBezTo>
                  <a:cubicBezTo>
                    <a:pt x="14448" y="3926"/>
                    <a:pt x="14434" y="3923"/>
                    <a:pt x="14421" y="3923"/>
                  </a:cubicBezTo>
                  <a:close/>
                  <a:moveTo>
                    <a:pt x="25229" y="4684"/>
                  </a:moveTo>
                  <a:cubicBezTo>
                    <a:pt x="25213" y="4684"/>
                    <a:pt x="25197" y="4689"/>
                    <a:pt x="25183" y="4698"/>
                  </a:cubicBezTo>
                  <a:cubicBezTo>
                    <a:pt x="25143" y="4723"/>
                    <a:pt x="25130" y="4776"/>
                    <a:pt x="25155" y="4816"/>
                  </a:cubicBezTo>
                  <a:cubicBezTo>
                    <a:pt x="25221" y="4919"/>
                    <a:pt x="25293" y="5013"/>
                    <a:pt x="25373" y="5100"/>
                  </a:cubicBezTo>
                  <a:cubicBezTo>
                    <a:pt x="25389" y="5119"/>
                    <a:pt x="25413" y="5129"/>
                    <a:pt x="25436" y="5129"/>
                  </a:cubicBezTo>
                  <a:cubicBezTo>
                    <a:pt x="25456" y="5129"/>
                    <a:pt x="25477" y="5121"/>
                    <a:pt x="25495" y="5106"/>
                  </a:cubicBezTo>
                  <a:cubicBezTo>
                    <a:pt x="25530" y="5074"/>
                    <a:pt x="25532" y="5020"/>
                    <a:pt x="25500" y="4984"/>
                  </a:cubicBezTo>
                  <a:cubicBezTo>
                    <a:pt x="25428" y="4904"/>
                    <a:pt x="25360" y="4818"/>
                    <a:pt x="25301" y="4723"/>
                  </a:cubicBezTo>
                  <a:cubicBezTo>
                    <a:pt x="25285" y="4698"/>
                    <a:pt x="25257" y="4684"/>
                    <a:pt x="25229" y="4684"/>
                  </a:cubicBezTo>
                  <a:close/>
                  <a:moveTo>
                    <a:pt x="14099" y="4719"/>
                  </a:moveTo>
                  <a:cubicBezTo>
                    <a:pt x="14062" y="4719"/>
                    <a:pt x="14028" y="4742"/>
                    <a:pt x="14017" y="4778"/>
                  </a:cubicBezTo>
                  <a:cubicBezTo>
                    <a:pt x="13981" y="4884"/>
                    <a:pt x="13948" y="4994"/>
                    <a:pt x="13914" y="5109"/>
                  </a:cubicBezTo>
                  <a:cubicBezTo>
                    <a:pt x="13901" y="5156"/>
                    <a:pt x="13927" y="5204"/>
                    <a:pt x="13973" y="5217"/>
                  </a:cubicBezTo>
                  <a:cubicBezTo>
                    <a:pt x="13981" y="5218"/>
                    <a:pt x="13989" y="5220"/>
                    <a:pt x="13997" y="5220"/>
                  </a:cubicBezTo>
                  <a:cubicBezTo>
                    <a:pt x="14034" y="5220"/>
                    <a:pt x="14068" y="5196"/>
                    <a:pt x="14079" y="5157"/>
                  </a:cubicBezTo>
                  <a:cubicBezTo>
                    <a:pt x="14111" y="5044"/>
                    <a:pt x="14146" y="4935"/>
                    <a:pt x="14180" y="4832"/>
                  </a:cubicBezTo>
                  <a:cubicBezTo>
                    <a:pt x="14194" y="4788"/>
                    <a:pt x="14170" y="4738"/>
                    <a:pt x="14125" y="4723"/>
                  </a:cubicBezTo>
                  <a:cubicBezTo>
                    <a:pt x="14117" y="4721"/>
                    <a:pt x="14108" y="4719"/>
                    <a:pt x="14099" y="4719"/>
                  </a:cubicBezTo>
                  <a:close/>
                  <a:moveTo>
                    <a:pt x="25829" y="5286"/>
                  </a:moveTo>
                  <a:cubicBezTo>
                    <a:pt x="25801" y="5286"/>
                    <a:pt x="25774" y="5300"/>
                    <a:pt x="25757" y="5326"/>
                  </a:cubicBezTo>
                  <a:cubicBezTo>
                    <a:pt x="25732" y="5366"/>
                    <a:pt x="25743" y="5418"/>
                    <a:pt x="25783" y="5444"/>
                  </a:cubicBezTo>
                  <a:cubicBezTo>
                    <a:pt x="25878" y="5507"/>
                    <a:pt x="25983" y="5563"/>
                    <a:pt x="26094" y="5615"/>
                  </a:cubicBezTo>
                  <a:cubicBezTo>
                    <a:pt x="26107" y="5620"/>
                    <a:pt x="26119" y="5623"/>
                    <a:pt x="26131" y="5623"/>
                  </a:cubicBezTo>
                  <a:cubicBezTo>
                    <a:pt x="26163" y="5623"/>
                    <a:pt x="26195" y="5604"/>
                    <a:pt x="26209" y="5572"/>
                  </a:cubicBezTo>
                  <a:cubicBezTo>
                    <a:pt x="26228" y="5529"/>
                    <a:pt x="26209" y="5478"/>
                    <a:pt x="26166" y="5458"/>
                  </a:cubicBezTo>
                  <a:cubicBezTo>
                    <a:pt x="26062" y="5410"/>
                    <a:pt x="25964" y="5358"/>
                    <a:pt x="25876" y="5300"/>
                  </a:cubicBezTo>
                  <a:cubicBezTo>
                    <a:pt x="25862" y="5291"/>
                    <a:pt x="25845" y="5286"/>
                    <a:pt x="25829" y="5286"/>
                  </a:cubicBezTo>
                  <a:close/>
                  <a:moveTo>
                    <a:pt x="26615" y="5630"/>
                  </a:moveTo>
                  <a:cubicBezTo>
                    <a:pt x="26578" y="5630"/>
                    <a:pt x="26543" y="5654"/>
                    <a:pt x="26531" y="5691"/>
                  </a:cubicBezTo>
                  <a:cubicBezTo>
                    <a:pt x="26518" y="5737"/>
                    <a:pt x="26544" y="5785"/>
                    <a:pt x="26589" y="5798"/>
                  </a:cubicBezTo>
                  <a:cubicBezTo>
                    <a:pt x="26689" y="5828"/>
                    <a:pt x="26800" y="5859"/>
                    <a:pt x="26925" y="5889"/>
                  </a:cubicBezTo>
                  <a:cubicBezTo>
                    <a:pt x="26931" y="5891"/>
                    <a:pt x="26939" y="5892"/>
                    <a:pt x="26946" y="5892"/>
                  </a:cubicBezTo>
                  <a:cubicBezTo>
                    <a:pt x="26984" y="5892"/>
                    <a:pt x="27019" y="5865"/>
                    <a:pt x="27029" y="5827"/>
                  </a:cubicBezTo>
                  <a:cubicBezTo>
                    <a:pt x="27040" y="5780"/>
                    <a:pt x="27011" y="5734"/>
                    <a:pt x="26967" y="5723"/>
                  </a:cubicBezTo>
                  <a:cubicBezTo>
                    <a:pt x="26843" y="5692"/>
                    <a:pt x="26736" y="5663"/>
                    <a:pt x="26638" y="5633"/>
                  </a:cubicBezTo>
                  <a:cubicBezTo>
                    <a:pt x="26630" y="5631"/>
                    <a:pt x="26623" y="5630"/>
                    <a:pt x="26615" y="5630"/>
                  </a:cubicBezTo>
                  <a:close/>
                  <a:moveTo>
                    <a:pt x="13864" y="5547"/>
                  </a:moveTo>
                  <a:cubicBezTo>
                    <a:pt x="13826" y="5547"/>
                    <a:pt x="13791" y="5573"/>
                    <a:pt x="13781" y="5612"/>
                  </a:cubicBezTo>
                  <a:cubicBezTo>
                    <a:pt x="13754" y="5724"/>
                    <a:pt x="13727" y="5836"/>
                    <a:pt x="13701" y="5950"/>
                  </a:cubicBezTo>
                  <a:cubicBezTo>
                    <a:pt x="13691" y="5997"/>
                    <a:pt x="13720" y="6041"/>
                    <a:pt x="13767" y="6053"/>
                  </a:cubicBezTo>
                  <a:cubicBezTo>
                    <a:pt x="13773" y="6054"/>
                    <a:pt x="13780" y="6054"/>
                    <a:pt x="13786" y="6054"/>
                  </a:cubicBezTo>
                  <a:cubicBezTo>
                    <a:pt x="13824" y="6054"/>
                    <a:pt x="13861" y="6027"/>
                    <a:pt x="13869" y="5987"/>
                  </a:cubicBezTo>
                  <a:cubicBezTo>
                    <a:pt x="13895" y="5875"/>
                    <a:pt x="13920" y="5763"/>
                    <a:pt x="13948" y="5654"/>
                  </a:cubicBezTo>
                  <a:cubicBezTo>
                    <a:pt x="13959" y="5607"/>
                    <a:pt x="13930" y="5561"/>
                    <a:pt x="13885" y="5550"/>
                  </a:cubicBezTo>
                  <a:cubicBezTo>
                    <a:pt x="13878" y="5548"/>
                    <a:pt x="13871" y="5547"/>
                    <a:pt x="13864" y="5547"/>
                  </a:cubicBezTo>
                  <a:close/>
                  <a:moveTo>
                    <a:pt x="27448" y="5836"/>
                  </a:moveTo>
                  <a:cubicBezTo>
                    <a:pt x="27409" y="5836"/>
                    <a:pt x="27373" y="5864"/>
                    <a:pt x="27365" y="5904"/>
                  </a:cubicBezTo>
                  <a:cubicBezTo>
                    <a:pt x="27354" y="5948"/>
                    <a:pt x="27383" y="5995"/>
                    <a:pt x="27429" y="6006"/>
                  </a:cubicBezTo>
                  <a:cubicBezTo>
                    <a:pt x="27541" y="6030"/>
                    <a:pt x="27652" y="6056"/>
                    <a:pt x="27762" y="6083"/>
                  </a:cubicBezTo>
                  <a:cubicBezTo>
                    <a:pt x="27769" y="6085"/>
                    <a:pt x="27777" y="6086"/>
                    <a:pt x="27783" y="6086"/>
                  </a:cubicBezTo>
                  <a:cubicBezTo>
                    <a:pt x="27822" y="6086"/>
                    <a:pt x="27857" y="6059"/>
                    <a:pt x="27866" y="6021"/>
                  </a:cubicBezTo>
                  <a:cubicBezTo>
                    <a:pt x="27878" y="5974"/>
                    <a:pt x="27850" y="5928"/>
                    <a:pt x="27804" y="5916"/>
                  </a:cubicBezTo>
                  <a:cubicBezTo>
                    <a:pt x="27692" y="5889"/>
                    <a:pt x="27580" y="5864"/>
                    <a:pt x="27468" y="5838"/>
                  </a:cubicBezTo>
                  <a:cubicBezTo>
                    <a:pt x="27461" y="5836"/>
                    <a:pt x="27455" y="5836"/>
                    <a:pt x="27448" y="5836"/>
                  </a:cubicBezTo>
                  <a:close/>
                  <a:moveTo>
                    <a:pt x="28277" y="6056"/>
                  </a:moveTo>
                  <a:cubicBezTo>
                    <a:pt x="28242" y="6056"/>
                    <a:pt x="28209" y="6078"/>
                    <a:pt x="28196" y="6113"/>
                  </a:cubicBezTo>
                  <a:cubicBezTo>
                    <a:pt x="28182" y="6158"/>
                    <a:pt x="28206" y="6208"/>
                    <a:pt x="28251" y="6222"/>
                  </a:cubicBezTo>
                  <a:cubicBezTo>
                    <a:pt x="28355" y="6258"/>
                    <a:pt x="28449" y="6294"/>
                    <a:pt x="28539" y="6334"/>
                  </a:cubicBezTo>
                  <a:lnTo>
                    <a:pt x="28563" y="6344"/>
                  </a:lnTo>
                  <a:cubicBezTo>
                    <a:pt x="28574" y="6350"/>
                    <a:pt x="28585" y="6352"/>
                    <a:pt x="28598" y="6352"/>
                  </a:cubicBezTo>
                  <a:cubicBezTo>
                    <a:pt x="28630" y="6352"/>
                    <a:pt x="28662" y="6333"/>
                    <a:pt x="28677" y="6301"/>
                  </a:cubicBezTo>
                  <a:cubicBezTo>
                    <a:pt x="28696" y="6258"/>
                    <a:pt x="28677" y="6206"/>
                    <a:pt x="28633" y="6187"/>
                  </a:cubicBezTo>
                  <a:lnTo>
                    <a:pt x="28609" y="6176"/>
                  </a:lnTo>
                  <a:cubicBezTo>
                    <a:pt x="28513" y="6134"/>
                    <a:pt x="28414" y="6097"/>
                    <a:pt x="28305" y="6061"/>
                  </a:cubicBezTo>
                  <a:cubicBezTo>
                    <a:pt x="28296" y="6057"/>
                    <a:pt x="28286" y="6056"/>
                    <a:pt x="28277" y="6056"/>
                  </a:cubicBezTo>
                  <a:close/>
                  <a:moveTo>
                    <a:pt x="29048" y="6431"/>
                  </a:moveTo>
                  <a:cubicBezTo>
                    <a:pt x="29020" y="6431"/>
                    <a:pt x="28993" y="6445"/>
                    <a:pt x="28976" y="6469"/>
                  </a:cubicBezTo>
                  <a:cubicBezTo>
                    <a:pt x="28951" y="6509"/>
                    <a:pt x="28960" y="6562"/>
                    <a:pt x="29000" y="6589"/>
                  </a:cubicBezTo>
                  <a:cubicBezTo>
                    <a:pt x="29091" y="6650"/>
                    <a:pt x="29181" y="6717"/>
                    <a:pt x="29266" y="6791"/>
                  </a:cubicBezTo>
                  <a:cubicBezTo>
                    <a:pt x="29282" y="6804"/>
                    <a:pt x="29301" y="6810"/>
                    <a:pt x="29320" y="6810"/>
                  </a:cubicBezTo>
                  <a:cubicBezTo>
                    <a:pt x="29346" y="6810"/>
                    <a:pt x="29370" y="6800"/>
                    <a:pt x="29386" y="6781"/>
                  </a:cubicBezTo>
                  <a:cubicBezTo>
                    <a:pt x="29417" y="6744"/>
                    <a:pt x="29413" y="6690"/>
                    <a:pt x="29377" y="6659"/>
                  </a:cubicBezTo>
                  <a:cubicBezTo>
                    <a:pt x="29287" y="6583"/>
                    <a:pt x="29192" y="6511"/>
                    <a:pt x="29096" y="6446"/>
                  </a:cubicBezTo>
                  <a:cubicBezTo>
                    <a:pt x="29081" y="6436"/>
                    <a:pt x="29064" y="6431"/>
                    <a:pt x="29048" y="6431"/>
                  </a:cubicBezTo>
                  <a:close/>
                  <a:moveTo>
                    <a:pt x="13679" y="6387"/>
                  </a:moveTo>
                  <a:cubicBezTo>
                    <a:pt x="13639" y="6387"/>
                    <a:pt x="13602" y="6415"/>
                    <a:pt x="13595" y="6456"/>
                  </a:cubicBezTo>
                  <a:cubicBezTo>
                    <a:pt x="13571" y="6570"/>
                    <a:pt x="13551" y="6682"/>
                    <a:pt x="13528" y="6796"/>
                  </a:cubicBezTo>
                  <a:cubicBezTo>
                    <a:pt x="13520" y="6842"/>
                    <a:pt x="13551" y="6887"/>
                    <a:pt x="13597" y="6895"/>
                  </a:cubicBezTo>
                  <a:cubicBezTo>
                    <a:pt x="13603" y="6896"/>
                    <a:pt x="13608" y="6896"/>
                    <a:pt x="13613" y="6896"/>
                  </a:cubicBezTo>
                  <a:cubicBezTo>
                    <a:pt x="13653" y="6896"/>
                    <a:pt x="13690" y="6869"/>
                    <a:pt x="13698" y="6828"/>
                  </a:cubicBezTo>
                  <a:cubicBezTo>
                    <a:pt x="13719" y="6716"/>
                    <a:pt x="13741" y="6602"/>
                    <a:pt x="13764" y="6490"/>
                  </a:cubicBezTo>
                  <a:cubicBezTo>
                    <a:pt x="13772" y="6443"/>
                    <a:pt x="13743" y="6398"/>
                    <a:pt x="13696" y="6389"/>
                  </a:cubicBezTo>
                  <a:cubicBezTo>
                    <a:pt x="13690" y="6388"/>
                    <a:pt x="13685" y="6387"/>
                    <a:pt x="13679" y="6387"/>
                  </a:cubicBezTo>
                  <a:close/>
                  <a:moveTo>
                    <a:pt x="29684" y="7003"/>
                  </a:moveTo>
                  <a:cubicBezTo>
                    <a:pt x="29665" y="7003"/>
                    <a:pt x="29645" y="7009"/>
                    <a:pt x="29630" y="7023"/>
                  </a:cubicBezTo>
                  <a:cubicBezTo>
                    <a:pt x="29593" y="7055"/>
                    <a:pt x="29589" y="7108"/>
                    <a:pt x="29620" y="7145"/>
                  </a:cubicBezTo>
                  <a:cubicBezTo>
                    <a:pt x="29692" y="7230"/>
                    <a:pt x="29761" y="7319"/>
                    <a:pt x="29823" y="7410"/>
                  </a:cubicBezTo>
                  <a:cubicBezTo>
                    <a:pt x="29839" y="7435"/>
                    <a:pt x="29867" y="7447"/>
                    <a:pt x="29894" y="7447"/>
                  </a:cubicBezTo>
                  <a:cubicBezTo>
                    <a:pt x="29910" y="7447"/>
                    <a:pt x="29927" y="7443"/>
                    <a:pt x="29942" y="7433"/>
                  </a:cubicBezTo>
                  <a:cubicBezTo>
                    <a:pt x="29980" y="7407"/>
                    <a:pt x="29991" y="7353"/>
                    <a:pt x="29964" y="7314"/>
                  </a:cubicBezTo>
                  <a:cubicBezTo>
                    <a:pt x="29899" y="7217"/>
                    <a:pt x="29826" y="7122"/>
                    <a:pt x="29751" y="7033"/>
                  </a:cubicBezTo>
                  <a:cubicBezTo>
                    <a:pt x="29733" y="7013"/>
                    <a:pt x="29709" y="7003"/>
                    <a:pt x="29684" y="7003"/>
                  </a:cubicBezTo>
                  <a:close/>
                  <a:moveTo>
                    <a:pt x="13520" y="7233"/>
                  </a:moveTo>
                  <a:cubicBezTo>
                    <a:pt x="13479" y="7233"/>
                    <a:pt x="13442" y="7263"/>
                    <a:pt x="13435" y="7305"/>
                  </a:cubicBezTo>
                  <a:lnTo>
                    <a:pt x="13374" y="7644"/>
                  </a:lnTo>
                  <a:cubicBezTo>
                    <a:pt x="13366" y="7691"/>
                    <a:pt x="13398" y="7734"/>
                    <a:pt x="13445" y="7744"/>
                  </a:cubicBezTo>
                  <a:cubicBezTo>
                    <a:pt x="13450" y="7744"/>
                    <a:pt x="13454" y="7745"/>
                    <a:pt x="13459" y="7745"/>
                  </a:cubicBezTo>
                  <a:cubicBezTo>
                    <a:pt x="13501" y="7745"/>
                    <a:pt x="13536" y="7715"/>
                    <a:pt x="13544" y="7673"/>
                  </a:cubicBezTo>
                  <a:lnTo>
                    <a:pt x="13605" y="7335"/>
                  </a:lnTo>
                  <a:cubicBezTo>
                    <a:pt x="13613" y="7287"/>
                    <a:pt x="13583" y="7244"/>
                    <a:pt x="13535" y="7234"/>
                  </a:cubicBezTo>
                  <a:cubicBezTo>
                    <a:pt x="13530" y="7234"/>
                    <a:pt x="13525" y="7233"/>
                    <a:pt x="13520" y="7233"/>
                  </a:cubicBezTo>
                  <a:close/>
                  <a:moveTo>
                    <a:pt x="30148" y="7724"/>
                  </a:moveTo>
                  <a:cubicBezTo>
                    <a:pt x="30136" y="7724"/>
                    <a:pt x="30123" y="7727"/>
                    <a:pt x="30112" y="7732"/>
                  </a:cubicBezTo>
                  <a:cubicBezTo>
                    <a:pt x="30068" y="7752"/>
                    <a:pt x="30051" y="7803"/>
                    <a:pt x="30070" y="7846"/>
                  </a:cubicBezTo>
                  <a:cubicBezTo>
                    <a:pt x="30118" y="7947"/>
                    <a:pt x="30160" y="8051"/>
                    <a:pt x="30195" y="8155"/>
                  </a:cubicBezTo>
                  <a:cubicBezTo>
                    <a:pt x="30206" y="8192"/>
                    <a:pt x="30240" y="8214"/>
                    <a:pt x="30276" y="8214"/>
                  </a:cubicBezTo>
                  <a:cubicBezTo>
                    <a:pt x="30284" y="8214"/>
                    <a:pt x="30294" y="8213"/>
                    <a:pt x="30304" y="8210"/>
                  </a:cubicBezTo>
                  <a:cubicBezTo>
                    <a:pt x="30349" y="8195"/>
                    <a:pt x="30373" y="8145"/>
                    <a:pt x="30357" y="8101"/>
                  </a:cubicBezTo>
                  <a:cubicBezTo>
                    <a:pt x="30320" y="7990"/>
                    <a:pt x="30276" y="7880"/>
                    <a:pt x="30225" y="7774"/>
                  </a:cubicBezTo>
                  <a:cubicBezTo>
                    <a:pt x="30211" y="7743"/>
                    <a:pt x="30181" y="7724"/>
                    <a:pt x="30148" y="7724"/>
                  </a:cubicBezTo>
                  <a:close/>
                  <a:moveTo>
                    <a:pt x="13367" y="8081"/>
                  </a:moveTo>
                  <a:cubicBezTo>
                    <a:pt x="13327" y="8081"/>
                    <a:pt x="13292" y="8111"/>
                    <a:pt x="13285" y="8152"/>
                  </a:cubicBezTo>
                  <a:cubicBezTo>
                    <a:pt x="13262" y="8267"/>
                    <a:pt x="13241" y="8381"/>
                    <a:pt x="13221" y="8490"/>
                  </a:cubicBezTo>
                  <a:cubicBezTo>
                    <a:pt x="13213" y="8536"/>
                    <a:pt x="13243" y="8581"/>
                    <a:pt x="13290" y="8589"/>
                  </a:cubicBezTo>
                  <a:cubicBezTo>
                    <a:pt x="13294" y="8591"/>
                    <a:pt x="13301" y="8591"/>
                    <a:pt x="13306" y="8591"/>
                  </a:cubicBezTo>
                  <a:cubicBezTo>
                    <a:pt x="13346" y="8591"/>
                    <a:pt x="13382" y="8563"/>
                    <a:pt x="13390" y="8522"/>
                  </a:cubicBezTo>
                  <a:cubicBezTo>
                    <a:pt x="13411" y="8411"/>
                    <a:pt x="13432" y="8299"/>
                    <a:pt x="13453" y="8182"/>
                  </a:cubicBezTo>
                  <a:cubicBezTo>
                    <a:pt x="13462" y="8136"/>
                    <a:pt x="13430" y="8091"/>
                    <a:pt x="13384" y="8083"/>
                  </a:cubicBezTo>
                  <a:cubicBezTo>
                    <a:pt x="13378" y="8082"/>
                    <a:pt x="13373" y="8081"/>
                    <a:pt x="13367" y="8081"/>
                  </a:cubicBezTo>
                  <a:close/>
                  <a:moveTo>
                    <a:pt x="30398" y="8543"/>
                  </a:moveTo>
                  <a:cubicBezTo>
                    <a:pt x="30393" y="8543"/>
                    <a:pt x="30388" y="8543"/>
                    <a:pt x="30384" y="8544"/>
                  </a:cubicBezTo>
                  <a:cubicBezTo>
                    <a:pt x="30337" y="8551"/>
                    <a:pt x="30305" y="8595"/>
                    <a:pt x="30312" y="8642"/>
                  </a:cubicBezTo>
                  <a:cubicBezTo>
                    <a:pt x="30328" y="8751"/>
                    <a:pt x="30339" y="8863"/>
                    <a:pt x="30342" y="8973"/>
                  </a:cubicBezTo>
                  <a:cubicBezTo>
                    <a:pt x="30344" y="9020"/>
                    <a:pt x="30382" y="9057"/>
                    <a:pt x="30429" y="9057"/>
                  </a:cubicBezTo>
                  <a:lnTo>
                    <a:pt x="30432" y="9057"/>
                  </a:lnTo>
                  <a:cubicBezTo>
                    <a:pt x="30478" y="9055"/>
                    <a:pt x="30515" y="9015"/>
                    <a:pt x="30513" y="8969"/>
                  </a:cubicBezTo>
                  <a:cubicBezTo>
                    <a:pt x="30510" y="8850"/>
                    <a:pt x="30499" y="8732"/>
                    <a:pt x="30481" y="8616"/>
                  </a:cubicBezTo>
                  <a:cubicBezTo>
                    <a:pt x="30476" y="8574"/>
                    <a:pt x="30439" y="8543"/>
                    <a:pt x="30398" y="8543"/>
                  </a:cubicBezTo>
                  <a:close/>
                  <a:moveTo>
                    <a:pt x="13201" y="8925"/>
                  </a:moveTo>
                  <a:cubicBezTo>
                    <a:pt x="13161" y="8925"/>
                    <a:pt x="13125" y="8952"/>
                    <a:pt x="13117" y="8993"/>
                  </a:cubicBezTo>
                  <a:cubicBezTo>
                    <a:pt x="13088" y="9116"/>
                    <a:pt x="13061" y="9223"/>
                    <a:pt x="13033" y="9322"/>
                  </a:cubicBezTo>
                  <a:cubicBezTo>
                    <a:pt x="13020" y="9367"/>
                    <a:pt x="13046" y="9415"/>
                    <a:pt x="13093" y="9428"/>
                  </a:cubicBezTo>
                  <a:cubicBezTo>
                    <a:pt x="13101" y="9430"/>
                    <a:pt x="13109" y="9431"/>
                    <a:pt x="13115" y="9431"/>
                  </a:cubicBezTo>
                  <a:cubicBezTo>
                    <a:pt x="13153" y="9431"/>
                    <a:pt x="13187" y="9406"/>
                    <a:pt x="13198" y="9369"/>
                  </a:cubicBezTo>
                  <a:cubicBezTo>
                    <a:pt x="13227" y="9268"/>
                    <a:pt x="13254" y="9158"/>
                    <a:pt x="13283" y="9031"/>
                  </a:cubicBezTo>
                  <a:cubicBezTo>
                    <a:pt x="13294" y="8985"/>
                    <a:pt x="13265" y="8938"/>
                    <a:pt x="13219" y="8927"/>
                  </a:cubicBezTo>
                  <a:cubicBezTo>
                    <a:pt x="13213" y="8926"/>
                    <a:pt x="13207" y="8925"/>
                    <a:pt x="13201" y="8925"/>
                  </a:cubicBezTo>
                  <a:close/>
                  <a:moveTo>
                    <a:pt x="30405" y="9399"/>
                  </a:moveTo>
                  <a:cubicBezTo>
                    <a:pt x="30361" y="9399"/>
                    <a:pt x="30324" y="9430"/>
                    <a:pt x="30318" y="9475"/>
                  </a:cubicBezTo>
                  <a:cubicBezTo>
                    <a:pt x="30304" y="9583"/>
                    <a:pt x="30283" y="9694"/>
                    <a:pt x="30257" y="9803"/>
                  </a:cubicBezTo>
                  <a:cubicBezTo>
                    <a:pt x="30246" y="9849"/>
                    <a:pt x="30273" y="9896"/>
                    <a:pt x="30320" y="9907"/>
                  </a:cubicBezTo>
                  <a:cubicBezTo>
                    <a:pt x="30326" y="9909"/>
                    <a:pt x="30334" y="9909"/>
                    <a:pt x="30341" y="9909"/>
                  </a:cubicBezTo>
                  <a:cubicBezTo>
                    <a:pt x="30379" y="9909"/>
                    <a:pt x="30414" y="9883"/>
                    <a:pt x="30424" y="9843"/>
                  </a:cubicBezTo>
                  <a:cubicBezTo>
                    <a:pt x="30451" y="9729"/>
                    <a:pt x="30473" y="9612"/>
                    <a:pt x="30488" y="9497"/>
                  </a:cubicBezTo>
                  <a:cubicBezTo>
                    <a:pt x="30494" y="9449"/>
                    <a:pt x="30461" y="9406"/>
                    <a:pt x="30414" y="9399"/>
                  </a:cubicBezTo>
                  <a:cubicBezTo>
                    <a:pt x="30411" y="9399"/>
                    <a:pt x="30408" y="9399"/>
                    <a:pt x="30405" y="9399"/>
                  </a:cubicBezTo>
                  <a:close/>
                  <a:moveTo>
                    <a:pt x="12937" y="9743"/>
                  </a:moveTo>
                  <a:cubicBezTo>
                    <a:pt x="12906" y="9743"/>
                    <a:pt x="12876" y="9760"/>
                    <a:pt x="12860" y="9788"/>
                  </a:cubicBezTo>
                  <a:cubicBezTo>
                    <a:pt x="12856" y="9798"/>
                    <a:pt x="12851" y="9808"/>
                    <a:pt x="12846" y="9817"/>
                  </a:cubicBezTo>
                  <a:cubicBezTo>
                    <a:pt x="12790" y="9913"/>
                    <a:pt x="12729" y="10009"/>
                    <a:pt x="12667" y="10101"/>
                  </a:cubicBezTo>
                  <a:cubicBezTo>
                    <a:pt x="12639" y="10139"/>
                    <a:pt x="12649" y="10194"/>
                    <a:pt x="12687" y="10219"/>
                  </a:cubicBezTo>
                  <a:cubicBezTo>
                    <a:pt x="12702" y="10230"/>
                    <a:pt x="12719" y="10235"/>
                    <a:pt x="12737" y="10235"/>
                  </a:cubicBezTo>
                  <a:cubicBezTo>
                    <a:pt x="12764" y="10235"/>
                    <a:pt x="12790" y="10222"/>
                    <a:pt x="12808" y="10198"/>
                  </a:cubicBezTo>
                  <a:cubicBezTo>
                    <a:pt x="12873" y="10102"/>
                    <a:pt x="12937" y="10003"/>
                    <a:pt x="12995" y="9902"/>
                  </a:cubicBezTo>
                  <a:cubicBezTo>
                    <a:pt x="13001" y="9891"/>
                    <a:pt x="13006" y="9880"/>
                    <a:pt x="13012" y="9869"/>
                  </a:cubicBezTo>
                  <a:cubicBezTo>
                    <a:pt x="13035" y="9827"/>
                    <a:pt x="13019" y="9776"/>
                    <a:pt x="12977" y="9753"/>
                  </a:cubicBezTo>
                  <a:cubicBezTo>
                    <a:pt x="12964" y="9746"/>
                    <a:pt x="12951" y="9743"/>
                    <a:pt x="12937" y="9743"/>
                  </a:cubicBezTo>
                  <a:close/>
                  <a:moveTo>
                    <a:pt x="30180" y="10226"/>
                  </a:moveTo>
                  <a:cubicBezTo>
                    <a:pt x="30146" y="10226"/>
                    <a:pt x="30114" y="10246"/>
                    <a:pt x="30100" y="10278"/>
                  </a:cubicBezTo>
                  <a:cubicBezTo>
                    <a:pt x="30057" y="10381"/>
                    <a:pt x="30007" y="10482"/>
                    <a:pt x="29953" y="10580"/>
                  </a:cubicBezTo>
                  <a:cubicBezTo>
                    <a:pt x="29931" y="10621"/>
                    <a:pt x="29945" y="10672"/>
                    <a:pt x="29987" y="10696"/>
                  </a:cubicBezTo>
                  <a:cubicBezTo>
                    <a:pt x="30001" y="10703"/>
                    <a:pt x="30015" y="10708"/>
                    <a:pt x="30028" y="10708"/>
                  </a:cubicBezTo>
                  <a:cubicBezTo>
                    <a:pt x="30059" y="10708"/>
                    <a:pt x="30089" y="10690"/>
                    <a:pt x="30104" y="10663"/>
                  </a:cubicBezTo>
                  <a:cubicBezTo>
                    <a:pt x="30161" y="10560"/>
                    <a:pt x="30212" y="10453"/>
                    <a:pt x="30257" y="10346"/>
                  </a:cubicBezTo>
                  <a:cubicBezTo>
                    <a:pt x="30276" y="10301"/>
                    <a:pt x="30256" y="10251"/>
                    <a:pt x="30212" y="10232"/>
                  </a:cubicBezTo>
                  <a:cubicBezTo>
                    <a:pt x="30202" y="10228"/>
                    <a:pt x="30191" y="10226"/>
                    <a:pt x="30180" y="10226"/>
                  </a:cubicBezTo>
                  <a:close/>
                  <a:moveTo>
                    <a:pt x="12416" y="10466"/>
                  </a:moveTo>
                  <a:cubicBezTo>
                    <a:pt x="12392" y="10466"/>
                    <a:pt x="12369" y="10476"/>
                    <a:pt x="12353" y="10495"/>
                  </a:cubicBezTo>
                  <a:cubicBezTo>
                    <a:pt x="12277" y="10576"/>
                    <a:pt x="12199" y="10656"/>
                    <a:pt x="12116" y="10735"/>
                  </a:cubicBezTo>
                  <a:cubicBezTo>
                    <a:pt x="12082" y="10767"/>
                    <a:pt x="12079" y="10821"/>
                    <a:pt x="12113" y="10855"/>
                  </a:cubicBezTo>
                  <a:cubicBezTo>
                    <a:pt x="12129" y="10874"/>
                    <a:pt x="12153" y="10882"/>
                    <a:pt x="12175" y="10882"/>
                  </a:cubicBezTo>
                  <a:cubicBezTo>
                    <a:pt x="12196" y="10882"/>
                    <a:pt x="12217" y="10876"/>
                    <a:pt x="12234" y="10860"/>
                  </a:cubicBezTo>
                  <a:cubicBezTo>
                    <a:pt x="12319" y="10780"/>
                    <a:pt x="12402" y="10695"/>
                    <a:pt x="12479" y="10610"/>
                  </a:cubicBezTo>
                  <a:cubicBezTo>
                    <a:pt x="12511" y="10575"/>
                    <a:pt x="12508" y="10520"/>
                    <a:pt x="12473" y="10488"/>
                  </a:cubicBezTo>
                  <a:cubicBezTo>
                    <a:pt x="12456" y="10473"/>
                    <a:pt x="12436" y="10466"/>
                    <a:pt x="12416" y="10466"/>
                  </a:cubicBezTo>
                  <a:close/>
                  <a:moveTo>
                    <a:pt x="29742" y="10963"/>
                  </a:moveTo>
                  <a:cubicBezTo>
                    <a:pt x="29717" y="10963"/>
                    <a:pt x="29692" y="10974"/>
                    <a:pt x="29676" y="10996"/>
                  </a:cubicBezTo>
                  <a:cubicBezTo>
                    <a:pt x="29618" y="11066"/>
                    <a:pt x="29557" y="11137"/>
                    <a:pt x="29493" y="11201"/>
                  </a:cubicBezTo>
                  <a:cubicBezTo>
                    <a:pt x="29481" y="11215"/>
                    <a:pt x="29466" y="11230"/>
                    <a:pt x="29452" y="11242"/>
                  </a:cubicBezTo>
                  <a:cubicBezTo>
                    <a:pt x="29418" y="11276"/>
                    <a:pt x="29418" y="11331"/>
                    <a:pt x="29452" y="11364"/>
                  </a:cubicBezTo>
                  <a:cubicBezTo>
                    <a:pt x="29469" y="11382"/>
                    <a:pt x="29490" y="11390"/>
                    <a:pt x="29513" y="11390"/>
                  </a:cubicBezTo>
                  <a:cubicBezTo>
                    <a:pt x="29535" y="11390"/>
                    <a:pt x="29556" y="11382"/>
                    <a:pt x="29573" y="11366"/>
                  </a:cubicBezTo>
                  <a:cubicBezTo>
                    <a:pt x="29588" y="11350"/>
                    <a:pt x="29602" y="11335"/>
                    <a:pt x="29617" y="11321"/>
                  </a:cubicBezTo>
                  <a:cubicBezTo>
                    <a:pt x="29684" y="11252"/>
                    <a:pt x="29750" y="11178"/>
                    <a:pt x="29809" y="11103"/>
                  </a:cubicBezTo>
                  <a:cubicBezTo>
                    <a:pt x="29839" y="11065"/>
                    <a:pt x="29833" y="11012"/>
                    <a:pt x="29796" y="10981"/>
                  </a:cubicBezTo>
                  <a:cubicBezTo>
                    <a:pt x="29780" y="10969"/>
                    <a:pt x="29761" y="10963"/>
                    <a:pt x="29742" y="10963"/>
                  </a:cubicBezTo>
                  <a:close/>
                  <a:moveTo>
                    <a:pt x="11780" y="11041"/>
                  </a:moveTo>
                  <a:cubicBezTo>
                    <a:pt x="11762" y="11041"/>
                    <a:pt x="11744" y="11047"/>
                    <a:pt x="11728" y="11058"/>
                  </a:cubicBezTo>
                  <a:cubicBezTo>
                    <a:pt x="11640" y="11124"/>
                    <a:pt x="11547" y="11190"/>
                    <a:pt x="11451" y="11252"/>
                  </a:cubicBezTo>
                  <a:cubicBezTo>
                    <a:pt x="11413" y="11278"/>
                    <a:pt x="11402" y="11331"/>
                    <a:pt x="11427" y="11371"/>
                  </a:cubicBezTo>
                  <a:cubicBezTo>
                    <a:pt x="11443" y="11396"/>
                    <a:pt x="11470" y="11411"/>
                    <a:pt x="11499" y="11411"/>
                  </a:cubicBezTo>
                  <a:cubicBezTo>
                    <a:pt x="11515" y="11411"/>
                    <a:pt x="11531" y="11406"/>
                    <a:pt x="11546" y="11396"/>
                  </a:cubicBezTo>
                  <a:cubicBezTo>
                    <a:pt x="11645" y="11332"/>
                    <a:pt x="11741" y="11265"/>
                    <a:pt x="11832" y="11196"/>
                  </a:cubicBezTo>
                  <a:cubicBezTo>
                    <a:pt x="11869" y="11167"/>
                    <a:pt x="11877" y="11114"/>
                    <a:pt x="11848" y="11076"/>
                  </a:cubicBezTo>
                  <a:cubicBezTo>
                    <a:pt x="11832" y="11053"/>
                    <a:pt x="11806" y="11041"/>
                    <a:pt x="11780" y="11041"/>
                  </a:cubicBezTo>
                  <a:close/>
                  <a:moveTo>
                    <a:pt x="11054" y="11500"/>
                  </a:moveTo>
                  <a:cubicBezTo>
                    <a:pt x="11041" y="11500"/>
                    <a:pt x="11027" y="11503"/>
                    <a:pt x="11014" y="11510"/>
                  </a:cubicBezTo>
                  <a:cubicBezTo>
                    <a:pt x="10916" y="11563"/>
                    <a:pt x="10815" y="11614"/>
                    <a:pt x="10711" y="11664"/>
                  </a:cubicBezTo>
                  <a:cubicBezTo>
                    <a:pt x="10668" y="11683"/>
                    <a:pt x="10651" y="11734"/>
                    <a:pt x="10671" y="11777"/>
                  </a:cubicBezTo>
                  <a:cubicBezTo>
                    <a:pt x="10686" y="11808"/>
                    <a:pt x="10716" y="11827"/>
                    <a:pt x="10748" y="11827"/>
                  </a:cubicBezTo>
                  <a:cubicBezTo>
                    <a:pt x="10761" y="11827"/>
                    <a:pt x="10774" y="11824"/>
                    <a:pt x="10785" y="11819"/>
                  </a:cubicBezTo>
                  <a:cubicBezTo>
                    <a:pt x="10891" y="11768"/>
                    <a:pt x="10996" y="11715"/>
                    <a:pt x="11096" y="11662"/>
                  </a:cubicBezTo>
                  <a:cubicBezTo>
                    <a:pt x="11137" y="11640"/>
                    <a:pt x="11153" y="11587"/>
                    <a:pt x="11131" y="11545"/>
                  </a:cubicBezTo>
                  <a:cubicBezTo>
                    <a:pt x="11115" y="11516"/>
                    <a:pt x="11085" y="11500"/>
                    <a:pt x="11054" y="11500"/>
                  </a:cubicBezTo>
                  <a:close/>
                  <a:moveTo>
                    <a:pt x="29122" y="11553"/>
                  </a:moveTo>
                  <a:cubicBezTo>
                    <a:pt x="29105" y="11553"/>
                    <a:pt x="29086" y="11559"/>
                    <a:pt x="29071" y="11571"/>
                  </a:cubicBezTo>
                  <a:cubicBezTo>
                    <a:pt x="28984" y="11635"/>
                    <a:pt x="28895" y="11697"/>
                    <a:pt x="28794" y="11763"/>
                  </a:cubicBezTo>
                  <a:cubicBezTo>
                    <a:pt x="28754" y="11789"/>
                    <a:pt x="28742" y="11843"/>
                    <a:pt x="28768" y="11881"/>
                  </a:cubicBezTo>
                  <a:cubicBezTo>
                    <a:pt x="28784" y="11907"/>
                    <a:pt x="28811" y="11921"/>
                    <a:pt x="28840" y="11921"/>
                  </a:cubicBezTo>
                  <a:cubicBezTo>
                    <a:pt x="28856" y="11921"/>
                    <a:pt x="28872" y="11917"/>
                    <a:pt x="28887" y="11907"/>
                  </a:cubicBezTo>
                  <a:cubicBezTo>
                    <a:pt x="28991" y="11840"/>
                    <a:pt x="29085" y="11774"/>
                    <a:pt x="29173" y="11708"/>
                  </a:cubicBezTo>
                  <a:cubicBezTo>
                    <a:pt x="29212" y="11680"/>
                    <a:pt x="29220" y="11625"/>
                    <a:pt x="29191" y="11587"/>
                  </a:cubicBezTo>
                  <a:cubicBezTo>
                    <a:pt x="29174" y="11565"/>
                    <a:pt x="29148" y="11553"/>
                    <a:pt x="29122" y="11553"/>
                  </a:cubicBezTo>
                  <a:close/>
                  <a:moveTo>
                    <a:pt x="10275" y="11860"/>
                  </a:moveTo>
                  <a:cubicBezTo>
                    <a:pt x="10264" y="11860"/>
                    <a:pt x="10254" y="11862"/>
                    <a:pt x="10244" y="11865"/>
                  </a:cubicBezTo>
                  <a:cubicBezTo>
                    <a:pt x="10141" y="11907"/>
                    <a:pt x="10034" y="11947"/>
                    <a:pt x="9925" y="11987"/>
                  </a:cubicBezTo>
                  <a:cubicBezTo>
                    <a:pt x="9880" y="12003"/>
                    <a:pt x="9858" y="12051"/>
                    <a:pt x="9874" y="12096"/>
                  </a:cubicBezTo>
                  <a:cubicBezTo>
                    <a:pt x="9887" y="12131"/>
                    <a:pt x="9919" y="12154"/>
                    <a:pt x="9954" y="12154"/>
                  </a:cubicBezTo>
                  <a:cubicBezTo>
                    <a:pt x="9964" y="12154"/>
                    <a:pt x="9973" y="12152"/>
                    <a:pt x="9983" y="12149"/>
                  </a:cubicBezTo>
                  <a:cubicBezTo>
                    <a:pt x="10095" y="12109"/>
                    <a:pt x="10204" y="12067"/>
                    <a:pt x="10308" y="12026"/>
                  </a:cubicBezTo>
                  <a:cubicBezTo>
                    <a:pt x="10351" y="12008"/>
                    <a:pt x="10373" y="11958"/>
                    <a:pt x="10356" y="11913"/>
                  </a:cubicBezTo>
                  <a:cubicBezTo>
                    <a:pt x="10342" y="11880"/>
                    <a:pt x="10310" y="11860"/>
                    <a:pt x="10275" y="11860"/>
                  </a:cubicBezTo>
                  <a:close/>
                  <a:moveTo>
                    <a:pt x="28399" y="12015"/>
                  </a:moveTo>
                  <a:cubicBezTo>
                    <a:pt x="28384" y="12015"/>
                    <a:pt x="28370" y="12019"/>
                    <a:pt x="28356" y="12027"/>
                  </a:cubicBezTo>
                  <a:cubicBezTo>
                    <a:pt x="28257" y="12083"/>
                    <a:pt x="28156" y="12139"/>
                    <a:pt x="28057" y="12194"/>
                  </a:cubicBezTo>
                  <a:cubicBezTo>
                    <a:pt x="28015" y="12218"/>
                    <a:pt x="27999" y="12269"/>
                    <a:pt x="28023" y="12311"/>
                  </a:cubicBezTo>
                  <a:cubicBezTo>
                    <a:pt x="28039" y="12339"/>
                    <a:pt x="28068" y="12355"/>
                    <a:pt x="28099" y="12355"/>
                  </a:cubicBezTo>
                  <a:cubicBezTo>
                    <a:pt x="28113" y="12355"/>
                    <a:pt x="28127" y="12352"/>
                    <a:pt x="28140" y="12344"/>
                  </a:cubicBezTo>
                  <a:cubicBezTo>
                    <a:pt x="28241" y="12290"/>
                    <a:pt x="28340" y="12234"/>
                    <a:pt x="28441" y="12176"/>
                  </a:cubicBezTo>
                  <a:cubicBezTo>
                    <a:pt x="28481" y="12154"/>
                    <a:pt x="28496" y="12101"/>
                    <a:pt x="28473" y="12059"/>
                  </a:cubicBezTo>
                  <a:cubicBezTo>
                    <a:pt x="28457" y="12031"/>
                    <a:pt x="28428" y="12015"/>
                    <a:pt x="28399" y="12015"/>
                  </a:cubicBezTo>
                  <a:close/>
                  <a:moveTo>
                    <a:pt x="9465" y="12143"/>
                  </a:moveTo>
                  <a:cubicBezTo>
                    <a:pt x="9457" y="12143"/>
                    <a:pt x="9448" y="12144"/>
                    <a:pt x="9440" y="12147"/>
                  </a:cubicBezTo>
                  <a:cubicBezTo>
                    <a:pt x="9331" y="12181"/>
                    <a:pt x="9222" y="12213"/>
                    <a:pt x="9112" y="12243"/>
                  </a:cubicBezTo>
                  <a:cubicBezTo>
                    <a:pt x="9067" y="12256"/>
                    <a:pt x="9040" y="12304"/>
                    <a:pt x="9052" y="12349"/>
                  </a:cubicBezTo>
                  <a:cubicBezTo>
                    <a:pt x="9064" y="12387"/>
                    <a:pt x="9097" y="12411"/>
                    <a:pt x="9136" y="12411"/>
                  </a:cubicBezTo>
                  <a:cubicBezTo>
                    <a:pt x="9142" y="12411"/>
                    <a:pt x="9150" y="12411"/>
                    <a:pt x="9158" y="12408"/>
                  </a:cubicBezTo>
                  <a:cubicBezTo>
                    <a:pt x="9270" y="12378"/>
                    <a:pt x="9381" y="12346"/>
                    <a:pt x="9490" y="12312"/>
                  </a:cubicBezTo>
                  <a:cubicBezTo>
                    <a:pt x="9536" y="12298"/>
                    <a:pt x="9562" y="12250"/>
                    <a:pt x="9547" y="12205"/>
                  </a:cubicBezTo>
                  <a:cubicBezTo>
                    <a:pt x="9536" y="12167"/>
                    <a:pt x="9502" y="12143"/>
                    <a:pt x="9465" y="12143"/>
                  </a:cubicBezTo>
                  <a:close/>
                  <a:moveTo>
                    <a:pt x="8635" y="12371"/>
                  </a:moveTo>
                  <a:cubicBezTo>
                    <a:pt x="8629" y="12371"/>
                    <a:pt x="8622" y="12371"/>
                    <a:pt x="8615" y="12373"/>
                  </a:cubicBezTo>
                  <a:cubicBezTo>
                    <a:pt x="8505" y="12402"/>
                    <a:pt x="8394" y="12427"/>
                    <a:pt x="8282" y="12453"/>
                  </a:cubicBezTo>
                  <a:cubicBezTo>
                    <a:pt x="8236" y="12463"/>
                    <a:pt x="8207" y="12509"/>
                    <a:pt x="8218" y="12556"/>
                  </a:cubicBezTo>
                  <a:cubicBezTo>
                    <a:pt x="8228" y="12596"/>
                    <a:pt x="8263" y="12623"/>
                    <a:pt x="8301" y="12623"/>
                  </a:cubicBezTo>
                  <a:cubicBezTo>
                    <a:pt x="8308" y="12623"/>
                    <a:pt x="8314" y="12621"/>
                    <a:pt x="8321" y="12620"/>
                  </a:cubicBezTo>
                  <a:cubicBezTo>
                    <a:pt x="8433" y="12594"/>
                    <a:pt x="8545" y="12568"/>
                    <a:pt x="8657" y="12541"/>
                  </a:cubicBezTo>
                  <a:cubicBezTo>
                    <a:pt x="8703" y="12530"/>
                    <a:pt x="8731" y="12482"/>
                    <a:pt x="8719" y="12437"/>
                  </a:cubicBezTo>
                  <a:cubicBezTo>
                    <a:pt x="8710" y="12397"/>
                    <a:pt x="8674" y="12371"/>
                    <a:pt x="8635" y="12371"/>
                  </a:cubicBezTo>
                  <a:close/>
                  <a:moveTo>
                    <a:pt x="27649" y="12435"/>
                  </a:moveTo>
                  <a:cubicBezTo>
                    <a:pt x="27634" y="12435"/>
                    <a:pt x="27619" y="12439"/>
                    <a:pt x="27605" y="12447"/>
                  </a:cubicBezTo>
                  <a:cubicBezTo>
                    <a:pt x="27495" y="12511"/>
                    <a:pt x="27397" y="12568"/>
                    <a:pt x="27308" y="12624"/>
                  </a:cubicBezTo>
                  <a:cubicBezTo>
                    <a:pt x="27268" y="12650"/>
                    <a:pt x="27256" y="12703"/>
                    <a:pt x="27280" y="12743"/>
                  </a:cubicBezTo>
                  <a:cubicBezTo>
                    <a:pt x="27298" y="12770"/>
                    <a:pt x="27325" y="12783"/>
                    <a:pt x="27354" y="12783"/>
                  </a:cubicBezTo>
                  <a:cubicBezTo>
                    <a:pt x="27370" y="12783"/>
                    <a:pt x="27386" y="12780"/>
                    <a:pt x="27399" y="12770"/>
                  </a:cubicBezTo>
                  <a:cubicBezTo>
                    <a:pt x="27487" y="12716"/>
                    <a:pt x="27583" y="12658"/>
                    <a:pt x="27692" y="12596"/>
                  </a:cubicBezTo>
                  <a:cubicBezTo>
                    <a:pt x="27734" y="12572"/>
                    <a:pt x="27746" y="12519"/>
                    <a:pt x="27724" y="12479"/>
                  </a:cubicBezTo>
                  <a:cubicBezTo>
                    <a:pt x="27708" y="12451"/>
                    <a:pt x="27679" y="12435"/>
                    <a:pt x="27649" y="12435"/>
                  </a:cubicBezTo>
                  <a:close/>
                  <a:moveTo>
                    <a:pt x="7797" y="12560"/>
                  </a:moveTo>
                  <a:cubicBezTo>
                    <a:pt x="7791" y="12560"/>
                    <a:pt x="7785" y="12561"/>
                    <a:pt x="7779" y="12562"/>
                  </a:cubicBezTo>
                  <a:cubicBezTo>
                    <a:pt x="7717" y="12576"/>
                    <a:pt x="7653" y="12589"/>
                    <a:pt x="7590" y="12602"/>
                  </a:cubicBezTo>
                  <a:lnTo>
                    <a:pt x="7443" y="12631"/>
                  </a:lnTo>
                  <a:cubicBezTo>
                    <a:pt x="7398" y="12640"/>
                    <a:pt x="7368" y="12687"/>
                    <a:pt x="7377" y="12733"/>
                  </a:cubicBezTo>
                  <a:cubicBezTo>
                    <a:pt x="7385" y="12773"/>
                    <a:pt x="7421" y="12802"/>
                    <a:pt x="7461" y="12802"/>
                  </a:cubicBezTo>
                  <a:cubicBezTo>
                    <a:pt x="7467" y="12802"/>
                    <a:pt x="7472" y="12801"/>
                    <a:pt x="7478" y="12799"/>
                  </a:cubicBezTo>
                  <a:lnTo>
                    <a:pt x="7624" y="12770"/>
                  </a:lnTo>
                  <a:cubicBezTo>
                    <a:pt x="7688" y="12757"/>
                    <a:pt x="7752" y="12745"/>
                    <a:pt x="7815" y="12730"/>
                  </a:cubicBezTo>
                  <a:cubicBezTo>
                    <a:pt x="7861" y="12720"/>
                    <a:pt x="7891" y="12676"/>
                    <a:pt x="7882" y="12629"/>
                  </a:cubicBezTo>
                  <a:cubicBezTo>
                    <a:pt x="7873" y="12589"/>
                    <a:pt x="7837" y="12560"/>
                    <a:pt x="7797" y="12560"/>
                  </a:cubicBezTo>
                  <a:close/>
                  <a:moveTo>
                    <a:pt x="6957" y="12736"/>
                  </a:moveTo>
                  <a:cubicBezTo>
                    <a:pt x="6951" y="12736"/>
                    <a:pt x="6945" y="12737"/>
                    <a:pt x="6939" y="12738"/>
                  </a:cubicBezTo>
                  <a:cubicBezTo>
                    <a:pt x="6827" y="12762"/>
                    <a:pt x="6714" y="12788"/>
                    <a:pt x="6602" y="12813"/>
                  </a:cubicBezTo>
                  <a:cubicBezTo>
                    <a:pt x="6556" y="12823"/>
                    <a:pt x="6527" y="12869"/>
                    <a:pt x="6538" y="12916"/>
                  </a:cubicBezTo>
                  <a:cubicBezTo>
                    <a:pt x="6546" y="12956"/>
                    <a:pt x="6582" y="12983"/>
                    <a:pt x="6622" y="12983"/>
                  </a:cubicBezTo>
                  <a:cubicBezTo>
                    <a:pt x="6628" y="12983"/>
                    <a:pt x="6634" y="12982"/>
                    <a:pt x="6641" y="12980"/>
                  </a:cubicBezTo>
                  <a:cubicBezTo>
                    <a:pt x="6753" y="12954"/>
                    <a:pt x="6863" y="12930"/>
                    <a:pt x="6975" y="12906"/>
                  </a:cubicBezTo>
                  <a:cubicBezTo>
                    <a:pt x="7022" y="12895"/>
                    <a:pt x="7051" y="12850"/>
                    <a:pt x="7041" y="12804"/>
                  </a:cubicBezTo>
                  <a:cubicBezTo>
                    <a:pt x="7031" y="12763"/>
                    <a:pt x="6996" y="12736"/>
                    <a:pt x="6957" y="12736"/>
                  </a:cubicBezTo>
                  <a:close/>
                  <a:moveTo>
                    <a:pt x="6120" y="12931"/>
                  </a:moveTo>
                  <a:cubicBezTo>
                    <a:pt x="6113" y="12931"/>
                    <a:pt x="6106" y="12932"/>
                    <a:pt x="6100" y="12933"/>
                  </a:cubicBezTo>
                  <a:cubicBezTo>
                    <a:pt x="5987" y="12962"/>
                    <a:pt x="5875" y="12993"/>
                    <a:pt x="5765" y="13023"/>
                  </a:cubicBezTo>
                  <a:cubicBezTo>
                    <a:pt x="5720" y="13036"/>
                    <a:pt x="5693" y="13082"/>
                    <a:pt x="5706" y="13129"/>
                  </a:cubicBezTo>
                  <a:cubicBezTo>
                    <a:pt x="5715" y="13167"/>
                    <a:pt x="5750" y="13191"/>
                    <a:pt x="5787" y="13191"/>
                  </a:cubicBezTo>
                  <a:cubicBezTo>
                    <a:pt x="5795" y="13191"/>
                    <a:pt x="5803" y="13191"/>
                    <a:pt x="5811" y="13188"/>
                  </a:cubicBezTo>
                  <a:cubicBezTo>
                    <a:pt x="5920" y="13158"/>
                    <a:pt x="6031" y="13129"/>
                    <a:pt x="6141" y="13100"/>
                  </a:cubicBezTo>
                  <a:cubicBezTo>
                    <a:pt x="6188" y="13089"/>
                    <a:pt x="6215" y="13042"/>
                    <a:pt x="6204" y="12996"/>
                  </a:cubicBezTo>
                  <a:cubicBezTo>
                    <a:pt x="6194" y="12958"/>
                    <a:pt x="6159" y="12931"/>
                    <a:pt x="6120" y="12931"/>
                  </a:cubicBezTo>
                  <a:close/>
                  <a:moveTo>
                    <a:pt x="26929" y="12904"/>
                  </a:moveTo>
                  <a:cubicBezTo>
                    <a:pt x="26911" y="12904"/>
                    <a:pt x="26892" y="12910"/>
                    <a:pt x="26877" y="12922"/>
                  </a:cubicBezTo>
                  <a:cubicBezTo>
                    <a:pt x="26845" y="12946"/>
                    <a:pt x="26811" y="12972"/>
                    <a:pt x="26779" y="12999"/>
                  </a:cubicBezTo>
                  <a:cubicBezTo>
                    <a:pt x="26721" y="13046"/>
                    <a:pt x="26664" y="13097"/>
                    <a:pt x="26608" y="13148"/>
                  </a:cubicBezTo>
                  <a:cubicBezTo>
                    <a:pt x="26573" y="13180"/>
                    <a:pt x="26571" y="13235"/>
                    <a:pt x="26603" y="13270"/>
                  </a:cubicBezTo>
                  <a:cubicBezTo>
                    <a:pt x="26621" y="13287"/>
                    <a:pt x="26643" y="13297"/>
                    <a:pt x="26667" y="13297"/>
                  </a:cubicBezTo>
                  <a:cubicBezTo>
                    <a:pt x="26688" y="13297"/>
                    <a:pt x="26709" y="13289"/>
                    <a:pt x="26725" y="13275"/>
                  </a:cubicBezTo>
                  <a:cubicBezTo>
                    <a:pt x="26778" y="13225"/>
                    <a:pt x="26832" y="13177"/>
                    <a:pt x="26888" y="13132"/>
                  </a:cubicBezTo>
                  <a:cubicBezTo>
                    <a:pt x="26918" y="13106"/>
                    <a:pt x="26950" y="13082"/>
                    <a:pt x="26981" y="13058"/>
                  </a:cubicBezTo>
                  <a:cubicBezTo>
                    <a:pt x="27019" y="13030"/>
                    <a:pt x="27026" y="12975"/>
                    <a:pt x="26997" y="12938"/>
                  </a:cubicBezTo>
                  <a:cubicBezTo>
                    <a:pt x="26980" y="12916"/>
                    <a:pt x="26955" y="12904"/>
                    <a:pt x="26929" y="12904"/>
                  </a:cubicBezTo>
                  <a:close/>
                  <a:moveTo>
                    <a:pt x="5295" y="13167"/>
                  </a:moveTo>
                  <a:cubicBezTo>
                    <a:pt x="5286" y="13167"/>
                    <a:pt x="5276" y="13169"/>
                    <a:pt x="5267" y="13172"/>
                  </a:cubicBezTo>
                  <a:cubicBezTo>
                    <a:pt x="5156" y="13207"/>
                    <a:pt x="5047" y="13244"/>
                    <a:pt x="4939" y="13283"/>
                  </a:cubicBezTo>
                  <a:cubicBezTo>
                    <a:pt x="4894" y="13299"/>
                    <a:pt x="4871" y="13347"/>
                    <a:pt x="4887" y="13391"/>
                  </a:cubicBezTo>
                  <a:cubicBezTo>
                    <a:pt x="4900" y="13427"/>
                    <a:pt x="4932" y="13449"/>
                    <a:pt x="4967" y="13449"/>
                  </a:cubicBezTo>
                  <a:cubicBezTo>
                    <a:pt x="4977" y="13449"/>
                    <a:pt x="4987" y="13447"/>
                    <a:pt x="4996" y="13444"/>
                  </a:cubicBezTo>
                  <a:cubicBezTo>
                    <a:pt x="5103" y="13406"/>
                    <a:pt x="5211" y="13369"/>
                    <a:pt x="5320" y="13335"/>
                  </a:cubicBezTo>
                  <a:cubicBezTo>
                    <a:pt x="5365" y="13321"/>
                    <a:pt x="5390" y="13273"/>
                    <a:pt x="5376" y="13227"/>
                  </a:cubicBezTo>
                  <a:cubicBezTo>
                    <a:pt x="5364" y="13191"/>
                    <a:pt x="5331" y="13167"/>
                    <a:pt x="5295" y="13167"/>
                  </a:cubicBezTo>
                  <a:close/>
                  <a:moveTo>
                    <a:pt x="4487" y="13463"/>
                  </a:moveTo>
                  <a:cubicBezTo>
                    <a:pt x="4476" y="13463"/>
                    <a:pt x="4464" y="13465"/>
                    <a:pt x="4453" y="13470"/>
                  </a:cubicBezTo>
                  <a:cubicBezTo>
                    <a:pt x="4344" y="13516"/>
                    <a:pt x="4237" y="13563"/>
                    <a:pt x="4136" y="13612"/>
                  </a:cubicBezTo>
                  <a:cubicBezTo>
                    <a:pt x="4093" y="13632"/>
                    <a:pt x="4075" y="13683"/>
                    <a:pt x="4095" y="13726"/>
                  </a:cubicBezTo>
                  <a:cubicBezTo>
                    <a:pt x="4111" y="13758"/>
                    <a:pt x="4141" y="13776"/>
                    <a:pt x="4173" y="13776"/>
                  </a:cubicBezTo>
                  <a:cubicBezTo>
                    <a:pt x="4186" y="13776"/>
                    <a:pt x="4197" y="13773"/>
                    <a:pt x="4210" y="13766"/>
                  </a:cubicBezTo>
                  <a:cubicBezTo>
                    <a:pt x="4309" y="13720"/>
                    <a:pt x="4413" y="13673"/>
                    <a:pt x="4521" y="13628"/>
                  </a:cubicBezTo>
                  <a:cubicBezTo>
                    <a:pt x="4564" y="13609"/>
                    <a:pt x="4585" y="13560"/>
                    <a:pt x="4565" y="13515"/>
                  </a:cubicBezTo>
                  <a:cubicBezTo>
                    <a:pt x="4552" y="13483"/>
                    <a:pt x="4520" y="13463"/>
                    <a:pt x="4487" y="13463"/>
                  </a:cubicBezTo>
                  <a:close/>
                  <a:moveTo>
                    <a:pt x="26312" y="13500"/>
                  </a:moveTo>
                  <a:cubicBezTo>
                    <a:pt x="26288" y="13500"/>
                    <a:pt x="26264" y="13510"/>
                    <a:pt x="26248" y="13531"/>
                  </a:cubicBezTo>
                  <a:cubicBezTo>
                    <a:pt x="26174" y="13620"/>
                    <a:pt x="26103" y="13715"/>
                    <a:pt x="26036" y="13813"/>
                  </a:cubicBezTo>
                  <a:cubicBezTo>
                    <a:pt x="26011" y="13851"/>
                    <a:pt x="26020" y="13905"/>
                    <a:pt x="26059" y="13931"/>
                  </a:cubicBezTo>
                  <a:cubicBezTo>
                    <a:pt x="26075" y="13942"/>
                    <a:pt x="26091" y="13947"/>
                    <a:pt x="26108" y="13947"/>
                  </a:cubicBezTo>
                  <a:cubicBezTo>
                    <a:pt x="26135" y="13947"/>
                    <a:pt x="26161" y="13933"/>
                    <a:pt x="26179" y="13909"/>
                  </a:cubicBezTo>
                  <a:cubicBezTo>
                    <a:pt x="26241" y="13816"/>
                    <a:pt x="26310" y="13726"/>
                    <a:pt x="26380" y="13640"/>
                  </a:cubicBezTo>
                  <a:cubicBezTo>
                    <a:pt x="26409" y="13603"/>
                    <a:pt x="26404" y="13550"/>
                    <a:pt x="26368" y="13520"/>
                  </a:cubicBezTo>
                  <a:cubicBezTo>
                    <a:pt x="26351" y="13506"/>
                    <a:pt x="26332" y="13500"/>
                    <a:pt x="26312" y="13500"/>
                  </a:cubicBezTo>
                  <a:close/>
                  <a:moveTo>
                    <a:pt x="3716" y="13843"/>
                  </a:moveTo>
                  <a:cubicBezTo>
                    <a:pt x="3701" y="13843"/>
                    <a:pt x="3687" y="13846"/>
                    <a:pt x="3674" y="13854"/>
                  </a:cubicBezTo>
                  <a:cubicBezTo>
                    <a:pt x="3571" y="13913"/>
                    <a:pt x="3470" y="13974"/>
                    <a:pt x="3376" y="14037"/>
                  </a:cubicBezTo>
                  <a:cubicBezTo>
                    <a:pt x="3336" y="14062"/>
                    <a:pt x="3326" y="14117"/>
                    <a:pt x="3352" y="14155"/>
                  </a:cubicBezTo>
                  <a:cubicBezTo>
                    <a:pt x="3368" y="14181"/>
                    <a:pt x="3395" y="14194"/>
                    <a:pt x="3424" y="14194"/>
                  </a:cubicBezTo>
                  <a:cubicBezTo>
                    <a:pt x="3440" y="14194"/>
                    <a:pt x="3456" y="14191"/>
                    <a:pt x="3470" y="14179"/>
                  </a:cubicBezTo>
                  <a:cubicBezTo>
                    <a:pt x="3563" y="14120"/>
                    <a:pt x="3659" y="14059"/>
                    <a:pt x="3758" y="14003"/>
                  </a:cubicBezTo>
                  <a:cubicBezTo>
                    <a:pt x="3800" y="13979"/>
                    <a:pt x="3814" y="13926"/>
                    <a:pt x="3790" y="13885"/>
                  </a:cubicBezTo>
                  <a:cubicBezTo>
                    <a:pt x="3774" y="13858"/>
                    <a:pt x="3745" y="13843"/>
                    <a:pt x="3716" y="13843"/>
                  </a:cubicBezTo>
                  <a:close/>
                  <a:moveTo>
                    <a:pt x="25845" y="14218"/>
                  </a:moveTo>
                  <a:cubicBezTo>
                    <a:pt x="25814" y="14218"/>
                    <a:pt x="25783" y="14235"/>
                    <a:pt x="25769" y="14266"/>
                  </a:cubicBezTo>
                  <a:cubicBezTo>
                    <a:pt x="25716" y="14368"/>
                    <a:pt x="25666" y="14476"/>
                    <a:pt x="25623" y="14584"/>
                  </a:cubicBezTo>
                  <a:cubicBezTo>
                    <a:pt x="25605" y="14628"/>
                    <a:pt x="25626" y="14677"/>
                    <a:pt x="25669" y="14697"/>
                  </a:cubicBezTo>
                  <a:cubicBezTo>
                    <a:pt x="25681" y="14700"/>
                    <a:pt x="25692" y="14703"/>
                    <a:pt x="25701" y="14703"/>
                  </a:cubicBezTo>
                  <a:cubicBezTo>
                    <a:pt x="25737" y="14703"/>
                    <a:pt x="25769" y="14682"/>
                    <a:pt x="25782" y="14648"/>
                  </a:cubicBezTo>
                  <a:cubicBezTo>
                    <a:pt x="25825" y="14544"/>
                    <a:pt x="25871" y="14442"/>
                    <a:pt x="25922" y="14343"/>
                  </a:cubicBezTo>
                  <a:cubicBezTo>
                    <a:pt x="25943" y="14301"/>
                    <a:pt x="25927" y="14250"/>
                    <a:pt x="25884" y="14227"/>
                  </a:cubicBezTo>
                  <a:cubicBezTo>
                    <a:pt x="25872" y="14221"/>
                    <a:pt x="25859" y="14218"/>
                    <a:pt x="25845" y="14218"/>
                  </a:cubicBezTo>
                  <a:close/>
                  <a:moveTo>
                    <a:pt x="3007" y="14327"/>
                  </a:moveTo>
                  <a:cubicBezTo>
                    <a:pt x="2988" y="14327"/>
                    <a:pt x="2969" y="14333"/>
                    <a:pt x="2953" y="14346"/>
                  </a:cubicBezTo>
                  <a:cubicBezTo>
                    <a:pt x="2863" y="14421"/>
                    <a:pt x="2774" y="14498"/>
                    <a:pt x="2690" y="14578"/>
                  </a:cubicBezTo>
                  <a:cubicBezTo>
                    <a:pt x="2657" y="14610"/>
                    <a:pt x="2655" y="14665"/>
                    <a:pt x="2689" y="14700"/>
                  </a:cubicBezTo>
                  <a:cubicBezTo>
                    <a:pt x="2705" y="14717"/>
                    <a:pt x="2727" y="14725"/>
                    <a:pt x="2750" y="14725"/>
                  </a:cubicBezTo>
                  <a:cubicBezTo>
                    <a:pt x="2772" y="14725"/>
                    <a:pt x="2793" y="14719"/>
                    <a:pt x="2809" y="14703"/>
                  </a:cubicBezTo>
                  <a:cubicBezTo>
                    <a:pt x="2889" y="14626"/>
                    <a:pt x="2974" y="14551"/>
                    <a:pt x="3062" y="14480"/>
                  </a:cubicBezTo>
                  <a:cubicBezTo>
                    <a:pt x="3099" y="14450"/>
                    <a:pt x="3105" y="14395"/>
                    <a:pt x="3075" y="14359"/>
                  </a:cubicBezTo>
                  <a:cubicBezTo>
                    <a:pt x="3057" y="14338"/>
                    <a:pt x="3032" y="14327"/>
                    <a:pt x="3007" y="14327"/>
                  </a:cubicBezTo>
                  <a:close/>
                  <a:moveTo>
                    <a:pt x="2399" y="14931"/>
                  </a:moveTo>
                  <a:cubicBezTo>
                    <a:pt x="2374" y="14931"/>
                    <a:pt x="2349" y="14941"/>
                    <a:pt x="2332" y="14962"/>
                  </a:cubicBezTo>
                  <a:cubicBezTo>
                    <a:pt x="2258" y="15052"/>
                    <a:pt x="2187" y="15147"/>
                    <a:pt x="2122" y="15241"/>
                  </a:cubicBezTo>
                  <a:cubicBezTo>
                    <a:pt x="2095" y="15281"/>
                    <a:pt x="2104" y="15334"/>
                    <a:pt x="2143" y="15361"/>
                  </a:cubicBezTo>
                  <a:cubicBezTo>
                    <a:pt x="2159" y="15371"/>
                    <a:pt x="2175" y="15375"/>
                    <a:pt x="2192" y="15375"/>
                  </a:cubicBezTo>
                  <a:cubicBezTo>
                    <a:pt x="2219" y="15375"/>
                    <a:pt x="2245" y="15363"/>
                    <a:pt x="2263" y="15339"/>
                  </a:cubicBezTo>
                  <a:cubicBezTo>
                    <a:pt x="2325" y="15247"/>
                    <a:pt x="2394" y="15158"/>
                    <a:pt x="2464" y="15071"/>
                  </a:cubicBezTo>
                  <a:cubicBezTo>
                    <a:pt x="2495" y="15034"/>
                    <a:pt x="2490" y="14980"/>
                    <a:pt x="2453" y="14950"/>
                  </a:cubicBezTo>
                  <a:cubicBezTo>
                    <a:pt x="2437" y="14937"/>
                    <a:pt x="2418" y="14931"/>
                    <a:pt x="2399" y="14931"/>
                  </a:cubicBezTo>
                  <a:close/>
                  <a:moveTo>
                    <a:pt x="25536" y="15018"/>
                  </a:moveTo>
                  <a:cubicBezTo>
                    <a:pt x="25498" y="15018"/>
                    <a:pt x="25464" y="15044"/>
                    <a:pt x="25453" y="15081"/>
                  </a:cubicBezTo>
                  <a:cubicBezTo>
                    <a:pt x="25423" y="15193"/>
                    <a:pt x="25397" y="15308"/>
                    <a:pt x="25375" y="15424"/>
                  </a:cubicBezTo>
                  <a:cubicBezTo>
                    <a:pt x="25367" y="15470"/>
                    <a:pt x="25397" y="15515"/>
                    <a:pt x="25444" y="15523"/>
                  </a:cubicBezTo>
                  <a:cubicBezTo>
                    <a:pt x="25448" y="15524"/>
                    <a:pt x="25455" y="15524"/>
                    <a:pt x="25460" y="15524"/>
                  </a:cubicBezTo>
                  <a:cubicBezTo>
                    <a:pt x="25500" y="15524"/>
                    <a:pt x="25537" y="15496"/>
                    <a:pt x="25545" y="15454"/>
                  </a:cubicBezTo>
                  <a:cubicBezTo>
                    <a:pt x="25565" y="15345"/>
                    <a:pt x="25589" y="15235"/>
                    <a:pt x="25620" y="15127"/>
                  </a:cubicBezTo>
                  <a:cubicBezTo>
                    <a:pt x="25631" y="15081"/>
                    <a:pt x="25605" y="15034"/>
                    <a:pt x="25559" y="15022"/>
                  </a:cubicBezTo>
                  <a:cubicBezTo>
                    <a:pt x="25551" y="15019"/>
                    <a:pt x="25543" y="15018"/>
                    <a:pt x="25536" y="15018"/>
                  </a:cubicBezTo>
                  <a:close/>
                  <a:moveTo>
                    <a:pt x="1925" y="15646"/>
                  </a:moveTo>
                  <a:cubicBezTo>
                    <a:pt x="1894" y="15646"/>
                    <a:pt x="1865" y="15662"/>
                    <a:pt x="1850" y="15691"/>
                  </a:cubicBezTo>
                  <a:cubicBezTo>
                    <a:pt x="1797" y="15793"/>
                    <a:pt x="1747" y="15899"/>
                    <a:pt x="1699" y="16008"/>
                  </a:cubicBezTo>
                  <a:cubicBezTo>
                    <a:pt x="1681" y="16051"/>
                    <a:pt x="1701" y="16102"/>
                    <a:pt x="1744" y="16120"/>
                  </a:cubicBezTo>
                  <a:cubicBezTo>
                    <a:pt x="1755" y="16125"/>
                    <a:pt x="1766" y="16128"/>
                    <a:pt x="1779" y="16128"/>
                  </a:cubicBezTo>
                  <a:cubicBezTo>
                    <a:pt x="1811" y="16128"/>
                    <a:pt x="1843" y="16109"/>
                    <a:pt x="1858" y="16075"/>
                  </a:cubicBezTo>
                  <a:cubicBezTo>
                    <a:pt x="1902" y="15971"/>
                    <a:pt x="1950" y="15869"/>
                    <a:pt x="2002" y="15771"/>
                  </a:cubicBezTo>
                  <a:cubicBezTo>
                    <a:pt x="2024" y="15729"/>
                    <a:pt x="2008" y="15677"/>
                    <a:pt x="1966" y="15656"/>
                  </a:cubicBezTo>
                  <a:cubicBezTo>
                    <a:pt x="1953" y="15649"/>
                    <a:pt x="1939" y="15646"/>
                    <a:pt x="1925" y="15646"/>
                  </a:cubicBezTo>
                  <a:close/>
                  <a:moveTo>
                    <a:pt x="25397" y="15864"/>
                  </a:moveTo>
                  <a:cubicBezTo>
                    <a:pt x="25352" y="15864"/>
                    <a:pt x="25312" y="15899"/>
                    <a:pt x="25309" y="15946"/>
                  </a:cubicBezTo>
                  <a:cubicBezTo>
                    <a:pt x="25304" y="16034"/>
                    <a:pt x="25301" y="16125"/>
                    <a:pt x="25301" y="16213"/>
                  </a:cubicBezTo>
                  <a:cubicBezTo>
                    <a:pt x="25301" y="16240"/>
                    <a:pt x="25301" y="16267"/>
                    <a:pt x="25301" y="16296"/>
                  </a:cubicBezTo>
                  <a:cubicBezTo>
                    <a:pt x="25303" y="16343"/>
                    <a:pt x="25341" y="16380"/>
                    <a:pt x="25388" y="16380"/>
                  </a:cubicBezTo>
                  <a:lnTo>
                    <a:pt x="25389" y="16380"/>
                  </a:lnTo>
                  <a:cubicBezTo>
                    <a:pt x="25437" y="16380"/>
                    <a:pt x="25474" y="16339"/>
                    <a:pt x="25474" y="16291"/>
                  </a:cubicBezTo>
                  <a:cubicBezTo>
                    <a:pt x="25472" y="16266"/>
                    <a:pt x="25472" y="16239"/>
                    <a:pt x="25472" y="16213"/>
                  </a:cubicBezTo>
                  <a:cubicBezTo>
                    <a:pt x="25472" y="16128"/>
                    <a:pt x="25476" y="16042"/>
                    <a:pt x="25480" y="15955"/>
                  </a:cubicBezTo>
                  <a:cubicBezTo>
                    <a:pt x="25484" y="15909"/>
                    <a:pt x="25448" y="15867"/>
                    <a:pt x="25400" y="15864"/>
                  </a:cubicBezTo>
                  <a:cubicBezTo>
                    <a:pt x="25399" y="15864"/>
                    <a:pt x="25398" y="15864"/>
                    <a:pt x="25397" y="15864"/>
                  </a:cubicBezTo>
                  <a:close/>
                  <a:moveTo>
                    <a:pt x="1597" y="16438"/>
                  </a:moveTo>
                  <a:cubicBezTo>
                    <a:pt x="1561" y="16438"/>
                    <a:pt x="1526" y="16460"/>
                    <a:pt x="1515" y="16496"/>
                  </a:cubicBezTo>
                  <a:cubicBezTo>
                    <a:pt x="1480" y="16604"/>
                    <a:pt x="1446" y="16716"/>
                    <a:pt x="1416" y="16831"/>
                  </a:cubicBezTo>
                  <a:cubicBezTo>
                    <a:pt x="1403" y="16876"/>
                    <a:pt x="1430" y="16924"/>
                    <a:pt x="1475" y="16935"/>
                  </a:cubicBezTo>
                  <a:cubicBezTo>
                    <a:pt x="1483" y="16938"/>
                    <a:pt x="1491" y="16938"/>
                    <a:pt x="1499" y="16938"/>
                  </a:cubicBezTo>
                  <a:cubicBezTo>
                    <a:pt x="1536" y="16938"/>
                    <a:pt x="1571" y="16914"/>
                    <a:pt x="1581" y="16876"/>
                  </a:cubicBezTo>
                  <a:cubicBezTo>
                    <a:pt x="1611" y="16764"/>
                    <a:pt x="1645" y="16653"/>
                    <a:pt x="1678" y="16551"/>
                  </a:cubicBezTo>
                  <a:cubicBezTo>
                    <a:pt x="1693" y="16506"/>
                    <a:pt x="1669" y="16456"/>
                    <a:pt x="1624" y="16442"/>
                  </a:cubicBezTo>
                  <a:cubicBezTo>
                    <a:pt x="1615" y="16439"/>
                    <a:pt x="1606" y="16438"/>
                    <a:pt x="1597" y="16438"/>
                  </a:cubicBezTo>
                  <a:close/>
                  <a:moveTo>
                    <a:pt x="25430" y="16721"/>
                  </a:moveTo>
                  <a:cubicBezTo>
                    <a:pt x="25426" y="16721"/>
                    <a:pt x="25422" y="16722"/>
                    <a:pt x="25418" y="16722"/>
                  </a:cubicBezTo>
                  <a:cubicBezTo>
                    <a:pt x="25372" y="16729"/>
                    <a:pt x="25340" y="16773"/>
                    <a:pt x="25346" y="16820"/>
                  </a:cubicBezTo>
                  <a:cubicBezTo>
                    <a:pt x="25364" y="16935"/>
                    <a:pt x="25386" y="17052"/>
                    <a:pt x="25413" y="17164"/>
                  </a:cubicBezTo>
                  <a:cubicBezTo>
                    <a:pt x="25423" y="17204"/>
                    <a:pt x="25458" y="17230"/>
                    <a:pt x="25496" y="17230"/>
                  </a:cubicBezTo>
                  <a:cubicBezTo>
                    <a:pt x="25504" y="17230"/>
                    <a:pt x="25511" y="17230"/>
                    <a:pt x="25517" y="17228"/>
                  </a:cubicBezTo>
                  <a:cubicBezTo>
                    <a:pt x="25564" y="17217"/>
                    <a:pt x="25593" y="17171"/>
                    <a:pt x="25581" y="17124"/>
                  </a:cubicBezTo>
                  <a:cubicBezTo>
                    <a:pt x="25554" y="17015"/>
                    <a:pt x="25533" y="16905"/>
                    <a:pt x="25516" y="16794"/>
                  </a:cubicBezTo>
                  <a:cubicBezTo>
                    <a:pt x="25510" y="16752"/>
                    <a:pt x="25472" y="16721"/>
                    <a:pt x="25430" y="16721"/>
                  </a:cubicBezTo>
                  <a:close/>
                  <a:moveTo>
                    <a:pt x="1377" y="17268"/>
                  </a:moveTo>
                  <a:cubicBezTo>
                    <a:pt x="1339" y="17268"/>
                    <a:pt x="1302" y="17295"/>
                    <a:pt x="1294" y="17336"/>
                  </a:cubicBezTo>
                  <a:cubicBezTo>
                    <a:pt x="1270" y="17449"/>
                    <a:pt x="1247" y="17563"/>
                    <a:pt x="1228" y="17677"/>
                  </a:cubicBezTo>
                  <a:cubicBezTo>
                    <a:pt x="1219" y="17723"/>
                    <a:pt x="1251" y="17768"/>
                    <a:pt x="1297" y="17776"/>
                  </a:cubicBezTo>
                  <a:cubicBezTo>
                    <a:pt x="1302" y="17777"/>
                    <a:pt x="1307" y="17777"/>
                    <a:pt x="1313" y="17777"/>
                  </a:cubicBezTo>
                  <a:cubicBezTo>
                    <a:pt x="1353" y="17777"/>
                    <a:pt x="1390" y="17749"/>
                    <a:pt x="1396" y="17707"/>
                  </a:cubicBezTo>
                  <a:cubicBezTo>
                    <a:pt x="1417" y="17595"/>
                    <a:pt x="1438" y="17483"/>
                    <a:pt x="1462" y="17371"/>
                  </a:cubicBezTo>
                  <a:cubicBezTo>
                    <a:pt x="1472" y="17326"/>
                    <a:pt x="1443" y="17279"/>
                    <a:pt x="1395" y="17270"/>
                  </a:cubicBezTo>
                  <a:cubicBezTo>
                    <a:pt x="1389" y="17269"/>
                    <a:pt x="1383" y="17268"/>
                    <a:pt x="1377" y="17268"/>
                  </a:cubicBezTo>
                  <a:close/>
                  <a:moveTo>
                    <a:pt x="25653" y="17549"/>
                  </a:moveTo>
                  <a:cubicBezTo>
                    <a:pt x="25643" y="17549"/>
                    <a:pt x="25632" y="17551"/>
                    <a:pt x="25621" y="17555"/>
                  </a:cubicBezTo>
                  <a:cubicBezTo>
                    <a:pt x="25578" y="17573"/>
                    <a:pt x="25556" y="17622"/>
                    <a:pt x="25573" y="17667"/>
                  </a:cubicBezTo>
                  <a:cubicBezTo>
                    <a:pt x="25581" y="17686"/>
                    <a:pt x="25589" y="17707"/>
                    <a:pt x="25599" y="17726"/>
                  </a:cubicBezTo>
                  <a:cubicBezTo>
                    <a:pt x="25634" y="17813"/>
                    <a:pt x="25674" y="17899"/>
                    <a:pt x="25717" y="17986"/>
                  </a:cubicBezTo>
                  <a:cubicBezTo>
                    <a:pt x="25732" y="18016"/>
                    <a:pt x="25762" y="18034"/>
                    <a:pt x="25794" y="18034"/>
                  </a:cubicBezTo>
                  <a:cubicBezTo>
                    <a:pt x="25807" y="18034"/>
                    <a:pt x="25820" y="18030"/>
                    <a:pt x="25833" y="18024"/>
                  </a:cubicBezTo>
                  <a:cubicBezTo>
                    <a:pt x="25874" y="18003"/>
                    <a:pt x="25892" y="17952"/>
                    <a:pt x="25871" y="17909"/>
                  </a:cubicBezTo>
                  <a:cubicBezTo>
                    <a:pt x="25830" y="17826"/>
                    <a:pt x="25791" y="17742"/>
                    <a:pt x="25756" y="17661"/>
                  </a:cubicBezTo>
                  <a:cubicBezTo>
                    <a:pt x="25749" y="17641"/>
                    <a:pt x="25740" y="17622"/>
                    <a:pt x="25733" y="17603"/>
                  </a:cubicBezTo>
                  <a:cubicBezTo>
                    <a:pt x="25720" y="17569"/>
                    <a:pt x="25687" y="17549"/>
                    <a:pt x="25653" y="17549"/>
                  </a:cubicBezTo>
                  <a:close/>
                  <a:moveTo>
                    <a:pt x="1227" y="18114"/>
                  </a:moveTo>
                  <a:cubicBezTo>
                    <a:pt x="1186" y="18114"/>
                    <a:pt x="1151" y="18146"/>
                    <a:pt x="1143" y="18187"/>
                  </a:cubicBezTo>
                  <a:cubicBezTo>
                    <a:pt x="1126" y="18301"/>
                    <a:pt x="1110" y="18415"/>
                    <a:pt x="1094" y="18529"/>
                  </a:cubicBezTo>
                  <a:cubicBezTo>
                    <a:pt x="1087" y="18575"/>
                    <a:pt x="1119" y="18618"/>
                    <a:pt x="1167" y="18625"/>
                  </a:cubicBezTo>
                  <a:cubicBezTo>
                    <a:pt x="1171" y="18626"/>
                    <a:pt x="1175" y="18626"/>
                    <a:pt x="1179" y="18626"/>
                  </a:cubicBezTo>
                  <a:cubicBezTo>
                    <a:pt x="1220" y="18626"/>
                    <a:pt x="1257" y="18596"/>
                    <a:pt x="1263" y="18553"/>
                  </a:cubicBezTo>
                  <a:cubicBezTo>
                    <a:pt x="1280" y="18439"/>
                    <a:pt x="1297" y="18327"/>
                    <a:pt x="1313" y="18213"/>
                  </a:cubicBezTo>
                  <a:cubicBezTo>
                    <a:pt x="1321" y="18167"/>
                    <a:pt x="1289" y="18122"/>
                    <a:pt x="1241" y="18115"/>
                  </a:cubicBezTo>
                  <a:cubicBezTo>
                    <a:pt x="1236" y="18115"/>
                    <a:pt x="1232" y="18114"/>
                    <a:pt x="1227" y="18114"/>
                  </a:cubicBezTo>
                  <a:close/>
                  <a:moveTo>
                    <a:pt x="26048" y="18311"/>
                  </a:moveTo>
                  <a:cubicBezTo>
                    <a:pt x="26032" y="18311"/>
                    <a:pt x="26017" y="18315"/>
                    <a:pt x="26003" y="18324"/>
                  </a:cubicBezTo>
                  <a:cubicBezTo>
                    <a:pt x="25961" y="18349"/>
                    <a:pt x="25950" y="18402"/>
                    <a:pt x="25975" y="18442"/>
                  </a:cubicBezTo>
                  <a:cubicBezTo>
                    <a:pt x="26035" y="18537"/>
                    <a:pt x="26097" y="18633"/>
                    <a:pt x="26167" y="18732"/>
                  </a:cubicBezTo>
                  <a:cubicBezTo>
                    <a:pt x="26183" y="18756"/>
                    <a:pt x="26211" y="18769"/>
                    <a:pt x="26238" y="18769"/>
                  </a:cubicBezTo>
                  <a:cubicBezTo>
                    <a:pt x="26254" y="18769"/>
                    <a:pt x="26272" y="18764"/>
                    <a:pt x="26286" y="18754"/>
                  </a:cubicBezTo>
                  <a:cubicBezTo>
                    <a:pt x="26324" y="18727"/>
                    <a:pt x="26334" y="18673"/>
                    <a:pt x="26308" y="18634"/>
                  </a:cubicBezTo>
                  <a:cubicBezTo>
                    <a:pt x="26239" y="18537"/>
                    <a:pt x="26179" y="18444"/>
                    <a:pt x="26121" y="18351"/>
                  </a:cubicBezTo>
                  <a:cubicBezTo>
                    <a:pt x="26104" y="18325"/>
                    <a:pt x="26076" y="18311"/>
                    <a:pt x="26048" y="18311"/>
                  </a:cubicBezTo>
                  <a:close/>
                  <a:moveTo>
                    <a:pt x="26543" y="19013"/>
                  </a:moveTo>
                  <a:cubicBezTo>
                    <a:pt x="26525" y="19013"/>
                    <a:pt x="26506" y="19019"/>
                    <a:pt x="26491" y="19031"/>
                  </a:cubicBezTo>
                  <a:cubicBezTo>
                    <a:pt x="26452" y="19060"/>
                    <a:pt x="26446" y="19113"/>
                    <a:pt x="26475" y="19151"/>
                  </a:cubicBezTo>
                  <a:cubicBezTo>
                    <a:pt x="26545" y="19243"/>
                    <a:pt x="26616" y="19332"/>
                    <a:pt x="26688" y="19424"/>
                  </a:cubicBezTo>
                  <a:cubicBezTo>
                    <a:pt x="26704" y="19444"/>
                    <a:pt x="26730" y="19456"/>
                    <a:pt x="26755" y="19456"/>
                  </a:cubicBezTo>
                  <a:cubicBezTo>
                    <a:pt x="26774" y="19456"/>
                    <a:pt x="26794" y="19449"/>
                    <a:pt x="26808" y="19436"/>
                  </a:cubicBezTo>
                  <a:cubicBezTo>
                    <a:pt x="26846" y="19408"/>
                    <a:pt x="26851" y="19353"/>
                    <a:pt x="26822" y="19316"/>
                  </a:cubicBezTo>
                  <a:cubicBezTo>
                    <a:pt x="26750" y="19227"/>
                    <a:pt x="26680" y="19137"/>
                    <a:pt x="26611" y="19047"/>
                  </a:cubicBezTo>
                  <a:cubicBezTo>
                    <a:pt x="26594" y="19025"/>
                    <a:pt x="26569" y="19013"/>
                    <a:pt x="26543" y="19013"/>
                  </a:cubicBezTo>
                  <a:close/>
                  <a:moveTo>
                    <a:pt x="1107" y="18965"/>
                  </a:moveTo>
                  <a:cubicBezTo>
                    <a:pt x="1064" y="18965"/>
                    <a:pt x="1028" y="18995"/>
                    <a:pt x="1022" y="19039"/>
                  </a:cubicBezTo>
                  <a:lnTo>
                    <a:pt x="974" y="19379"/>
                  </a:lnTo>
                  <a:cubicBezTo>
                    <a:pt x="967" y="19427"/>
                    <a:pt x="1001" y="19470"/>
                    <a:pt x="1047" y="19476"/>
                  </a:cubicBezTo>
                  <a:lnTo>
                    <a:pt x="1059" y="19476"/>
                  </a:lnTo>
                  <a:cubicBezTo>
                    <a:pt x="1102" y="19476"/>
                    <a:pt x="1139" y="19446"/>
                    <a:pt x="1145" y="19403"/>
                  </a:cubicBezTo>
                  <a:lnTo>
                    <a:pt x="1191" y="19063"/>
                  </a:lnTo>
                  <a:cubicBezTo>
                    <a:pt x="1199" y="19015"/>
                    <a:pt x="1166" y="18972"/>
                    <a:pt x="1119" y="18966"/>
                  </a:cubicBezTo>
                  <a:cubicBezTo>
                    <a:pt x="1115" y="18965"/>
                    <a:pt x="1111" y="18965"/>
                    <a:pt x="1107" y="18965"/>
                  </a:cubicBezTo>
                  <a:close/>
                  <a:moveTo>
                    <a:pt x="27079" y="19685"/>
                  </a:moveTo>
                  <a:cubicBezTo>
                    <a:pt x="27059" y="19685"/>
                    <a:pt x="27040" y="19691"/>
                    <a:pt x="27024" y="19704"/>
                  </a:cubicBezTo>
                  <a:cubicBezTo>
                    <a:pt x="26987" y="19734"/>
                    <a:pt x="26981" y="19787"/>
                    <a:pt x="27011" y="19826"/>
                  </a:cubicBezTo>
                  <a:cubicBezTo>
                    <a:pt x="27083" y="19914"/>
                    <a:pt x="27154" y="20003"/>
                    <a:pt x="27224" y="20093"/>
                  </a:cubicBezTo>
                  <a:cubicBezTo>
                    <a:pt x="27242" y="20115"/>
                    <a:pt x="27268" y="20127"/>
                    <a:pt x="27292" y="20127"/>
                  </a:cubicBezTo>
                  <a:cubicBezTo>
                    <a:pt x="27311" y="20127"/>
                    <a:pt x="27330" y="20120"/>
                    <a:pt x="27346" y="20107"/>
                  </a:cubicBezTo>
                  <a:cubicBezTo>
                    <a:pt x="27383" y="20079"/>
                    <a:pt x="27389" y="20024"/>
                    <a:pt x="27360" y="19987"/>
                  </a:cubicBezTo>
                  <a:cubicBezTo>
                    <a:pt x="27288" y="19896"/>
                    <a:pt x="27218" y="19806"/>
                    <a:pt x="27146" y="19717"/>
                  </a:cubicBezTo>
                  <a:cubicBezTo>
                    <a:pt x="27129" y="19696"/>
                    <a:pt x="27104" y="19685"/>
                    <a:pt x="27079" y="19685"/>
                  </a:cubicBezTo>
                  <a:close/>
                  <a:moveTo>
                    <a:pt x="987" y="19815"/>
                  </a:moveTo>
                  <a:cubicBezTo>
                    <a:pt x="946" y="19815"/>
                    <a:pt x="909" y="19846"/>
                    <a:pt x="902" y="19890"/>
                  </a:cubicBezTo>
                  <a:lnTo>
                    <a:pt x="855" y="20229"/>
                  </a:lnTo>
                  <a:cubicBezTo>
                    <a:pt x="847" y="20277"/>
                    <a:pt x="881" y="20320"/>
                    <a:pt x="927" y="20327"/>
                  </a:cubicBezTo>
                  <a:cubicBezTo>
                    <a:pt x="932" y="20327"/>
                    <a:pt x="935" y="20328"/>
                    <a:pt x="940" y="20328"/>
                  </a:cubicBezTo>
                  <a:cubicBezTo>
                    <a:pt x="982" y="20328"/>
                    <a:pt x="1018" y="20296"/>
                    <a:pt x="1025" y="20253"/>
                  </a:cubicBezTo>
                  <a:lnTo>
                    <a:pt x="1073" y="19914"/>
                  </a:lnTo>
                  <a:cubicBezTo>
                    <a:pt x="1079" y="19867"/>
                    <a:pt x="1046" y="19822"/>
                    <a:pt x="999" y="19816"/>
                  </a:cubicBezTo>
                  <a:cubicBezTo>
                    <a:pt x="995" y="19815"/>
                    <a:pt x="991" y="19815"/>
                    <a:pt x="987" y="19815"/>
                  </a:cubicBezTo>
                  <a:close/>
                  <a:moveTo>
                    <a:pt x="27602" y="20366"/>
                  </a:moveTo>
                  <a:cubicBezTo>
                    <a:pt x="27585" y="20366"/>
                    <a:pt x="27568" y="20371"/>
                    <a:pt x="27553" y="20381"/>
                  </a:cubicBezTo>
                  <a:cubicBezTo>
                    <a:pt x="27514" y="20410"/>
                    <a:pt x="27505" y="20463"/>
                    <a:pt x="27533" y="20501"/>
                  </a:cubicBezTo>
                  <a:cubicBezTo>
                    <a:pt x="27604" y="20599"/>
                    <a:pt x="27666" y="20690"/>
                    <a:pt x="27726" y="20782"/>
                  </a:cubicBezTo>
                  <a:cubicBezTo>
                    <a:pt x="27742" y="20806"/>
                    <a:pt x="27770" y="20820"/>
                    <a:pt x="27798" y="20820"/>
                  </a:cubicBezTo>
                  <a:cubicBezTo>
                    <a:pt x="27814" y="20820"/>
                    <a:pt x="27830" y="20815"/>
                    <a:pt x="27844" y="20806"/>
                  </a:cubicBezTo>
                  <a:cubicBezTo>
                    <a:pt x="27884" y="20780"/>
                    <a:pt x="27895" y="20727"/>
                    <a:pt x="27870" y="20687"/>
                  </a:cubicBezTo>
                  <a:cubicBezTo>
                    <a:pt x="27809" y="20594"/>
                    <a:pt x="27745" y="20501"/>
                    <a:pt x="27673" y="20400"/>
                  </a:cubicBezTo>
                  <a:cubicBezTo>
                    <a:pt x="27656" y="20378"/>
                    <a:pt x="27629" y="20366"/>
                    <a:pt x="27602" y="20366"/>
                  </a:cubicBezTo>
                  <a:close/>
                  <a:moveTo>
                    <a:pt x="865" y="20667"/>
                  </a:moveTo>
                  <a:cubicBezTo>
                    <a:pt x="824" y="20667"/>
                    <a:pt x="789" y="20698"/>
                    <a:pt x="783" y="20740"/>
                  </a:cubicBezTo>
                  <a:lnTo>
                    <a:pt x="735" y="21081"/>
                  </a:lnTo>
                  <a:cubicBezTo>
                    <a:pt x="729" y="21127"/>
                    <a:pt x="761" y="21171"/>
                    <a:pt x="809" y="21177"/>
                  </a:cubicBezTo>
                  <a:cubicBezTo>
                    <a:pt x="812" y="21179"/>
                    <a:pt x="817" y="21179"/>
                    <a:pt x="820" y="21179"/>
                  </a:cubicBezTo>
                  <a:cubicBezTo>
                    <a:pt x="862" y="21179"/>
                    <a:pt x="898" y="21147"/>
                    <a:pt x="905" y="21105"/>
                  </a:cubicBezTo>
                  <a:lnTo>
                    <a:pt x="953" y="20764"/>
                  </a:lnTo>
                  <a:cubicBezTo>
                    <a:pt x="959" y="20718"/>
                    <a:pt x="927" y="20674"/>
                    <a:pt x="879" y="20668"/>
                  </a:cubicBezTo>
                  <a:cubicBezTo>
                    <a:pt x="875" y="20667"/>
                    <a:pt x="870" y="20667"/>
                    <a:pt x="865" y="20667"/>
                  </a:cubicBezTo>
                  <a:close/>
                  <a:moveTo>
                    <a:pt x="28061" y="21092"/>
                  </a:moveTo>
                  <a:cubicBezTo>
                    <a:pt x="28048" y="21092"/>
                    <a:pt x="28033" y="21095"/>
                    <a:pt x="28020" y="21102"/>
                  </a:cubicBezTo>
                  <a:cubicBezTo>
                    <a:pt x="27979" y="21124"/>
                    <a:pt x="27963" y="21176"/>
                    <a:pt x="27985" y="21217"/>
                  </a:cubicBezTo>
                  <a:cubicBezTo>
                    <a:pt x="28039" y="21320"/>
                    <a:pt x="28087" y="21422"/>
                    <a:pt x="28131" y="21521"/>
                  </a:cubicBezTo>
                  <a:cubicBezTo>
                    <a:pt x="28143" y="21553"/>
                    <a:pt x="28176" y="21573"/>
                    <a:pt x="28209" y="21573"/>
                  </a:cubicBezTo>
                  <a:cubicBezTo>
                    <a:pt x="28220" y="21573"/>
                    <a:pt x="28232" y="21571"/>
                    <a:pt x="28243" y="21566"/>
                  </a:cubicBezTo>
                  <a:cubicBezTo>
                    <a:pt x="28286" y="21547"/>
                    <a:pt x="28307" y="21497"/>
                    <a:pt x="28288" y="21454"/>
                  </a:cubicBezTo>
                  <a:cubicBezTo>
                    <a:pt x="28244" y="21350"/>
                    <a:pt x="28193" y="21243"/>
                    <a:pt x="28137" y="21137"/>
                  </a:cubicBezTo>
                  <a:cubicBezTo>
                    <a:pt x="28122" y="21108"/>
                    <a:pt x="28092" y="21092"/>
                    <a:pt x="28061" y="21092"/>
                  </a:cubicBezTo>
                  <a:close/>
                  <a:moveTo>
                    <a:pt x="7379" y="21545"/>
                  </a:moveTo>
                  <a:cubicBezTo>
                    <a:pt x="7262" y="21549"/>
                    <a:pt x="7145" y="21553"/>
                    <a:pt x="7031" y="21563"/>
                  </a:cubicBezTo>
                  <a:cubicBezTo>
                    <a:pt x="6983" y="21566"/>
                    <a:pt x="6948" y="21608"/>
                    <a:pt x="6951" y="21654"/>
                  </a:cubicBezTo>
                  <a:cubicBezTo>
                    <a:pt x="6956" y="21699"/>
                    <a:pt x="6993" y="21734"/>
                    <a:pt x="7038" y="21734"/>
                  </a:cubicBezTo>
                  <a:lnTo>
                    <a:pt x="7044" y="21734"/>
                  </a:lnTo>
                  <a:cubicBezTo>
                    <a:pt x="7155" y="21725"/>
                    <a:pt x="7270" y="21720"/>
                    <a:pt x="7382" y="21717"/>
                  </a:cubicBezTo>
                  <a:cubicBezTo>
                    <a:pt x="7430" y="21717"/>
                    <a:pt x="7467" y="21677"/>
                    <a:pt x="7467" y="21630"/>
                  </a:cubicBezTo>
                  <a:cubicBezTo>
                    <a:pt x="7465" y="21582"/>
                    <a:pt x="7425" y="21547"/>
                    <a:pt x="7379" y="21545"/>
                  </a:cubicBezTo>
                  <a:close/>
                  <a:moveTo>
                    <a:pt x="7895" y="21553"/>
                  </a:moveTo>
                  <a:cubicBezTo>
                    <a:pt x="7848" y="21553"/>
                    <a:pt x="7813" y="21589"/>
                    <a:pt x="7810" y="21635"/>
                  </a:cubicBezTo>
                  <a:cubicBezTo>
                    <a:pt x="7808" y="21683"/>
                    <a:pt x="7843" y="21723"/>
                    <a:pt x="7891" y="21725"/>
                  </a:cubicBezTo>
                  <a:cubicBezTo>
                    <a:pt x="8000" y="21731"/>
                    <a:pt x="8114" y="21739"/>
                    <a:pt x="8231" y="21750"/>
                  </a:cubicBezTo>
                  <a:lnTo>
                    <a:pt x="8239" y="21750"/>
                  </a:lnTo>
                  <a:cubicBezTo>
                    <a:pt x="8282" y="21750"/>
                    <a:pt x="8321" y="21718"/>
                    <a:pt x="8324" y="21674"/>
                  </a:cubicBezTo>
                  <a:cubicBezTo>
                    <a:pt x="8329" y="21625"/>
                    <a:pt x="8293" y="21584"/>
                    <a:pt x="8247" y="21579"/>
                  </a:cubicBezTo>
                  <a:cubicBezTo>
                    <a:pt x="8128" y="21568"/>
                    <a:pt x="8012" y="21560"/>
                    <a:pt x="7901" y="21553"/>
                  </a:cubicBezTo>
                  <a:cubicBezTo>
                    <a:pt x="7899" y="21553"/>
                    <a:pt x="7897" y="21553"/>
                    <a:pt x="7895" y="21553"/>
                  </a:cubicBezTo>
                  <a:close/>
                  <a:moveTo>
                    <a:pt x="6527" y="21624"/>
                  </a:moveTo>
                  <a:cubicBezTo>
                    <a:pt x="6522" y="21624"/>
                    <a:pt x="6517" y="21625"/>
                    <a:pt x="6513" y="21625"/>
                  </a:cubicBezTo>
                  <a:cubicBezTo>
                    <a:pt x="6399" y="21645"/>
                    <a:pt x="6284" y="21666"/>
                    <a:pt x="6170" y="21691"/>
                  </a:cubicBezTo>
                  <a:cubicBezTo>
                    <a:pt x="6124" y="21702"/>
                    <a:pt x="6095" y="21747"/>
                    <a:pt x="6104" y="21794"/>
                  </a:cubicBezTo>
                  <a:cubicBezTo>
                    <a:pt x="6114" y="21834"/>
                    <a:pt x="6149" y="21861"/>
                    <a:pt x="6189" y="21861"/>
                  </a:cubicBezTo>
                  <a:cubicBezTo>
                    <a:pt x="6196" y="21861"/>
                    <a:pt x="6202" y="21861"/>
                    <a:pt x="6207" y="21859"/>
                  </a:cubicBezTo>
                  <a:cubicBezTo>
                    <a:pt x="6319" y="21835"/>
                    <a:pt x="6429" y="21813"/>
                    <a:pt x="6540" y="21795"/>
                  </a:cubicBezTo>
                  <a:cubicBezTo>
                    <a:pt x="6586" y="21787"/>
                    <a:pt x="6618" y="21742"/>
                    <a:pt x="6610" y="21696"/>
                  </a:cubicBezTo>
                  <a:cubicBezTo>
                    <a:pt x="6603" y="21654"/>
                    <a:pt x="6568" y="21624"/>
                    <a:pt x="6527" y="21624"/>
                  </a:cubicBezTo>
                  <a:close/>
                  <a:moveTo>
                    <a:pt x="8751" y="21642"/>
                  </a:moveTo>
                  <a:cubicBezTo>
                    <a:pt x="8709" y="21642"/>
                    <a:pt x="8671" y="21673"/>
                    <a:pt x="8665" y="21715"/>
                  </a:cubicBezTo>
                  <a:cubicBezTo>
                    <a:pt x="8658" y="21762"/>
                    <a:pt x="8690" y="21806"/>
                    <a:pt x="8737" y="21813"/>
                  </a:cubicBezTo>
                  <a:cubicBezTo>
                    <a:pt x="8849" y="21829"/>
                    <a:pt x="8963" y="21848"/>
                    <a:pt x="9075" y="21867"/>
                  </a:cubicBezTo>
                  <a:cubicBezTo>
                    <a:pt x="9080" y="21869"/>
                    <a:pt x="9084" y="21869"/>
                    <a:pt x="9089" y="21869"/>
                  </a:cubicBezTo>
                  <a:cubicBezTo>
                    <a:pt x="9131" y="21869"/>
                    <a:pt x="9166" y="21840"/>
                    <a:pt x="9174" y="21798"/>
                  </a:cubicBezTo>
                  <a:cubicBezTo>
                    <a:pt x="9182" y="21752"/>
                    <a:pt x="9150" y="21707"/>
                    <a:pt x="9104" y="21699"/>
                  </a:cubicBezTo>
                  <a:cubicBezTo>
                    <a:pt x="8990" y="21678"/>
                    <a:pt x="8876" y="21659"/>
                    <a:pt x="8763" y="21643"/>
                  </a:cubicBezTo>
                  <a:cubicBezTo>
                    <a:pt x="8759" y="21643"/>
                    <a:pt x="8755" y="21642"/>
                    <a:pt x="8751" y="21642"/>
                  </a:cubicBezTo>
                  <a:close/>
                  <a:moveTo>
                    <a:pt x="748" y="21517"/>
                  </a:moveTo>
                  <a:cubicBezTo>
                    <a:pt x="706" y="21517"/>
                    <a:pt x="669" y="21548"/>
                    <a:pt x="663" y="21592"/>
                  </a:cubicBezTo>
                  <a:lnTo>
                    <a:pt x="615" y="21931"/>
                  </a:lnTo>
                  <a:cubicBezTo>
                    <a:pt x="609" y="21978"/>
                    <a:pt x="642" y="22023"/>
                    <a:pt x="689" y="22029"/>
                  </a:cubicBezTo>
                  <a:lnTo>
                    <a:pt x="700" y="22029"/>
                  </a:lnTo>
                  <a:cubicBezTo>
                    <a:pt x="743" y="22029"/>
                    <a:pt x="780" y="21999"/>
                    <a:pt x="786" y="21955"/>
                  </a:cubicBezTo>
                  <a:lnTo>
                    <a:pt x="833" y="21616"/>
                  </a:lnTo>
                  <a:cubicBezTo>
                    <a:pt x="841" y="21568"/>
                    <a:pt x="807" y="21525"/>
                    <a:pt x="761" y="21518"/>
                  </a:cubicBezTo>
                  <a:cubicBezTo>
                    <a:pt x="757" y="21518"/>
                    <a:pt x="752" y="21517"/>
                    <a:pt x="748" y="21517"/>
                  </a:cubicBezTo>
                  <a:close/>
                  <a:moveTo>
                    <a:pt x="9596" y="21795"/>
                  </a:moveTo>
                  <a:cubicBezTo>
                    <a:pt x="9555" y="21795"/>
                    <a:pt x="9519" y="21823"/>
                    <a:pt x="9510" y="21862"/>
                  </a:cubicBezTo>
                  <a:cubicBezTo>
                    <a:pt x="9501" y="21909"/>
                    <a:pt x="9531" y="21955"/>
                    <a:pt x="9578" y="21965"/>
                  </a:cubicBezTo>
                  <a:cubicBezTo>
                    <a:pt x="9690" y="21987"/>
                    <a:pt x="9800" y="22013"/>
                    <a:pt x="9912" y="22037"/>
                  </a:cubicBezTo>
                  <a:cubicBezTo>
                    <a:pt x="9919" y="22039"/>
                    <a:pt x="9925" y="22040"/>
                    <a:pt x="9932" y="22040"/>
                  </a:cubicBezTo>
                  <a:cubicBezTo>
                    <a:pt x="9970" y="22040"/>
                    <a:pt x="10005" y="22013"/>
                    <a:pt x="10015" y="21973"/>
                  </a:cubicBezTo>
                  <a:cubicBezTo>
                    <a:pt x="10026" y="21927"/>
                    <a:pt x="9996" y="21880"/>
                    <a:pt x="9949" y="21870"/>
                  </a:cubicBezTo>
                  <a:cubicBezTo>
                    <a:pt x="9837" y="21845"/>
                    <a:pt x="9725" y="21821"/>
                    <a:pt x="9613" y="21797"/>
                  </a:cubicBezTo>
                  <a:cubicBezTo>
                    <a:pt x="9607" y="21796"/>
                    <a:pt x="9601" y="21795"/>
                    <a:pt x="9596" y="21795"/>
                  </a:cubicBezTo>
                  <a:close/>
                  <a:moveTo>
                    <a:pt x="5691" y="21822"/>
                  </a:moveTo>
                  <a:cubicBezTo>
                    <a:pt x="5683" y="21822"/>
                    <a:pt x="5674" y="21823"/>
                    <a:pt x="5666" y="21826"/>
                  </a:cubicBezTo>
                  <a:cubicBezTo>
                    <a:pt x="5557" y="21859"/>
                    <a:pt x="5446" y="21896"/>
                    <a:pt x="5336" y="21936"/>
                  </a:cubicBezTo>
                  <a:cubicBezTo>
                    <a:pt x="5291" y="21952"/>
                    <a:pt x="5268" y="22002"/>
                    <a:pt x="5284" y="22047"/>
                  </a:cubicBezTo>
                  <a:cubicBezTo>
                    <a:pt x="5297" y="22082"/>
                    <a:pt x="5331" y="22103"/>
                    <a:pt x="5366" y="22103"/>
                  </a:cubicBezTo>
                  <a:cubicBezTo>
                    <a:pt x="5376" y="22103"/>
                    <a:pt x="5385" y="22101"/>
                    <a:pt x="5395" y="22098"/>
                  </a:cubicBezTo>
                  <a:cubicBezTo>
                    <a:pt x="5502" y="22059"/>
                    <a:pt x="5610" y="22023"/>
                    <a:pt x="5717" y="21991"/>
                  </a:cubicBezTo>
                  <a:cubicBezTo>
                    <a:pt x="5762" y="21976"/>
                    <a:pt x="5787" y="21928"/>
                    <a:pt x="5773" y="21882"/>
                  </a:cubicBezTo>
                  <a:cubicBezTo>
                    <a:pt x="5762" y="21845"/>
                    <a:pt x="5728" y="21822"/>
                    <a:pt x="5691" y="21822"/>
                  </a:cubicBezTo>
                  <a:close/>
                  <a:moveTo>
                    <a:pt x="10433" y="21983"/>
                  </a:moveTo>
                  <a:cubicBezTo>
                    <a:pt x="10394" y="21983"/>
                    <a:pt x="10359" y="22010"/>
                    <a:pt x="10349" y="22050"/>
                  </a:cubicBezTo>
                  <a:cubicBezTo>
                    <a:pt x="10338" y="22096"/>
                    <a:pt x="10367" y="22143"/>
                    <a:pt x="10414" y="22152"/>
                  </a:cubicBezTo>
                  <a:lnTo>
                    <a:pt x="10748" y="22231"/>
                  </a:lnTo>
                  <a:cubicBezTo>
                    <a:pt x="10755" y="22232"/>
                    <a:pt x="10761" y="22234"/>
                    <a:pt x="10767" y="22234"/>
                  </a:cubicBezTo>
                  <a:cubicBezTo>
                    <a:pt x="10807" y="22234"/>
                    <a:pt x="10843" y="22207"/>
                    <a:pt x="10852" y="22167"/>
                  </a:cubicBezTo>
                  <a:cubicBezTo>
                    <a:pt x="10862" y="22122"/>
                    <a:pt x="10835" y="22075"/>
                    <a:pt x="10788" y="22064"/>
                  </a:cubicBezTo>
                  <a:lnTo>
                    <a:pt x="10454" y="21986"/>
                  </a:lnTo>
                  <a:cubicBezTo>
                    <a:pt x="10447" y="21984"/>
                    <a:pt x="10440" y="21983"/>
                    <a:pt x="10433" y="21983"/>
                  </a:cubicBezTo>
                  <a:close/>
                  <a:moveTo>
                    <a:pt x="28375" y="21887"/>
                  </a:moveTo>
                  <a:cubicBezTo>
                    <a:pt x="28369" y="21887"/>
                    <a:pt x="28362" y="21888"/>
                    <a:pt x="28355" y="21890"/>
                  </a:cubicBezTo>
                  <a:cubicBezTo>
                    <a:pt x="28308" y="21903"/>
                    <a:pt x="28281" y="21949"/>
                    <a:pt x="28292" y="21995"/>
                  </a:cubicBezTo>
                  <a:cubicBezTo>
                    <a:pt x="28321" y="22104"/>
                    <a:pt x="28342" y="22213"/>
                    <a:pt x="28358" y="22322"/>
                  </a:cubicBezTo>
                  <a:cubicBezTo>
                    <a:pt x="28364" y="22365"/>
                    <a:pt x="28401" y="22396"/>
                    <a:pt x="28443" y="22396"/>
                  </a:cubicBezTo>
                  <a:lnTo>
                    <a:pt x="28454" y="22396"/>
                  </a:lnTo>
                  <a:cubicBezTo>
                    <a:pt x="28502" y="22389"/>
                    <a:pt x="28534" y="22344"/>
                    <a:pt x="28528" y="22298"/>
                  </a:cubicBezTo>
                  <a:cubicBezTo>
                    <a:pt x="28512" y="22183"/>
                    <a:pt x="28489" y="22067"/>
                    <a:pt x="28459" y="21952"/>
                  </a:cubicBezTo>
                  <a:cubicBezTo>
                    <a:pt x="28449" y="21913"/>
                    <a:pt x="28413" y="21887"/>
                    <a:pt x="28375" y="21887"/>
                  </a:cubicBezTo>
                  <a:close/>
                  <a:moveTo>
                    <a:pt x="11271" y="22178"/>
                  </a:moveTo>
                  <a:cubicBezTo>
                    <a:pt x="11232" y="22178"/>
                    <a:pt x="11195" y="22205"/>
                    <a:pt x="11187" y="22245"/>
                  </a:cubicBezTo>
                  <a:cubicBezTo>
                    <a:pt x="11176" y="22292"/>
                    <a:pt x="11205" y="22338"/>
                    <a:pt x="11251" y="22348"/>
                  </a:cubicBezTo>
                  <a:cubicBezTo>
                    <a:pt x="11363" y="22373"/>
                    <a:pt x="11477" y="22397"/>
                    <a:pt x="11589" y="22421"/>
                  </a:cubicBezTo>
                  <a:cubicBezTo>
                    <a:pt x="11594" y="22423"/>
                    <a:pt x="11600" y="22423"/>
                    <a:pt x="11607" y="22423"/>
                  </a:cubicBezTo>
                  <a:cubicBezTo>
                    <a:pt x="11647" y="22423"/>
                    <a:pt x="11682" y="22396"/>
                    <a:pt x="11690" y="22356"/>
                  </a:cubicBezTo>
                  <a:cubicBezTo>
                    <a:pt x="11699" y="22309"/>
                    <a:pt x="11671" y="22263"/>
                    <a:pt x="11624" y="22253"/>
                  </a:cubicBezTo>
                  <a:cubicBezTo>
                    <a:pt x="11512" y="22231"/>
                    <a:pt x="11402" y="22205"/>
                    <a:pt x="11289" y="22180"/>
                  </a:cubicBezTo>
                  <a:cubicBezTo>
                    <a:pt x="11283" y="22178"/>
                    <a:pt x="11277" y="22178"/>
                    <a:pt x="11271" y="22178"/>
                  </a:cubicBezTo>
                  <a:close/>
                  <a:moveTo>
                    <a:pt x="4889" y="22126"/>
                  </a:moveTo>
                  <a:cubicBezTo>
                    <a:pt x="4877" y="22126"/>
                    <a:pt x="4865" y="22128"/>
                    <a:pt x="4854" y="22133"/>
                  </a:cubicBezTo>
                  <a:cubicBezTo>
                    <a:pt x="4750" y="22180"/>
                    <a:pt x="4644" y="22229"/>
                    <a:pt x="4540" y="22282"/>
                  </a:cubicBezTo>
                  <a:cubicBezTo>
                    <a:pt x="4497" y="22303"/>
                    <a:pt x="4481" y="22356"/>
                    <a:pt x="4501" y="22397"/>
                  </a:cubicBezTo>
                  <a:cubicBezTo>
                    <a:pt x="4516" y="22428"/>
                    <a:pt x="4546" y="22445"/>
                    <a:pt x="4578" y="22445"/>
                  </a:cubicBezTo>
                  <a:cubicBezTo>
                    <a:pt x="4591" y="22445"/>
                    <a:pt x="4604" y="22442"/>
                    <a:pt x="4617" y="22436"/>
                  </a:cubicBezTo>
                  <a:cubicBezTo>
                    <a:pt x="4719" y="22385"/>
                    <a:pt x="4823" y="22335"/>
                    <a:pt x="4924" y="22290"/>
                  </a:cubicBezTo>
                  <a:cubicBezTo>
                    <a:pt x="4967" y="22271"/>
                    <a:pt x="4987" y="22220"/>
                    <a:pt x="4967" y="22176"/>
                  </a:cubicBezTo>
                  <a:cubicBezTo>
                    <a:pt x="4953" y="22144"/>
                    <a:pt x="4922" y="22126"/>
                    <a:pt x="4889" y="22126"/>
                  </a:cubicBezTo>
                  <a:close/>
                  <a:moveTo>
                    <a:pt x="12110" y="22352"/>
                  </a:moveTo>
                  <a:cubicBezTo>
                    <a:pt x="12070" y="22352"/>
                    <a:pt x="12035" y="22382"/>
                    <a:pt x="12028" y="22423"/>
                  </a:cubicBezTo>
                  <a:cubicBezTo>
                    <a:pt x="12018" y="22469"/>
                    <a:pt x="12050" y="22514"/>
                    <a:pt x="12097" y="22522"/>
                  </a:cubicBezTo>
                  <a:cubicBezTo>
                    <a:pt x="12210" y="22543"/>
                    <a:pt x="12324" y="22562"/>
                    <a:pt x="12438" y="22580"/>
                  </a:cubicBezTo>
                  <a:cubicBezTo>
                    <a:pt x="12442" y="22580"/>
                    <a:pt x="12446" y="22581"/>
                    <a:pt x="12450" y="22581"/>
                  </a:cubicBezTo>
                  <a:cubicBezTo>
                    <a:pt x="12492" y="22581"/>
                    <a:pt x="12529" y="22551"/>
                    <a:pt x="12535" y="22508"/>
                  </a:cubicBezTo>
                  <a:cubicBezTo>
                    <a:pt x="12543" y="22461"/>
                    <a:pt x="12511" y="22418"/>
                    <a:pt x="12463" y="22410"/>
                  </a:cubicBezTo>
                  <a:cubicBezTo>
                    <a:pt x="12351" y="22393"/>
                    <a:pt x="12239" y="22373"/>
                    <a:pt x="12127" y="22354"/>
                  </a:cubicBezTo>
                  <a:cubicBezTo>
                    <a:pt x="12121" y="22353"/>
                    <a:pt x="12116" y="22352"/>
                    <a:pt x="12110" y="22352"/>
                  </a:cubicBezTo>
                  <a:close/>
                  <a:moveTo>
                    <a:pt x="12960" y="22477"/>
                  </a:moveTo>
                  <a:cubicBezTo>
                    <a:pt x="12916" y="22477"/>
                    <a:pt x="12881" y="22510"/>
                    <a:pt x="12876" y="22553"/>
                  </a:cubicBezTo>
                  <a:cubicBezTo>
                    <a:pt x="12872" y="22601"/>
                    <a:pt x="12905" y="22642"/>
                    <a:pt x="12953" y="22647"/>
                  </a:cubicBezTo>
                  <a:cubicBezTo>
                    <a:pt x="13067" y="22660"/>
                    <a:pt x="13182" y="22670"/>
                    <a:pt x="13298" y="22678"/>
                  </a:cubicBezTo>
                  <a:cubicBezTo>
                    <a:pt x="13299" y="22679"/>
                    <a:pt x="13302" y="22679"/>
                    <a:pt x="13304" y="22679"/>
                  </a:cubicBezTo>
                  <a:cubicBezTo>
                    <a:pt x="13349" y="22679"/>
                    <a:pt x="13386" y="22644"/>
                    <a:pt x="13389" y="22599"/>
                  </a:cubicBezTo>
                  <a:cubicBezTo>
                    <a:pt x="13394" y="22551"/>
                    <a:pt x="13357" y="22509"/>
                    <a:pt x="13310" y="22506"/>
                  </a:cubicBezTo>
                  <a:cubicBezTo>
                    <a:pt x="13197" y="22498"/>
                    <a:pt x="13083" y="22489"/>
                    <a:pt x="12971" y="22477"/>
                  </a:cubicBezTo>
                  <a:cubicBezTo>
                    <a:pt x="12967" y="22477"/>
                    <a:pt x="12963" y="22477"/>
                    <a:pt x="12960" y="22477"/>
                  </a:cubicBezTo>
                  <a:close/>
                  <a:moveTo>
                    <a:pt x="13816" y="22533"/>
                  </a:moveTo>
                  <a:cubicBezTo>
                    <a:pt x="13770" y="22533"/>
                    <a:pt x="13735" y="22571"/>
                    <a:pt x="13733" y="22617"/>
                  </a:cubicBezTo>
                  <a:cubicBezTo>
                    <a:pt x="13731" y="22665"/>
                    <a:pt x="13768" y="22703"/>
                    <a:pt x="13816" y="22705"/>
                  </a:cubicBezTo>
                  <a:cubicBezTo>
                    <a:pt x="13930" y="22710"/>
                    <a:pt x="14045" y="22713"/>
                    <a:pt x="14161" y="22714"/>
                  </a:cubicBezTo>
                  <a:lnTo>
                    <a:pt x="14162" y="22714"/>
                  </a:lnTo>
                  <a:cubicBezTo>
                    <a:pt x="14209" y="22714"/>
                    <a:pt x="14247" y="22678"/>
                    <a:pt x="14249" y="22630"/>
                  </a:cubicBezTo>
                  <a:cubicBezTo>
                    <a:pt x="14249" y="22583"/>
                    <a:pt x="14210" y="22543"/>
                    <a:pt x="14164" y="22543"/>
                  </a:cubicBezTo>
                  <a:cubicBezTo>
                    <a:pt x="14050" y="22540"/>
                    <a:pt x="13935" y="22538"/>
                    <a:pt x="13821" y="22533"/>
                  </a:cubicBezTo>
                  <a:cubicBezTo>
                    <a:pt x="13819" y="22533"/>
                    <a:pt x="13817" y="22533"/>
                    <a:pt x="13816" y="22533"/>
                  </a:cubicBezTo>
                  <a:close/>
                  <a:moveTo>
                    <a:pt x="14678" y="22548"/>
                  </a:moveTo>
                  <a:cubicBezTo>
                    <a:pt x="14630" y="22548"/>
                    <a:pt x="14591" y="22586"/>
                    <a:pt x="14591" y="22633"/>
                  </a:cubicBezTo>
                  <a:cubicBezTo>
                    <a:pt x="14591" y="22681"/>
                    <a:pt x="14630" y="22719"/>
                    <a:pt x="14678" y="22719"/>
                  </a:cubicBezTo>
                  <a:lnTo>
                    <a:pt x="15021" y="22721"/>
                  </a:lnTo>
                  <a:cubicBezTo>
                    <a:pt x="15069" y="22721"/>
                    <a:pt x="15107" y="22682"/>
                    <a:pt x="15107" y="22634"/>
                  </a:cubicBezTo>
                  <a:cubicBezTo>
                    <a:pt x="15107" y="22588"/>
                    <a:pt x="15069" y="22549"/>
                    <a:pt x="15022" y="22549"/>
                  </a:cubicBezTo>
                  <a:lnTo>
                    <a:pt x="14678" y="22548"/>
                  </a:lnTo>
                  <a:close/>
                  <a:moveTo>
                    <a:pt x="15536" y="22553"/>
                  </a:moveTo>
                  <a:cubicBezTo>
                    <a:pt x="15490" y="22553"/>
                    <a:pt x="15451" y="22589"/>
                    <a:pt x="15451" y="22638"/>
                  </a:cubicBezTo>
                  <a:cubicBezTo>
                    <a:pt x="15450" y="22684"/>
                    <a:pt x="15488" y="22724"/>
                    <a:pt x="15536" y="22724"/>
                  </a:cubicBezTo>
                  <a:cubicBezTo>
                    <a:pt x="15650" y="22726"/>
                    <a:pt x="15764" y="22727"/>
                    <a:pt x="15879" y="22730"/>
                  </a:cubicBezTo>
                  <a:lnTo>
                    <a:pt x="15880" y="22730"/>
                  </a:lnTo>
                  <a:cubicBezTo>
                    <a:pt x="15927" y="22730"/>
                    <a:pt x="15965" y="22694"/>
                    <a:pt x="15967" y="22646"/>
                  </a:cubicBezTo>
                  <a:cubicBezTo>
                    <a:pt x="15967" y="22599"/>
                    <a:pt x="15930" y="22559"/>
                    <a:pt x="15882" y="22557"/>
                  </a:cubicBezTo>
                  <a:cubicBezTo>
                    <a:pt x="15768" y="22554"/>
                    <a:pt x="15653" y="22553"/>
                    <a:pt x="15538" y="22553"/>
                  </a:cubicBezTo>
                  <a:close/>
                  <a:moveTo>
                    <a:pt x="16398" y="22578"/>
                  </a:moveTo>
                  <a:cubicBezTo>
                    <a:pt x="16351" y="22578"/>
                    <a:pt x="16313" y="22613"/>
                    <a:pt x="16310" y="22658"/>
                  </a:cubicBezTo>
                  <a:cubicBezTo>
                    <a:pt x="16306" y="22706"/>
                    <a:pt x="16343" y="22746"/>
                    <a:pt x="16391" y="22750"/>
                  </a:cubicBezTo>
                  <a:cubicBezTo>
                    <a:pt x="16503" y="22756"/>
                    <a:pt x="16617" y="22764"/>
                    <a:pt x="16731" y="22774"/>
                  </a:cubicBezTo>
                  <a:lnTo>
                    <a:pt x="16739" y="22774"/>
                  </a:lnTo>
                  <a:cubicBezTo>
                    <a:pt x="16782" y="22774"/>
                    <a:pt x="16820" y="22740"/>
                    <a:pt x="16824" y="22695"/>
                  </a:cubicBezTo>
                  <a:cubicBezTo>
                    <a:pt x="16828" y="22649"/>
                    <a:pt x="16793" y="22607"/>
                    <a:pt x="16745" y="22602"/>
                  </a:cubicBezTo>
                  <a:cubicBezTo>
                    <a:pt x="16630" y="22593"/>
                    <a:pt x="16516" y="22585"/>
                    <a:pt x="16401" y="22578"/>
                  </a:cubicBezTo>
                  <a:cubicBezTo>
                    <a:pt x="16400" y="22578"/>
                    <a:pt x="16399" y="22578"/>
                    <a:pt x="16398" y="22578"/>
                  </a:cubicBezTo>
                  <a:close/>
                  <a:moveTo>
                    <a:pt x="4124" y="22518"/>
                  </a:moveTo>
                  <a:cubicBezTo>
                    <a:pt x="4109" y="22518"/>
                    <a:pt x="4095" y="22521"/>
                    <a:pt x="4082" y="22529"/>
                  </a:cubicBezTo>
                  <a:cubicBezTo>
                    <a:pt x="3984" y="22586"/>
                    <a:pt x="3883" y="22647"/>
                    <a:pt x="3784" y="22708"/>
                  </a:cubicBezTo>
                  <a:cubicBezTo>
                    <a:pt x="3744" y="22734"/>
                    <a:pt x="3733" y="22786"/>
                    <a:pt x="3757" y="22826"/>
                  </a:cubicBezTo>
                  <a:cubicBezTo>
                    <a:pt x="3774" y="22854"/>
                    <a:pt x="3802" y="22868"/>
                    <a:pt x="3830" y="22868"/>
                  </a:cubicBezTo>
                  <a:cubicBezTo>
                    <a:pt x="3846" y="22868"/>
                    <a:pt x="3861" y="22863"/>
                    <a:pt x="3875" y="22854"/>
                  </a:cubicBezTo>
                  <a:cubicBezTo>
                    <a:pt x="3973" y="22793"/>
                    <a:pt x="4071" y="22734"/>
                    <a:pt x="4168" y="22678"/>
                  </a:cubicBezTo>
                  <a:cubicBezTo>
                    <a:pt x="4208" y="22654"/>
                    <a:pt x="4223" y="22602"/>
                    <a:pt x="4199" y="22561"/>
                  </a:cubicBezTo>
                  <a:cubicBezTo>
                    <a:pt x="4183" y="22533"/>
                    <a:pt x="4153" y="22518"/>
                    <a:pt x="4124" y="22518"/>
                  </a:cubicBezTo>
                  <a:close/>
                  <a:moveTo>
                    <a:pt x="629" y="22368"/>
                  </a:moveTo>
                  <a:cubicBezTo>
                    <a:pt x="587" y="22368"/>
                    <a:pt x="550" y="22400"/>
                    <a:pt x="543" y="22442"/>
                  </a:cubicBezTo>
                  <a:lnTo>
                    <a:pt x="496" y="22782"/>
                  </a:lnTo>
                  <a:cubicBezTo>
                    <a:pt x="488" y="22830"/>
                    <a:pt x="522" y="22873"/>
                    <a:pt x="569" y="22879"/>
                  </a:cubicBezTo>
                  <a:lnTo>
                    <a:pt x="581" y="22879"/>
                  </a:lnTo>
                  <a:cubicBezTo>
                    <a:pt x="623" y="22879"/>
                    <a:pt x="660" y="22849"/>
                    <a:pt x="666" y="22806"/>
                  </a:cubicBezTo>
                  <a:lnTo>
                    <a:pt x="714" y="22466"/>
                  </a:lnTo>
                  <a:cubicBezTo>
                    <a:pt x="721" y="22418"/>
                    <a:pt x="687" y="22375"/>
                    <a:pt x="641" y="22368"/>
                  </a:cubicBezTo>
                  <a:cubicBezTo>
                    <a:pt x="637" y="22368"/>
                    <a:pt x="633" y="22368"/>
                    <a:pt x="629" y="22368"/>
                  </a:cubicBezTo>
                  <a:close/>
                  <a:moveTo>
                    <a:pt x="17249" y="22660"/>
                  </a:moveTo>
                  <a:cubicBezTo>
                    <a:pt x="17208" y="22660"/>
                    <a:pt x="17172" y="22692"/>
                    <a:pt x="17165" y="22734"/>
                  </a:cubicBezTo>
                  <a:cubicBezTo>
                    <a:pt x="17158" y="22780"/>
                    <a:pt x="17190" y="22825"/>
                    <a:pt x="17238" y="22831"/>
                  </a:cubicBezTo>
                  <a:cubicBezTo>
                    <a:pt x="17350" y="22847"/>
                    <a:pt x="17464" y="22867"/>
                    <a:pt x="17573" y="22887"/>
                  </a:cubicBezTo>
                  <a:cubicBezTo>
                    <a:pt x="17578" y="22889"/>
                    <a:pt x="17584" y="22889"/>
                    <a:pt x="17589" y="22889"/>
                  </a:cubicBezTo>
                  <a:cubicBezTo>
                    <a:pt x="17629" y="22889"/>
                    <a:pt x="17666" y="22860"/>
                    <a:pt x="17674" y="22820"/>
                  </a:cubicBezTo>
                  <a:cubicBezTo>
                    <a:pt x="17682" y="22772"/>
                    <a:pt x="17652" y="22727"/>
                    <a:pt x="17605" y="22719"/>
                  </a:cubicBezTo>
                  <a:cubicBezTo>
                    <a:pt x="17493" y="22697"/>
                    <a:pt x="17378" y="22678"/>
                    <a:pt x="17262" y="22662"/>
                  </a:cubicBezTo>
                  <a:cubicBezTo>
                    <a:pt x="17258" y="22661"/>
                    <a:pt x="17253" y="22660"/>
                    <a:pt x="17249" y="22660"/>
                  </a:cubicBezTo>
                  <a:close/>
                  <a:moveTo>
                    <a:pt x="18091" y="22833"/>
                  </a:moveTo>
                  <a:cubicBezTo>
                    <a:pt x="18053" y="22833"/>
                    <a:pt x="18019" y="22858"/>
                    <a:pt x="18009" y="22895"/>
                  </a:cubicBezTo>
                  <a:cubicBezTo>
                    <a:pt x="17996" y="22942"/>
                    <a:pt x="18023" y="22988"/>
                    <a:pt x="18069" y="23001"/>
                  </a:cubicBezTo>
                  <a:cubicBezTo>
                    <a:pt x="18180" y="23031"/>
                    <a:pt x="18289" y="23063"/>
                    <a:pt x="18395" y="23099"/>
                  </a:cubicBezTo>
                  <a:cubicBezTo>
                    <a:pt x="18403" y="23102"/>
                    <a:pt x="18412" y="23104"/>
                    <a:pt x="18420" y="23104"/>
                  </a:cubicBezTo>
                  <a:cubicBezTo>
                    <a:pt x="18457" y="23104"/>
                    <a:pt x="18491" y="23081"/>
                    <a:pt x="18502" y="23044"/>
                  </a:cubicBezTo>
                  <a:cubicBezTo>
                    <a:pt x="18518" y="22999"/>
                    <a:pt x="18494" y="22951"/>
                    <a:pt x="18447" y="22935"/>
                  </a:cubicBezTo>
                  <a:cubicBezTo>
                    <a:pt x="18340" y="22900"/>
                    <a:pt x="18228" y="22867"/>
                    <a:pt x="18114" y="22836"/>
                  </a:cubicBezTo>
                  <a:cubicBezTo>
                    <a:pt x="18107" y="22834"/>
                    <a:pt x="18099" y="22833"/>
                    <a:pt x="18091" y="22833"/>
                  </a:cubicBezTo>
                  <a:close/>
                  <a:moveTo>
                    <a:pt x="28466" y="22738"/>
                  </a:moveTo>
                  <a:cubicBezTo>
                    <a:pt x="28422" y="22738"/>
                    <a:pt x="28385" y="22776"/>
                    <a:pt x="28384" y="22820"/>
                  </a:cubicBezTo>
                  <a:cubicBezTo>
                    <a:pt x="28380" y="22931"/>
                    <a:pt x="28369" y="23043"/>
                    <a:pt x="28353" y="23153"/>
                  </a:cubicBezTo>
                  <a:cubicBezTo>
                    <a:pt x="28345" y="23200"/>
                    <a:pt x="28377" y="23243"/>
                    <a:pt x="28425" y="23251"/>
                  </a:cubicBezTo>
                  <a:cubicBezTo>
                    <a:pt x="28429" y="23251"/>
                    <a:pt x="28433" y="23252"/>
                    <a:pt x="28438" y="23252"/>
                  </a:cubicBezTo>
                  <a:cubicBezTo>
                    <a:pt x="28480" y="23252"/>
                    <a:pt x="28517" y="23220"/>
                    <a:pt x="28523" y="23179"/>
                  </a:cubicBezTo>
                  <a:cubicBezTo>
                    <a:pt x="28541" y="23062"/>
                    <a:pt x="28552" y="22943"/>
                    <a:pt x="28555" y="22826"/>
                  </a:cubicBezTo>
                  <a:cubicBezTo>
                    <a:pt x="28557" y="22780"/>
                    <a:pt x="28520" y="22740"/>
                    <a:pt x="28473" y="22738"/>
                  </a:cubicBezTo>
                  <a:cubicBezTo>
                    <a:pt x="28471" y="22738"/>
                    <a:pt x="28468" y="22738"/>
                    <a:pt x="28466" y="22738"/>
                  </a:cubicBezTo>
                  <a:close/>
                  <a:moveTo>
                    <a:pt x="3400" y="22981"/>
                  </a:moveTo>
                  <a:cubicBezTo>
                    <a:pt x="3383" y="22981"/>
                    <a:pt x="3366" y="22986"/>
                    <a:pt x="3352" y="22996"/>
                  </a:cubicBezTo>
                  <a:cubicBezTo>
                    <a:pt x="3257" y="23062"/>
                    <a:pt x="3163" y="23129"/>
                    <a:pt x="3070" y="23198"/>
                  </a:cubicBezTo>
                  <a:cubicBezTo>
                    <a:pt x="3031" y="23227"/>
                    <a:pt x="3023" y="23281"/>
                    <a:pt x="3052" y="23318"/>
                  </a:cubicBezTo>
                  <a:cubicBezTo>
                    <a:pt x="3070" y="23342"/>
                    <a:pt x="3095" y="23353"/>
                    <a:pt x="3121" y="23353"/>
                  </a:cubicBezTo>
                  <a:cubicBezTo>
                    <a:pt x="3139" y="23353"/>
                    <a:pt x="3158" y="23349"/>
                    <a:pt x="3172" y="23337"/>
                  </a:cubicBezTo>
                  <a:cubicBezTo>
                    <a:pt x="3264" y="23268"/>
                    <a:pt x="3356" y="23201"/>
                    <a:pt x="3449" y="23137"/>
                  </a:cubicBezTo>
                  <a:cubicBezTo>
                    <a:pt x="3488" y="23110"/>
                    <a:pt x="3497" y="23055"/>
                    <a:pt x="3470" y="23017"/>
                  </a:cubicBezTo>
                  <a:cubicBezTo>
                    <a:pt x="3453" y="22993"/>
                    <a:pt x="3427" y="22981"/>
                    <a:pt x="3400" y="22981"/>
                  </a:cubicBezTo>
                  <a:close/>
                  <a:moveTo>
                    <a:pt x="18901" y="23117"/>
                  </a:moveTo>
                  <a:cubicBezTo>
                    <a:pt x="18869" y="23117"/>
                    <a:pt x="18838" y="23136"/>
                    <a:pt x="18824" y="23168"/>
                  </a:cubicBezTo>
                  <a:cubicBezTo>
                    <a:pt x="18805" y="23211"/>
                    <a:pt x="18824" y="23262"/>
                    <a:pt x="18867" y="23281"/>
                  </a:cubicBezTo>
                  <a:cubicBezTo>
                    <a:pt x="18971" y="23328"/>
                    <a:pt x="19074" y="23377"/>
                    <a:pt x="19171" y="23429"/>
                  </a:cubicBezTo>
                  <a:cubicBezTo>
                    <a:pt x="19184" y="23435"/>
                    <a:pt x="19197" y="23438"/>
                    <a:pt x="19211" y="23438"/>
                  </a:cubicBezTo>
                  <a:cubicBezTo>
                    <a:pt x="19242" y="23438"/>
                    <a:pt x="19270" y="23422"/>
                    <a:pt x="19287" y="23393"/>
                  </a:cubicBezTo>
                  <a:cubicBezTo>
                    <a:pt x="19309" y="23352"/>
                    <a:pt x="19293" y="23299"/>
                    <a:pt x="19251" y="23276"/>
                  </a:cubicBezTo>
                  <a:cubicBezTo>
                    <a:pt x="19150" y="23224"/>
                    <a:pt x="19045" y="23172"/>
                    <a:pt x="18936" y="23124"/>
                  </a:cubicBezTo>
                  <a:cubicBezTo>
                    <a:pt x="18924" y="23119"/>
                    <a:pt x="18913" y="23117"/>
                    <a:pt x="18901" y="23117"/>
                  </a:cubicBezTo>
                  <a:close/>
                  <a:moveTo>
                    <a:pt x="509" y="23218"/>
                  </a:moveTo>
                  <a:cubicBezTo>
                    <a:pt x="467" y="23218"/>
                    <a:pt x="430" y="23250"/>
                    <a:pt x="424" y="23292"/>
                  </a:cubicBezTo>
                  <a:lnTo>
                    <a:pt x="376" y="23634"/>
                  </a:lnTo>
                  <a:cubicBezTo>
                    <a:pt x="370" y="23680"/>
                    <a:pt x="402" y="23723"/>
                    <a:pt x="450" y="23730"/>
                  </a:cubicBezTo>
                  <a:cubicBezTo>
                    <a:pt x="453" y="23731"/>
                    <a:pt x="458" y="23731"/>
                    <a:pt x="461" y="23731"/>
                  </a:cubicBezTo>
                  <a:cubicBezTo>
                    <a:pt x="503" y="23731"/>
                    <a:pt x="540" y="23699"/>
                    <a:pt x="546" y="23658"/>
                  </a:cubicBezTo>
                  <a:lnTo>
                    <a:pt x="594" y="23316"/>
                  </a:lnTo>
                  <a:cubicBezTo>
                    <a:pt x="601" y="23270"/>
                    <a:pt x="569" y="23227"/>
                    <a:pt x="520" y="23219"/>
                  </a:cubicBezTo>
                  <a:cubicBezTo>
                    <a:pt x="517" y="23218"/>
                    <a:pt x="513" y="23218"/>
                    <a:pt x="509" y="23218"/>
                  </a:cubicBezTo>
                  <a:close/>
                  <a:moveTo>
                    <a:pt x="2713" y="23497"/>
                  </a:moveTo>
                  <a:cubicBezTo>
                    <a:pt x="2694" y="23497"/>
                    <a:pt x="2675" y="23503"/>
                    <a:pt x="2660" y="23515"/>
                  </a:cubicBezTo>
                  <a:cubicBezTo>
                    <a:pt x="2570" y="23587"/>
                    <a:pt x="2481" y="23661"/>
                    <a:pt x="2392" y="23736"/>
                  </a:cubicBezTo>
                  <a:cubicBezTo>
                    <a:pt x="2356" y="23766"/>
                    <a:pt x="2351" y="23821"/>
                    <a:pt x="2381" y="23856"/>
                  </a:cubicBezTo>
                  <a:cubicBezTo>
                    <a:pt x="2399" y="23877"/>
                    <a:pt x="2423" y="23887"/>
                    <a:pt x="2448" y="23887"/>
                  </a:cubicBezTo>
                  <a:cubicBezTo>
                    <a:pt x="2468" y="23887"/>
                    <a:pt x="2487" y="23880"/>
                    <a:pt x="2503" y="23867"/>
                  </a:cubicBezTo>
                  <a:cubicBezTo>
                    <a:pt x="2591" y="23794"/>
                    <a:pt x="2679" y="23722"/>
                    <a:pt x="2767" y="23650"/>
                  </a:cubicBezTo>
                  <a:cubicBezTo>
                    <a:pt x="2804" y="23621"/>
                    <a:pt x="2810" y="23566"/>
                    <a:pt x="2780" y="23529"/>
                  </a:cubicBezTo>
                  <a:cubicBezTo>
                    <a:pt x="2763" y="23508"/>
                    <a:pt x="2738" y="23497"/>
                    <a:pt x="2713" y="23497"/>
                  </a:cubicBezTo>
                  <a:close/>
                  <a:moveTo>
                    <a:pt x="19650" y="23536"/>
                  </a:moveTo>
                  <a:cubicBezTo>
                    <a:pt x="19623" y="23536"/>
                    <a:pt x="19596" y="23549"/>
                    <a:pt x="19580" y="23573"/>
                  </a:cubicBezTo>
                  <a:cubicBezTo>
                    <a:pt x="19552" y="23611"/>
                    <a:pt x="19562" y="23666"/>
                    <a:pt x="19600" y="23693"/>
                  </a:cubicBezTo>
                  <a:cubicBezTo>
                    <a:pt x="19692" y="23757"/>
                    <a:pt x="19781" y="23826"/>
                    <a:pt x="19866" y="23898"/>
                  </a:cubicBezTo>
                  <a:cubicBezTo>
                    <a:pt x="19882" y="23912"/>
                    <a:pt x="19901" y="23919"/>
                    <a:pt x="19921" y="23919"/>
                  </a:cubicBezTo>
                  <a:cubicBezTo>
                    <a:pt x="19946" y="23919"/>
                    <a:pt x="19970" y="23909"/>
                    <a:pt x="19986" y="23888"/>
                  </a:cubicBezTo>
                  <a:cubicBezTo>
                    <a:pt x="20017" y="23851"/>
                    <a:pt x="20014" y="23798"/>
                    <a:pt x="19977" y="23766"/>
                  </a:cubicBezTo>
                  <a:cubicBezTo>
                    <a:pt x="19889" y="23693"/>
                    <a:pt x="19796" y="23619"/>
                    <a:pt x="19700" y="23552"/>
                  </a:cubicBezTo>
                  <a:cubicBezTo>
                    <a:pt x="19684" y="23541"/>
                    <a:pt x="19667" y="23536"/>
                    <a:pt x="19650" y="23536"/>
                  </a:cubicBezTo>
                  <a:close/>
                  <a:moveTo>
                    <a:pt x="28321" y="23581"/>
                  </a:moveTo>
                  <a:cubicBezTo>
                    <a:pt x="28285" y="23581"/>
                    <a:pt x="28251" y="23605"/>
                    <a:pt x="28240" y="23642"/>
                  </a:cubicBezTo>
                  <a:cubicBezTo>
                    <a:pt x="28208" y="23747"/>
                    <a:pt x="28169" y="23853"/>
                    <a:pt x="28126" y="23959"/>
                  </a:cubicBezTo>
                  <a:cubicBezTo>
                    <a:pt x="28108" y="24002"/>
                    <a:pt x="28129" y="24051"/>
                    <a:pt x="28172" y="24071"/>
                  </a:cubicBezTo>
                  <a:cubicBezTo>
                    <a:pt x="28184" y="24074"/>
                    <a:pt x="28195" y="24077"/>
                    <a:pt x="28204" y="24077"/>
                  </a:cubicBezTo>
                  <a:cubicBezTo>
                    <a:pt x="28240" y="24077"/>
                    <a:pt x="28272" y="24056"/>
                    <a:pt x="28284" y="24023"/>
                  </a:cubicBezTo>
                  <a:cubicBezTo>
                    <a:pt x="28329" y="23914"/>
                    <a:pt x="28369" y="23802"/>
                    <a:pt x="28403" y="23693"/>
                  </a:cubicBezTo>
                  <a:cubicBezTo>
                    <a:pt x="28417" y="23648"/>
                    <a:pt x="28392" y="23600"/>
                    <a:pt x="28347" y="23586"/>
                  </a:cubicBezTo>
                  <a:cubicBezTo>
                    <a:pt x="28338" y="23583"/>
                    <a:pt x="28330" y="23581"/>
                    <a:pt x="28321" y="23581"/>
                  </a:cubicBezTo>
                  <a:close/>
                  <a:moveTo>
                    <a:pt x="2059" y="24053"/>
                  </a:moveTo>
                  <a:cubicBezTo>
                    <a:pt x="2039" y="24053"/>
                    <a:pt x="2018" y="24061"/>
                    <a:pt x="2002" y="24076"/>
                  </a:cubicBezTo>
                  <a:cubicBezTo>
                    <a:pt x="1915" y="24152"/>
                    <a:pt x="1830" y="24229"/>
                    <a:pt x="1745" y="24308"/>
                  </a:cubicBezTo>
                  <a:cubicBezTo>
                    <a:pt x="1710" y="24340"/>
                    <a:pt x="1709" y="24394"/>
                    <a:pt x="1741" y="24429"/>
                  </a:cubicBezTo>
                  <a:cubicBezTo>
                    <a:pt x="1757" y="24447"/>
                    <a:pt x="1781" y="24457"/>
                    <a:pt x="1803" y="24457"/>
                  </a:cubicBezTo>
                  <a:cubicBezTo>
                    <a:pt x="1824" y="24457"/>
                    <a:pt x="1845" y="24449"/>
                    <a:pt x="1862" y="24434"/>
                  </a:cubicBezTo>
                  <a:cubicBezTo>
                    <a:pt x="1946" y="24356"/>
                    <a:pt x="2031" y="24279"/>
                    <a:pt x="2115" y="24204"/>
                  </a:cubicBezTo>
                  <a:cubicBezTo>
                    <a:pt x="2151" y="24172"/>
                    <a:pt x="2154" y="24117"/>
                    <a:pt x="2122" y="24082"/>
                  </a:cubicBezTo>
                  <a:cubicBezTo>
                    <a:pt x="2106" y="24063"/>
                    <a:pt x="2082" y="24053"/>
                    <a:pt x="2059" y="24053"/>
                  </a:cubicBezTo>
                  <a:close/>
                  <a:moveTo>
                    <a:pt x="20287" y="24108"/>
                  </a:moveTo>
                  <a:cubicBezTo>
                    <a:pt x="20267" y="24108"/>
                    <a:pt x="20247" y="24115"/>
                    <a:pt x="20231" y="24128"/>
                  </a:cubicBezTo>
                  <a:cubicBezTo>
                    <a:pt x="20196" y="24160"/>
                    <a:pt x="20191" y="24215"/>
                    <a:pt x="20223" y="24250"/>
                  </a:cubicBezTo>
                  <a:cubicBezTo>
                    <a:pt x="20238" y="24268"/>
                    <a:pt x="20252" y="24284"/>
                    <a:pt x="20267" y="24301"/>
                  </a:cubicBezTo>
                  <a:cubicBezTo>
                    <a:pt x="20321" y="24367"/>
                    <a:pt x="20377" y="24439"/>
                    <a:pt x="20431" y="24514"/>
                  </a:cubicBezTo>
                  <a:cubicBezTo>
                    <a:pt x="20447" y="24537"/>
                    <a:pt x="20475" y="24550"/>
                    <a:pt x="20500" y="24550"/>
                  </a:cubicBezTo>
                  <a:cubicBezTo>
                    <a:pt x="20518" y="24550"/>
                    <a:pt x="20536" y="24545"/>
                    <a:pt x="20550" y="24533"/>
                  </a:cubicBezTo>
                  <a:cubicBezTo>
                    <a:pt x="20590" y="24506"/>
                    <a:pt x="20598" y="24452"/>
                    <a:pt x="20571" y="24413"/>
                  </a:cubicBezTo>
                  <a:cubicBezTo>
                    <a:pt x="20513" y="24335"/>
                    <a:pt x="20455" y="24260"/>
                    <a:pt x="20399" y="24192"/>
                  </a:cubicBezTo>
                  <a:cubicBezTo>
                    <a:pt x="20383" y="24173"/>
                    <a:pt x="20369" y="24156"/>
                    <a:pt x="20353" y="24138"/>
                  </a:cubicBezTo>
                  <a:cubicBezTo>
                    <a:pt x="20335" y="24118"/>
                    <a:pt x="20311" y="24108"/>
                    <a:pt x="20287" y="24108"/>
                  </a:cubicBezTo>
                  <a:close/>
                  <a:moveTo>
                    <a:pt x="388" y="24070"/>
                  </a:moveTo>
                  <a:cubicBezTo>
                    <a:pt x="346" y="24070"/>
                    <a:pt x="310" y="24101"/>
                    <a:pt x="304" y="24143"/>
                  </a:cubicBezTo>
                  <a:lnTo>
                    <a:pt x="256" y="24484"/>
                  </a:lnTo>
                  <a:cubicBezTo>
                    <a:pt x="250" y="24530"/>
                    <a:pt x="282" y="24574"/>
                    <a:pt x="330" y="24582"/>
                  </a:cubicBezTo>
                  <a:lnTo>
                    <a:pt x="341" y="24582"/>
                  </a:lnTo>
                  <a:cubicBezTo>
                    <a:pt x="384" y="24582"/>
                    <a:pt x="421" y="24551"/>
                    <a:pt x="426" y="24508"/>
                  </a:cubicBezTo>
                  <a:lnTo>
                    <a:pt x="474" y="24167"/>
                  </a:lnTo>
                  <a:cubicBezTo>
                    <a:pt x="480" y="24120"/>
                    <a:pt x="448" y="24077"/>
                    <a:pt x="402" y="24071"/>
                  </a:cubicBezTo>
                  <a:cubicBezTo>
                    <a:pt x="397" y="24070"/>
                    <a:pt x="392" y="24070"/>
                    <a:pt x="388" y="24070"/>
                  </a:cubicBezTo>
                  <a:close/>
                  <a:moveTo>
                    <a:pt x="27981" y="24369"/>
                  </a:moveTo>
                  <a:cubicBezTo>
                    <a:pt x="27951" y="24369"/>
                    <a:pt x="27922" y="24385"/>
                    <a:pt x="27906" y="24413"/>
                  </a:cubicBezTo>
                  <a:cubicBezTo>
                    <a:pt x="27854" y="24509"/>
                    <a:pt x="27794" y="24607"/>
                    <a:pt x="27732" y="24703"/>
                  </a:cubicBezTo>
                  <a:cubicBezTo>
                    <a:pt x="27706" y="24743"/>
                    <a:pt x="27719" y="24796"/>
                    <a:pt x="27759" y="24822"/>
                  </a:cubicBezTo>
                  <a:cubicBezTo>
                    <a:pt x="27774" y="24831"/>
                    <a:pt x="27790" y="24836"/>
                    <a:pt x="27806" y="24836"/>
                  </a:cubicBezTo>
                  <a:cubicBezTo>
                    <a:pt x="27833" y="24836"/>
                    <a:pt x="27862" y="24822"/>
                    <a:pt x="27878" y="24796"/>
                  </a:cubicBezTo>
                  <a:cubicBezTo>
                    <a:pt x="27942" y="24697"/>
                    <a:pt x="28001" y="24594"/>
                    <a:pt x="28055" y="24495"/>
                  </a:cubicBezTo>
                  <a:cubicBezTo>
                    <a:pt x="28079" y="24455"/>
                    <a:pt x="28063" y="24402"/>
                    <a:pt x="28022" y="24380"/>
                  </a:cubicBezTo>
                  <a:cubicBezTo>
                    <a:pt x="28009" y="24372"/>
                    <a:pt x="27995" y="24369"/>
                    <a:pt x="27981" y="24369"/>
                  </a:cubicBezTo>
                  <a:close/>
                  <a:moveTo>
                    <a:pt x="1429" y="24639"/>
                  </a:moveTo>
                  <a:cubicBezTo>
                    <a:pt x="1408" y="24639"/>
                    <a:pt x="1386" y="24647"/>
                    <a:pt x="1369" y="24663"/>
                  </a:cubicBezTo>
                  <a:cubicBezTo>
                    <a:pt x="1288" y="24743"/>
                    <a:pt x="1204" y="24823"/>
                    <a:pt x="1123" y="24903"/>
                  </a:cubicBezTo>
                  <a:cubicBezTo>
                    <a:pt x="1089" y="24937"/>
                    <a:pt x="1089" y="24991"/>
                    <a:pt x="1123" y="25025"/>
                  </a:cubicBezTo>
                  <a:cubicBezTo>
                    <a:pt x="1139" y="25043"/>
                    <a:pt x="1161" y="25051"/>
                    <a:pt x="1183" y="25051"/>
                  </a:cubicBezTo>
                  <a:cubicBezTo>
                    <a:pt x="1206" y="25051"/>
                    <a:pt x="1227" y="25043"/>
                    <a:pt x="1244" y="25025"/>
                  </a:cubicBezTo>
                  <a:cubicBezTo>
                    <a:pt x="1324" y="24945"/>
                    <a:pt x="1406" y="24865"/>
                    <a:pt x="1489" y="24787"/>
                  </a:cubicBezTo>
                  <a:cubicBezTo>
                    <a:pt x="1523" y="24754"/>
                    <a:pt x="1525" y="24700"/>
                    <a:pt x="1491" y="24665"/>
                  </a:cubicBezTo>
                  <a:cubicBezTo>
                    <a:pt x="1474" y="24648"/>
                    <a:pt x="1451" y="24639"/>
                    <a:pt x="1429" y="24639"/>
                  </a:cubicBezTo>
                  <a:close/>
                  <a:moveTo>
                    <a:pt x="20780" y="24811"/>
                  </a:moveTo>
                  <a:cubicBezTo>
                    <a:pt x="20765" y="24811"/>
                    <a:pt x="20750" y="24815"/>
                    <a:pt x="20736" y="24823"/>
                  </a:cubicBezTo>
                  <a:cubicBezTo>
                    <a:pt x="20696" y="24847"/>
                    <a:pt x="20681" y="24899"/>
                    <a:pt x="20705" y="24940"/>
                  </a:cubicBezTo>
                  <a:cubicBezTo>
                    <a:pt x="20757" y="25028"/>
                    <a:pt x="20811" y="25126"/>
                    <a:pt x="20872" y="25238"/>
                  </a:cubicBezTo>
                  <a:cubicBezTo>
                    <a:pt x="20886" y="25267"/>
                    <a:pt x="20917" y="25283"/>
                    <a:pt x="20947" y="25283"/>
                  </a:cubicBezTo>
                  <a:cubicBezTo>
                    <a:pt x="20960" y="25283"/>
                    <a:pt x="20974" y="25280"/>
                    <a:pt x="20987" y="25273"/>
                  </a:cubicBezTo>
                  <a:cubicBezTo>
                    <a:pt x="21029" y="25249"/>
                    <a:pt x="21045" y="25198"/>
                    <a:pt x="21022" y="25156"/>
                  </a:cubicBezTo>
                  <a:cubicBezTo>
                    <a:pt x="20962" y="25043"/>
                    <a:pt x="20907" y="24945"/>
                    <a:pt x="20854" y="24854"/>
                  </a:cubicBezTo>
                  <a:cubicBezTo>
                    <a:pt x="20838" y="24826"/>
                    <a:pt x="20810" y="24811"/>
                    <a:pt x="20780" y="24811"/>
                  </a:cubicBezTo>
                  <a:close/>
                  <a:moveTo>
                    <a:pt x="270" y="24920"/>
                  </a:moveTo>
                  <a:cubicBezTo>
                    <a:pt x="228" y="24920"/>
                    <a:pt x="192" y="24951"/>
                    <a:pt x="184" y="24995"/>
                  </a:cubicBezTo>
                  <a:lnTo>
                    <a:pt x="138" y="25334"/>
                  </a:lnTo>
                  <a:cubicBezTo>
                    <a:pt x="130" y="25382"/>
                    <a:pt x="163" y="25425"/>
                    <a:pt x="210" y="25432"/>
                  </a:cubicBezTo>
                  <a:lnTo>
                    <a:pt x="223" y="25432"/>
                  </a:lnTo>
                  <a:cubicBezTo>
                    <a:pt x="264" y="25432"/>
                    <a:pt x="301" y="25401"/>
                    <a:pt x="307" y="25358"/>
                  </a:cubicBezTo>
                  <a:lnTo>
                    <a:pt x="356" y="25019"/>
                  </a:lnTo>
                  <a:cubicBezTo>
                    <a:pt x="362" y="24971"/>
                    <a:pt x="328" y="24927"/>
                    <a:pt x="282" y="24921"/>
                  </a:cubicBezTo>
                  <a:cubicBezTo>
                    <a:pt x="278" y="24920"/>
                    <a:pt x="274" y="24920"/>
                    <a:pt x="270" y="24920"/>
                  </a:cubicBezTo>
                  <a:close/>
                  <a:moveTo>
                    <a:pt x="27508" y="25086"/>
                  </a:moveTo>
                  <a:cubicBezTo>
                    <a:pt x="27483" y="25086"/>
                    <a:pt x="27457" y="25097"/>
                    <a:pt x="27440" y="25120"/>
                  </a:cubicBezTo>
                  <a:cubicBezTo>
                    <a:pt x="27373" y="25208"/>
                    <a:pt x="27301" y="25296"/>
                    <a:pt x="27228" y="25384"/>
                  </a:cubicBezTo>
                  <a:cubicBezTo>
                    <a:pt x="27197" y="25421"/>
                    <a:pt x="27202" y="25475"/>
                    <a:pt x="27237" y="25505"/>
                  </a:cubicBezTo>
                  <a:cubicBezTo>
                    <a:pt x="27255" y="25518"/>
                    <a:pt x="27274" y="25525"/>
                    <a:pt x="27293" y="25525"/>
                  </a:cubicBezTo>
                  <a:cubicBezTo>
                    <a:pt x="27317" y="25525"/>
                    <a:pt x="27341" y="25515"/>
                    <a:pt x="27359" y="25496"/>
                  </a:cubicBezTo>
                  <a:cubicBezTo>
                    <a:pt x="27436" y="25405"/>
                    <a:pt x="27508" y="25313"/>
                    <a:pt x="27577" y="25224"/>
                  </a:cubicBezTo>
                  <a:cubicBezTo>
                    <a:pt x="27605" y="25187"/>
                    <a:pt x="27599" y="25132"/>
                    <a:pt x="27561" y="25104"/>
                  </a:cubicBezTo>
                  <a:cubicBezTo>
                    <a:pt x="27545" y="25092"/>
                    <a:pt x="27527" y="25086"/>
                    <a:pt x="27508" y="25086"/>
                  </a:cubicBezTo>
                  <a:close/>
                  <a:moveTo>
                    <a:pt x="820" y="25244"/>
                  </a:moveTo>
                  <a:cubicBezTo>
                    <a:pt x="798" y="25244"/>
                    <a:pt x="775" y="25253"/>
                    <a:pt x="759" y="25270"/>
                  </a:cubicBezTo>
                  <a:cubicBezTo>
                    <a:pt x="677" y="25352"/>
                    <a:pt x="597" y="25433"/>
                    <a:pt x="519" y="25517"/>
                  </a:cubicBezTo>
                  <a:cubicBezTo>
                    <a:pt x="485" y="25550"/>
                    <a:pt x="487" y="25605"/>
                    <a:pt x="520" y="25638"/>
                  </a:cubicBezTo>
                  <a:cubicBezTo>
                    <a:pt x="536" y="25654"/>
                    <a:pt x="559" y="25662"/>
                    <a:pt x="580" y="25662"/>
                  </a:cubicBezTo>
                  <a:cubicBezTo>
                    <a:pt x="602" y="25662"/>
                    <a:pt x="625" y="25653"/>
                    <a:pt x="642" y="25635"/>
                  </a:cubicBezTo>
                  <a:cubicBezTo>
                    <a:pt x="721" y="25554"/>
                    <a:pt x="801" y="25472"/>
                    <a:pt x="881" y="25390"/>
                  </a:cubicBezTo>
                  <a:cubicBezTo>
                    <a:pt x="914" y="25357"/>
                    <a:pt x="914" y="25302"/>
                    <a:pt x="879" y="25269"/>
                  </a:cubicBezTo>
                  <a:cubicBezTo>
                    <a:pt x="863" y="25252"/>
                    <a:pt x="841" y="25244"/>
                    <a:pt x="820" y="25244"/>
                  </a:cubicBezTo>
                  <a:close/>
                  <a:moveTo>
                    <a:pt x="21188" y="25567"/>
                  </a:moveTo>
                  <a:cubicBezTo>
                    <a:pt x="21174" y="25567"/>
                    <a:pt x="21160" y="25571"/>
                    <a:pt x="21147" y="25578"/>
                  </a:cubicBezTo>
                  <a:cubicBezTo>
                    <a:pt x="21106" y="25600"/>
                    <a:pt x="21090" y="25651"/>
                    <a:pt x="21110" y="25693"/>
                  </a:cubicBezTo>
                  <a:cubicBezTo>
                    <a:pt x="21165" y="25795"/>
                    <a:pt x="21219" y="25898"/>
                    <a:pt x="21274" y="25999"/>
                  </a:cubicBezTo>
                  <a:cubicBezTo>
                    <a:pt x="21290" y="26026"/>
                    <a:pt x="21319" y="26044"/>
                    <a:pt x="21349" y="26044"/>
                  </a:cubicBezTo>
                  <a:cubicBezTo>
                    <a:pt x="21363" y="26044"/>
                    <a:pt x="21378" y="26039"/>
                    <a:pt x="21391" y="26032"/>
                  </a:cubicBezTo>
                  <a:cubicBezTo>
                    <a:pt x="21432" y="26010"/>
                    <a:pt x="21447" y="25957"/>
                    <a:pt x="21424" y="25915"/>
                  </a:cubicBezTo>
                  <a:cubicBezTo>
                    <a:pt x="21370" y="25816"/>
                    <a:pt x="21317" y="25715"/>
                    <a:pt x="21263" y="25613"/>
                  </a:cubicBezTo>
                  <a:cubicBezTo>
                    <a:pt x="21248" y="25584"/>
                    <a:pt x="21218" y="25567"/>
                    <a:pt x="21188" y="25567"/>
                  </a:cubicBezTo>
                  <a:close/>
                  <a:moveTo>
                    <a:pt x="26949" y="25737"/>
                  </a:moveTo>
                  <a:cubicBezTo>
                    <a:pt x="26926" y="25737"/>
                    <a:pt x="26903" y="25746"/>
                    <a:pt x="26886" y="25763"/>
                  </a:cubicBezTo>
                  <a:cubicBezTo>
                    <a:pt x="26810" y="25843"/>
                    <a:pt x="26730" y="25925"/>
                    <a:pt x="26646" y="26005"/>
                  </a:cubicBezTo>
                  <a:cubicBezTo>
                    <a:pt x="26613" y="26039"/>
                    <a:pt x="26611" y="26093"/>
                    <a:pt x="26645" y="26127"/>
                  </a:cubicBezTo>
                  <a:cubicBezTo>
                    <a:pt x="26662" y="26144"/>
                    <a:pt x="26685" y="26152"/>
                    <a:pt x="26707" y="26152"/>
                  </a:cubicBezTo>
                  <a:cubicBezTo>
                    <a:pt x="26728" y="26152"/>
                    <a:pt x="26749" y="26144"/>
                    <a:pt x="26766" y="26128"/>
                  </a:cubicBezTo>
                  <a:cubicBezTo>
                    <a:pt x="26850" y="26047"/>
                    <a:pt x="26933" y="25963"/>
                    <a:pt x="27010" y="25882"/>
                  </a:cubicBezTo>
                  <a:cubicBezTo>
                    <a:pt x="27043" y="25848"/>
                    <a:pt x="27042" y="25794"/>
                    <a:pt x="27008" y="25760"/>
                  </a:cubicBezTo>
                  <a:cubicBezTo>
                    <a:pt x="26991" y="25745"/>
                    <a:pt x="26970" y="25737"/>
                    <a:pt x="26949" y="25737"/>
                  </a:cubicBezTo>
                  <a:close/>
                  <a:moveTo>
                    <a:pt x="150" y="25771"/>
                  </a:moveTo>
                  <a:cubicBezTo>
                    <a:pt x="108" y="25771"/>
                    <a:pt x="72" y="25802"/>
                    <a:pt x="66" y="25845"/>
                  </a:cubicBezTo>
                  <a:lnTo>
                    <a:pt x="0" y="26308"/>
                  </a:lnTo>
                  <a:lnTo>
                    <a:pt x="0" y="26308"/>
                  </a:lnTo>
                  <a:lnTo>
                    <a:pt x="285" y="26007"/>
                  </a:lnTo>
                  <a:cubicBezTo>
                    <a:pt x="317" y="25973"/>
                    <a:pt x="317" y="25919"/>
                    <a:pt x="282" y="25887"/>
                  </a:cubicBezTo>
                  <a:cubicBezTo>
                    <a:pt x="269" y="25874"/>
                    <a:pt x="253" y="25866"/>
                    <a:pt x="235" y="25863"/>
                  </a:cubicBezTo>
                  <a:cubicBezTo>
                    <a:pt x="239" y="25818"/>
                    <a:pt x="208" y="25778"/>
                    <a:pt x="162" y="25771"/>
                  </a:cubicBezTo>
                  <a:cubicBezTo>
                    <a:pt x="158" y="25771"/>
                    <a:pt x="154" y="25771"/>
                    <a:pt x="150" y="25771"/>
                  </a:cubicBezTo>
                  <a:close/>
                  <a:moveTo>
                    <a:pt x="26326" y="26329"/>
                  </a:moveTo>
                  <a:cubicBezTo>
                    <a:pt x="26306" y="26329"/>
                    <a:pt x="26286" y="26336"/>
                    <a:pt x="26270" y="26349"/>
                  </a:cubicBezTo>
                  <a:cubicBezTo>
                    <a:pt x="26185" y="26423"/>
                    <a:pt x="26095" y="26495"/>
                    <a:pt x="26007" y="26564"/>
                  </a:cubicBezTo>
                  <a:cubicBezTo>
                    <a:pt x="25969" y="26593"/>
                    <a:pt x="25962" y="26647"/>
                    <a:pt x="25991" y="26684"/>
                  </a:cubicBezTo>
                  <a:cubicBezTo>
                    <a:pt x="26009" y="26706"/>
                    <a:pt x="26035" y="26718"/>
                    <a:pt x="26060" y="26718"/>
                  </a:cubicBezTo>
                  <a:cubicBezTo>
                    <a:pt x="26078" y="26718"/>
                    <a:pt x="26097" y="26711"/>
                    <a:pt x="26111" y="26700"/>
                  </a:cubicBezTo>
                  <a:cubicBezTo>
                    <a:pt x="26203" y="26630"/>
                    <a:pt x="26294" y="26556"/>
                    <a:pt x="26382" y="26481"/>
                  </a:cubicBezTo>
                  <a:cubicBezTo>
                    <a:pt x="26417" y="26449"/>
                    <a:pt x="26422" y="26394"/>
                    <a:pt x="26392" y="26359"/>
                  </a:cubicBezTo>
                  <a:cubicBezTo>
                    <a:pt x="26375" y="26339"/>
                    <a:pt x="26350" y="26329"/>
                    <a:pt x="26326" y="26329"/>
                  </a:cubicBezTo>
                  <a:close/>
                  <a:moveTo>
                    <a:pt x="21610" y="26315"/>
                  </a:moveTo>
                  <a:cubicBezTo>
                    <a:pt x="21594" y="26315"/>
                    <a:pt x="21578" y="26319"/>
                    <a:pt x="21564" y="26329"/>
                  </a:cubicBezTo>
                  <a:cubicBezTo>
                    <a:pt x="21524" y="26354"/>
                    <a:pt x="21512" y="26407"/>
                    <a:pt x="21538" y="26447"/>
                  </a:cubicBezTo>
                  <a:cubicBezTo>
                    <a:pt x="21605" y="26553"/>
                    <a:pt x="21671" y="26646"/>
                    <a:pt x="21740" y="26735"/>
                  </a:cubicBezTo>
                  <a:cubicBezTo>
                    <a:pt x="21757" y="26756"/>
                    <a:pt x="21781" y="26769"/>
                    <a:pt x="21809" y="26769"/>
                  </a:cubicBezTo>
                  <a:cubicBezTo>
                    <a:pt x="21826" y="26769"/>
                    <a:pt x="21844" y="26763"/>
                    <a:pt x="21860" y="26750"/>
                  </a:cubicBezTo>
                  <a:cubicBezTo>
                    <a:pt x="21898" y="26721"/>
                    <a:pt x="21905" y="26668"/>
                    <a:pt x="21876" y="26630"/>
                  </a:cubicBezTo>
                  <a:cubicBezTo>
                    <a:pt x="21812" y="26545"/>
                    <a:pt x="21748" y="26455"/>
                    <a:pt x="21682" y="26354"/>
                  </a:cubicBezTo>
                  <a:cubicBezTo>
                    <a:pt x="21666" y="26329"/>
                    <a:pt x="21638" y="26315"/>
                    <a:pt x="21610" y="26315"/>
                  </a:cubicBezTo>
                  <a:close/>
                  <a:moveTo>
                    <a:pt x="25639" y="26845"/>
                  </a:moveTo>
                  <a:cubicBezTo>
                    <a:pt x="25623" y="26845"/>
                    <a:pt x="25607" y="26849"/>
                    <a:pt x="25593" y="26859"/>
                  </a:cubicBezTo>
                  <a:cubicBezTo>
                    <a:pt x="25496" y="26923"/>
                    <a:pt x="25399" y="26982"/>
                    <a:pt x="25304" y="27036"/>
                  </a:cubicBezTo>
                  <a:cubicBezTo>
                    <a:pt x="25263" y="27059"/>
                    <a:pt x="25248" y="27112"/>
                    <a:pt x="25272" y="27153"/>
                  </a:cubicBezTo>
                  <a:cubicBezTo>
                    <a:pt x="25288" y="27180"/>
                    <a:pt x="25317" y="27197"/>
                    <a:pt x="25346" y="27197"/>
                  </a:cubicBezTo>
                  <a:cubicBezTo>
                    <a:pt x="25360" y="27197"/>
                    <a:pt x="25376" y="27193"/>
                    <a:pt x="25389" y="27185"/>
                  </a:cubicBezTo>
                  <a:cubicBezTo>
                    <a:pt x="25487" y="27129"/>
                    <a:pt x="25588" y="27067"/>
                    <a:pt x="25687" y="27003"/>
                  </a:cubicBezTo>
                  <a:cubicBezTo>
                    <a:pt x="25727" y="26977"/>
                    <a:pt x="25738" y="26924"/>
                    <a:pt x="25711" y="26884"/>
                  </a:cubicBezTo>
                  <a:cubicBezTo>
                    <a:pt x="25695" y="26859"/>
                    <a:pt x="25667" y="26845"/>
                    <a:pt x="25639" y="26845"/>
                  </a:cubicBezTo>
                  <a:close/>
                  <a:moveTo>
                    <a:pt x="22153" y="26977"/>
                  </a:moveTo>
                  <a:cubicBezTo>
                    <a:pt x="22130" y="26977"/>
                    <a:pt x="22107" y="26986"/>
                    <a:pt x="22090" y="27004"/>
                  </a:cubicBezTo>
                  <a:cubicBezTo>
                    <a:pt x="22058" y="27040"/>
                    <a:pt x="22062" y="27094"/>
                    <a:pt x="22095" y="27126"/>
                  </a:cubicBezTo>
                  <a:cubicBezTo>
                    <a:pt x="22185" y="27208"/>
                    <a:pt x="22279" y="27281"/>
                    <a:pt x="22375" y="27347"/>
                  </a:cubicBezTo>
                  <a:cubicBezTo>
                    <a:pt x="22390" y="27357"/>
                    <a:pt x="22408" y="27361"/>
                    <a:pt x="22424" y="27361"/>
                  </a:cubicBezTo>
                  <a:cubicBezTo>
                    <a:pt x="22451" y="27361"/>
                    <a:pt x="22478" y="27347"/>
                    <a:pt x="22496" y="27323"/>
                  </a:cubicBezTo>
                  <a:cubicBezTo>
                    <a:pt x="22521" y="27283"/>
                    <a:pt x="22510" y="27230"/>
                    <a:pt x="22472" y="27205"/>
                  </a:cubicBezTo>
                  <a:cubicBezTo>
                    <a:pt x="22382" y="27144"/>
                    <a:pt x="22294" y="27075"/>
                    <a:pt x="22212" y="27000"/>
                  </a:cubicBezTo>
                  <a:cubicBezTo>
                    <a:pt x="22195" y="26984"/>
                    <a:pt x="22174" y="26977"/>
                    <a:pt x="22153" y="26977"/>
                  </a:cubicBezTo>
                  <a:close/>
                  <a:moveTo>
                    <a:pt x="24887" y="27256"/>
                  </a:moveTo>
                  <a:cubicBezTo>
                    <a:pt x="24876" y="27256"/>
                    <a:pt x="24864" y="27259"/>
                    <a:pt x="24853" y="27264"/>
                  </a:cubicBezTo>
                  <a:cubicBezTo>
                    <a:pt x="24747" y="27310"/>
                    <a:pt x="24641" y="27350"/>
                    <a:pt x="24539" y="27385"/>
                  </a:cubicBezTo>
                  <a:cubicBezTo>
                    <a:pt x="24494" y="27401"/>
                    <a:pt x="24470" y="27450"/>
                    <a:pt x="24484" y="27494"/>
                  </a:cubicBezTo>
                  <a:cubicBezTo>
                    <a:pt x="24497" y="27530"/>
                    <a:pt x="24531" y="27552"/>
                    <a:pt x="24566" y="27552"/>
                  </a:cubicBezTo>
                  <a:cubicBezTo>
                    <a:pt x="24576" y="27552"/>
                    <a:pt x="24585" y="27552"/>
                    <a:pt x="24593" y="27549"/>
                  </a:cubicBezTo>
                  <a:cubicBezTo>
                    <a:pt x="24702" y="27512"/>
                    <a:pt x="24811" y="27469"/>
                    <a:pt x="24922" y="27421"/>
                  </a:cubicBezTo>
                  <a:cubicBezTo>
                    <a:pt x="24965" y="27401"/>
                    <a:pt x="24984" y="27352"/>
                    <a:pt x="24965" y="27309"/>
                  </a:cubicBezTo>
                  <a:cubicBezTo>
                    <a:pt x="24951" y="27275"/>
                    <a:pt x="24920" y="27256"/>
                    <a:pt x="24887" y="27256"/>
                  </a:cubicBezTo>
                  <a:close/>
                  <a:moveTo>
                    <a:pt x="22881" y="27421"/>
                  </a:moveTo>
                  <a:cubicBezTo>
                    <a:pt x="22847" y="27421"/>
                    <a:pt x="22814" y="27444"/>
                    <a:pt x="22801" y="27478"/>
                  </a:cubicBezTo>
                  <a:cubicBezTo>
                    <a:pt x="22785" y="27523"/>
                    <a:pt x="22808" y="27573"/>
                    <a:pt x="22853" y="27589"/>
                  </a:cubicBezTo>
                  <a:cubicBezTo>
                    <a:pt x="22963" y="27629"/>
                    <a:pt x="23080" y="27659"/>
                    <a:pt x="23197" y="27682"/>
                  </a:cubicBezTo>
                  <a:cubicBezTo>
                    <a:pt x="23203" y="27683"/>
                    <a:pt x="23208" y="27683"/>
                    <a:pt x="23213" y="27683"/>
                  </a:cubicBezTo>
                  <a:cubicBezTo>
                    <a:pt x="23255" y="27683"/>
                    <a:pt x="23290" y="27654"/>
                    <a:pt x="23298" y="27613"/>
                  </a:cubicBezTo>
                  <a:cubicBezTo>
                    <a:pt x="23306" y="27566"/>
                    <a:pt x="23275" y="27522"/>
                    <a:pt x="23229" y="27512"/>
                  </a:cubicBezTo>
                  <a:cubicBezTo>
                    <a:pt x="23120" y="27493"/>
                    <a:pt x="23013" y="27464"/>
                    <a:pt x="22912" y="27427"/>
                  </a:cubicBezTo>
                  <a:cubicBezTo>
                    <a:pt x="22902" y="27423"/>
                    <a:pt x="22892" y="27421"/>
                    <a:pt x="22881" y="27421"/>
                  </a:cubicBezTo>
                  <a:close/>
                  <a:moveTo>
                    <a:pt x="24068" y="27509"/>
                  </a:moveTo>
                  <a:cubicBezTo>
                    <a:pt x="24063" y="27509"/>
                    <a:pt x="24058" y="27510"/>
                    <a:pt x="24054" y="27510"/>
                  </a:cubicBezTo>
                  <a:cubicBezTo>
                    <a:pt x="23942" y="27530"/>
                    <a:pt x="23829" y="27541"/>
                    <a:pt x="23722" y="27546"/>
                  </a:cubicBezTo>
                  <a:cubicBezTo>
                    <a:pt x="23676" y="27549"/>
                    <a:pt x="23639" y="27589"/>
                    <a:pt x="23641" y="27635"/>
                  </a:cubicBezTo>
                  <a:cubicBezTo>
                    <a:pt x="23642" y="27682"/>
                    <a:pt x="23681" y="27719"/>
                    <a:pt x="23725" y="27719"/>
                  </a:cubicBezTo>
                  <a:cubicBezTo>
                    <a:pt x="23727" y="27719"/>
                    <a:pt x="23729" y="27719"/>
                    <a:pt x="23730" y="27717"/>
                  </a:cubicBezTo>
                  <a:cubicBezTo>
                    <a:pt x="23844" y="27712"/>
                    <a:pt x="23962" y="27699"/>
                    <a:pt x="24083" y="27680"/>
                  </a:cubicBezTo>
                  <a:cubicBezTo>
                    <a:pt x="24129" y="27672"/>
                    <a:pt x="24161" y="27627"/>
                    <a:pt x="24153" y="27581"/>
                  </a:cubicBezTo>
                  <a:cubicBezTo>
                    <a:pt x="24144" y="27539"/>
                    <a:pt x="24109" y="27509"/>
                    <a:pt x="24068" y="27509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1031425" y="2277175"/>
              <a:ext cx="831750" cy="372575"/>
            </a:xfrm>
            <a:custGeom>
              <a:avLst/>
              <a:gdLst/>
              <a:ahLst/>
              <a:cxnLst/>
              <a:rect l="l" t="t" r="r" b="b"/>
              <a:pathLst>
                <a:path w="33270" h="14903" extrusionOk="0">
                  <a:moveTo>
                    <a:pt x="3171" y="1"/>
                  </a:moveTo>
                  <a:cubicBezTo>
                    <a:pt x="3124" y="1"/>
                    <a:pt x="3086" y="41"/>
                    <a:pt x="3086" y="87"/>
                  </a:cubicBezTo>
                  <a:cubicBezTo>
                    <a:pt x="3086" y="135"/>
                    <a:pt x="3123" y="174"/>
                    <a:pt x="3169" y="174"/>
                  </a:cubicBezTo>
                  <a:cubicBezTo>
                    <a:pt x="3170" y="174"/>
                    <a:pt x="3171" y="174"/>
                    <a:pt x="3172" y="174"/>
                  </a:cubicBezTo>
                  <a:cubicBezTo>
                    <a:pt x="3220" y="173"/>
                    <a:pt x="3268" y="173"/>
                    <a:pt x="3315" y="173"/>
                  </a:cubicBezTo>
                  <a:cubicBezTo>
                    <a:pt x="3382" y="173"/>
                    <a:pt x="3448" y="174"/>
                    <a:pt x="3515" y="175"/>
                  </a:cubicBezTo>
                  <a:cubicBezTo>
                    <a:pt x="3563" y="175"/>
                    <a:pt x="3601" y="137"/>
                    <a:pt x="3601" y="91"/>
                  </a:cubicBezTo>
                  <a:cubicBezTo>
                    <a:pt x="3601" y="43"/>
                    <a:pt x="3565" y="4"/>
                    <a:pt x="3517" y="3"/>
                  </a:cubicBezTo>
                  <a:cubicBezTo>
                    <a:pt x="3403" y="1"/>
                    <a:pt x="3286" y="1"/>
                    <a:pt x="3171" y="1"/>
                  </a:cubicBezTo>
                  <a:close/>
                  <a:moveTo>
                    <a:pt x="4031" y="19"/>
                  </a:moveTo>
                  <a:cubicBezTo>
                    <a:pt x="3986" y="19"/>
                    <a:pt x="3947" y="55"/>
                    <a:pt x="3944" y="102"/>
                  </a:cubicBezTo>
                  <a:cubicBezTo>
                    <a:pt x="3943" y="148"/>
                    <a:pt x="3979" y="188"/>
                    <a:pt x="4027" y="190"/>
                  </a:cubicBezTo>
                  <a:cubicBezTo>
                    <a:pt x="4143" y="195"/>
                    <a:pt x="4258" y="201"/>
                    <a:pt x="4370" y="208"/>
                  </a:cubicBezTo>
                  <a:lnTo>
                    <a:pt x="4375" y="208"/>
                  </a:lnTo>
                  <a:cubicBezTo>
                    <a:pt x="4420" y="208"/>
                    <a:pt x="4458" y="172"/>
                    <a:pt x="4460" y="126"/>
                  </a:cubicBezTo>
                  <a:cubicBezTo>
                    <a:pt x="4463" y="78"/>
                    <a:pt x="4426" y="38"/>
                    <a:pt x="4378" y="35"/>
                  </a:cubicBezTo>
                  <a:cubicBezTo>
                    <a:pt x="4266" y="30"/>
                    <a:pt x="4151" y="23"/>
                    <a:pt x="4034" y="19"/>
                  </a:cubicBezTo>
                  <a:cubicBezTo>
                    <a:pt x="4033" y="19"/>
                    <a:pt x="4032" y="19"/>
                    <a:pt x="4031" y="19"/>
                  </a:cubicBezTo>
                  <a:close/>
                  <a:moveTo>
                    <a:pt x="2657" y="18"/>
                  </a:moveTo>
                  <a:cubicBezTo>
                    <a:pt x="2656" y="18"/>
                    <a:pt x="2654" y="18"/>
                    <a:pt x="2652" y="19"/>
                  </a:cubicBezTo>
                  <a:cubicBezTo>
                    <a:pt x="2532" y="25"/>
                    <a:pt x="2416" y="35"/>
                    <a:pt x="2306" y="47"/>
                  </a:cubicBezTo>
                  <a:cubicBezTo>
                    <a:pt x="2258" y="52"/>
                    <a:pt x="2224" y="94"/>
                    <a:pt x="2229" y="142"/>
                  </a:cubicBezTo>
                  <a:cubicBezTo>
                    <a:pt x="2234" y="185"/>
                    <a:pt x="2271" y="219"/>
                    <a:pt x="2314" y="219"/>
                  </a:cubicBezTo>
                  <a:cubicBezTo>
                    <a:pt x="2317" y="219"/>
                    <a:pt x="2320" y="219"/>
                    <a:pt x="2324" y="217"/>
                  </a:cubicBezTo>
                  <a:cubicBezTo>
                    <a:pt x="2431" y="206"/>
                    <a:pt x="2545" y="196"/>
                    <a:pt x="2661" y="190"/>
                  </a:cubicBezTo>
                  <a:cubicBezTo>
                    <a:pt x="2709" y="187"/>
                    <a:pt x="2745" y="147"/>
                    <a:pt x="2743" y="99"/>
                  </a:cubicBezTo>
                  <a:cubicBezTo>
                    <a:pt x="2740" y="54"/>
                    <a:pt x="2702" y="18"/>
                    <a:pt x="2657" y="18"/>
                  </a:cubicBezTo>
                  <a:close/>
                  <a:moveTo>
                    <a:pt x="4888" y="63"/>
                  </a:moveTo>
                  <a:cubicBezTo>
                    <a:pt x="4842" y="63"/>
                    <a:pt x="4806" y="99"/>
                    <a:pt x="4802" y="145"/>
                  </a:cubicBezTo>
                  <a:cubicBezTo>
                    <a:pt x="4801" y="191"/>
                    <a:pt x="4836" y="233"/>
                    <a:pt x="4884" y="235"/>
                  </a:cubicBezTo>
                  <a:cubicBezTo>
                    <a:pt x="4950" y="238"/>
                    <a:pt x="5015" y="241"/>
                    <a:pt x="5079" y="244"/>
                  </a:cubicBezTo>
                  <a:lnTo>
                    <a:pt x="5228" y="252"/>
                  </a:lnTo>
                  <a:lnTo>
                    <a:pt x="5232" y="252"/>
                  </a:lnTo>
                  <a:cubicBezTo>
                    <a:pt x="5278" y="252"/>
                    <a:pt x="5316" y="216"/>
                    <a:pt x="5318" y="171"/>
                  </a:cubicBezTo>
                  <a:cubicBezTo>
                    <a:pt x="5320" y="123"/>
                    <a:pt x="5283" y="83"/>
                    <a:pt x="5236" y="81"/>
                  </a:cubicBezTo>
                  <a:lnTo>
                    <a:pt x="5087" y="73"/>
                  </a:lnTo>
                  <a:cubicBezTo>
                    <a:pt x="5023" y="70"/>
                    <a:pt x="4959" y="67"/>
                    <a:pt x="4894" y="63"/>
                  </a:cubicBezTo>
                  <a:cubicBezTo>
                    <a:pt x="4892" y="63"/>
                    <a:pt x="4890" y="63"/>
                    <a:pt x="4888" y="63"/>
                  </a:cubicBezTo>
                  <a:close/>
                  <a:moveTo>
                    <a:pt x="5744" y="106"/>
                  </a:moveTo>
                  <a:cubicBezTo>
                    <a:pt x="5700" y="106"/>
                    <a:pt x="5664" y="143"/>
                    <a:pt x="5661" y="187"/>
                  </a:cubicBezTo>
                  <a:cubicBezTo>
                    <a:pt x="5659" y="235"/>
                    <a:pt x="5694" y="275"/>
                    <a:pt x="5742" y="278"/>
                  </a:cubicBezTo>
                  <a:lnTo>
                    <a:pt x="6085" y="296"/>
                  </a:lnTo>
                  <a:lnTo>
                    <a:pt x="6090" y="296"/>
                  </a:lnTo>
                  <a:cubicBezTo>
                    <a:pt x="6136" y="296"/>
                    <a:pt x="6173" y="260"/>
                    <a:pt x="6176" y="216"/>
                  </a:cubicBezTo>
                  <a:cubicBezTo>
                    <a:pt x="6178" y="167"/>
                    <a:pt x="6143" y="127"/>
                    <a:pt x="6095" y="124"/>
                  </a:cubicBezTo>
                  <a:lnTo>
                    <a:pt x="5752" y="107"/>
                  </a:lnTo>
                  <a:cubicBezTo>
                    <a:pt x="5749" y="106"/>
                    <a:pt x="5747" y="106"/>
                    <a:pt x="5744" y="106"/>
                  </a:cubicBezTo>
                  <a:close/>
                  <a:moveTo>
                    <a:pt x="6607" y="153"/>
                  </a:moveTo>
                  <a:cubicBezTo>
                    <a:pt x="6562" y="153"/>
                    <a:pt x="6522" y="188"/>
                    <a:pt x="6519" y="233"/>
                  </a:cubicBezTo>
                  <a:cubicBezTo>
                    <a:pt x="6516" y="281"/>
                    <a:pt x="6553" y="321"/>
                    <a:pt x="6601" y="324"/>
                  </a:cubicBezTo>
                  <a:lnTo>
                    <a:pt x="6943" y="344"/>
                  </a:lnTo>
                  <a:cubicBezTo>
                    <a:pt x="6945" y="345"/>
                    <a:pt x="6947" y="345"/>
                    <a:pt x="6948" y="345"/>
                  </a:cubicBezTo>
                  <a:cubicBezTo>
                    <a:pt x="6993" y="345"/>
                    <a:pt x="7031" y="310"/>
                    <a:pt x="7035" y="264"/>
                  </a:cubicBezTo>
                  <a:cubicBezTo>
                    <a:pt x="7036" y="216"/>
                    <a:pt x="7001" y="175"/>
                    <a:pt x="6953" y="172"/>
                  </a:cubicBezTo>
                  <a:lnTo>
                    <a:pt x="6610" y="153"/>
                  </a:lnTo>
                  <a:cubicBezTo>
                    <a:pt x="6609" y="153"/>
                    <a:pt x="6608" y="153"/>
                    <a:pt x="6607" y="153"/>
                  </a:cubicBezTo>
                  <a:close/>
                  <a:moveTo>
                    <a:pt x="1806" y="121"/>
                  </a:moveTo>
                  <a:cubicBezTo>
                    <a:pt x="1800" y="121"/>
                    <a:pt x="1795" y="121"/>
                    <a:pt x="1789" y="123"/>
                  </a:cubicBezTo>
                  <a:cubicBezTo>
                    <a:pt x="1670" y="145"/>
                    <a:pt x="1555" y="171"/>
                    <a:pt x="1448" y="200"/>
                  </a:cubicBezTo>
                  <a:cubicBezTo>
                    <a:pt x="1401" y="212"/>
                    <a:pt x="1374" y="260"/>
                    <a:pt x="1387" y="305"/>
                  </a:cubicBezTo>
                  <a:cubicBezTo>
                    <a:pt x="1396" y="344"/>
                    <a:pt x="1432" y="369"/>
                    <a:pt x="1470" y="369"/>
                  </a:cubicBezTo>
                  <a:cubicBezTo>
                    <a:pt x="1476" y="369"/>
                    <a:pt x="1484" y="368"/>
                    <a:pt x="1491" y="366"/>
                  </a:cubicBezTo>
                  <a:cubicBezTo>
                    <a:pt x="1597" y="337"/>
                    <a:pt x="1707" y="313"/>
                    <a:pt x="1821" y="291"/>
                  </a:cubicBezTo>
                  <a:cubicBezTo>
                    <a:pt x="1867" y="281"/>
                    <a:pt x="1898" y="236"/>
                    <a:pt x="1888" y="190"/>
                  </a:cubicBezTo>
                  <a:cubicBezTo>
                    <a:pt x="1881" y="149"/>
                    <a:pt x="1846" y="121"/>
                    <a:pt x="1806" y="121"/>
                  </a:cubicBezTo>
                  <a:close/>
                  <a:moveTo>
                    <a:pt x="7463" y="203"/>
                  </a:moveTo>
                  <a:cubicBezTo>
                    <a:pt x="7417" y="203"/>
                    <a:pt x="7380" y="238"/>
                    <a:pt x="7377" y="284"/>
                  </a:cubicBezTo>
                  <a:cubicBezTo>
                    <a:pt x="7374" y="331"/>
                    <a:pt x="7411" y="372"/>
                    <a:pt x="7457" y="374"/>
                  </a:cubicBezTo>
                  <a:lnTo>
                    <a:pt x="7800" y="395"/>
                  </a:lnTo>
                  <a:lnTo>
                    <a:pt x="7807" y="395"/>
                  </a:lnTo>
                  <a:cubicBezTo>
                    <a:pt x="7851" y="395"/>
                    <a:pt x="7888" y="360"/>
                    <a:pt x="7891" y="315"/>
                  </a:cubicBezTo>
                  <a:cubicBezTo>
                    <a:pt x="7895" y="267"/>
                    <a:pt x="7858" y="227"/>
                    <a:pt x="7811" y="224"/>
                  </a:cubicBezTo>
                  <a:lnTo>
                    <a:pt x="7469" y="203"/>
                  </a:lnTo>
                  <a:cubicBezTo>
                    <a:pt x="7467" y="203"/>
                    <a:pt x="7465" y="203"/>
                    <a:pt x="7463" y="203"/>
                  </a:cubicBezTo>
                  <a:close/>
                  <a:moveTo>
                    <a:pt x="8320" y="255"/>
                  </a:moveTo>
                  <a:cubicBezTo>
                    <a:pt x="8275" y="255"/>
                    <a:pt x="8237" y="290"/>
                    <a:pt x="8234" y="336"/>
                  </a:cubicBezTo>
                  <a:cubicBezTo>
                    <a:pt x="8231" y="384"/>
                    <a:pt x="8268" y="424"/>
                    <a:pt x="8314" y="427"/>
                  </a:cubicBezTo>
                  <a:lnTo>
                    <a:pt x="8658" y="448"/>
                  </a:lnTo>
                  <a:lnTo>
                    <a:pt x="8663" y="448"/>
                  </a:lnTo>
                  <a:cubicBezTo>
                    <a:pt x="8708" y="448"/>
                    <a:pt x="8747" y="412"/>
                    <a:pt x="8750" y="368"/>
                  </a:cubicBezTo>
                  <a:cubicBezTo>
                    <a:pt x="8751" y="320"/>
                    <a:pt x="8716" y="280"/>
                    <a:pt x="8668" y="276"/>
                  </a:cubicBezTo>
                  <a:lnTo>
                    <a:pt x="8325" y="256"/>
                  </a:lnTo>
                  <a:cubicBezTo>
                    <a:pt x="8323" y="255"/>
                    <a:pt x="8321" y="255"/>
                    <a:pt x="8320" y="255"/>
                  </a:cubicBezTo>
                  <a:close/>
                  <a:moveTo>
                    <a:pt x="22393" y="276"/>
                  </a:moveTo>
                  <a:cubicBezTo>
                    <a:pt x="22392" y="276"/>
                    <a:pt x="22391" y="276"/>
                    <a:pt x="22390" y="276"/>
                  </a:cubicBezTo>
                  <a:cubicBezTo>
                    <a:pt x="22275" y="278"/>
                    <a:pt x="22158" y="283"/>
                    <a:pt x="22042" y="288"/>
                  </a:cubicBezTo>
                  <a:cubicBezTo>
                    <a:pt x="21996" y="291"/>
                    <a:pt x="21959" y="331"/>
                    <a:pt x="21961" y="379"/>
                  </a:cubicBezTo>
                  <a:cubicBezTo>
                    <a:pt x="21964" y="424"/>
                    <a:pt x="22002" y="461"/>
                    <a:pt x="22047" y="461"/>
                  </a:cubicBezTo>
                  <a:lnTo>
                    <a:pt x="22052" y="461"/>
                  </a:lnTo>
                  <a:cubicBezTo>
                    <a:pt x="22166" y="454"/>
                    <a:pt x="22279" y="449"/>
                    <a:pt x="22393" y="448"/>
                  </a:cubicBezTo>
                  <a:cubicBezTo>
                    <a:pt x="22440" y="446"/>
                    <a:pt x="22478" y="408"/>
                    <a:pt x="22476" y="360"/>
                  </a:cubicBezTo>
                  <a:cubicBezTo>
                    <a:pt x="22476" y="314"/>
                    <a:pt x="22438" y="276"/>
                    <a:pt x="22393" y="276"/>
                  </a:cubicBezTo>
                  <a:close/>
                  <a:moveTo>
                    <a:pt x="22907" y="281"/>
                  </a:moveTo>
                  <a:cubicBezTo>
                    <a:pt x="22862" y="281"/>
                    <a:pt x="22822" y="316"/>
                    <a:pt x="22821" y="363"/>
                  </a:cubicBezTo>
                  <a:cubicBezTo>
                    <a:pt x="22819" y="411"/>
                    <a:pt x="22854" y="451"/>
                    <a:pt x="22902" y="453"/>
                  </a:cubicBezTo>
                  <a:cubicBezTo>
                    <a:pt x="23019" y="457"/>
                    <a:pt x="23133" y="465"/>
                    <a:pt x="23240" y="477"/>
                  </a:cubicBezTo>
                  <a:lnTo>
                    <a:pt x="23250" y="477"/>
                  </a:lnTo>
                  <a:cubicBezTo>
                    <a:pt x="23293" y="477"/>
                    <a:pt x="23330" y="443"/>
                    <a:pt x="23335" y="400"/>
                  </a:cubicBezTo>
                  <a:cubicBezTo>
                    <a:pt x="23339" y="352"/>
                    <a:pt x="23304" y="310"/>
                    <a:pt x="23258" y="305"/>
                  </a:cubicBezTo>
                  <a:cubicBezTo>
                    <a:pt x="23146" y="294"/>
                    <a:pt x="23029" y="286"/>
                    <a:pt x="22910" y="281"/>
                  </a:cubicBezTo>
                  <a:cubicBezTo>
                    <a:pt x="22909" y="281"/>
                    <a:pt x="22908" y="281"/>
                    <a:pt x="22907" y="281"/>
                  </a:cubicBezTo>
                  <a:close/>
                  <a:moveTo>
                    <a:pt x="9181" y="307"/>
                  </a:moveTo>
                  <a:cubicBezTo>
                    <a:pt x="9135" y="307"/>
                    <a:pt x="9094" y="341"/>
                    <a:pt x="9092" y="388"/>
                  </a:cubicBezTo>
                  <a:cubicBezTo>
                    <a:pt x="9089" y="435"/>
                    <a:pt x="9124" y="477"/>
                    <a:pt x="9172" y="480"/>
                  </a:cubicBezTo>
                  <a:lnTo>
                    <a:pt x="9515" y="501"/>
                  </a:lnTo>
                  <a:lnTo>
                    <a:pt x="9522" y="501"/>
                  </a:lnTo>
                  <a:cubicBezTo>
                    <a:pt x="9566" y="501"/>
                    <a:pt x="9603" y="465"/>
                    <a:pt x="9606" y="419"/>
                  </a:cubicBezTo>
                  <a:cubicBezTo>
                    <a:pt x="9610" y="372"/>
                    <a:pt x="9573" y="331"/>
                    <a:pt x="9526" y="329"/>
                  </a:cubicBezTo>
                  <a:lnTo>
                    <a:pt x="9184" y="307"/>
                  </a:lnTo>
                  <a:cubicBezTo>
                    <a:pt x="9183" y="307"/>
                    <a:pt x="9182" y="307"/>
                    <a:pt x="9181" y="307"/>
                  </a:cubicBezTo>
                  <a:close/>
                  <a:moveTo>
                    <a:pt x="21535" y="324"/>
                  </a:moveTo>
                  <a:cubicBezTo>
                    <a:pt x="21533" y="324"/>
                    <a:pt x="21530" y="324"/>
                    <a:pt x="21527" y="324"/>
                  </a:cubicBezTo>
                  <a:cubicBezTo>
                    <a:pt x="21411" y="334"/>
                    <a:pt x="21298" y="344"/>
                    <a:pt x="21182" y="353"/>
                  </a:cubicBezTo>
                  <a:cubicBezTo>
                    <a:pt x="21136" y="358"/>
                    <a:pt x="21101" y="400"/>
                    <a:pt x="21106" y="448"/>
                  </a:cubicBezTo>
                  <a:cubicBezTo>
                    <a:pt x="21109" y="493"/>
                    <a:pt x="21147" y="526"/>
                    <a:pt x="21190" y="526"/>
                  </a:cubicBezTo>
                  <a:cubicBezTo>
                    <a:pt x="21194" y="526"/>
                    <a:pt x="21195" y="526"/>
                    <a:pt x="21198" y="525"/>
                  </a:cubicBezTo>
                  <a:cubicBezTo>
                    <a:pt x="21312" y="515"/>
                    <a:pt x="21426" y="504"/>
                    <a:pt x="21540" y="496"/>
                  </a:cubicBezTo>
                  <a:cubicBezTo>
                    <a:pt x="21588" y="491"/>
                    <a:pt x="21623" y="449"/>
                    <a:pt x="21620" y="403"/>
                  </a:cubicBezTo>
                  <a:cubicBezTo>
                    <a:pt x="21615" y="358"/>
                    <a:pt x="21580" y="324"/>
                    <a:pt x="21535" y="324"/>
                  </a:cubicBezTo>
                  <a:close/>
                  <a:moveTo>
                    <a:pt x="10035" y="359"/>
                  </a:moveTo>
                  <a:cubicBezTo>
                    <a:pt x="9991" y="359"/>
                    <a:pt x="9952" y="395"/>
                    <a:pt x="9949" y="440"/>
                  </a:cubicBezTo>
                  <a:cubicBezTo>
                    <a:pt x="9946" y="488"/>
                    <a:pt x="9983" y="528"/>
                    <a:pt x="10031" y="531"/>
                  </a:cubicBezTo>
                  <a:lnTo>
                    <a:pt x="10373" y="552"/>
                  </a:lnTo>
                  <a:lnTo>
                    <a:pt x="10378" y="552"/>
                  </a:lnTo>
                  <a:cubicBezTo>
                    <a:pt x="10423" y="552"/>
                    <a:pt x="10462" y="517"/>
                    <a:pt x="10465" y="470"/>
                  </a:cubicBezTo>
                  <a:cubicBezTo>
                    <a:pt x="10466" y="424"/>
                    <a:pt x="10431" y="382"/>
                    <a:pt x="10383" y="380"/>
                  </a:cubicBezTo>
                  <a:lnTo>
                    <a:pt x="10040" y="360"/>
                  </a:lnTo>
                  <a:cubicBezTo>
                    <a:pt x="10039" y="360"/>
                    <a:pt x="10037" y="359"/>
                    <a:pt x="10035" y="359"/>
                  </a:cubicBezTo>
                  <a:close/>
                  <a:moveTo>
                    <a:pt x="10896" y="409"/>
                  </a:moveTo>
                  <a:cubicBezTo>
                    <a:pt x="10850" y="409"/>
                    <a:pt x="10811" y="444"/>
                    <a:pt x="10807" y="491"/>
                  </a:cubicBezTo>
                  <a:cubicBezTo>
                    <a:pt x="10804" y="537"/>
                    <a:pt x="10841" y="579"/>
                    <a:pt x="10887" y="581"/>
                  </a:cubicBezTo>
                  <a:lnTo>
                    <a:pt x="11232" y="600"/>
                  </a:lnTo>
                  <a:lnTo>
                    <a:pt x="11237" y="600"/>
                  </a:lnTo>
                  <a:cubicBezTo>
                    <a:pt x="11281" y="600"/>
                    <a:pt x="11320" y="565"/>
                    <a:pt x="11321" y="518"/>
                  </a:cubicBezTo>
                  <a:cubicBezTo>
                    <a:pt x="11325" y="472"/>
                    <a:pt x="11288" y="432"/>
                    <a:pt x="11241" y="428"/>
                  </a:cubicBezTo>
                  <a:lnTo>
                    <a:pt x="10899" y="409"/>
                  </a:lnTo>
                  <a:cubicBezTo>
                    <a:pt x="10898" y="409"/>
                    <a:pt x="10897" y="409"/>
                    <a:pt x="10896" y="409"/>
                  </a:cubicBezTo>
                  <a:close/>
                  <a:moveTo>
                    <a:pt x="20679" y="402"/>
                  </a:moveTo>
                  <a:cubicBezTo>
                    <a:pt x="20676" y="402"/>
                    <a:pt x="20673" y="403"/>
                    <a:pt x="20670" y="403"/>
                  </a:cubicBezTo>
                  <a:lnTo>
                    <a:pt x="20604" y="408"/>
                  </a:lnTo>
                  <a:cubicBezTo>
                    <a:pt x="20513" y="417"/>
                    <a:pt x="20420" y="425"/>
                    <a:pt x="20329" y="432"/>
                  </a:cubicBezTo>
                  <a:cubicBezTo>
                    <a:pt x="20281" y="437"/>
                    <a:pt x="20246" y="478"/>
                    <a:pt x="20250" y="525"/>
                  </a:cubicBezTo>
                  <a:cubicBezTo>
                    <a:pt x="20254" y="569"/>
                    <a:pt x="20291" y="605"/>
                    <a:pt x="20335" y="605"/>
                  </a:cubicBezTo>
                  <a:cubicBezTo>
                    <a:pt x="20337" y="605"/>
                    <a:pt x="20340" y="605"/>
                    <a:pt x="20342" y="603"/>
                  </a:cubicBezTo>
                  <a:cubicBezTo>
                    <a:pt x="20435" y="595"/>
                    <a:pt x="20528" y="587"/>
                    <a:pt x="20620" y="579"/>
                  </a:cubicBezTo>
                  <a:lnTo>
                    <a:pt x="20686" y="573"/>
                  </a:lnTo>
                  <a:cubicBezTo>
                    <a:pt x="20732" y="569"/>
                    <a:pt x="20768" y="528"/>
                    <a:pt x="20763" y="480"/>
                  </a:cubicBezTo>
                  <a:cubicBezTo>
                    <a:pt x="20758" y="436"/>
                    <a:pt x="20723" y="402"/>
                    <a:pt x="20679" y="402"/>
                  </a:cubicBezTo>
                  <a:close/>
                  <a:moveTo>
                    <a:pt x="23758" y="379"/>
                  </a:moveTo>
                  <a:cubicBezTo>
                    <a:pt x="23718" y="379"/>
                    <a:pt x="23683" y="407"/>
                    <a:pt x="23674" y="448"/>
                  </a:cubicBezTo>
                  <a:cubicBezTo>
                    <a:pt x="23666" y="494"/>
                    <a:pt x="23697" y="539"/>
                    <a:pt x="23743" y="549"/>
                  </a:cubicBezTo>
                  <a:cubicBezTo>
                    <a:pt x="23775" y="555"/>
                    <a:pt x="23809" y="561"/>
                    <a:pt x="23841" y="569"/>
                  </a:cubicBezTo>
                  <a:cubicBezTo>
                    <a:pt x="23918" y="585"/>
                    <a:pt x="23994" y="605"/>
                    <a:pt x="24070" y="627"/>
                  </a:cubicBezTo>
                  <a:cubicBezTo>
                    <a:pt x="24078" y="629"/>
                    <a:pt x="24086" y="630"/>
                    <a:pt x="24094" y="630"/>
                  </a:cubicBezTo>
                  <a:cubicBezTo>
                    <a:pt x="24131" y="630"/>
                    <a:pt x="24166" y="605"/>
                    <a:pt x="24175" y="568"/>
                  </a:cubicBezTo>
                  <a:cubicBezTo>
                    <a:pt x="24188" y="521"/>
                    <a:pt x="24163" y="475"/>
                    <a:pt x="24116" y="461"/>
                  </a:cubicBezTo>
                  <a:cubicBezTo>
                    <a:pt x="24038" y="438"/>
                    <a:pt x="23958" y="419"/>
                    <a:pt x="23878" y="401"/>
                  </a:cubicBezTo>
                  <a:cubicBezTo>
                    <a:pt x="23844" y="393"/>
                    <a:pt x="23809" y="387"/>
                    <a:pt x="23775" y="380"/>
                  </a:cubicBezTo>
                  <a:cubicBezTo>
                    <a:pt x="23769" y="379"/>
                    <a:pt x="23763" y="379"/>
                    <a:pt x="23758" y="379"/>
                  </a:cubicBezTo>
                  <a:close/>
                  <a:moveTo>
                    <a:pt x="11750" y="456"/>
                  </a:moveTo>
                  <a:cubicBezTo>
                    <a:pt x="11706" y="456"/>
                    <a:pt x="11667" y="491"/>
                    <a:pt x="11666" y="537"/>
                  </a:cubicBezTo>
                  <a:cubicBezTo>
                    <a:pt x="11663" y="585"/>
                    <a:pt x="11699" y="625"/>
                    <a:pt x="11746" y="627"/>
                  </a:cubicBezTo>
                  <a:cubicBezTo>
                    <a:pt x="11861" y="633"/>
                    <a:pt x="11975" y="640"/>
                    <a:pt x="12090" y="645"/>
                  </a:cubicBezTo>
                  <a:lnTo>
                    <a:pt x="12095" y="645"/>
                  </a:lnTo>
                  <a:cubicBezTo>
                    <a:pt x="12140" y="645"/>
                    <a:pt x="12178" y="609"/>
                    <a:pt x="12180" y="563"/>
                  </a:cubicBezTo>
                  <a:cubicBezTo>
                    <a:pt x="12183" y="517"/>
                    <a:pt x="12146" y="475"/>
                    <a:pt x="12098" y="473"/>
                  </a:cubicBezTo>
                  <a:cubicBezTo>
                    <a:pt x="11984" y="467"/>
                    <a:pt x="11869" y="462"/>
                    <a:pt x="11755" y="456"/>
                  </a:cubicBezTo>
                  <a:cubicBezTo>
                    <a:pt x="11754" y="456"/>
                    <a:pt x="11752" y="456"/>
                    <a:pt x="11750" y="456"/>
                  </a:cubicBezTo>
                  <a:close/>
                  <a:moveTo>
                    <a:pt x="19821" y="472"/>
                  </a:moveTo>
                  <a:cubicBezTo>
                    <a:pt x="19819" y="472"/>
                    <a:pt x="19817" y="472"/>
                    <a:pt x="19815" y="472"/>
                  </a:cubicBezTo>
                  <a:cubicBezTo>
                    <a:pt x="19701" y="480"/>
                    <a:pt x="19588" y="488"/>
                    <a:pt x="19474" y="494"/>
                  </a:cubicBezTo>
                  <a:cubicBezTo>
                    <a:pt x="19426" y="497"/>
                    <a:pt x="19389" y="539"/>
                    <a:pt x="19392" y="585"/>
                  </a:cubicBezTo>
                  <a:cubicBezTo>
                    <a:pt x="19395" y="632"/>
                    <a:pt x="19434" y="667"/>
                    <a:pt x="19479" y="667"/>
                  </a:cubicBezTo>
                  <a:lnTo>
                    <a:pt x="19483" y="667"/>
                  </a:lnTo>
                  <a:cubicBezTo>
                    <a:pt x="19599" y="659"/>
                    <a:pt x="19712" y="653"/>
                    <a:pt x="19828" y="643"/>
                  </a:cubicBezTo>
                  <a:cubicBezTo>
                    <a:pt x="19874" y="640"/>
                    <a:pt x="19911" y="600"/>
                    <a:pt x="19908" y="552"/>
                  </a:cubicBezTo>
                  <a:cubicBezTo>
                    <a:pt x="19903" y="506"/>
                    <a:pt x="19868" y="472"/>
                    <a:pt x="19821" y="472"/>
                  </a:cubicBezTo>
                  <a:close/>
                  <a:moveTo>
                    <a:pt x="12611" y="497"/>
                  </a:moveTo>
                  <a:cubicBezTo>
                    <a:pt x="12564" y="497"/>
                    <a:pt x="12526" y="534"/>
                    <a:pt x="12524" y="579"/>
                  </a:cubicBezTo>
                  <a:cubicBezTo>
                    <a:pt x="12521" y="627"/>
                    <a:pt x="12558" y="667"/>
                    <a:pt x="12606" y="669"/>
                  </a:cubicBezTo>
                  <a:cubicBezTo>
                    <a:pt x="12719" y="675"/>
                    <a:pt x="12835" y="680"/>
                    <a:pt x="12948" y="685"/>
                  </a:cubicBezTo>
                  <a:lnTo>
                    <a:pt x="12952" y="685"/>
                  </a:lnTo>
                  <a:cubicBezTo>
                    <a:pt x="12998" y="685"/>
                    <a:pt x="13036" y="648"/>
                    <a:pt x="13038" y="601"/>
                  </a:cubicBezTo>
                  <a:cubicBezTo>
                    <a:pt x="13040" y="555"/>
                    <a:pt x="13003" y="515"/>
                    <a:pt x="12956" y="513"/>
                  </a:cubicBezTo>
                  <a:cubicBezTo>
                    <a:pt x="12841" y="509"/>
                    <a:pt x="12727" y="502"/>
                    <a:pt x="12614" y="497"/>
                  </a:cubicBezTo>
                  <a:cubicBezTo>
                    <a:pt x="12613" y="497"/>
                    <a:pt x="12612" y="497"/>
                    <a:pt x="12611" y="497"/>
                  </a:cubicBezTo>
                  <a:close/>
                  <a:moveTo>
                    <a:pt x="983" y="365"/>
                  </a:moveTo>
                  <a:cubicBezTo>
                    <a:pt x="971" y="365"/>
                    <a:pt x="959" y="367"/>
                    <a:pt x="948" y="372"/>
                  </a:cubicBezTo>
                  <a:cubicBezTo>
                    <a:pt x="841" y="417"/>
                    <a:pt x="737" y="470"/>
                    <a:pt x="641" y="525"/>
                  </a:cubicBezTo>
                  <a:lnTo>
                    <a:pt x="631" y="529"/>
                  </a:lnTo>
                  <a:cubicBezTo>
                    <a:pt x="591" y="553"/>
                    <a:pt x="577" y="606"/>
                    <a:pt x="601" y="648"/>
                  </a:cubicBezTo>
                  <a:cubicBezTo>
                    <a:pt x="617" y="675"/>
                    <a:pt x="645" y="690"/>
                    <a:pt x="676" y="690"/>
                  </a:cubicBezTo>
                  <a:cubicBezTo>
                    <a:pt x="690" y="690"/>
                    <a:pt x="705" y="686"/>
                    <a:pt x="719" y="678"/>
                  </a:cubicBezTo>
                  <a:lnTo>
                    <a:pt x="727" y="673"/>
                  </a:lnTo>
                  <a:cubicBezTo>
                    <a:pt x="817" y="622"/>
                    <a:pt x="914" y="573"/>
                    <a:pt x="1015" y="529"/>
                  </a:cubicBezTo>
                  <a:cubicBezTo>
                    <a:pt x="1060" y="510"/>
                    <a:pt x="1079" y="461"/>
                    <a:pt x="1062" y="417"/>
                  </a:cubicBezTo>
                  <a:cubicBezTo>
                    <a:pt x="1048" y="384"/>
                    <a:pt x="1016" y="365"/>
                    <a:pt x="983" y="365"/>
                  </a:cubicBezTo>
                  <a:close/>
                  <a:moveTo>
                    <a:pt x="18965" y="524"/>
                  </a:moveTo>
                  <a:cubicBezTo>
                    <a:pt x="18964" y="524"/>
                    <a:pt x="18962" y="524"/>
                    <a:pt x="18960" y="525"/>
                  </a:cubicBezTo>
                  <a:cubicBezTo>
                    <a:pt x="18845" y="529"/>
                    <a:pt x="18731" y="536"/>
                    <a:pt x="18617" y="541"/>
                  </a:cubicBezTo>
                  <a:cubicBezTo>
                    <a:pt x="18569" y="542"/>
                    <a:pt x="18532" y="582"/>
                    <a:pt x="18534" y="630"/>
                  </a:cubicBezTo>
                  <a:cubicBezTo>
                    <a:pt x="18537" y="677"/>
                    <a:pt x="18574" y="712"/>
                    <a:pt x="18620" y="712"/>
                  </a:cubicBezTo>
                  <a:lnTo>
                    <a:pt x="18624" y="712"/>
                  </a:lnTo>
                  <a:cubicBezTo>
                    <a:pt x="18739" y="707"/>
                    <a:pt x="18854" y="702"/>
                    <a:pt x="18968" y="696"/>
                  </a:cubicBezTo>
                  <a:cubicBezTo>
                    <a:pt x="19016" y="693"/>
                    <a:pt x="19053" y="653"/>
                    <a:pt x="19049" y="606"/>
                  </a:cubicBezTo>
                  <a:cubicBezTo>
                    <a:pt x="19046" y="560"/>
                    <a:pt x="19009" y="524"/>
                    <a:pt x="18965" y="524"/>
                  </a:cubicBezTo>
                  <a:close/>
                  <a:moveTo>
                    <a:pt x="13467" y="533"/>
                  </a:moveTo>
                  <a:cubicBezTo>
                    <a:pt x="13419" y="533"/>
                    <a:pt x="13382" y="569"/>
                    <a:pt x="13381" y="616"/>
                  </a:cubicBezTo>
                  <a:cubicBezTo>
                    <a:pt x="13379" y="662"/>
                    <a:pt x="13416" y="702"/>
                    <a:pt x="13464" y="704"/>
                  </a:cubicBezTo>
                  <a:cubicBezTo>
                    <a:pt x="13579" y="709"/>
                    <a:pt x="13693" y="714"/>
                    <a:pt x="13808" y="717"/>
                  </a:cubicBezTo>
                  <a:lnTo>
                    <a:pt x="13810" y="717"/>
                  </a:lnTo>
                  <a:cubicBezTo>
                    <a:pt x="13856" y="717"/>
                    <a:pt x="13895" y="680"/>
                    <a:pt x="13896" y="633"/>
                  </a:cubicBezTo>
                  <a:cubicBezTo>
                    <a:pt x="13898" y="587"/>
                    <a:pt x="13861" y="547"/>
                    <a:pt x="13813" y="545"/>
                  </a:cubicBezTo>
                  <a:cubicBezTo>
                    <a:pt x="13699" y="541"/>
                    <a:pt x="13584" y="537"/>
                    <a:pt x="13470" y="533"/>
                  </a:cubicBezTo>
                  <a:cubicBezTo>
                    <a:pt x="13469" y="533"/>
                    <a:pt x="13468" y="533"/>
                    <a:pt x="13467" y="533"/>
                  </a:cubicBezTo>
                  <a:close/>
                  <a:moveTo>
                    <a:pt x="14321" y="561"/>
                  </a:moveTo>
                  <a:cubicBezTo>
                    <a:pt x="14277" y="561"/>
                    <a:pt x="14242" y="599"/>
                    <a:pt x="14241" y="645"/>
                  </a:cubicBezTo>
                  <a:cubicBezTo>
                    <a:pt x="14239" y="691"/>
                    <a:pt x="14276" y="731"/>
                    <a:pt x="14324" y="733"/>
                  </a:cubicBezTo>
                  <a:cubicBezTo>
                    <a:pt x="14438" y="736"/>
                    <a:pt x="14553" y="739"/>
                    <a:pt x="14668" y="741"/>
                  </a:cubicBezTo>
                  <a:lnTo>
                    <a:pt x="14670" y="741"/>
                  </a:lnTo>
                  <a:cubicBezTo>
                    <a:pt x="14716" y="741"/>
                    <a:pt x="14755" y="704"/>
                    <a:pt x="14755" y="657"/>
                  </a:cubicBezTo>
                  <a:cubicBezTo>
                    <a:pt x="14756" y="609"/>
                    <a:pt x="14719" y="571"/>
                    <a:pt x="14671" y="569"/>
                  </a:cubicBezTo>
                  <a:cubicBezTo>
                    <a:pt x="14558" y="568"/>
                    <a:pt x="14442" y="565"/>
                    <a:pt x="14329" y="561"/>
                  </a:cubicBezTo>
                  <a:cubicBezTo>
                    <a:pt x="14326" y="561"/>
                    <a:pt x="14324" y="561"/>
                    <a:pt x="14321" y="561"/>
                  </a:cubicBezTo>
                  <a:close/>
                  <a:moveTo>
                    <a:pt x="18106" y="560"/>
                  </a:moveTo>
                  <a:cubicBezTo>
                    <a:pt x="18105" y="560"/>
                    <a:pt x="18104" y="560"/>
                    <a:pt x="18103" y="560"/>
                  </a:cubicBezTo>
                  <a:cubicBezTo>
                    <a:pt x="17988" y="565"/>
                    <a:pt x="17874" y="568"/>
                    <a:pt x="17760" y="571"/>
                  </a:cubicBezTo>
                  <a:cubicBezTo>
                    <a:pt x="17712" y="571"/>
                    <a:pt x="17676" y="611"/>
                    <a:pt x="17676" y="659"/>
                  </a:cubicBezTo>
                  <a:cubicBezTo>
                    <a:pt x="17677" y="706"/>
                    <a:pt x="17716" y="742"/>
                    <a:pt x="17762" y="742"/>
                  </a:cubicBezTo>
                  <a:lnTo>
                    <a:pt x="17764" y="742"/>
                  </a:lnTo>
                  <a:cubicBezTo>
                    <a:pt x="17879" y="739"/>
                    <a:pt x="17994" y="736"/>
                    <a:pt x="18108" y="733"/>
                  </a:cubicBezTo>
                  <a:cubicBezTo>
                    <a:pt x="18156" y="731"/>
                    <a:pt x="18193" y="691"/>
                    <a:pt x="18191" y="643"/>
                  </a:cubicBezTo>
                  <a:cubicBezTo>
                    <a:pt x="18190" y="598"/>
                    <a:pt x="18150" y="560"/>
                    <a:pt x="18106" y="560"/>
                  </a:cubicBezTo>
                  <a:close/>
                  <a:moveTo>
                    <a:pt x="15185" y="579"/>
                  </a:moveTo>
                  <a:cubicBezTo>
                    <a:pt x="15137" y="579"/>
                    <a:pt x="15099" y="617"/>
                    <a:pt x="15099" y="664"/>
                  </a:cubicBezTo>
                  <a:cubicBezTo>
                    <a:pt x="15097" y="712"/>
                    <a:pt x="15136" y="750"/>
                    <a:pt x="15184" y="752"/>
                  </a:cubicBezTo>
                  <a:cubicBezTo>
                    <a:pt x="15298" y="754"/>
                    <a:pt x="15413" y="755"/>
                    <a:pt x="15528" y="757"/>
                  </a:cubicBezTo>
                  <a:cubicBezTo>
                    <a:pt x="15575" y="757"/>
                    <a:pt x="15613" y="718"/>
                    <a:pt x="15615" y="672"/>
                  </a:cubicBezTo>
                  <a:cubicBezTo>
                    <a:pt x="15615" y="624"/>
                    <a:pt x="15576" y="585"/>
                    <a:pt x="15530" y="585"/>
                  </a:cubicBezTo>
                  <a:cubicBezTo>
                    <a:pt x="15414" y="584"/>
                    <a:pt x="15301" y="582"/>
                    <a:pt x="15185" y="579"/>
                  </a:cubicBezTo>
                  <a:close/>
                  <a:moveTo>
                    <a:pt x="17248" y="582"/>
                  </a:moveTo>
                  <a:cubicBezTo>
                    <a:pt x="17247" y="582"/>
                    <a:pt x="17246" y="582"/>
                    <a:pt x="17245" y="582"/>
                  </a:cubicBezTo>
                  <a:cubicBezTo>
                    <a:pt x="17131" y="584"/>
                    <a:pt x="17016" y="585"/>
                    <a:pt x="16902" y="585"/>
                  </a:cubicBezTo>
                  <a:cubicBezTo>
                    <a:pt x="16854" y="587"/>
                    <a:pt x="16816" y="625"/>
                    <a:pt x="16817" y="673"/>
                  </a:cubicBezTo>
                  <a:cubicBezTo>
                    <a:pt x="16817" y="720"/>
                    <a:pt x="16856" y="758"/>
                    <a:pt x="16902" y="758"/>
                  </a:cubicBezTo>
                  <a:lnTo>
                    <a:pt x="16904" y="758"/>
                  </a:lnTo>
                  <a:cubicBezTo>
                    <a:pt x="17019" y="757"/>
                    <a:pt x="17133" y="755"/>
                    <a:pt x="17248" y="754"/>
                  </a:cubicBezTo>
                  <a:cubicBezTo>
                    <a:pt x="17296" y="752"/>
                    <a:pt x="17333" y="714"/>
                    <a:pt x="17333" y="665"/>
                  </a:cubicBezTo>
                  <a:cubicBezTo>
                    <a:pt x="17331" y="620"/>
                    <a:pt x="17294" y="582"/>
                    <a:pt x="17248" y="582"/>
                  </a:cubicBezTo>
                  <a:close/>
                  <a:moveTo>
                    <a:pt x="16044" y="589"/>
                  </a:moveTo>
                  <a:cubicBezTo>
                    <a:pt x="15996" y="589"/>
                    <a:pt x="15959" y="627"/>
                    <a:pt x="15957" y="675"/>
                  </a:cubicBezTo>
                  <a:cubicBezTo>
                    <a:pt x="15957" y="722"/>
                    <a:pt x="15996" y="760"/>
                    <a:pt x="16044" y="760"/>
                  </a:cubicBezTo>
                  <a:cubicBezTo>
                    <a:pt x="16124" y="762"/>
                    <a:pt x="16206" y="762"/>
                    <a:pt x="16286" y="762"/>
                  </a:cubicBezTo>
                  <a:lnTo>
                    <a:pt x="16388" y="762"/>
                  </a:lnTo>
                  <a:cubicBezTo>
                    <a:pt x="16435" y="762"/>
                    <a:pt x="16473" y="723"/>
                    <a:pt x="16473" y="675"/>
                  </a:cubicBezTo>
                  <a:cubicBezTo>
                    <a:pt x="16473" y="627"/>
                    <a:pt x="16435" y="589"/>
                    <a:pt x="16388" y="589"/>
                  </a:cubicBezTo>
                  <a:close/>
                  <a:moveTo>
                    <a:pt x="24579" y="631"/>
                  </a:moveTo>
                  <a:cubicBezTo>
                    <a:pt x="24545" y="631"/>
                    <a:pt x="24514" y="651"/>
                    <a:pt x="24500" y="683"/>
                  </a:cubicBezTo>
                  <a:cubicBezTo>
                    <a:pt x="24481" y="726"/>
                    <a:pt x="24500" y="778"/>
                    <a:pt x="24545" y="795"/>
                  </a:cubicBezTo>
                  <a:cubicBezTo>
                    <a:pt x="24648" y="840"/>
                    <a:pt x="24749" y="890"/>
                    <a:pt x="24846" y="943"/>
                  </a:cubicBezTo>
                  <a:cubicBezTo>
                    <a:pt x="24859" y="951"/>
                    <a:pt x="24874" y="954"/>
                    <a:pt x="24888" y="954"/>
                  </a:cubicBezTo>
                  <a:cubicBezTo>
                    <a:pt x="24917" y="954"/>
                    <a:pt x="24947" y="938"/>
                    <a:pt x="24963" y="909"/>
                  </a:cubicBezTo>
                  <a:cubicBezTo>
                    <a:pt x="24986" y="867"/>
                    <a:pt x="24970" y="814"/>
                    <a:pt x="24928" y="792"/>
                  </a:cubicBezTo>
                  <a:cubicBezTo>
                    <a:pt x="24827" y="738"/>
                    <a:pt x="24721" y="685"/>
                    <a:pt x="24613" y="638"/>
                  </a:cubicBezTo>
                  <a:cubicBezTo>
                    <a:pt x="24602" y="633"/>
                    <a:pt x="24590" y="631"/>
                    <a:pt x="24579" y="631"/>
                  </a:cubicBezTo>
                  <a:close/>
                  <a:moveTo>
                    <a:pt x="299" y="864"/>
                  </a:moveTo>
                  <a:cubicBezTo>
                    <a:pt x="271" y="864"/>
                    <a:pt x="244" y="877"/>
                    <a:pt x="227" y="901"/>
                  </a:cubicBezTo>
                  <a:cubicBezTo>
                    <a:pt x="159" y="1000"/>
                    <a:pt x="104" y="1112"/>
                    <a:pt x="67" y="1232"/>
                  </a:cubicBezTo>
                  <a:cubicBezTo>
                    <a:pt x="53" y="1277"/>
                    <a:pt x="77" y="1325"/>
                    <a:pt x="123" y="1340"/>
                  </a:cubicBezTo>
                  <a:cubicBezTo>
                    <a:pt x="131" y="1343"/>
                    <a:pt x="139" y="1343"/>
                    <a:pt x="149" y="1343"/>
                  </a:cubicBezTo>
                  <a:cubicBezTo>
                    <a:pt x="186" y="1343"/>
                    <a:pt x="219" y="1320"/>
                    <a:pt x="231" y="1284"/>
                  </a:cubicBezTo>
                  <a:cubicBezTo>
                    <a:pt x="264" y="1180"/>
                    <a:pt x="311" y="1085"/>
                    <a:pt x="370" y="999"/>
                  </a:cubicBezTo>
                  <a:cubicBezTo>
                    <a:pt x="396" y="960"/>
                    <a:pt x="386" y="906"/>
                    <a:pt x="348" y="878"/>
                  </a:cubicBezTo>
                  <a:cubicBezTo>
                    <a:pt x="332" y="869"/>
                    <a:pt x="316" y="864"/>
                    <a:pt x="299" y="864"/>
                  </a:cubicBezTo>
                  <a:close/>
                  <a:moveTo>
                    <a:pt x="25319" y="1062"/>
                  </a:moveTo>
                  <a:cubicBezTo>
                    <a:pt x="25294" y="1062"/>
                    <a:pt x="25268" y="1074"/>
                    <a:pt x="25251" y="1096"/>
                  </a:cubicBezTo>
                  <a:cubicBezTo>
                    <a:pt x="25223" y="1133"/>
                    <a:pt x="25229" y="1188"/>
                    <a:pt x="25267" y="1216"/>
                  </a:cubicBezTo>
                  <a:cubicBezTo>
                    <a:pt x="25357" y="1285"/>
                    <a:pt x="25444" y="1357"/>
                    <a:pt x="25520" y="1433"/>
                  </a:cubicBezTo>
                  <a:cubicBezTo>
                    <a:pt x="25538" y="1449"/>
                    <a:pt x="25559" y="1457"/>
                    <a:pt x="25581" y="1457"/>
                  </a:cubicBezTo>
                  <a:cubicBezTo>
                    <a:pt x="25604" y="1457"/>
                    <a:pt x="25626" y="1449"/>
                    <a:pt x="25642" y="1431"/>
                  </a:cubicBezTo>
                  <a:cubicBezTo>
                    <a:pt x="25676" y="1396"/>
                    <a:pt x="25674" y="1341"/>
                    <a:pt x="25641" y="1309"/>
                  </a:cubicBezTo>
                  <a:cubicBezTo>
                    <a:pt x="25557" y="1229"/>
                    <a:pt x="25468" y="1152"/>
                    <a:pt x="25372" y="1080"/>
                  </a:cubicBezTo>
                  <a:cubicBezTo>
                    <a:pt x="25356" y="1068"/>
                    <a:pt x="25338" y="1062"/>
                    <a:pt x="25319" y="1062"/>
                  </a:cubicBezTo>
                  <a:close/>
                  <a:moveTo>
                    <a:pt x="25918" y="1674"/>
                  </a:moveTo>
                  <a:cubicBezTo>
                    <a:pt x="25900" y="1674"/>
                    <a:pt x="25883" y="1680"/>
                    <a:pt x="25868" y="1690"/>
                  </a:cubicBezTo>
                  <a:cubicBezTo>
                    <a:pt x="25830" y="1718"/>
                    <a:pt x="25820" y="1770"/>
                    <a:pt x="25847" y="1809"/>
                  </a:cubicBezTo>
                  <a:cubicBezTo>
                    <a:pt x="25911" y="1900"/>
                    <a:pt x="25969" y="1996"/>
                    <a:pt x="26019" y="2092"/>
                  </a:cubicBezTo>
                  <a:cubicBezTo>
                    <a:pt x="26033" y="2123"/>
                    <a:pt x="26063" y="2140"/>
                    <a:pt x="26094" y="2140"/>
                  </a:cubicBezTo>
                  <a:cubicBezTo>
                    <a:pt x="26108" y="2140"/>
                    <a:pt x="26121" y="2137"/>
                    <a:pt x="26134" y="2131"/>
                  </a:cubicBezTo>
                  <a:cubicBezTo>
                    <a:pt x="26175" y="2110"/>
                    <a:pt x="26193" y="2057"/>
                    <a:pt x="26171" y="2015"/>
                  </a:cubicBezTo>
                  <a:cubicBezTo>
                    <a:pt x="26118" y="1911"/>
                    <a:pt x="26057" y="1809"/>
                    <a:pt x="25988" y="1711"/>
                  </a:cubicBezTo>
                  <a:cubicBezTo>
                    <a:pt x="25971" y="1687"/>
                    <a:pt x="25944" y="1674"/>
                    <a:pt x="25918" y="1674"/>
                  </a:cubicBezTo>
                  <a:close/>
                  <a:moveTo>
                    <a:pt x="86" y="1681"/>
                  </a:moveTo>
                  <a:cubicBezTo>
                    <a:pt x="85" y="1681"/>
                    <a:pt x="84" y="1681"/>
                    <a:pt x="83" y="1681"/>
                  </a:cubicBezTo>
                  <a:cubicBezTo>
                    <a:pt x="35" y="1684"/>
                    <a:pt x="0" y="1724"/>
                    <a:pt x="2" y="1770"/>
                  </a:cubicBezTo>
                  <a:cubicBezTo>
                    <a:pt x="8" y="1887"/>
                    <a:pt x="26" y="2007"/>
                    <a:pt x="54" y="2126"/>
                  </a:cubicBezTo>
                  <a:cubicBezTo>
                    <a:pt x="64" y="2166"/>
                    <a:pt x="99" y="2192"/>
                    <a:pt x="138" y="2192"/>
                  </a:cubicBezTo>
                  <a:cubicBezTo>
                    <a:pt x="146" y="2192"/>
                    <a:pt x="152" y="2192"/>
                    <a:pt x="159" y="2190"/>
                  </a:cubicBezTo>
                  <a:cubicBezTo>
                    <a:pt x="205" y="2177"/>
                    <a:pt x="234" y="2131"/>
                    <a:pt x="223" y="2086"/>
                  </a:cubicBezTo>
                  <a:cubicBezTo>
                    <a:pt x="195" y="1977"/>
                    <a:pt x="179" y="1868"/>
                    <a:pt x="173" y="1762"/>
                  </a:cubicBezTo>
                  <a:cubicBezTo>
                    <a:pt x="171" y="1715"/>
                    <a:pt x="133" y="1681"/>
                    <a:pt x="86" y="1681"/>
                  </a:cubicBezTo>
                  <a:close/>
                  <a:moveTo>
                    <a:pt x="325" y="2499"/>
                  </a:moveTo>
                  <a:cubicBezTo>
                    <a:pt x="311" y="2499"/>
                    <a:pt x="297" y="2503"/>
                    <a:pt x="283" y="2510"/>
                  </a:cubicBezTo>
                  <a:cubicBezTo>
                    <a:pt x="242" y="2533"/>
                    <a:pt x="227" y="2584"/>
                    <a:pt x="250" y="2626"/>
                  </a:cubicBezTo>
                  <a:cubicBezTo>
                    <a:pt x="307" y="2733"/>
                    <a:pt x="373" y="2832"/>
                    <a:pt x="447" y="2925"/>
                  </a:cubicBezTo>
                  <a:cubicBezTo>
                    <a:pt x="464" y="2946"/>
                    <a:pt x="488" y="2957"/>
                    <a:pt x="514" y="2957"/>
                  </a:cubicBezTo>
                  <a:cubicBezTo>
                    <a:pt x="533" y="2957"/>
                    <a:pt x="552" y="2951"/>
                    <a:pt x="569" y="2939"/>
                  </a:cubicBezTo>
                  <a:cubicBezTo>
                    <a:pt x="605" y="2909"/>
                    <a:pt x="612" y="2855"/>
                    <a:pt x="581" y="2818"/>
                  </a:cubicBezTo>
                  <a:cubicBezTo>
                    <a:pt x="514" y="2733"/>
                    <a:pt x="453" y="2642"/>
                    <a:pt x="400" y="2544"/>
                  </a:cubicBezTo>
                  <a:cubicBezTo>
                    <a:pt x="385" y="2515"/>
                    <a:pt x="356" y="2499"/>
                    <a:pt x="325" y="2499"/>
                  </a:cubicBezTo>
                  <a:close/>
                  <a:moveTo>
                    <a:pt x="26273" y="2450"/>
                  </a:moveTo>
                  <a:cubicBezTo>
                    <a:pt x="26266" y="2450"/>
                    <a:pt x="26259" y="2451"/>
                    <a:pt x="26252" y="2453"/>
                  </a:cubicBezTo>
                  <a:cubicBezTo>
                    <a:pt x="26206" y="2464"/>
                    <a:pt x="26179" y="2510"/>
                    <a:pt x="26190" y="2557"/>
                  </a:cubicBezTo>
                  <a:cubicBezTo>
                    <a:pt x="26215" y="2659"/>
                    <a:pt x="26233" y="2766"/>
                    <a:pt x="26247" y="2883"/>
                  </a:cubicBezTo>
                  <a:cubicBezTo>
                    <a:pt x="26252" y="2928"/>
                    <a:pt x="26289" y="2960"/>
                    <a:pt x="26332" y="2960"/>
                  </a:cubicBezTo>
                  <a:lnTo>
                    <a:pt x="26342" y="2960"/>
                  </a:lnTo>
                  <a:cubicBezTo>
                    <a:pt x="26390" y="2954"/>
                    <a:pt x="26424" y="2912"/>
                    <a:pt x="26417" y="2864"/>
                  </a:cubicBezTo>
                  <a:cubicBezTo>
                    <a:pt x="26403" y="2739"/>
                    <a:pt x="26384" y="2626"/>
                    <a:pt x="26356" y="2515"/>
                  </a:cubicBezTo>
                  <a:cubicBezTo>
                    <a:pt x="26347" y="2476"/>
                    <a:pt x="26312" y="2450"/>
                    <a:pt x="26273" y="2450"/>
                  </a:cubicBezTo>
                  <a:close/>
                  <a:moveTo>
                    <a:pt x="835" y="3098"/>
                  </a:moveTo>
                  <a:cubicBezTo>
                    <a:pt x="809" y="3098"/>
                    <a:pt x="783" y="3110"/>
                    <a:pt x="765" y="3133"/>
                  </a:cubicBezTo>
                  <a:cubicBezTo>
                    <a:pt x="738" y="3172"/>
                    <a:pt x="746" y="3224"/>
                    <a:pt x="783" y="3253"/>
                  </a:cubicBezTo>
                  <a:cubicBezTo>
                    <a:pt x="876" y="3322"/>
                    <a:pt x="977" y="3386"/>
                    <a:pt x="1083" y="3445"/>
                  </a:cubicBezTo>
                  <a:cubicBezTo>
                    <a:pt x="1095" y="3452"/>
                    <a:pt x="1110" y="3455"/>
                    <a:pt x="1124" y="3455"/>
                  </a:cubicBezTo>
                  <a:cubicBezTo>
                    <a:pt x="1155" y="3455"/>
                    <a:pt x="1183" y="3439"/>
                    <a:pt x="1199" y="3412"/>
                  </a:cubicBezTo>
                  <a:cubicBezTo>
                    <a:pt x="1222" y="3370"/>
                    <a:pt x="1207" y="3317"/>
                    <a:pt x="1166" y="3295"/>
                  </a:cubicBezTo>
                  <a:cubicBezTo>
                    <a:pt x="1067" y="3240"/>
                    <a:pt x="972" y="3180"/>
                    <a:pt x="886" y="3116"/>
                  </a:cubicBezTo>
                  <a:cubicBezTo>
                    <a:pt x="871" y="3104"/>
                    <a:pt x="853" y="3098"/>
                    <a:pt x="835" y="3098"/>
                  </a:cubicBezTo>
                  <a:close/>
                  <a:moveTo>
                    <a:pt x="1593" y="3495"/>
                  </a:moveTo>
                  <a:cubicBezTo>
                    <a:pt x="1559" y="3495"/>
                    <a:pt x="1526" y="3516"/>
                    <a:pt x="1513" y="3551"/>
                  </a:cubicBezTo>
                  <a:cubicBezTo>
                    <a:pt x="1496" y="3596"/>
                    <a:pt x="1520" y="3646"/>
                    <a:pt x="1565" y="3662"/>
                  </a:cubicBezTo>
                  <a:cubicBezTo>
                    <a:pt x="1669" y="3698"/>
                    <a:pt x="1778" y="3734"/>
                    <a:pt x="1898" y="3769"/>
                  </a:cubicBezTo>
                  <a:cubicBezTo>
                    <a:pt x="1906" y="3770"/>
                    <a:pt x="1912" y="3772"/>
                    <a:pt x="1920" y="3772"/>
                  </a:cubicBezTo>
                  <a:cubicBezTo>
                    <a:pt x="1958" y="3772"/>
                    <a:pt x="1992" y="3746"/>
                    <a:pt x="2003" y="3710"/>
                  </a:cubicBezTo>
                  <a:cubicBezTo>
                    <a:pt x="2016" y="3663"/>
                    <a:pt x="1989" y="3617"/>
                    <a:pt x="1944" y="3602"/>
                  </a:cubicBezTo>
                  <a:cubicBezTo>
                    <a:pt x="1827" y="3570"/>
                    <a:pt x="1723" y="3537"/>
                    <a:pt x="1622" y="3500"/>
                  </a:cubicBezTo>
                  <a:cubicBezTo>
                    <a:pt x="1613" y="3496"/>
                    <a:pt x="1603" y="3495"/>
                    <a:pt x="1593" y="3495"/>
                  </a:cubicBezTo>
                  <a:close/>
                  <a:moveTo>
                    <a:pt x="26358" y="3303"/>
                  </a:moveTo>
                  <a:cubicBezTo>
                    <a:pt x="26312" y="3303"/>
                    <a:pt x="26273" y="3341"/>
                    <a:pt x="26273" y="3389"/>
                  </a:cubicBezTo>
                  <a:lnTo>
                    <a:pt x="26273" y="3418"/>
                  </a:lnTo>
                  <a:cubicBezTo>
                    <a:pt x="26273" y="3522"/>
                    <a:pt x="26272" y="3626"/>
                    <a:pt x="26268" y="3730"/>
                  </a:cubicBezTo>
                  <a:cubicBezTo>
                    <a:pt x="26268" y="3778"/>
                    <a:pt x="26305" y="3817"/>
                    <a:pt x="26353" y="3819"/>
                  </a:cubicBezTo>
                  <a:lnTo>
                    <a:pt x="26355" y="3819"/>
                  </a:lnTo>
                  <a:cubicBezTo>
                    <a:pt x="26401" y="3819"/>
                    <a:pt x="26440" y="3782"/>
                    <a:pt x="26441" y="3734"/>
                  </a:cubicBezTo>
                  <a:cubicBezTo>
                    <a:pt x="26443" y="3628"/>
                    <a:pt x="26444" y="3524"/>
                    <a:pt x="26444" y="3418"/>
                  </a:cubicBezTo>
                  <a:lnTo>
                    <a:pt x="26444" y="3388"/>
                  </a:lnTo>
                  <a:cubicBezTo>
                    <a:pt x="26444" y="3341"/>
                    <a:pt x="26406" y="3303"/>
                    <a:pt x="26360" y="3303"/>
                  </a:cubicBezTo>
                  <a:close/>
                  <a:moveTo>
                    <a:pt x="2419" y="3723"/>
                  </a:moveTo>
                  <a:cubicBezTo>
                    <a:pt x="2380" y="3723"/>
                    <a:pt x="2346" y="3751"/>
                    <a:pt x="2336" y="3791"/>
                  </a:cubicBezTo>
                  <a:cubicBezTo>
                    <a:pt x="2327" y="3836"/>
                    <a:pt x="2356" y="3883"/>
                    <a:pt x="2402" y="3894"/>
                  </a:cubicBezTo>
                  <a:cubicBezTo>
                    <a:pt x="2514" y="3918"/>
                    <a:pt x="2628" y="3940"/>
                    <a:pt x="2740" y="3964"/>
                  </a:cubicBezTo>
                  <a:cubicBezTo>
                    <a:pt x="2746" y="3966"/>
                    <a:pt x="2751" y="3966"/>
                    <a:pt x="2758" y="3966"/>
                  </a:cubicBezTo>
                  <a:cubicBezTo>
                    <a:pt x="2798" y="3966"/>
                    <a:pt x="2833" y="3939"/>
                    <a:pt x="2841" y="3897"/>
                  </a:cubicBezTo>
                  <a:cubicBezTo>
                    <a:pt x="2850" y="3851"/>
                    <a:pt x="2822" y="3806"/>
                    <a:pt x="2775" y="3796"/>
                  </a:cubicBezTo>
                  <a:cubicBezTo>
                    <a:pt x="2663" y="3772"/>
                    <a:pt x="2551" y="3750"/>
                    <a:pt x="2439" y="3726"/>
                  </a:cubicBezTo>
                  <a:cubicBezTo>
                    <a:pt x="2432" y="3724"/>
                    <a:pt x="2426" y="3723"/>
                    <a:pt x="2419" y="3723"/>
                  </a:cubicBezTo>
                  <a:close/>
                  <a:moveTo>
                    <a:pt x="3261" y="3901"/>
                  </a:moveTo>
                  <a:cubicBezTo>
                    <a:pt x="3222" y="3901"/>
                    <a:pt x="3187" y="3928"/>
                    <a:pt x="3177" y="3967"/>
                  </a:cubicBezTo>
                  <a:cubicBezTo>
                    <a:pt x="3167" y="4014"/>
                    <a:pt x="3196" y="4060"/>
                    <a:pt x="3243" y="4072"/>
                  </a:cubicBezTo>
                  <a:cubicBezTo>
                    <a:pt x="3356" y="4097"/>
                    <a:pt x="3467" y="4126"/>
                    <a:pt x="3571" y="4156"/>
                  </a:cubicBezTo>
                  <a:cubicBezTo>
                    <a:pt x="3579" y="4158"/>
                    <a:pt x="3585" y="4160"/>
                    <a:pt x="3595" y="4160"/>
                  </a:cubicBezTo>
                  <a:cubicBezTo>
                    <a:pt x="3632" y="4160"/>
                    <a:pt x="3665" y="4136"/>
                    <a:pt x="3677" y="4097"/>
                  </a:cubicBezTo>
                  <a:cubicBezTo>
                    <a:pt x="3690" y="4052"/>
                    <a:pt x="3664" y="4004"/>
                    <a:pt x="3617" y="3991"/>
                  </a:cubicBezTo>
                  <a:cubicBezTo>
                    <a:pt x="3512" y="3961"/>
                    <a:pt x="3398" y="3931"/>
                    <a:pt x="3281" y="3903"/>
                  </a:cubicBezTo>
                  <a:cubicBezTo>
                    <a:pt x="3274" y="3902"/>
                    <a:pt x="3268" y="3901"/>
                    <a:pt x="3261" y="3901"/>
                  </a:cubicBezTo>
                  <a:close/>
                  <a:moveTo>
                    <a:pt x="4080" y="4157"/>
                  </a:moveTo>
                  <a:cubicBezTo>
                    <a:pt x="4047" y="4157"/>
                    <a:pt x="4015" y="4177"/>
                    <a:pt x="4002" y="4211"/>
                  </a:cubicBezTo>
                  <a:cubicBezTo>
                    <a:pt x="3984" y="4254"/>
                    <a:pt x="4005" y="4305"/>
                    <a:pt x="4048" y="4323"/>
                  </a:cubicBezTo>
                  <a:cubicBezTo>
                    <a:pt x="4155" y="4368"/>
                    <a:pt x="4256" y="4416"/>
                    <a:pt x="4351" y="4465"/>
                  </a:cubicBezTo>
                  <a:cubicBezTo>
                    <a:pt x="4364" y="4473"/>
                    <a:pt x="4378" y="4477"/>
                    <a:pt x="4391" y="4477"/>
                  </a:cubicBezTo>
                  <a:cubicBezTo>
                    <a:pt x="4423" y="4477"/>
                    <a:pt x="4452" y="4459"/>
                    <a:pt x="4468" y="4430"/>
                  </a:cubicBezTo>
                  <a:cubicBezTo>
                    <a:pt x="4490" y="4389"/>
                    <a:pt x="4474" y="4337"/>
                    <a:pt x="4433" y="4315"/>
                  </a:cubicBezTo>
                  <a:cubicBezTo>
                    <a:pt x="4333" y="4260"/>
                    <a:pt x="4226" y="4211"/>
                    <a:pt x="4114" y="4164"/>
                  </a:cubicBezTo>
                  <a:cubicBezTo>
                    <a:pt x="4103" y="4160"/>
                    <a:pt x="4091" y="4157"/>
                    <a:pt x="4080" y="4157"/>
                  </a:cubicBezTo>
                  <a:close/>
                  <a:moveTo>
                    <a:pt x="26347" y="4161"/>
                  </a:moveTo>
                  <a:cubicBezTo>
                    <a:pt x="26300" y="4163"/>
                    <a:pt x="26262" y="4201"/>
                    <a:pt x="26262" y="4249"/>
                  </a:cubicBezTo>
                  <a:cubicBezTo>
                    <a:pt x="26264" y="4377"/>
                    <a:pt x="26268" y="4491"/>
                    <a:pt x="26278" y="4598"/>
                  </a:cubicBezTo>
                  <a:cubicBezTo>
                    <a:pt x="26281" y="4643"/>
                    <a:pt x="26320" y="4677"/>
                    <a:pt x="26363" y="4677"/>
                  </a:cubicBezTo>
                  <a:lnTo>
                    <a:pt x="26369" y="4677"/>
                  </a:lnTo>
                  <a:cubicBezTo>
                    <a:pt x="26417" y="4672"/>
                    <a:pt x="26452" y="4630"/>
                    <a:pt x="26448" y="4584"/>
                  </a:cubicBezTo>
                  <a:cubicBezTo>
                    <a:pt x="26440" y="4481"/>
                    <a:pt x="26435" y="4371"/>
                    <a:pt x="26433" y="4246"/>
                  </a:cubicBezTo>
                  <a:cubicBezTo>
                    <a:pt x="26433" y="4200"/>
                    <a:pt x="26395" y="4161"/>
                    <a:pt x="26348" y="4161"/>
                  </a:cubicBezTo>
                  <a:close/>
                  <a:moveTo>
                    <a:pt x="4821" y="4589"/>
                  </a:moveTo>
                  <a:cubicBezTo>
                    <a:pt x="4797" y="4589"/>
                    <a:pt x="4772" y="4599"/>
                    <a:pt x="4754" y="4619"/>
                  </a:cubicBezTo>
                  <a:cubicBezTo>
                    <a:pt x="4724" y="4656"/>
                    <a:pt x="4729" y="4710"/>
                    <a:pt x="4766" y="4741"/>
                  </a:cubicBezTo>
                  <a:cubicBezTo>
                    <a:pt x="4852" y="4813"/>
                    <a:pt x="4932" y="4890"/>
                    <a:pt x="5001" y="4970"/>
                  </a:cubicBezTo>
                  <a:cubicBezTo>
                    <a:pt x="5017" y="4991"/>
                    <a:pt x="5041" y="5000"/>
                    <a:pt x="5065" y="5000"/>
                  </a:cubicBezTo>
                  <a:cubicBezTo>
                    <a:pt x="5086" y="5000"/>
                    <a:pt x="5105" y="4994"/>
                    <a:pt x="5121" y="4979"/>
                  </a:cubicBezTo>
                  <a:cubicBezTo>
                    <a:pt x="5158" y="4949"/>
                    <a:pt x="5161" y="4895"/>
                    <a:pt x="5131" y="4859"/>
                  </a:cubicBezTo>
                  <a:cubicBezTo>
                    <a:pt x="5055" y="4771"/>
                    <a:pt x="4969" y="4686"/>
                    <a:pt x="4874" y="4608"/>
                  </a:cubicBezTo>
                  <a:cubicBezTo>
                    <a:pt x="4859" y="4595"/>
                    <a:pt x="4840" y="4589"/>
                    <a:pt x="4821" y="4589"/>
                  </a:cubicBezTo>
                  <a:close/>
                  <a:moveTo>
                    <a:pt x="26450" y="5013"/>
                  </a:moveTo>
                  <a:cubicBezTo>
                    <a:pt x="26443" y="5013"/>
                    <a:pt x="26435" y="5014"/>
                    <a:pt x="26427" y="5016"/>
                  </a:cubicBezTo>
                  <a:cubicBezTo>
                    <a:pt x="26380" y="5028"/>
                    <a:pt x="26353" y="5076"/>
                    <a:pt x="26366" y="5122"/>
                  </a:cubicBezTo>
                  <a:cubicBezTo>
                    <a:pt x="26396" y="5228"/>
                    <a:pt x="26433" y="5330"/>
                    <a:pt x="26478" y="5426"/>
                  </a:cubicBezTo>
                  <a:lnTo>
                    <a:pt x="26492" y="5457"/>
                  </a:lnTo>
                  <a:cubicBezTo>
                    <a:pt x="26507" y="5487"/>
                    <a:pt x="26537" y="5506"/>
                    <a:pt x="26569" y="5506"/>
                  </a:cubicBezTo>
                  <a:cubicBezTo>
                    <a:pt x="26582" y="5506"/>
                    <a:pt x="26595" y="5503"/>
                    <a:pt x="26606" y="5497"/>
                  </a:cubicBezTo>
                  <a:cubicBezTo>
                    <a:pt x="26649" y="5476"/>
                    <a:pt x="26667" y="5425"/>
                    <a:pt x="26648" y="5383"/>
                  </a:cubicBezTo>
                  <a:lnTo>
                    <a:pt x="26633" y="5354"/>
                  </a:lnTo>
                  <a:cubicBezTo>
                    <a:pt x="26593" y="5268"/>
                    <a:pt x="26560" y="5173"/>
                    <a:pt x="26533" y="5076"/>
                  </a:cubicBezTo>
                  <a:cubicBezTo>
                    <a:pt x="26522" y="5037"/>
                    <a:pt x="26487" y="5013"/>
                    <a:pt x="26450" y="5013"/>
                  </a:cubicBezTo>
                  <a:close/>
                  <a:moveTo>
                    <a:pt x="5339" y="5263"/>
                  </a:moveTo>
                  <a:cubicBezTo>
                    <a:pt x="5328" y="5263"/>
                    <a:pt x="5315" y="5266"/>
                    <a:pt x="5304" y="5271"/>
                  </a:cubicBezTo>
                  <a:cubicBezTo>
                    <a:pt x="5260" y="5290"/>
                    <a:pt x="5241" y="5340"/>
                    <a:pt x="5260" y="5383"/>
                  </a:cubicBezTo>
                  <a:cubicBezTo>
                    <a:pt x="5300" y="5474"/>
                    <a:pt x="5336" y="5577"/>
                    <a:pt x="5368" y="5697"/>
                  </a:cubicBezTo>
                  <a:cubicBezTo>
                    <a:pt x="5379" y="5735"/>
                    <a:pt x="5413" y="5759"/>
                    <a:pt x="5451" y="5759"/>
                  </a:cubicBezTo>
                  <a:cubicBezTo>
                    <a:pt x="5459" y="5759"/>
                    <a:pt x="5465" y="5759"/>
                    <a:pt x="5473" y="5756"/>
                  </a:cubicBezTo>
                  <a:cubicBezTo>
                    <a:pt x="5518" y="5745"/>
                    <a:pt x="5545" y="5697"/>
                    <a:pt x="5533" y="5650"/>
                  </a:cubicBezTo>
                  <a:cubicBezTo>
                    <a:pt x="5499" y="5524"/>
                    <a:pt x="5461" y="5413"/>
                    <a:pt x="5417" y="5314"/>
                  </a:cubicBezTo>
                  <a:cubicBezTo>
                    <a:pt x="5403" y="5282"/>
                    <a:pt x="5372" y="5263"/>
                    <a:pt x="5339" y="5263"/>
                  </a:cubicBezTo>
                  <a:close/>
                  <a:moveTo>
                    <a:pt x="26853" y="5762"/>
                  </a:moveTo>
                  <a:cubicBezTo>
                    <a:pt x="26833" y="5762"/>
                    <a:pt x="26813" y="5769"/>
                    <a:pt x="26797" y="5783"/>
                  </a:cubicBezTo>
                  <a:cubicBezTo>
                    <a:pt x="26762" y="5814"/>
                    <a:pt x="26757" y="5868"/>
                    <a:pt x="26789" y="5905"/>
                  </a:cubicBezTo>
                  <a:cubicBezTo>
                    <a:pt x="26864" y="5992"/>
                    <a:pt x="26950" y="6075"/>
                    <a:pt x="27045" y="6153"/>
                  </a:cubicBezTo>
                  <a:cubicBezTo>
                    <a:pt x="27061" y="6166"/>
                    <a:pt x="27080" y="6172"/>
                    <a:pt x="27099" y="6172"/>
                  </a:cubicBezTo>
                  <a:cubicBezTo>
                    <a:pt x="27123" y="6172"/>
                    <a:pt x="27149" y="6163"/>
                    <a:pt x="27165" y="6142"/>
                  </a:cubicBezTo>
                  <a:cubicBezTo>
                    <a:pt x="27195" y="6105"/>
                    <a:pt x="27191" y="6051"/>
                    <a:pt x="27154" y="6020"/>
                  </a:cubicBezTo>
                  <a:cubicBezTo>
                    <a:pt x="27067" y="5948"/>
                    <a:pt x="26989" y="5871"/>
                    <a:pt x="26918" y="5791"/>
                  </a:cubicBezTo>
                  <a:cubicBezTo>
                    <a:pt x="26901" y="5772"/>
                    <a:pt x="26877" y="5762"/>
                    <a:pt x="26853" y="5762"/>
                  </a:cubicBezTo>
                  <a:close/>
                  <a:moveTo>
                    <a:pt x="5564" y="6091"/>
                  </a:moveTo>
                  <a:cubicBezTo>
                    <a:pt x="5559" y="6091"/>
                    <a:pt x="5553" y="6091"/>
                    <a:pt x="5547" y="6092"/>
                  </a:cubicBezTo>
                  <a:cubicBezTo>
                    <a:pt x="5501" y="6102"/>
                    <a:pt x="5470" y="6147"/>
                    <a:pt x="5480" y="6193"/>
                  </a:cubicBezTo>
                  <a:cubicBezTo>
                    <a:pt x="5502" y="6302"/>
                    <a:pt x="5528" y="6419"/>
                    <a:pt x="5560" y="6534"/>
                  </a:cubicBezTo>
                  <a:cubicBezTo>
                    <a:pt x="5569" y="6573"/>
                    <a:pt x="5605" y="6597"/>
                    <a:pt x="5643" y="6597"/>
                  </a:cubicBezTo>
                  <a:cubicBezTo>
                    <a:pt x="5650" y="6597"/>
                    <a:pt x="5658" y="6597"/>
                    <a:pt x="5666" y="6594"/>
                  </a:cubicBezTo>
                  <a:cubicBezTo>
                    <a:pt x="5710" y="6581"/>
                    <a:pt x="5738" y="6534"/>
                    <a:pt x="5725" y="6488"/>
                  </a:cubicBezTo>
                  <a:cubicBezTo>
                    <a:pt x="5694" y="6377"/>
                    <a:pt x="5670" y="6265"/>
                    <a:pt x="5648" y="6158"/>
                  </a:cubicBezTo>
                  <a:cubicBezTo>
                    <a:pt x="5640" y="6118"/>
                    <a:pt x="5603" y="6091"/>
                    <a:pt x="5564" y="6091"/>
                  </a:cubicBezTo>
                  <a:close/>
                  <a:moveTo>
                    <a:pt x="27528" y="6287"/>
                  </a:moveTo>
                  <a:cubicBezTo>
                    <a:pt x="27497" y="6287"/>
                    <a:pt x="27467" y="6304"/>
                    <a:pt x="27452" y="6333"/>
                  </a:cubicBezTo>
                  <a:cubicBezTo>
                    <a:pt x="27429" y="6374"/>
                    <a:pt x="27445" y="6425"/>
                    <a:pt x="27487" y="6449"/>
                  </a:cubicBezTo>
                  <a:cubicBezTo>
                    <a:pt x="27586" y="6502"/>
                    <a:pt x="27692" y="6554"/>
                    <a:pt x="27804" y="6600"/>
                  </a:cubicBezTo>
                  <a:cubicBezTo>
                    <a:pt x="27815" y="6605"/>
                    <a:pt x="27826" y="6608"/>
                    <a:pt x="27838" y="6608"/>
                  </a:cubicBezTo>
                  <a:cubicBezTo>
                    <a:pt x="27871" y="6608"/>
                    <a:pt x="27903" y="6587"/>
                    <a:pt x="27916" y="6554"/>
                  </a:cubicBezTo>
                  <a:cubicBezTo>
                    <a:pt x="27935" y="6510"/>
                    <a:pt x="27914" y="6461"/>
                    <a:pt x="27871" y="6441"/>
                  </a:cubicBezTo>
                  <a:cubicBezTo>
                    <a:pt x="27764" y="6397"/>
                    <a:pt x="27663" y="6349"/>
                    <a:pt x="27569" y="6297"/>
                  </a:cubicBezTo>
                  <a:cubicBezTo>
                    <a:pt x="27556" y="6290"/>
                    <a:pt x="27542" y="6287"/>
                    <a:pt x="27528" y="6287"/>
                  </a:cubicBezTo>
                  <a:close/>
                  <a:moveTo>
                    <a:pt x="28322" y="6606"/>
                  </a:moveTo>
                  <a:cubicBezTo>
                    <a:pt x="28286" y="6606"/>
                    <a:pt x="28252" y="6631"/>
                    <a:pt x="28241" y="6667"/>
                  </a:cubicBezTo>
                  <a:cubicBezTo>
                    <a:pt x="28228" y="6714"/>
                    <a:pt x="28254" y="6760"/>
                    <a:pt x="28300" y="6775"/>
                  </a:cubicBezTo>
                  <a:cubicBezTo>
                    <a:pt x="28408" y="6805"/>
                    <a:pt x="28521" y="6834"/>
                    <a:pt x="28638" y="6861"/>
                  </a:cubicBezTo>
                  <a:cubicBezTo>
                    <a:pt x="28645" y="6861"/>
                    <a:pt x="28651" y="6863"/>
                    <a:pt x="28658" y="6863"/>
                  </a:cubicBezTo>
                  <a:cubicBezTo>
                    <a:pt x="28696" y="6863"/>
                    <a:pt x="28731" y="6835"/>
                    <a:pt x="28741" y="6795"/>
                  </a:cubicBezTo>
                  <a:cubicBezTo>
                    <a:pt x="28750" y="6749"/>
                    <a:pt x="28722" y="6704"/>
                    <a:pt x="28675" y="6693"/>
                  </a:cubicBezTo>
                  <a:cubicBezTo>
                    <a:pt x="28563" y="6667"/>
                    <a:pt x="28453" y="6640"/>
                    <a:pt x="28347" y="6610"/>
                  </a:cubicBezTo>
                  <a:cubicBezTo>
                    <a:pt x="28339" y="6607"/>
                    <a:pt x="28330" y="6606"/>
                    <a:pt x="28322" y="6606"/>
                  </a:cubicBezTo>
                  <a:close/>
                  <a:moveTo>
                    <a:pt x="29164" y="6785"/>
                  </a:moveTo>
                  <a:cubicBezTo>
                    <a:pt x="29121" y="6785"/>
                    <a:pt x="29085" y="6815"/>
                    <a:pt x="29079" y="6858"/>
                  </a:cubicBezTo>
                  <a:cubicBezTo>
                    <a:pt x="29072" y="6904"/>
                    <a:pt x="29104" y="6949"/>
                    <a:pt x="29151" y="6956"/>
                  </a:cubicBezTo>
                  <a:cubicBezTo>
                    <a:pt x="29192" y="6962"/>
                    <a:pt x="29236" y="6968"/>
                    <a:pt x="29277" y="6975"/>
                  </a:cubicBezTo>
                  <a:cubicBezTo>
                    <a:pt x="29349" y="6984"/>
                    <a:pt x="29421" y="6994"/>
                    <a:pt x="29493" y="7002"/>
                  </a:cubicBezTo>
                  <a:cubicBezTo>
                    <a:pt x="29497" y="7004"/>
                    <a:pt x="29501" y="7004"/>
                    <a:pt x="29505" y="7004"/>
                  </a:cubicBezTo>
                  <a:cubicBezTo>
                    <a:pt x="29546" y="7004"/>
                    <a:pt x="29583" y="6972"/>
                    <a:pt x="29589" y="6928"/>
                  </a:cubicBezTo>
                  <a:cubicBezTo>
                    <a:pt x="29596" y="6882"/>
                    <a:pt x="29562" y="6839"/>
                    <a:pt x="29516" y="6832"/>
                  </a:cubicBezTo>
                  <a:cubicBezTo>
                    <a:pt x="29444" y="6823"/>
                    <a:pt x="29372" y="6813"/>
                    <a:pt x="29300" y="6803"/>
                  </a:cubicBezTo>
                  <a:cubicBezTo>
                    <a:pt x="29260" y="6799"/>
                    <a:pt x="29218" y="6792"/>
                    <a:pt x="29176" y="6786"/>
                  </a:cubicBezTo>
                  <a:cubicBezTo>
                    <a:pt x="29172" y="6785"/>
                    <a:pt x="29168" y="6785"/>
                    <a:pt x="29164" y="6785"/>
                  </a:cubicBezTo>
                  <a:close/>
                  <a:moveTo>
                    <a:pt x="30015" y="6899"/>
                  </a:moveTo>
                  <a:cubicBezTo>
                    <a:pt x="29973" y="6899"/>
                    <a:pt x="29936" y="6929"/>
                    <a:pt x="29931" y="6973"/>
                  </a:cubicBezTo>
                  <a:cubicBezTo>
                    <a:pt x="29924" y="7020"/>
                    <a:pt x="29956" y="7063"/>
                    <a:pt x="30004" y="7069"/>
                  </a:cubicBezTo>
                  <a:cubicBezTo>
                    <a:pt x="30116" y="7085"/>
                    <a:pt x="30230" y="7101"/>
                    <a:pt x="30342" y="7119"/>
                  </a:cubicBezTo>
                  <a:cubicBezTo>
                    <a:pt x="30347" y="7120"/>
                    <a:pt x="30352" y="7120"/>
                    <a:pt x="30355" y="7120"/>
                  </a:cubicBezTo>
                  <a:cubicBezTo>
                    <a:pt x="30397" y="7120"/>
                    <a:pt x="30433" y="7090"/>
                    <a:pt x="30440" y="7048"/>
                  </a:cubicBezTo>
                  <a:cubicBezTo>
                    <a:pt x="30448" y="7002"/>
                    <a:pt x="30416" y="6957"/>
                    <a:pt x="30369" y="6949"/>
                  </a:cubicBezTo>
                  <a:cubicBezTo>
                    <a:pt x="30256" y="6931"/>
                    <a:pt x="30142" y="6915"/>
                    <a:pt x="30027" y="6899"/>
                  </a:cubicBezTo>
                  <a:cubicBezTo>
                    <a:pt x="30023" y="6899"/>
                    <a:pt x="30019" y="6899"/>
                    <a:pt x="30015" y="6899"/>
                  </a:cubicBezTo>
                  <a:close/>
                  <a:moveTo>
                    <a:pt x="30863" y="7047"/>
                  </a:moveTo>
                  <a:cubicBezTo>
                    <a:pt x="30824" y="7047"/>
                    <a:pt x="30787" y="7073"/>
                    <a:pt x="30778" y="7112"/>
                  </a:cubicBezTo>
                  <a:cubicBezTo>
                    <a:pt x="30766" y="7159"/>
                    <a:pt x="30795" y="7205"/>
                    <a:pt x="30842" y="7217"/>
                  </a:cubicBezTo>
                  <a:cubicBezTo>
                    <a:pt x="30957" y="7242"/>
                    <a:pt x="31066" y="7271"/>
                    <a:pt x="31168" y="7303"/>
                  </a:cubicBezTo>
                  <a:cubicBezTo>
                    <a:pt x="31176" y="7306"/>
                    <a:pt x="31186" y="7306"/>
                    <a:pt x="31194" y="7306"/>
                  </a:cubicBezTo>
                  <a:cubicBezTo>
                    <a:pt x="31231" y="7306"/>
                    <a:pt x="31264" y="7282"/>
                    <a:pt x="31276" y="7245"/>
                  </a:cubicBezTo>
                  <a:cubicBezTo>
                    <a:pt x="31290" y="7201"/>
                    <a:pt x="31264" y="7152"/>
                    <a:pt x="31218" y="7138"/>
                  </a:cubicBezTo>
                  <a:cubicBezTo>
                    <a:pt x="31112" y="7106"/>
                    <a:pt x="30999" y="7076"/>
                    <a:pt x="30880" y="7048"/>
                  </a:cubicBezTo>
                  <a:cubicBezTo>
                    <a:pt x="30874" y="7047"/>
                    <a:pt x="30868" y="7047"/>
                    <a:pt x="30863" y="7047"/>
                  </a:cubicBezTo>
                  <a:close/>
                  <a:moveTo>
                    <a:pt x="5835" y="6902"/>
                  </a:moveTo>
                  <a:cubicBezTo>
                    <a:pt x="5820" y="6902"/>
                    <a:pt x="5805" y="6906"/>
                    <a:pt x="5790" y="6914"/>
                  </a:cubicBezTo>
                  <a:cubicBezTo>
                    <a:pt x="5750" y="6938"/>
                    <a:pt x="5736" y="6991"/>
                    <a:pt x="5760" y="7031"/>
                  </a:cubicBezTo>
                  <a:cubicBezTo>
                    <a:pt x="5794" y="7088"/>
                    <a:pt x="5830" y="7143"/>
                    <a:pt x="5871" y="7193"/>
                  </a:cubicBezTo>
                  <a:cubicBezTo>
                    <a:pt x="5906" y="7237"/>
                    <a:pt x="5944" y="7279"/>
                    <a:pt x="5986" y="7319"/>
                  </a:cubicBezTo>
                  <a:cubicBezTo>
                    <a:pt x="6002" y="7335"/>
                    <a:pt x="6024" y="7343"/>
                    <a:pt x="6045" y="7343"/>
                  </a:cubicBezTo>
                  <a:cubicBezTo>
                    <a:pt x="6067" y="7343"/>
                    <a:pt x="6090" y="7335"/>
                    <a:pt x="6108" y="7317"/>
                  </a:cubicBezTo>
                  <a:cubicBezTo>
                    <a:pt x="6140" y="7284"/>
                    <a:pt x="6140" y="7229"/>
                    <a:pt x="6106" y="7196"/>
                  </a:cubicBezTo>
                  <a:cubicBezTo>
                    <a:pt x="6069" y="7160"/>
                    <a:pt x="6035" y="7124"/>
                    <a:pt x="6005" y="7085"/>
                  </a:cubicBezTo>
                  <a:cubicBezTo>
                    <a:pt x="5970" y="7042"/>
                    <a:pt x="5938" y="6994"/>
                    <a:pt x="5909" y="6944"/>
                  </a:cubicBezTo>
                  <a:cubicBezTo>
                    <a:pt x="5893" y="6917"/>
                    <a:pt x="5865" y="6902"/>
                    <a:pt x="5835" y="6902"/>
                  </a:cubicBezTo>
                  <a:close/>
                  <a:moveTo>
                    <a:pt x="31675" y="7317"/>
                  </a:moveTo>
                  <a:cubicBezTo>
                    <a:pt x="31642" y="7317"/>
                    <a:pt x="31611" y="7336"/>
                    <a:pt x="31598" y="7367"/>
                  </a:cubicBezTo>
                  <a:cubicBezTo>
                    <a:pt x="31577" y="7409"/>
                    <a:pt x="31596" y="7460"/>
                    <a:pt x="31639" y="7481"/>
                  </a:cubicBezTo>
                  <a:cubicBezTo>
                    <a:pt x="31742" y="7529"/>
                    <a:pt x="31841" y="7582"/>
                    <a:pt x="31932" y="7638"/>
                  </a:cubicBezTo>
                  <a:cubicBezTo>
                    <a:pt x="31947" y="7647"/>
                    <a:pt x="31963" y="7650"/>
                    <a:pt x="31977" y="7650"/>
                  </a:cubicBezTo>
                  <a:cubicBezTo>
                    <a:pt x="32006" y="7650"/>
                    <a:pt x="32035" y="7636"/>
                    <a:pt x="32051" y="7610"/>
                  </a:cubicBezTo>
                  <a:cubicBezTo>
                    <a:pt x="32075" y="7570"/>
                    <a:pt x="32062" y="7518"/>
                    <a:pt x="32022" y="7492"/>
                  </a:cubicBezTo>
                  <a:cubicBezTo>
                    <a:pt x="31924" y="7431"/>
                    <a:pt x="31820" y="7375"/>
                    <a:pt x="31711" y="7325"/>
                  </a:cubicBezTo>
                  <a:cubicBezTo>
                    <a:pt x="31699" y="7320"/>
                    <a:pt x="31687" y="7317"/>
                    <a:pt x="31675" y="7317"/>
                  </a:cubicBezTo>
                  <a:close/>
                  <a:moveTo>
                    <a:pt x="6473" y="7454"/>
                  </a:moveTo>
                  <a:cubicBezTo>
                    <a:pt x="6440" y="7454"/>
                    <a:pt x="6408" y="7473"/>
                    <a:pt x="6394" y="7505"/>
                  </a:cubicBezTo>
                  <a:cubicBezTo>
                    <a:pt x="6375" y="7548"/>
                    <a:pt x="6394" y="7599"/>
                    <a:pt x="6439" y="7618"/>
                  </a:cubicBezTo>
                  <a:cubicBezTo>
                    <a:pt x="6541" y="7665"/>
                    <a:pt x="6657" y="7703"/>
                    <a:pt x="6777" y="7734"/>
                  </a:cubicBezTo>
                  <a:cubicBezTo>
                    <a:pt x="6783" y="7737"/>
                    <a:pt x="6791" y="7737"/>
                    <a:pt x="6798" y="7737"/>
                  </a:cubicBezTo>
                  <a:cubicBezTo>
                    <a:pt x="6836" y="7737"/>
                    <a:pt x="6871" y="7711"/>
                    <a:pt x="6881" y="7673"/>
                  </a:cubicBezTo>
                  <a:cubicBezTo>
                    <a:pt x="6892" y="7626"/>
                    <a:pt x="6865" y="7580"/>
                    <a:pt x="6819" y="7569"/>
                  </a:cubicBezTo>
                  <a:cubicBezTo>
                    <a:pt x="6708" y="7540"/>
                    <a:pt x="6604" y="7505"/>
                    <a:pt x="6508" y="7462"/>
                  </a:cubicBezTo>
                  <a:cubicBezTo>
                    <a:pt x="6496" y="7456"/>
                    <a:pt x="6485" y="7454"/>
                    <a:pt x="6473" y="7454"/>
                  </a:cubicBezTo>
                  <a:close/>
                  <a:moveTo>
                    <a:pt x="8492" y="7628"/>
                  </a:moveTo>
                  <a:cubicBezTo>
                    <a:pt x="8383" y="7628"/>
                    <a:pt x="8273" y="7631"/>
                    <a:pt x="8162" y="7634"/>
                  </a:cubicBezTo>
                  <a:cubicBezTo>
                    <a:pt x="8116" y="7636"/>
                    <a:pt x="8079" y="7676"/>
                    <a:pt x="8080" y="7724"/>
                  </a:cubicBezTo>
                  <a:cubicBezTo>
                    <a:pt x="8082" y="7771"/>
                    <a:pt x="8119" y="7806"/>
                    <a:pt x="8165" y="7806"/>
                  </a:cubicBezTo>
                  <a:lnTo>
                    <a:pt x="8168" y="7806"/>
                  </a:lnTo>
                  <a:cubicBezTo>
                    <a:pt x="8276" y="7803"/>
                    <a:pt x="8385" y="7799"/>
                    <a:pt x="8492" y="7799"/>
                  </a:cubicBezTo>
                  <a:lnTo>
                    <a:pt x="8508" y="7799"/>
                  </a:lnTo>
                  <a:cubicBezTo>
                    <a:pt x="8509" y="7799"/>
                    <a:pt x="8510" y="7799"/>
                    <a:pt x="8511" y="7799"/>
                  </a:cubicBezTo>
                  <a:cubicBezTo>
                    <a:pt x="8556" y="7799"/>
                    <a:pt x="8594" y="7760"/>
                    <a:pt x="8594" y="7715"/>
                  </a:cubicBezTo>
                  <a:cubicBezTo>
                    <a:pt x="8596" y="7667"/>
                    <a:pt x="8558" y="7628"/>
                    <a:pt x="8510" y="7628"/>
                  </a:cubicBezTo>
                  <a:close/>
                  <a:moveTo>
                    <a:pt x="7309" y="7642"/>
                  </a:moveTo>
                  <a:cubicBezTo>
                    <a:pt x="7263" y="7642"/>
                    <a:pt x="7224" y="7677"/>
                    <a:pt x="7220" y="7723"/>
                  </a:cubicBezTo>
                  <a:cubicBezTo>
                    <a:pt x="7219" y="7771"/>
                    <a:pt x="7254" y="7811"/>
                    <a:pt x="7302" y="7814"/>
                  </a:cubicBezTo>
                  <a:cubicBezTo>
                    <a:pt x="7333" y="7817"/>
                    <a:pt x="7363" y="7819"/>
                    <a:pt x="7393" y="7819"/>
                  </a:cubicBezTo>
                  <a:cubicBezTo>
                    <a:pt x="7457" y="7822"/>
                    <a:pt x="7520" y="7822"/>
                    <a:pt x="7584" y="7822"/>
                  </a:cubicBezTo>
                  <a:lnTo>
                    <a:pt x="7651" y="7822"/>
                  </a:lnTo>
                  <a:cubicBezTo>
                    <a:pt x="7699" y="7822"/>
                    <a:pt x="7736" y="7782"/>
                    <a:pt x="7736" y="7735"/>
                  </a:cubicBezTo>
                  <a:cubicBezTo>
                    <a:pt x="7736" y="7687"/>
                    <a:pt x="7698" y="7650"/>
                    <a:pt x="7650" y="7650"/>
                  </a:cubicBezTo>
                  <a:lnTo>
                    <a:pt x="7584" y="7650"/>
                  </a:lnTo>
                  <a:cubicBezTo>
                    <a:pt x="7523" y="7650"/>
                    <a:pt x="7461" y="7649"/>
                    <a:pt x="7400" y="7647"/>
                  </a:cubicBezTo>
                  <a:cubicBezTo>
                    <a:pt x="7371" y="7646"/>
                    <a:pt x="7342" y="7644"/>
                    <a:pt x="7312" y="7642"/>
                  </a:cubicBezTo>
                  <a:cubicBezTo>
                    <a:pt x="7311" y="7642"/>
                    <a:pt x="7310" y="7642"/>
                    <a:pt x="7309" y="7642"/>
                  </a:cubicBezTo>
                  <a:close/>
                  <a:moveTo>
                    <a:pt x="9023" y="7661"/>
                  </a:moveTo>
                  <a:cubicBezTo>
                    <a:pt x="8981" y="7661"/>
                    <a:pt x="8945" y="7691"/>
                    <a:pt x="8939" y="7735"/>
                  </a:cubicBezTo>
                  <a:cubicBezTo>
                    <a:pt x="8932" y="7782"/>
                    <a:pt x="8964" y="7825"/>
                    <a:pt x="9011" y="7831"/>
                  </a:cubicBezTo>
                  <a:cubicBezTo>
                    <a:pt x="9121" y="7847"/>
                    <a:pt x="9230" y="7870"/>
                    <a:pt x="9337" y="7897"/>
                  </a:cubicBezTo>
                  <a:cubicBezTo>
                    <a:pt x="9345" y="7900"/>
                    <a:pt x="9352" y="7900"/>
                    <a:pt x="9360" y="7900"/>
                  </a:cubicBezTo>
                  <a:cubicBezTo>
                    <a:pt x="9398" y="7900"/>
                    <a:pt x="9432" y="7875"/>
                    <a:pt x="9443" y="7836"/>
                  </a:cubicBezTo>
                  <a:cubicBezTo>
                    <a:pt x="9454" y="7791"/>
                    <a:pt x="9427" y="7743"/>
                    <a:pt x="9382" y="7732"/>
                  </a:cubicBezTo>
                  <a:cubicBezTo>
                    <a:pt x="9269" y="7702"/>
                    <a:pt x="9152" y="7678"/>
                    <a:pt x="9035" y="7662"/>
                  </a:cubicBezTo>
                  <a:cubicBezTo>
                    <a:pt x="9031" y="7661"/>
                    <a:pt x="9027" y="7661"/>
                    <a:pt x="9023" y="7661"/>
                  </a:cubicBezTo>
                  <a:close/>
                  <a:moveTo>
                    <a:pt x="32385" y="7793"/>
                  </a:moveTo>
                  <a:cubicBezTo>
                    <a:pt x="32362" y="7793"/>
                    <a:pt x="32340" y="7802"/>
                    <a:pt x="32323" y="7820"/>
                  </a:cubicBezTo>
                  <a:cubicBezTo>
                    <a:pt x="32289" y="7854"/>
                    <a:pt x="32291" y="7908"/>
                    <a:pt x="32326" y="7940"/>
                  </a:cubicBezTo>
                  <a:cubicBezTo>
                    <a:pt x="32405" y="8017"/>
                    <a:pt x="32478" y="8099"/>
                    <a:pt x="32547" y="8187"/>
                  </a:cubicBezTo>
                  <a:cubicBezTo>
                    <a:pt x="32563" y="8208"/>
                    <a:pt x="32589" y="8219"/>
                    <a:pt x="32614" y="8219"/>
                  </a:cubicBezTo>
                  <a:cubicBezTo>
                    <a:pt x="32634" y="8219"/>
                    <a:pt x="32651" y="8214"/>
                    <a:pt x="32667" y="8201"/>
                  </a:cubicBezTo>
                  <a:cubicBezTo>
                    <a:pt x="32706" y="8173"/>
                    <a:pt x="32712" y="8118"/>
                    <a:pt x="32683" y="8081"/>
                  </a:cubicBezTo>
                  <a:cubicBezTo>
                    <a:pt x="32610" y="7987"/>
                    <a:pt x="32530" y="7899"/>
                    <a:pt x="32445" y="7817"/>
                  </a:cubicBezTo>
                  <a:cubicBezTo>
                    <a:pt x="32428" y="7801"/>
                    <a:pt x="32406" y="7793"/>
                    <a:pt x="32385" y="7793"/>
                  </a:cubicBezTo>
                  <a:close/>
                  <a:moveTo>
                    <a:pt x="9844" y="7902"/>
                  </a:moveTo>
                  <a:cubicBezTo>
                    <a:pt x="9811" y="7902"/>
                    <a:pt x="9780" y="7921"/>
                    <a:pt x="9765" y="7953"/>
                  </a:cubicBezTo>
                  <a:cubicBezTo>
                    <a:pt x="9746" y="7996"/>
                    <a:pt x="9765" y="8048"/>
                    <a:pt x="9808" y="8067"/>
                  </a:cubicBezTo>
                  <a:cubicBezTo>
                    <a:pt x="9907" y="8112"/>
                    <a:pt x="10007" y="8165"/>
                    <a:pt x="10104" y="8222"/>
                  </a:cubicBezTo>
                  <a:cubicBezTo>
                    <a:pt x="10117" y="8230"/>
                    <a:pt x="10133" y="8233"/>
                    <a:pt x="10148" y="8233"/>
                  </a:cubicBezTo>
                  <a:cubicBezTo>
                    <a:pt x="10177" y="8233"/>
                    <a:pt x="10205" y="8219"/>
                    <a:pt x="10221" y="8192"/>
                  </a:cubicBezTo>
                  <a:cubicBezTo>
                    <a:pt x="10245" y="8150"/>
                    <a:pt x="10233" y="8097"/>
                    <a:pt x="10191" y="8073"/>
                  </a:cubicBezTo>
                  <a:cubicBezTo>
                    <a:pt x="10088" y="8014"/>
                    <a:pt x="9984" y="7958"/>
                    <a:pt x="9879" y="7910"/>
                  </a:cubicBezTo>
                  <a:cubicBezTo>
                    <a:pt x="9867" y="7905"/>
                    <a:pt x="9855" y="7902"/>
                    <a:pt x="9844" y="7902"/>
                  </a:cubicBezTo>
                  <a:close/>
                  <a:moveTo>
                    <a:pt x="10572" y="8353"/>
                  </a:moveTo>
                  <a:cubicBezTo>
                    <a:pt x="10547" y="8353"/>
                    <a:pt x="10521" y="8364"/>
                    <a:pt x="10505" y="8385"/>
                  </a:cubicBezTo>
                  <a:cubicBezTo>
                    <a:pt x="10476" y="8424"/>
                    <a:pt x="10482" y="8477"/>
                    <a:pt x="10519" y="8507"/>
                  </a:cubicBezTo>
                  <a:cubicBezTo>
                    <a:pt x="10604" y="8574"/>
                    <a:pt x="10691" y="8648"/>
                    <a:pt x="10775" y="8725"/>
                  </a:cubicBezTo>
                  <a:cubicBezTo>
                    <a:pt x="10791" y="8741"/>
                    <a:pt x="10812" y="8747"/>
                    <a:pt x="10833" y="8747"/>
                  </a:cubicBezTo>
                  <a:cubicBezTo>
                    <a:pt x="10857" y="8747"/>
                    <a:pt x="10879" y="8739"/>
                    <a:pt x="10897" y="8720"/>
                  </a:cubicBezTo>
                  <a:cubicBezTo>
                    <a:pt x="10929" y="8685"/>
                    <a:pt x="10928" y="8631"/>
                    <a:pt x="10892" y="8598"/>
                  </a:cubicBezTo>
                  <a:cubicBezTo>
                    <a:pt x="10804" y="8518"/>
                    <a:pt x="10715" y="8442"/>
                    <a:pt x="10625" y="8371"/>
                  </a:cubicBezTo>
                  <a:cubicBezTo>
                    <a:pt x="10609" y="8359"/>
                    <a:pt x="10591" y="8353"/>
                    <a:pt x="10572" y="8353"/>
                  </a:cubicBezTo>
                  <a:close/>
                  <a:moveTo>
                    <a:pt x="32884" y="8485"/>
                  </a:moveTo>
                  <a:cubicBezTo>
                    <a:pt x="32872" y="8485"/>
                    <a:pt x="32860" y="8488"/>
                    <a:pt x="32848" y="8493"/>
                  </a:cubicBezTo>
                  <a:cubicBezTo>
                    <a:pt x="32805" y="8514"/>
                    <a:pt x="32787" y="8566"/>
                    <a:pt x="32808" y="8608"/>
                  </a:cubicBezTo>
                  <a:cubicBezTo>
                    <a:pt x="32856" y="8706"/>
                    <a:pt x="32898" y="8810"/>
                    <a:pt x="32935" y="8917"/>
                  </a:cubicBezTo>
                  <a:cubicBezTo>
                    <a:pt x="32946" y="8952"/>
                    <a:pt x="32980" y="8975"/>
                    <a:pt x="33016" y="8975"/>
                  </a:cubicBezTo>
                  <a:cubicBezTo>
                    <a:pt x="33024" y="8975"/>
                    <a:pt x="33034" y="8973"/>
                    <a:pt x="33044" y="8970"/>
                  </a:cubicBezTo>
                  <a:cubicBezTo>
                    <a:pt x="33088" y="8954"/>
                    <a:pt x="33112" y="8906"/>
                    <a:pt x="33096" y="8861"/>
                  </a:cubicBezTo>
                  <a:cubicBezTo>
                    <a:pt x="33058" y="8747"/>
                    <a:pt x="33013" y="8637"/>
                    <a:pt x="32962" y="8533"/>
                  </a:cubicBezTo>
                  <a:cubicBezTo>
                    <a:pt x="32947" y="8503"/>
                    <a:pt x="32916" y="8485"/>
                    <a:pt x="32884" y="8485"/>
                  </a:cubicBezTo>
                  <a:close/>
                  <a:moveTo>
                    <a:pt x="11195" y="8943"/>
                  </a:moveTo>
                  <a:cubicBezTo>
                    <a:pt x="11174" y="8943"/>
                    <a:pt x="11154" y="8950"/>
                    <a:pt x="11137" y="8965"/>
                  </a:cubicBezTo>
                  <a:cubicBezTo>
                    <a:pt x="11102" y="8997"/>
                    <a:pt x="11099" y="9052"/>
                    <a:pt x="11131" y="9087"/>
                  </a:cubicBezTo>
                  <a:cubicBezTo>
                    <a:pt x="11205" y="9169"/>
                    <a:pt x="11278" y="9255"/>
                    <a:pt x="11350" y="9345"/>
                  </a:cubicBezTo>
                  <a:cubicBezTo>
                    <a:pt x="11368" y="9366"/>
                    <a:pt x="11394" y="9377"/>
                    <a:pt x="11418" y="9377"/>
                  </a:cubicBezTo>
                  <a:cubicBezTo>
                    <a:pt x="11437" y="9377"/>
                    <a:pt x="11456" y="9370"/>
                    <a:pt x="11472" y="9358"/>
                  </a:cubicBezTo>
                  <a:cubicBezTo>
                    <a:pt x="11509" y="9327"/>
                    <a:pt x="11514" y="9274"/>
                    <a:pt x="11485" y="9237"/>
                  </a:cubicBezTo>
                  <a:cubicBezTo>
                    <a:pt x="11410" y="9145"/>
                    <a:pt x="11334" y="9055"/>
                    <a:pt x="11259" y="8972"/>
                  </a:cubicBezTo>
                  <a:cubicBezTo>
                    <a:pt x="11242" y="8953"/>
                    <a:pt x="11218" y="8943"/>
                    <a:pt x="11195" y="8943"/>
                  </a:cubicBezTo>
                  <a:close/>
                  <a:moveTo>
                    <a:pt x="33139" y="9302"/>
                  </a:moveTo>
                  <a:cubicBezTo>
                    <a:pt x="33135" y="9302"/>
                    <a:pt x="33131" y="9302"/>
                    <a:pt x="33127" y="9303"/>
                  </a:cubicBezTo>
                  <a:cubicBezTo>
                    <a:pt x="33079" y="9311"/>
                    <a:pt x="33048" y="9356"/>
                    <a:pt x="33056" y="9402"/>
                  </a:cubicBezTo>
                  <a:cubicBezTo>
                    <a:pt x="33074" y="9511"/>
                    <a:pt x="33087" y="9623"/>
                    <a:pt x="33095" y="9735"/>
                  </a:cubicBezTo>
                  <a:cubicBezTo>
                    <a:pt x="33098" y="9782"/>
                    <a:pt x="33135" y="9815"/>
                    <a:pt x="33180" y="9815"/>
                  </a:cubicBezTo>
                  <a:lnTo>
                    <a:pt x="33186" y="9815"/>
                  </a:lnTo>
                  <a:cubicBezTo>
                    <a:pt x="33233" y="9812"/>
                    <a:pt x="33269" y="9771"/>
                    <a:pt x="33266" y="9724"/>
                  </a:cubicBezTo>
                  <a:cubicBezTo>
                    <a:pt x="33258" y="9606"/>
                    <a:pt x="33244" y="9489"/>
                    <a:pt x="33225" y="9375"/>
                  </a:cubicBezTo>
                  <a:cubicBezTo>
                    <a:pt x="33219" y="9331"/>
                    <a:pt x="33181" y="9302"/>
                    <a:pt x="33139" y="9302"/>
                  </a:cubicBezTo>
                  <a:close/>
                  <a:moveTo>
                    <a:pt x="11728" y="9616"/>
                  </a:moveTo>
                  <a:cubicBezTo>
                    <a:pt x="11711" y="9616"/>
                    <a:pt x="11693" y="9621"/>
                    <a:pt x="11679" y="9631"/>
                  </a:cubicBezTo>
                  <a:cubicBezTo>
                    <a:pt x="11640" y="9659"/>
                    <a:pt x="11631" y="9713"/>
                    <a:pt x="11658" y="9751"/>
                  </a:cubicBezTo>
                  <a:cubicBezTo>
                    <a:pt x="11720" y="9841"/>
                    <a:pt x="11784" y="9937"/>
                    <a:pt x="11848" y="10033"/>
                  </a:cubicBezTo>
                  <a:cubicBezTo>
                    <a:pt x="11864" y="10059"/>
                    <a:pt x="11893" y="10073"/>
                    <a:pt x="11920" y="10073"/>
                  </a:cubicBezTo>
                  <a:cubicBezTo>
                    <a:pt x="11936" y="10073"/>
                    <a:pt x="11952" y="10068"/>
                    <a:pt x="11967" y="10059"/>
                  </a:cubicBezTo>
                  <a:cubicBezTo>
                    <a:pt x="12007" y="10033"/>
                    <a:pt x="12018" y="9980"/>
                    <a:pt x="11992" y="9940"/>
                  </a:cubicBezTo>
                  <a:cubicBezTo>
                    <a:pt x="11928" y="9841"/>
                    <a:pt x="11863" y="9743"/>
                    <a:pt x="11799" y="9652"/>
                  </a:cubicBezTo>
                  <a:cubicBezTo>
                    <a:pt x="11782" y="9629"/>
                    <a:pt x="11755" y="9616"/>
                    <a:pt x="11728" y="9616"/>
                  </a:cubicBezTo>
                  <a:close/>
                  <a:moveTo>
                    <a:pt x="33180" y="10160"/>
                  </a:moveTo>
                  <a:cubicBezTo>
                    <a:pt x="33136" y="10160"/>
                    <a:pt x="33098" y="10194"/>
                    <a:pt x="33095" y="10240"/>
                  </a:cubicBezTo>
                  <a:cubicBezTo>
                    <a:pt x="33088" y="10350"/>
                    <a:pt x="33077" y="10462"/>
                    <a:pt x="33061" y="10575"/>
                  </a:cubicBezTo>
                  <a:cubicBezTo>
                    <a:pt x="33055" y="10623"/>
                    <a:pt x="33087" y="10666"/>
                    <a:pt x="33135" y="10672"/>
                  </a:cubicBezTo>
                  <a:lnTo>
                    <a:pt x="33146" y="10672"/>
                  </a:lnTo>
                  <a:cubicBezTo>
                    <a:pt x="33189" y="10672"/>
                    <a:pt x="33226" y="10642"/>
                    <a:pt x="33231" y="10599"/>
                  </a:cubicBezTo>
                  <a:cubicBezTo>
                    <a:pt x="33249" y="10483"/>
                    <a:pt x="33260" y="10365"/>
                    <a:pt x="33266" y="10251"/>
                  </a:cubicBezTo>
                  <a:cubicBezTo>
                    <a:pt x="33269" y="10203"/>
                    <a:pt x="33234" y="10163"/>
                    <a:pt x="33186" y="10160"/>
                  </a:cubicBezTo>
                  <a:cubicBezTo>
                    <a:pt x="33184" y="10160"/>
                    <a:pt x="33182" y="10160"/>
                    <a:pt x="33180" y="10160"/>
                  </a:cubicBezTo>
                  <a:close/>
                  <a:moveTo>
                    <a:pt x="12191" y="10340"/>
                  </a:moveTo>
                  <a:cubicBezTo>
                    <a:pt x="12177" y="10340"/>
                    <a:pt x="12162" y="10344"/>
                    <a:pt x="12148" y="10352"/>
                  </a:cubicBezTo>
                  <a:cubicBezTo>
                    <a:pt x="12108" y="10376"/>
                    <a:pt x="12093" y="10429"/>
                    <a:pt x="12117" y="10470"/>
                  </a:cubicBezTo>
                  <a:cubicBezTo>
                    <a:pt x="12177" y="10568"/>
                    <a:pt x="12233" y="10667"/>
                    <a:pt x="12287" y="10767"/>
                  </a:cubicBezTo>
                  <a:cubicBezTo>
                    <a:pt x="12303" y="10794"/>
                    <a:pt x="12332" y="10810"/>
                    <a:pt x="12362" y="10810"/>
                  </a:cubicBezTo>
                  <a:cubicBezTo>
                    <a:pt x="12377" y="10810"/>
                    <a:pt x="12391" y="10807"/>
                    <a:pt x="12404" y="10800"/>
                  </a:cubicBezTo>
                  <a:cubicBezTo>
                    <a:pt x="12446" y="10776"/>
                    <a:pt x="12460" y="10723"/>
                    <a:pt x="12438" y="10682"/>
                  </a:cubicBezTo>
                  <a:cubicBezTo>
                    <a:pt x="12382" y="10583"/>
                    <a:pt x="12325" y="10482"/>
                    <a:pt x="12266" y="10382"/>
                  </a:cubicBezTo>
                  <a:cubicBezTo>
                    <a:pt x="12250" y="10356"/>
                    <a:pt x="12221" y="10340"/>
                    <a:pt x="12191" y="10340"/>
                  </a:cubicBezTo>
                  <a:close/>
                  <a:moveTo>
                    <a:pt x="33046" y="11006"/>
                  </a:moveTo>
                  <a:cubicBezTo>
                    <a:pt x="33007" y="11006"/>
                    <a:pt x="32971" y="11032"/>
                    <a:pt x="32962" y="11071"/>
                  </a:cubicBezTo>
                  <a:cubicBezTo>
                    <a:pt x="32941" y="11153"/>
                    <a:pt x="32917" y="11234"/>
                    <a:pt x="32890" y="11314"/>
                  </a:cubicBezTo>
                  <a:cubicBezTo>
                    <a:pt x="32882" y="11340"/>
                    <a:pt x="32872" y="11367"/>
                    <a:pt x="32864" y="11393"/>
                  </a:cubicBezTo>
                  <a:cubicBezTo>
                    <a:pt x="32848" y="11438"/>
                    <a:pt x="32872" y="11486"/>
                    <a:pt x="32917" y="11502"/>
                  </a:cubicBezTo>
                  <a:cubicBezTo>
                    <a:pt x="32927" y="11505"/>
                    <a:pt x="32936" y="11506"/>
                    <a:pt x="32944" y="11506"/>
                  </a:cubicBezTo>
                  <a:cubicBezTo>
                    <a:pt x="32981" y="11506"/>
                    <a:pt x="33013" y="11484"/>
                    <a:pt x="33026" y="11449"/>
                  </a:cubicBezTo>
                  <a:cubicBezTo>
                    <a:pt x="33036" y="11422"/>
                    <a:pt x="33045" y="11394"/>
                    <a:pt x="33053" y="11367"/>
                  </a:cubicBezTo>
                  <a:cubicBezTo>
                    <a:pt x="33080" y="11284"/>
                    <a:pt x="33106" y="11199"/>
                    <a:pt x="33128" y="11114"/>
                  </a:cubicBezTo>
                  <a:cubicBezTo>
                    <a:pt x="33140" y="11068"/>
                    <a:pt x="33112" y="11021"/>
                    <a:pt x="33066" y="11008"/>
                  </a:cubicBezTo>
                  <a:cubicBezTo>
                    <a:pt x="33059" y="11007"/>
                    <a:pt x="33052" y="11006"/>
                    <a:pt x="33046" y="11006"/>
                  </a:cubicBezTo>
                  <a:close/>
                  <a:moveTo>
                    <a:pt x="12609" y="11091"/>
                  </a:moveTo>
                  <a:cubicBezTo>
                    <a:pt x="12595" y="11091"/>
                    <a:pt x="12582" y="11094"/>
                    <a:pt x="12569" y="11101"/>
                  </a:cubicBezTo>
                  <a:cubicBezTo>
                    <a:pt x="12527" y="11124"/>
                    <a:pt x="12511" y="11177"/>
                    <a:pt x="12534" y="11218"/>
                  </a:cubicBezTo>
                  <a:cubicBezTo>
                    <a:pt x="12588" y="11319"/>
                    <a:pt x="12643" y="11420"/>
                    <a:pt x="12699" y="11521"/>
                  </a:cubicBezTo>
                  <a:cubicBezTo>
                    <a:pt x="12713" y="11548"/>
                    <a:pt x="12743" y="11564"/>
                    <a:pt x="12774" y="11564"/>
                  </a:cubicBezTo>
                  <a:cubicBezTo>
                    <a:pt x="12787" y="11564"/>
                    <a:pt x="12801" y="11561"/>
                    <a:pt x="12814" y="11555"/>
                  </a:cubicBezTo>
                  <a:cubicBezTo>
                    <a:pt x="12856" y="11532"/>
                    <a:pt x="12872" y="11479"/>
                    <a:pt x="12849" y="11438"/>
                  </a:cubicBezTo>
                  <a:cubicBezTo>
                    <a:pt x="12793" y="11337"/>
                    <a:pt x="12739" y="11236"/>
                    <a:pt x="12684" y="11137"/>
                  </a:cubicBezTo>
                  <a:cubicBezTo>
                    <a:pt x="12669" y="11108"/>
                    <a:pt x="12639" y="11091"/>
                    <a:pt x="12609" y="11091"/>
                  </a:cubicBezTo>
                  <a:close/>
                  <a:moveTo>
                    <a:pt x="25851" y="11854"/>
                  </a:moveTo>
                  <a:cubicBezTo>
                    <a:pt x="25804" y="11854"/>
                    <a:pt x="25765" y="11890"/>
                    <a:pt x="25764" y="11936"/>
                  </a:cubicBezTo>
                  <a:cubicBezTo>
                    <a:pt x="25762" y="11984"/>
                    <a:pt x="25799" y="12024"/>
                    <a:pt x="25847" y="12025"/>
                  </a:cubicBezTo>
                  <a:cubicBezTo>
                    <a:pt x="25961" y="12030"/>
                    <a:pt x="26073" y="12040"/>
                    <a:pt x="26182" y="12053"/>
                  </a:cubicBezTo>
                  <a:lnTo>
                    <a:pt x="26193" y="12053"/>
                  </a:lnTo>
                  <a:cubicBezTo>
                    <a:pt x="26236" y="12053"/>
                    <a:pt x="26273" y="12021"/>
                    <a:pt x="26278" y="11977"/>
                  </a:cubicBezTo>
                  <a:cubicBezTo>
                    <a:pt x="26284" y="11931"/>
                    <a:pt x="26251" y="11888"/>
                    <a:pt x="26203" y="11883"/>
                  </a:cubicBezTo>
                  <a:cubicBezTo>
                    <a:pt x="26089" y="11868"/>
                    <a:pt x="25972" y="11859"/>
                    <a:pt x="25854" y="11854"/>
                  </a:cubicBezTo>
                  <a:cubicBezTo>
                    <a:pt x="25853" y="11854"/>
                    <a:pt x="25852" y="11854"/>
                    <a:pt x="25851" y="11854"/>
                  </a:cubicBezTo>
                  <a:close/>
                  <a:moveTo>
                    <a:pt x="25337" y="11862"/>
                  </a:moveTo>
                  <a:cubicBezTo>
                    <a:pt x="25334" y="11862"/>
                    <a:pt x="25331" y="11862"/>
                    <a:pt x="25328" y="11862"/>
                  </a:cubicBezTo>
                  <a:cubicBezTo>
                    <a:pt x="25215" y="11868"/>
                    <a:pt x="25098" y="11881"/>
                    <a:pt x="24982" y="11896"/>
                  </a:cubicBezTo>
                  <a:cubicBezTo>
                    <a:pt x="24934" y="11902"/>
                    <a:pt x="24901" y="11945"/>
                    <a:pt x="24907" y="11992"/>
                  </a:cubicBezTo>
                  <a:cubicBezTo>
                    <a:pt x="24914" y="12035"/>
                    <a:pt x="24950" y="12067"/>
                    <a:pt x="24992" y="12067"/>
                  </a:cubicBezTo>
                  <a:cubicBezTo>
                    <a:pt x="24997" y="12067"/>
                    <a:pt x="25000" y="12067"/>
                    <a:pt x="25003" y="12065"/>
                  </a:cubicBezTo>
                  <a:cubicBezTo>
                    <a:pt x="25117" y="12051"/>
                    <a:pt x="25231" y="12040"/>
                    <a:pt x="25341" y="12033"/>
                  </a:cubicBezTo>
                  <a:cubicBezTo>
                    <a:pt x="25388" y="12030"/>
                    <a:pt x="25423" y="11988"/>
                    <a:pt x="25421" y="11942"/>
                  </a:cubicBezTo>
                  <a:cubicBezTo>
                    <a:pt x="25417" y="11897"/>
                    <a:pt x="25381" y="11862"/>
                    <a:pt x="25337" y="11862"/>
                  </a:cubicBezTo>
                  <a:close/>
                  <a:moveTo>
                    <a:pt x="24485" y="11983"/>
                  </a:moveTo>
                  <a:cubicBezTo>
                    <a:pt x="24479" y="11983"/>
                    <a:pt x="24473" y="11984"/>
                    <a:pt x="24467" y="11985"/>
                  </a:cubicBezTo>
                  <a:cubicBezTo>
                    <a:pt x="24355" y="12009"/>
                    <a:pt x="24241" y="12037"/>
                    <a:pt x="24129" y="12067"/>
                  </a:cubicBezTo>
                  <a:cubicBezTo>
                    <a:pt x="24082" y="12080"/>
                    <a:pt x="24055" y="12126"/>
                    <a:pt x="24068" y="12173"/>
                  </a:cubicBezTo>
                  <a:cubicBezTo>
                    <a:pt x="24078" y="12211"/>
                    <a:pt x="24113" y="12237"/>
                    <a:pt x="24151" y="12237"/>
                  </a:cubicBezTo>
                  <a:cubicBezTo>
                    <a:pt x="24159" y="12237"/>
                    <a:pt x="24166" y="12235"/>
                    <a:pt x="24174" y="12233"/>
                  </a:cubicBezTo>
                  <a:cubicBezTo>
                    <a:pt x="24283" y="12203"/>
                    <a:pt x="24395" y="12176"/>
                    <a:pt x="24504" y="12153"/>
                  </a:cubicBezTo>
                  <a:cubicBezTo>
                    <a:pt x="24550" y="12144"/>
                    <a:pt x="24579" y="12097"/>
                    <a:pt x="24569" y="12051"/>
                  </a:cubicBezTo>
                  <a:cubicBezTo>
                    <a:pt x="24561" y="12011"/>
                    <a:pt x="24525" y="11983"/>
                    <a:pt x="24485" y="11983"/>
                  </a:cubicBezTo>
                  <a:close/>
                  <a:moveTo>
                    <a:pt x="26700" y="11976"/>
                  </a:moveTo>
                  <a:cubicBezTo>
                    <a:pt x="26662" y="11976"/>
                    <a:pt x="26627" y="12002"/>
                    <a:pt x="26616" y="12041"/>
                  </a:cubicBezTo>
                  <a:cubicBezTo>
                    <a:pt x="26605" y="12086"/>
                    <a:pt x="26632" y="12134"/>
                    <a:pt x="26678" y="12145"/>
                  </a:cubicBezTo>
                  <a:cubicBezTo>
                    <a:pt x="26787" y="12174"/>
                    <a:pt x="26894" y="12206"/>
                    <a:pt x="26999" y="12245"/>
                  </a:cubicBezTo>
                  <a:cubicBezTo>
                    <a:pt x="27008" y="12248"/>
                    <a:pt x="27018" y="12250"/>
                    <a:pt x="27027" y="12250"/>
                  </a:cubicBezTo>
                  <a:cubicBezTo>
                    <a:pt x="27063" y="12250"/>
                    <a:pt x="27095" y="12227"/>
                    <a:pt x="27107" y="12193"/>
                  </a:cubicBezTo>
                  <a:cubicBezTo>
                    <a:pt x="27123" y="12149"/>
                    <a:pt x="27101" y="12099"/>
                    <a:pt x="27056" y="12083"/>
                  </a:cubicBezTo>
                  <a:cubicBezTo>
                    <a:pt x="26947" y="12043"/>
                    <a:pt x="26835" y="12008"/>
                    <a:pt x="26720" y="11979"/>
                  </a:cubicBezTo>
                  <a:cubicBezTo>
                    <a:pt x="26713" y="11977"/>
                    <a:pt x="26706" y="11976"/>
                    <a:pt x="26700" y="11976"/>
                  </a:cubicBezTo>
                  <a:close/>
                  <a:moveTo>
                    <a:pt x="32745" y="11810"/>
                  </a:moveTo>
                  <a:cubicBezTo>
                    <a:pt x="32714" y="11810"/>
                    <a:pt x="32684" y="11827"/>
                    <a:pt x="32669" y="11857"/>
                  </a:cubicBezTo>
                  <a:cubicBezTo>
                    <a:pt x="32618" y="11958"/>
                    <a:pt x="32563" y="12057"/>
                    <a:pt x="32506" y="12153"/>
                  </a:cubicBezTo>
                  <a:cubicBezTo>
                    <a:pt x="32481" y="12193"/>
                    <a:pt x="32494" y="12246"/>
                    <a:pt x="32536" y="12270"/>
                  </a:cubicBezTo>
                  <a:cubicBezTo>
                    <a:pt x="32549" y="12278"/>
                    <a:pt x="32565" y="12283"/>
                    <a:pt x="32579" y="12283"/>
                  </a:cubicBezTo>
                  <a:cubicBezTo>
                    <a:pt x="32608" y="12283"/>
                    <a:pt x="32637" y="12269"/>
                    <a:pt x="32653" y="12241"/>
                  </a:cubicBezTo>
                  <a:cubicBezTo>
                    <a:pt x="32714" y="12142"/>
                    <a:pt x="32770" y="12038"/>
                    <a:pt x="32823" y="11934"/>
                  </a:cubicBezTo>
                  <a:cubicBezTo>
                    <a:pt x="32843" y="11891"/>
                    <a:pt x="32826" y="11840"/>
                    <a:pt x="32783" y="11819"/>
                  </a:cubicBezTo>
                  <a:cubicBezTo>
                    <a:pt x="32771" y="11813"/>
                    <a:pt x="32758" y="11810"/>
                    <a:pt x="32745" y="11810"/>
                  </a:cubicBezTo>
                  <a:close/>
                  <a:moveTo>
                    <a:pt x="13024" y="11843"/>
                  </a:moveTo>
                  <a:cubicBezTo>
                    <a:pt x="13010" y="11843"/>
                    <a:pt x="12995" y="11847"/>
                    <a:pt x="12982" y="11854"/>
                  </a:cubicBezTo>
                  <a:cubicBezTo>
                    <a:pt x="12940" y="11878"/>
                    <a:pt x="12926" y="11931"/>
                    <a:pt x="12950" y="11972"/>
                  </a:cubicBezTo>
                  <a:cubicBezTo>
                    <a:pt x="13008" y="12072"/>
                    <a:pt x="13065" y="12171"/>
                    <a:pt x="13125" y="12270"/>
                  </a:cubicBezTo>
                  <a:cubicBezTo>
                    <a:pt x="13141" y="12298"/>
                    <a:pt x="13169" y="12312"/>
                    <a:pt x="13198" y="12312"/>
                  </a:cubicBezTo>
                  <a:cubicBezTo>
                    <a:pt x="13213" y="12312"/>
                    <a:pt x="13229" y="12307"/>
                    <a:pt x="13243" y="12299"/>
                  </a:cubicBezTo>
                  <a:cubicBezTo>
                    <a:pt x="13283" y="12275"/>
                    <a:pt x="13296" y="12222"/>
                    <a:pt x="13272" y="12182"/>
                  </a:cubicBezTo>
                  <a:cubicBezTo>
                    <a:pt x="13213" y="12085"/>
                    <a:pt x="13157" y="11985"/>
                    <a:pt x="13099" y="11886"/>
                  </a:cubicBezTo>
                  <a:cubicBezTo>
                    <a:pt x="13083" y="11859"/>
                    <a:pt x="13054" y="11843"/>
                    <a:pt x="13024" y="11843"/>
                  </a:cubicBezTo>
                  <a:close/>
                  <a:moveTo>
                    <a:pt x="23659" y="12216"/>
                  </a:moveTo>
                  <a:cubicBezTo>
                    <a:pt x="23650" y="12216"/>
                    <a:pt x="23640" y="12217"/>
                    <a:pt x="23631" y="12221"/>
                  </a:cubicBezTo>
                  <a:cubicBezTo>
                    <a:pt x="23522" y="12258"/>
                    <a:pt x="23413" y="12298"/>
                    <a:pt x="23304" y="12341"/>
                  </a:cubicBezTo>
                  <a:cubicBezTo>
                    <a:pt x="23261" y="12357"/>
                    <a:pt x="23239" y="12406"/>
                    <a:pt x="23256" y="12451"/>
                  </a:cubicBezTo>
                  <a:cubicBezTo>
                    <a:pt x="23269" y="12485"/>
                    <a:pt x="23301" y="12506"/>
                    <a:pt x="23336" y="12506"/>
                  </a:cubicBezTo>
                  <a:cubicBezTo>
                    <a:pt x="23346" y="12506"/>
                    <a:pt x="23357" y="12504"/>
                    <a:pt x="23367" y="12501"/>
                  </a:cubicBezTo>
                  <a:cubicBezTo>
                    <a:pt x="23474" y="12459"/>
                    <a:pt x="23581" y="12419"/>
                    <a:pt x="23687" y="12382"/>
                  </a:cubicBezTo>
                  <a:cubicBezTo>
                    <a:pt x="23732" y="12366"/>
                    <a:pt x="23756" y="12318"/>
                    <a:pt x="23740" y="12274"/>
                  </a:cubicBezTo>
                  <a:cubicBezTo>
                    <a:pt x="23727" y="12238"/>
                    <a:pt x="23695" y="12216"/>
                    <a:pt x="23659" y="12216"/>
                  </a:cubicBezTo>
                  <a:close/>
                  <a:moveTo>
                    <a:pt x="27499" y="12288"/>
                  </a:moveTo>
                  <a:cubicBezTo>
                    <a:pt x="27467" y="12288"/>
                    <a:pt x="27437" y="12305"/>
                    <a:pt x="27421" y="12334"/>
                  </a:cubicBezTo>
                  <a:cubicBezTo>
                    <a:pt x="27399" y="12376"/>
                    <a:pt x="27415" y="12427"/>
                    <a:pt x="27457" y="12450"/>
                  </a:cubicBezTo>
                  <a:cubicBezTo>
                    <a:pt x="27549" y="12499"/>
                    <a:pt x="27645" y="12554"/>
                    <a:pt x="27750" y="12618"/>
                  </a:cubicBezTo>
                  <a:cubicBezTo>
                    <a:pt x="27764" y="12627"/>
                    <a:pt x="27780" y="12631"/>
                    <a:pt x="27794" y="12631"/>
                  </a:cubicBezTo>
                  <a:cubicBezTo>
                    <a:pt x="27823" y="12631"/>
                    <a:pt x="27852" y="12616"/>
                    <a:pt x="27868" y="12591"/>
                  </a:cubicBezTo>
                  <a:cubicBezTo>
                    <a:pt x="27894" y="12549"/>
                    <a:pt x="27881" y="12496"/>
                    <a:pt x="27839" y="12472"/>
                  </a:cubicBezTo>
                  <a:cubicBezTo>
                    <a:pt x="27732" y="12406"/>
                    <a:pt x="27633" y="12349"/>
                    <a:pt x="27538" y="12298"/>
                  </a:cubicBezTo>
                  <a:cubicBezTo>
                    <a:pt x="27525" y="12291"/>
                    <a:pt x="27512" y="12288"/>
                    <a:pt x="27499" y="12288"/>
                  </a:cubicBezTo>
                  <a:close/>
                  <a:moveTo>
                    <a:pt x="22861" y="12534"/>
                  </a:moveTo>
                  <a:cubicBezTo>
                    <a:pt x="22849" y="12534"/>
                    <a:pt x="22837" y="12537"/>
                    <a:pt x="22825" y="12543"/>
                  </a:cubicBezTo>
                  <a:cubicBezTo>
                    <a:pt x="22721" y="12589"/>
                    <a:pt x="22616" y="12637"/>
                    <a:pt x="22512" y="12687"/>
                  </a:cubicBezTo>
                  <a:cubicBezTo>
                    <a:pt x="22470" y="12707"/>
                    <a:pt x="22451" y="12759"/>
                    <a:pt x="22472" y="12802"/>
                  </a:cubicBezTo>
                  <a:cubicBezTo>
                    <a:pt x="22486" y="12832"/>
                    <a:pt x="22516" y="12850"/>
                    <a:pt x="22550" y="12850"/>
                  </a:cubicBezTo>
                  <a:cubicBezTo>
                    <a:pt x="22561" y="12850"/>
                    <a:pt x="22574" y="12848"/>
                    <a:pt x="22587" y="12842"/>
                  </a:cubicBezTo>
                  <a:cubicBezTo>
                    <a:pt x="22689" y="12792"/>
                    <a:pt x="22792" y="12744"/>
                    <a:pt x="22896" y="12698"/>
                  </a:cubicBezTo>
                  <a:cubicBezTo>
                    <a:pt x="22939" y="12679"/>
                    <a:pt x="22958" y="12627"/>
                    <a:pt x="22939" y="12584"/>
                  </a:cubicBezTo>
                  <a:cubicBezTo>
                    <a:pt x="22925" y="12554"/>
                    <a:pt x="22894" y="12534"/>
                    <a:pt x="22861" y="12534"/>
                  </a:cubicBezTo>
                  <a:close/>
                  <a:moveTo>
                    <a:pt x="32285" y="12534"/>
                  </a:moveTo>
                  <a:cubicBezTo>
                    <a:pt x="32260" y="12534"/>
                    <a:pt x="32235" y="12546"/>
                    <a:pt x="32219" y="12567"/>
                  </a:cubicBezTo>
                  <a:cubicBezTo>
                    <a:pt x="32148" y="12655"/>
                    <a:pt x="32075" y="12741"/>
                    <a:pt x="31998" y="12820"/>
                  </a:cubicBezTo>
                  <a:cubicBezTo>
                    <a:pt x="31966" y="12853"/>
                    <a:pt x="31966" y="12908"/>
                    <a:pt x="32001" y="12941"/>
                  </a:cubicBezTo>
                  <a:cubicBezTo>
                    <a:pt x="32017" y="12957"/>
                    <a:pt x="32038" y="12965"/>
                    <a:pt x="32060" y="12965"/>
                  </a:cubicBezTo>
                  <a:cubicBezTo>
                    <a:pt x="32083" y="12965"/>
                    <a:pt x="32105" y="12956"/>
                    <a:pt x="32123" y="12938"/>
                  </a:cubicBezTo>
                  <a:cubicBezTo>
                    <a:pt x="32201" y="12855"/>
                    <a:pt x="32280" y="12767"/>
                    <a:pt x="32353" y="12674"/>
                  </a:cubicBezTo>
                  <a:cubicBezTo>
                    <a:pt x="32382" y="12637"/>
                    <a:pt x="32377" y="12583"/>
                    <a:pt x="32339" y="12554"/>
                  </a:cubicBezTo>
                  <a:cubicBezTo>
                    <a:pt x="32323" y="12541"/>
                    <a:pt x="32304" y="12534"/>
                    <a:pt x="32285" y="12534"/>
                  </a:cubicBezTo>
                  <a:close/>
                  <a:moveTo>
                    <a:pt x="13474" y="12576"/>
                  </a:moveTo>
                  <a:cubicBezTo>
                    <a:pt x="13457" y="12576"/>
                    <a:pt x="13441" y="12581"/>
                    <a:pt x="13426" y="12591"/>
                  </a:cubicBezTo>
                  <a:cubicBezTo>
                    <a:pt x="13386" y="12616"/>
                    <a:pt x="13376" y="12671"/>
                    <a:pt x="13402" y="12709"/>
                  </a:cubicBezTo>
                  <a:cubicBezTo>
                    <a:pt x="13467" y="12810"/>
                    <a:pt x="13535" y="12906"/>
                    <a:pt x="13599" y="12996"/>
                  </a:cubicBezTo>
                  <a:cubicBezTo>
                    <a:pt x="13616" y="13018"/>
                    <a:pt x="13642" y="13031"/>
                    <a:pt x="13669" y="13031"/>
                  </a:cubicBezTo>
                  <a:cubicBezTo>
                    <a:pt x="13687" y="13031"/>
                    <a:pt x="13704" y="13026"/>
                    <a:pt x="13719" y="13015"/>
                  </a:cubicBezTo>
                  <a:cubicBezTo>
                    <a:pt x="13757" y="12986"/>
                    <a:pt x="13767" y="12933"/>
                    <a:pt x="13738" y="12895"/>
                  </a:cubicBezTo>
                  <a:cubicBezTo>
                    <a:pt x="13675" y="12807"/>
                    <a:pt x="13610" y="12712"/>
                    <a:pt x="13544" y="12615"/>
                  </a:cubicBezTo>
                  <a:cubicBezTo>
                    <a:pt x="13528" y="12590"/>
                    <a:pt x="13501" y="12576"/>
                    <a:pt x="13474" y="12576"/>
                  </a:cubicBezTo>
                  <a:close/>
                  <a:moveTo>
                    <a:pt x="28227" y="12740"/>
                  </a:moveTo>
                  <a:cubicBezTo>
                    <a:pt x="28200" y="12740"/>
                    <a:pt x="28172" y="12753"/>
                    <a:pt x="28156" y="12778"/>
                  </a:cubicBezTo>
                  <a:cubicBezTo>
                    <a:pt x="28129" y="12816"/>
                    <a:pt x="28140" y="12871"/>
                    <a:pt x="28179" y="12896"/>
                  </a:cubicBezTo>
                  <a:lnTo>
                    <a:pt x="28264" y="12952"/>
                  </a:lnTo>
                  <a:cubicBezTo>
                    <a:pt x="28331" y="12999"/>
                    <a:pt x="28398" y="13044"/>
                    <a:pt x="28465" y="13089"/>
                  </a:cubicBezTo>
                  <a:cubicBezTo>
                    <a:pt x="28480" y="13098"/>
                    <a:pt x="28497" y="13103"/>
                    <a:pt x="28513" y="13103"/>
                  </a:cubicBezTo>
                  <a:cubicBezTo>
                    <a:pt x="28541" y="13103"/>
                    <a:pt x="28568" y="13090"/>
                    <a:pt x="28585" y="13065"/>
                  </a:cubicBezTo>
                  <a:cubicBezTo>
                    <a:pt x="28611" y="13025"/>
                    <a:pt x="28600" y="12972"/>
                    <a:pt x="28560" y="12946"/>
                  </a:cubicBezTo>
                  <a:cubicBezTo>
                    <a:pt x="28493" y="12901"/>
                    <a:pt x="28427" y="12856"/>
                    <a:pt x="28360" y="12810"/>
                  </a:cubicBezTo>
                  <a:lnTo>
                    <a:pt x="28275" y="12754"/>
                  </a:lnTo>
                  <a:cubicBezTo>
                    <a:pt x="28260" y="12744"/>
                    <a:pt x="28244" y="12740"/>
                    <a:pt x="28227" y="12740"/>
                  </a:cubicBezTo>
                  <a:close/>
                  <a:moveTo>
                    <a:pt x="22088" y="12907"/>
                  </a:moveTo>
                  <a:cubicBezTo>
                    <a:pt x="22074" y="12907"/>
                    <a:pt x="22061" y="12911"/>
                    <a:pt x="22049" y="12917"/>
                  </a:cubicBezTo>
                  <a:cubicBezTo>
                    <a:pt x="21946" y="12969"/>
                    <a:pt x="21844" y="13021"/>
                    <a:pt x="21741" y="13076"/>
                  </a:cubicBezTo>
                  <a:cubicBezTo>
                    <a:pt x="21700" y="13097"/>
                    <a:pt x="21684" y="13149"/>
                    <a:pt x="21706" y="13191"/>
                  </a:cubicBezTo>
                  <a:cubicBezTo>
                    <a:pt x="21721" y="13220"/>
                    <a:pt x="21751" y="13238"/>
                    <a:pt x="21781" y="13238"/>
                  </a:cubicBezTo>
                  <a:cubicBezTo>
                    <a:pt x="21796" y="13238"/>
                    <a:pt x="21809" y="13234"/>
                    <a:pt x="21821" y="13228"/>
                  </a:cubicBezTo>
                  <a:cubicBezTo>
                    <a:pt x="21922" y="13175"/>
                    <a:pt x="22025" y="13122"/>
                    <a:pt x="22126" y="13069"/>
                  </a:cubicBezTo>
                  <a:cubicBezTo>
                    <a:pt x="22169" y="13049"/>
                    <a:pt x="22185" y="12997"/>
                    <a:pt x="22164" y="12954"/>
                  </a:cubicBezTo>
                  <a:cubicBezTo>
                    <a:pt x="22148" y="12925"/>
                    <a:pt x="22118" y="12907"/>
                    <a:pt x="22088" y="12907"/>
                  </a:cubicBezTo>
                  <a:close/>
                  <a:moveTo>
                    <a:pt x="31675" y="13135"/>
                  </a:moveTo>
                  <a:cubicBezTo>
                    <a:pt x="31657" y="13135"/>
                    <a:pt x="31639" y="13141"/>
                    <a:pt x="31623" y="13153"/>
                  </a:cubicBezTo>
                  <a:cubicBezTo>
                    <a:pt x="31533" y="13222"/>
                    <a:pt x="31441" y="13282"/>
                    <a:pt x="31346" y="13337"/>
                  </a:cubicBezTo>
                  <a:cubicBezTo>
                    <a:pt x="31306" y="13361"/>
                    <a:pt x="31292" y="13414"/>
                    <a:pt x="31314" y="13454"/>
                  </a:cubicBezTo>
                  <a:cubicBezTo>
                    <a:pt x="31330" y="13483"/>
                    <a:pt x="31359" y="13497"/>
                    <a:pt x="31389" y="13497"/>
                  </a:cubicBezTo>
                  <a:cubicBezTo>
                    <a:pt x="31404" y="13497"/>
                    <a:pt x="31418" y="13494"/>
                    <a:pt x="31433" y="13486"/>
                  </a:cubicBezTo>
                  <a:cubicBezTo>
                    <a:pt x="31532" y="13428"/>
                    <a:pt x="31631" y="13362"/>
                    <a:pt x="31727" y="13290"/>
                  </a:cubicBezTo>
                  <a:cubicBezTo>
                    <a:pt x="31766" y="13262"/>
                    <a:pt x="31772" y="13207"/>
                    <a:pt x="31745" y="13170"/>
                  </a:cubicBezTo>
                  <a:cubicBezTo>
                    <a:pt x="31728" y="13147"/>
                    <a:pt x="31702" y="13135"/>
                    <a:pt x="31675" y="13135"/>
                  </a:cubicBezTo>
                  <a:close/>
                  <a:moveTo>
                    <a:pt x="28950" y="13205"/>
                  </a:moveTo>
                  <a:cubicBezTo>
                    <a:pt x="28921" y="13205"/>
                    <a:pt x="28891" y="13221"/>
                    <a:pt x="28875" y="13249"/>
                  </a:cubicBezTo>
                  <a:cubicBezTo>
                    <a:pt x="28851" y="13289"/>
                    <a:pt x="28866" y="13342"/>
                    <a:pt x="28907" y="13366"/>
                  </a:cubicBezTo>
                  <a:cubicBezTo>
                    <a:pt x="29015" y="13430"/>
                    <a:pt x="29117" y="13483"/>
                    <a:pt x="29216" y="13531"/>
                  </a:cubicBezTo>
                  <a:cubicBezTo>
                    <a:pt x="29228" y="13537"/>
                    <a:pt x="29240" y="13539"/>
                    <a:pt x="29253" y="13539"/>
                  </a:cubicBezTo>
                  <a:cubicBezTo>
                    <a:pt x="29285" y="13539"/>
                    <a:pt x="29316" y="13521"/>
                    <a:pt x="29330" y="13491"/>
                  </a:cubicBezTo>
                  <a:cubicBezTo>
                    <a:pt x="29351" y="13447"/>
                    <a:pt x="29333" y="13396"/>
                    <a:pt x="29290" y="13375"/>
                  </a:cubicBezTo>
                  <a:cubicBezTo>
                    <a:pt x="29196" y="13330"/>
                    <a:pt x="29098" y="13278"/>
                    <a:pt x="28992" y="13217"/>
                  </a:cubicBezTo>
                  <a:cubicBezTo>
                    <a:pt x="28979" y="13209"/>
                    <a:pt x="28965" y="13205"/>
                    <a:pt x="28950" y="13205"/>
                  </a:cubicBezTo>
                  <a:close/>
                  <a:moveTo>
                    <a:pt x="21327" y="13306"/>
                  </a:moveTo>
                  <a:cubicBezTo>
                    <a:pt x="21313" y="13306"/>
                    <a:pt x="21299" y="13309"/>
                    <a:pt x="21287" y="13316"/>
                  </a:cubicBezTo>
                  <a:lnTo>
                    <a:pt x="20982" y="13476"/>
                  </a:lnTo>
                  <a:cubicBezTo>
                    <a:pt x="20941" y="13499"/>
                    <a:pt x="20925" y="13551"/>
                    <a:pt x="20947" y="13593"/>
                  </a:cubicBezTo>
                  <a:cubicBezTo>
                    <a:pt x="20961" y="13622"/>
                    <a:pt x="20992" y="13639"/>
                    <a:pt x="21022" y="13639"/>
                  </a:cubicBezTo>
                  <a:cubicBezTo>
                    <a:pt x="21037" y="13639"/>
                    <a:pt x="21050" y="13636"/>
                    <a:pt x="21062" y="13628"/>
                  </a:cubicBezTo>
                  <a:lnTo>
                    <a:pt x="21367" y="13468"/>
                  </a:lnTo>
                  <a:cubicBezTo>
                    <a:pt x="21408" y="13446"/>
                    <a:pt x="21424" y="13394"/>
                    <a:pt x="21402" y="13351"/>
                  </a:cubicBezTo>
                  <a:cubicBezTo>
                    <a:pt x="21386" y="13322"/>
                    <a:pt x="21357" y="13306"/>
                    <a:pt x="21327" y="13306"/>
                  </a:cubicBezTo>
                  <a:close/>
                  <a:moveTo>
                    <a:pt x="13986" y="13265"/>
                  </a:moveTo>
                  <a:cubicBezTo>
                    <a:pt x="13966" y="13265"/>
                    <a:pt x="13946" y="13272"/>
                    <a:pt x="13930" y="13286"/>
                  </a:cubicBezTo>
                  <a:cubicBezTo>
                    <a:pt x="13893" y="13316"/>
                    <a:pt x="13890" y="13370"/>
                    <a:pt x="13920" y="13407"/>
                  </a:cubicBezTo>
                  <a:cubicBezTo>
                    <a:pt x="13997" y="13497"/>
                    <a:pt x="14076" y="13585"/>
                    <a:pt x="14154" y="13667"/>
                  </a:cubicBezTo>
                  <a:cubicBezTo>
                    <a:pt x="14170" y="13684"/>
                    <a:pt x="14193" y="13692"/>
                    <a:pt x="14215" y="13692"/>
                  </a:cubicBezTo>
                  <a:cubicBezTo>
                    <a:pt x="14237" y="13692"/>
                    <a:pt x="14258" y="13684"/>
                    <a:pt x="14276" y="13668"/>
                  </a:cubicBezTo>
                  <a:cubicBezTo>
                    <a:pt x="14310" y="13636"/>
                    <a:pt x="14310" y="13582"/>
                    <a:pt x="14278" y="13547"/>
                  </a:cubicBezTo>
                  <a:cubicBezTo>
                    <a:pt x="14202" y="13468"/>
                    <a:pt x="14125" y="13383"/>
                    <a:pt x="14052" y="13295"/>
                  </a:cubicBezTo>
                  <a:cubicBezTo>
                    <a:pt x="14034" y="13276"/>
                    <a:pt x="14010" y="13265"/>
                    <a:pt x="13986" y="13265"/>
                  </a:cubicBezTo>
                  <a:close/>
                  <a:moveTo>
                    <a:pt x="30919" y="13533"/>
                  </a:moveTo>
                  <a:cubicBezTo>
                    <a:pt x="30911" y="13533"/>
                    <a:pt x="30902" y="13534"/>
                    <a:pt x="30893" y="13537"/>
                  </a:cubicBezTo>
                  <a:cubicBezTo>
                    <a:pt x="30787" y="13571"/>
                    <a:pt x="30680" y="13595"/>
                    <a:pt x="30573" y="13611"/>
                  </a:cubicBezTo>
                  <a:cubicBezTo>
                    <a:pt x="30525" y="13617"/>
                    <a:pt x="30493" y="13660"/>
                    <a:pt x="30499" y="13707"/>
                  </a:cubicBezTo>
                  <a:cubicBezTo>
                    <a:pt x="30505" y="13750"/>
                    <a:pt x="30542" y="13780"/>
                    <a:pt x="30584" y="13780"/>
                  </a:cubicBezTo>
                  <a:lnTo>
                    <a:pt x="30597" y="13780"/>
                  </a:lnTo>
                  <a:cubicBezTo>
                    <a:pt x="30714" y="13764"/>
                    <a:pt x="30831" y="13737"/>
                    <a:pt x="30944" y="13702"/>
                  </a:cubicBezTo>
                  <a:cubicBezTo>
                    <a:pt x="30991" y="13687"/>
                    <a:pt x="31015" y="13639"/>
                    <a:pt x="31000" y="13593"/>
                  </a:cubicBezTo>
                  <a:cubicBezTo>
                    <a:pt x="30990" y="13557"/>
                    <a:pt x="30956" y="13533"/>
                    <a:pt x="30919" y="13533"/>
                  </a:cubicBezTo>
                  <a:close/>
                  <a:moveTo>
                    <a:pt x="29733" y="13550"/>
                  </a:moveTo>
                  <a:cubicBezTo>
                    <a:pt x="29696" y="13550"/>
                    <a:pt x="29661" y="13575"/>
                    <a:pt x="29650" y="13614"/>
                  </a:cubicBezTo>
                  <a:cubicBezTo>
                    <a:pt x="29639" y="13659"/>
                    <a:pt x="29665" y="13707"/>
                    <a:pt x="29711" y="13720"/>
                  </a:cubicBezTo>
                  <a:cubicBezTo>
                    <a:pt x="29828" y="13752"/>
                    <a:pt x="29945" y="13774"/>
                    <a:pt x="30060" y="13787"/>
                  </a:cubicBezTo>
                  <a:cubicBezTo>
                    <a:pt x="30063" y="13787"/>
                    <a:pt x="30067" y="13788"/>
                    <a:pt x="30070" y="13788"/>
                  </a:cubicBezTo>
                  <a:cubicBezTo>
                    <a:pt x="30113" y="13788"/>
                    <a:pt x="30152" y="13755"/>
                    <a:pt x="30156" y="13712"/>
                  </a:cubicBezTo>
                  <a:cubicBezTo>
                    <a:pt x="30161" y="13665"/>
                    <a:pt x="30128" y="13622"/>
                    <a:pt x="30079" y="13615"/>
                  </a:cubicBezTo>
                  <a:cubicBezTo>
                    <a:pt x="29974" y="13604"/>
                    <a:pt x="29865" y="13583"/>
                    <a:pt x="29756" y="13553"/>
                  </a:cubicBezTo>
                  <a:cubicBezTo>
                    <a:pt x="29749" y="13551"/>
                    <a:pt x="29741" y="13550"/>
                    <a:pt x="29733" y="13550"/>
                  </a:cubicBezTo>
                  <a:close/>
                  <a:moveTo>
                    <a:pt x="20564" y="13704"/>
                  </a:moveTo>
                  <a:cubicBezTo>
                    <a:pt x="20551" y="13704"/>
                    <a:pt x="20538" y="13707"/>
                    <a:pt x="20526" y="13713"/>
                  </a:cubicBezTo>
                  <a:cubicBezTo>
                    <a:pt x="20423" y="13764"/>
                    <a:pt x="20323" y="13816"/>
                    <a:pt x="20220" y="13865"/>
                  </a:cubicBezTo>
                  <a:cubicBezTo>
                    <a:pt x="20177" y="13886"/>
                    <a:pt x="20159" y="13937"/>
                    <a:pt x="20180" y="13981"/>
                  </a:cubicBezTo>
                  <a:cubicBezTo>
                    <a:pt x="20194" y="14011"/>
                    <a:pt x="20225" y="14029"/>
                    <a:pt x="20257" y="14029"/>
                  </a:cubicBezTo>
                  <a:cubicBezTo>
                    <a:pt x="20270" y="14029"/>
                    <a:pt x="20283" y="14025"/>
                    <a:pt x="20295" y="14021"/>
                  </a:cubicBezTo>
                  <a:cubicBezTo>
                    <a:pt x="20398" y="13969"/>
                    <a:pt x="20500" y="13918"/>
                    <a:pt x="20604" y="13867"/>
                  </a:cubicBezTo>
                  <a:cubicBezTo>
                    <a:pt x="20646" y="13844"/>
                    <a:pt x="20664" y="13793"/>
                    <a:pt x="20641" y="13752"/>
                  </a:cubicBezTo>
                  <a:cubicBezTo>
                    <a:pt x="20627" y="13721"/>
                    <a:pt x="20596" y="13704"/>
                    <a:pt x="20564" y="13704"/>
                  </a:cubicBezTo>
                  <a:close/>
                  <a:moveTo>
                    <a:pt x="14592" y="13872"/>
                  </a:moveTo>
                  <a:cubicBezTo>
                    <a:pt x="14567" y="13872"/>
                    <a:pt x="14543" y="13883"/>
                    <a:pt x="14526" y="13904"/>
                  </a:cubicBezTo>
                  <a:cubicBezTo>
                    <a:pt x="14495" y="13941"/>
                    <a:pt x="14500" y="13993"/>
                    <a:pt x="14537" y="14024"/>
                  </a:cubicBezTo>
                  <a:cubicBezTo>
                    <a:pt x="14628" y="14101"/>
                    <a:pt x="14723" y="14171"/>
                    <a:pt x="14817" y="14237"/>
                  </a:cubicBezTo>
                  <a:cubicBezTo>
                    <a:pt x="14832" y="14246"/>
                    <a:pt x="14849" y="14253"/>
                    <a:pt x="14865" y="14253"/>
                  </a:cubicBezTo>
                  <a:cubicBezTo>
                    <a:pt x="14892" y="14253"/>
                    <a:pt x="14920" y="14240"/>
                    <a:pt x="14936" y="14214"/>
                  </a:cubicBezTo>
                  <a:cubicBezTo>
                    <a:pt x="14963" y="14176"/>
                    <a:pt x="14953" y="14123"/>
                    <a:pt x="14915" y="14096"/>
                  </a:cubicBezTo>
                  <a:cubicBezTo>
                    <a:pt x="14824" y="14033"/>
                    <a:pt x="14734" y="13965"/>
                    <a:pt x="14647" y="13892"/>
                  </a:cubicBezTo>
                  <a:cubicBezTo>
                    <a:pt x="14631" y="13879"/>
                    <a:pt x="14612" y="13872"/>
                    <a:pt x="14592" y="13872"/>
                  </a:cubicBezTo>
                  <a:close/>
                  <a:moveTo>
                    <a:pt x="19789" y="14074"/>
                  </a:moveTo>
                  <a:cubicBezTo>
                    <a:pt x="19777" y="14074"/>
                    <a:pt x="19765" y="14077"/>
                    <a:pt x="19754" y="14081"/>
                  </a:cubicBezTo>
                  <a:cubicBezTo>
                    <a:pt x="19652" y="14128"/>
                    <a:pt x="19546" y="14173"/>
                    <a:pt x="19440" y="14214"/>
                  </a:cubicBezTo>
                  <a:cubicBezTo>
                    <a:pt x="19397" y="14234"/>
                    <a:pt x="19376" y="14283"/>
                    <a:pt x="19394" y="14326"/>
                  </a:cubicBezTo>
                  <a:cubicBezTo>
                    <a:pt x="19407" y="14360"/>
                    <a:pt x="19440" y="14381"/>
                    <a:pt x="19474" y="14381"/>
                  </a:cubicBezTo>
                  <a:cubicBezTo>
                    <a:pt x="19483" y="14381"/>
                    <a:pt x="19495" y="14379"/>
                    <a:pt x="19506" y="14374"/>
                  </a:cubicBezTo>
                  <a:cubicBezTo>
                    <a:pt x="19613" y="14331"/>
                    <a:pt x="19719" y="14285"/>
                    <a:pt x="19825" y="14238"/>
                  </a:cubicBezTo>
                  <a:cubicBezTo>
                    <a:pt x="19868" y="14219"/>
                    <a:pt x="19887" y="14169"/>
                    <a:pt x="19868" y="14126"/>
                  </a:cubicBezTo>
                  <a:cubicBezTo>
                    <a:pt x="19853" y="14094"/>
                    <a:pt x="19822" y="14074"/>
                    <a:pt x="19789" y="14074"/>
                  </a:cubicBezTo>
                  <a:close/>
                  <a:moveTo>
                    <a:pt x="15307" y="14344"/>
                  </a:moveTo>
                  <a:cubicBezTo>
                    <a:pt x="15276" y="14344"/>
                    <a:pt x="15246" y="14361"/>
                    <a:pt x="15230" y="14390"/>
                  </a:cubicBezTo>
                  <a:cubicBezTo>
                    <a:pt x="15209" y="14434"/>
                    <a:pt x="15227" y="14485"/>
                    <a:pt x="15269" y="14506"/>
                  </a:cubicBezTo>
                  <a:cubicBezTo>
                    <a:pt x="15293" y="14519"/>
                    <a:pt x="15317" y="14530"/>
                    <a:pt x="15341" y="14541"/>
                  </a:cubicBezTo>
                  <a:cubicBezTo>
                    <a:pt x="15422" y="14579"/>
                    <a:pt x="15506" y="14616"/>
                    <a:pt x="15591" y="14648"/>
                  </a:cubicBezTo>
                  <a:cubicBezTo>
                    <a:pt x="15602" y="14653"/>
                    <a:pt x="15611" y="14655"/>
                    <a:pt x="15623" y="14655"/>
                  </a:cubicBezTo>
                  <a:cubicBezTo>
                    <a:pt x="15656" y="14655"/>
                    <a:pt x="15690" y="14634"/>
                    <a:pt x="15703" y="14599"/>
                  </a:cubicBezTo>
                  <a:cubicBezTo>
                    <a:pt x="15719" y="14555"/>
                    <a:pt x="15698" y="14506"/>
                    <a:pt x="15653" y="14488"/>
                  </a:cubicBezTo>
                  <a:cubicBezTo>
                    <a:pt x="15571" y="14458"/>
                    <a:pt x="15491" y="14423"/>
                    <a:pt x="15414" y="14386"/>
                  </a:cubicBezTo>
                  <a:cubicBezTo>
                    <a:pt x="15390" y="14374"/>
                    <a:pt x="15370" y="14365"/>
                    <a:pt x="15347" y="14354"/>
                  </a:cubicBezTo>
                  <a:cubicBezTo>
                    <a:pt x="15334" y="14347"/>
                    <a:pt x="15321" y="14344"/>
                    <a:pt x="15307" y="14344"/>
                  </a:cubicBezTo>
                  <a:close/>
                  <a:moveTo>
                    <a:pt x="18990" y="14387"/>
                  </a:moveTo>
                  <a:cubicBezTo>
                    <a:pt x="18981" y="14387"/>
                    <a:pt x="18972" y="14389"/>
                    <a:pt x="18963" y="14392"/>
                  </a:cubicBezTo>
                  <a:cubicBezTo>
                    <a:pt x="18854" y="14429"/>
                    <a:pt x="18745" y="14463"/>
                    <a:pt x="18638" y="14493"/>
                  </a:cubicBezTo>
                  <a:cubicBezTo>
                    <a:pt x="18593" y="14506"/>
                    <a:pt x="18566" y="14554"/>
                    <a:pt x="18579" y="14599"/>
                  </a:cubicBezTo>
                  <a:cubicBezTo>
                    <a:pt x="18590" y="14637"/>
                    <a:pt x="18624" y="14661"/>
                    <a:pt x="18662" y="14661"/>
                  </a:cubicBezTo>
                  <a:cubicBezTo>
                    <a:pt x="18670" y="14661"/>
                    <a:pt x="18678" y="14661"/>
                    <a:pt x="18684" y="14658"/>
                  </a:cubicBezTo>
                  <a:cubicBezTo>
                    <a:pt x="18795" y="14626"/>
                    <a:pt x="18905" y="14592"/>
                    <a:pt x="19017" y="14555"/>
                  </a:cubicBezTo>
                  <a:cubicBezTo>
                    <a:pt x="19062" y="14539"/>
                    <a:pt x="19086" y="14491"/>
                    <a:pt x="19070" y="14447"/>
                  </a:cubicBezTo>
                  <a:cubicBezTo>
                    <a:pt x="19059" y="14411"/>
                    <a:pt x="19026" y="14387"/>
                    <a:pt x="18990" y="14387"/>
                  </a:cubicBezTo>
                  <a:close/>
                  <a:moveTo>
                    <a:pt x="18162" y="14613"/>
                  </a:moveTo>
                  <a:cubicBezTo>
                    <a:pt x="18156" y="14613"/>
                    <a:pt x="18150" y="14613"/>
                    <a:pt x="18145" y="14615"/>
                  </a:cubicBezTo>
                  <a:cubicBezTo>
                    <a:pt x="18033" y="14637"/>
                    <a:pt x="17921" y="14658"/>
                    <a:pt x="17810" y="14674"/>
                  </a:cubicBezTo>
                  <a:cubicBezTo>
                    <a:pt x="17764" y="14680"/>
                    <a:pt x="17732" y="14724"/>
                    <a:pt x="17738" y="14772"/>
                  </a:cubicBezTo>
                  <a:cubicBezTo>
                    <a:pt x="17744" y="14813"/>
                    <a:pt x="17781" y="14844"/>
                    <a:pt x="17823" y="14844"/>
                  </a:cubicBezTo>
                  <a:lnTo>
                    <a:pt x="17836" y="14844"/>
                  </a:lnTo>
                  <a:cubicBezTo>
                    <a:pt x="17948" y="14826"/>
                    <a:pt x="18065" y="14807"/>
                    <a:pt x="18178" y="14783"/>
                  </a:cubicBezTo>
                  <a:cubicBezTo>
                    <a:pt x="18225" y="14773"/>
                    <a:pt x="18255" y="14728"/>
                    <a:pt x="18246" y="14682"/>
                  </a:cubicBezTo>
                  <a:cubicBezTo>
                    <a:pt x="18237" y="14641"/>
                    <a:pt x="18201" y="14613"/>
                    <a:pt x="18162" y="14613"/>
                  </a:cubicBezTo>
                  <a:close/>
                  <a:moveTo>
                    <a:pt x="16114" y="14631"/>
                  </a:moveTo>
                  <a:cubicBezTo>
                    <a:pt x="16075" y="14631"/>
                    <a:pt x="16039" y="14658"/>
                    <a:pt x="16031" y="14698"/>
                  </a:cubicBezTo>
                  <a:cubicBezTo>
                    <a:pt x="16020" y="14744"/>
                    <a:pt x="16050" y="14791"/>
                    <a:pt x="16095" y="14800"/>
                  </a:cubicBezTo>
                  <a:cubicBezTo>
                    <a:pt x="16209" y="14826"/>
                    <a:pt x="16324" y="14847"/>
                    <a:pt x="16441" y="14863"/>
                  </a:cubicBezTo>
                  <a:cubicBezTo>
                    <a:pt x="16446" y="14864"/>
                    <a:pt x="16449" y="14864"/>
                    <a:pt x="16454" y="14864"/>
                  </a:cubicBezTo>
                  <a:cubicBezTo>
                    <a:pt x="16495" y="14864"/>
                    <a:pt x="16532" y="14832"/>
                    <a:pt x="16539" y="14789"/>
                  </a:cubicBezTo>
                  <a:cubicBezTo>
                    <a:pt x="16543" y="14743"/>
                    <a:pt x="16511" y="14700"/>
                    <a:pt x="16465" y="14693"/>
                  </a:cubicBezTo>
                  <a:cubicBezTo>
                    <a:pt x="16353" y="14677"/>
                    <a:pt x="16241" y="14658"/>
                    <a:pt x="16133" y="14634"/>
                  </a:cubicBezTo>
                  <a:cubicBezTo>
                    <a:pt x="16127" y="14632"/>
                    <a:pt x="16120" y="14631"/>
                    <a:pt x="16114" y="14631"/>
                  </a:cubicBezTo>
                  <a:close/>
                  <a:moveTo>
                    <a:pt x="17311" y="14725"/>
                  </a:moveTo>
                  <a:cubicBezTo>
                    <a:pt x="17309" y="14725"/>
                    <a:pt x="17308" y="14725"/>
                    <a:pt x="17306" y="14725"/>
                  </a:cubicBezTo>
                  <a:cubicBezTo>
                    <a:pt x="17212" y="14729"/>
                    <a:pt x="17120" y="14732"/>
                    <a:pt x="17027" y="14732"/>
                  </a:cubicBezTo>
                  <a:cubicBezTo>
                    <a:pt x="17007" y="14732"/>
                    <a:pt x="16988" y="14732"/>
                    <a:pt x="16968" y="14732"/>
                  </a:cubicBezTo>
                  <a:cubicBezTo>
                    <a:pt x="16966" y="14731"/>
                    <a:pt x="16964" y="14731"/>
                    <a:pt x="16963" y="14731"/>
                  </a:cubicBezTo>
                  <a:cubicBezTo>
                    <a:pt x="16918" y="14731"/>
                    <a:pt x="16881" y="14770"/>
                    <a:pt x="16881" y="14815"/>
                  </a:cubicBezTo>
                  <a:cubicBezTo>
                    <a:pt x="16880" y="14863"/>
                    <a:pt x="16918" y="14901"/>
                    <a:pt x="16966" y="14903"/>
                  </a:cubicBezTo>
                  <a:lnTo>
                    <a:pt x="17048" y="14903"/>
                  </a:lnTo>
                  <a:cubicBezTo>
                    <a:pt x="17134" y="14903"/>
                    <a:pt x="17226" y="14901"/>
                    <a:pt x="17315" y="14897"/>
                  </a:cubicBezTo>
                  <a:cubicBezTo>
                    <a:pt x="17362" y="14893"/>
                    <a:pt x="17399" y="14853"/>
                    <a:pt x="17397" y="14805"/>
                  </a:cubicBezTo>
                  <a:cubicBezTo>
                    <a:pt x="17394" y="14761"/>
                    <a:pt x="17355" y="14725"/>
                    <a:pt x="17311" y="1472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1338425" y="2260975"/>
              <a:ext cx="848650" cy="898250"/>
            </a:xfrm>
            <a:custGeom>
              <a:avLst/>
              <a:gdLst/>
              <a:ahLst/>
              <a:cxnLst/>
              <a:rect l="l" t="t" r="r" b="b"/>
              <a:pathLst>
                <a:path w="33946" h="35930" extrusionOk="0">
                  <a:moveTo>
                    <a:pt x="22721" y="0"/>
                  </a:moveTo>
                  <a:cubicBezTo>
                    <a:pt x="22719" y="0"/>
                    <a:pt x="22717" y="0"/>
                    <a:pt x="22716" y="0"/>
                  </a:cubicBezTo>
                  <a:cubicBezTo>
                    <a:pt x="22599" y="2"/>
                    <a:pt x="22480" y="7"/>
                    <a:pt x="22365" y="16"/>
                  </a:cubicBezTo>
                  <a:cubicBezTo>
                    <a:pt x="22318" y="21"/>
                    <a:pt x="22283" y="63"/>
                    <a:pt x="22286" y="109"/>
                  </a:cubicBezTo>
                  <a:cubicBezTo>
                    <a:pt x="22291" y="154"/>
                    <a:pt x="22328" y="188"/>
                    <a:pt x="22373" y="188"/>
                  </a:cubicBezTo>
                  <a:lnTo>
                    <a:pt x="22379" y="188"/>
                  </a:lnTo>
                  <a:cubicBezTo>
                    <a:pt x="22491" y="178"/>
                    <a:pt x="22603" y="173"/>
                    <a:pt x="22717" y="172"/>
                  </a:cubicBezTo>
                  <a:cubicBezTo>
                    <a:pt x="22764" y="172"/>
                    <a:pt x="22802" y="132"/>
                    <a:pt x="22802" y="85"/>
                  </a:cubicBezTo>
                  <a:cubicBezTo>
                    <a:pt x="22802" y="39"/>
                    <a:pt x="22763" y="0"/>
                    <a:pt x="22721" y="0"/>
                  </a:cubicBezTo>
                  <a:close/>
                  <a:moveTo>
                    <a:pt x="23233" y="21"/>
                  </a:moveTo>
                  <a:cubicBezTo>
                    <a:pt x="23188" y="21"/>
                    <a:pt x="23149" y="54"/>
                    <a:pt x="23145" y="100"/>
                  </a:cubicBezTo>
                  <a:cubicBezTo>
                    <a:pt x="23140" y="146"/>
                    <a:pt x="23175" y="188"/>
                    <a:pt x="23223" y="193"/>
                  </a:cubicBezTo>
                  <a:cubicBezTo>
                    <a:pt x="23334" y="204"/>
                    <a:pt x="23447" y="218"/>
                    <a:pt x="23558" y="237"/>
                  </a:cubicBezTo>
                  <a:cubicBezTo>
                    <a:pt x="23563" y="237"/>
                    <a:pt x="23567" y="239"/>
                    <a:pt x="23572" y="239"/>
                  </a:cubicBezTo>
                  <a:cubicBezTo>
                    <a:pt x="23612" y="239"/>
                    <a:pt x="23649" y="209"/>
                    <a:pt x="23657" y="167"/>
                  </a:cubicBezTo>
                  <a:cubicBezTo>
                    <a:pt x="23665" y="121"/>
                    <a:pt x="23633" y="76"/>
                    <a:pt x="23587" y="68"/>
                  </a:cubicBezTo>
                  <a:cubicBezTo>
                    <a:pt x="23471" y="48"/>
                    <a:pt x="23355" y="32"/>
                    <a:pt x="23239" y="21"/>
                  </a:cubicBezTo>
                  <a:cubicBezTo>
                    <a:pt x="23237" y="21"/>
                    <a:pt x="23235" y="21"/>
                    <a:pt x="23233" y="21"/>
                  </a:cubicBezTo>
                  <a:close/>
                  <a:moveTo>
                    <a:pt x="21862" y="90"/>
                  </a:moveTo>
                  <a:cubicBezTo>
                    <a:pt x="21856" y="90"/>
                    <a:pt x="21850" y="90"/>
                    <a:pt x="21844" y="92"/>
                  </a:cubicBezTo>
                  <a:cubicBezTo>
                    <a:pt x="21822" y="96"/>
                    <a:pt x="21798" y="101"/>
                    <a:pt x="21776" y="108"/>
                  </a:cubicBezTo>
                  <a:cubicBezTo>
                    <a:pt x="21686" y="127"/>
                    <a:pt x="21593" y="156"/>
                    <a:pt x="21502" y="189"/>
                  </a:cubicBezTo>
                  <a:cubicBezTo>
                    <a:pt x="21459" y="207"/>
                    <a:pt x="21436" y="257"/>
                    <a:pt x="21452" y="301"/>
                  </a:cubicBezTo>
                  <a:cubicBezTo>
                    <a:pt x="21465" y="335"/>
                    <a:pt x="21499" y="356"/>
                    <a:pt x="21532" y="356"/>
                  </a:cubicBezTo>
                  <a:cubicBezTo>
                    <a:pt x="21543" y="356"/>
                    <a:pt x="21553" y="354"/>
                    <a:pt x="21563" y="351"/>
                  </a:cubicBezTo>
                  <a:cubicBezTo>
                    <a:pt x="21647" y="319"/>
                    <a:pt x="21731" y="293"/>
                    <a:pt x="21814" y="274"/>
                  </a:cubicBezTo>
                  <a:cubicBezTo>
                    <a:pt x="21835" y="269"/>
                    <a:pt x="21857" y="265"/>
                    <a:pt x="21880" y="260"/>
                  </a:cubicBezTo>
                  <a:cubicBezTo>
                    <a:pt x="21926" y="250"/>
                    <a:pt x="21957" y="205"/>
                    <a:pt x="21947" y="159"/>
                  </a:cubicBezTo>
                  <a:cubicBezTo>
                    <a:pt x="21939" y="118"/>
                    <a:pt x="21902" y="90"/>
                    <a:pt x="21862" y="90"/>
                  </a:cubicBezTo>
                  <a:close/>
                  <a:moveTo>
                    <a:pt x="24073" y="179"/>
                  </a:moveTo>
                  <a:cubicBezTo>
                    <a:pt x="24036" y="179"/>
                    <a:pt x="24002" y="204"/>
                    <a:pt x="23992" y="242"/>
                  </a:cubicBezTo>
                  <a:cubicBezTo>
                    <a:pt x="23979" y="287"/>
                    <a:pt x="24005" y="335"/>
                    <a:pt x="24051" y="348"/>
                  </a:cubicBezTo>
                  <a:cubicBezTo>
                    <a:pt x="24160" y="378"/>
                    <a:pt x="24267" y="414"/>
                    <a:pt x="24371" y="452"/>
                  </a:cubicBezTo>
                  <a:cubicBezTo>
                    <a:pt x="24381" y="455"/>
                    <a:pt x="24392" y="457"/>
                    <a:pt x="24402" y="457"/>
                  </a:cubicBezTo>
                  <a:cubicBezTo>
                    <a:pt x="24435" y="457"/>
                    <a:pt x="24469" y="436"/>
                    <a:pt x="24482" y="401"/>
                  </a:cubicBezTo>
                  <a:cubicBezTo>
                    <a:pt x="24498" y="356"/>
                    <a:pt x="24475" y="306"/>
                    <a:pt x="24431" y="290"/>
                  </a:cubicBezTo>
                  <a:cubicBezTo>
                    <a:pt x="24322" y="250"/>
                    <a:pt x="24210" y="213"/>
                    <a:pt x="24098" y="183"/>
                  </a:cubicBezTo>
                  <a:cubicBezTo>
                    <a:pt x="24089" y="180"/>
                    <a:pt x="24081" y="179"/>
                    <a:pt x="24073" y="179"/>
                  </a:cubicBezTo>
                  <a:close/>
                  <a:moveTo>
                    <a:pt x="21073" y="416"/>
                  </a:moveTo>
                  <a:cubicBezTo>
                    <a:pt x="21057" y="416"/>
                    <a:pt x="21042" y="421"/>
                    <a:pt x="21028" y="430"/>
                  </a:cubicBezTo>
                  <a:cubicBezTo>
                    <a:pt x="20932" y="490"/>
                    <a:pt x="20834" y="559"/>
                    <a:pt x="20740" y="635"/>
                  </a:cubicBezTo>
                  <a:cubicBezTo>
                    <a:pt x="20703" y="663"/>
                    <a:pt x="20696" y="718"/>
                    <a:pt x="20727" y="755"/>
                  </a:cubicBezTo>
                  <a:cubicBezTo>
                    <a:pt x="20743" y="777"/>
                    <a:pt x="20768" y="788"/>
                    <a:pt x="20794" y="788"/>
                  </a:cubicBezTo>
                  <a:cubicBezTo>
                    <a:pt x="20812" y="788"/>
                    <a:pt x="20831" y="782"/>
                    <a:pt x="20847" y="769"/>
                  </a:cubicBezTo>
                  <a:cubicBezTo>
                    <a:pt x="20936" y="699"/>
                    <a:pt x="21028" y="633"/>
                    <a:pt x="21119" y="575"/>
                  </a:cubicBezTo>
                  <a:cubicBezTo>
                    <a:pt x="21159" y="550"/>
                    <a:pt x="21172" y="497"/>
                    <a:pt x="21146" y="457"/>
                  </a:cubicBezTo>
                  <a:cubicBezTo>
                    <a:pt x="21130" y="431"/>
                    <a:pt x="21102" y="416"/>
                    <a:pt x="21073" y="416"/>
                  </a:cubicBezTo>
                  <a:close/>
                  <a:moveTo>
                    <a:pt x="24873" y="493"/>
                  </a:moveTo>
                  <a:cubicBezTo>
                    <a:pt x="24842" y="493"/>
                    <a:pt x="24811" y="509"/>
                    <a:pt x="24796" y="538"/>
                  </a:cubicBezTo>
                  <a:cubicBezTo>
                    <a:pt x="24775" y="580"/>
                    <a:pt x="24791" y="633"/>
                    <a:pt x="24833" y="654"/>
                  </a:cubicBezTo>
                  <a:cubicBezTo>
                    <a:pt x="24933" y="707"/>
                    <a:pt x="25031" y="763"/>
                    <a:pt x="25124" y="822"/>
                  </a:cubicBezTo>
                  <a:cubicBezTo>
                    <a:pt x="25138" y="831"/>
                    <a:pt x="25154" y="836"/>
                    <a:pt x="25170" y="836"/>
                  </a:cubicBezTo>
                  <a:cubicBezTo>
                    <a:pt x="25198" y="836"/>
                    <a:pt x="25226" y="822"/>
                    <a:pt x="25242" y="796"/>
                  </a:cubicBezTo>
                  <a:cubicBezTo>
                    <a:pt x="25268" y="756"/>
                    <a:pt x="25255" y="703"/>
                    <a:pt x="25217" y="678"/>
                  </a:cubicBezTo>
                  <a:cubicBezTo>
                    <a:pt x="25119" y="615"/>
                    <a:pt x="25017" y="556"/>
                    <a:pt x="24913" y="502"/>
                  </a:cubicBezTo>
                  <a:cubicBezTo>
                    <a:pt x="24900" y="495"/>
                    <a:pt x="24886" y="493"/>
                    <a:pt x="24873" y="493"/>
                  </a:cubicBezTo>
                  <a:close/>
                  <a:moveTo>
                    <a:pt x="25581" y="973"/>
                  </a:moveTo>
                  <a:cubicBezTo>
                    <a:pt x="25557" y="973"/>
                    <a:pt x="25534" y="982"/>
                    <a:pt x="25518" y="1001"/>
                  </a:cubicBezTo>
                  <a:cubicBezTo>
                    <a:pt x="25486" y="1038"/>
                    <a:pt x="25489" y="1093"/>
                    <a:pt x="25526" y="1123"/>
                  </a:cubicBezTo>
                  <a:cubicBezTo>
                    <a:pt x="25609" y="1197"/>
                    <a:pt x="25689" y="1277"/>
                    <a:pt x="25763" y="1357"/>
                  </a:cubicBezTo>
                  <a:cubicBezTo>
                    <a:pt x="25781" y="1376"/>
                    <a:pt x="25803" y="1386"/>
                    <a:pt x="25827" y="1386"/>
                  </a:cubicBezTo>
                  <a:cubicBezTo>
                    <a:pt x="25848" y="1386"/>
                    <a:pt x="25869" y="1378"/>
                    <a:pt x="25885" y="1363"/>
                  </a:cubicBezTo>
                  <a:cubicBezTo>
                    <a:pt x="25920" y="1331"/>
                    <a:pt x="25921" y="1277"/>
                    <a:pt x="25891" y="1241"/>
                  </a:cubicBezTo>
                  <a:cubicBezTo>
                    <a:pt x="25813" y="1155"/>
                    <a:pt x="25728" y="1072"/>
                    <a:pt x="25638" y="995"/>
                  </a:cubicBezTo>
                  <a:cubicBezTo>
                    <a:pt x="25622" y="980"/>
                    <a:pt x="25601" y="973"/>
                    <a:pt x="25581" y="973"/>
                  </a:cubicBezTo>
                  <a:close/>
                  <a:moveTo>
                    <a:pt x="20414" y="964"/>
                  </a:moveTo>
                  <a:cubicBezTo>
                    <a:pt x="20391" y="964"/>
                    <a:pt x="20368" y="973"/>
                    <a:pt x="20350" y="990"/>
                  </a:cubicBezTo>
                  <a:cubicBezTo>
                    <a:pt x="20270" y="1073"/>
                    <a:pt x="20193" y="1161"/>
                    <a:pt x="20120" y="1253"/>
                  </a:cubicBezTo>
                  <a:cubicBezTo>
                    <a:pt x="20089" y="1291"/>
                    <a:pt x="20096" y="1344"/>
                    <a:pt x="20133" y="1374"/>
                  </a:cubicBezTo>
                  <a:cubicBezTo>
                    <a:pt x="20149" y="1387"/>
                    <a:pt x="20166" y="1394"/>
                    <a:pt x="20185" y="1394"/>
                  </a:cubicBezTo>
                  <a:cubicBezTo>
                    <a:pt x="20211" y="1394"/>
                    <a:pt x="20237" y="1382"/>
                    <a:pt x="20253" y="1362"/>
                  </a:cubicBezTo>
                  <a:cubicBezTo>
                    <a:pt x="20323" y="1273"/>
                    <a:pt x="20398" y="1189"/>
                    <a:pt x="20475" y="1109"/>
                  </a:cubicBezTo>
                  <a:cubicBezTo>
                    <a:pt x="20507" y="1075"/>
                    <a:pt x="20506" y="1020"/>
                    <a:pt x="20472" y="987"/>
                  </a:cubicBezTo>
                  <a:cubicBezTo>
                    <a:pt x="20456" y="971"/>
                    <a:pt x="20435" y="964"/>
                    <a:pt x="20414" y="964"/>
                  </a:cubicBezTo>
                  <a:close/>
                  <a:moveTo>
                    <a:pt x="26136" y="1624"/>
                  </a:moveTo>
                  <a:cubicBezTo>
                    <a:pt x="26121" y="1624"/>
                    <a:pt x="26105" y="1628"/>
                    <a:pt x="26091" y="1637"/>
                  </a:cubicBezTo>
                  <a:cubicBezTo>
                    <a:pt x="26051" y="1663"/>
                    <a:pt x="26038" y="1714"/>
                    <a:pt x="26064" y="1755"/>
                  </a:cubicBezTo>
                  <a:cubicBezTo>
                    <a:pt x="26122" y="1850"/>
                    <a:pt x="26174" y="1948"/>
                    <a:pt x="26221" y="2049"/>
                  </a:cubicBezTo>
                  <a:cubicBezTo>
                    <a:pt x="26235" y="2081"/>
                    <a:pt x="26266" y="2098"/>
                    <a:pt x="26299" y="2098"/>
                  </a:cubicBezTo>
                  <a:cubicBezTo>
                    <a:pt x="26311" y="2098"/>
                    <a:pt x="26323" y="2097"/>
                    <a:pt x="26335" y="2090"/>
                  </a:cubicBezTo>
                  <a:cubicBezTo>
                    <a:pt x="26378" y="2071"/>
                    <a:pt x="26397" y="2020"/>
                    <a:pt x="26378" y="1976"/>
                  </a:cubicBezTo>
                  <a:cubicBezTo>
                    <a:pt x="26328" y="1871"/>
                    <a:pt x="26272" y="1765"/>
                    <a:pt x="26210" y="1664"/>
                  </a:cubicBezTo>
                  <a:cubicBezTo>
                    <a:pt x="26193" y="1638"/>
                    <a:pt x="26165" y="1624"/>
                    <a:pt x="26136" y="1624"/>
                  </a:cubicBezTo>
                  <a:close/>
                  <a:moveTo>
                    <a:pt x="19887" y="1641"/>
                  </a:moveTo>
                  <a:cubicBezTo>
                    <a:pt x="19859" y="1641"/>
                    <a:pt x="19831" y="1656"/>
                    <a:pt x="19814" y="1682"/>
                  </a:cubicBezTo>
                  <a:cubicBezTo>
                    <a:pt x="19752" y="1781"/>
                    <a:pt x="19694" y="1885"/>
                    <a:pt x="19641" y="1988"/>
                  </a:cubicBezTo>
                  <a:cubicBezTo>
                    <a:pt x="19620" y="2029"/>
                    <a:pt x="19636" y="2082"/>
                    <a:pt x="19679" y="2103"/>
                  </a:cubicBezTo>
                  <a:cubicBezTo>
                    <a:pt x="19692" y="2109"/>
                    <a:pt x="19705" y="2113"/>
                    <a:pt x="19718" y="2113"/>
                  </a:cubicBezTo>
                  <a:cubicBezTo>
                    <a:pt x="19750" y="2113"/>
                    <a:pt x="19779" y="2095"/>
                    <a:pt x="19795" y="2066"/>
                  </a:cubicBezTo>
                  <a:cubicBezTo>
                    <a:pt x="19844" y="1967"/>
                    <a:pt x="19900" y="1869"/>
                    <a:pt x="19960" y="1773"/>
                  </a:cubicBezTo>
                  <a:cubicBezTo>
                    <a:pt x="19985" y="1733"/>
                    <a:pt x="19972" y="1680"/>
                    <a:pt x="19932" y="1655"/>
                  </a:cubicBezTo>
                  <a:cubicBezTo>
                    <a:pt x="19918" y="1646"/>
                    <a:pt x="19903" y="1641"/>
                    <a:pt x="19887" y="1641"/>
                  </a:cubicBezTo>
                  <a:close/>
                  <a:moveTo>
                    <a:pt x="19516" y="2415"/>
                  </a:moveTo>
                  <a:cubicBezTo>
                    <a:pt x="19481" y="2415"/>
                    <a:pt x="19447" y="2437"/>
                    <a:pt x="19436" y="2473"/>
                  </a:cubicBezTo>
                  <a:cubicBezTo>
                    <a:pt x="19396" y="2588"/>
                    <a:pt x="19366" y="2702"/>
                    <a:pt x="19342" y="2814"/>
                  </a:cubicBezTo>
                  <a:cubicBezTo>
                    <a:pt x="19330" y="2860"/>
                    <a:pt x="19361" y="2907"/>
                    <a:pt x="19407" y="2916"/>
                  </a:cubicBezTo>
                  <a:cubicBezTo>
                    <a:pt x="19414" y="2918"/>
                    <a:pt x="19418" y="2918"/>
                    <a:pt x="19425" y="2918"/>
                  </a:cubicBezTo>
                  <a:cubicBezTo>
                    <a:pt x="19465" y="2918"/>
                    <a:pt x="19500" y="2891"/>
                    <a:pt x="19510" y="2851"/>
                  </a:cubicBezTo>
                  <a:cubicBezTo>
                    <a:pt x="19532" y="2745"/>
                    <a:pt x="19561" y="2636"/>
                    <a:pt x="19598" y="2529"/>
                  </a:cubicBezTo>
                  <a:cubicBezTo>
                    <a:pt x="19614" y="2484"/>
                    <a:pt x="19590" y="2434"/>
                    <a:pt x="19545" y="2420"/>
                  </a:cubicBezTo>
                  <a:cubicBezTo>
                    <a:pt x="19535" y="2417"/>
                    <a:pt x="19526" y="2415"/>
                    <a:pt x="19516" y="2415"/>
                  </a:cubicBezTo>
                  <a:close/>
                  <a:moveTo>
                    <a:pt x="26469" y="2413"/>
                  </a:moveTo>
                  <a:cubicBezTo>
                    <a:pt x="26462" y="2413"/>
                    <a:pt x="26455" y="2414"/>
                    <a:pt x="26448" y="2415"/>
                  </a:cubicBezTo>
                  <a:cubicBezTo>
                    <a:pt x="26402" y="2426"/>
                    <a:pt x="26373" y="2473"/>
                    <a:pt x="26384" y="2519"/>
                  </a:cubicBezTo>
                  <a:cubicBezTo>
                    <a:pt x="26411" y="2623"/>
                    <a:pt x="26431" y="2734"/>
                    <a:pt x="26447" y="2848"/>
                  </a:cubicBezTo>
                  <a:cubicBezTo>
                    <a:pt x="26451" y="2891"/>
                    <a:pt x="26488" y="2923"/>
                    <a:pt x="26532" y="2923"/>
                  </a:cubicBezTo>
                  <a:cubicBezTo>
                    <a:pt x="26535" y="2923"/>
                    <a:pt x="26538" y="2921"/>
                    <a:pt x="26543" y="2921"/>
                  </a:cubicBezTo>
                  <a:cubicBezTo>
                    <a:pt x="26589" y="2915"/>
                    <a:pt x="26623" y="2872"/>
                    <a:pt x="26616" y="2825"/>
                  </a:cubicBezTo>
                  <a:cubicBezTo>
                    <a:pt x="26600" y="2707"/>
                    <a:pt x="26580" y="2590"/>
                    <a:pt x="26552" y="2478"/>
                  </a:cubicBezTo>
                  <a:cubicBezTo>
                    <a:pt x="26543" y="2438"/>
                    <a:pt x="26508" y="2413"/>
                    <a:pt x="26469" y="2413"/>
                  </a:cubicBezTo>
                  <a:close/>
                  <a:moveTo>
                    <a:pt x="19369" y="3258"/>
                  </a:moveTo>
                  <a:cubicBezTo>
                    <a:pt x="19321" y="3258"/>
                    <a:pt x="19282" y="3296"/>
                    <a:pt x="19282" y="3344"/>
                  </a:cubicBezTo>
                  <a:cubicBezTo>
                    <a:pt x="19284" y="3467"/>
                    <a:pt x="19294" y="3587"/>
                    <a:pt x="19316" y="3701"/>
                  </a:cubicBezTo>
                  <a:cubicBezTo>
                    <a:pt x="19324" y="3743"/>
                    <a:pt x="19359" y="3772"/>
                    <a:pt x="19399" y="3772"/>
                  </a:cubicBezTo>
                  <a:cubicBezTo>
                    <a:pt x="19406" y="3772"/>
                    <a:pt x="19410" y="3770"/>
                    <a:pt x="19415" y="3770"/>
                  </a:cubicBezTo>
                  <a:cubicBezTo>
                    <a:pt x="19462" y="3762"/>
                    <a:pt x="19494" y="3717"/>
                    <a:pt x="19484" y="3669"/>
                  </a:cubicBezTo>
                  <a:cubicBezTo>
                    <a:pt x="19465" y="3567"/>
                    <a:pt x="19455" y="3456"/>
                    <a:pt x="19455" y="3344"/>
                  </a:cubicBezTo>
                  <a:cubicBezTo>
                    <a:pt x="19454" y="3296"/>
                    <a:pt x="19415" y="3258"/>
                    <a:pt x="19369" y="3258"/>
                  </a:cubicBezTo>
                  <a:close/>
                  <a:moveTo>
                    <a:pt x="26562" y="3264"/>
                  </a:moveTo>
                  <a:cubicBezTo>
                    <a:pt x="26514" y="3264"/>
                    <a:pt x="26476" y="3302"/>
                    <a:pt x="26476" y="3350"/>
                  </a:cubicBezTo>
                  <a:cubicBezTo>
                    <a:pt x="26476" y="3456"/>
                    <a:pt x="26471" y="3570"/>
                    <a:pt x="26463" y="3688"/>
                  </a:cubicBezTo>
                  <a:cubicBezTo>
                    <a:pt x="26459" y="3735"/>
                    <a:pt x="26496" y="3776"/>
                    <a:pt x="26543" y="3780"/>
                  </a:cubicBezTo>
                  <a:lnTo>
                    <a:pt x="26549" y="3780"/>
                  </a:lnTo>
                  <a:cubicBezTo>
                    <a:pt x="26594" y="3780"/>
                    <a:pt x="26631" y="3744"/>
                    <a:pt x="26634" y="3699"/>
                  </a:cubicBezTo>
                  <a:cubicBezTo>
                    <a:pt x="26644" y="3578"/>
                    <a:pt x="26647" y="3461"/>
                    <a:pt x="26648" y="3350"/>
                  </a:cubicBezTo>
                  <a:cubicBezTo>
                    <a:pt x="26648" y="3304"/>
                    <a:pt x="26610" y="3264"/>
                    <a:pt x="26562" y="3264"/>
                  </a:cubicBezTo>
                  <a:close/>
                  <a:moveTo>
                    <a:pt x="19450" y="3801"/>
                  </a:moveTo>
                  <a:cubicBezTo>
                    <a:pt x="19442" y="3801"/>
                    <a:pt x="19433" y="3802"/>
                    <a:pt x="19425" y="3805"/>
                  </a:cubicBezTo>
                  <a:cubicBezTo>
                    <a:pt x="19380" y="3820"/>
                    <a:pt x="19354" y="3868"/>
                    <a:pt x="19369" y="3914"/>
                  </a:cubicBezTo>
                  <a:cubicBezTo>
                    <a:pt x="19406" y="4026"/>
                    <a:pt x="19452" y="4137"/>
                    <a:pt x="19508" y="4244"/>
                  </a:cubicBezTo>
                  <a:cubicBezTo>
                    <a:pt x="19524" y="4273"/>
                    <a:pt x="19553" y="4289"/>
                    <a:pt x="19585" y="4289"/>
                  </a:cubicBezTo>
                  <a:cubicBezTo>
                    <a:pt x="19598" y="4289"/>
                    <a:pt x="19612" y="4286"/>
                    <a:pt x="19625" y="4279"/>
                  </a:cubicBezTo>
                  <a:cubicBezTo>
                    <a:pt x="19667" y="4257"/>
                    <a:pt x="19683" y="4204"/>
                    <a:pt x="19660" y="4162"/>
                  </a:cubicBezTo>
                  <a:cubicBezTo>
                    <a:pt x="19609" y="4065"/>
                    <a:pt x="19566" y="3964"/>
                    <a:pt x="19532" y="3861"/>
                  </a:cubicBezTo>
                  <a:cubicBezTo>
                    <a:pt x="19520" y="3825"/>
                    <a:pt x="19487" y="3801"/>
                    <a:pt x="19450" y="3801"/>
                  </a:cubicBezTo>
                  <a:close/>
                  <a:moveTo>
                    <a:pt x="26496" y="4120"/>
                  </a:moveTo>
                  <a:cubicBezTo>
                    <a:pt x="26453" y="4120"/>
                    <a:pt x="26417" y="4152"/>
                    <a:pt x="26411" y="4196"/>
                  </a:cubicBezTo>
                  <a:cubicBezTo>
                    <a:pt x="26397" y="4308"/>
                    <a:pt x="26381" y="4422"/>
                    <a:pt x="26363" y="4534"/>
                  </a:cubicBezTo>
                  <a:cubicBezTo>
                    <a:pt x="26357" y="4582"/>
                    <a:pt x="26389" y="4625"/>
                    <a:pt x="26437" y="4631"/>
                  </a:cubicBezTo>
                  <a:cubicBezTo>
                    <a:pt x="26440" y="4633"/>
                    <a:pt x="26445" y="4633"/>
                    <a:pt x="26450" y="4633"/>
                  </a:cubicBezTo>
                  <a:cubicBezTo>
                    <a:pt x="26492" y="4633"/>
                    <a:pt x="26528" y="4603"/>
                    <a:pt x="26533" y="4559"/>
                  </a:cubicBezTo>
                  <a:cubicBezTo>
                    <a:pt x="26551" y="4446"/>
                    <a:pt x="26567" y="4332"/>
                    <a:pt x="26581" y="4218"/>
                  </a:cubicBezTo>
                  <a:cubicBezTo>
                    <a:pt x="26588" y="4170"/>
                    <a:pt x="26554" y="4127"/>
                    <a:pt x="26508" y="4121"/>
                  </a:cubicBezTo>
                  <a:cubicBezTo>
                    <a:pt x="26504" y="4120"/>
                    <a:pt x="26500" y="4120"/>
                    <a:pt x="26496" y="4120"/>
                  </a:cubicBezTo>
                  <a:close/>
                  <a:moveTo>
                    <a:pt x="19878" y="4538"/>
                  </a:moveTo>
                  <a:cubicBezTo>
                    <a:pt x="19858" y="4538"/>
                    <a:pt x="19838" y="4545"/>
                    <a:pt x="19822" y="4559"/>
                  </a:cubicBezTo>
                  <a:cubicBezTo>
                    <a:pt x="19787" y="4590"/>
                    <a:pt x="19782" y="4644"/>
                    <a:pt x="19814" y="4681"/>
                  </a:cubicBezTo>
                  <a:cubicBezTo>
                    <a:pt x="19888" y="4764"/>
                    <a:pt x="19969" y="4848"/>
                    <a:pt x="20061" y="4932"/>
                  </a:cubicBezTo>
                  <a:cubicBezTo>
                    <a:pt x="20078" y="4947"/>
                    <a:pt x="20099" y="4955"/>
                    <a:pt x="20120" y="4955"/>
                  </a:cubicBezTo>
                  <a:cubicBezTo>
                    <a:pt x="20142" y="4955"/>
                    <a:pt x="20165" y="4945"/>
                    <a:pt x="20182" y="4926"/>
                  </a:cubicBezTo>
                  <a:cubicBezTo>
                    <a:pt x="20214" y="4892"/>
                    <a:pt x="20213" y="4838"/>
                    <a:pt x="20177" y="4806"/>
                  </a:cubicBezTo>
                  <a:cubicBezTo>
                    <a:pt x="20089" y="4724"/>
                    <a:pt x="20013" y="4647"/>
                    <a:pt x="19944" y="4567"/>
                  </a:cubicBezTo>
                  <a:cubicBezTo>
                    <a:pt x="19926" y="4548"/>
                    <a:pt x="19902" y="4538"/>
                    <a:pt x="19878" y="4538"/>
                  </a:cubicBezTo>
                  <a:close/>
                  <a:moveTo>
                    <a:pt x="20518" y="5109"/>
                  </a:moveTo>
                  <a:cubicBezTo>
                    <a:pt x="20492" y="5109"/>
                    <a:pt x="20466" y="5121"/>
                    <a:pt x="20450" y="5144"/>
                  </a:cubicBezTo>
                  <a:cubicBezTo>
                    <a:pt x="20421" y="5182"/>
                    <a:pt x="20429" y="5235"/>
                    <a:pt x="20467" y="5264"/>
                  </a:cubicBezTo>
                  <a:cubicBezTo>
                    <a:pt x="20559" y="5333"/>
                    <a:pt x="20653" y="5398"/>
                    <a:pt x="20748" y="5466"/>
                  </a:cubicBezTo>
                  <a:cubicBezTo>
                    <a:pt x="20764" y="5475"/>
                    <a:pt x="20780" y="5480"/>
                    <a:pt x="20797" y="5480"/>
                  </a:cubicBezTo>
                  <a:cubicBezTo>
                    <a:pt x="20824" y="5480"/>
                    <a:pt x="20852" y="5467"/>
                    <a:pt x="20868" y="5443"/>
                  </a:cubicBezTo>
                  <a:cubicBezTo>
                    <a:pt x="20895" y="5405"/>
                    <a:pt x="20885" y="5352"/>
                    <a:pt x="20847" y="5325"/>
                  </a:cubicBezTo>
                  <a:cubicBezTo>
                    <a:pt x="20752" y="5259"/>
                    <a:pt x="20659" y="5194"/>
                    <a:pt x="20570" y="5126"/>
                  </a:cubicBezTo>
                  <a:cubicBezTo>
                    <a:pt x="20554" y="5115"/>
                    <a:pt x="20536" y="5109"/>
                    <a:pt x="20518" y="5109"/>
                  </a:cubicBezTo>
                  <a:close/>
                  <a:moveTo>
                    <a:pt x="26374" y="4972"/>
                  </a:moveTo>
                  <a:cubicBezTo>
                    <a:pt x="26332" y="4972"/>
                    <a:pt x="26294" y="5002"/>
                    <a:pt x="26288" y="5045"/>
                  </a:cubicBezTo>
                  <a:cubicBezTo>
                    <a:pt x="26272" y="5160"/>
                    <a:pt x="26256" y="5274"/>
                    <a:pt x="26243" y="5387"/>
                  </a:cubicBezTo>
                  <a:cubicBezTo>
                    <a:pt x="26237" y="5435"/>
                    <a:pt x="26271" y="5477"/>
                    <a:pt x="26317" y="5483"/>
                  </a:cubicBezTo>
                  <a:lnTo>
                    <a:pt x="26328" y="5483"/>
                  </a:lnTo>
                  <a:cubicBezTo>
                    <a:pt x="26371" y="5483"/>
                    <a:pt x="26408" y="5451"/>
                    <a:pt x="26413" y="5408"/>
                  </a:cubicBezTo>
                  <a:cubicBezTo>
                    <a:pt x="26427" y="5294"/>
                    <a:pt x="26442" y="5182"/>
                    <a:pt x="26458" y="5069"/>
                  </a:cubicBezTo>
                  <a:cubicBezTo>
                    <a:pt x="26464" y="5022"/>
                    <a:pt x="26432" y="4979"/>
                    <a:pt x="26386" y="4973"/>
                  </a:cubicBezTo>
                  <a:cubicBezTo>
                    <a:pt x="26382" y="4972"/>
                    <a:pt x="26378" y="4972"/>
                    <a:pt x="26374" y="4972"/>
                  </a:cubicBezTo>
                  <a:close/>
                  <a:moveTo>
                    <a:pt x="21222" y="5601"/>
                  </a:moveTo>
                  <a:cubicBezTo>
                    <a:pt x="21195" y="5601"/>
                    <a:pt x="21168" y="5614"/>
                    <a:pt x="21151" y="5639"/>
                  </a:cubicBezTo>
                  <a:cubicBezTo>
                    <a:pt x="21124" y="5677"/>
                    <a:pt x="21135" y="5732"/>
                    <a:pt x="21173" y="5757"/>
                  </a:cubicBezTo>
                  <a:cubicBezTo>
                    <a:pt x="21268" y="5823"/>
                    <a:pt x="21361" y="5888"/>
                    <a:pt x="21452" y="5956"/>
                  </a:cubicBezTo>
                  <a:cubicBezTo>
                    <a:pt x="21467" y="5967"/>
                    <a:pt x="21486" y="5972"/>
                    <a:pt x="21503" y="5972"/>
                  </a:cubicBezTo>
                  <a:cubicBezTo>
                    <a:pt x="21529" y="5972"/>
                    <a:pt x="21555" y="5961"/>
                    <a:pt x="21572" y="5937"/>
                  </a:cubicBezTo>
                  <a:cubicBezTo>
                    <a:pt x="21599" y="5898"/>
                    <a:pt x="21591" y="5845"/>
                    <a:pt x="21553" y="5816"/>
                  </a:cubicBezTo>
                  <a:cubicBezTo>
                    <a:pt x="21460" y="5749"/>
                    <a:pt x="21366" y="5682"/>
                    <a:pt x="21271" y="5616"/>
                  </a:cubicBezTo>
                  <a:cubicBezTo>
                    <a:pt x="21256" y="5606"/>
                    <a:pt x="21239" y="5601"/>
                    <a:pt x="21222" y="5601"/>
                  </a:cubicBezTo>
                  <a:close/>
                  <a:moveTo>
                    <a:pt x="26284" y="5824"/>
                  </a:moveTo>
                  <a:cubicBezTo>
                    <a:pt x="26238" y="5824"/>
                    <a:pt x="26198" y="5861"/>
                    <a:pt x="26195" y="5906"/>
                  </a:cubicBezTo>
                  <a:cubicBezTo>
                    <a:pt x="26190" y="6007"/>
                    <a:pt x="26187" y="6101"/>
                    <a:pt x="26187" y="6194"/>
                  </a:cubicBezTo>
                  <a:lnTo>
                    <a:pt x="26189" y="6255"/>
                  </a:lnTo>
                  <a:cubicBezTo>
                    <a:pt x="26189" y="6303"/>
                    <a:pt x="26227" y="6340"/>
                    <a:pt x="26274" y="6340"/>
                  </a:cubicBezTo>
                  <a:lnTo>
                    <a:pt x="26275" y="6340"/>
                  </a:lnTo>
                  <a:cubicBezTo>
                    <a:pt x="26322" y="6340"/>
                    <a:pt x="26360" y="6300"/>
                    <a:pt x="26360" y="6254"/>
                  </a:cubicBezTo>
                  <a:lnTo>
                    <a:pt x="26360" y="6194"/>
                  </a:lnTo>
                  <a:cubicBezTo>
                    <a:pt x="26360" y="6105"/>
                    <a:pt x="26362" y="6013"/>
                    <a:pt x="26367" y="5916"/>
                  </a:cubicBezTo>
                  <a:cubicBezTo>
                    <a:pt x="26370" y="5868"/>
                    <a:pt x="26333" y="5828"/>
                    <a:pt x="26287" y="5824"/>
                  </a:cubicBezTo>
                  <a:cubicBezTo>
                    <a:pt x="26286" y="5824"/>
                    <a:pt x="26285" y="5824"/>
                    <a:pt x="26284" y="5824"/>
                  </a:cubicBezTo>
                  <a:close/>
                  <a:moveTo>
                    <a:pt x="21906" y="6121"/>
                  </a:moveTo>
                  <a:cubicBezTo>
                    <a:pt x="21882" y="6121"/>
                    <a:pt x="21859" y="6131"/>
                    <a:pt x="21841" y="6151"/>
                  </a:cubicBezTo>
                  <a:cubicBezTo>
                    <a:pt x="21811" y="6186"/>
                    <a:pt x="21814" y="6241"/>
                    <a:pt x="21849" y="6271"/>
                  </a:cubicBezTo>
                  <a:cubicBezTo>
                    <a:pt x="21876" y="6295"/>
                    <a:pt x="21904" y="6321"/>
                    <a:pt x="21929" y="6345"/>
                  </a:cubicBezTo>
                  <a:cubicBezTo>
                    <a:pt x="21984" y="6396"/>
                    <a:pt x="22038" y="6451"/>
                    <a:pt x="22091" y="6505"/>
                  </a:cubicBezTo>
                  <a:cubicBezTo>
                    <a:pt x="22107" y="6523"/>
                    <a:pt x="22129" y="6532"/>
                    <a:pt x="22154" y="6532"/>
                  </a:cubicBezTo>
                  <a:cubicBezTo>
                    <a:pt x="22174" y="6532"/>
                    <a:pt x="22195" y="6524"/>
                    <a:pt x="22211" y="6508"/>
                  </a:cubicBezTo>
                  <a:cubicBezTo>
                    <a:pt x="22246" y="6476"/>
                    <a:pt x="22248" y="6422"/>
                    <a:pt x="22216" y="6387"/>
                  </a:cubicBezTo>
                  <a:cubicBezTo>
                    <a:pt x="22162" y="6329"/>
                    <a:pt x="22104" y="6273"/>
                    <a:pt x="22048" y="6220"/>
                  </a:cubicBezTo>
                  <a:cubicBezTo>
                    <a:pt x="22019" y="6194"/>
                    <a:pt x="21992" y="6169"/>
                    <a:pt x="21963" y="6143"/>
                  </a:cubicBezTo>
                  <a:cubicBezTo>
                    <a:pt x="21947" y="6128"/>
                    <a:pt x="21927" y="6121"/>
                    <a:pt x="21906" y="6121"/>
                  </a:cubicBezTo>
                  <a:close/>
                  <a:moveTo>
                    <a:pt x="26313" y="6682"/>
                  </a:moveTo>
                  <a:cubicBezTo>
                    <a:pt x="26309" y="6682"/>
                    <a:pt x="26305" y="6682"/>
                    <a:pt x="26301" y="6683"/>
                  </a:cubicBezTo>
                  <a:cubicBezTo>
                    <a:pt x="26255" y="6691"/>
                    <a:pt x="26223" y="6734"/>
                    <a:pt x="26229" y="6780"/>
                  </a:cubicBezTo>
                  <a:cubicBezTo>
                    <a:pt x="26234" y="6817"/>
                    <a:pt x="26240" y="6852"/>
                    <a:pt x="26247" y="6889"/>
                  </a:cubicBezTo>
                  <a:cubicBezTo>
                    <a:pt x="26261" y="6968"/>
                    <a:pt x="26279" y="7048"/>
                    <a:pt x="26299" y="7126"/>
                  </a:cubicBezTo>
                  <a:cubicBezTo>
                    <a:pt x="26309" y="7165"/>
                    <a:pt x="26344" y="7190"/>
                    <a:pt x="26383" y="7190"/>
                  </a:cubicBezTo>
                  <a:cubicBezTo>
                    <a:pt x="26389" y="7190"/>
                    <a:pt x="26397" y="7189"/>
                    <a:pt x="26403" y="7189"/>
                  </a:cubicBezTo>
                  <a:cubicBezTo>
                    <a:pt x="26450" y="7176"/>
                    <a:pt x="26477" y="7130"/>
                    <a:pt x="26466" y="7083"/>
                  </a:cubicBezTo>
                  <a:cubicBezTo>
                    <a:pt x="26447" y="7008"/>
                    <a:pt x="26429" y="6933"/>
                    <a:pt x="26416" y="6859"/>
                  </a:cubicBezTo>
                  <a:cubicBezTo>
                    <a:pt x="26410" y="6824"/>
                    <a:pt x="26403" y="6790"/>
                    <a:pt x="26399" y="6755"/>
                  </a:cubicBezTo>
                  <a:cubicBezTo>
                    <a:pt x="26393" y="6712"/>
                    <a:pt x="26356" y="6682"/>
                    <a:pt x="26313" y="6682"/>
                  </a:cubicBezTo>
                  <a:close/>
                  <a:moveTo>
                    <a:pt x="22481" y="6758"/>
                  </a:moveTo>
                  <a:cubicBezTo>
                    <a:pt x="22463" y="6758"/>
                    <a:pt x="22446" y="6763"/>
                    <a:pt x="22431" y="6774"/>
                  </a:cubicBezTo>
                  <a:cubicBezTo>
                    <a:pt x="22392" y="6801"/>
                    <a:pt x="22383" y="6856"/>
                    <a:pt x="22410" y="6894"/>
                  </a:cubicBezTo>
                  <a:cubicBezTo>
                    <a:pt x="22474" y="6984"/>
                    <a:pt x="22536" y="7078"/>
                    <a:pt x="22594" y="7176"/>
                  </a:cubicBezTo>
                  <a:cubicBezTo>
                    <a:pt x="22610" y="7202"/>
                    <a:pt x="22639" y="7218"/>
                    <a:pt x="22668" y="7218"/>
                  </a:cubicBezTo>
                  <a:cubicBezTo>
                    <a:pt x="22684" y="7218"/>
                    <a:pt x="22698" y="7213"/>
                    <a:pt x="22712" y="7205"/>
                  </a:cubicBezTo>
                  <a:cubicBezTo>
                    <a:pt x="22752" y="7181"/>
                    <a:pt x="22767" y="7128"/>
                    <a:pt x="22741" y="7086"/>
                  </a:cubicBezTo>
                  <a:cubicBezTo>
                    <a:pt x="22682" y="6985"/>
                    <a:pt x="22616" y="6888"/>
                    <a:pt x="22551" y="6793"/>
                  </a:cubicBezTo>
                  <a:cubicBezTo>
                    <a:pt x="22533" y="6770"/>
                    <a:pt x="22507" y="6758"/>
                    <a:pt x="22481" y="6758"/>
                  </a:cubicBezTo>
                  <a:close/>
                  <a:moveTo>
                    <a:pt x="26547" y="7507"/>
                  </a:moveTo>
                  <a:cubicBezTo>
                    <a:pt x="26535" y="7507"/>
                    <a:pt x="26524" y="7509"/>
                    <a:pt x="26512" y="7514"/>
                  </a:cubicBezTo>
                  <a:cubicBezTo>
                    <a:pt x="26469" y="7531"/>
                    <a:pt x="26448" y="7581"/>
                    <a:pt x="26466" y="7626"/>
                  </a:cubicBezTo>
                  <a:cubicBezTo>
                    <a:pt x="26509" y="7730"/>
                    <a:pt x="26557" y="7837"/>
                    <a:pt x="26612" y="7943"/>
                  </a:cubicBezTo>
                  <a:cubicBezTo>
                    <a:pt x="26626" y="7973"/>
                    <a:pt x="26656" y="7991"/>
                    <a:pt x="26688" y="7991"/>
                  </a:cubicBezTo>
                  <a:cubicBezTo>
                    <a:pt x="26701" y="7991"/>
                    <a:pt x="26714" y="7988"/>
                    <a:pt x="26727" y="7981"/>
                  </a:cubicBezTo>
                  <a:cubicBezTo>
                    <a:pt x="26769" y="7961"/>
                    <a:pt x="26786" y="7909"/>
                    <a:pt x="26765" y="7866"/>
                  </a:cubicBezTo>
                  <a:cubicBezTo>
                    <a:pt x="26714" y="7764"/>
                    <a:pt x="26666" y="7661"/>
                    <a:pt x="26624" y="7560"/>
                  </a:cubicBezTo>
                  <a:cubicBezTo>
                    <a:pt x="26611" y="7527"/>
                    <a:pt x="26580" y="7507"/>
                    <a:pt x="26547" y="7507"/>
                  </a:cubicBezTo>
                  <a:close/>
                  <a:moveTo>
                    <a:pt x="22904" y="7502"/>
                  </a:moveTo>
                  <a:cubicBezTo>
                    <a:pt x="22893" y="7502"/>
                    <a:pt x="22881" y="7504"/>
                    <a:pt x="22869" y="7509"/>
                  </a:cubicBezTo>
                  <a:cubicBezTo>
                    <a:pt x="22826" y="7530"/>
                    <a:pt x="22807" y="7579"/>
                    <a:pt x="22828" y="7623"/>
                  </a:cubicBezTo>
                  <a:cubicBezTo>
                    <a:pt x="22873" y="7724"/>
                    <a:pt x="22916" y="7829"/>
                    <a:pt x="22954" y="7937"/>
                  </a:cubicBezTo>
                  <a:cubicBezTo>
                    <a:pt x="22967" y="7970"/>
                    <a:pt x="23001" y="7993"/>
                    <a:pt x="23036" y="7993"/>
                  </a:cubicBezTo>
                  <a:cubicBezTo>
                    <a:pt x="23045" y="7993"/>
                    <a:pt x="23055" y="7989"/>
                    <a:pt x="23065" y="7986"/>
                  </a:cubicBezTo>
                  <a:cubicBezTo>
                    <a:pt x="23110" y="7970"/>
                    <a:pt x="23132" y="7921"/>
                    <a:pt x="23116" y="7876"/>
                  </a:cubicBezTo>
                  <a:cubicBezTo>
                    <a:pt x="23074" y="7765"/>
                    <a:pt x="23031" y="7656"/>
                    <a:pt x="22983" y="7552"/>
                  </a:cubicBezTo>
                  <a:cubicBezTo>
                    <a:pt x="22969" y="7520"/>
                    <a:pt x="22937" y="7502"/>
                    <a:pt x="22904" y="7502"/>
                  </a:cubicBezTo>
                  <a:close/>
                  <a:moveTo>
                    <a:pt x="26938" y="8270"/>
                  </a:moveTo>
                  <a:cubicBezTo>
                    <a:pt x="26923" y="8270"/>
                    <a:pt x="26908" y="8274"/>
                    <a:pt x="26893" y="8282"/>
                  </a:cubicBezTo>
                  <a:cubicBezTo>
                    <a:pt x="26853" y="8306"/>
                    <a:pt x="26841" y="8359"/>
                    <a:pt x="26865" y="8401"/>
                  </a:cubicBezTo>
                  <a:cubicBezTo>
                    <a:pt x="26922" y="8494"/>
                    <a:pt x="26983" y="8590"/>
                    <a:pt x="27050" y="8692"/>
                  </a:cubicBezTo>
                  <a:cubicBezTo>
                    <a:pt x="27068" y="8718"/>
                    <a:pt x="27095" y="8732"/>
                    <a:pt x="27122" y="8732"/>
                  </a:cubicBezTo>
                  <a:cubicBezTo>
                    <a:pt x="27138" y="8732"/>
                    <a:pt x="27156" y="8728"/>
                    <a:pt x="27170" y="8718"/>
                  </a:cubicBezTo>
                  <a:cubicBezTo>
                    <a:pt x="27209" y="8691"/>
                    <a:pt x="27220" y="8638"/>
                    <a:pt x="27195" y="8598"/>
                  </a:cubicBezTo>
                  <a:cubicBezTo>
                    <a:pt x="27127" y="8497"/>
                    <a:pt x="27068" y="8403"/>
                    <a:pt x="27012" y="8311"/>
                  </a:cubicBezTo>
                  <a:cubicBezTo>
                    <a:pt x="26996" y="8285"/>
                    <a:pt x="26968" y="8270"/>
                    <a:pt x="26938" y="8270"/>
                  </a:cubicBezTo>
                  <a:close/>
                  <a:moveTo>
                    <a:pt x="23192" y="8311"/>
                  </a:moveTo>
                  <a:cubicBezTo>
                    <a:pt x="23184" y="8311"/>
                    <a:pt x="23177" y="8312"/>
                    <a:pt x="23169" y="8315"/>
                  </a:cubicBezTo>
                  <a:cubicBezTo>
                    <a:pt x="23124" y="8326"/>
                    <a:pt x="23097" y="8374"/>
                    <a:pt x="23110" y="8419"/>
                  </a:cubicBezTo>
                  <a:cubicBezTo>
                    <a:pt x="23138" y="8526"/>
                    <a:pt x="23166" y="8636"/>
                    <a:pt x="23190" y="8748"/>
                  </a:cubicBezTo>
                  <a:cubicBezTo>
                    <a:pt x="23198" y="8788"/>
                    <a:pt x="23234" y="8816"/>
                    <a:pt x="23273" y="8816"/>
                  </a:cubicBezTo>
                  <a:cubicBezTo>
                    <a:pt x="23279" y="8816"/>
                    <a:pt x="23286" y="8816"/>
                    <a:pt x="23292" y="8814"/>
                  </a:cubicBezTo>
                  <a:cubicBezTo>
                    <a:pt x="23338" y="8805"/>
                    <a:pt x="23367" y="8758"/>
                    <a:pt x="23358" y="8712"/>
                  </a:cubicBezTo>
                  <a:cubicBezTo>
                    <a:pt x="23332" y="8596"/>
                    <a:pt x="23305" y="8483"/>
                    <a:pt x="23274" y="8374"/>
                  </a:cubicBezTo>
                  <a:cubicBezTo>
                    <a:pt x="23264" y="8336"/>
                    <a:pt x="23230" y="8311"/>
                    <a:pt x="23192" y="8311"/>
                  </a:cubicBezTo>
                  <a:close/>
                  <a:moveTo>
                    <a:pt x="27415" y="8985"/>
                  </a:moveTo>
                  <a:cubicBezTo>
                    <a:pt x="27398" y="8985"/>
                    <a:pt x="27381" y="8990"/>
                    <a:pt x="27366" y="9001"/>
                  </a:cubicBezTo>
                  <a:cubicBezTo>
                    <a:pt x="27326" y="9029"/>
                    <a:pt x="27316" y="9082"/>
                    <a:pt x="27345" y="9120"/>
                  </a:cubicBezTo>
                  <a:cubicBezTo>
                    <a:pt x="27403" y="9203"/>
                    <a:pt x="27460" y="9285"/>
                    <a:pt x="27518" y="9367"/>
                  </a:cubicBezTo>
                  <a:lnTo>
                    <a:pt x="27544" y="9402"/>
                  </a:lnTo>
                  <a:cubicBezTo>
                    <a:pt x="27561" y="9424"/>
                    <a:pt x="27587" y="9437"/>
                    <a:pt x="27614" y="9437"/>
                  </a:cubicBezTo>
                  <a:cubicBezTo>
                    <a:pt x="27632" y="9437"/>
                    <a:pt x="27648" y="9432"/>
                    <a:pt x="27664" y="9421"/>
                  </a:cubicBezTo>
                  <a:cubicBezTo>
                    <a:pt x="27702" y="9394"/>
                    <a:pt x="27712" y="9339"/>
                    <a:pt x="27683" y="9301"/>
                  </a:cubicBezTo>
                  <a:lnTo>
                    <a:pt x="27659" y="9266"/>
                  </a:lnTo>
                  <a:cubicBezTo>
                    <a:pt x="27601" y="9184"/>
                    <a:pt x="27542" y="9104"/>
                    <a:pt x="27484" y="9022"/>
                  </a:cubicBezTo>
                  <a:cubicBezTo>
                    <a:pt x="27468" y="8998"/>
                    <a:pt x="27442" y="8985"/>
                    <a:pt x="27415" y="8985"/>
                  </a:cubicBezTo>
                  <a:close/>
                  <a:moveTo>
                    <a:pt x="23365" y="9151"/>
                  </a:moveTo>
                  <a:cubicBezTo>
                    <a:pt x="23361" y="9151"/>
                    <a:pt x="23357" y="9151"/>
                    <a:pt x="23353" y="9152"/>
                  </a:cubicBezTo>
                  <a:cubicBezTo>
                    <a:pt x="23305" y="9158"/>
                    <a:pt x="23273" y="9203"/>
                    <a:pt x="23279" y="9250"/>
                  </a:cubicBezTo>
                  <a:cubicBezTo>
                    <a:pt x="23295" y="9360"/>
                    <a:pt x="23311" y="9474"/>
                    <a:pt x="23322" y="9588"/>
                  </a:cubicBezTo>
                  <a:cubicBezTo>
                    <a:pt x="23327" y="9632"/>
                    <a:pt x="23364" y="9664"/>
                    <a:pt x="23407" y="9664"/>
                  </a:cubicBezTo>
                  <a:cubicBezTo>
                    <a:pt x="23411" y="9664"/>
                    <a:pt x="23414" y="9664"/>
                    <a:pt x="23417" y="9663"/>
                  </a:cubicBezTo>
                  <a:cubicBezTo>
                    <a:pt x="23465" y="9658"/>
                    <a:pt x="23499" y="9616"/>
                    <a:pt x="23494" y="9568"/>
                  </a:cubicBezTo>
                  <a:cubicBezTo>
                    <a:pt x="23481" y="9453"/>
                    <a:pt x="23467" y="9338"/>
                    <a:pt x="23449" y="9226"/>
                  </a:cubicBezTo>
                  <a:cubicBezTo>
                    <a:pt x="23443" y="9182"/>
                    <a:pt x="23406" y="9151"/>
                    <a:pt x="23365" y="9151"/>
                  </a:cubicBezTo>
                  <a:close/>
                  <a:moveTo>
                    <a:pt x="27911" y="9687"/>
                  </a:moveTo>
                  <a:cubicBezTo>
                    <a:pt x="27894" y="9687"/>
                    <a:pt x="27877" y="9692"/>
                    <a:pt x="27862" y="9703"/>
                  </a:cubicBezTo>
                  <a:cubicBezTo>
                    <a:pt x="27822" y="9728"/>
                    <a:pt x="27813" y="9783"/>
                    <a:pt x="27840" y="9821"/>
                  </a:cubicBezTo>
                  <a:cubicBezTo>
                    <a:pt x="27904" y="9916"/>
                    <a:pt x="27968" y="10010"/>
                    <a:pt x="28030" y="10105"/>
                  </a:cubicBezTo>
                  <a:cubicBezTo>
                    <a:pt x="28046" y="10130"/>
                    <a:pt x="28074" y="10145"/>
                    <a:pt x="28102" y="10145"/>
                  </a:cubicBezTo>
                  <a:cubicBezTo>
                    <a:pt x="28118" y="10145"/>
                    <a:pt x="28134" y="10140"/>
                    <a:pt x="28149" y="10130"/>
                  </a:cubicBezTo>
                  <a:cubicBezTo>
                    <a:pt x="28189" y="10105"/>
                    <a:pt x="28200" y="10052"/>
                    <a:pt x="28175" y="10012"/>
                  </a:cubicBezTo>
                  <a:cubicBezTo>
                    <a:pt x="28112" y="9916"/>
                    <a:pt x="28046" y="9820"/>
                    <a:pt x="27981" y="9724"/>
                  </a:cubicBezTo>
                  <a:cubicBezTo>
                    <a:pt x="27965" y="9700"/>
                    <a:pt x="27938" y="9687"/>
                    <a:pt x="27911" y="9687"/>
                  </a:cubicBezTo>
                  <a:close/>
                  <a:moveTo>
                    <a:pt x="23452" y="10007"/>
                  </a:moveTo>
                  <a:cubicBezTo>
                    <a:pt x="23450" y="10007"/>
                    <a:pt x="23448" y="10007"/>
                    <a:pt x="23446" y="10007"/>
                  </a:cubicBezTo>
                  <a:cubicBezTo>
                    <a:pt x="23398" y="10009"/>
                    <a:pt x="23361" y="10050"/>
                    <a:pt x="23364" y="10097"/>
                  </a:cubicBezTo>
                  <a:cubicBezTo>
                    <a:pt x="23371" y="10210"/>
                    <a:pt x="23375" y="10324"/>
                    <a:pt x="23379" y="10438"/>
                  </a:cubicBezTo>
                  <a:cubicBezTo>
                    <a:pt x="23380" y="10484"/>
                    <a:pt x="23417" y="10521"/>
                    <a:pt x="23463" y="10521"/>
                  </a:cubicBezTo>
                  <a:lnTo>
                    <a:pt x="23467" y="10521"/>
                  </a:lnTo>
                  <a:cubicBezTo>
                    <a:pt x="23515" y="10520"/>
                    <a:pt x="23551" y="10481"/>
                    <a:pt x="23550" y="10433"/>
                  </a:cubicBezTo>
                  <a:cubicBezTo>
                    <a:pt x="23547" y="10318"/>
                    <a:pt x="23542" y="10202"/>
                    <a:pt x="23535" y="10087"/>
                  </a:cubicBezTo>
                  <a:cubicBezTo>
                    <a:pt x="23534" y="10043"/>
                    <a:pt x="23497" y="10007"/>
                    <a:pt x="23452" y="10007"/>
                  </a:cubicBezTo>
                  <a:close/>
                  <a:moveTo>
                    <a:pt x="28369" y="10413"/>
                  </a:moveTo>
                  <a:cubicBezTo>
                    <a:pt x="28355" y="10413"/>
                    <a:pt x="28341" y="10416"/>
                    <a:pt x="28328" y="10423"/>
                  </a:cubicBezTo>
                  <a:cubicBezTo>
                    <a:pt x="28287" y="10447"/>
                    <a:pt x="28272" y="10499"/>
                    <a:pt x="28295" y="10540"/>
                  </a:cubicBezTo>
                  <a:cubicBezTo>
                    <a:pt x="28352" y="10643"/>
                    <a:pt x="28405" y="10744"/>
                    <a:pt x="28452" y="10840"/>
                  </a:cubicBezTo>
                  <a:cubicBezTo>
                    <a:pt x="28466" y="10870"/>
                    <a:pt x="28496" y="10889"/>
                    <a:pt x="28528" y="10889"/>
                  </a:cubicBezTo>
                  <a:cubicBezTo>
                    <a:pt x="28541" y="10889"/>
                    <a:pt x="28554" y="10886"/>
                    <a:pt x="28567" y="10880"/>
                  </a:cubicBezTo>
                  <a:cubicBezTo>
                    <a:pt x="28608" y="10859"/>
                    <a:pt x="28626" y="10808"/>
                    <a:pt x="28607" y="10766"/>
                  </a:cubicBezTo>
                  <a:cubicBezTo>
                    <a:pt x="28557" y="10665"/>
                    <a:pt x="28503" y="10561"/>
                    <a:pt x="28445" y="10457"/>
                  </a:cubicBezTo>
                  <a:cubicBezTo>
                    <a:pt x="28429" y="10429"/>
                    <a:pt x="28399" y="10413"/>
                    <a:pt x="28369" y="10413"/>
                  </a:cubicBezTo>
                  <a:close/>
                  <a:moveTo>
                    <a:pt x="23468" y="10865"/>
                  </a:moveTo>
                  <a:cubicBezTo>
                    <a:pt x="23422" y="10865"/>
                    <a:pt x="23383" y="10904"/>
                    <a:pt x="23382" y="10950"/>
                  </a:cubicBezTo>
                  <a:cubicBezTo>
                    <a:pt x="23382" y="11045"/>
                    <a:pt x="23380" y="11138"/>
                    <a:pt x="23377" y="11232"/>
                  </a:cubicBezTo>
                  <a:lnTo>
                    <a:pt x="23375" y="11291"/>
                  </a:lnTo>
                  <a:cubicBezTo>
                    <a:pt x="23374" y="11339"/>
                    <a:pt x="23411" y="11379"/>
                    <a:pt x="23459" y="11381"/>
                  </a:cubicBezTo>
                  <a:lnTo>
                    <a:pt x="23460" y="11381"/>
                  </a:lnTo>
                  <a:cubicBezTo>
                    <a:pt x="23507" y="11381"/>
                    <a:pt x="23545" y="11344"/>
                    <a:pt x="23547" y="11298"/>
                  </a:cubicBezTo>
                  <a:lnTo>
                    <a:pt x="23548" y="11235"/>
                  </a:lnTo>
                  <a:cubicBezTo>
                    <a:pt x="23551" y="11142"/>
                    <a:pt x="23553" y="11046"/>
                    <a:pt x="23555" y="10952"/>
                  </a:cubicBezTo>
                  <a:cubicBezTo>
                    <a:pt x="23555" y="10905"/>
                    <a:pt x="23516" y="10865"/>
                    <a:pt x="23470" y="10865"/>
                  </a:cubicBezTo>
                  <a:close/>
                  <a:moveTo>
                    <a:pt x="28727" y="11192"/>
                  </a:moveTo>
                  <a:cubicBezTo>
                    <a:pt x="28717" y="11192"/>
                    <a:pt x="28708" y="11194"/>
                    <a:pt x="28698" y="11197"/>
                  </a:cubicBezTo>
                  <a:cubicBezTo>
                    <a:pt x="28653" y="11213"/>
                    <a:pt x="28629" y="11261"/>
                    <a:pt x="28645" y="11306"/>
                  </a:cubicBezTo>
                  <a:cubicBezTo>
                    <a:pt x="28671" y="11378"/>
                    <a:pt x="28693" y="11450"/>
                    <a:pt x="28713" y="11522"/>
                  </a:cubicBezTo>
                  <a:cubicBezTo>
                    <a:pt x="28722" y="11557"/>
                    <a:pt x="28732" y="11592"/>
                    <a:pt x="28741" y="11628"/>
                  </a:cubicBezTo>
                  <a:cubicBezTo>
                    <a:pt x="28751" y="11668"/>
                    <a:pt x="28786" y="11693"/>
                    <a:pt x="28825" y="11693"/>
                  </a:cubicBezTo>
                  <a:cubicBezTo>
                    <a:pt x="28831" y="11693"/>
                    <a:pt x="28837" y="11693"/>
                    <a:pt x="28844" y="11690"/>
                  </a:cubicBezTo>
                  <a:cubicBezTo>
                    <a:pt x="28890" y="11679"/>
                    <a:pt x="28919" y="11632"/>
                    <a:pt x="28908" y="11588"/>
                  </a:cubicBezTo>
                  <a:cubicBezTo>
                    <a:pt x="28898" y="11549"/>
                    <a:pt x="28889" y="11512"/>
                    <a:pt x="28878" y="11476"/>
                  </a:cubicBezTo>
                  <a:cubicBezTo>
                    <a:pt x="28857" y="11400"/>
                    <a:pt x="28834" y="11325"/>
                    <a:pt x="28809" y="11250"/>
                  </a:cubicBezTo>
                  <a:cubicBezTo>
                    <a:pt x="28796" y="11214"/>
                    <a:pt x="28762" y="11192"/>
                    <a:pt x="28727" y="11192"/>
                  </a:cubicBezTo>
                  <a:close/>
                  <a:moveTo>
                    <a:pt x="23441" y="11724"/>
                  </a:moveTo>
                  <a:cubicBezTo>
                    <a:pt x="23396" y="11724"/>
                    <a:pt x="23356" y="11758"/>
                    <a:pt x="23353" y="11805"/>
                  </a:cubicBezTo>
                  <a:cubicBezTo>
                    <a:pt x="23347" y="11919"/>
                    <a:pt x="23338" y="12033"/>
                    <a:pt x="23329" y="12146"/>
                  </a:cubicBezTo>
                  <a:cubicBezTo>
                    <a:pt x="23326" y="12193"/>
                    <a:pt x="23361" y="12235"/>
                    <a:pt x="23409" y="12238"/>
                  </a:cubicBezTo>
                  <a:lnTo>
                    <a:pt x="23415" y="12238"/>
                  </a:lnTo>
                  <a:cubicBezTo>
                    <a:pt x="23459" y="12238"/>
                    <a:pt x="23497" y="12204"/>
                    <a:pt x="23500" y="12159"/>
                  </a:cubicBezTo>
                  <a:cubicBezTo>
                    <a:pt x="23510" y="12044"/>
                    <a:pt x="23518" y="11930"/>
                    <a:pt x="23524" y="11815"/>
                  </a:cubicBezTo>
                  <a:cubicBezTo>
                    <a:pt x="23527" y="11767"/>
                    <a:pt x="23491" y="11727"/>
                    <a:pt x="23444" y="11724"/>
                  </a:cubicBezTo>
                  <a:cubicBezTo>
                    <a:pt x="23443" y="11724"/>
                    <a:pt x="23442" y="11724"/>
                    <a:pt x="23441" y="11724"/>
                  </a:cubicBezTo>
                  <a:close/>
                  <a:moveTo>
                    <a:pt x="28914" y="12029"/>
                  </a:moveTo>
                  <a:cubicBezTo>
                    <a:pt x="28911" y="12029"/>
                    <a:pt x="28908" y="12029"/>
                    <a:pt x="28905" y="12030"/>
                  </a:cubicBezTo>
                  <a:cubicBezTo>
                    <a:pt x="28857" y="12034"/>
                    <a:pt x="28823" y="12078"/>
                    <a:pt x="28828" y="12124"/>
                  </a:cubicBezTo>
                  <a:cubicBezTo>
                    <a:pt x="28839" y="12233"/>
                    <a:pt x="28847" y="12345"/>
                    <a:pt x="28852" y="12460"/>
                  </a:cubicBezTo>
                  <a:cubicBezTo>
                    <a:pt x="28853" y="12507"/>
                    <a:pt x="28890" y="12544"/>
                    <a:pt x="28937" y="12544"/>
                  </a:cubicBezTo>
                  <a:lnTo>
                    <a:pt x="28940" y="12544"/>
                  </a:lnTo>
                  <a:cubicBezTo>
                    <a:pt x="28986" y="12542"/>
                    <a:pt x="29025" y="12502"/>
                    <a:pt x="29023" y="12456"/>
                  </a:cubicBezTo>
                  <a:cubicBezTo>
                    <a:pt x="29020" y="12335"/>
                    <a:pt x="29010" y="12219"/>
                    <a:pt x="28999" y="12105"/>
                  </a:cubicBezTo>
                  <a:cubicBezTo>
                    <a:pt x="28995" y="12061"/>
                    <a:pt x="28957" y="12029"/>
                    <a:pt x="28914" y="12029"/>
                  </a:cubicBezTo>
                  <a:close/>
                  <a:moveTo>
                    <a:pt x="23364" y="12580"/>
                  </a:moveTo>
                  <a:cubicBezTo>
                    <a:pt x="23321" y="12580"/>
                    <a:pt x="23285" y="12613"/>
                    <a:pt x="23281" y="12656"/>
                  </a:cubicBezTo>
                  <a:cubicBezTo>
                    <a:pt x="23266" y="12769"/>
                    <a:pt x="23252" y="12881"/>
                    <a:pt x="23236" y="12994"/>
                  </a:cubicBezTo>
                  <a:cubicBezTo>
                    <a:pt x="23230" y="13042"/>
                    <a:pt x="23262" y="13085"/>
                    <a:pt x="23308" y="13091"/>
                  </a:cubicBezTo>
                  <a:cubicBezTo>
                    <a:pt x="23313" y="13091"/>
                    <a:pt x="23318" y="13093"/>
                    <a:pt x="23321" y="13093"/>
                  </a:cubicBezTo>
                  <a:cubicBezTo>
                    <a:pt x="23363" y="13093"/>
                    <a:pt x="23399" y="13062"/>
                    <a:pt x="23406" y="13019"/>
                  </a:cubicBezTo>
                  <a:cubicBezTo>
                    <a:pt x="23423" y="12906"/>
                    <a:pt x="23438" y="12790"/>
                    <a:pt x="23451" y="12677"/>
                  </a:cubicBezTo>
                  <a:cubicBezTo>
                    <a:pt x="23457" y="12628"/>
                    <a:pt x="23422" y="12585"/>
                    <a:pt x="23375" y="12580"/>
                  </a:cubicBezTo>
                  <a:cubicBezTo>
                    <a:pt x="23372" y="12580"/>
                    <a:pt x="23368" y="12580"/>
                    <a:pt x="23364" y="12580"/>
                  </a:cubicBezTo>
                  <a:close/>
                  <a:moveTo>
                    <a:pt x="28930" y="12886"/>
                  </a:moveTo>
                  <a:cubicBezTo>
                    <a:pt x="28884" y="12886"/>
                    <a:pt x="28844" y="12921"/>
                    <a:pt x="28842" y="12966"/>
                  </a:cubicBezTo>
                  <a:cubicBezTo>
                    <a:pt x="28834" y="13075"/>
                    <a:pt x="28825" y="13189"/>
                    <a:pt x="28810" y="13304"/>
                  </a:cubicBezTo>
                  <a:cubicBezTo>
                    <a:pt x="28805" y="13352"/>
                    <a:pt x="28839" y="13396"/>
                    <a:pt x="28886" y="13400"/>
                  </a:cubicBezTo>
                  <a:lnTo>
                    <a:pt x="28897" y="13400"/>
                  </a:lnTo>
                  <a:cubicBezTo>
                    <a:pt x="28940" y="13400"/>
                    <a:pt x="28977" y="13368"/>
                    <a:pt x="28982" y="13325"/>
                  </a:cubicBezTo>
                  <a:cubicBezTo>
                    <a:pt x="28996" y="13205"/>
                    <a:pt x="29006" y="13088"/>
                    <a:pt x="29014" y="12978"/>
                  </a:cubicBezTo>
                  <a:cubicBezTo>
                    <a:pt x="29015" y="12931"/>
                    <a:pt x="28980" y="12889"/>
                    <a:pt x="28934" y="12886"/>
                  </a:cubicBezTo>
                  <a:cubicBezTo>
                    <a:pt x="28933" y="12886"/>
                    <a:pt x="28931" y="12886"/>
                    <a:pt x="28930" y="12886"/>
                  </a:cubicBezTo>
                  <a:close/>
                  <a:moveTo>
                    <a:pt x="23235" y="13429"/>
                  </a:moveTo>
                  <a:cubicBezTo>
                    <a:pt x="23195" y="13429"/>
                    <a:pt x="23160" y="13457"/>
                    <a:pt x="23151" y="13498"/>
                  </a:cubicBezTo>
                  <a:cubicBezTo>
                    <a:pt x="23129" y="13612"/>
                    <a:pt x="23105" y="13724"/>
                    <a:pt x="23081" y="13831"/>
                  </a:cubicBezTo>
                  <a:cubicBezTo>
                    <a:pt x="23069" y="13878"/>
                    <a:pt x="23098" y="13924"/>
                    <a:pt x="23145" y="13935"/>
                  </a:cubicBezTo>
                  <a:cubicBezTo>
                    <a:pt x="23151" y="13937"/>
                    <a:pt x="23158" y="13937"/>
                    <a:pt x="23164" y="13937"/>
                  </a:cubicBezTo>
                  <a:cubicBezTo>
                    <a:pt x="23204" y="13937"/>
                    <a:pt x="23239" y="13910"/>
                    <a:pt x="23249" y="13871"/>
                  </a:cubicBezTo>
                  <a:cubicBezTo>
                    <a:pt x="23273" y="13761"/>
                    <a:pt x="23298" y="13647"/>
                    <a:pt x="23319" y="13532"/>
                  </a:cubicBezTo>
                  <a:cubicBezTo>
                    <a:pt x="23329" y="13484"/>
                    <a:pt x="23298" y="13439"/>
                    <a:pt x="23252" y="13431"/>
                  </a:cubicBezTo>
                  <a:cubicBezTo>
                    <a:pt x="23246" y="13430"/>
                    <a:pt x="23240" y="13429"/>
                    <a:pt x="23235" y="13429"/>
                  </a:cubicBezTo>
                  <a:close/>
                  <a:moveTo>
                    <a:pt x="28822" y="13739"/>
                  </a:moveTo>
                  <a:cubicBezTo>
                    <a:pt x="28781" y="13739"/>
                    <a:pt x="28744" y="13769"/>
                    <a:pt x="28737" y="13810"/>
                  </a:cubicBezTo>
                  <a:cubicBezTo>
                    <a:pt x="28717" y="13922"/>
                    <a:pt x="28697" y="14034"/>
                    <a:pt x="28674" y="14147"/>
                  </a:cubicBezTo>
                  <a:cubicBezTo>
                    <a:pt x="28665" y="14193"/>
                    <a:pt x="28695" y="14238"/>
                    <a:pt x="28741" y="14247"/>
                  </a:cubicBezTo>
                  <a:cubicBezTo>
                    <a:pt x="28746" y="14249"/>
                    <a:pt x="28753" y="14249"/>
                    <a:pt x="28757" y="14249"/>
                  </a:cubicBezTo>
                  <a:cubicBezTo>
                    <a:pt x="28799" y="14249"/>
                    <a:pt x="28834" y="14220"/>
                    <a:pt x="28842" y="14180"/>
                  </a:cubicBezTo>
                  <a:cubicBezTo>
                    <a:pt x="28865" y="14066"/>
                    <a:pt x="28886" y="13953"/>
                    <a:pt x="28906" y="13839"/>
                  </a:cubicBezTo>
                  <a:cubicBezTo>
                    <a:pt x="28914" y="13793"/>
                    <a:pt x="28882" y="13748"/>
                    <a:pt x="28836" y="13740"/>
                  </a:cubicBezTo>
                  <a:cubicBezTo>
                    <a:pt x="28831" y="13739"/>
                    <a:pt x="28826" y="13739"/>
                    <a:pt x="28822" y="13739"/>
                  </a:cubicBezTo>
                  <a:close/>
                  <a:moveTo>
                    <a:pt x="23034" y="14263"/>
                  </a:moveTo>
                  <a:cubicBezTo>
                    <a:pt x="22996" y="14263"/>
                    <a:pt x="22962" y="14288"/>
                    <a:pt x="22951" y="14326"/>
                  </a:cubicBezTo>
                  <a:cubicBezTo>
                    <a:pt x="22919" y="14435"/>
                    <a:pt x="22884" y="14544"/>
                    <a:pt x="22848" y="14649"/>
                  </a:cubicBezTo>
                  <a:cubicBezTo>
                    <a:pt x="22832" y="14694"/>
                    <a:pt x="22856" y="14742"/>
                    <a:pt x="22901" y="14758"/>
                  </a:cubicBezTo>
                  <a:cubicBezTo>
                    <a:pt x="22911" y="14761"/>
                    <a:pt x="22921" y="14763"/>
                    <a:pt x="22929" y="14763"/>
                  </a:cubicBezTo>
                  <a:cubicBezTo>
                    <a:pt x="22965" y="14763"/>
                    <a:pt x="22997" y="14741"/>
                    <a:pt x="23010" y="14705"/>
                  </a:cubicBezTo>
                  <a:cubicBezTo>
                    <a:pt x="23047" y="14598"/>
                    <a:pt x="23082" y="14486"/>
                    <a:pt x="23116" y="14374"/>
                  </a:cubicBezTo>
                  <a:cubicBezTo>
                    <a:pt x="23129" y="14329"/>
                    <a:pt x="23103" y="14281"/>
                    <a:pt x="23058" y="14267"/>
                  </a:cubicBezTo>
                  <a:cubicBezTo>
                    <a:pt x="23050" y="14264"/>
                    <a:pt x="23042" y="14263"/>
                    <a:pt x="23034" y="14263"/>
                  </a:cubicBezTo>
                  <a:close/>
                  <a:moveTo>
                    <a:pt x="28652" y="14582"/>
                  </a:moveTo>
                  <a:cubicBezTo>
                    <a:pt x="28613" y="14582"/>
                    <a:pt x="28577" y="14609"/>
                    <a:pt x="28567" y="14649"/>
                  </a:cubicBezTo>
                  <a:lnTo>
                    <a:pt x="28493" y="14984"/>
                  </a:lnTo>
                  <a:cubicBezTo>
                    <a:pt x="28484" y="15030"/>
                    <a:pt x="28512" y="15077"/>
                    <a:pt x="28559" y="15087"/>
                  </a:cubicBezTo>
                  <a:cubicBezTo>
                    <a:pt x="28565" y="15088"/>
                    <a:pt x="28572" y="15090"/>
                    <a:pt x="28576" y="15090"/>
                  </a:cubicBezTo>
                  <a:cubicBezTo>
                    <a:pt x="28616" y="15090"/>
                    <a:pt x="28652" y="15063"/>
                    <a:pt x="28661" y="15022"/>
                  </a:cubicBezTo>
                  <a:lnTo>
                    <a:pt x="28735" y="14686"/>
                  </a:lnTo>
                  <a:cubicBezTo>
                    <a:pt x="28746" y="14640"/>
                    <a:pt x="28716" y="14593"/>
                    <a:pt x="28669" y="14584"/>
                  </a:cubicBezTo>
                  <a:cubicBezTo>
                    <a:pt x="28664" y="14582"/>
                    <a:pt x="28658" y="14582"/>
                    <a:pt x="28652" y="14582"/>
                  </a:cubicBezTo>
                  <a:close/>
                  <a:moveTo>
                    <a:pt x="22745" y="15072"/>
                  </a:moveTo>
                  <a:cubicBezTo>
                    <a:pt x="22711" y="15072"/>
                    <a:pt x="22679" y="15091"/>
                    <a:pt x="22666" y="15125"/>
                  </a:cubicBezTo>
                  <a:cubicBezTo>
                    <a:pt x="22621" y="15227"/>
                    <a:pt x="22573" y="15332"/>
                    <a:pt x="22523" y="15432"/>
                  </a:cubicBezTo>
                  <a:cubicBezTo>
                    <a:pt x="22503" y="15476"/>
                    <a:pt x="22520" y="15527"/>
                    <a:pt x="22563" y="15548"/>
                  </a:cubicBezTo>
                  <a:cubicBezTo>
                    <a:pt x="22575" y="15554"/>
                    <a:pt x="22589" y="15556"/>
                    <a:pt x="22600" y="15556"/>
                  </a:cubicBezTo>
                  <a:cubicBezTo>
                    <a:pt x="22632" y="15556"/>
                    <a:pt x="22663" y="15538"/>
                    <a:pt x="22679" y="15508"/>
                  </a:cubicBezTo>
                  <a:cubicBezTo>
                    <a:pt x="22728" y="15405"/>
                    <a:pt x="22778" y="15298"/>
                    <a:pt x="22823" y="15192"/>
                  </a:cubicBezTo>
                  <a:cubicBezTo>
                    <a:pt x="22842" y="15147"/>
                    <a:pt x="22821" y="15098"/>
                    <a:pt x="22778" y="15079"/>
                  </a:cubicBezTo>
                  <a:cubicBezTo>
                    <a:pt x="22767" y="15074"/>
                    <a:pt x="22756" y="15072"/>
                    <a:pt x="22745" y="15072"/>
                  </a:cubicBezTo>
                  <a:close/>
                  <a:moveTo>
                    <a:pt x="28468" y="15421"/>
                  </a:moveTo>
                  <a:cubicBezTo>
                    <a:pt x="28428" y="15421"/>
                    <a:pt x="28393" y="15449"/>
                    <a:pt x="28384" y="15490"/>
                  </a:cubicBezTo>
                  <a:cubicBezTo>
                    <a:pt x="28360" y="15602"/>
                    <a:pt x="28338" y="15716"/>
                    <a:pt x="28315" y="15828"/>
                  </a:cubicBezTo>
                  <a:cubicBezTo>
                    <a:pt x="28307" y="15874"/>
                    <a:pt x="28338" y="15919"/>
                    <a:pt x="28384" y="15929"/>
                  </a:cubicBezTo>
                  <a:cubicBezTo>
                    <a:pt x="28391" y="15930"/>
                    <a:pt x="28396" y="15930"/>
                    <a:pt x="28400" y="15930"/>
                  </a:cubicBezTo>
                  <a:cubicBezTo>
                    <a:pt x="28442" y="15930"/>
                    <a:pt x="28477" y="15902"/>
                    <a:pt x="28485" y="15860"/>
                  </a:cubicBezTo>
                  <a:cubicBezTo>
                    <a:pt x="28506" y="15748"/>
                    <a:pt x="28528" y="15636"/>
                    <a:pt x="28552" y="15525"/>
                  </a:cubicBezTo>
                  <a:cubicBezTo>
                    <a:pt x="28562" y="15479"/>
                    <a:pt x="28532" y="15432"/>
                    <a:pt x="28485" y="15423"/>
                  </a:cubicBezTo>
                  <a:cubicBezTo>
                    <a:pt x="28479" y="15422"/>
                    <a:pt x="28474" y="15421"/>
                    <a:pt x="28468" y="15421"/>
                  </a:cubicBezTo>
                  <a:close/>
                  <a:moveTo>
                    <a:pt x="12197" y="15761"/>
                  </a:moveTo>
                  <a:cubicBezTo>
                    <a:pt x="12152" y="15761"/>
                    <a:pt x="12113" y="15798"/>
                    <a:pt x="12113" y="15844"/>
                  </a:cubicBezTo>
                  <a:cubicBezTo>
                    <a:pt x="12113" y="15892"/>
                    <a:pt x="12150" y="15930"/>
                    <a:pt x="12198" y="15932"/>
                  </a:cubicBezTo>
                  <a:cubicBezTo>
                    <a:pt x="12310" y="15934"/>
                    <a:pt x="12424" y="15938"/>
                    <a:pt x="12536" y="15948"/>
                  </a:cubicBezTo>
                  <a:lnTo>
                    <a:pt x="12542" y="15948"/>
                  </a:lnTo>
                  <a:cubicBezTo>
                    <a:pt x="12587" y="15948"/>
                    <a:pt x="12624" y="15914"/>
                    <a:pt x="12629" y="15870"/>
                  </a:cubicBezTo>
                  <a:cubicBezTo>
                    <a:pt x="12632" y="15822"/>
                    <a:pt x="12597" y="15780"/>
                    <a:pt x="12549" y="15777"/>
                  </a:cubicBezTo>
                  <a:cubicBezTo>
                    <a:pt x="12433" y="15767"/>
                    <a:pt x="12317" y="15762"/>
                    <a:pt x="12200" y="15761"/>
                  </a:cubicBezTo>
                  <a:cubicBezTo>
                    <a:pt x="12199" y="15761"/>
                    <a:pt x="12198" y="15761"/>
                    <a:pt x="12197" y="15761"/>
                  </a:cubicBezTo>
                  <a:close/>
                  <a:moveTo>
                    <a:pt x="11684" y="15778"/>
                  </a:moveTo>
                  <a:cubicBezTo>
                    <a:pt x="11682" y="15778"/>
                    <a:pt x="11680" y="15778"/>
                    <a:pt x="11678" y="15778"/>
                  </a:cubicBezTo>
                  <a:cubicBezTo>
                    <a:pt x="11562" y="15788"/>
                    <a:pt x="11445" y="15802"/>
                    <a:pt x="11330" y="15818"/>
                  </a:cubicBezTo>
                  <a:cubicBezTo>
                    <a:pt x="11284" y="15826"/>
                    <a:pt x="11252" y="15870"/>
                    <a:pt x="11258" y="15916"/>
                  </a:cubicBezTo>
                  <a:cubicBezTo>
                    <a:pt x="11264" y="15959"/>
                    <a:pt x="11301" y="15990"/>
                    <a:pt x="11343" y="15990"/>
                  </a:cubicBezTo>
                  <a:cubicBezTo>
                    <a:pt x="11348" y="15990"/>
                    <a:pt x="11351" y="15990"/>
                    <a:pt x="11356" y="15988"/>
                  </a:cubicBezTo>
                  <a:cubicBezTo>
                    <a:pt x="11466" y="15972"/>
                    <a:pt x="11580" y="15959"/>
                    <a:pt x="11692" y="15950"/>
                  </a:cubicBezTo>
                  <a:cubicBezTo>
                    <a:pt x="11738" y="15945"/>
                    <a:pt x="11774" y="15903"/>
                    <a:pt x="11770" y="15857"/>
                  </a:cubicBezTo>
                  <a:cubicBezTo>
                    <a:pt x="11766" y="15811"/>
                    <a:pt x="11728" y="15778"/>
                    <a:pt x="11684" y="15778"/>
                  </a:cubicBezTo>
                  <a:close/>
                  <a:moveTo>
                    <a:pt x="13054" y="15843"/>
                  </a:moveTo>
                  <a:cubicBezTo>
                    <a:pt x="13013" y="15843"/>
                    <a:pt x="12977" y="15871"/>
                    <a:pt x="12968" y="15913"/>
                  </a:cubicBezTo>
                  <a:cubicBezTo>
                    <a:pt x="12960" y="15959"/>
                    <a:pt x="12991" y="16004"/>
                    <a:pt x="13037" y="16014"/>
                  </a:cubicBezTo>
                  <a:cubicBezTo>
                    <a:pt x="13148" y="16035"/>
                    <a:pt x="13260" y="16059"/>
                    <a:pt x="13367" y="16086"/>
                  </a:cubicBezTo>
                  <a:cubicBezTo>
                    <a:pt x="13375" y="16087"/>
                    <a:pt x="13381" y="16089"/>
                    <a:pt x="13389" y="16089"/>
                  </a:cubicBezTo>
                  <a:cubicBezTo>
                    <a:pt x="13426" y="16089"/>
                    <a:pt x="13461" y="16063"/>
                    <a:pt x="13473" y="16025"/>
                  </a:cubicBezTo>
                  <a:cubicBezTo>
                    <a:pt x="13484" y="15978"/>
                    <a:pt x="13457" y="15932"/>
                    <a:pt x="13410" y="15919"/>
                  </a:cubicBezTo>
                  <a:cubicBezTo>
                    <a:pt x="13298" y="15890"/>
                    <a:pt x="13183" y="15865"/>
                    <a:pt x="13069" y="15844"/>
                  </a:cubicBezTo>
                  <a:cubicBezTo>
                    <a:pt x="13064" y="15843"/>
                    <a:pt x="13059" y="15843"/>
                    <a:pt x="13054" y="15843"/>
                  </a:cubicBezTo>
                  <a:close/>
                  <a:moveTo>
                    <a:pt x="10838" y="15919"/>
                  </a:moveTo>
                  <a:cubicBezTo>
                    <a:pt x="10831" y="15919"/>
                    <a:pt x="10824" y="15920"/>
                    <a:pt x="10816" y="15922"/>
                  </a:cubicBezTo>
                  <a:cubicBezTo>
                    <a:pt x="10704" y="15950"/>
                    <a:pt x="10592" y="15982"/>
                    <a:pt x="10481" y="16018"/>
                  </a:cubicBezTo>
                  <a:cubicBezTo>
                    <a:pt x="10437" y="16033"/>
                    <a:pt x="10411" y="16081"/>
                    <a:pt x="10425" y="16126"/>
                  </a:cubicBezTo>
                  <a:cubicBezTo>
                    <a:pt x="10437" y="16163"/>
                    <a:pt x="10472" y="16185"/>
                    <a:pt x="10507" y="16185"/>
                  </a:cubicBezTo>
                  <a:cubicBezTo>
                    <a:pt x="10517" y="16185"/>
                    <a:pt x="10525" y="16183"/>
                    <a:pt x="10534" y="16182"/>
                  </a:cubicBezTo>
                  <a:cubicBezTo>
                    <a:pt x="10640" y="16147"/>
                    <a:pt x="10750" y="16116"/>
                    <a:pt x="10859" y="16089"/>
                  </a:cubicBezTo>
                  <a:cubicBezTo>
                    <a:pt x="10904" y="16076"/>
                    <a:pt x="10933" y="16030"/>
                    <a:pt x="10920" y="15983"/>
                  </a:cubicBezTo>
                  <a:cubicBezTo>
                    <a:pt x="10911" y="15946"/>
                    <a:pt x="10877" y="15919"/>
                    <a:pt x="10838" y="15919"/>
                  </a:cubicBezTo>
                  <a:close/>
                  <a:moveTo>
                    <a:pt x="22355" y="15837"/>
                  </a:moveTo>
                  <a:cubicBezTo>
                    <a:pt x="22326" y="15837"/>
                    <a:pt x="22298" y="15852"/>
                    <a:pt x="22282" y="15879"/>
                  </a:cubicBezTo>
                  <a:cubicBezTo>
                    <a:pt x="22224" y="15974"/>
                    <a:pt x="22162" y="16070"/>
                    <a:pt x="22097" y="16161"/>
                  </a:cubicBezTo>
                  <a:cubicBezTo>
                    <a:pt x="22070" y="16201"/>
                    <a:pt x="22080" y="16254"/>
                    <a:pt x="22118" y="16281"/>
                  </a:cubicBezTo>
                  <a:cubicBezTo>
                    <a:pt x="22133" y="16292"/>
                    <a:pt x="22150" y="16297"/>
                    <a:pt x="22168" y="16297"/>
                  </a:cubicBezTo>
                  <a:cubicBezTo>
                    <a:pt x="22195" y="16297"/>
                    <a:pt x="22221" y="16284"/>
                    <a:pt x="22238" y="16260"/>
                  </a:cubicBezTo>
                  <a:cubicBezTo>
                    <a:pt x="22304" y="16164"/>
                    <a:pt x="22368" y="16067"/>
                    <a:pt x="22429" y="15967"/>
                  </a:cubicBezTo>
                  <a:cubicBezTo>
                    <a:pt x="22453" y="15927"/>
                    <a:pt x="22440" y="15874"/>
                    <a:pt x="22399" y="15849"/>
                  </a:cubicBezTo>
                  <a:cubicBezTo>
                    <a:pt x="22385" y="15841"/>
                    <a:pt x="22370" y="15837"/>
                    <a:pt x="22355" y="15837"/>
                  </a:cubicBezTo>
                  <a:close/>
                  <a:moveTo>
                    <a:pt x="13879" y="16072"/>
                  </a:moveTo>
                  <a:cubicBezTo>
                    <a:pt x="13844" y="16072"/>
                    <a:pt x="13813" y="16093"/>
                    <a:pt x="13799" y="16127"/>
                  </a:cubicBezTo>
                  <a:cubicBezTo>
                    <a:pt x="13783" y="16172"/>
                    <a:pt x="13806" y="16222"/>
                    <a:pt x="13851" y="16238"/>
                  </a:cubicBezTo>
                  <a:cubicBezTo>
                    <a:pt x="13951" y="16276"/>
                    <a:pt x="14057" y="16320"/>
                    <a:pt x="14163" y="16366"/>
                  </a:cubicBezTo>
                  <a:cubicBezTo>
                    <a:pt x="14176" y="16371"/>
                    <a:pt x="14187" y="16374"/>
                    <a:pt x="14198" y="16374"/>
                  </a:cubicBezTo>
                  <a:cubicBezTo>
                    <a:pt x="14232" y="16374"/>
                    <a:pt x="14262" y="16355"/>
                    <a:pt x="14277" y="16323"/>
                  </a:cubicBezTo>
                  <a:cubicBezTo>
                    <a:pt x="14296" y="16278"/>
                    <a:pt x="14277" y="16228"/>
                    <a:pt x="14233" y="16209"/>
                  </a:cubicBezTo>
                  <a:cubicBezTo>
                    <a:pt x="14123" y="16161"/>
                    <a:pt x="14016" y="16116"/>
                    <a:pt x="13910" y="16078"/>
                  </a:cubicBezTo>
                  <a:cubicBezTo>
                    <a:pt x="13899" y="16074"/>
                    <a:pt x="13889" y="16072"/>
                    <a:pt x="13879" y="16072"/>
                  </a:cubicBezTo>
                  <a:close/>
                  <a:moveTo>
                    <a:pt x="10025" y="16195"/>
                  </a:moveTo>
                  <a:cubicBezTo>
                    <a:pt x="10014" y="16195"/>
                    <a:pt x="10002" y="16198"/>
                    <a:pt x="9991" y="16203"/>
                  </a:cubicBezTo>
                  <a:cubicBezTo>
                    <a:pt x="9884" y="16249"/>
                    <a:pt x="9778" y="16300"/>
                    <a:pt x="9676" y="16353"/>
                  </a:cubicBezTo>
                  <a:cubicBezTo>
                    <a:pt x="9633" y="16376"/>
                    <a:pt x="9617" y="16427"/>
                    <a:pt x="9639" y="16468"/>
                  </a:cubicBezTo>
                  <a:cubicBezTo>
                    <a:pt x="9653" y="16499"/>
                    <a:pt x="9684" y="16515"/>
                    <a:pt x="9714" y="16515"/>
                  </a:cubicBezTo>
                  <a:cubicBezTo>
                    <a:pt x="9729" y="16515"/>
                    <a:pt x="9742" y="16512"/>
                    <a:pt x="9754" y="16505"/>
                  </a:cubicBezTo>
                  <a:cubicBezTo>
                    <a:pt x="9854" y="16454"/>
                    <a:pt x="9956" y="16404"/>
                    <a:pt x="10060" y="16360"/>
                  </a:cubicBezTo>
                  <a:cubicBezTo>
                    <a:pt x="10103" y="16342"/>
                    <a:pt x="10123" y="16291"/>
                    <a:pt x="10103" y="16247"/>
                  </a:cubicBezTo>
                  <a:cubicBezTo>
                    <a:pt x="10089" y="16215"/>
                    <a:pt x="10058" y="16195"/>
                    <a:pt x="10025" y="16195"/>
                  </a:cubicBezTo>
                  <a:close/>
                  <a:moveTo>
                    <a:pt x="14663" y="16425"/>
                  </a:moveTo>
                  <a:cubicBezTo>
                    <a:pt x="14632" y="16425"/>
                    <a:pt x="14602" y="16442"/>
                    <a:pt x="14587" y="16472"/>
                  </a:cubicBezTo>
                  <a:cubicBezTo>
                    <a:pt x="14565" y="16513"/>
                    <a:pt x="14581" y="16566"/>
                    <a:pt x="14622" y="16587"/>
                  </a:cubicBezTo>
                  <a:cubicBezTo>
                    <a:pt x="14723" y="16640"/>
                    <a:pt x="14824" y="16694"/>
                    <a:pt x="14923" y="16750"/>
                  </a:cubicBezTo>
                  <a:cubicBezTo>
                    <a:pt x="14936" y="16757"/>
                    <a:pt x="14951" y="16760"/>
                    <a:pt x="14965" y="16760"/>
                  </a:cubicBezTo>
                  <a:cubicBezTo>
                    <a:pt x="14996" y="16760"/>
                    <a:pt x="15024" y="16745"/>
                    <a:pt x="15040" y="16717"/>
                  </a:cubicBezTo>
                  <a:cubicBezTo>
                    <a:pt x="15063" y="16675"/>
                    <a:pt x="15048" y="16622"/>
                    <a:pt x="15007" y="16600"/>
                  </a:cubicBezTo>
                  <a:cubicBezTo>
                    <a:pt x="14906" y="16544"/>
                    <a:pt x="14805" y="16488"/>
                    <a:pt x="14703" y="16435"/>
                  </a:cubicBezTo>
                  <a:cubicBezTo>
                    <a:pt x="14690" y="16428"/>
                    <a:pt x="14677" y="16425"/>
                    <a:pt x="14663" y="16425"/>
                  </a:cubicBezTo>
                  <a:close/>
                  <a:moveTo>
                    <a:pt x="28315" y="16267"/>
                  </a:moveTo>
                  <a:cubicBezTo>
                    <a:pt x="28274" y="16267"/>
                    <a:pt x="28238" y="16299"/>
                    <a:pt x="28232" y="16340"/>
                  </a:cubicBezTo>
                  <a:cubicBezTo>
                    <a:pt x="28215" y="16459"/>
                    <a:pt x="28202" y="16574"/>
                    <a:pt x="28191" y="16686"/>
                  </a:cubicBezTo>
                  <a:cubicBezTo>
                    <a:pt x="28186" y="16733"/>
                    <a:pt x="28221" y="16774"/>
                    <a:pt x="28267" y="16779"/>
                  </a:cubicBezTo>
                  <a:lnTo>
                    <a:pt x="28275" y="16779"/>
                  </a:lnTo>
                  <a:cubicBezTo>
                    <a:pt x="28320" y="16779"/>
                    <a:pt x="28357" y="16747"/>
                    <a:pt x="28362" y="16702"/>
                  </a:cubicBezTo>
                  <a:cubicBezTo>
                    <a:pt x="28371" y="16593"/>
                    <a:pt x="28386" y="16480"/>
                    <a:pt x="28402" y="16364"/>
                  </a:cubicBezTo>
                  <a:cubicBezTo>
                    <a:pt x="28408" y="16318"/>
                    <a:pt x="28376" y="16275"/>
                    <a:pt x="28328" y="16268"/>
                  </a:cubicBezTo>
                  <a:cubicBezTo>
                    <a:pt x="28324" y="16268"/>
                    <a:pt x="28319" y="16267"/>
                    <a:pt x="28315" y="16267"/>
                  </a:cubicBezTo>
                  <a:close/>
                  <a:moveTo>
                    <a:pt x="21851" y="16533"/>
                  </a:moveTo>
                  <a:cubicBezTo>
                    <a:pt x="21827" y="16533"/>
                    <a:pt x="21803" y="16543"/>
                    <a:pt x="21787" y="16563"/>
                  </a:cubicBezTo>
                  <a:cubicBezTo>
                    <a:pt x="21713" y="16648"/>
                    <a:pt x="21636" y="16731"/>
                    <a:pt x="21558" y="16811"/>
                  </a:cubicBezTo>
                  <a:cubicBezTo>
                    <a:pt x="21524" y="16845"/>
                    <a:pt x="21526" y="16899"/>
                    <a:pt x="21559" y="16933"/>
                  </a:cubicBezTo>
                  <a:cubicBezTo>
                    <a:pt x="21575" y="16949"/>
                    <a:pt x="21598" y="16957"/>
                    <a:pt x="21620" y="16957"/>
                  </a:cubicBezTo>
                  <a:cubicBezTo>
                    <a:pt x="21641" y="16957"/>
                    <a:pt x="21664" y="16949"/>
                    <a:pt x="21681" y="16931"/>
                  </a:cubicBezTo>
                  <a:cubicBezTo>
                    <a:pt x="21761" y="16848"/>
                    <a:pt x="21841" y="16762"/>
                    <a:pt x="21917" y="16673"/>
                  </a:cubicBezTo>
                  <a:cubicBezTo>
                    <a:pt x="21947" y="16638"/>
                    <a:pt x="21944" y="16584"/>
                    <a:pt x="21907" y="16553"/>
                  </a:cubicBezTo>
                  <a:cubicBezTo>
                    <a:pt x="21891" y="16540"/>
                    <a:pt x="21871" y="16533"/>
                    <a:pt x="21851" y="16533"/>
                  </a:cubicBezTo>
                  <a:close/>
                  <a:moveTo>
                    <a:pt x="9271" y="16604"/>
                  </a:moveTo>
                  <a:cubicBezTo>
                    <a:pt x="9254" y="16604"/>
                    <a:pt x="9238" y="16609"/>
                    <a:pt x="9223" y="16619"/>
                  </a:cubicBezTo>
                  <a:cubicBezTo>
                    <a:pt x="9135" y="16678"/>
                    <a:pt x="9045" y="16741"/>
                    <a:pt x="8960" y="16805"/>
                  </a:cubicBezTo>
                  <a:lnTo>
                    <a:pt x="8939" y="16822"/>
                  </a:lnTo>
                  <a:cubicBezTo>
                    <a:pt x="8901" y="16851"/>
                    <a:pt x="8894" y="16904"/>
                    <a:pt x="8923" y="16942"/>
                  </a:cubicBezTo>
                  <a:cubicBezTo>
                    <a:pt x="8939" y="16965"/>
                    <a:pt x="8965" y="16976"/>
                    <a:pt x="8991" y="16976"/>
                  </a:cubicBezTo>
                  <a:cubicBezTo>
                    <a:pt x="9010" y="16976"/>
                    <a:pt x="9027" y="16970"/>
                    <a:pt x="9043" y="16958"/>
                  </a:cubicBezTo>
                  <a:lnTo>
                    <a:pt x="9064" y="16942"/>
                  </a:lnTo>
                  <a:cubicBezTo>
                    <a:pt x="9146" y="16880"/>
                    <a:pt x="9232" y="16819"/>
                    <a:pt x="9319" y="16762"/>
                  </a:cubicBezTo>
                  <a:cubicBezTo>
                    <a:pt x="9357" y="16736"/>
                    <a:pt x="9368" y="16683"/>
                    <a:pt x="9343" y="16643"/>
                  </a:cubicBezTo>
                  <a:cubicBezTo>
                    <a:pt x="9326" y="16618"/>
                    <a:pt x="9298" y="16604"/>
                    <a:pt x="9271" y="16604"/>
                  </a:cubicBezTo>
                  <a:close/>
                  <a:moveTo>
                    <a:pt x="15413" y="16846"/>
                  </a:moveTo>
                  <a:cubicBezTo>
                    <a:pt x="15383" y="16846"/>
                    <a:pt x="15354" y="16861"/>
                    <a:pt x="15338" y="16888"/>
                  </a:cubicBezTo>
                  <a:cubicBezTo>
                    <a:pt x="15314" y="16930"/>
                    <a:pt x="15327" y="16982"/>
                    <a:pt x="15369" y="17007"/>
                  </a:cubicBezTo>
                  <a:lnTo>
                    <a:pt x="15663" y="17181"/>
                  </a:lnTo>
                  <a:cubicBezTo>
                    <a:pt x="15678" y="17189"/>
                    <a:pt x="15692" y="17194"/>
                    <a:pt x="15707" y="17194"/>
                  </a:cubicBezTo>
                  <a:cubicBezTo>
                    <a:pt x="15737" y="17194"/>
                    <a:pt x="15766" y="17178"/>
                    <a:pt x="15782" y="17151"/>
                  </a:cubicBezTo>
                  <a:cubicBezTo>
                    <a:pt x="15806" y="17111"/>
                    <a:pt x="15791" y="17058"/>
                    <a:pt x="15751" y="17034"/>
                  </a:cubicBezTo>
                  <a:lnTo>
                    <a:pt x="15455" y="16858"/>
                  </a:lnTo>
                  <a:cubicBezTo>
                    <a:pt x="15442" y="16850"/>
                    <a:pt x="15427" y="16846"/>
                    <a:pt x="15413" y="16846"/>
                  </a:cubicBezTo>
                  <a:close/>
                  <a:moveTo>
                    <a:pt x="21239" y="17134"/>
                  </a:moveTo>
                  <a:cubicBezTo>
                    <a:pt x="21220" y="17134"/>
                    <a:pt x="21201" y="17141"/>
                    <a:pt x="21185" y="17154"/>
                  </a:cubicBezTo>
                  <a:cubicBezTo>
                    <a:pt x="21098" y="17226"/>
                    <a:pt x="21009" y="17296"/>
                    <a:pt x="20919" y="17360"/>
                  </a:cubicBezTo>
                  <a:cubicBezTo>
                    <a:pt x="20880" y="17389"/>
                    <a:pt x="20871" y="17442"/>
                    <a:pt x="20898" y="17481"/>
                  </a:cubicBezTo>
                  <a:cubicBezTo>
                    <a:pt x="20916" y="17505"/>
                    <a:pt x="20941" y="17517"/>
                    <a:pt x="20969" y="17517"/>
                  </a:cubicBezTo>
                  <a:cubicBezTo>
                    <a:pt x="20986" y="17517"/>
                    <a:pt x="21004" y="17511"/>
                    <a:pt x="21018" y="17500"/>
                  </a:cubicBezTo>
                  <a:cubicBezTo>
                    <a:pt x="21113" y="17432"/>
                    <a:pt x="21206" y="17360"/>
                    <a:pt x="21295" y="17287"/>
                  </a:cubicBezTo>
                  <a:cubicBezTo>
                    <a:pt x="21332" y="17256"/>
                    <a:pt x="21337" y="17202"/>
                    <a:pt x="21306" y="17165"/>
                  </a:cubicBezTo>
                  <a:cubicBezTo>
                    <a:pt x="21289" y="17145"/>
                    <a:pt x="21264" y="17134"/>
                    <a:pt x="21239" y="17134"/>
                  </a:cubicBezTo>
                  <a:close/>
                  <a:moveTo>
                    <a:pt x="8597" y="17136"/>
                  </a:moveTo>
                  <a:cubicBezTo>
                    <a:pt x="8576" y="17136"/>
                    <a:pt x="8556" y="17144"/>
                    <a:pt x="8539" y="17159"/>
                  </a:cubicBezTo>
                  <a:cubicBezTo>
                    <a:pt x="8457" y="17234"/>
                    <a:pt x="8374" y="17316"/>
                    <a:pt x="8289" y="17400"/>
                  </a:cubicBezTo>
                  <a:cubicBezTo>
                    <a:pt x="8256" y="17434"/>
                    <a:pt x="8256" y="17489"/>
                    <a:pt x="8291" y="17522"/>
                  </a:cubicBezTo>
                  <a:cubicBezTo>
                    <a:pt x="8307" y="17538"/>
                    <a:pt x="8329" y="17548"/>
                    <a:pt x="8350" y="17548"/>
                  </a:cubicBezTo>
                  <a:cubicBezTo>
                    <a:pt x="8372" y="17548"/>
                    <a:pt x="8395" y="17538"/>
                    <a:pt x="8411" y="17522"/>
                  </a:cubicBezTo>
                  <a:cubicBezTo>
                    <a:pt x="8494" y="17439"/>
                    <a:pt x="8576" y="17359"/>
                    <a:pt x="8656" y="17285"/>
                  </a:cubicBezTo>
                  <a:cubicBezTo>
                    <a:pt x="8691" y="17253"/>
                    <a:pt x="8693" y="17199"/>
                    <a:pt x="8661" y="17163"/>
                  </a:cubicBezTo>
                  <a:cubicBezTo>
                    <a:pt x="8644" y="17146"/>
                    <a:pt x="8620" y="17136"/>
                    <a:pt x="8597" y="17136"/>
                  </a:cubicBezTo>
                  <a:close/>
                  <a:moveTo>
                    <a:pt x="16152" y="17282"/>
                  </a:moveTo>
                  <a:cubicBezTo>
                    <a:pt x="16122" y="17282"/>
                    <a:pt x="16093" y="17297"/>
                    <a:pt x="16078" y="17325"/>
                  </a:cubicBezTo>
                  <a:cubicBezTo>
                    <a:pt x="16054" y="17367"/>
                    <a:pt x="16068" y="17418"/>
                    <a:pt x="16110" y="17442"/>
                  </a:cubicBezTo>
                  <a:cubicBezTo>
                    <a:pt x="16209" y="17500"/>
                    <a:pt x="16310" y="17556"/>
                    <a:pt x="16411" y="17610"/>
                  </a:cubicBezTo>
                  <a:cubicBezTo>
                    <a:pt x="16426" y="17617"/>
                    <a:pt x="16438" y="17621"/>
                    <a:pt x="16453" y="17621"/>
                  </a:cubicBezTo>
                  <a:cubicBezTo>
                    <a:pt x="16483" y="17621"/>
                    <a:pt x="16512" y="17604"/>
                    <a:pt x="16528" y="17575"/>
                  </a:cubicBezTo>
                  <a:cubicBezTo>
                    <a:pt x="16550" y="17533"/>
                    <a:pt x="16534" y="17482"/>
                    <a:pt x="16493" y="17458"/>
                  </a:cubicBezTo>
                  <a:cubicBezTo>
                    <a:pt x="16394" y="17405"/>
                    <a:pt x="16294" y="17349"/>
                    <a:pt x="16195" y="17293"/>
                  </a:cubicBezTo>
                  <a:cubicBezTo>
                    <a:pt x="16181" y="17285"/>
                    <a:pt x="16166" y="17282"/>
                    <a:pt x="16152" y="17282"/>
                  </a:cubicBezTo>
                  <a:close/>
                  <a:moveTo>
                    <a:pt x="28247" y="17122"/>
                  </a:moveTo>
                  <a:cubicBezTo>
                    <a:pt x="28200" y="17122"/>
                    <a:pt x="28162" y="17160"/>
                    <a:pt x="28162" y="17207"/>
                  </a:cubicBezTo>
                  <a:cubicBezTo>
                    <a:pt x="28160" y="17231"/>
                    <a:pt x="28160" y="17255"/>
                    <a:pt x="28160" y="17279"/>
                  </a:cubicBezTo>
                  <a:cubicBezTo>
                    <a:pt x="28160" y="17362"/>
                    <a:pt x="28162" y="17445"/>
                    <a:pt x="28167" y="17525"/>
                  </a:cubicBezTo>
                  <a:lnTo>
                    <a:pt x="28168" y="17556"/>
                  </a:lnTo>
                  <a:cubicBezTo>
                    <a:pt x="28170" y="17602"/>
                    <a:pt x="28208" y="17637"/>
                    <a:pt x="28253" y="17637"/>
                  </a:cubicBezTo>
                  <a:lnTo>
                    <a:pt x="28258" y="17637"/>
                  </a:lnTo>
                  <a:cubicBezTo>
                    <a:pt x="28306" y="17634"/>
                    <a:pt x="28341" y="17594"/>
                    <a:pt x="28339" y="17548"/>
                  </a:cubicBezTo>
                  <a:lnTo>
                    <a:pt x="28338" y="17517"/>
                  </a:lnTo>
                  <a:cubicBezTo>
                    <a:pt x="28335" y="17439"/>
                    <a:pt x="28331" y="17359"/>
                    <a:pt x="28331" y="17279"/>
                  </a:cubicBezTo>
                  <a:cubicBezTo>
                    <a:pt x="28331" y="17256"/>
                    <a:pt x="28333" y="17232"/>
                    <a:pt x="28333" y="17210"/>
                  </a:cubicBezTo>
                  <a:cubicBezTo>
                    <a:pt x="28333" y="17162"/>
                    <a:pt x="28296" y="17123"/>
                    <a:pt x="28248" y="17122"/>
                  </a:cubicBezTo>
                  <a:close/>
                  <a:moveTo>
                    <a:pt x="20533" y="17621"/>
                  </a:moveTo>
                  <a:cubicBezTo>
                    <a:pt x="20519" y="17621"/>
                    <a:pt x="20505" y="17625"/>
                    <a:pt x="20491" y="17633"/>
                  </a:cubicBezTo>
                  <a:cubicBezTo>
                    <a:pt x="20394" y="17687"/>
                    <a:pt x="20291" y="17738"/>
                    <a:pt x="20192" y="17785"/>
                  </a:cubicBezTo>
                  <a:cubicBezTo>
                    <a:pt x="20149" y="17806"/>
                    <a:pt x="20129" y="17855"/>
                    <a:pt x="20149" y="17898"/>
                  </a:cubicBezTo>
                  <a:cubicBezTo>
                    <a:pt x="20163" y="17930"/>
                    <a:pt x="20195" y="17948"/>
                    <a:pt x="20227" y="17948"/>
                  </a:cubicBezTo>
                  <a:cubicBezTo>
                    <a:pt x="20240" y="17948"/>
                    <a:pt x="20251" y="17946"/>
                    <a:pt x="20262" y="17942"/>
                  </a:cubicBezTo>
                  <a:cubicBezTo>
                    <a:pt x="20368" y="17894"/>
                    <a:pt x="20472" y="17839"/>
                    <a:pt x="20576" y="17782"/>
                  </a:cubicBezTo>
                  <a:cubicBezTo>
                    <a:pt x="20616" y="17759"/>
                    <a:pt x="20632" y="17706"/>
                    <a:pt x="20608" y="17665"/>
                  </a:cubicBezTo>
                  <a:cubicBezTo>
                    <a:pt x="20593" y="17637"/>
                    <a:pt x="20564" y="17621"/>
                    <a:pt x="20533" y="17621"/>
                  </a:cubicBezTo>
                  <a:close/>
                  <a:moveTo>
                    <a:pt x="16913" y="17680"/>
                  </a:moveTo>
                  <a:cubicBezTo>
                    <a:pt x="16880" y="17680"/>
                    <a:pt x="16849" y="17699"/>
                    <a:pt x="16835" y="17730"/>
                  </a:cubicBezTo>
                  <a:cubicBezTo>
                    <a:pt x="16815" y="17774"/>
                    <a:pt x="16834" y="17825"/>
                    <a:pt x="16877" y="17844"/>
                  </a:cubicBezTo>
                  <a:cubicBezTo>
                    <a:pt x="16986" y="17895"/>
                    <a:pt x="17093" y="17942"/>
                    <a:pt x="17196" y="17983"/>
                  </a:cubicBezTo>
                  <a:cubicBezTo>
                    <a:pt x="17207" y="17987"/>
                    <a:pt x="17217" y="17990"/>
                    <a:pt x="17228" y="17990"/>
                  </a:cubicBezTo>
                  <a:cubicBezTo>
                    <a:pt x="17261" y="17990"/>
                    <a:pt x="17293" y="17969"/>
                    <a:pt x="17308" y="17935"/>
                  </a:cubicBezTo>
                  <a:cubicBezTo>
                    <a:pt x="17325" y="17890"/>
                    <a:pt x="17305" y="17841"/>
                    <a:pt x="17260" y="17823"/>
                  </a:cubicBezTo>
                  <a:cubicBezTo>
                    <a:pt x="17159" y="17783"/>
                    <a:pt x="17055" y="17738"/>
                    <a:pt x="16949" y="17689"/>
                  </a:cubicBezTo>
                  <a:cubicBezTo>
                    <a:pt x="16937" y="17683"/>
                    <a:pt x="16925" y="17680"/>
                    <a:pt x="16913" y="17680"/>
                  </a:cubicBezTo>
                  <a:close/>
                  <a:moveTo>
                    <a:pt x="7998" y="17751"/>
                  </a:moveTo>
                  <a:cubicBezTo>
                    <a:pt x="7974" y="17751"/>
                    <a:pt x="7951" y="17761"/>
                    <a:pt x="7934" y="17780"/>
                  </a:cubicBezTo>
                  <a:cubicBezTo>
                    <a:pt x="7858" y="17866"/>
                    <a:pt x="7782" y="17953"/>
                    <a:pt x="7708" y="18041"/>
                  </a:cubicBezTo>
                  <a:cubicBezTo>
                    <a:pt x="7676" y="18076"/>
                    <a:pt x="7681" y="18131"/>
                    <a:pt x="7717" y="18163"/>
                  </a:cubicBezTo>
                  <a:cubicBezTo>
                    <a:pt x="7734" y="18175"/>
                    <a:pt x="7753" y="18182"/>
                    <a:pt x="7772" y="18182"/>
                  </a:cubicBezTo>
                  <a:cubicBezTo>
                    <a:pt x="7798" y="18182"/>
                    <a:pt x="7822" y="18172"/>
                    <a:pt x="7838" y="18151"/>
                  </a:cubicBezTo>
                  <a:cubicBezTo>
                    <a:pt x="7913" y="18065"/>
                    <a:pt x="7987" y="17979"/>
                    <a:pt x="8062" y="17894"/>
                  </a:cubicBezTo>
                  <a:cubicBezTo>
                    <a:pt x="8094" y="17858"/>
                    <a:pt x="8091" y="17804"/>
                    <a:pt x="8055" y="17774"/>
                  </a:cubicBezTo>
                  <a:cubicBezTo>
                    <a:pt x="8039" y="17759"/>
                    <a:pt x="8019" y="17751"/>
                    <a:pt x="7998" y="17751"/>
                  </a:cubicBezTo>
                  <a:close/>
                  <a:moveTo>
                    <a:pt x="19747" y="17962"/>
                  </a:moveTo>
                  <a:cubicBezTo>
                    <a:pt x="19738" y="17962"/>
                    <a:pt x="19730" y="17963"/>
                    <a:pt x="19721" y="17966"/>
                  </a:cubicBezTo>
                  <a:cubicBezTo>
                    <a:pt x="19614" y="17999"/>
                    <a:pt x="19503" y="18028"/>
                    <a:pt x="19396" y="18051"/>
                  </a:cubicBezTo>
                  <a:cubicBezTo>
                    <a:pt x="19350" y="18060"/>
                    <a:pt x="19321" y="18107"/>
                    <a:pt x="19330" y="18153"/>
                  </a:cubicBezTo>
                  <a:cubicBezTo>
                    <a:pt x="19338" y="18193"/>
                    <a:pt x="19374" y="18220"/>
                    <a:pt x="19414" y="18220"/>
                  </a:cubicBezTo>
                  <a:cubicBezTo>
                    <a:pt x="19420" y="18220"/>
                    <a:pt x="19426" y="18220"/>
                    <a:pt x="19431" y="18219"/>
                  </a:cubicBezTo>
                  <a:cubicBezTo>
                    <a:pt x="19545" y="18195"/>
                    <a:pt x="19659" y="18164"/>
                    <a:pt x="19772" y="18129"/>
                  </a:cubicBezTo>
                  <a:cubicBezTo>
                    <a:pt x="19817" y="18116"/>
                    <a:pt x="19843" y="18068"/>
                    <a:pt x="19828" y="18022"/>
                  </a:cubicBezTo>
                  <a:cubicBezTo>
                    <a:pt x="19817" y="17985"/>
                    <a:pt x="19783" y="17962"/>
                    <a:pt x="19747" y="17962"/>
                  </a:cubicBezTo>
                  <a:close/>
                  <a:moveTo>
                    <a:pt x="17715" y="17983"/>
                  </a:moveTo>
                  <a:cubicBezTo>
                    <a:pt x="17678" y="17983"/>
                    <a:pt x="17644" y="18008"/>
                    <a:pt x="17633" y="18046"/>
                  </a:cubicBezTo>
                  <a:cubicBezTo>
                    <a:pt x="17620" y="18092"/>
                    <a:pt x="17646" y="18139"/>
                    <a:pt x="17692" y="18151"/>
                  </a:cubicBezTo>
                  <a:cubicBezTo>
                    <a:pt x="17806" y="18185"/>
                    <a:pt x="17921" y="18211"/>
                    <a:pt x="18033" y="18233"/>
                  </a:cubicBezTo>
                  <a:cubicBezTo>
                    <a:pt x="18038" y="18233"/>
                    <a:pt x="18044" y="18235"/>
                    <a:pt x="18049" y="18235"/>
                  </a:cubicBezTo>
                  <a:cubicBezTo>
                    <a:pt x="18089" y="18235"/>
                    <a:pt x="18126" y="18206"/>
                    <a:pt x="18134" y="18164"/>
                  </a:cubicBezTo>
                  <a:cubicBezTo>
                    <a:pt x="18142" y="18118"/>
                    <a:pt x="18112" y="18073"/>
                    <a:pt x="18065" y="18063"/>
                  </a:cubicBezTo>
                  <a:cubicBezTo>
                    <a:pt x="17958" y="18044"/>
                    <a:pt x="17848" y="18017"/>
                    <a:pt x="17739" y="17987"/>
                  </a:cubicBezTo>
                  <a:cubicBezTo>
                    <a:pt x="17731" y="17984"/>
                    <a:pt x="17723" y="17983"/>
                    <a:pt x="17715" y="17983"/>
                  </a:cubicBezTo>
                  <a:close/>
                  <a:moveTo>
                    <a:pt x="18904" y="18119"/>
                  </a:moveTo>
                  <a:cubicBezTo>
                    <a:pt x="18902" y="18119"/>
                    <a:pt x="18900" y="18119"/>
                    <a:pt x="18898" y="18119"/>
                  </a:cubicBezTo>
                  <a:cubicBezTo>
                    <a:pt x="18830" y="18123"/>
                    <a:pt x="18763" y="18125"/>
                    <a:pt x="18695" y="18125"/>
                  </a:cubicBezTo>
                  <a:cubicBezTo>
                    <a:pt x="18652" y="18125"/>
                    <a:pt x="18608" y="18125"/>
                    <a:pt x="18563" y="18123"/>
                  </a:cubicBezTo>
                  <a:cubicBezTo>
                    <a:pt x="18562" y="18123"/>
                    <a:pt x="18562" y="18123"/>
                    <a:pt x="18561" y="18123"/>
                  </a:cubicBezTo>
                  <a:cubicBezTo>
                    <a:pt x="18518" y="18123"/>
                    <a:pt x="18477" y="18159"/>
                    <a:pt x="18475" y="18204"/>
                  </a:cubicBezTo>
                  <a:cubicBezTo>
                    <a:pt x="18472" y="18252"/>
                    <a:pt x="18509" y="18292"/>
                    <a:pt x="18557" y="18294"/>
                  </a:cubicBezTo>
                  <a:cubicBezTo>
                    <a:pt x="18603" y="18296"/>
                    <a:pt x="18650" y="18297"/>
                    <a:pt x="18696" y="18297"/>
                  </a:cubicBezTo>
                  <a:cubicBezTo>
                    <a:pt x="18767" y="18297"/>
                    <a:pt x="18839" y="18296"/>
                    <a:pt x="18909" y="18291"/>
                  </a:cubicBezTo>
                  <a:cubicBezTo>
                    <a:pt x="18957" y="18288"/>
                    <a:pt x="18992" y="18246"/>
                    <a:pt x="18989" y="18200"/>
                  </a:cubicBezTo>
                  <a:cubicBezTo>
                    <a:pt x="18988" y="18153"/>
                    <a:pt x="18949" y="18119"/>
                    <a:pt x="18904" y="18119"/>
                  </a:cubicBezTo>
                  <a:close/>
                  <a:moveTo>
                    <a:pt x="28308" y="17977"/>
                  </a:moveTo>
                  <a:cubicBezTo>
                    <a:pt x="28304" y="17977"/>
                    <a:pt x="28299" y="17978"/>
                    <a:pt x="28295" y="17979"/>
                  </a:cubicBezTo>
                  <a:cubicBezTo>
                    <a:pt x="28248" y="17987"/>
                    <a:pt x="28216" y="18030"/>
                    <a:pt x="28223" y="18078"/>
                  </a:cubicBezTo>
                  <a:cubicBezTo>
                    <a:pt x="28240" y="18190"/>
                    <a:pt x="28263" y="18305"/>
                    <a:pt x="28288" y="18419"/>
                  </a:cubicBezTo>
                  <a:cubicBezTo>
                    <a:pt x="28298" y="18459"/>
                    <a:pt x="28333" y="18486"/>
                    <a:pt x="28371" y="18486"/>
                  </a:cubicBezTo>
                  <a:cubicBezTo>
                    <a:pt x="28378" y="18486"/>
                    <a:pt x="28384" y="18486"/>
                    <a:pt x="28391" y="18485"/>
                  </a:cubicBezTo>
                  <a:cubicBezTo>
                    <a:pt x="28437" y="18473"/>
                    <a:pt x="28466" y="18428"/>
                    <a:pt x="28456" y="18382"/>
                  </a:cubicBezTo>
                  <a:cubicBezTo>
                    <a:pt x="28431" y="18272"/>
                    <a:pt x="28410" y="18159"/>
                    <a:pt x="28392" y="18051"/>
                  </a:cubicBezTo>
                  <a:cubicBezTo>
                    <a:pt x="28387" y="18009"/>
                    <a:pt x="28350" y="17977"/>
                    <a:pt x="28308" y="17977"/>
                  </a:cubicBezTo>
                  <a:close/>
                  <a:moveTo>
                    <a:pt x="7441" y="18405"/>
                  </a:moveTo>
                  <a:cubicBezTo>
                    <a:pt x="7416" y="18405"/>
                    <a:pt x="7392" y="18416"/>
                    <a:pt x="7375" y="18437"/>
                  </a:cubicBezTo>
                  <a:lnTo>
                    <a:pt x="7155" y="18701"/>
                  </a:lnTo>
                  <a:cubicBezTo>
                    <a:pt x="7125" y="18738"/>
                    <a:pt x="7130" y="18792"/>
                    <a:pt x="7167" y="18822"/>
                  </a:cubicBezTo>
                  <a:cubicBezTo>
                    <a:pt x="7183" y="18835"/>
                    <a:pt x="7202" y="18842"/>
                    <a:pt x="7221" y="18842"/>
                  </a:cubicBezTo>
                  <a:cubicBezTo>
                    <a:pt x="7247" y="18842"/>
                    <a:pt x="7271" y="18832"/>
                    <a:pt x="7287" y="18811"/>
                  </a:cubicBezTo>
                  <a:lnTo>
                    <a:pt x="7508" y="18547"/>
                  </a:lnTo>
                  <a:cubicBezTo>
                    <a:pt x="7538" y="18510"/>
                    <a:pt x="7533" y="18456"/>
                    <a:pt x="7497" y="18425"/>
                  </a:cubicBezTo>
                  <a:cubicBezTo>
                    <a:pt x="7480" y="18412"/>
                    <a:pt x="7461" y="18405"/>
                    <a:pt x="7441" y="18405"/>
                  </a:cubicBezTo>
                  <a:close/>
                  <a:moveTo>
                    <a:pt x="28509" y="18811"/>
                  </a:moveTo>
                  <a:cubicBezTo>
                    <a:pt x="28500" y="18811"/>
                    <a:pt x="28491" y="18813"/>
                    <a:pt x="28482" y="18816"/>
                  </a:cubicBezTo>
                  <a:cubicBezTo>
                    <a:pt x="28436" y="18829"/>
                    <a:pt x="28412" y="18878"/>
                    <a:pt x="28426" y="18923"/>
                  </a:cubicBezTo>
                  <a:cubicBezTo>
                    <a:pt x="28461" y="19031"/>
                    <a:pt x="28500" y="19143"/>
                    <a:pt x="28543" y="19252"/>
                  </a:cubicBezTo>
                  <a:cubicBezTo>
                    <a:pt x="28556" y="19287"/>
                    <a:pt x="28588" y="19308"/>
                    <a:pt x="28623" y="19308"/>
                  </a:cubicBezTo>
                  <a:cubicBezTo>
                    <a:pt x="28633" y="19308"/>
                    <a:pt x="28644" y="19306"/>
                    <a:pt x="28653" y="19301"/>
                  </a:cubicBezTo>
                  <a:cubicBezTo>
                    <a:pt x="28697" y="19284"/>
                    <a:pt x="28719" y="19234"/>
                    <a:pt x="28703" y="19191"/>
                  </a:cubicBezTo>
                  <a:cubicBezTo>
                    <a:pt x="28661" y="19083"/>
                    <a:pt x="28623" y="18976"/>
                    <a:pt x="28589" y="18870"/>
                  </a:cubicBezTo>
                  <a:cubicBezTo>
                    <a:pt x="28578" y="18835"/>
                    <a:pt x="28545" y="18811"/>
                    <a:pt x="28509" y="18811"/>
                  </a:cubicBezTo>
                  <a:close/>
                  <a:moveTo>
                    <a:pt x="6888" y="19063"/>
                  </a:moveTo>
                  <a:cubicBezTo>
                    <a:pt x="6864" y="19063"/>
                    <a:pt x="6840" y="19072"/>
                    <a:pt x="6822" y="19091"/>
                  </a:cubicBezTo>
                  <a:cubicBezTo>
                    <a:pt x="6749" y="19178"/>
                    <a:pt x="6672" y="19263"/>
                    <a:pt x="6595" y="19346"/>
                  </a:cubicBezTo>
                  <a:cubicBezTo>
                    <a:pt x="6563" y="19381"/>
                    <a:pt x="6565" y="19436"/>
                    <a:pt x="6600" y="19468"/>
                  </a:cubicBezTo>
                  <a:cubicBezTo>
                    <a:pt x="6616" y="19482"/>
                    <a:pt x="6637" y="19490"/>
                    <a:pt x="6657" y="19490"/>
                  </a:cubicBezTo>
                  <a:cubicBezTo>
                    <a:pt x="6681" y="19490"/>
                    <a:pt x="6704" y="19481"/>
                    <a:pt x="6721" y="19463"/>
                  </a:cubicBezTo>
                  <a:cubicBezTo>
                    <a:pt x="6800" y="19378"/>
                    <a:pt x="6877" y="19292"/>
                    <a:pt x="6952" y="19205"/>
                  </a:cubicBezTo>
                  <a:cubicBezTo>
                    <a:pt x="6984" y="19170"/>
                    <a:pt x="6979" y="19115"/>
                    <a:pt x="6944" y="19083"/>
                  </a:cubicBezTo>
                  <a:cubicBezTo>
                    <a:pt x="6928" y="19070"/>
                    <a:pt x="6908" y="19063"/>
                    <a:pt x="6888" y="19063"/>
                  </a:cubicBezTo>
                  <a:close/>
                  <a:moveTo>
                    <a:pt x="28825" y="19609"/>
                  </a:moveTo>
                  <a:cubicBezTo>
                    <a:pt x="28813" y="19609"/>
                    <a:pt x="28801" y="19611"/>
                    <a:pt x="28789" y="19617"/>
                  </a:cubicBezTo>
                  <a:cubicBezTo>
                    <a:pt x="28746" y="19637"/>
                    <a:pt x="28727" y="19689"/>
                    <a:pt x="28748" y="19732"/>
                  </a:cubicBezTo>
                  <a:cubicBezTo>
                    <a:pt x="28796" y="19834"/>
                    <a:pt x="28849" y="19939"/>
                    <a:pt x="28903" y="20043"/>
                  </a:cubicBezTo>
                  <a:cubicBezTo>
                    <a:pt x="28918" y="20071"/>
                    <a:pt x="28948" y="20089"/>
                    <a:pt x="28978" y="20089"/>
                  </a:cubicBezTo>
                  <a:cubicBezTo>
                    <a:pt x="28993" y="20089"/>
                    <a:pt x="29006" y="20086"/>
                    <a:pt x="29018" y="20079"/>
                  </a:cubicBezTo>
                  <a:cubicBezTo>
                    <a:pt x="29060" y="20057"/>
                    <a:pt x="29076" y="20006"/>
                    <a:pt x="29055" y="19963"/>
                  </a:cubicBezTo>
                  <a:cubicBezTo>
                    <a:pt x="29001" y="19862"/>
                    <a:pt x="28950" y="19759"/>
                    <a:pt x="28903" y="19658"/>
                  </a:cubicBezTo>
                  <a:cubicBezTo>
                    <a:pt x="28888" y="19627"/>
                    <a:pt x="28857" y="19609"/>
                    <a:pt x="28825" y="19609"/>
                  </a:cubicBezTo>
                  <a:close/>
                  <a:moveTo>
                    <a:pt x="6298" y="19687"/>
                  </a:moveTo>
                  <a:cubicBezTo>
                    <a:pt x="6277" y="19687"/>
                    <a:pt x="6255" y="19695"/>
                    <a:pt x="6238" y="19711"/>
                  </a:cubicBezTo>
                  <a:cubicBezTo>
                    <a:pt x="6159" y="19788"/>
                    <a:pt x="6075" y="19865"/>
                    <a:pt x="5988" y="19942"/>
                  </a:cubicBezTo>
                  <a:cubicBezTo>
                    <a:pt x="5953" y="19972"/>
                    <a:pt x="5950" y="20027"/>
                    <a:pt x="5980" y="20062"/>
                  </a:cubicBezTo>
                  <a:cubicBezTo>
                    <a:pt x="5998" y="20081"/>
                    <a:pt x="6022" y="20092"/>
                    <a:pt x="6046" y="20092"/>
                  </a:cubicBezTo>
                  <a:cubicBezTo>
                    <a:pt x="6065" y="20092"/>
                    <a:pt x="6086" y="20084"/>
                    <a:pt x="6102" y="20070"/>
                  </a:cubicBezTo>
                  <a:cubicBezTo>
                    <a:pt x="6190" y="19991"/>
                    <a:pt x="6276" y="19913"/>
                    <a:pt x="6358" y="19834"/>
                  </a:cubicBezTo>
                  <a:cubicBezTo>
                    <a:pt x="6392" y="19802"/>
                    <a:pt x="6393" y="19748"/>
                    <a:pt x="6360" y="19713"/>
                  </a:cubicBezTo>
                  <a:cubicBezTo>
                    <a:pt x="6343" y="19696"/>
                    <a:pt x="6321" y="19687"/>
                    <a:pt x="6298" y="19687"/>
                  </a:cubicBezTo>
                  <a:close/>
                  <a:moveTo>
                    <a:pt x="5648" y="20249"/>
                  </a:moveTo>
                  <a:cubicBezTo>
                    <a:pt x="5630" y="20249"/>
                    <a:pt x="5611" y="20255"/>
                    <a:pt x="5596" y="20267"/>
                  </a:cubicBezTo>
                  <a:cubicBezTo>
                    <a:pt x="5506" y="20337"/>
                    <a:pt x="5416" y="20406"/>
                    <a:pt x="5323" y="20473"/>
                  </a:cubicBezTo>
                  <a:cubicBezTo>
                    <a:pt x="5285" y="20502"/>
                    <a:pt x="5279" y="20557"/>
                    <a:pt x="5306" y="20593"/>
                  </a:cubicBezTo>
                  <a:cubicBezTo>
                    <a:pt x="5323" y="20618"/>
                    <a:pt x="5349" y="20629"/>
                    <a:pt x="5375" y="20629"/>
                  </a:cubicBezTo>
                  <a:cubicBezTo>
                    <a:pt x="5392" y="20629"/>
                    <a:pt x="5412" y="20624"/>
                    <a:pt x="5426" y="20613"/>
                  </a:cubicBezTo>
                  <a:cubicBezTo>
                    <a:pt x="5519" y="20544"/>
                    <a:pt x="5612" y="20473"/>
                    <a:pt x="5701" y="20403"/>
                  </a:cubicBezTo>
                  <a:cubicBezTo>
                    <a:pt x="5738" y="20373"/>
                    <a:pt x="5746" y="20320"/>
                    <a:pt x="5716" y="20281"/>
                  </a:cubicBezTo>
                  <a:cubicBezTo>
                    <a:pt x="5699" y="20260"/>
                    <a:pt x="5674" y="20249"/>
                    <a:pt x="5648" y="20249"/>
                  </a:cubicBezTo>
                  <a:close/>
                  <a:moveTo>
                    <a:pt x="29232" y="20367"/>
                  </a:moveTo>
                  <a:cubicBezTo>
                    <a:pt x="29217" y="20367"/>
                    <a:pt x="29202" y="20371"/>
                    <a:pt x="29188" y="20379"/>
                  </a:cubicBezTo>
                  <a:cubicBezTo>
                    <a:pt x="29147" y="20403"/>
                    <a:pt x="29134" y="20456"/>
                    <a:pt x="29158" y="20496"/>
                  </a:cubicBezTo>
                  <a:cubicBezTo>
                    <a:pt x="29217" y="20595"/>
                    <a:pt x="29278" y="20693"/>
                    <a:pt x="29340" y="20790"/>
                  </a:cubicBezTo>
                  <a:cubicBezTo>
                    <a:pt x="29356" y="20816"/>
                    <a:pt x="29385" y="20830"/>
                    <a:pt x="29412" y="20830"/>
                  </a:cubicBezTo>
                  <a:cubicBezTo>
                    <a:pt x="29428" y="20830"/>
                    <a:pt x="29444" y="20826"/>
                    <a:pt x="29459" y="20816"/>
                  </a:cubicBezTo>
                  <a:cubicBezTo>
                    <a:pt x="29499" y="20790"/>
                    <a:pt x="29510" y="20738"/>
                    <a:pt x="29484" y="20698"/>
                  </a:cubicBezTo>
                  <a:cubicBezTo>
                    <a:pt x="29424" y="20601"/>
                    <a:pt x="29363" y="20505"/>
                    <a:pt x="29305" y="20408"/>
                  </a:cubicBezTo>
                  <a:cubicBezTo>
                    <a:pt x="29289" y="20381"/>
                    <a:pt x="29261" y="20367"/>
                    <a:pt x="29232" y="20367"/>
                  </a:cubicBezTo>
                  <a:close/>
                  <a:moveTo>
                    <a:pt x="4956" y="20756"/>
                  </a:moveTo>
                  <a:cubicBezTo>
                    <a:pt x="4939" y="20756"/>
                    <a:pt x="4922" y="20761"/>
                    <a:pt x="4907" y="20771"/>
                  </a:cubicBezTo>
                  <a:cubicBezTo>
                    <a:pt x="4813" y="20835"/>
                    <a:pt x="4718" y="20899"/>
                    <a:pt x="4624" y="20963"/>
                  </a:cubicBezTo>
                  <a:cubicBezTo>
                    <a:pt x="4584" y="20989"/>
                    <a:pt x="4572" y="21042"/>
                    <a:pt x="4600" y="21082"/>
                  </a:cubicBezTo>
                  <a:cubicBezTo>
                    <a:pt x="4616" y="21108"/>
                    <a:pt x="4643" y="21120"/>
                    <a:pt x="4670" y="21120"/>
                  </a:cubicBezTo>
                  <a:cubicBezTo>
                    <a:pt x="4688" y="21120"/>
                    <a:pt x="4704" y="21116"/>
                    <a:pt x="4718" y="21106"/>
                  </a:cubicBezTo>
                  <a:cubicBezTo>
                    <a:pt x="4814" y="21042"/>
                    <a:pt x="4909" y="20978"/>
                    <a:pt x="5005" y="20912"/>
                  </a:cubicBezTo>
                  <a:cubicBezTo>
                    <a:pt x="5043" y="20885"/>
                    <a:pt x="5053" y="20832"/>
                    <a:pt x="5026" y="20794"/>
                  </a:cubicBezTo>
                  <a:cubicBezTo>
                    <a:pt x="5010" y="20769"/>
                    <a:pt x="4983" y="20756"/>
                    <a:pt x="4956" y="20756"/>
                  </a:cubicBezTo>
                  <a:close/>
                  <a:moveTo>
                    <a:pt x="29700" y="21087"/>
                  </a:moveTo>
                  <a:cubicBezTo>
                    <a:pt x="29683" y="21087"/>
                    <a:pt x="29666" y="21092"/>
                    <a:pt x="29651" y="21103"/>
                  </a:cubicBezTo>
                  <a:cubicBezTo>
                    <a:pt x="29613" y="21130"/>
                    <a:pt x="29603" y="21183"/>
                    <a:pt x="29630" y="21223"/>
                  </a:cubicBezTo>
                  <a:cubicBezTo>
                    <a:pt x="29696" y="21316"/>
                    <a:pt x="29763" y="21410"/>
                    <a:pt x="29832" y="21503"/>
                  </a:cubicBezTo>
                  <a:cubicBezTo>
                    <a:pt x="29848" y="21525"/>
                    <a:pt x="29874" y="21538"/>
                    <a:pt x="29901" y="21538"/>
                  </a:cubicBezTo>
                  <a:cubicBezTo>
                    <a:pt x="29918" y="21538"/>
                    <a:pt x="29936" y="21533"/>
                    <a:pt x="29952" y="21522"/>
                  </a:cubicBezTo>
                  <a:cubicBezTo>
                    <a:pt x="29989" y="21493"/>
                    <a:pt x="29998" y="21441"/>
                    <a:pt x="29970" y="21402"/>
                  </a:cubicBezTo>
                  <a:cubicBezTo>
                    <a:pt x="29902" y="21309"/>
                    <a:pt x="29837" y="21216"/>
                    <a:pt x="29771" y="21124"/>
                  </a:cubicBezTo>
                  <a:cubicBezTo>
                    <a:pt x="29754" y="21100"/>
                    <a:pt x="29727" y="21087"/>
                    <a:pt x="29700" y="21087"/>
                  </a:cubicBezTo>
                  <a:close/>
                  <a:moveTo>
                    <a:pt x="4241" y="21231"/>
                  </a:moveTo>
                  <a:cubicBezTo>
                    <a:pt x="4225" y="21231"/>
                    <a:pt x="4208" y="21236"/>
                    <a:pt x="4193" y="21245"/>
                  </a:cubicBezTo>
                  <a:lnTo>
                    <a:pt x="3903" y="21431"/>
                  </a:lnTo>
                  <a:cubicBezTo>
                    <a:pt x="3863" y="21457"/>
                    <a:pt x="3852" y="21509"/>
                    <a:pt x="3877" y="21549"/>
                  </a:cubicBezTo>
                  <a:cubicBezTo>
                    <a:pt x="3895" y="21575"/>
                    <a:pt x="3922" y="21588"/>
                    <a:pt x="3951" y="21588"/>
                  </a:cubicBezTo>
                  <a:cubicBezTo>
                    <a:pt x="3966" y="21588"/>
                    <a:pt x="3982" y="21585"/>
                    <a:pt x="3996" y="21575"/>
                  </a:cubicBezTo>
                  <a:lnTo>
                    <a:pt x="4286" y="21389"/>
                  </a:lnTo>
                  <a:cubicBezTo>
                    <a:pt x="4326" y="21364"/>
                    <a:pt x="4337" y="21309"/>
                    <a:pt x="4311" y="21269"/>
                  </a:cubicBezTo>
                  <a:cubicBezTo>
                    <a:pt x="4295" y="21244"/>
                    <a:pt x="4269" y="21231"/>
                    <a:pt x="4241" y="21231"/>
                  </a:cubicBezTo>
                  <a:close/>
                  <a:moveTo>
                    <a:pt x="3518" y="21696"/>
                  </a:moveTo>
                  <a:cubicBezTo>
                    <a:pt x="3502" y="21696"/>
                    <a:pt x="3485" y="21701"/>
                    <a:pt x="3471" y="21711"/>
                  </a:cubicBezTo>
                  <a:cubicBezTo>
                    <a:pt x="3375" y="21774"/>
                    <a:pt x="3279" y="21836"/>
                    <a:pt x="3183" y="21900"/>
                  </a:cubicBezTo>
                  <a:cubicBezTo>
                    <a:pt x="3142" y="21927"/>
                    <a:pt x="3133" y="21980"/>
                    <a:pt x="3158" y="22020"/>
                  </a:cubicBezTo>
                  <a:cubicBezTo>
                    <a:pt x="3176" y="22044"/>
                    <a:pt x="3203" y="22057"/>
                    <a:pt x="3231" y="22057"/>
                  </a:cubicBezTo>
                  <a:cubicBezTo>
                    <a:pt x="3247" y="22057"/>
                    <a:pt x="3264" y="22052"/>
                    <a:pt x="3279" y="22043"/>
                  </a:cubicBezTo>
                  <a:cubicBezTo>
                    <a:pt x="3373" y="21980"/>
                    <a:pt x="3469" y="21916"/>
                    <a:pt x="3564" y="21854"/>
                  </a:cubicBezTo>
                  <a:cubicBezTo>
                    <a:pt x="3604" y="21828"/>
                    <a:pt x="3615" y="21775"/>
                    <a:pt x="3589" y="21735"/>
                  </a:cubicBezTo>
                  <a:cubicBezTo>
                    <a:pt x="3573" y="21710"/>
                    <a:pt x="3546" y="21696"/>
                    <a:pt x="3518" y="21696"/>
                  </a:cubicBezTo>
                  <a:close/>
                  <a:moveTo>
                    <a:pt x="30211" y="21778"/>
                  </a:moveTo>
                  <a:cubicBezTo>
                    <a:pt x="30192" y="21778"/>
                    <a:pt x="30174" y="21784"/>
                    <a:pt x="30159" y="21796"/>
                  </a:cubicBezTo>
                  <a:cubicBezTo>
                    <a:pt x="30120" y="21825"/>
                    <a:pt x="30114" y="21879"/>
                    <a:pt x="30143" y="21916"/>
                  </a:cubicBezTo>
                  <a:cubicBezTo>
                    <a:pt x="30213" y="22007"/>
                    <a:pt x="30283" y="22099"/>
                    <a:pt x="30356" y="22188"/>
                  </a:cubicBezTo>
                  <a:cubicBezTo>
                    <a:pt x="30373" y="22209"/>
                    <a:pt x="30397" y="22220"/>
                    <a:pt x="30423" y="22220"/>
                  </a:cubicBezTo>
                  <a:cubicBezTo>
                    <a:pt x="30442" y="22220"/>
                    <a:pt x="30461" y="22214"/>
                    <a:pt x="30476" y="22201"/>
                  </a:cubicBezTo>
                  <a:cubicBezTo>
                    <a:pt x="30514" y="22172"/>
                    <a:pt x="30520" y="22118"/>
                    <a:pt x="30490" y="22081"/>
                  </a:cubicBezTo>
                  <a:cubicBezTo>
                    <a:pt x="30420" y="21991"/>
                    <a:pt x="30349" y="21902"/>
                    <a:pt x="30279" y="21812"/>
                  </a:cubicBezTo>
                  <a:cubicBezTo>
                    <a:pt x="30262" y="21790"/>
                    <a:pt x="30236" y="21778"/>
                    <a:pt x="30211" y="21778"/>
                  </a:cubicBezTo>
                  <a:close/>
                  <a:moveTo>
                    <a:pt x="2805" y="22178"/>
                  </a:moveTo>
                  <a:cubicBezTo>
                    <a:pt x="2788" y="22178"/>
                    <a:pt x="2771" y="22183"/>
                    <a:pt x="2757" y="22193"/>
                  </a:cubicBezTo>
                  <a:cubicBezTo>
                    <a:pt x="2662" y="22260"/>
                    <a:pt x="2569" y="22328"/>
                    <a:pt x="2476" y="22397"/>
                  </a:cubicBezTo>
                  <a:cubicBezTo>
                    <a:pt x="2438" y="22425"/>
                    <a:pt x="2430" y="22480"/>
                    <a:pt x="2459" y="22517"/>
                  </a:cubicBezTo>
                  <a:cubicBezTo>
                    <a:pt x="2476" y="22539"/>
                    <a:pt x="2502" y="22552"/>
                    <a:pt x="2528" y="22552"/>
                  </a:cubicBezTo>
                  <a:cubicBezTo>
                    <a:pt x="2545" y="22552"/>
                    <a:pt x="2564" y="22546"/>
                    <a:pt x="2579" y="22534"/>
                  </a:cubicBezTo>
                  <a:cubicBezTo>
                    <a:pt x="2670" y="22467"/>
                    <a:pt x="2763" y="22400"/>
                    <a:pt x="2856" y="22334"/>
                  </a:cubicBezTo>
                  <a:cubicBezTo>
                    <a:pt x="2894" y="22307"/>
                    <a:pt x="2904" y="22252"/>
                    <a:pt x="2875" y="22214"/>
                  </a:cubicBezTo>
                  <a:cubicBezTo>
                    <a:pt x="2858" y="22190"/>
                    <a:pt x="2832" y="22178"/>
                    <a:pt x="2805" y="22178"/>
                  </a:cubicBezTo>
                  <a:close/>
                  <a:moveTo>
                    <a:pt x="30747" y="22450"/>
                  </a:moveTo>
                  <a:cubicBezTo>
                    <a:pt x="30728" y="22450"/>
                    <a:pt x="30708" y="22457"/>
                    <a:pt x="30692" y="22470"/>
                  </a:cubicBezTo>
                  <a:cubicBezTo>
                    <a:pt x="30655" y="22499"/>
                    <a:pt x="30650" y="22554"/>
                    <a:pt x="30679" y="22590"/>
                  </a:cubicBezTo>
                  <a:cubicBezTo>
                    <a:pt x="30753" y="22680"/>
                    <a:pt x="30825" y="22768"/>
                    <a:pt x="30898" y="22856"/>
                  </a:cubicBezTo>
                  <a:cubicBezTo>
                    <a:pt x="30914" y="22877"/>
                    <a:pt x="30940" y="22888"/>
                    <a:pt x="30964" y="22888"/>
                  </a:cubicBezTo>
                  <a:cubicBezTo>
                    <a:pt x="30983" y="22888"/>
                    <a:pt x="31002" y="22882"/>
                    <a:pt x="31018" y="22867"/>
                  </a:cubicBezTo>
                  <a:cubicBezTo>
                    <a:pt x="31055" y="22839"/>
                    <a:pt x="31060" y="22784"/>
                    <a:pt x="31030" y="22747"/>
                  </a:cubicBezTo>
                  <a:cubicBezTo>
                    <a:pt x="30958" y="22659"/>
                    <a:pt x="30886" y="22571"/>
                    <a:pt x="30814" y="22481"/>
                  </a:cubicBezTo>
                  <a:cubicBezTo>
                    <a:pt x="30797" y="22461"/>
                    <a:pt x="30772" y="22450"/>
                    <a:pt x="30747" y="22450"/>
                  </a:cubicBezTo>
                  <a:close/>
                  <a:moveTo>
                    <a:pt x="2123" y="22698"/>
                  </a:moveTo>
                  <a:cubicBezTo>
                    <a:pt x="2104" y="22698"/>
                    <a:pt x="2084" y="22705"/>
                    <a:pt x="2068" y="22718"/>
                  </a:cubicBezTo>
                  <a:lnTo>
                    <a:pt x="2004" y="22771"/>
                  </a:lnTo>
                  <a:cubicBezTo>
                    <a:pt x="1937" y="22827"/>
                    <a:pt x="1869" y="22885"/>
                    <a:pt x="1804" y="22946"/>
                  </a:cubicBezTo>
                  <a:cubicBezTo>
                    <a:pt x="1770" y="22978"/>
                    <a:pt x="1767" y="23032"/>
                    <a:pt x="1799" y="23066"/>
                  </a:cubicBezTo>
                  <a:cubicBezTo>
                    <a:pt x="1815" y="23085"/>
                    <a:pt x="1839" y="23095"/>
                    <a:pt x="1863" y="23095"/>
                  </a:cubicBezTo>
                  <a:cubicBezTo>
                    <a:pt x="1882" y="23095"/>
                    <a:pt x="1903" y="23087"/>
                    <a:pt x="1921" y="23072"/>
                  </a:cubicBezTo>
                  <a:cubicBezTo>
                    <a:pt x="1985" y="23015"/>
                    <a:pt x="2049" y="22957"/>
                    <a:pt x="2114" y="22903"/>
                  </a:cubicBezTo>
                  <a:lnTo>
                    <a:pt x="2177" y="22850"/>
                  </a:lnTo>
                  <a:cubicBezTo>
                    <a:pt x="2214" y="22821"/>
                    <a:pt x="2219" y="22766"/>
                    <a:pt x="2188" y="22730"/>
                  </a:cubicBezTo>
                  <a:cubicBezTo>
                    <a:pt x="2172" y="22709"/>
                    <a:pt x="2148" y="22698"/>
                    <a:pt x="2123" y="22698"/>
                  </a:cubicBezTo>
                  <a:close/>
                  <a:moveTo>
                    <a:pt x="31293" y="23113"/>
                  </a:moveTo>
                  <a:cubicBezTo>
                    <a:pt x="31274" y="23113"/>
                    <a:pt x="31254" y="23120"/>
                    <a:pt x="31238" y="23133"/>
                  </a:cubicBezTo>
                  <a:cubicBezTo>
                    <a:pt x="31201" y="23164"/>
                    <a:pt x="31196" y="23218"/>
                    <a:pt x="31227" y="23253"/>
                  </a:cubicBezTo>
                  <a:lnTo>
                    <a:pt x="31444" y="23519"/>
                  </a:lnTo>
                  <a:cubicBezTo>
                    <a:pt x="31460" y="23540"/>
                    <a:pt x="31486" y="23551"/>
                    <a:pt x="31510" y="23551"/>
                  </a:cubicBezTo>
                  <a:cubicBezTo>
                    <a:pt x="31529" y="23551"/>
                    <a:pt x="31549" y="23545"/>
                    <a:pt x="31565" y="23532"/>
                  </a:cubicBezTo>
                  <a:cubicBezTo>
                    <a:pt x="31601" y="23502"/>
                    <a:pt x="31608" y="23447"/>
                    <a:pt x="31577" y="23410"/>
                  </a:cubicBezTo>
                  <a:lnTo>
                    <a:pt x="31358" y="23144"/>
                  </a:lnTo>
                  <a:cubicBezTo>
                    <a:pt x="31342" y="23124"/>
                    <a:pt x="31318" y="23113"/>
                    <a:pt x="31293" y="23113"/>
                  </a:cubicBezTo>
                  <a:close/>
                  <a:moveTo>
                    <a:pt x="1494" y="23285"/>
                  </a:moveTo>
                  <a:cubicBezTo>
                    <a:pt x="1471" y="23285"/>
                    <a:pt x="1449" y="23294"/>
                    <a:pt x="1432" y="23311"/>
                  </a:cubicBezTo>
                  <a:cubicBezTo>
                    <a:pt x="1352" y="23396"/>
                    <a:pt x="1275" y="23484"/>
                    <a:pt x="1200" y="23572"/>
                  </a:cubicBezTo>
                  <a:cubicBezTo>
                    <a:pt x="1170" y="23609"/>
                    <a:pt x="1174" y="23662"/>
                    <a:pt x="1211" y="23692"/>
                  </a:cubicBezTo>
                  <a:cubicBezTo>
                    <a:pt x="1227" y="23706"/>
                    <a:pt x="1246" y="23713"/>
                    <a:pt x="1267" y="23713"/>
                  </a:cubicBezTo>
                  <a:cubicBezTo>
                    <a:pt x="1291" y="23713"/>
                    <a:pt x="1315" y="23703"/>
                    <a:pt x="1331" y="23682"/>
                  </a:cubicBezTo>
                  <a:cubicBezTo>
                    <a:pt x="1405" y="23598"/>
                    <a:pt x="1480" y="23511"/>
                    <a:pt x="1557" y="23429"/>
                  </a:cubicBezTo>
                  <a:cubicBezTo>
                    <a:pt x="1591" y="23394"/>
                    <a:pt x="1589" y="23340"/>
                    <a:pt x="1554" y="23308"/>
                  </a:cubicBezTo>
                  <a:cubicBezTo>
                    <a:pt x="1537" y="23292"/>
                    <a:pt x="1516" y="23285"/>
                    <a:pt x="1494" y="23285"/>
                  </a:cubicBezTo>
                  <a:close/>
                  <a:moveTo>
                    <a:pt x="31832" y="23783"/>
                  </a:moveTo>
                  <a:cubicBezTo>
                    <a:pt x="31813" y="23783"/>
                    <a:pt x="31795" y="23789"/>
                    <a:pt x="31779" y="23801"/>
                  </a:cubicBezTo>
                  <a:cubicBezTo>
                    <a:pt x="31741" y="23830"/>
                    <a:pt x="31734" y="23884"/>
                    <a:pt x="31763" y="23921"/>
                  </a:cubicBezTo>
                  <a:cubicBezTo>
                    <a:pt x="31834" y="24011"/>
                    <a:pt x="31902" y="24102"/>
                    <a:pt x="31970" y="24193"/>
                  </a:cubicBezTo>
                  <a:cubicBezTo>
                    <a:pt x="31987" y="24216"/>
                    <a:pt x="32013" y="24229"/>
                    <a:pt x="32040" y="24229"/>
                  </a:cubicBezTo>
                  <a:cubicBezTo>
                    <a:pt x="32058" y="24229"/>
                    <a:pt x="32075" y="24222"/>
                    <a:pt x="32091" y="24211"/>
                  </a:cubicBezTo>
                  <a:cubicBezTo>
                    <a:pt x="32128" y="24184"/>
                    <a:pt x="32136" y="24129"/>
                    <a:pt x="32109" y="24091"/>
                  </a:cubicBezTo>
                  <a:cubicBezTo>
                    <a:pt x="32040" y="23998"/>
                    <a:pt x="31970" y="23907"/>
                    <a:pt x="31899" y="23815"/>
                  </a:cubicBezTo>
                  <a:cubicBezTo>
                    <a:pt x="31883" y="23794"/>
                    <a:pt x="31857" y="23783"/>
                    <a:pt x="31832" y="23783"/>
                  </a:cubicBezTo>
                  <a:close/>
                  <a:moveTo>
                    <a:pt x="951" y="23949"/>
                  </a:moveTo>
                  <a:cubicBezTo>
                    <a:pt x="925" y="23949"/>
                    <a:pt x="898" y="23961"/>
                    <a:pt x="881" y="23985"/>
                  </a:cubicBezTo>
                  <a:cubicBezTo>
                    <a:pt x="814" y="24081"/>
                    <a:pt x="748" y="24179"/>
                    <a:pt x="688" y="24277"/>
                  </a:cubicBezTo>
                  <a:cubicBezTo>
                    <a:pt x="662" y="24317"/>
                    <a:pt x="675" y="24369"/>
                    <a:pt x="715" y="24393"/>
                  </a:cubicBezTo>
                  <a:cubicBezTo>
                    <a:pt x="729" y="24403"/>
                    <a:pt x="745" y="24408"/>
                    <a:pt x="761" y="24408"/>
                  </a:cubicBezTo>
                  <a:cubicBezTo>
                    <a:pt x="789" y="24408"/>
                    <a:pt x="817" y="24392"/>
                    <a:pt x="833" y="24366"/>
                  </a:cubicBezTo>
                  <a:cubicBezTo>
                    <a:pt x="893" y="24272"/>
                    <a:pt x="955" y="24177"/>
                    <a:pt x="1021" y="24084"/>
                  </a:cubicBezTo>
                  <a:cubicBezTo>
                    <a:pt x="1048" y="24046"/>
                    <a:pt x="1040" y="23992"/>
                    <a:pt x="1000" y="23964"/>
                  </a:cubicBezTo>
                  <a:cubicBezTo>
                    <a:pt x="985" y="23954"/>
                    <a:pt x="968" y="23949"/>
                    <a:pt x="951" y="23949"/>
                  </a:cubicBezTo>
                  <a:close/>
                  <a:moveTo>
                    <a:pt x="32340" y="24474"/>
                  </a:moveTo>
                  <a:cubicBezTo>
                    <a:pt x="32323" y="24474"/>
                    <a:pt x="32306" y="24479"/>
                    <a:pt x="32292" y="24490"/>
                  </a:cubicBezTo>
                  <a:cubicBezTo>
                    <a:pt x="32253" y="24517"/>
                    <a:pt x="32244" y="24571"/>
                    <a:pt x="32271" y="24610"/>
                  </a:cubicBezTo>
                  <a:cubicBezTo>
                    <a:pt x="32335" y="24703"/>
                    <a:pt x="32399" y="24797"/>
                    <a:pt x="32461" y="24891"/>
                  </a:cubicBezTo>
                  <a:cubicBezTo>
                    <a:pt x="32479" y="24917"/>
                    <a:pt x="32506" y="24931"/>
                    <a:pt x="32533" y="24931"/>
                  </a:cubicBezTo>
                  <a:cubicBezTo>
                    <a:pt x="32549" y="24931"/>
                    <a:pt x="32567" y="24927"/>
                    <a:pt x="32581" y="24917"/>
                  </a:cubicBezTo>
                  <a:cubicBezTo>
                    <a:pt x="32620" y="24891"/>
                    <a:pt x="32631" y="24837"/>
                    <a:pt x="32605" y="24797"/>
                  </a:cubicBezTo>
                  <a:cubicBezTo>
                    <a:pt x="32541" y="24701"/>
                    <a:pt x="32477" y="24606"/>
                    <a:pt x="32412" y="24512"/>
                  </a:cubicBezTo>
                  <a:cubicBezTo>
                    <a:pt x="32395" y="24487"/>
                    <a:pt x="32368" y="24474"/>
                    <a:pt x="32340" y="24474"/>
                  </a:cubicBezTo>
                  <a:close/>
                  <a:moveTo>
                    <a:pt x="510" y="24686"/>
                  </a:moveTo>
                  <a:cubicBezTo>
                    <a:pt x="478" y="24686"/>
                    <a:pt x="448" y="24703"/>
                    <a:pt x="433" y="24733"/>
                  </a:cubicBezTo>
                  <a:cubicBezTo>
                    <a:pt x="380" y="24839"/>
                    <a:pt x="332" y="24948"/>
                    <a:pt x="289" y="25053"/>
                  </a:cubicBezTo>
                  <a:cubicBezTo>
                    <a:pt x="271" y="25096"/>
                    <a:pt x="294" y="25146"/>
                    <a:pt x="337" y="25165"/>
                  </a:cubicBezTo>
                  <a:cubicBezTo>
                    <a:pt x="348" y="25168"/>
                    <a:pt x="359" y="25172"/>
                    <a:pt x="369" y="25172"/>
                  </a:cubicBezTo>
                  <a:cubicBezTo>
                    <a:pt x="403" y="25172"/>
                    <a:pt x="436" y="25151"/>
                    <a:pt x="449" y="25117"/>
                  </a:cubicBezTo>
                  <a:cubicBezTo>
                    <a:pt x="491" y="25015"/>
                    <a:pt x="537" y="24911"/>
                    <a:pt x="587" y="24810"/>
                  </a:cubicBezTo>
                  <a:cubicBezTo>
                    <a:pt x="608" y="24767"/>
                    <a:pt x="590" y="24715"/>
                    <a:pt x="548" y="24694"/>
                  </a:cubicBezTo>
                  <a:cubicBezTo>
                    <a:pt x="536" y="24689"/>
                    <a:pt x="523" y="24686"/>
                    <a:pt x="510" y="24686"/>
                  </a:cubicBezTo>
                  <a:close/>
                  <a:moveTo>
                    <a:pt x="25222" y="25332"/>
                  </a:moveTo>
                  <a:cubicBezTo>
                    <a:pt x="25188" y="25332"/>
                    <a:pt x="25154" y="25332"/>
                    <a:pt x="25121" y="25333"/>
                  </a:cubicBezTo>
                  <a:cubicBezTo>
                    <a:pt x="25074" y="25333"/>
                    <a:pt x="25036" y="25373"/>
                    <a:pt x="25038" y="25421"/>
                  </a:cubicBezTo>
                  <a:cubicBezTo>
                    <a:pt x="25038" y="25467"/>
                    <a:pt x="25079" y="25505"/>
                    <a:pt x="25123" y="25505"/>
                  </a:cubicBezTo>
                  <a:cubicBezTo>
                    <a:pt x="25124" y="25505"/>
                    <a:pt x="25125" y="25505"/>
                    <a:pt x="25126" y="25505"/>
                  </a:cubicBezTo>
                  <a:cubicBezTo>
                    <a:pt x="25154" y="25505"/>
                    <a:pt x="25185" y="25503"/>
                    <a:pt x="25214" y="25503"/>
                  </a:cubicBezTo>
                  <a:cubicBezTo>
                    <a:pt x="25302" y="25505"/>
                    <a:pt x="25382" y="25506"/>
                    <a:pt x="25460" y="25511"/>
                  </a:cubicBezTo>
                  <a:cubicBezTo>
                    <a:pt x="25462" y="25513"/>
                    <a:pt x="25465" y="25513"/>
                    <a:pt x="25467" y="25513"/>
                  </a:cubicBezTo>
                  <a:cubicBezTo>
                    <a:pt x="25512" y="25513"/>
                    <a:pt x="25550" y="25478"/>
                    <a:pt x="25552" y="25431"/>
                  </a:cubicBezTo>
                  <a:cubicBezTo>
                    <a:pt x="25555" y="25385"/>
                    <a:pt x="25520" y="25343"/>
                    <a:pt x="25473" y="25340"/>
                  </a:cubicBezTo>
                  <a:cubicBezTo>
                    <a:pt x="25393" y="25335"/>
                    <a:pt x="25311" y="25332"/>
                    <a:pt x="25222" y="25332"/>
                  </a:cubicBezTo>
                  <a:close/>
                  <a:moveTo>
                    <a:pt x="24608" y="25362"/>
                  </a:moveTo>
                  <a:cubicBezTo>
                    <a:pt x="24606" y="25362"/>
                    <a:pt x="24604" y="25362"/>
                    <a:pt x="24602" y="25362"/>
                  </a:cubicBezTo>
                  <a:lnTo>
                    <a:pt x="24259" y="25386"/>
                  </a:lnTo>
                  <a:cubicBezTo>
                    <a:pt x="24213" y="25389"/>
                    <a:pt x="24176" y="25431"/>
                    <a:pt x="24179" y="25479"/>
                  </a:cubicBezTo>
                  <a:cubicBezTo>
                    <a:pt x="24184" y="25524"/>
                    <a:pt x="24221" y="25558"/>
                    <a:pt x="24266" y="25558"/>
                  </a:cubicBezTo>
                  <a:lnTo>
                    <a:pt x="24272" y="25558"/>
                  </a:lnTo>
                  <a:lnTo>
                    <a:pt x="24615" y="25534"/>
                  </a:lnTo>
                  <a:cubicBezTo>
                    <a:pt x="24661" y="25530"/>
                    <a:pt x="24698" y="25489"/>
                    <a:pt x="24693" y="25441"/>
                  </a:cubicBezTo>
                  <a:cubicBezTo>
                    <a:pt x="24690" y="25396"/>
                    <a:pt x="24653" y="25362"/>
                    <a:pt x="24608" y="25362"/>
                  </a:cubicBezTo>
                  <a:close/>
                  <a:moveTo>
                    <a:pt x="23753" y="25424"/>
                  </a:moveTo>
                  <a:cubicBezTo>
                    <a:pt x="23751" y="25424"/>
                    <a:pt x="23748" y="25424"/>
                    <a:pt x="23745" y="25425"/>
                  </a:cubicBezTo>
                  <a:lnTo>
                    <a:pt x="23403" y="25449"/>
                  </a:lnTo>
                  <a:cubicBezTo>
                    <a:pt x="23355" y="25452"/>
                    <a:pt x="23319" y="25494"/>
                    <a:pt x="23322" y="25542"/>
                  </a:cubicBezTo>
                  <a:cubicBezTo>
                    <a:pt x="23326" y="25586"/>
                    <a:pt x="23364" y="25620"/>
                    <a:pt x="23409" y="25620"/>
                  </a:cubicBezTo>
                  <a:lnTo>
                    <a:pt x="23415" y="25620"/>
                  </a:lnTo>
                  <a:lnTo>
                    <a:pt x="23758" y="25596"/>
                  </a:lnTo>
                  <a:cubicBezTo>
                    <a:pt x="23804" y="25593"/>
                    <a:pt x="23840" y="25551"/>
                    <a:pt x="23837" y="25503"/>
                  </a:cubicBezTo>
                  <a:cubicBezTo>
                    <a:pt x="23834" y="25459"/>
                    <a:pt x="23796" y="25424"/>
                    <a:pt x="23753" y="25424"/>
                  </a:cubicBezTo>
                  <a:close/>
                  <a:moveTo>
                    <a:pt x="32810" y="25195"/>
                  </a:moveTo>
                  <a:cubicBezTo>
                    <a:pt x="32794" y="25195"/>
                    <a:pt x="32778" y="25200"/>
                    <a:pt x="32764" y="25209"/>
                  </a:cubicBezTo>
                  <a:cubicBezTo>
                    <a:pt x="32724" y="25233"/>
                    <a:pt x="32711" y="25285"/>
                    <a:pt x="32735" y="25325"/>
                  </a:cubicBezTo>
                  <a:cubicBezTo>
                    <a:pt x="32793" y="25423"/>
                    <a:pt x="32850" y="25521"/>
                    <a:pt x="32905" y="25620"/>
                  </a:cubicBezTo>
                  <a:cubicBezTo>
                    <a:pt x="32921" y="25649"/>
                    <a:pt x="32950" y="25665"/>
                    <a:pt x="32980" y="25665"/>
                  </a:cubicBezTo>
                  <a:cubicBezTo>
                    <a:pt x="32995" y="25665"/>
                    <a:pt x="33009" y="25662"/>
                    <a:pt x="33022" y="25654"/>
                  </a:cubicBezTo>
                  <a:cubicBezTo>
                    <a:pt x="33063" y="25631"/>
                    <a:pt x="33079" y="25578"/>
                    <a:pt x="33055" y="25537"/>
                  </a:cubicBezTo>
                  <a:cubicBezTo>
                    <a:pt x="32999" y="25436"/>
                    <a:pt x="32942" y="25337"/>
                    <a:pt x="32882" y="25237"/>
                  </a:cubicBezTo>
                  <a:cubicBezTo>
                    <a:pt x="32867" y="25210"/>
                    <a:pt x="32839" y="25195"/>
                    <a:pt x="32810" y="25195"/>
                  </a:cubicBezTo>
                  <a:close/>
                  <a:moveTo>
                    <a:pt x="22897" y="25487"/>
                  </a:moveTo>
                  <a:cubicBezTo>
                    <a:pt x="22894" y="25487"/>
                    <a:pt x="22891" y="25487"/>
                    <a:pt x="22889" y="25487"/>
                  </a:cubicBezTo>
                  <a:lnTo>
                    <a:pt x="22546" y="25511"/>
                  </a:lnTo>
                  <a:cubicBezTo>
                    <a:pt x="22498" y="25514"/>
                    <a:pt x="22463" y="25556"/>
                    <a:pt x="22466" y="25602"/>
                  </a:cubicBezTo>
                  <a:cubicBezTo>
                    <a:pt x="22469" y="25649"/>
                    <a:pt x="22507" y="25683"/>
                    <a:pt x="22552" y="25683"/>
                  </a:cubicBezTo>
                  <a:lnTo>
                    <a:pt x="22559" y="25683"/>
                  </a:lnTo>
                  <a:lnTo>
                    <a:pt x="22900" y="25658"/>
                  </a:lnTo>
                  <a:cubicBezTo>
                    <a:pt x="22948" y="25654"/>
                    <a:pt x="22983" y="25614"/>
                    <a:pt x="22980" y="25566"/>
                  </a:cubicBezTo>
                  <a:cubicBezTo>
                    <a:pt x="22977" y="25522"/>
                    <a:pt x="22940" y="25487"/>
                    <a:pt x="22897" y="25487"/>
                  </a:cubicBezTo>
                  <a:close/>
                  <a:moveTo>
                    <a:pt x="25975" y="25428"/>
                  </a:moveTo>
                  <a:cubicBezTo>
                    <a:pt x="25938" y="25428"/>
                    <a:pt x="25903" y="25452"/>
                    <a:pt x="25891" y="25489"/>
                  </a:cubicBezTo>
                  <a:cubicBezTo>
                    <a:pt x="25877" y="25534"/>
                    <a:pt x="25902" y="25582"/>
                    <a:pt x="25949" y="25596"/>
                  </a:cubicBezTo>
                  <a:cubicBezTo>
                    <a:pt x="25992" y="25609"/>
                    <a:pt x="26034" y="25623"/>
                    <a:pt x="26077" y="25639"/>
                  </a:cubicBezTo>
                  <a:cubicBezTo>
                    <a:pt x="26136" y="25663"/>
                    <a:pt x="26194" y="25691"/>
                    <a:pt x="26250" y="25719"/>
                  </a:cubicBezTo>
                  <a:cubicBezTo>
                    <a:pt x="26263" y="25727"/>
                    <a:pt x="26277" y="25731"/>
                    <a:pt x="26290" y="25731"/>
                  </a:cubicBezTo>
                  <a:cubicBezTo>
                    <a:pt x="26320" y="25731"/>
                    <a:pt x="26351" y="25715"/>
                    <a:pt x="26367" y="25686"/>
                  </a:cubicBezTo>
                  <a:cubicBezTo>
                    <a:pt x="26389" y="25642"/>
                    <a:pt x="26373" y="25591"/>
                    <a:pt x="26331" y="25569"/>
                  </a:cubicBezTo>
                  <a:cubicBezTo>
                    <a:pt x="26269" y="25535"/>
                    <a:pt x="26205" y="25506"/>
                    <a:pt x="26139" y="25481"/>
                  </a:cubicBezTo>
                  <a:cubicBezTo>
                    <a:pt x="26094" y="25463"/>
                    <a:pt x="26046" y="25446"/>
                    <a:pt x="25998" y="25431"/>
                  </a:cubicBezTo>
                  <a:cubicBezTo>
                    <a:pt x="25991" y="25429"/>
                    <a:pt x="25983" y="25428"/>
                    <a:pt x="25975" y="25428"/>
                  </a:cubicBezTo>
                  <a:close/>
                  <a:moveTo>
                    <a:pt x="22037" y="25548"/>
                  </a:moveTo>
                  <a:cubicBezTo>
                    <a:pt x="22036" y="25548"/>
                    <a:pt x="22034" y="25548"/>
                    <a:pt x="22032" y="25548"/>
                  </a:cubicBezTo>
                  <a:lnTo>
                    <a:pt x="21689" y="25574"/>
                  </a:lnTo>
                  <a:cubicBezTo>
                    <a:pt x="21641" y="25577"/>
                    <a:pt x="21606" y="25618"/>
                    <a:pt x="21609" y="25665"/>
                  </a:cubicBezTo>
                  <a:cubicBezTo>
                    <a:pt x="21612" y="25711"/>
                    <a:pt x="21651" y="25745"/>
                    <a:pt x="21696" y="25745"/>
                  </a:cubicBezTo>
                  <a:lnTo>
                    <a:pt x="21700" y="25745"/>
                  </a:lnTo>
                  <a:lnTo>
                    <a:pt x="22043" y="25719"/>
                  </a:lnTo>
                  <a:cubicBezTo>
                    <a:pt x="22091" y="25716"/>
                    <a:pt x="22126" y="25676"/>
                    <a:pt x="22123" y="25628"/>
                  </a:cubicBezTo>
                  <a:cubicBezTo>
                    <a:pt x="22120" y="25584"/>
                    <a:pt x="22082" y="25548"/>
                    <a:pt x="22037" y="25548"/>
                  </a:cubicBezTo>
                  <a:close/>
                  <a:moveTo>
                    <a:pt x="21181" y="25610"/>
                  </a:moveTo>
                  <a:cubicBezTo>
                    <a:pt x="21179" y="25610"/>
                    <a:pt x="21177" y="25610"/>
                    <a:pt x="21175" y="25610"/>
                  </a:cubicBezTo>
                  <a:lnTo>
                    <a:pt x="20832" y="25636"/>
                  </a:lnTo>
                  <a:cubicBezTo>
                    <a:pt x="20784" y="25639"/>
                    <a:pt x="20749" y="25681"/>
                    <a:pt x="20752" y="25727"/>
                  </a:cubicBezTo>
                  <a:cubicBezTo>
                    <a:pt x="20756" y="25772"/>
                    <a:pt x="20794" y="25807"/>
                    <a:pt x="20839" y="25807"/>
                  </a:cubicBezTo>
                  <a:lnTo>
                    <a:pt x="20844" y="25807"/>
                  </a:lnTo>
                  <a:lnTo>
                    <a:pt x="21186" y="25782"/>
                  </a:lnTo>
                  <a:cubicBezTo>
                    <a:pt x="21234" y="25779"/>
                    <a:pt x="21270" y="25739"/>
                    <a:pt x="21266" y="25691"/>
                  </a:cubicBezTo>
                  <a:cubicBezTo>
                    <a:pt x="21263" y="25645"/>
                    <a:pt x="21225" y="25610"/>
                    <a:pt x="21181" y="25610"/>
                  </a:cubicBezTo>
                  <a:close/>
                  <a:moveTo>
                    <a:pt x="20323" y="25673"/>
                  </a:moveTo>
                  <a:cubicBezTo>
                    <a:pt x="20321" y="25673"/>
                    <a:pt x="20319" y="25673"/>
                    <a:pt x="20317" y="25673"/>
                  </a:cubicBezTo>
                  <a:lnTo>
                    <a:pt x="19974" y="25699"/>
                  </a:lnTo>
                  <a:cubicBezTo>
                    <a:pt x="19928" y="25702"/>
                    <a:pt x="19892" y="25743"/>
                    <a:pt x="19896" y="25790"/>
                  </a:cubicBezTo>
                  <a:cubicBezTo>
                    <a:pt x="19899" y="25835"/>
                    <a:pt x="19937" y="25870"/>
                    <a:pt x="19981" y="25870"/>
                  </a:cubicBezTo>
                  <a:lnTo>
                    <a:pt x="19987" y="25870"/>
                  </a:lnTo>
                  <a:lnTo>
                    <a:pt x="20330" y="25844"/>
                  </a:lnTo>
                  <a:cubicBezTo>
                    <a:pt x="20378" y="25841"/>
                    <a:pt x="20413" y="25799"/>
                    <a:pt x="20410" y="25753"/>
                  </a:cubicBezTo>
                  <a:cubicBezTo>
                    <a:pt x="20407" y="25707"/>
                    <a:pt x="20368" y="25673"/>
                    <a:pt x="20323" y="25673"/>
                  </a:cubicBezTo>
                  <a:close/>
                  <a:moveTo>
                    <a:pt x="19466" y="25735"/>
                  </a:moveTo>
                  <a:cubicBezTo>
                    <a:pt x="19464" y="25735"/>
                    <a:pt x="19462" y="25735"/>
                    <a:pt x="19460" y="25735"/>
                  </a:cubicBezTo>
                  <a:lnTo>
                    <a:pt x="19117" y="25761"/>
                  </a:lnTo>
                  <a:cubicBezTo>
                    <a:pt x="19071" y="25764"/>
                    <a:pt x="19036" y="25806"/>
                    <a:pt x="19039" y="25852"/>
                  </a:cubicBezTo>
                  <a:cubicBezTo>
                    <a:pt x="19042" y="25899"/>
                    <a:pt x="19081" y="25932"/>
                    <a:pt x="19124" y="25932"/>
                  </a:cubicBezTo>
                  <a:lnTo>
                    <a:pt x="19130" y="25932"/>
                  </a:lnTo>
                  <a:lnTo>
                    <a:pt x="19473" y="25907"/>
                  </a:lnTo>
                  <a:cubicBezTo>
                    <a:pt x="19521" y="25903"/>
                    <a:pt x="19556" y="25862"/>
                    <a:pt x="19553" y="25814"/>
                  </a:cubicBezTo>
                  <a:cubicBezTo>
                    <a:pt x="19550" y="25769"/>
                    <a:pt x="19513" y="25735"/>
                    <a:pt x="19466" y="25735"/>
                  </a:cubicBezTo>
                  <a:close/>
                  <a:moveTo>
                    <a:pt x="205" y="25487"/>
                  </a:moveTo>
                  <a:cubicBezTo>
                    <a:pt x="167" y="25487"/>
                    <a:pt x="133" y="25513"/>
                    <a:pt x="122" y="25551"/>
                  </a:cubicBezTo>
                  <a:cubicBezTo>
                    <a:pt x="92" y="25667"/>
                    <a:pt x="66" y="25782"/>
                    <a:pt x="47" y="25895"/>
                  </a:cubicBezTo>
                  <a:cubicBezTo>
                    <a:pt x="39" y="25942"/>
                    <a:pt x="71" y="25987"/>
                    <a:pt x="118" y="25993"/>
                  </a:cubicBezTo>
                  <a:cubicBezTo>
                    <a:pt x="122" y="25995"/>
                    <a:pt x="127" y="25995"/>
                    <a:pt x="132" y="25995"/>
                  </a:cubicBezTo>
                  <a:cubicBezTo>
                    <a:pt x="174" y="25995"/>
                    <a:pt x="210" y="25966"/>
                    <a:pt x="217" y="25923"/>
                  </a:cubicBezTo>
                  <a:cubicBezTo>
                    <a:pt x="234" y="25815"/>
                    <a:pt x="258" y="25705"/>
                    <a:pt x="289" y="25596"/>
                  </a:cubicBezTo>
                  <a:cubicBezTo>
                    <a:pt x="300" y="25550"/>
                    <a:pt x="273" y="25503"/>
                    <a:pt x="228" y="25490"/>
                  </a:cubicBezTo>
                  <a:cubicBezTo>
                    <a:pt x="220" y="25488"/>
                    <a:pt x="213" y="25487"/>
                    <a:pt x="205" y="25487"/>
                  </a:cubicBezTo>
                  <a:close/>
                  <a:moveTo>
                    <a:pt x="18611" y="25804"/>
                  </a:moveTo>
                  <a:cubicBezTo>
                    <a:pt x="18608" y="25804"/>
                    <a:pt x="18605" y="25804"/>
                    <a:pt x="18602" y="25804"/>
                  </a:cubicBezTo>
                  <a:cubicBezTo>
                    <a:pt x="18488" y="25815"/>
                    <a:pt x="18373" y="25828"/>
                    <a:pt x="18259" y="25841"/>
                  </a:cubicBezTo>
                  <a:cubicBezTo>
                    <a:pt x="18211" y="25847"/>
                    <a:pt x="18177" y="25889"/>
                    <a:pt x="18184" y="25937"/>
                  </a:cubicBezTo>
                  <a:cubicBezTo>
                    <a:pt x="18189" y="25980"/>
                    <a:pt x="18225" y="26012"/>
                    <a:pt x="18269" y="26012"/>
                  </a:cubicBezTo>
                  <a:lnTo>
                    <a:pt x="18280" y="26012"/>
                  </a:lnTo>
                  <a:cubicBezTo>
                    <a:pt x="18392" y="25998"/>
                    <a:pt x="18506" y="25987"/>
                    <a:pt x="18619" y="25976"/>
                  </a:cubicBezTo>
                  <a:cubicBezTo>
                    <a:pt x="18666" y="25971"/>
                    <a:pt x="18701" y="25929"/>
                    <a:pt x="18696" y="25881"/>
                  </a:cubicBezTo>
                  <a:cubicBezTo>
                    <a:pt x="18692" y="25837"/>
                    <a:pt x="18655" y="25804"/>
                    <a:pt x="18611" y="25804"/>
                  </a:cubicBezTo>
                  <a:close/>
                  <a:moveTo>
                    <a:pt x="17760" y="25913"/>
                  </a:moveTo>
                  <a:cubicBezTo>
                    <a:pt x="17755" y="25913"/>
                    <a:pt x="17749" y="25914"/>
                    <a:pt x="17743" y="25915"/>
                  </a:cubicBezTo>
                  <a:cubicBezTo>
                    <a:pt x="17625" y="25934"/>
                    <a:pt x="17511" y="25955"/>
                    <a:pt x="17402" y="25979"/>
                  </a:cubicBezTo>
                  <a:cubicBezTo>
                    <a:pt x="17356" y="25988"/>
                    <a:pt x="17327" y="26033"/>
                    <a:pt x="17337" y="26080"/>
                  </a:cubicBezTo>
                  <a:cubicBezTo>
                    <a:pt x="17345" y="26120"/>
                    <a:pt x="17382" y="26149"/>
                    <a:pt x="17420" y="26149"/>
                  </a:cubicBezTo>
                  <a:cubicBezTo>
                    <a:pt x="17426" y="26149"/>
                    <a:pt x="17433" y="26147"/>
                    <a:pt x="17438" y="26147"/>
                  </a:cubicBezTo>
                  <a:cubicBezTo>
                    <a:pt x="17543" y="26124"/>
                    <a:pt x="17657" y="26104"/>
                    <a:pt x="17772" y="26084"/>
                  </a:cubicBezTo>
                  <a:cubicBezTo>
                    <a:pt x="17819" y="26076"/>
                    <a:pt x="17851" y="26032"/>
                    <a:pt x="17843" y="25985"/>
                  </a:cubicBezTo>
                  <a:cubicBezTo>
                    <a:pt x="17836" y="25944"/>
                    <a:pt x="17801" y="25913"/>
                    <a:pt x="17760" y="25913"/>
                  </a:cubicBezTo>
                  <a:close/>
                  <a:moveTo>
                    <a:pt x="26703" y="25864"/>
                  </a:moveTo>
                  <a:cubicBezTo>
                    <a:pt x="26681" y="25864"/>
                    <a:pt x="26659" y="25872"/>
                    <a:pt x="26642" y="25889"/>
                  </a:cubicBezTo>
                  <a:cubicBezTo>
                    <a:pt x="26608" y="25924"/>
                    <a:pt x="26608" y="25977"/>
                    <a:pt x="26642" y="26011"/>
                  </a:cubicBezTo>
                  <a:cubicBezTo>
                    <a:pt x="26719" y="26086"/>
                    <a:pt x="26791" y="26171"/>
                    <a:pt x="26857" y="26262"/>
                  </a:cubicBezTo>
                  <a:cubicBezTo>
                    <a:pt x="26873" y="26285"/>
                    <a:pt x="26900" y="26297"/>
                    <a:pt x="26925" y="26297"/>
                  </a:cubicBezTo>
                  <a:cubicBezTo>
                    <a:pt x="26943" y="26297"/>
                    <a:pt x="26961" y="26291"/>
                    <a:pt x="26977" y="26281"/>
                  </a:cubicBezTo>
                  <a:cubicBezTo>
                    <a:pt x="27015" y="26253"/>
                    <a:pt x="27023" y="26200"/>
                    <a:pt x="26996" y="26161"/>
                  </a:cubicBezTo>
                  <a:cubicBezTo>
                    <a:pt x="26924" y="26062"/>
                    <a:pt x="26845" y="25971"/>
                    <a:pt x="26764" y="25889"/>
                  </a:cubicBezTo>
                  <a:cubicBezTo>
                    <a:pt x="26747" y="25872"/>
                    <a:pt x="26725" y="25864"/>
                    <a:pt x="26703" y="25864"/>
                  </a:cubicBezTo>
                  <a:close/>
                  <a:moveTo>
                    <a:pt x="16922" y="26101"/>
                  </a:moveTo>
                  <a:cubicBezTo>
                    <a:pt x="16913" y="26101"/>
                    <a:pt x="16905" y="26103"/>
                    <a:pt x="16896" y="26105"/>
                  </a:cubicBezTo>
                  <a:cubicBezTo>
                    <a:pt x="16783" y="26137"/>
                    <a:pt x="16672" y="26174"/>
                    <a:pt x="16565" y="26214"/>
                  </a:cubicBezTo>
                  <a:cubicBezTo>
                    <a:pt x="16520" y="26230"/>
                    <a:pt x="16498" y="26280"/>
                    <a:pt x="16514" y="26323"/>
                  </a:cubicBezTo>
                  <a:cubicBezTo>
                    <a:pt x="16526" y="26358"/>
                    <a:pt x="16560" y="26381"/>
                    <a:pt x="16595" y="26381"/>
                  </a:cubicBezTo>
                  <a:cubicBezTo>
                    <a:pt x="16605" y="26381"/>
                    <a:pt x="16614" y="26379"/>
                    <a:pt x="16624" y="26374"/>
                  </a:cubicBezTo>
                  <a:cubicBezTo>
                    <a:pt x="16727" y="26337"/>
                    <a:pt x="16835" y="26302"/>
                    <a:pt x="16944" y="26270"/>
                  </a:cubicBezTo>
                  <a:cubicBezTo>
                    <a:pt x="16991" y="26256"/>
                    <a:pt x="17016" y="26209"/>
                    <a:pt x="17004" y="26163"/>
                  </a:cubicBezTo>
                  <a:cubicBezTo>
                    <a:pt x="16992" y="26126"/>
                    <a:pt x="16959" y="26101"/>
                    <a:pt x="16922" y="26101"/>
                  </a:cubicBezTo>
                  <a:close/>
                  <a:moveTo>
                    <a:pt x="33218" y="25949"/>
                  </a:moveTo>
                  <a:cubicBezTo>
                    <a:pt x="33206" y="25949"/>
                    <a:pt x="33193" y="25952"/>
                    <a:pt x="33182" y="25958"/>
                  </a:cubicBezTo>
                  <a:cubicBezTo>
                    <a:pt x="33139" y="25979"/>
                    <a:pt x="33121" y="26030"/>
                    <a:pt x="33142" y="26073"/>
                  </a:cubicBezTo>
                  <a:cubicBezTo>
                    <a:pt x="33192" y="26176"/>
                    <a:pt x="33240" y="26280"/>
                    <a:pt x="33283" y="26382"/>
                  </a:cubicBezTo>
                  <a:cubicBezTo>
                    <a:pt x="33297" y="26414"/>
                    <a:pt x="33329" y="26434"/>
                    <a:pt x="33361" y="26434"/>
                  </a:cubicBezTo>
                  <a:cubicBezTo>
                    <a:pt x="33372" y="26434"/>
                    <a:pt x="33385" y="26432"/>
                    <a:pt x="33396" y="26427"/>
                  </a:cubicBezTo>
                  <a:cubicBezTo>
                    <a:pt x="33440" y="26408"/>
                    <a:pt x="33459" y="26358"/>
                    <a:pt x="33441" y="26313"/>
                  </a:cubicBezTo>
                  <a:cubicBezTo>
                    <a:pt x="33395" y="26209"/>
                    <a:pt x="33347" y="26104"/>
                    <a:pt x="33296" y="25998"/>
                  </a:cubicBezTo>
                  <a:cubicBezTo>
                    <a:pt x="33281" y="25968"/>
                    <a:pt x="33250" y="25949"/>
                    <a:pt x="33218" y="25949"/>
                  </a:cubicBezTo>
                  <a:close/>
                  <a:moveTo>
                    <a:pt x="16121" y="26412"/>
                  </a:moveTo>
                  <a:cubicBezTo>
                    <a:pt x="16108" y="26412"/>
                    <a:pt x="16095" y="26415"/>
                    <a:pt x="16083" y="26421"/>
                  </a:cubicBezTo>
                  <a:cubicBezTo>
                    <a:pt x="15977" y="26474"/>
                    <a:pt x="15873" y="26531"/>
                    <a:pt x="15775" y="26592"/>
                  </a:cubicBezTo>
                  <a:cubicBezTo>
                    <a:pt x="15735" y="26616"/>
                    <a:pt x="15723" y="26669"/>
                    <a:pt x="15748" y="26709"/>
                  </a:cubicBezTo>
                  <a:cubicBezTo>
                    <a:pt x="15764" y="26736"/>
                    <a:pt x="15793" y="26751"/>
                    <a:pt x="15822" y="26751"/>
                  </a:cubicBezTo>
                  <a:cubicBezTo>
                    <a:pt x="15836" y="26751"/>
                    <a:pt x="15852" y="26746"/>
                    <a:pt x="15865" y="26738"/>
                  </a:cubicBezTo>
                  <a:cubicBezTo>
                    <a:pt x="15960" y="26680"/>
                    <a:pt x="16059" y="26626"/>
                    <a:pt x="16160" y="26574"/>
                  </a:cubicBezTo>
                  <a:cubicBezTo>
                    <a:pt x="16201" y="26554"/>
                    <a:pt x="16219" y="26501"/>
                    <a:pt x="16198" y="26459"/>
                  </a:cubicBezTo>
                  <a:cubicBezTo>
                    <a:pt x="16183" y="26429"/>
                    <a:pt x="16153" y="26412"/>
                    <a:pt x="16121" y="26412"/>
                  </a:cubicBezTo>
                  <a:close/>
                  <a:moveTo>
                    <a:pt x="87" y="26336"/>
                  </a:moveTo>
                  <a:cubicBezTo>
                    <a:pt x="39" y="26336"/>
                    <a:pt x="1" y="26374"/>
                    <a:pt x="1" y="26422"/>
                  </a:cubicBezTo>
                  <a:lnTo>
                    <a:pt x="1" y="26453"/>
                  </a:lnTo>
                  <a:cubicBezTo>
                    <a:pt x="1" y="26560"/>
                    <a:pt x="5" y="26669"/>
                    <a:pt x="17" y="26775"/>
                  </a:cubicBezTo>
                  <a:cubicBezTo>
                    <a:pt x="21" y="26818"/>
                    <a:pt x="58" y="26851"/>
                    <a:pt x="102" y="26851"/>
                  </a:cubicBezTo>
                  <a:lnTo>
                    <a:pt x="111" y="26851"/>
                  </a:lnTo>
                  <a:cubicBezTo>
                    <a:pt x="159" y="26847"/>
                    <a:pt x="193" y="26803"/>
                    <a:pt x="188" y="26757"/>
                  </a:cubicBezTo>
                  <a:cubicBezTo>
                    <a:pt x="177" y="26656"/>
                    <a:pt x="172" y="26555"/>
                    <a:pt x="172" y="26453"/>
                  </a:cubicBezTo>
                  <a:lnTo>
                    <a:pt x="172" y="26422"/>
                  </a:lnTo>
                  <a:cubicBezTo>
                    <a:pt x="174" y="26376"/>
                    <a:pt x="135" y="26337"/>
                    <a:pt x="87" y="26336"/>
                  </a:cubicBezTo>
                  <a:close/>
                  <a:moveTo>
                    <a:pt x="27182" y="26572"/>
                  </a:moveTo>
                  <a:cubicBezTo>
                    <a:pt x="27170" y="26572"/>
                    <a:pt x="27158" y="26574"/>
                    <a:pt x="27146" y="26579"/>
                  </a:cubicBezTo>
                  <a:cubicBezTo>
                    <a:pt x="27103" y="26598"/>
                    <a:pt x="27084" y="26650"/>
                    <a:pt x="27103" y="26693"/>
                  </a:cubicBezTo>
                  <a:cubicBezTo>
                    <a:pt x="27146" y="26792"/>
                    <a:pt x="27187" y="26896"/>
                    <a:pt x="27222" y="27005"/>
                  </a:cubicBezTo>
                  <a:cubicBezTo>
                    <a:pt x="27233" y="27042"/>
                    <a:pt x="27267" y="27064"/>
                    <a:pt x="27303" y="27064"/>
                  </a:cubicBezTo>
                  <a:cubicBezTo>
                    <a:pt x="27311" y="27064"/>
                    <a:pt x="27321" y="27063"/>
                    <a:pt x="27329" y="27061"/>
                  </a:cubicBezTo>
                  <a:cubicBezTo>
                    <a:pt x="27374" y="27047"/>
                    <a:pt x="27399" y="26999"/>
                    <a:pt x="27385" y="26954"/>
                  </a:cubicBezTo>
                  <a:cubicBezTo>
                    <a:pt x="27348" y="26839"/>
                    <a:pt x="27307" y="26728"/>
                    <a:pt x="27260" y="26622"/>
                  </a:cubicBezTo>
                  <a:cubicBezTo>
                    <a:pt x="27246" y="26591"/>
                    <a:pt x="27214" y="26572"/>
                    <a:pt x="27182" y="26572"/>
                  </a:cubicBezTo>
                  <a:close/>
                  <a:moveTo>
                    <a:pt x="33549" y="26741"/>
                  </a:moveTo>
                  <a:cubicBezTo>
                    <a:pt x="33540" y="26741"/>
                    <a:pt x="33531" y="26743"/>
                    <a:pt x="33521" y="26746"/>
                  </a:cubicBezTo>
                  <a:cubicBezTo>
                    <a:pt x="33477" y="26762"/>
                    <a:pt x="33453" y="26811"/>
                    <a:pt x="33469" y="26856"/>
                  </a:cubicBezTo>
                  <a:cubicBezTo>
                    <a:pt x="33505" y="26964"/>
                    <a:pt x="33541" y="27072"/>
                    <a:pt x="33571" y="27178"/>
                  </a:cubicBezTo>
                  <a:cubicBezTo>
                    <a:pt x="33582" y="27217"/>
                    <a:pt x="33616" y="27241"/>
                    <a:pt x="33653" y="27241"/>
                  </a:cubicBezTo>
                  <a:cubicBezTo>
                    <a:pt x="33661" y="27241"/>
                    <a:pt x="33669" y="27239"/>
                    <a:pt x="33677" y="27237"/>
                  </a:cubicBezTo>
                  <a:cubicBezTo>
                    <a:pt x="33723" y="27225"/>
                    <a:pt x="33749" y="27177"/>
                    <a:pt x="33736" y="27132"/>
                  </a:cubicBezTo>
                  <a:cubicBezTo>
                    <a:pt x="33704" y="27021"/>
                    <a:pt x="33669" y="26909"/>
                    <a:pt x="33630" y="26799"/>
                  </a:cubicBezTo>
                  <a:cubicBezTo>
                    <a:pt x="33618" y="26763"/>
                    <a:pt x="33584" y="26741"/>
                    <a:pt x="33549" y="26741"/>
                  </a:cubicBezTo>
                  <a:close/>
                  <a:moveTo>
                    <a:pt x="15403" y="26879"/>
                  </a:moveTo>
                  <a:cubicBezTo>
                    <a:pt x="15384" y="26879"/>
                    <a:pt x="15364" y="26886"/>
                    <a:pt x="15348" y="26900"/>
                  </a:cubicBezTo>
                  <a:cubicBezTo>
                    <a:pt x="15258" y="26973"/>
                    <a:pt x="15172" y="27053"/>
                    <a:pt x="15088" y="27137"/>
                  </a:cubicBezTo>
                  <a:cubicBezTo>
                    <a:pt x="15055" y="27170"/>
                    <a:pt x="15055" y="27225"/>
                    <a:pt x="15088" y="27257"/>
                  </a:cubicBezTo>
                  <a:cubicBezTo>
                    <a:pt x="15106" y="27274"/>
                    <a:pt x="15127" y="27282"/>
                    <a:pt x="15149" y="27282"/>
                  </a:cubicBezTo>
                  <a:cubicBezTo>
                    <a:pt x="15172" y="27282"/>
                    <a:pt x="15194" y="27274"/>
                    <a:pt x="15210" y="27257"/>
                  </a:cubicBezTo>
                  <a:cubicBezTo>
                    <a:pt x="15289" y="27178"/>
                    <a:pt x="15372" y="27101"/>
                    <a:pt x="15457" y="27031"/>
                  </a:cubicBezTo>
                  <a:cubicBezTo>
                    <a:pt x="15494" y="27000"/>
                    <a:pt x="15498" y="26946"/>
                    <a:pt x="15468" y="26909"/>
                  </a:cubicBezTo>
                  <a:cubicBezTo>
                    <a:pt x="15451" y="26890"/>
                    <a:pt x="15427" y="26879"/>
                    <a:pt x="15403" y="26879"/>
                  </a:cubicBezTo>
                  <a:close/>
                  <a:moveTo>
                    <a:pt x="201" y="27184"/>
                  </a:moveTo>
                  <a:cubicBezTo>
                    <a:pt x="193" y="27184"/>
                    <a:pt x="185" y="27186"/>
                    <a:pt x="177" y="27188"/>
                  </a:cubicBezTo>
                  <a:cubicBezTo>
                    <a:pt x="132" y="27201"/>
                    <a:pt x="106" y="27249"/>
                    <a:pt x="119" y="27295"/>
                  </a:cubicBezTo>
                  <a:cubicBezTo>
                    <a:pt x="135" y="27353"/>
                    <a:pt x="154" y="27410"/>
                    <a:pt x="175" y="27468"/>
                  </a:cubicBezTo>
                  <a:cubicBezTo>
                    <a:pt x="194" y="27522"/>
                    <a:pt x="215" y="27575"/>
                    <a:pt x="238" y="27627"/>
                  </a:cubicBezTo>
                  <a:cubicBezTo>
                    <a:pt x="250" y="27660"/>
                    <a:pt x="282" y="27679"/>
                    <a:pt x="316" y="27679"/>
                  </a:cubicBezTo>
                  <a:cubicBezTo>
                    <a:pt x="327" y="27679"/>
                    <a:pt x="339" y="27678"/>
                    <a:pt x="350" y="27673"/>
                  </a:cubicBezTo>
                  <a:cubicBezTo>
                    <a:pt x="395" y="27654"/>
                    <a:pt x="414" y="27604"/>
                    <a:pt x="396" y="27561"/>
                  </a:cubicBezTo>
                  <a:cubicBezTo>
                    <a:pt x="375" y="27511"/>
                    <a:pt x="356" y="27462"/>
                    <a:pt x="337" y="27410"/>
                  </a:cubicBezTo>
                  <a:cubicBezTo>
                    <a:pt x="318" y="27356"/>
                    <a:pt x="300" y="27301"/>
                    <a:pt x="284" y="27247"/>
                  </a:cubicBezTo>
                  <a:cubicBezTo>
                    <a:pt x="274" y="27209"/>
                    <a:pt x="239" y="27184"/>
                    <a:pt x="201" y="27184"/>
                  </a:cubicBezTo>
                  <a:close/>
                  <a:moveTo>
                    <a:pt x="27422" y="27395"/>
                  </a:moveTo>
                  <a:cubicBezTo>
                    <a:pt x="27417" y="27395"/>
                    <a:pt x="27412" y="27395"/>
                    <a:pt x="27407" y="27396"/>
                  </a:cubicBezTo>
                  <a:cubicBezTo>
                    <a:pt x="27361" y="27402"/>
                    <a:pt x="27329" y="27447"/>
                    <a:pt x="27337" y="27494"/>
                  </a:cubicBezTo>
                  <a:cubicBezTo>
                    <a:pt x="27355" y="27603"/>
                    <a:pt x="27367" y="27716"/>
                    <a:pt x="27375" y="27828"/>
                  </a:cubicBezTo>
                  <a:cubicBezTo>
                    <a:pt x="27379" y="27873"/>
                    <a:pt x="27417" y="27908"/>
                    <a:pt x="27460" y="27908"/>
                  </a:cubicBezTo>
                  <a:cubicBezTo>
                    <a:pt x="27464" y="27908"/>
                    <a:pt x="27465" y="27907"/>
                    <a:pt x="27467" y="27907"/>
                  </a:cubicBezTo>
                  <a:cubicBezTo>
                    <a:pt x="27515" y="27904"/>
                    <a:pt x="27550" y="27864"/>
                    <a:pt x="27547" y="27815"/>
                  </a:cubicBezTo>
                  <a:cubicBezTo>
                    <a:pt x="27539" y="27699"/>
                    <a:pt x="27524" y="27580"/>
                    <a:pt x="27507" y="27466"/>
                  </a:cubicBezTo>
                  <a:cubicBezTo>
                    <a:pt x="27500" y="27425"/>
                    <a:pt x="27464" y="27395"/>
                    <a:pt x="27422" y="27395"/>
                  </a:cubicBezTo>
                  <a:close/>
                  <a:moveTo>
                    <a:pt x="14810" y="27498"/>
                  </a:moveTo>
                  <a:cubicBezTo>
                    <a:pt x="14784" y="27498"/>
                    <a:pt x="14759" y="27510"/>
                    <a:pt x="14743" y="27532"/>
                  </a:cubicBezTo>
                  <a:cubicBezTo>
                    <a:pt x="14672" y="27622"/>
                    <a:pt x="14605" y="27718"/>
                    <a:pt x="14539" y="27817"/>
                  </a:cubicBezTo>
                  <a:cubicBezTo>
                    <a:pt x="14514" y="27856"/>
                    <a:pt x="14523" y="27910"/>
                    <a:pt x="14563" y="27936"/>
                  </a:cubicBezTo>
                  <a:cubicBezTo>
                    <a:pt x="14578" y="27945"/>
                    <a:pt x="14595" y="27950"/>
                    <a:pt x="14611" y="27950"/>
                  </a:cubicBezTo>
                  <a:cubicBezTo>
                    <a:pt x="14638" y="27950"/>
                    <a:pt x="14666" y="27936"/>
                    <a:pt x="14683" y="27912"/>
                  </a:cubicBezTo>
                  <a:cubicBezTo>
                    <a:pt x="14746" y="27815"/>
                    <a:pt x="14811" y="27724"/>
                    <a:pt x="14879" y="27636"/>
                  </a:cubicBezTo>
                  <a:cubicBezTo>
                    <a:pt x="14907" y="27599"/>
                    <a:pt x="14901" y="27545"/>
                    <a:pt x="14863" y="27516"/>
                  </a:cubicBezTo>
                  <a:cubicBezTo>
                    <a:pt x="14847" y="27504"/>
                    <a:pt x="14828" y="27498"/>
                    <a:pt x="14810" y="27498"/>
                  </a:cubicBezTo>
                  <a:close/>
                  <a:moveTo>
                    <a:pt x="33774" y="27570"/>
                  </a:moveTo>
                  <a:cubicBezTo>
                    <a:pt x="33769" y="27570"/>
                    <a:pt x="33763" y="27571"/>
                    <a:pt x="33757" y="27572"/>
                  </a:cubicBezTo>
                  <a:cubicBezTo>
                    <a:pt x="33710" y="27580"/>
                    <a:pt x="33680" y="27625"/>
                    <a:pt x="33690" y="27671"/>
                  </a:cubicBezTo>
                  <a:cubicBezTo>
                    <a:pt x="33710" y="27783"/>
                    <a:pt x="33728" y="27894"/>
                    <a:pt x="33741" y="28006"/>
                  </a:cubicBezTo>
                  <a:cubicBezTo>
                    <a:pt x="33746" y="28049"/>
                    <a:pt x="33782" y="28081"/>
                    <a:pt x="33826" y="28081"/>
                  </a:cubicBezTo>
                  <a:cubicBezTo>
                    <a:pt x="33829" y="28081"/>
                    <a:pt x="33832" y="28081"/>
                    <a:pt x="33835" y="28080"/>
                  </a:cubicBezTo>
                  <a:cubicBezTo>
                    <a:pt x="33883" y="28075"/>
                    <a:pt x="33917" y="28032"/>
                    <a:pt x="33911" y="27985"/>
                  </a:cubicBezTo>
                  <a:cubicBezTo>
                    <a:pt x="33898" y="27870"/>
                    <a:pt x="33880" y="27755"/>
                    <a:pt x="33858" y="27639"/>
                  </a:cubicBezTo>
                  <a:cubicBezTo>
                    <a:pt x="33849" y="27599"/>
                    <a:pt x="33815" y="27570"/>
                    <a:pt x="33774" y="27570"/>
                  </a:cubicBezTo>
                  <a:close/>
                  <a:moveTo>
                    <a:pt x="555" y="27962"/>
                  </a:moveTo>
                  <a:cubicBezTo>
                    <a:pt x="540" y="27962"/>
                    <a:pt x="524" y="27967"/>
                    <a:pt x="510" y="27976"/>
                  </a:cubicBezTo>
                  <a:cubicBezTo>
                    <a:pt x="470" y="28001"/>
                    <a:pt x="459" y="28054"/>
                    <a:pt x="484" y="28094"/>
                  </a:cubicBezTo>
                  <a:cubicBezTo>
                    <a:pt x="547" y="28192"/>
                    <a:pt x="616" y="28288"/>
                    <a:pt x="689" y="28381"/>
                  </a:cubicBezTo>
                  <a:cubicBezTo>
                    <a:pt x="705" y="28403"/>
                    <a:pt x="731" y="28414"/>
                    <a:pt x="756" y="28414"/>
                  </a:cubicBezTo>
                  <a:cubicBezTo>
                    <a:pt x="774" y="28414"/>
                    <a:pt x="793" y="28408"/>
                    <a:pt x="809" y="28395"/>
                  </a:cubicBezTo>
                  <a:cubicBezTo>
                    <a:pt x="846" y="28365"/>
                    <a:pt x="853" y="28312"/>
                    <a:pt x="824" y="28273"/>
                  </a:cubicBezTo>
                  <a:cubicBezTo>
                    <a:pt x="753" y="28187"/>
                    <a:pt x="688" y="28094"/>
                    <a:pt x="628" y="28003"/>
                  </a:cubicBezTo>
                  <a:cubicBezTo>
                    <a:pt x="612" y="27977"/>
                    <a:pt x="584" y="27962"/>
                    <a:pt x="555" y="27962"/>
                  </a:cubicBezTo>
                  <a:close/>
                  <a:moveTo>
                    <a:pt x="14349" y="28222"/>
                  </a:moveTo>
                  <a:cubicBezTo>
                    <a:pt x="14318" y="28222"/>
                    <a:pt x="14289" y="28238"/>
                    <a:pt x="14273" y="28267"/>
                  </a:cubicBezTo>
                  <a:cubicBezTo>
                    <a:pt x="14221" y="28368"/>
                    <a:pt x="14169" y="28474"/>
                    <a:pt x="14120" y="28581"/>
                  </a:cubicBezTo>
                  <a:cubicBezTo>
                    <a:pt x="14099" y="28623"/>
                    <a:pt x="14118" y="28674"/>
                    <a:pt x="14161" y="28695"/>
                  </a:cubicBezTo>
                  <a:cubicBezTo>
                    <a:pt x="14172" y="28699"/>
                    <a:pt x="14185" y="28703"/>
                    <a:pt x="14198" y="28703"/>
                  </a:cubicBezTo>
                  <a:cubicBezTo>
                    <a:pt x="14230" y="28703"/>
                    <a:pt x="14261" y="28683"/>
                    <a:pt x="14275" y="28651"/>
                  </a:cubicBezTo>
                  <a:cubicBezTo>
                    <a:pt x="14323" y="28549"/>
                    <a:pt x="14374" y="28446"/>
                    <a:pt x="14425" y="28349"/>
                  </a:cubicBezTo>
                  <a:cubicBezTo>
                    <a:pt x="14448" y="28305"/>
                    <a:pt x="14432" y="28254"/>
                    <a:pt x="14390" y="28232"/>
                  </a:cubicBezTo>
                  <a:cubicBezTo>
                    <a:pt x="14377" y="28225"/>
                    <a:pt x="14363" y="28222"/>
                    <a:pt x="14349" y="28222"/>
                  </a:cubicBezTo>
                  <a:close/>
                  <a:moveTo>
                    <a:pt x="27464" y="28251"/>
                  </a:moveTo>
                  <a:cubicBezTo>
                    <a:pt x="27423" y="28251"/>
                    <a:pt x="27380" y="28286"/>
                    <a:pt x="27377" y="28333"/>
                  </a:cubicBezTo>
                  <a:cubicBezTo>
                    <a:pt x="27372" y="28442"/>
                    <a:pt x="27364" y="28552"/>
                    <a:pt x="27353" y="28671"/>
                  </a:cubicBezTo>
                  <a:cubicBezTo>
                    <a:pt x="27348" y="28719"/>
                    <a:pt x="27382" y="28760"/>
                    <a:pt x="27430" y="28765"/>
                  </a:cubicBezTo>
                  <a:lnTo>
                    <a:pt x="27438" y="28765"/>
                  </a:lnTo>
                  <a:cubicBezTo>
                    <a:pt x="27481" y="28765"/>
                    <a:pt x="27520" y="28733"/>
                    <a:pt x="27523" y="28688"/>
                  </a:cubicBezTo>
                  <a:cubicBezTo>
                    <a:pt x="27536" y="28567"/>
                    <a:pt x="27544" y="28453"/>
                    <a:pt x="27548" y="28341"/>
                  </a:cubicBezTo>
                  <a:cubicBezTo>
                    <a:pt x="27552" y="28294"/>
                    <a:pt x="27515" y="28254"/>
                    <a:pt x="27467" y="28251"/>
                  </a:cubicBezTo>
                  <a:cubicBezTo>
                    <a:pt x="27466" y="28251"/>
                    <a:pt x="27465" y="28251"/>
                    <a:pt x="27464" y="28251"/>
                  </a:cubicBezTo>
                  <a:close/>
                  <a:moveTo>
                    <a:pt x="33859" y="28422"/>
                  </a:moveTo>
                  <a:cubicBezTo>
                    <a:pt x="33811" y="28424"/>
                    <a:pt x="33773" y="28462"/>
                    <a:pt x="33773" y="28510"/>
                  </a:cubicBezTo>
                  <a:lnTo>
                    <a:pt x="33773" y="28541"/>
                  </a:lnTo>
                  <a:cubicBezTo>
                    <a:pt x="33773" y="28642"/>
                    <a:pt x="33770" y="28744"/>
                    <a:pt x="33763" y="28847"/>
                  </a:cubicBezTo>
                  <a:cubicBezTo>
                    <a:pt x="33758" y="28893"/>
                    <a:pt x="33795" y="28935"/>
                    <a:pt x="33842" y="28938"/>
                  </a:cubicBezTo>
                  <a:lnTo>
                    <a:pt x="33848" y="28938"/>
                  </a:lnTo>
                  <a:cubicBezTo>
                    <a:pt x="33893" y="28938"/>
                    <a:pt x="33930" y="28904"/>
                    <a:pt x="33935" y="28858"/>
                  </a:cubicBezTo>
                  <a:cubicBezTo>
                    <a:pt x="33941" y="28754"/>
                    <a:pt x="33946" y="28647"/>
                    <a:pt x="33946" y="28541"/>
                  </a:cubicBezTo>
                  <a:lnTo>
                    <a:pt x="33946" y="28509"/>
                  </a:lnTo>
                  <a:cubicBezTo>
                    <a:pt x="33946" y="28461"/>
                    <a:pt x="33907" y="28422"/>
                    <a:pt x="33859" y="28422"/>
                  </a:cubicBezTo>
                  <a:close/>
                  <a:moveTo>
                    <a:pt x="1104" y="28621"/>
                  </a:moveTo>
                  <a:cubicBezTo>
                    <a:pt x="1081" y="28621"/>
                    <a:pt x="1059" y="28630"/>
                    <a:pt x="1042" y="28648"/>
                  </a:cubicBezTo>
                  <a:cubicBezTo>
                    <a:pt x="1010" y="28682"/>
                    <a:pt x="1010" y="28736"/>
                    <a:pt x="1045" y="28770"/>
                  </a:cubicBezTo>
                  <a:cubicBezTo>
                    <a:pt x="1125" y="28847"/>
                    <a:pt x="1213" y="28925"/>
                    <a:pt x="1306" y="29002"/>
                  </a:cubicBezTo>
                  <a:cubicBezTo>
                    <a:pt x="1322" y="29015"/>
                    <a:pt x="1341" y="29021"/>
                    <a:pt x="1360" y="29021"/>
                  </a:cubicBezTo>
                  <a:cubicBezTo>
                    <a:pt x="1384" y="29021"/>
                    <a:pt x="1410" y="29012"/>
                    <a:pt x="1426" y="28991"/>
                  </a:cubicBezTo>
                  <a:cubicBezTo>
                    <a:pt x="1456" y="28954"/>
                    <a:pt x="1451" y="28900"/>
                    <a:pt x="1415" y="28869"/>
                  </a:cubicBezTo>
                  <a:cubicBezTo>
                    <a:pt x="1327" y="28795"/>
                    <a:pt x="1242" y="28720"/>
                    <a:pt x="1163" y="28645"/>
                  </a:cubicBezTo>
                  <a:cubicBezTo>
                    <a:pt x="1147" y="28629"/>
                    <a:pt x="1125" y="28621"/>
                    <a:pt x="1104" y="28621"/>
                  </a:cubicBezTo>
                  <a:close/>
                  <a:moveTo>
                    <a:pt x="13998" y="29006"/>
                  </a:moveTo>
                  <a:cubicBezTo>
                    <a:pt x="13964" y="29006"/>
                    <a:pt x="13931" y="29027"/>
                    <a:pt x="13918" y="29061"/>
                  </a:cubicBezTo>
                  <a:cubicBezTo>
                    <a:pt x="13878" y="29165"/>
                    <a:pt x="13839" y="29276"/>
                    <a:pt x="13801" y="29388"/>
                  </a:cubicBezTo>
                  <a:cubicBezTo>
                    <a:pt x="13787" y="29433"/>
                    <a:pt x="13811" y="29481"/>
                    <a:pt x="13855" y="29497"/>
                  </a:cubicBezTo>
                  <a:cubicBezTo>
                    <a:pt x="13863" y="29500"/>
                    <a:pt x="13873" y="29502"/>
                    <a:pt x="13883" y="29502"/>
                  </a:cubicBezTo>
                  <a:cubicBezTo>
                    <a:pt x="13918" y="29502"/>
                    <a:pt x="13951" y="29478"/>
                    <a:pt x="13964" y="29442"/>
                  </a:cubicBezTo>
                  <a:cubicBezTo>
                    <a:pt x="14001" y="29332"/>
                    <a:pt x="14040" y="29225"/>
                    <a:pt x="14080" y="29122"/>
                  </a:cubicBezTo>
                  <a:cubicBezTo>
                    <a:pt x="14096" y="29077"/>
                    <a:pt x="14073" y="29028"/>
                    <a:pt x="14028" y="29012"/>
                  </a:cubicBezTo>
                  <a:cubicBezTo>
                    <a:pt x="14018" y="29008"/>
                    <a:pt x="14008" y="29006"/>
                    <a:pt x="13998" y="29006"/>
                  </a:cubicBezTo>
                  <a:close/>
                  <a:moveTo>
                    <a:pt x="1771" y="29161"/>
                  </a:moveTo>
                  <a:cubicBezTo>
                    <a:pt x="1743" y="29161"/>
                    <a:pt x="1716" y="29174"/>
                    <a:pt x="1700" y="29197"/>
                  </a:cubicBezTo>
                  <a:cubicBezTo>
                    <a:pt x="1672" y="29237"/>
                    <a:pt x="1682" y="29290"/>
                    <a:pt x="1720" y="29318"/>
                  </a:cubicBezTo>
                  <a:cubicBezTo>
                    <a:pt x="1812" y="29380"/>
                    <a:pt x="1908" y="29446"/>
                    <a:pt x="2010" y="29511"/>
                  </a:cubicBezTo>
                  <a:cubicBezTo>
                    <a:pt x="2025" y="29519"/>
                    <a:pt x="2041" y="29524"/>
                    <a:pt x="2057" y="29524"/>
                  </a:cubicBezTo>
                  <a:cubicBezTo>
                    <a:pt x="2084" y="29524"/>
                    <a:pt x="2111" y="29510"/>
                    <a:pt x="2129" y="29484"/>
                  </a:cubicBezTo>
                  <a:cubicBezTo>
                    <a:pt x="2154" y="29444"/>
                    <a:pt x="2142" y="29391"/>
                    <a:pt x="2103" y="29366"/>
                  </a:cubicBezTo>
                  <a:cubicBezTo>
                    <a:pt x="2002" y="29302"/>
                    <a:pt x="1908" y="29239"/>
                    <a:pt x="1820" y="29177"/>
                  </a:cubicBezTo>
                  <a:cubicBezTo>
                    <a:pt x="1805" y="29166"/>
                    <a:pt x="1788" y="29161"/>
                    <a:pt x="1771" y="29161"/>
                  </a:cubicBezTo>
                  <a:close/>
                  <a:moveTo>
                    <a:pt x="27375" y="29105"/>
                  </a:moveTo>
                  <a:cubicBezTo>
                    <a:pt x="27333" y="29105"/>
                    <a:pt x="27296" y="29136"/>
                    <a:pt x="27291" y="29178"/>
                  </a:cubicBezTo>
                  <a:cubicBezTo>
                    <a:pt x="27273" y="29292"/>
                    <a:pt x="27257" y="29406"/>
                    <a:pt x="27239" y="29518"/>
                  </a:cubicBezTo>
                  <a:cubicBezTo>
                    <a:pt x="27231" y="29564"/>
                    <a:pt x="27263" y="29609"/>
                    <a:pt x="27311" y="29615"/>
                  </a:cubicBezTo>
                  <a:cubicBezTo>
                    <a:pt x="27315" y="29617"/>
                    <a:pt x="27319" y="29617"/>
                    <a:pt x="27324" y="29617"/>
                  </a:cubicBezTo>
                  <a:cubicBezTo>
                    <a:pt x="27366" y="29617"/>
                    <a:pt x="27403" y="29587"/>
                    <a:pt x="27409" y="29543"/>
                  </a:cubicBezTo>
                  <a:cubicBezTo>
                    <a:pt x="27427" y="29431"/>
                    <a:pt x="27444" y="29318"/>
                    <a:pt x="27460" y="29204"/>
                  </a:cubicBezTo>
                  <a:cubicBezTo>
                    <a:pt x="27467" y="29156"/>
                    <a:pt x="27435" y="29113"/>
                    <a:pt x="27387" y="29106"/>
                  </a:cubicBezTo>
                  <a:cubicBezTo>
                    <a:pt x="27383" y="29106"/>
                    <a:pt x="27379" y="29105"/>
                    <a:pt x="27375" y="29105"/>
                  </a:cubicBezTo>
                  <a:close/>
                  <a:moveTo>
                    <a:pt x="33778" y="29277"/>
                  </a:moveTo>
                  <a:cubicBezTo>
                    <a:pt x="33738" y="29277"/>
                    <a:pt x="33703" y="29306"/>
                    <a:pt x="33694" y="29346"/>
                  </a:cubicBezTo>
                  <a:cubicBezTo>
                    <a:pt x="33688" y="29382"/>
                    <a:pt x="33682" y="29417"/>
                    <a:pt x="33674" y="29450"/>
                  </a:cubicBezTo>
                  <a:cubicBezTo>
                    <a:pt x="33656" y="29526"/>
                    <a:pt x="33637" y="29601"/>
                    <a:pt x="33616" y="29673"/>
                  </a:cubicBezTo>
                  <a:cubicBezTo>
                    <a:pt x="33603" y="29719"/>
                    <a:pt x="33630" y="29766"/>
                    <a:pt x="33675" y="29780"/>
                  </a:cubicBezTo>
                  <a:cubicBezTo>
                    <a:pt x="33683" y="29782"/>
                    <a:pt x="33691" y="29784"/>
                    <a:pt x="33699" y="29784"/>
                  </a:cubicBezTo>
                  <a:cubicBezTo>
                    <a:pt x="33736" y="29784"/>
                    <a:pt x="33771" y="29758"/>
                    <a:pt x="33781" y="29719"/>
                  </a:cubicBezTo>
                  <a:cubicBezTo>
                    <a:pt x="33803" y="29644"/>
                    <a:pt x="33822" y="29566"/>
                    <a:pt x="33840" y="29489"/>
                  </a:cubicBezTo>
                  <a:cubicBezTo>
                    <a:pt x="33848" y="29452"/>
                    <a:pt x="33856" y="29415"/>
                    <a:pt x="33864" y="29378"/>
                  </a:cubicBezTo>
                  <a:cubicBezTo>
                    <a:pt x="33872" y="29334"/>
                    <a:pt x="33842" y="29287"/>
                    <a:pt x="33795" y="29279"/>
                  </a:cubicBezTo>
                  <a:cubicBezTo>
                    <a:pt x="33789" y="29278"/>
                    <a:pt x="33784" y="29277"/>
                    <a:pt x="33778" y="29277"/>
                  </a:cubicBezTo>
                  <a:close/>
                  <a:moveTo>
                    <a:pt x="2496" y="29621"/>
                  </a:moveTo>
                  <a:cubicBezTo>
                    <a:pt x="2467" y="29621"/>
                    <a:pt x="2438" y="29637"/>
                    <a:pt x="2422" y="29663"/>
                  </a:cubicBezTo>
                  <a:cubicBezTo>
                    <a:pt x="2398" y="29705"/>
                    <a:pt x="2411" y="29758"/>
                    <a:pt x="2452" y="29782"/>
                  </a:cubicBezTo>
                  <a:cubicBezTo>
                    <a:pt x="2552" y="29840"/>
                    <a:pt x="2651" y="29897"/>
                    <a:pt x="2752" y="29955"/>
                  </a:cubicBezTo>
                  <a:cubicBezTo>
                    <a:pt x="2765" y="29961"/>
                    <a:pt x="2779" y="29966"/>
                    <a:pt x="2793" y="29966"/>
                  </a:cubicBezTo>
                  <a:cubicBezTo>
                    <a:pt x="2824" y="29966"/>
                    <a:pt x="2853" y="29950"/>
                    <a:pt x="2869" y="29921"/>
                  </a:cubicBezTo>
                  <a:cubicBezTo>
                    <a:pt x="2891" y="29881"/>
                    <a:pt x="2877" y="29828"/>
                    <a:pt x="2837" y="29804"/>
                  </a:cubicBezTo>
                  <a:cubicBezTo>
                    <a:pt x="2736" y="29748"/>
                    <a:pt x="2638" y="29691"/>
                    <a:pt x="2539" y="29633"/>
                  </a:cubicBezTo>
                  <a:cubicBezTo>
                    <a:pt x="2526" y="29625"/>
                    <a:pt x="2511" y="29621"/>
                    <a:pt x="2496" y="29621"/>
                  </a:cubicBezTo>
                  <a:close/>
                  <a:moveTo>
                    <a:pt x="13729" y="29822"/>
                  </a:moveTo>
                  <a:cubicBezTo>
                    <a:pt x="13691" y="29822"/>
                    <a:pt x="13656" y="29846"/>
                    <a:pt x="13646" y="29883"/>
                  </a:cubicBezTo>
                  <a:cubicBezTo>
                    <a:pt x="13614" y="29995"/>
                    <a:pt x="13583" y="30105"/>
                    <a:pt x="13554" y="30216"/>
                  </a:cubicBezTo>
                  <a:cubicBezTo>
                    <a:pt x="13542" y="30262"/>
                    <a:pt x="13569" y="30309"/>
                    <a:pt x="13615" y="30322"/>
                  </a:cubicBezTo>
                  <a:cubicBezTo>
                    <a:pt x="13623" y="30323"/>
                    <a:pt x="13630" y="30325"/>
                    <a:pt x="13638" y="30325"/>
                  </a:cubicBezTo>
                  <a:cubicBezTo>
                    <a:pt x="13676" y="30325"/>
                    <a:pt x="13710" y="30299"/>
                    <a:pt x="13721" y="30261"/>
                  </a:cubicBezTo>
                  <a:cubicBezTo>
                    <a:pt x="13750" y="30150"/>
                    <a:pt x="13779" y="30041"/>
                    <a:pt x="13811" y="29931"/>
                  </a:cubicBezTo>
                  <a:cubicBezTo>
                    <a:pt x="13825" y="29886"/>
                    <a:pt x="13798" y="29838"/>
                    <a:pt x="13753" y="29825"/>
                  </a:cubicBezTo>
                  <a:cubicBezTo>
                    <a:pt x="13745" y="29823"/>
                    <a:pt x="13737" y="29822"/>
                    <a:pt x="13729" y="29822"/>
                  </a:cubicBezTo>
                  <a:close/>
                  <a:moveTo>
                    <a:pt x="3243" y="30047"/>
                  </a:moveTo>
                  <a:cubicBezTo>
                    <a:pt x="3213" y="30047"/>
                    <a:pt x="3183" y="30063"/>
                    <a:pt x="3168" y="30091"/>
                  </a:cubicBezTo>
                  <a:cubicBezTo>
                    <a:pt x="3144" y="30133"/>
                    <a:pt x="3158" y="30184"/>
                    <a:pt x="3200" y="30208"/>
                  </a:cubicBezTo>
                  <a:cubicBezTo>
                    <a:pt x="3301" y="30264"/>
                    <a:pt x="3400" y="30320"/>
                    <a:pt x="3500" y="30376"/>
                  </a:cubicBezTo>
                  <a:cubicBezTo>
                    <a:pt x="3512" y="30384"/>
                    <a:pt x="3527" y="30389"/>
                    <a:pt x="3541" y="30389"/>
                  </a:cubicBezTo>
                  <a:cubicBezTo>
                    <a:pt x="3572" y="30389"/>
                    <a:pt x="3600" y="30373"/>
                    <a:pt x="3616" y="30344"/>
                  </a:cubicBezTo>
                  <a:cubicBezTo>
                    <a:pt x="3640" y="30304"/>
                    <a:pt x="3626" y="30251"/>
                    <a:pt x="3584" y="30227"/>
                  </a:cubicBezTo>
                  <a:cubicBezTo>
                    <a:pt x="3485" y="30171"/>
                    <a:pt x="3384" y="30113"/>
                    <a:pt x="3285" y="30057"/>
                  </a:cubicBezTo>
                  <a:cubicBezTo>
                    <a:pt x="3272" y="30050"/>
                    <a:pt x="3257" y="30047"/>
                    <a:pt x="3243" y="30047"/>
                  </a:cubicBezTo>
                  <a:close/>
                  <a:moveTo>
                    <a:pt x="27247" y="29954"/>
                  </a:moveTo>
                  <a:cubicBezTo>
                    <a:pt x="27205" y="29954"/>
                    <a:pt x="27168" y="29986"/>
                    <a:pt x="27162" y="30029"/>
                  </a:cubicBezTo>
                  <a:cubicBezTo>
                    <a:pt x="27146" y="30142"/>
                    <a:pt x="27130" y="30258"/>
                    <a:pt x="27118" y="30371"/>
                  </a:cubicBezTo>
                  <a:cubicBezTo>
                    <a:pt x="27113" y="30419"/>
                    <a:pt x="27146" y="30461"/>
                    <a:pt x="27193" y="30467"/>
                  </a:cubicBezTo>
                  <a:lnTo>
                    <a:pt x="27203" y="30467"/>
                  </a:lnTo>
                  <a:cubicBezTo>
                    <a:pt x="27246" y="30467"/>
                    <a:pt x="27284" y="30435"/>
                    <a:pt x="27289" y="30390"/>
                  </a:cubicBezTo>
                  <a:cubicBezTo>
                    <a:pt x="27302" y="30278"/>
                    <a:pt x="27316" y="30165"/>
                    <a:pt x="27332" y="30053"/>
                  </a:cubicBezTo>
                  <a:cubicBezTo>
                    <a:pt x="27339" y="30006"/>
                    <a:pt x="27307" y="29963"/>
                    <a:pt x="27259" y="29955"/>
                  </a:cubicBezTo>
                  <a:cubicBezTo>
                    <a:pt x="27255" y="29954"/>
                    <a:pt x="27251" y="29954"/>
                    <a:pt x="27247" y="29954"/>
                  </a:cubicBezTo>
                  <a:close/>
                  <a:moveTo>
                    <a:pt x="33529" y="30096"/>
                  </a:moveTo>
                  <a:cubicBezTo>
                    <a:pt x="33495" y="30096"/>
                    <a:pt x="33462" y="30116"/>
                    <a:pt x="33448" y="30149"/>
                  </a:cubicBezTo>
                  <a:cubicBezTo>
                    <a:pt x="33406" y="30251"/>
                    <a:pt x="33358" y="30354"/>
                    <a:pt x="33307" y="30454"/>
                  </a:cubicBezTo>
                  <a:cubicBezTo>
                    <a:pt x="33284" y="30496"/>
                    <a:pt x="33302" y="30549"/>
                    <a:pt x="33344" y="30570"/>
                  </a:cubicBezTo>
                  <a:cubicBezTo>
                    <a:pt x="33356" y="30576"/>
                    <a:pt x="33369" y="30579"/>
                    <a:pt x="33382" y="30579"/>
                  </a:cubicBezTo>
                  <a:cubicBezTo>
                    <a:pt x="33414" y="30579"/>
                    <a:pt x="33445" y="30563"/>
                    <a:pt x="33459" y="30533"/>
                  </a:cubicBezTo>
                  <a:cubicBezTo>
                    <a:pt x="33513" y="30427"/>
                    <a:pt x="33563" y="30322"/>
                    <a:pt x="33606" y="30216"/>
                  </a:cubicBezTo>
                  <a:cubicBezTo>
                    <a:pt x="33625" y="30171"/>
                    <a:pt x="33605" y="30121"/>
                    <a:pt x="33561" y="30102"/>
                  </a:cubicBezTo>
                  <a:cubicBezTo>
                    <a:pt x="33551" y="30098"/>
                    <a:pt x="33540" y="30096"/>
                    <a:pt x="33529" y="30096"/>
                  </a:cubicBezTo>
                  <a:close/>
                  <a:moveTo>
                    <a:pt x="3987" y="30478"/>
                  </a:moveTo>
                  <a:cubicBezTo>
                    <a:pt x="3958" y="30478"/>
                    <a:pt x="3930" y="30492"/>
                    <a:pt x="3913" y="30519"/>
                  </a:cubicBezTo>
                  <a:cubicBezTo>
                    <a:pt x="3889" y="30559"/>
                    <a:pt x="3902" y="30611"/>
                    <a:pt x="3942" y="30637"/>
                  </a:cubicBezTo>
                  <a:cubicBezTo>
                    <a:pt x="4039" y="30696"/>
                    <a:pt x="4137" y="30756"/>
                    <a:pt x="4231" y="30818"/>
                  </a:cubicBezTo>
                  <a:cubicBezTo>
                    <a:pt x="4246" y="30828"/>
                    <a:pt x="4262" y="30832"/>
                    <a:pt x="4278" y="30832"/>
                  </a:cubicBezTo>
                  <a:cubicBezTo>
                    <a:pt x="4307" y="30832"/>
                    <a:pt x="4334" y="30818"/>
                    <a:pt x="4350" y="30792"/>
                  </a:cubicBezTo>
                  <a:cubicBezTo>
                    <a:pt x="4377" y="30752"/>
                    <a:pt x="4364" y="30699"/>
                    <a:pt x="4326" y="30674"/>
                  </a:cubicBezTo>
                  <a:cubicBezTo>
                    <a:pt x="4228" y="30611"/>
                    <a:pt x="4130" y="30551"/>
                    <a:pt x="4031" y="30490"/>
                  </a:cubicBezTo>
                  <a:cubicBezTo>
                    <a:pt x="4018" y="30482"/>
                    <a:pt x="4002" y="30478"/>
                    <a:pt x="3987" y="30478"/>
                  </a:cubicBezTo>
                  <a:close/>
                  <a:moveTo>
                    <a:pt x="13512" y="30652"/>
                  </a:moveTo>
                  <a:cubicBezTo>
                    <a:pt x="13474" y="30652"/>
                    <a:pt x="13437" y="30679"/>
                    <a:pt x="13428" y="30719"/>
                  </a:cubicBezTo>
                  <a:cubicBezTo>
                    <a:pt x="13401" y="30829"/>
                    <a:pt x="13373" y="30941"/>
                    <a:pt x="13346" y="31052"/>
                  </a:cubicBezTo>
                  <a:cubicBezTo>
                    <a:pt x="13335" y="31098"/>
                    <a:pt x="13364" y="31145"/>
                    <a:pt x="13410" y="31156"/>
                  </a:cubicBezTo>
                  <a:cubicBezTo>
                    <a:pt x="13417" y="31157"/>
                    <a:pt x="13423" y="31157"/>
                    <a:pt x="13431" y="31157"/>
                  </a:cubicBezTo>
                  <a:cubicBezTo>
                    <a:pt x="13469" y="31157"/>
                    <a:pt x="13505" y="31132"/>
                    <a:pt x="13514" y="31093"/>
                  </a:cubicBezTo>
                  <a:cubicBezTo>
                    <a:pt x="13542" y="30981"/>
                    <a:pt x="13567" y="30869"/>
                    <a:pt x="13594" y="30759"/>
                  </a:cubicBezTo>
                  <a:cubicBezTo>
                    <a:pt x="13606" y="30712"/>
                    <a:pt x="13578" y="30666"/>
                    <a:pt x="13532" y="30655"/>
                  </a:cubicBezTo>
                  <a:cubicBezTo>
                    <a:pt x="13525" y="30653"/>
                    <a:pt x="13519" y="30652"/>
                    <a:pt x="13512" y="30652"/>
                  </a:cubicBezTo>
                  <a:close/>
                  <a:moveTo>
                    <a:pt x="33124" y="30854"/>
                  </a:moveTo>
                  <a:cubicBezTo>
                    <a:pt x="33096" y="30854"/>
                    <a:pt x="33069" y="30868"/>
                    <a:pt x="33052" y="30893"/>
                  </a:cubicBezTo>
                  <a:cubicBezTo>
                    <a:pt x="32993" y="30986"/>
                    <a:pt x="32927" y="31079"/>
                    <a:pt x="32860" y="31172"/>
                  </a:cubicBezTo>
                  <a:cubicBezTo>
                    <a:pt x="32831" y="31210"/>
                    <a:pt x="32841" y="31263"/>
                    <a:pt x="32878" y="31292"/>
                  </a:cubicBezTo>
                  <a:cubicBezTo>
                    <a:pt x="32894" y="31303"/>
                    <a:pt x="32911" y="31308"/>
                    <a:pt x="32929" y="31308"/>
                  </a:cubicBezTo>
                  <a:cubicBezTo>
                    <a:pt x="32956" y="31308"/>
                    <a:pt x="32982" y="31297"/>
                    <a:pt x="32999" y="31273"/>
                  </a:cubicBezTo>
                  <a:cubicBezTo>
                    <a:pt x="33068" y="31178"/>
                    <a:pt x="33135" y="31082"/>
                    <a:pt x="33196" y="30986"/>
                  </a:cubicBezTo>
                  <a:cubicBezTo>
                    <a:pt x="33222" y="30946"/>
                    <a:pt x="33211" y="30893"/>
                    <a:pt x="33171" y="30868"/>
                  </a:cubicBezTo>
                  <a:cubicBezTo>
                    <a:pt x="33156" y="30858"/>
                    <a:pt x="33140" y="30854"/>
                    <a:pt x="33124" y="30854"/>
                  </a:cubicBezTo>
                  <a:close/>
                  <a:moveTo>
                    <a:pt x="27160" y="30810"/>
                  </a:moveTo>
                  <a:cubicBezTo>
                    <a:pt x="27117" y="30810"/>
                    <a:pt x="27078" y="30846"/>
                    <a:pt x="27076" y="30892"/>
                  </a:cubicBezTo>
                  <a:cubicBezTo>
                    <a:pt x="27071" y="30972"/>
                    <a:pt x="27070" y="31053"/>
                    <a:pt x="27070" y="31135"/>
                  </a:cubicBezTo>
                  <a:lnTo>
                    <a:pt x="27071" y="31241"/>
                  </a:lnTo>
                  <a:cubicBezTo>
                    <a:pt x="27073" y="31287"/>
                    <a:pt x="27110" y="31324"/>
                    <a:pt x="27158" y="31324"/>
                  </a:cubicBezTo>
                  <a:lnTo>
                    <a:pt x="27159" y="31324"/>
                  </a:lnTo>
                  <a:cubicBezTo>
                    <a:pt x="27206" y="31324"/>
                    <a:pt x="27244" y="31284"/>
                    <a:pt x="27243" y="31238"/>
                  </a:cubicBezTo>
                  <a:lnTo>
                    <a:pt x="27243" y="31135"/>
                  </a:lnTo>
                  <a:cubicBezTo>
                    <a:pt x="27243" y="31057"/>
                    <a:pt x="27244" y="30977"/>
                    <a:pt x="27247" y="30898"/>
                  </a:cubicBezTo>
                  <a:cubicBezTo>
                    <a:pt x="27249" y="30852"/>
                    <a:pt x="27212" y="30812"/>
                    <a:pt x="27166" y="30810"/>
                  </a:cubicBezTo>
                  <a:cubicBezTo>
                    <a:pt x="27164" y="30810"/>
                    <a:pt x="27162" y="30810"/>
                    <a:pt x="27160" y="30810"/>
                  </a:cubicBezTo>
                  <a:close/>
                  <a:moveTo>
                    <a:pt x="4703" y="30953"/>
                  </a:moveTo>
                  <a:cubicBezTo>
                    <a:pt x="4677" y="30953"/>
                    <a:pt x="4651" y="30965"/>
                    <a:pt x="4635" y="30988"/>
                  </a:cubicBezTo>
                  <a:cubicBezTo>
                    <a:pt x="4606" y="31026"/>
                    <a:pt x="4614" y="31079"/>
                    <a:pt x="4653" y="31108"/>
                  </a:cubicBezTo>
                  <a:cubicBezTo>
                    <a:pt x="4745" y="31177"/>
                    <a:pt x="4837" y="31247"/>
                    <a:pt x="4920" y="31316"/>
                  </a:cubicBezTo>
                  <a:cubicBezTo>
                    <a:pt x="4936" y="31329"/>
                    <a:pt x="4955" y="31335"/>
                    <a:pt x="4974" y="31335"/>
                  </a:cubicBezTo>
                  <a:cubicBezTo>
                    <a:pt x="4998" y="31335"/>
                    <a:pt x="5024" y="31326"/>
                    <a:pt x="5040" y="31305"/>
                  </a:cubicBezTo>
                  <a:cubicBezTo>
                    <a:pt x="5070" y="31268"/>
                    <a:pt x="5066" y="31214"/>
                    <a:pt x="5029" y="31183"/>
                  </a:cubicBezTo>
                  <a:cubicBezTo>
                    <a:pt x="4942" y="31113"/>
                    <a:pt x="4851" y="31041"/>
                    <a:pt x="4755" y="30970"/>
                  </a:cubicBezTo>
                  <a:cubicBezTo>
                    <a:pt x="4739" y="30958"/>
                    <a:pt x="4721" y="30953"/>
                    <a:pt x="4703" y="30953"/>
                  </a:cubicBezTo>
                  <a:close/>
                  <a:moveTo>
                    <a:pt x="5356" y="31510"/>
                  </a:moveTo>
                  <a:cubicBezTo>
                    <a:pt x="5334" y="31510"/>
                    <a:pt x="5311" y="31519"/>
                    <a:pt x="5295" y="31535"/>
                  </a:cubicBezTo>
                  <a:cubicBezTo>
                    <a:pt x="5261" y="31569"/>
                    <a:pt x="5261" y="31623"/>
                    <a:pt x="5295" y="31657"/>
                  </a:cubicBezTo>
                  <a:cubicBezTo>
                    <a:pt x="5330" y="31692"/>
                    <a:pt x="5364" y="31729"/>
                    <a:pt x="5399" y="31766"/>
                  </a:cubicBezTo>
                  <a:cubicBezTo>
                    <a:pt x="5440" y="31811"/>
                    <a:pt x="5482" y="31857"/>
                    <a:pt x="5522" y="31905"/>
                  </a:cubicBezTo>
                  <a:cubicBezTo>
                    <a:pt x="5540" y="31924"/>
                    <a:pt x="5564" y="31936"/>
                    <a:pt x="5588" y="31936"/>
                  </a:cubicBezTo>
                  <a:cubicBezTo>
                    <a:pt x="5607" y="31936"/>
                    <a:pt x="5628" y="31929"/>
                    <a:pt x="5644" y="31915"/>
                  </a:cubicBezTo>
                  <a:cubicBezTo>
                    <a:pt x="5679" y="31884"/>
                    <a:pt x="5684" y="31830"/>
                    <a:pt x="5653" y="31795"/>
                  </a:cubicBezTo>
                  <a:cubicBezTo>
                    <a:pt x="5612" y="31745"/>
                    <a:pt x="5568" y="31697"/>
                    <a:pt x="5525" y="31649"/>
                  </a:cubicBezTo>
                  <a:cubicBezTo>
                    <a:pt x="5490" y="31611"/>
                    <a:pt x="5453" y="31574"/>
                    <a:pt x="5416" y="31535"/>
                  </a:cubicBezTo>
                  <a:cubicBezTo>
                    <a:pt x="5400" y="31519"/>
                    <a:pt x="5378" y="31510"/>
                    <a:pt x="5356" y="31510"/>
                  </a:cubicBezTo>
                  <a:close/>
                  <a:moveTo>
                    <a:pt x="32607" y="31539"/>
                  </a:moveTo>
                  <a:cubicBezTo>
                    <a:pt x="32583" y="31539"/>
                    <a:pt x="32559" y="31549"/>
                    <a:pt x="32541" y="31569"/>
                  </a:cubicBezTo>
                  <a:cubicBezTo>
                    <a:pt x="32469" y="31652"/>
                    <a:pt x="32392" y="31737"/>
                    <a:pt x="32314" y="31819"/>
                  </a:cubicBezTo>
                  <a:cubicBezTo>
                    <a:pt x="32280" y="31854"/>
                    <a:pt x="32282" y="31908"/>
                    <a:pt x="32316" y="31941"/>
                  </a:cubicBezTo>
                  <a:cubicBezTo>
                    <a:pt x="32333" y="31957"/>
                    <a:pt x="32354" y="31965"/>
                    <a:pt x="32375" y="31965"/>
                  </a:cubicBezTo>
                  <a:cubicBezTo>
                    <a:pt x="32397" y="31965"/>
                    <a:pt x="32421" y="31957"/>
                    <a:pt x="32437" y="31937"/>
                  </a:cubicBezTo>
                  <a:cubicBezTo>
                    <a:pt x="32519" y="31854"/>
                    <a:pt x="32597" y="31768"/>
                    <a:pt x="32671" y="31681"/>
                  </a:cubicBezTo>
                  <a:cubicBezTo>
                    <a:pt x="32703" y="31646"/>
                    <a:pt x="32698" y="31591"/>
                    <a:pt x="32663" y="31559"/>
                  </a:cubicBezTo>
                  <a:cubicBezTo>
                    <a:pt x="32647" y="31546"/>
                    <a:pt x="32627" y="31539"/>
                    <a:pt x="32607" y="31539"/>
                  </a:cubicBezTo>
                  <a:close/>
                  <a:moveTo>
                    <a:pt x="13308" y="31486"/>
                  </a:moveTo>
                  <a:cubicBezTo>
                    <a:pt x="13269" y="31486"/>
                    <a:pt x="13234" y="31512"/>
                    <a:pt x="13224" y="31551"/>
                  </a:cubicBezTo>
                  <a:cubicBezTo>
                    <a:pt x="13196" y="31662"/>
                    <a:pt x="13168" y="31774"/>
                    <a:pt x="13138" y="31883"/>
                  </a:cubicBezTo>
                  <a:cubicBezTo>
                    <a:pt x="13127" y="31929"/>
                    <a:pt x="13154" y="31977"/>
                    <a:pt x="13199" y="31989"/>
                  </a:cubicBezTo>
                  <a:cubicBezTo>
                    <a:pt x="13207" y="31990"/>
                    <a:pt x="13215" y="31992"/>
                    <a:pt x="13221" y="31992"/>
                  </a:cubicBezTo>
                  <a:cubicBezTo>
                    <a:pt x="13260" y="31992"/>
                    <a:pt x="13295" y="31966"/>
                    <a:pt x="13305" y="31928"/>
                  </a:cubicBezTo>
                  <a:cubicBezTo>
                    <a:pt x="13335" y="31817"/>
                    <a:pt x="13362" y="31705"/>
                    <a:pt x="13391" y="31593"/>
                  </a:cubicBezTo>
                  <a:cubicBezTo>
                    <a:pt x="13402" y="31548"/>
                    <a:pt x="13375" y="31500"/>
                    <a:pt x="13329" y="31489"/>
                  </a:cubicBezTo>
                  <a:cubicBezTo>
                    <a:pt x="13322" y="31487"/>
                    <a:pt x="13314" y="31486"/>
                    <a:pt x="13308" y="31486"/>
                  </a:cubicBezTo>
                  <a:close/>
                  <a:moveTo>
                    <a:pt x="27207" y="31665"/>
                  </a:moveTo>
                  <a:cubicBezTo>
                    <a:pt x="27202" y="31665"/>
                    <a:pt x="27198" y="31666"/>
                    <a:pt x="27193" y="31667"/>
                  </a:cubicBezTo>
                  <a:cubicBezTo>
                    <a:pt x="27146" y="31675"/>
                    <a:pt x="27114" y="31720"/>
                    <a:pt x="27122" y="31766"/>
                  </a:cubicBezTo>
                  <a:cubicBezTo>
                    <a:pt x="27143" y="31883"/>
                    <a:pt x="27169" y="31998"/>
                    <a:pt x="27199" y="32110"/>
                  </a:cubicBezTo>
                  <a:cubicBezTo>
                    <a:pt x="27209" y="32147"/>
                    <a:pt x="27244" y="32173"/>
                    <a:pt x="27281" y="32173"/>
                  </a:cubicBezTo>
                  <a:cubicBezTo>
                    <a:pt x="27289" y="32173"/>
                    <a:pt x="27297" y="32171"/>
                    <a:pt x="27305" y="32169"/>
                  </a:cubicBezTo>
                  <a:cubicBezTo>
                    <a:pt x="27350" y="32157"/>
                    <a:pt x="27377" y="32110"/>
                    <a:pt x="27364" y="32064"/>
                  </a:cubicBezTo>
                  <a:cubicBezTo>
                    <a:pt x="27335" y="31958"/>
                    <a:pt x="27311" y="31848"/>
                    <a:pt x="27292" y="31737"/>
                  </a:cubicBezTo>
                  <a:cubicBezTo>
                    <a:pt x="27285" y="31696"/>
                    <a:pt x="27248" y="31665"/>
                    <a:pt x="27207" y="31665"/>
                  </a:cubicBezTo>
                  <a:close/>
                  <a:moveTo>
                    <a:pt x="32006" y="32154"/>
                  </a:moveTo>
                  <a:cubicBezTo>
                    <a:pt x="31986" y="32154"/>
                    <a:pt x="31965" y="32161"/>
                    <a:pt x="31949" y="32176"/>
                  </a:cubicBezTo>
                  <a:cubicBezTo>
                    <a:pt x="31867" y="32251"/>
                    <a:pt x="31782" y="32328"/>
                    <a:pt x="31694" y="32402"/>
                  </a:cubicBezTo>
                  <a:cubicBezTo>
                    <a:pt x="31657" y="32434"/>
                    <a:pt x="31654" y="32488"/>
                    <a:pt x="31685" y="32523"/>
                  </a:cubicBezTo>
                  <a:cubicBezTo>
                    <a:pt x="31702" y="32543"/>
                    <a:pt x="31726" y="32554"/>
                    <a:pt x="31750" y="32554"/>
                  </a:cubicBezTo>
                  <a:cubicBezTo>
                    <a:pt x="31770" y="32554"/>
                    <a:pt x="31790" y="32547"/>
                    <a:pt x="31806" y="32533"/>
                  </a:cubicBezTo>
                  <a:cubicBezTo>
                    <a:pt x="31894" y="32458"/>
                    <a:pt x="31982" y="32379"/>
                    <a:pt x="32066" y="32302"/>
                  </a:cubicBezTo>
                  <a:cubicBezTo>
                    <a:pt x="32101" y="32270"/>
                    <a:pt x="32103" y="32216"/>
                    <a:pt x="32071" y="32182"/>
                  </a:cubicBezTo>
                  <a:cubicBezTo>
                    <a:pt x="32053" y="32163"/>
                    <a:pt x="32030" y="32154"/>
                    <a:pt x="32006" y="32154"/>
                  </a:cubicBezTo>
                  <a:close/>
                  <a:moveTo>
                    <a:pt x="5903" y="32172"/>
                  </a:moveTo>
                  <a:cubicBezTo>
                    <a:pt x="5886" y="32172"/>
                    <a:pt x="5868" y="32177"/>
                    <a:pt x="5854" y="32187"/>
                  </a:cubicBezTo>
                  <a:cubicBezTo>
                    <a:pt x="5815" y="32214"/>
                    <a:pt x="5805" y="32269"/>
                    <a:pt x="5833" y="32307"/>
                  </a:cubicBezTo>
                  <a:cubicBezTo>
                    <a:pt x="5897" y="32395"/>
                    <a:pt x="5959" y="32488"/>
                    <a:pt x="6025" y="32589"/>
                  </a:cubicBezTo>
                  <a:cubicBezTo>
                    <a:pt x="6041" y="32613"/>
                    <a:pt x="6068" y="32627"/>
                    <a:pt x="6097" y="32627"/>
                  </a:cubicBezTo>
                  <a:cubicBezTo>
                    <a:pt x="6113" y="32627"/>
                    <a:pt x="6129" y="32623"/>
                    <a:pt x="6143" y="32613"/>
                  </a:cubicBezTo>
                  <a:cubicBezTo>
                    <a:pt x="6183" y="32587"/>
                    <a:pt x="6195" y="32535"/>
                    <a:pt x="6169" y="32495"/>
                  </a:cubicBezTo>
                  <a:cubicBezTo>
                    <a:pt x="6102" y="32392"/>
                    <a:pt x="6038" y="32298"/>
                    <a:pt x="5974" y="32208"/>
                  </a:cubicBezTo>
                  <a:cubicBezTo>
                    <a:pt x="5957" y="32184"/>
                    <a:pt x="5930" y="32172"/>
                    <a:pt x="5903" y="32172"/>
                  </a:cubicBezTo>
                  <a:close/>
                  <a:moveTo>
                    <a:pt x="13080" y="32316"/>
                  </a:moveTo>
                  <a:cubicBezTo>
                    <a:pt x="13043" y="32316"/>
                    <a:pt x="13010" y="32340"/>
                    <a:pt x="12999" y="32376"/>
                  </a:cubicBezTo>
                  <a:cubicBezTo>
                    <a:pt x="12965" y="32485"/>
                    <a:pt x="12931" y="32594"/>
                    <a:pt x="12895" y="32701"/>
                  </a:cubicBezTo>
                  <a:cubicBezTo>
                    <a:pt x="12880" y="32746"/>
                    <a:pt x="12904" y="32796"/>
                    <a:pt x="12949" y="32810"/>
                  </a:cubicBezTo>
                  <a:cubicBezTo>
                    <a:pt x="12957" y="32813"/>
                    <a:pt x="12967" y="32815"/>
                    <a:pt x="12976" y="32815"/>
                  </a:cubicBezTo>
                  <a:cubicBezTo>
                    <a:pt x="13011" y="32815"/>
                    <a:pt x="13045" y="32792"/>
                    <a:pt x="13058" y="32757"/>
                  </a:cubicBezTo>
                  <a:cubicBezTo>
                    <a:pt x="13095" y="32647"/>
                    <a:pt x="13130" y="32538"/>
                    <a:pt x="13164" y="32427"/>
                  </a:cubicBezTo>
                  <a:cubicBezTo>
                    <a:pt x="13176" y="32381"/>
                    <a:pt x="13151" y="32333"/>
                    <a:pt x="13106" y="32320"/>
                  </a:cubicBezTo>
                  <a:cubicBezTo>
                    <a:pt x="13097" y="32317"/>
                    <a:pt x="13088" y="32316"/>
                    <a:pt x="13080" y="32316"/>
                  </a:cubicBezTo>
                  <a:close/>
                  <a:moveTo>
                    <a:pt x="27459" y="32485"/>
                  </a:moveTo>
                  <a:cubicBezTo>
                    <a:pt x="27446" y="32485"/>
                    <a:pt x="27434" y="32487"/>
                    <a:pt x="27422" y="32493"/>
                  </a:cubicBezTo>
                  <a:cubicBezTo>
                    <a:pt x="27379" y="32514"/>
                    <a:pt x="27361" y="32563"/>
                    <a:pt x="27380" y="32607"/>
                  </a:cubicBezTo>
                  <a:cubicBezTo>
                    <a:pt x="27432" y="32717"/>
                    <a:pt x="27489" y="32821"/>
                    <a:pt x="27550" y="32919"/>
                  </a:cubicBezTo>
                  <a:cubicBezTo>
                    <a:pt x="27566" y="32945"/>
                    <a:pt x="27595" y="32959"/>
                    <a:pt x="27622" y="32959"/>
                  </a:cubicBezTo>
                  <a:cubicBezTo>
                    <a:pt x="27638" y="32959"/>
                    <a:pt x="27654" y="32954"/>
                    <a:pt x="27669" y="32945"/>
                  </a:cubicBezTo>
                  <a:cubicBezTo>
                    <a:pt x="27709" y="32919"/>
                    <a:pt x="27720" y="32866"/>
                    <a:pt x="27694" y="32826"/>
                  </a:cubicBezTo>
                  <a:cubicBezTo>
                    <a:pt x="27636" y="32736"/>
                    <a:pt x="27584" y="32639"/>
                    <a:pt x="27536" y="32535"/>
                  </a:cubicBezTo>
                  <a:cubicBezTo>
                    <a:pt x="27522" y="32503"/>
                    <a:pt x="27491" y="32485"/>
                    <a:pt x="27459" y="32485"/>
                  </a:cubicBezTo>
                  <a:close/>
                  <a:moveTo>
                    <a:pt x="31349" y="32706"/>
                  </a:moveTo>
                  <a:cubicBezTo>
                    <a:pt x="31331" y="32706"/>
                    <a:pt x="31312" y="32712"/>
                    <a:pt x="31297" y="32724"/>
                  </a:cubicBezTo>
                  <a:cubicBezTo>
                    <a:pt x="31239" y="32768"/>
                    <a:pt x="31182" y="32810"/>
                    <a:pt x="31124" y="32853"/>
                  </a:cubicBezTo>
                  <a:cubicBezTo>
                    <a:pt x="31091" y="32877"/>
                    <a:pt x="31057" y="32903"/>
                    <a:pt x="31023" y="32927"/>
                  </a:cubicBezTo>
                  <a:cubicBezTo>
                    <a:pt x="30985" y="32954"/>
                    <a:pt x="30975" y="33009"/>
                    <a:pt x="31004" y="33047"/>
                  </a:cubicBezTo>
                  <a:cubicBezTo>
                    <a:pt x="31020" y="33071"/>
                    <a:pt x="31047" y="33082"/>
                    <a:pt x="31073" y="33082"/>
                  </a:cubicBezTo>
                  <a:cubicBezTo>
                    <a:pt x="31091" y="33082"/>
                    <a:pt x="31108" y="33077"/>
                    <a:pt x="31123" y="33066"/>
                  </a:cubicBezTo>
                  <a:cubicBezTo>
                    <a:pt x="31158" y="33042"/>
                    <a:pt x="31193" y="33017"/>
                    <a:pt x="31227" y="32991"/>
                  </a:cubicBezTo>
                  <a:cubicBezTo>
                    <a:pt x="31286" y="32948"/>
                    <a:pt x="31344" y="32905"/>
                    <a:pt x="31401" y="32860"/>
                  </a:cubicBezTo>
                  <a:cubicBezTo>
                    <a:pt x="31440" y="32831"/>
                    <a:pt x="31446" y="32776"/>
                    <a:pt x="31417" y="32740"/>
                  </a:cubicBezTo>
                  <a:cubicBezTo>
                    <a:pt x="31400" y="32717"/>
                    <a:pt x="31375" y="32706"/>
                    <a:pt x="31349" y="32706"/>
                  </a:cubicBezTo>
                  <a:close/>
                  <a:moveTo>
                    <a:pt x="6369" y="32892"/>
                  </a:moveTo>
                  <a:cubicBezTo>
                    <a:pt x="6355" y="32892"/>
                    <a:pt x="6339" y="32896"/>
                    <a:pt x="6326" y="32905"/>
                  </a:cubicBezTo>
                  <a:cubicBezTo>
                    <a:pt x="6284" y="32930"/>
                    <a:pt x="6271" y="32983"/>
                    <a:pt x="6296" y="33023"/>
                  </a:cubicBezTo>
                  <a:cubicBezTo>
                    <a:pt x="6355" y="33121"/>
                    <a:pt x="6414" y="33220"/>
                    <a:pt x="6472" y="33318"/>
                  </a:cubicBezTo>
                  <a:cubicBezTo>
                    <a:pt x="6488" y="33345"/>
                    <a:pt x="6516" y="33359"/>
                    <a:pt x="6545" y="33359"/>
                  </a:cubicBezTo>
                  <a:cubicBezTo>
                    <a:pt x="6561" y="33359"/>
                    <a:pt x="6576" y="33356"/>
                    <a:pt x="6590" y="33348"/>
                  </a:cubicBezTo>
                  <a:cubicBezTo>
                    <a:pt x="6630" y="33324"/>
                    <a:pt x="6645" y="33271"/>
                    <a:pt x="6619" y="33230"/>
                  </a:cubicBezTo>
                  <a:cubicBezTo>
                    <a:pt x="6561" y="33132"/>
                    <a:pt x="6502" y="33033"/>
                    <a:pt x="6443" y="32935"/>
                  </a:cubicBezTo>
                  <a:cubicBezTo>
                    <a:pt x="6427" y="32907"/>
                    <a:pt x="6398" y="32892"/>
                    <a:pt x="6369" y="32892"/>
                  </a:cubicBezTo>
                  <a:close/>
                  <a:moveTo>
                    <a:pt x="30642" y="33194"/>
                  </a:moveTo>
                  <a:cubicBezTo>
                    <a:pt x="30628" y="33194"/>
                    <a:pt x="30613" y="33197"/>
                    <a:pt x="30599" y="33206"/>
                  </a:cubicBezTo>
                  <a:cubicBezTo>
                    <a:pt x="30498" y="33265"/>
                    <a:pt x="30399" y="33319"/>
                    <a:pt x="30303" y="33367"/>
                  </a:cubicBezTo>
                  <a:cubicBezTo>
                    <a:pt x="30259" y="33388"/>
                    <a:pt x="30242" y="33439"/>
                    <a:pt x="30264" y="33483"/>
                  </a:cubicBezTo>
                  <a:cubicBezTo>
                    <a:pt x="30279" y="33513"/>
                    <a:pt x="30309" y="33531"/>
                    <a:pt x="30341" y="33531"/>
                  </a:cubicBezTo>
                  <a:cubicBezTo>
                    <a:pt x="30354" y="33531"/>
                    <a:pt x="30367" y="33527"/>
                    <a:pt x="30380" y="33521"/>
                  </a:cubicBezTo>
                  <a:cubicBezTo>
                    <a:pt x="30479" y="33471"/>
                    <a:pt x="30583" y="33415"/>
                    <a:pt x="30685" y="33353"/>
                  </a:cubicBezTo>
                  <a:cubicBezTo>
                    <a:pt x="30727" y="33329"/>
                    <a:pt x="30740" y="33276"/>
                    <a:pt x="30716" y="33236"/>
                  </a:cubicBezTo>
                  <a:cubicBezTo>
                    <a:pt x="30700" y="33208"/>
                    <a:pt x="30671" y="33194"/>
                    <a:pt x="30642" y="33194"/>
                  </a:cubicBezTo>
                  <a:close/>
                  <a:moveTo>
                    <a:pt x="27946" y="33187"/>
                  </a:moveTo>
                  <a:cubicBezTo>
                    <a:pt x="27923" y="33187"/>
                    <a:pt x="27901" y="33196"/>
                    <a:pt x="27885" y="33214"/>
                  </a:cubicBezTo>
                  <a:cubicBezTo>
                    <a:pt x="27851" y="33247"/>
                    <a:pt x="27853" y="33302"/>
                    <a:pt x="27886" y="33334"/>
                  </a:cubicBezTo>
                  <a:cubicBezTo>
                    <a:pt x="27974" y="33419"/>
                    <a:pt x="28069" y="33494"/>
                    <a:pt x="28167" y="33559"/>
                  </a:cubicBezTo>
                  <a:cubicBezTo>
                    <a:pt x="28181" y="33567"/>
                    <a:pt x="28197" y="33572"/>
                    <a:pt x="28213" y="33572"/>
                  </a:cubicBezTo>
                  <a:cubicBezTo>
                    <a:pt x="28242" y="33572"/>
                    <a:pt x="28269" y="33559"/>
                    <a:pt x="28285" y="33534"/>
                  </a:cubicBezTo>
                  <a:cubicBezTo>
                    <a:pt x="28312" y="33494"/>
                    <a:pt x="28301" y="33441"/>
                    <a:pt x="28261" y="33415"/>
                  </a:cubicBezTo>
                  <a:cubicBezTo>
                    <a:pt x="28171" y="33356"/>
                    <a:pt x="28085" y="33287"/>
                    <a:pt x="28005" y="33210"/>
                  </a:cubicBezTo>
                  <a:cubicBezTo>
                    <a:pt x="27988" y="33195"/>
                    <a:pt x="27967" y="33187"/>
                    <a:pt x="27946" y="33187"/>
                  </a:cubicBezTo>
                  <a:close/>
                  <a:moveTo>
                    <a:pt x="12797" y="33126"/>
                  </a:moveTo>
                  <a:cubicBezTo>
                    <a:pt x="12763" y="33126"/>
                    <a:pt x="12730" y="33146"/>
                    <a:pt x="12717" y="33178"/>
                  </a:cubicBezTo>
                  <a:cubicBezTo>
                    <a:pt x="12672" y="33286"/>
                    <a:pt x="12627" y="33390"/>
                    <a:pt x="12581" y="33489"/>
                  </a:cubicBezTo>
                  <a:cubicBezTo>
                    <a:pt x="12560" y="33532"/>
                    <a:pt x="12578" y="33583"/>
                    <a:pt x="12621" y="33604"/>
                  </a:cubicBezTo>
                  <a:cubicBezTo>
                    <a:pt x="12634" y="33609"/>
                    <a:pt x="12645" y="33612"/>
                    <a:pt x="12658" y="33612"/>
                  </a:cubicBezTo>
                  <a:cubicBezTo>
                    <a:pt x="12690" y="33612"/>
                    <a:pt x="12722" y="33593"/>
                    <a:pt x="12736" y="33563"/>
                  </a:cubicBezTo>
                  <a:cubicBezTo>
                    <a:pt x="12784" y="33460"/>
                    <a:pt x="12831" y="33353"/>
                    <a:pt x="12875" y="33244"/>
                  </a:cubicBezTo>
                  <a:cubicBezTo>
                    <a:pt x="12893" y="33201"/>
                    <a:pt x="12872" y="33150"/>
                    <a:pt x="12829" y="33132"/>
                  </a:cubicBezTo>
                  <a:cubicBezTo>
                    <a:pt x="12819" y="33128"/>
                    <a:pt x="12808" y="33126"/>
                    <a:pt x="12797" y="33126"/>
                  </a:cubicBezTo>
                  <a:close/>
                  <a:moveTo>
                    <a:pt x="29865" y="33555"/>
                  </a:moveTo>
                  <a:cubicBezTo>
                    <a:pt x="29856" y="33555"/>
                    <a:pt x="29847" y="33557"/>
                    <a:pt x="29838" y="33559"/>
                  </a:cubicBezTo>
                  <a:cubicBezTo>
                    <a:pt x="29729" y="33595"/>
                    <a:pt x="29621" y="33622"/>
                    <a:pt x="29516" y="33641"/>
                  </a:cubicBezTo>
                  <a:cubicBezTo>
                    <a:pt x="29470" y="33651"/>
                    <a:pt x="29440" y="33696"/>
                    <a:pt x="29448" y="33742"/>
                  </a:cubicBezTo>
                  <a:cubicBezTo>
                    <a:pt x="29456" y="33784"/>
                    <a:pt x="29491" y="33812"/>
                    <a:pt x="29532" y="33812"/>
                  </a:cubicBezTo>
                  <a:cubicBezTo>
                    <a:pt x="29537" y="33812"/>
                    <a:pt x="29542" y="33812"/>
                    <a:pt x="29547" y="33811"/>
                  </a:cubicBezTo>
                  <a:cubicBezTo>
                    <a:pt x="29659" y="33790"/>
                    <a:pt x="29774" y="33761"/>
                    <a:pt x="29891" y="33723"/>
                  </a:cubicBezTo>
                  <a:cubicBezTo>
                    <a:pt x="29936" y="33708"/>
                    <a:pt x="29962" y="33660"/>
                    <a:pt x="29946" y="33614"/>
                  </a:cubicBezTo>
                  <a:cubicBezTo>
                    <a:pt x="29934" y="33578"/>
                    <a:pt x="29901" y="33555"/>
                    <a:pt x="29865" y="33555"/>
                  </a:cubicBezTo>
                  <a:close/>
                  <a:moveTo>
                    <a:pt x="28681" y="33612"/>
                  </a:moveTo>
                  <a:cubicBezTo>
                    <a:pt x="28643" y="33612"/>
                    <a:pt x="28610" y="33637"/>
                    <a:pt x="28599" y="33675"/>
                  </a:cubicBezTo>
                  <a:cubicBezTo>
                    <a:pt x="28586" y="33721"/>
                    <a:pt x="28613" y="33768"/>
                    <a:pt x="28658" y="33780"/>
                  </a:cubicBezTo>
                  <a:cubicBezTo>
                    <a:pt x="28773" y="33812"/>
                    <a:pt x="28892" y="33833"/>
                    <a:pt x="29014" y="33843"/>
                  </a:cubicBezTo>
                  <a:lnTo>
                    <a:pt x="29020" y="33843"/>
                  </a:lnTo>
                  <a:cubicBezTo>
                    <a:pt x="29063" y="33843"/>
                    <a:pt x="29102" y="33808"/>
                    <a:pt x="29105" y="33763"/>
                  </a:cubicBezTo>
                  <a:cubicBezTo>
                    <a:pt x="29108" y="33715"/>
                    <a:pt x="29073" y="33675"/>
                    <a:pt x="29025" y="33672"/>
                  </a:cubicBezTo>
                  <a:cubicBezTo>
                    <a:pt x="28916" y="33662"/>
                    <a:pt x="28809" y="33644"/>
                    <a:pt x="28705" y="33615"/>
                  </a:cubicBezTo>
                  <a:cubicBezTo>
                    <a:pt x="28697" y="33613"/>
                    <a:pt x="28689" y="33612"/>
                    <a:pt x="28681" y="33612"/>
                  </a:cubicBezTo>
                  <a:close/>
                  <a:moveTo>
                    <a:pt x="6809" y="33632"/>
                  </a:moveTo>
                  <a:cubicBezTo>
                    <a:pt x="6793" y="33632"/>
                    <a:pt x="6778" y="33636"/>
                    <a:pt x="6765" y="33644"/>
                  </a:cubicBezTo>
                  <a:cubicBezTo>
                    <a:pt x="6725" y="33668"/>
                    <a:pt x="6712" y="33721"/>
                    <a:pt x="6736" y="33761"/>
                  </a:cubicBezTo>
                  <a:cubicBezTo>
                    <a:pt x="6795" y="33861"/>
                    <a:pt x="6856" y="33960"/>
                    <a:pt x="6917" y="34056"/>
                  </a:cubicBezTo>
                  <a:cubicBezTo>
                    <a:pt x="6933" y="34081"/>
                    <a:pt x="6962" y="34096"/>
                    <a:pt x="6990" y="34096"/>
                  </a:cubicBezTo>
                  <a:cubicBezTo>
                    <a:pt x="7005" y="34096"/>
                    <a:pt x="7021" y="34091"/>
                    <a:pt x="7035" y="34083"/>
                  </a:cubicBezTo>
                  <a:cubicBezTo>
                    <a:pt x="7075" y="34057"/>
                    <a:pt x="7088" y="34005"/>
                    <a:pt x="7063" y="33965"/>
                  </a:cubicBezTo>
                  <a:cubicBezTo>
                    <a:pt x="7002" y="33869"/>
                    <a:pt x="6942" y="33771"/>
                    <a:pt x="6883" y="33673"/>
                  </a:cubicBezTo>
                  <a:cubicBezTo>
                    <a:pt x="6866" y="33647"/>
                    <a:pt x="6838" y="33632"/>
                    <a:pt x="6809" y="33632"/>
                  </a:cubicBezTo>
                  <a:close/>
                  <a:moveTo>
                    <a:pt x="12419" y="33895"/>
                  </a:moveTo>
                  <a:cubicBezTo>
                    <a:pt x="12389" y="33895"/>
                    <a:pt x="12360" y="33911"/>
                    <a:pt x="12344" y="33939"/>
                  </a:cubicBezTo>
                  <a:cubicBezTo>
                    <a:pt x="12318" y="33982"/>
                    <a:pt x="12291" y="34027"/>
                    <a:pt x="12264" y="34070"/>
                  </a:cubicBezTo>
                  <a:cubicBezTo>
                    <a:pt x="12232" y="34123"/>
                    <a:pt x="12198" y="34173"/>
                    <a:pt x="12163" y="34222"/>
                  </a:cubicBezTo>
                  <a:cubicBezTo>
                    <a:pt x="12137" y="34262"/>
                    <a:pt x="12147" y="34315"/>
                    <a:pt x="12185" y="34343"/>
                  </a:cubicBezTo>
                  <a:cubicBezTo>
                    <a:pt x="12200" y="34354"/>
                    <a:pt x="12217" y="34359"/>
                    <a:pt x="12233" y="34359"/>
                  </a:cubicBezTo>
                  <a:cubicBezTo>
                    <a:pt x="12260" y="34359"/>
                    <a:pt x="12288" y="34346"/>
                    <a:pt x="12305" y="34322"/>
                  </a:cubicBezTo>
                  <a:cubicBezTo>
                    <a:pt x="12341" y="34269"/>
                    <a:pt x="12376" y="34216"/>
                    <a:pt x="12409" y="34162"/>
                  </a:cubicBezTo>
                  <a:cubicBezTo>
                    <a:pt x="12438" y="34117"/>
                    <a:pt x="12465" y="34070"/>
                    <a:pt x="12493" y="34025"/>
                  </a:cubicBezTo>
                  <a:cubicBezTo>
                    <a:pt x="12517" y="33984"/>
                    <a:pt x="12502" y="33931"/>
                    <a:pt x="12462" y="33907"/>
                  </a:cubicBezTo>
                  <a:cubicBezTo>
                    <a:pt x="12449" y="33899"/>
                    <a:pt x="12434" y="33895"/>
                    <a:pt x="12419" y="33895"/>
                  </a:cubicBezTo>
                  <a:close/>
                  <a:moveTo>
                    <a:pt x="7275" y="34353"/>
                  </a:moveTo>
                  <a:cubicBezTo>
                    <a:pt x="7258" y="34353"/>
                    <a:pt x="7241" y="34358"/>
                    <a:pt x="7226" y="34368"/>
                  </a:cubicBezTo>
                  <a:cubicBezTo>
                    <a:pt x="7187" y="34397"/>
                    <a:pt x="7179" y="34450"/>
                    <a:pt x="7207" y="34488"/>
                  </a:cubicBezTo>
                  <a:cubicBezTo>
                    <a:pt x="7279" y="34589"/>
                    <a:pt x="7348" y="34680"/>
                    <a:pt x="7416" y="34767"/>
                  </a:cubicBezTo>
                  <a:cubicBezTo>
                    <a:pt x="7434" y="34788"/>
                    <a:pt x="7460" y="34799"/>
                    <a:pt x="7484" y="34799"/>
                  </a:cubicBezTo>
                  <a:cubicBezTo>
                    <a:pt x="7503" y="34799"/>
                    <a:pt x="7522" y="34792"/>
                    <a:pt x="7538" y="34780"/>
                  </a:cubicBezTo>
                  <a:cubicBezTo>
                    <a:pt x="7575" y="34749"/>
                    <a:pt x="7581" y="34695"/>
                    <a:pt x="7551" y="34658"/>
                  </a:cubicBezTo>
                  <a:cubicBezTo>
                    <a:pt x="7484" y="34575"/>
                    <a:pt x="7416" y="34487"/>
                    <a:pt x="7346" y="34389"/>
                  </a:cubicBezTo>
                  <a:cubicBezTo>
                    <a:pt x="7329" y="34365"/>
                    <a:pt x="7302" y="34353"/>
                    <a:pt x="7275" y="34353"/>
                  </a:cubicBezTo>
                  <a:close/>
                  <a:moveTo>
                    <a:pt x="11912" y="34590"/>
                  </a:moveTo>
                  <a:cubicBezTo>
                    <a:pt x="11889" y="34590"/>
                    <a:pt x="11866" y="34599"/>
                    <a:pt x="11851" y="34618"/>
                  </a:cubicBezTo>
                  <a:cubicBezTo>
                    <a:pt x="11774" y="34701"/>
                    <a:pt x="11695" y="34783"/>
                    <a:pt x="11614" y="34858"/>
                  </a:cubicBezTo>
                  <a:cubicBezTo>
                    <a:pt x="11580" y="34890"/>
                    <a:pt x="11577" y="34945"/>
                    <a:pt x="11610" y="34980"/>
                  </a:cubicBezTo>
                  <a:cubicBezTo>
                    <a:pt x="11626" y="34997"/>
                    <a:pt x="11650" y="35007"/>
                    <a:pt x="11673" y="35007"/>
                  </a:cubicBezTo>
                  <a:cubicBezTo>
                    <a:pt x="11694" y="35007"/>
                    <a:pt x="11714" y="34999"/>
                    <a:pt x="11732" y="34985"/>
                  </a:cubicBezTo>
                  <a:cubicBezTo>
                    <a:pt x="11815" y="34905"/>
                    <a:pt x="11899" y="34821"/>
                    <a:pt x="11977" y="34733"/>
                  </a:cubicBezTo>
                  <a:cubicBezTo>
                    <a:pt x="12009" y="34698"/>
                    <a:pt x="12006" y="34644"/>
                    <a:pt x="11971" y="34613"/>
                  </a:cubicBezTo>
                  <a:cubicBezTo>
                    <a:pt x="11954" y="34598"/>
                    <a:pt x="11933" y="34590"/>
                    <a:pt x="11912" y="34590"/>
                  </a:cubicBezTo>
                  <a:close/>
                  <a:moveTo>
                    <a:pt x="7831" y="35007"/>
                  </a:moveTo>
                  <a:cubicBezTo>
                    <a:pt x="7809" y="35007"/>
                    <a:pt x="7786" y="35016"/>
                    <a:pt x="7769" y="35034"/>
                  </a:cubicBezTo>
                  <a:cubicBezTo>
                    <a:pt x="7735" y="35068"/>
                    <a:pt x="7737" y="35122"/>
                    <a:pt x="7770" y="35154"/>
                  </a:cubicBezTo>
                  <a:cubicBezTo>
                    <a:pt x="7858" y="35239"/>
                    <a:pt x="7948" y="35316"/>
                    <a:pt x="8038" y="35387"/>
                  </a:cubicBezTo>
                  <a:cubicBezTo>
                    <a:pt x="8054" y="35398"/>
                    <a:pt x="8071" y="35404"/>
                    <a:pt x="8091" y="35404"/>
                  </a:cubicBezTo>
                  <a:cubicBezTo>
                    <a:pt x="8115" y="35404"/>
                    <a:pt x="8140" y="35393"/>
                    <a:pt x="8158" y="35371"/>
                  </a:cubicBezTo>
                  <a:cubicBezTo>
                    <a:pt x="8187" y="35334"/>
                    <a:pt x="8180" y="35279"/>
                    <a:pt x="8142" y="35250"/>
                  </a:cubicBezTo>
                  <a:cubicBezTo>
                    <a:pt x="8057" y="35185"/>
                    <a:pt x="7972" y="35111"/>
                    <a:pt x="7890" y="35031"/>
                  </a:cubicBezTo>
                  <a:cubicBezTo>
                    <a:pt x="7874" y="35015"/>
                    <a:pt x="7853" y="35007"/>
                    <a:pt x="7831" y="35007"/>
                  </a:cubicBezTo>
                  <a:close/>
                  <a:moveTo>
                    <a:pt x="11275" y="35162"/>
                  </a:moveTo>
                  <a:cubicBezTo>
                    <a:pt x="11257" y="35162"/>
                    <a:pt x="11240" y="35168"/>
                    <a:pt x="11224" y="35178"/>
                  </a:cubicBezTo>
                  <a:cubicBezTo>
                    <a:pt x="11133" y="35244"/>
                    <a:pt x="11039" y="35305"/>
                    <a:pt x="10943" y="35361"/>
                  </a:cubicBezTo>
                  <a:cubicBezTo>
                    <a:pt x="10903" y="35383"/>
                    <a:pt x="10888" y="35436"/>
                    <a:pt x="10912" y="35478"/>
                  </a:cubicBezTo>
                  <a:cubicBezTo>
                    <a:pt x="10928" y="35505"/>
                    <a:pt x="10957" y="35521"/>
                    <a:pt x="10986" y="35521"/>
                  </a:cubicBezTo>
                  <a:cubicBezTo>
                    <a:pt x="11000" y="35521"/>
                    <a:pt x="11016" y="35516"/>
                    <a:pt x="11029" y="35508"/>
                  </a:cubicBezTo>
                  <a:cubicBezTo>
                    <a:pt x="11128" y="35451"/>
                    <a:pt x="11228" y="35387"/>
                    <a:pt x="11324" y="35318"/>
                  </a:cubicBezTo>
                  <a:cubicBezTo>
                    <a:pt x="11362" y="35290"/>
                    <a:pt x="11372" y="35236"/>
                    <a:pt x="11345" y="35198"/>
                  </a:cubicBezTo>
                  <a:cubicBezTo>
                    <a:pt x="11328" y="35174"/>
                    <a:pt x="11302" y="35162"/>
                    <a:pt x="11275" y="35162"/>
                  </a:cubicBezTo>
                  <a:close/>
                  <a:moveTo>
                    <a:pt x="8524" y="35507"/>
                  </a:moveTo>
                  <a:cubicBezTo>
                    <a:pt x="8492" y="35507"/>
                    <a:pt x="8462" y="35524"/>
                    <a:pt x="8448" y="35555"/>
                  </a:cubicBezTo>
                  <a:cubicBezTo>
                    <a:pt x="8427" y="35596"/>
                    <a:pt x="8444" y="35648"/>
                    <a:pt x="8486" y="35670"/>
                  </a:cubicBezTo>
                  <a:cubicBezTo>
                    <a:pt x="8592" y="35723"/>
                    <a:pt x="8702" y="35768"/>
                    <a:pt x="8814" y="35805"/>
                  </a:cubicBezTo>
                  <a:cubicBezTo>
                    <a:pt x="8822" y="35808"/>
                    <a:pt x="8832" y="35809"/>
                    <a:pt x="8842" y="35809"/>
                  </a:cubicBezTo>
                  <a:cubicBezTo>
                    <a:pt x="8877" y="35809"/>
                    <a:pt x="8910" y="35787"/>
                    <a:pt x="8923" y="35752"/>
                  </a:cubicBezTo>
                  <a:cubicBezTo>
                    <a:pt x="8938" y="35705"/>
                    <a:pt x="8914" y="35657"/>
                    <a:pt x="8869" y="35643"/>
                  </a:cubicBezTo>
                  <a:cubicBezTo>
                    <a:pt x="8765" y="35608"/>
                    <a:pt x="8661" y="35564"/>
                    <a:pt x="8563" y="35516"/>
                  </a:cubicBezTo>
                  <a:cubicBezTo>
                    <a:pt x="8550" y="35510"/>
                    <a:pt x="8537" y="35507"/>
                    <a:pt x="8524" y="35507"/>
                  </a:cubicBezTo>
                  <a:close/>
                  <a:moveTo>
                    <a:pt x="10524" y="35572"/>
                  </a:moveTo>
                  <a:cubicBezTo>
                    <a:pt x="10513" y="35572"/>
                    <a:pt x="10502" y="35575"/>
                    <a:pt x="10491" y="35579"/>
                  </a:cubicBezTo>
                  <a:cubicBezTo>
                    <a:pt x="10387" y="35619"/>
                    <a:pt x="10280" y="35652"/>
                    <a:pt x="10174" y="35680"/>
                  </a:cubicBezTo>
                  <a:cubicBezTo>
                    <a:pt x="10129" y="35691"/>
                    <a:pt x="10100" y="35739"/>
                    <a:pt x="10113" y="35784"/>
                  </a:cubicBezTo>
                  <a:cubicBezTo>
                    <a:pt x="10123" y="35822"/>
                    <a:pt x="10158" y="35849"/>
                    <a:pt x="10195" y="35849"/>
                  </a:cubicBezTo>
                  <a:cubicBezTo>
                    <a:pt x="10203" y="35849"/>
                    <a:pt x="10209" y="35848"/>
                    <a:pt x="10217" y="35846"/>
                  </a:cubicBezTo>
                  <a:cubicBezTo>
                    <a:pt x="10329" y="35817"/>
                    <a:pt x="10441" y="35780"/>
                    <a:pt x="10553" y="35739"/>
                  </a:cubicBezTo>
                  <a:cubicBezTo>
                    <a:pt x="10598" y="35721"/>
                    <a:pt x="10619" y="35672"/>
                    <a:pt x="10603" y="35627"/>
                  </a:cubicBezTo>
                  <a:cubicBezTo>
                    <a:pt x="10590" y="35593"/>
                    <a:pt x="10558" y="35572"/>
                    <a:pt x="10524" y="35572"/>
                  </a:cubicBezTo>
                  <a:close/>
                  <a:moveTo>
                    <a:pt x="9346" y="35747"/>
                  </a:moveTo>
                  <a:cubicBezTo>
                    <a:pt x="9302" y="35747"/>
                    <a:pt x="9263" y="35779"/>
                    <a:pt x="9258" y="35824"/>
                  </a:cubicBezTo>
                  <a:cubicBezTo>
                    <a:pt x="9253" y="35872"/>
                    <a:pt x="9288" y="35913"/>
                    <a:pt x="9335" y="35918"/>
                  </a:cubicBezTo>
                  <a:cubicBezTo>
                    <a:pt x="9413" y="35926"/>
                    <a:pt x="9492" y="35929"/>
                    <a:pt x="9572" y="35929"/>
                  </a:cubicBezTo>
                  <a:cubicBezTo>
                    <a:pt x="9612" y="35929"/>
                    <a:pt x="9652" y="35928"/>
                    <a:pt x="9692" y="35926"/>
                  </a:cubicBezTo>
                  <a:cubicBezTo>
                    <a:pt x="9738" y="35925"/>
                    <a:pt x="9775" y="35883"/>
                    <a:pt x="9774" y="35837"/>
                  </a:cubicBezTo>
                  <a:cubicBezTo>
                    <a:pt x="9771" y="35790"/>
                    <a:pt x="9732" y="35755"/>
                    <a:pt x="9688" y="35755"/>
                  </a:cubicBezTo>
                  <a:cubicBezTo>
                    <a:pt x="9686" y="35755"/>
                    <a:pt x="9684" y="35755"/>
                    <a:pt x="9682" y="35755"/>
                  </a:cubicBezTo>
                  <a:cubicBezTo>
                    <a:pt x="9645" y="35757"/>
                    <a:pt x="9607" y="35758"/>
                    <a:pt x="9569" y="35758"/>
                  </a:cubicBezTo>
                  <a:cubicBezTo>
                    <a:pt x="9497" y="35758"/>
                    <a:pt x="9424" y="35754"/>
                    <a:pt x="9352" y="35747"/>
                  </a:cubicBezTo>
                  <a:cubicBezTo>
                    <a:pt x="9350" y="35747"/>
                    <a:pt x="9348" y="35747"/>
                    <a:pt x="9346" y="35747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2052950" y="2274175"/>
              <a:ext cx="376900" cy="508525"/>
            </a:xfrm>
            <a:custGeom>
              <a:avLst/>
              <a:gdLst/>
              <a:ahLst/>
              <a:cxnLst/>
              <a:rect l="l" t="t" r="r" b="b"/>
              <a:pathLst>
                <a:path w="15076" h="20341" extrusionOk="0">
                  <a:moveTo>
                    <a:pt x="8577" y="1"/>
                  </a:moveTo>
                  <a:cubicBezTo>
                    <a:pt x="8460" y="2"/>
                    <a:pt x="8345" y="6"/>
                    <a:pt x="8230" y="9"/>
                  </a:cubicBezTo>
                  <a:cubicBezTo>
                    <a:pt x="8183" y="12"/>
                    <a:pt x="8146" y="52"/>
                    <a:pt x="8148" y="99"/>
                  </a:cubicBezTo>
                  <a:cubicBezTo>
                    <a:pt x="8149" y="145"/>
                    <a:pt x="8188" y="182"/>
                    <a:pt x="8233" y="182"/>
                  </a:cubicBezTo>
                  <a:lnTo>
                    <a:pt x="8238" y="182"/>
                  </a:lnTo>
                  <a:cubicBezTo>
                    <a:pt x="8351" y="177"/>
                    <a:pt x="8463" y="174"/>
                    <a:pt x="8579" y="174"/>
                  </a:cubicBezTo>
                  <a:cubicBezTo>
                    <a:pt x="8625" y="172"/>
                    <a:pt x="8663" y="134"/>
                    <a:pt x="8663" y="86"/>
                  </a:cubicBezTo>
                  <a:cubicBezTo>
                    <a:pt x="8662" y="39"/>
                    <a:pt x="8625" y="1"/>
                    <a:pt x="8577" y="1"/>
                  </a:cubicBezTo>
                  <a:close/>
                  <a:moveTo>
                    <a:pt x="9093" y="10"/>
                  </a:moveTo>
                  <a:cubicBezTo>
                    <a:pt x="9046" y="10"/>
                    <a:pt x="9009" y="46"/>
                    <a:pt x="9006" y="92"/>
                  </a:cubicBezTo>
                  <a:cubicBezTo>
                    <a:pt x="9005" y="140"/>
                    <a:pt x="9041" y="180"/>
                    <a:pt x="9089" y="182"/>
                  </a:cubicBezTo>
                  <a:cubicBezTo>
                    <a:pt x="9203" y="187"/>
                    <a:pt x="9318" y="193"/>
                    <a:pt x="9429" y="203"/>
                  </a:cubicBezTo>
                  <a:lnTo>
                    <a:pt x="9435" y="203"/>
                  </a:lnTo>
                  <a:cubicBezTo>
                    <a:pt x="9480" y="203"/>
                    <a:pt x="9517" y="167"/>
                    <a:pt x="9520" y="123"/>
                  </a:cubicBezTo>
                  <a:cubicBezTo>
                    <a:pt x="9525" y="76"/>
                    <a:pt x="9490" y="34"/>
                    <a:pt x="9442" y="31"/>
                  </a:cubicBezTo>
                  <a:cubicBezTo>
                    <a:pt x="9330" y="22"/>
                    <a:pt x="9213" y="15"/>
                    <a:pt x="9096" y="10"/>
                  </a:cubicBezTo>
                  <a:close/>
                  <a:moveTo>
                    <a:pt x="7721" y="42"/>
                  </a:moveTo>
                  <a:cubicBezTo>
                    <a:pt x="7718" y="42"/>
                    <a:pt x="7715" y="42"/>
                    <a:pt x="7712" y="42"/>
                  </a:cubicBezTo>
                  <a:cubicBezTo>
                    <a:pt x="7659" y="47"/>
                    <a:pt x="7608" y="52"/>
                    <a:pt x="7555" y="57"/>
                  </a:cubicBezTo>
                  <a:cubicBezTo>
                    <a:pt x="7493" y="63"/>
                    <a:pt x="7430" y="70"/>
                    <a:pt x="7368" y="76"/>
                  </a:cubicBezTo>
                  <a:cubicBezTo>
                    <a:pt x="7320" y="83"/>
                    <a:pt x="7286" y="124"/>
                    <a:pt x="7291" y="172"/>
                  </a:cubicBezTo>
                  <a:cubicBezTo>
                    <a:pt x="7296" y="215"/>
                    <a:pt x="7334" y="247"/>
                    <a:pt x="7378" y="247"/>
                  </a:cubicBezTo>
                  <a:lnTo>
                    <a:pt x="7387" y="247"/>
                  </a:lnTo>
                  <a:cubicBezTo>
                    <a:pt x="7448" y="241"/>
                    <a:pt x="7511" y="235"/>
                    <a:pt x="7573" y="228"/>
                  </a:cubicBezTo>
                  <a:cubicBezTo>
                    <a:pt x="7624" y="223"/>
                    <a:pt x="7675" y="219"/>
                    <a:pt x="7727" y="214"/>
                  </a:cubicBezTo>
                  <a:cubicBezTo>
                    <a:pt x="7773" y="209"/>
                    <a:pt x="7808" y="167"/>
                    <a:pt x="7805" y="121"/>
                  </a:cubicBezTo>
                  <a:cubicBezTo>
                    <a:pt x="7801" y="76"/>
                    <a:pt x="7764" y="42"/>
                    <a:pt x="7721" y="42"/>
                  </a:cubicBezTo>
                  <a:close/>
                  <a:moveTo>
                    <a:pt x="9949" y="85"/>
                  </a:moveTo>
                  <a:cubicBezTo>
                    <a:pt x="9906" y="85"/>
                    <a:pt x="9869" y="117"/>
                    <a:pt x="9863" y="159"/>
                  </a:cubicBezTo>
                  <a:cubicBezTo>
                    <a:pt x="9856" y="207"/>
                    <a:pt x="9889" y="251"/>
                    <a:pt x="9937" y="257"/>
                  </a:cubicBezTo>
                  <a:cubicBezTo>
                    <a:pt x="10049" y="271"/>
                    <a:pt x="10162" y="291"/>
                    <a:pt x="10271" y="310"/>
                  </a:cubicBezTo>
                  <a:cubicBezTo>
                    <a:pt x="10278" y="311"/>
                    <a:pt x="10282" y="311"/>
                    <a:pt x="10287" y="311"/>
                  </a:cubicBezTo>
                  <a:cubicBezTo>
                    <a:pt x="10329" y="311"/>
                    <a:pt x="10364" y="283"/>
                    <a:pt x="10372" y="241"/>
                  </a:cubicBezTo>
                  <a:cubicBezTo>
                    <a:pt x="10380" y="195"/>
                    <a:pt x="10350" y="150"/>
                    <a:pt x="10303" y="142"/>
                  </a:cubicBezTo>
                  <a:cubicBezTo>
                    <a:pt x="10191" y="121"/>
                    <a:pt x="10076" y="102"/>
                    <a:pt x="9961" y="86"/>
                  </a:cubicBezTo>
                  <a:cubicBezTo>
                    <a:pt x="9957" y="85"/>
                    <a:pt x="9953" y="85"/>
                    <a:pt x="9949" y="85"/>
                  </a:cubicBezTo>
                  <a:close/>
                  <a:moveTo>
                    <a:pt x="6868" y="141"/>
                  </a:moveTo>
                  <a:cubicBezTo>
                    <a:pt x="6863" y="141"/>
                    <a:pt x="6859" y="141"/>
                    <a:pt x="6854" y="142"/>
                  </a:cubicBezTo>
                  <a:cubicBezTo>
                    <a:pt x="6740" y="158"/>
                    <a:pt x="6627" y="174"/>
                    <a:pt x="6513" y="191"/>
                  </a:cubicBezTo>
                  <a:cubicBezTo>
                    <a:pt x="6466" y="198"/>
                    <a:pt x="6434" y="243"/>
                    <a:pt x="6441" y="289"/>
                  </a:cubicBezTo>
                  <a:cubicBezTo>
                    <a:pt x="6447" y="331"/>
                    <a:pt x="6484" y="361"/>
                    <a:pt x="6526" y="361"/>
                  </a:cubicBezTo>
                  <a:lnTo>
                    <a:pt x="6539" y="361"/>
                  </a:lnTo>
                  <a:cubicBezTo>
                    <a:pt x="6652" y="344"/>
                    <a:pt x="6764" y="328"/>
                    <a:pt x="6878" y="311"/>
                  </a:cubicBezTo>
                  <a:cubicBezTo>
                    <a:pt x="6924" y="305"/>
                    <a:pt x="6958" y="262"/>
                    <a:pt x="6950" y="214"/>
                  </a:cubicBezTo>
                  <a:cubicBezTo>
                    <a:pt x="6944" y="172"/>
                    <a:pt x="6909" y="141"/>
                    <a:pt x="6868" y="141"/>
                  </a:cubicBezTo>
                  <a:close/>
                  <a:moveTo>
                    <a:pt x="6016" y="272"/>
                  </a:moveTo>
                  <a:cubicBezTo>
                    <a:pt x="6012" y="272"/>
                    <a:pt x="6007" y="272"/>
                    <a:pt x="6002" y="273"/>
                  </a:cubicBezTo>
                  <a:cubicBezTo>
                    <a:pt x="5890" y="292"/>
                    <a:pt x="5776" y="311"/>
                    <a:pt x="5664" y="331"/>
                  </a:cubicBezTo>
                  <a:cubicBezTo>
                    <a:pt x="5616" y="340"/>
                    <a:pt x="5586" y="384"/>
                    <a:pt x="5594" y="432"/>
                  </a:cubicBezTo>
                  <a:cubicBezTo>
                    <a:pt x="5600" y="473"/>
                    <a:pt x="5637" y="502"/>
                    <a:pt x="5679" y="502"/>
                  </a:cubicBezTo>
                  <a:cubicBezTo>
                    <a:pt x="5683" y="502"/>
                    <a:pt x="5688" y="502"/>
                    <a:pt x="5693" y="500"/>
                  </a:cubicBezTo>
                  <a:cubicBezTo>
                    <a:pt x="5805" y="481"/>
                    <a:pt x="5919" y="462"/>
                    <a:pt x="6031" y="443"/>
                  </a:cubicBezTo>
                  <a:cubicBezTo>
                    <a:pt x="6077" y="435"/>
                    <a:pt x="6109" y="390"/>
                    <a:pt x="6101" y="344"/>
                  </a:cubicBezTo>
                  <a:cubicBezTo>
                    <a:pt x="6094" y="302"/>
                    <a:pt x="6057" y="272"/>
                    <a:pt x="6016" y="272"/>
                  </a:cubicBezTo>
                  <a:close/>
                  <a:moveTo>
                    <a:pt x="10791" y="250"/>
                  </a:moveTo>
                  <a:cubicBezTo>
                    <a:pt x="10753" y="250"/>
                    <a:pt x="10718" y="275"/>
                    <a:pt x="10707" y="315"/>
                  </a:cubicBezTo>
                  <a:cubicBezTo>
                    <a:pt x="10696" y="360"/>
                    <a:pt x="10723" y="408"/>
                    <a:pt x="10769" y="419"/>
                  </a:cubicBezTo>
                  <a:cubicBezTo>
                    <a:pt x="10880" y="446"/>
                    <a:pt x="10989" y="478"/>
                    <a:pt x="11096" y="512"/>
                  </a:cubicBezTo>
                  <a:cubicBezTo>
                    <a:pt x="11104" y="513"/>
                    <a:pt x="11114" y="515"/>
                    <a:pt x="11122" y="515"/>
                  </a:cubicBezTo>
                  <a:cubicBezTo>
                    <a:pt x="11158" y="515"/>
                    <a:pt x="11192" y="491"/>
                    <a:pt x="11203" y="454"/>
                  </a:cubicBezTo>
                  <a:cubicBezTo>
                    <a:pt x="11218" y="409"/>
                    <a:pt x="11192" y="361"/>
                    <a:pt x="11147" y="347"/>
                  </a:cubicBezTo>
                  <a:cubicBezTo>
                    <a:pt x="11038" y="313"/>
                    <a:pt x="10925" y="281"/>
                    <a:pt x="10812" y="252"/>
                  </a:cubicBezTo>
                  <a:cubicBezTo>
                    <a:pt x="10805" y="251"/>
                    <a:pt x="10798" y="250"/>
                    <a:pt x="10791" y="250"/>
                  </a:cubicBezTo>
                  <a:close/>
                  <a:moveTo>
                    <a:pt x="5172" y="420"/>
                  </a:moveTo>
                  <a:cubicBezTo>
                    <a:pt x="5166" y="420"/>
                    <a:pt x="5161" y="421"/>
                    <a:pt x="5155" y="422"/>
                  </a:cubicBezTo>
                  <a:lnTo>
                    <a:pt x="4817" y="481"/>
                  </a:lnTo>
                  <a:cubicBezTo>
                    <a:pt x="4771" y="489"/>
                    <a:pt x="4739" y="534"/>
                    <a:pt x="4748" y="581"/>
                  </a:cubicBezTo>
                  <a:cubicBezTo>
                    <a:pt x="4755" y="622"/>
                    <a:pt x="4791" y="653"/>
                    <a:pt x="4831" y="653"/>
                  </a:cubicBezTo>
                  <a:cubicBezTo>
                    <a:pt x="4836" y="653"/>
                    <a:pt x="4843" y="651"/>
                    <a:pt x="4848" y="651"/>
                  </a:cubicBezTo>
                  <a:lnTo>
                    <a:pt x="5185" y="590"/>
                  </a:lnTo>
                  <a:cubicBezTo>
                    <a:pt x="5232" y="582"/>
                    <a:pt x="5264" y="537"/>
                    <a:pt x="5256" y="491"/>
                  </a:cubicBezTo>
                  <a:cubicBezTo>
                    <a:pt x="5247" y="450"/>
                    <a:pt x="5213" y="420"/>
                    <a:pt x="5172" y="420"/>
                  </a:cubicBezTo>
                  <a:close/>
                  <a:moveTo>
                    <a:pt x="4324" y="568"/>
                  </a:moveTo>
                  <a:cubicBezTo>
                    <a:pt x="4319" y="568"/>
                    <a:pt x="4314" y="568"/>
                    <a:pt x="4309" y="569"/>
                  </a:cubicBezTo>
                  <a:cubicBezTo>
                    <a:pt x="4197" y="589"/>
                    <a:pt x="4084" y="606"/>
                    <a:pt x="3972" y="624"/>
                  </a:cubicBezTo>
                  <a:cubicBezTo>
                    <a:pt x="3925" y="632"/>
                    <a:pt x="3893" y="677"/>
                    <a:pt x="3900" y="723"/>
                  </a:cubicBezTo>
                  <a:cubicBezTo>
                    <a:pt x="3906" y="765"/>
                    <a:pt x="3943" y="795"/>
                    <a:pt x="3984" y="795"/>
                  </a:cubicBezTo>
                  <a:cubicBezTo>
                    <a:pt x="3989" y="795"/>
                    <a:pt x="3994" y="795"/>
                    <a:pt x="3999" y="793"/>
                  </a:cubicBezTo>
                  <a:cubicBezTo>
                    <a:pt x="4112" y="776"/>
                    <a:pt x="4225" y="758"/>
                    <a:pt x="4338" y="739"/>
                  </a:cubicBezTo>
                  <a:cubicBezTo>
                    <a:pt x="4385" y="731"/>
                    <a:pt x="4417" y="686"/>
                    <a:pt x="4409" y="640"/>
                  </a:cubicBezTo>
                  <a:cubicBezTo>
                    <a:pt x="4402" y="598"/>
                    <a:pt x="4365" y="568"/>
                    <a:pt x="4324" y="568"/>
                  </a:cubicBezTo>
                  <a:close/>
                  <a:moveTo>
                    <a:pt x="11606" y="517"/>
                  </a:moveTo>
                  <a:cubicBezTo>
                    <a:pt x="11572" y="517"/>
                    <a:pt x="11540" y="537"/>
                    <a:pt x="11527" y="569"/>
                  </a:cubicBezTo>
                  <a:cubicBezTo>
                    <a:pt x="11509" y="614"/>
                    <a:pt x="11530" y="664"/>
                    <a:pt x="11573" y="681"/>
                  </a:cubicBezTo>
                  <a:cubicBezTo>
                    <a:pt x="11679" y="725"/>
                    <a:pt x="11783" y="771"/>
                    <a:pt x="11882" y="819"/>
                  </a:cubicBezTo>
                  <a:cubicBezTo>
                    <a:pt x="11895" y="826"/>
                    <a:pt x="11908" y="827"/>
                    <a:pt x="11921" y="827"/>
                  </a:cubicBezTo>
                  <a:cubicBezTo>
                    <a:pt x="11953" y="827"/>
                    <a:pt x="11983" y="810"/>
                    <a:pt x="11997" y="779"/>
                  </a:cubicBezTo>
                  <a:cubicBezTo>
                    <a:pt x="12018" y="736"/>
                    <a:pt x="12001" y="685"/>
                    <a:pt x="11957" y="664"/>
                  </a:cubicBezTo>
                  <a:cubicBezTo>
                    <a:pt x="11853" y="614"/>
                    <a:pt x="11746" y="566"/>
                    <a:pt x="11639" y="523"/>
                  </a:cubicBezTo>
                  <a:cubicBezTo>
                    <a:pt x="11628" y="519"/>
                    <a:pt x="11617" y="517"/>
                    <a:pt x="11606" y="517"/>
                  </a:cubicBezTo>
                  <a:close/>
                  <a:moveTo>
                    <a:pt x="3475" y="698"/>
                  </a:moveTo>
                  <a:cubicBezTo>
                    <a:pt x="3472" y="698"/>
                    <a:pt x="3468" y="698"/>
                    <a:pt x="3464" y="699"/>
                  </a:cubicBezTo>
                  <a:cubicBezTo>
                    <a:pt x="3350" y="715"/>
                    <a:pt x="3237" y="729"/>
                    <a:pt x="3124" y="744"/>
                  </a:cubicBezTo>
                  <a:cubicBezTo>
                    <a:pt x="3076" y="749"/>
                    <a:pt x="3043" y="792"/>
                    <a:pt x="3049" y="838"/>
                  </a:cubicBezTo>
                  <a:cubicBezTo>
                    <a:pt x="3054" y="883"/>
                    <a:pt x="3091" y="915"/>
                    <a:pt x="3134" y="915"/>
                  </a:cubicBezTo>
                  <a:cubicBezTo>
                    <a:pt x="3137" y="915"/>
                    <a:pt x="3140" y="914"/>
                    <a:pt x="3144" y="914"/>
                  </a:cubicBezTo>
                  <a:cubicBezTo>
                    <a:pt x="3259" y="901"/>
                    <a:pt x="3373" y="885"/>
                    <a:pt x="3486" y="870"/>
                  </a:cubicBezTo>
                  <a:cubicBezTo>
                    <a:pt x="3534" y="864"/>
                    <a:pt x="3566" y="821"/>
                    <a:pt x="3560" y="773"/>
                  </a:cubicBezTo>
                  <a:cubicBezTo>
                    <a:pt x="3554" y="730"/>
                    <a:pt x="3517" y="698"/>
                    <a:pt x="3475" y="698"/>
                  </a:cubicBezTo>
                  <a:close/>
                  <a:moveTo>
                    <a:pt x="2200" y="708"/>
                  </a:moveTo>
                  <a:cubicBezTo>
                    <a:pt x="2190" y="708"/>
                    <a:pt x="2180" y="710"/>
                    <a:pt x="2170" y="713"/>
                  </a:cubicBezTo>
                  <a:cubicBezTo>
                    <a:pt x="2060" y="753"/>
                    <a:pt x="1951" y="802"/>
                    <a:pt x="1845" y="854"/>
                  </a:cubicBezTo>
                  <a:cubicBezTo>
                    <a:pt x="1839" y="859"/>
                    <a:pt x="1832" y="862"/>
                    <a:pt x="1827" y="869"/>
                  </a:cubicBezTo>
                  <a:cubicBezTo>
                    <a:pt x="1811" y="851"/>
                    <a:pt x="1792" y="840"/>
                    <a:pt x="1762" y="840"/>
                  </a:cubicBezTo>
                  <a:cubicBezTo>
                    <a:pt x="1712" y="842"/>
                    <a:pt x="1664" y="842"/>
                    <a:pt x="1613" y="842"/>
                  </a:cubicBezTo>
                  <a:cubicBezTo>
                    <a:pt x="1550" y="842"/>
                    <a:pt x="1486" y="842"/>
                    <a:pt x="1422" y="840"/>
                  </a:cubicBezTo>
                  <a:cubicBezTo>
                    <a:pt x="1371" y="840"/>
                    <a:pt x="1336" y="877"/>
                    <a:pt x="1334" y="923"/>
                  </a:cubicBezTo>
                  <a:cubicBezTo>
                    <a:pt x="1334" y="971"/>
                    <a:pt x="1371" y="1010"/>
                    <a:pt x="1419" y="1011"/>
                  </a:cubicBezTo>
                  <a:cubicBezTo>
                    <a:pt x="1482" y="1013"/>
                    <a:pt x="1544" y="1013"/>
                    <a:pt x="1606" y="1013"/>
                  </a:cubicBezTo>
                  <a:cubicBezTo>
                    <a:pt x="1658" y="1013"/>
                    <a:pt x="1712" y="1013"/>
                    <a:pt x="1765" y="1011"/>
                  </a:cubicBezTo>
                  <a:cubicBezTo>
                    <a:pt x="1787" y="1011"/>
                    <a:pt x="1807" y="1003"/>
                    <a:pt x="1821" y="989"/>
                  </a:cubicBezTo>
                  <a:cubicBezTo>
                    <a:pt x="1839" y="1008"/>
                    <a:pt x="1861" y="1018"/>
                    <a:pt x="1885" y="1018"/>
                  </a:cubicBezTo>
                  <a:cubicBezTo>
                    <a:pt x="1898" y="1018"/>
                    <a:pt x="1911" y="1014"/>
                    <a:pt x="1923" y="1008"/>
                  </a:cubicBezTo>
                  <a:cubicBezTo>
                    <a:pt x="2012" y="963"/>
                    <a:pt x="2103" y="923"/>
                    <a:pt x="2194" y="888"/>
                  </a:cubicBezTo>
                  <a:lnTo>
                    <a:pt x="2194" y="888"/>
                  </a:lnTo>
                  <a:cubicBezTo>
                    <a:pt x="2192" y="896"/>
                    <a:pt x="2192" y="904"/>
                    <a:pt x="2192" y="912"/>
                  </a:cubicBezTo>
                  <a:cubicBezTo>
                    <a:pt x="2196" y="958"/>
                    <a:pt x="2234" y="992"/>
                    <a:pt x="2278" y="992"/>
                  </a:cubicBezTo>
                  <a:cubicBezTo>
                    <a:pt x="2280" y="992"/>
                    <a:pt x="2282" y="992"/>
                    <a:pt x="2284" y="992"/>
                  </a:cubicBezTo>
                  <a:cubicBezTo>
                    <a:pt x="2399" y="986"/>
                    <a:pt x="2514" y="978"/>
                    <a:pt x="2628" y="966"/>
                  </a:cubicBezTo>
                  <a:cubicBezTo>
                    <a:pt x="2676" y="963"/>
                    <a:pt x="2711" y="922"/>
                    <a:pt x="2707" y="874"/>
                  </a:cubicBezTo>
                  <a:cubicBezTo>
                    <a:pt x="2704" y="831"/>
                    <a:pt x="2668" y="796"/>
                    <a:pt x="2625" y="796"/>
                  </a:cubicBezTo>
                  <a:cubicBezTo>
                    <a:pt x="2621" y="796"/>
                    <a:pt x="2617" y="796"/>
                    <a:pt x="2614" y="797"/>
                  </a:cubicBezTo>
                  <a:cubicBezTo>
                    <a:pt x="2503" y="805"/>
                    <a:pt x="2393" y="814"/>
                    <a:pt x="2282" y="821"/>
                  </a:cubicBezTo>
                  <a:cubicBezTo>
                    <a:pt x="2287" y="803"/>
                    <a:pt x="2287" y="784"/>
                    <a:pt x="2281" y="765"/>
                  </a:cubicBezTo>
                  <a:cubicBezTo>
                    <a:pt x="2268" y="730"/>
                    <a:pt x="2235" y="708"/>
                    <a:pt x="2200" y="708"/>
                  </a:cubicBezTo>
                  <a:close/>
                  <a:moveTo>
                    <a:pt x="12373" y="901"/>
                  </a:moveTo>
                  <a:cubicBezTo>
                    <a:pt x="12344" y="901"/>
                    <a:pt x="12315" y="916"/>
                    <a:pt x="12299" y="942"/>
                  </a:cubicBezTo>
                  <a:cubicBezTo>
                    <a:pt x="12274" y="984"/>
                    <a:pt x="12287" y="1037"/>
                    <a:pt x="12327" y="1061"/>
                  </a:cubicBezTo>
                  <a:cubicBezTo>
                    <a:pt x="12423" y="1120"/>
                    <a:pt x="12518" y="1183"/>
                    <a:pt x="12609" y="1248"/>
                  </a:cubicBezTo>
                  <a:cubicBezTo>
                    <a:pt x="12624" y="1258"/>
                    <a:pt x="12641" y="1264"/>
                    <a:pt x="12659" y="1264"/>
                  </a:cubicBezTo>
                  <a:cubicBezTo>
                    <a:pt x="12684" y="1264"/>
                    <a:pt x="12712" y="1251"/>
                    <a:pt x="12728" y="1227"/>
                  </a:cubicBezTo>
                  <a:cubicBezTo>
                    <a:pt x="12756" y="1189"/>
                    <a:pt x="12747" y="1135"/>
                    <a:pt x="12708" y="1107"/>
                  </a:cubicBezTo>
                  <a:cubicBezTo>
                    <a:pt x="12616" y="1040"/>
                    <a:pt x="12518" y="976"/>
                    <a:pt x="12417" y="914"/>
                  </a:cubicBezTo>
                  <a:cubicBezTo>
                    <a:pt x="12403" y="905"/>
                    <a:pt x="12388" y="901"/>
                    <a:pt x="12373" y="901"/>
                  </a:cubicBezTo>
                  <a:close/>
                  <a:moveTo>
                    <a:pt x="1447" y="1117"/>
                  </a:moveTo>
                  <a:cubicBezTo>
                    <a:pt x="1429" y="1117"/>
                    <a:pt x="1412" y="1123"/>
                    <a:pt x="1397" y="1135"/>
                  </a:cubicBezTo>
                  <a:cubicBezTo>
                    <a:pt x="1304" y="1203"/>
                    <a:pt x="1212" y="1280"/>
                    <a:pt x="1126" y="1360"/>
                  </a:cubicBezTo>
                  <a:cubicBezTo>
                    <a:pt x="1091" y="1392"/>
                    <a:pt x="1089" y="1447"/>
                    <a:pt x="1121" y="1482"/>
                  </a:cubicBezTo>
                  <a:cubicBezTo>
                    <a:pt x="1137" y="1500"/>
                    <a:pt x="1161" y="1509"/>
                    <a:pt x="1184" y="1509"/>
                  </a:cubicBezTo>
                  <a:cubicBezTo>
                    <a:pt x="1204" y="1509"/>
                    <a:pt x="1225" y="1501"/>
                    <a:pt x="1241" y="1487"/>
                  </a:cubicBezTo>
                  <a:cubicBezTo>
                    <a:pt x="1325" y="1410"/>
                    <a:pt x="1411" y="1338"/>
                    <a:pt x="1499" y="1272"/>
                  </a:cubicBezTo>
                  <a:cubicBezTo>
                    <a:pt x="1538" y="1243"/>
                    <a:pt x="1546" y="1191"/>
                    <a:pt x="1517" y="1152"/>
                  </a:cubicBezTo>
                  <a:cubicBezTo>
                    <a:pt x="1500" y="1129"/>
                    <a:pt x="1473" y="1117"/>
                    <a:pt x="1447" y="1117"/>
                  </a:cubicBezTo>
                  <a:close/>
                  <a:moveTo>
                    <a:pt x="13058" y="1416"/>
                  </a:moveTo>
                  <a:cubicBezTo>
                    <a:pt x="13035" y="1416"/>
                    <a:pt x="13012" y="1425"/>
                    <a:pt x="12995" y="1444"/>
                  </a:cubicBezTo>
                  <a:cubicBezTo>
                    <a:pt x="12963" y="1479"/>
                    <a:pt x="12966" y="1533"/>
                    <a:pt x="13001" y="1565"/>
                  </a:cubicBezTo>
                  <a:cubicBezTo>
                    <a:pt x="13085" y="1641"/>
                    <a:pt x="13165" y="1719"/>
                    <a:pt x="13242" y="1801"/>
                  </a:cubicBezTo>
                  <a:cubicBezTo>
                    <a:pt x="13258" y="1820"/>
                    <a:pt x="13282" y="1828"/>
                    <a:pt x="13304" y="1828"/>
                  </a:cubicBezTo>
                  <a:cubicBezTo>
                    <a:pt x="13325" y="1828"/>
                    <a:pt x="13346" y="1822"/>
                    <a:pt x="13363" y="1806"/>
                  </a:cubicBezTo>
                  <a:cubicBezTo>
                    <a:pt x="13397" y="1774"/>
                    <a:pt x="13399" y="1719"/>
                    <a:pt x="13367" y="1684"/>
                  </a:cubicBezTo>
                  <a:cubicBezTo>
                    <a:pt x="13287" y="1599"/>
                    <a:pt x="13203" y="1516"/>
                    <a:pt x="13117" y="1439"/>
                  </a:cubicBezTo>
                  <a:cubicBezTo>
                    <a:pt x="13100" y="1424"/>
                    <a:pt x="13079" y="1416"/>
                    <a:pt x="13058" y="1416"/>
                  </a:cubicBezTo>
                  <a:close/>
                  <a:moveTo>
                    <a:pt x="835" y="1715"/>
                  </a:moveTo>
                  <a:cubicBezTo>
                    <a:pt x="809" y="1715"/>
                    <a:pt x="784" y="1727"/>
                    <a:pt x="767" y="1748"/>
                  </a:cubicBezTo>
                  <a:cubicBezTo>
                    <a:pt x="695" y="1839"/>
                    <a:pt x="626" y="1935"/>
                    <a:pt x="562" y="2035"/>
                  </a:cubicBezTo>
                  <a:cubicBezTo>
                    <a:pt x="537" y="2075"/>
                    <a:pt x="548" y="2127"/>
                    <a:pt x="588" y="2153"/>
                  </a:cubicBezTo>
                  <a:cubicBezTo>
                    <a:pt x="602" y="2163"/>
                    <a:pt x="618" y="2167"/>
                    <a:pt x="634" y="2167"/>
                  </a:cubicBezTo>
                  <a:cubicBezTo>
                    <a:pt x="663" y="2167"/>
                    <a:pt x="690" y="2153"/>
                    <a:pt x="706" y="2127"/>
                  </a:cubicBezTo>
                  <a:cubicBezTo>
                    <a:pt x="767" y="2033"/>
                    <a:pt x="833" y="1942"/>
                    <a:pt x="902" y="1855"/>
                  </a:cubicBezTo>
                  <a:cubicBezTo>
                    <a:pt x="931" y="1818"/>
                    <a:pt x="924" y="1764"/>
                    <a:pt x="887" y="1733"/>
                  </a:cubicBezTo>
                  <a:cubicBezTo>
                    <a:pt x="872" y="1721"/>
                    <a:pt x="853" y="1715"/>
                    <a:pt x="835" y="1715"/>
                  </a:cubicBezTo>
                  <a:close/>
                  <a:moveTo>
                    <a:pt x="13634" y="2052"/>
                  </a:moveTo>
                  <a:cubicBezTo>
                    <a:pt x="13616" y="2052"/>
                    <a:pt x="13598" y="2058"/>
                    <a:pt x="13583" y="2070"/>
                  </a:cubicBezTo>
                  <a:cubicBezTo>
                    <a:pt x="13544" y="2097"/>
                    <a:pt x="13536" y="2151"/>
                    <a:pt x="13564" y="2190"/>
                  </a:cubicBezTo>
                  <a:cubicBezTo>
                    <a:pt x="13629" y="2280"/>
                    <a:pt x="13693" y="2372"/>
                    <a:pt x="13754" y="2468"/>
                  </a:cubicBezTo>
                  <a:cubicBezTo>
                    <a:pt x="13770" y="2494"/>
                    <a:pt x="13797" y="2509"/>
                    <a:pt x="13826" y="2509"/>
                  </a:cubicBezTo>
                  <a:cubicBezTo>
                    <a:pt x="13842" y="2509"/>
                    <a:pt x="13858" y="2504"/>
                    <a:pt x="13871" y="2496"/>
                  </a:cubicBezTo>
                  <a:cubicBezTo>
                    <a:pt x="13913" y="2470"/>
                    <a:pt x="13924" y="2417"/>
                    <a:pt x="13898" y="2377"/>
                  </a:cubicBezTo>
                  <a:cubicBezTo>
                    <a:pt x="13837" y="2278"/>
                    <a:pt x="13770" y="2180"/>
                    <a:pt x="13703" y="2087"/>
                  </a:cubicBezTo>
                  <a:cubicBezTo>
                    <a:pt x="13686" y="2065"/>
                    <a:pt x="13660" y="2052"/>
                    <a:pt x="13634" y="2052"/>
                  </a:cubicBezTo>
                  <a:close/>
                  <a:moveTo>
                    <a:pt x="388" y="2447"/>
                  </a:moveTo>
                  <a:cubicBezTo>
                    <a:pt x="356" y="2447"/>
                    <a:pt x="325" y="2466"/>
                    <a:pt x="311" y="2497"/>
                  </a:cubicBezTo>
                  <a:cubicBezTo>
                    <a:pt x="261" y="2605"/>
                    <a:pt x="218" y="2715"/>
                    <a:pt x="181" y="2826"/>
                  </a:cubicBezTo>
                  <a:cubicBezTo>
                    <a:pt x="165" y="2870"/>
                    <a:pt x="189" y="2918"/>
                    <a:pt x="234" y="2934"/>
                  </a:cubicBezTo>
                  <a:cubicBezTo>
                    <a:pt x="244" y="2938"/>
                    <a:pt x="253" y="2939"/>
                    <a:pt x="261" y="2939"/>
                  </a:cubicBezTo>
                  <a:cubicBezTo>
                    <a:pt x="298" y="2939"/>
                    <a:pt x="332" y="2917"/>
                    <a:pt x="343" y="2880"/>
                  </a:cubicBezTo>
                  <a:cubicBezTo>
                    <a:pt x="380" y="2776"/>
                    <a:pt x="421" y="2670"/>
                    <a:pt x="466" y="2569"/>
                  </a:cubicBezTo>
                  <a:cubicBezTo>
                    <a:pt x="487" y="2526"/>
                    <a:pt x="468" y="2475"/>
                    <a:pt x="425" y="2456"/>
                  </a:cubicBezTo>
                  <a:cubicBezTo>
                    <a:pt x="413" y="2450"/>
                    <a:pt x="400" y="2447"/>
                    <a:pt x="388" y="2447"/>
                  </a:cubicBezTo>
                  <a:close/>
                  <a:moveTo>
                    <a:pt x="14077" y="2786"/>
                  </a:moveTo>
                  <a:cubicBezTo>
                    <a:pt x="14064" y="2786"/>
                    <a:pt x="14051" y="2789"/>
                    <a:pt x="14039" y="2795"/>
                  </a:cubicBezTo>
                  <a:cubicBezTo>
                    <a:pt x="13996" y="2816"/>
                    <a:pt x="13978" y="2869"/>
                    <a:pt x="13999" y="2910"/>
                  </a:cubicBezTo>
                  <a:cubicBezTo>
                    <a:pt x="14049" y="3010"/>
                    <a:pt x="14097" y="3114"/>
                    <a:pt x="14140" y="3220"/>
                  </a:cubicBezTo>
                  <a:cubicBezTo>
                    <a:pt x="14154" y="3252"/>
                    <a:pt x="14186" y="3271"/>
                    <a:pt x="14220" y="3271"/>
                  </a:cubicBezTo>
                  <a:cubicBezTo>
                    <a:pt x="14231" y="3271"/>
                    <a:pt x="14243" y="3269"/>
                    <a:pt x="14252" y="3264"/>
                  </a:cubicBezTo>
                  <a:cubicBezTo>
                    <a:pt x="14297" y="3247"/>
                    <a:pt x="14316" y="3195"/>
                    <a:pt x="14299" y="3152"/>
                  </a:cubicBezTo>
                  <a:cubicBezTo>
                    <a:pt x="14254" y="3043"/>
                    <a:pt x="14204" y="2938"/>
                    <a:pt x="14154" y="2835"/>
                  </a:cubicBezTo>
                  <a:cubicBezTo>
                    <a:pt x="14138" y="2804"/>
                    <a:pt x="14108" y="2786"/>
                    <a:pt x="14077" y="2786"/>
                  </a:cubicBezTo>
                  <a:close/>
                  <a:moveTo>
                    <a:pt x="131" y="3266"/>
                  </a:moveTo>
                  <a:cubicBezTo>
                    <a:pt x="90" y="3266"/>
                    <a:pt x="55" y="3296"/>
                    <a:pt x="48" y="3336"/>
                  </a:cubicBezTo>
                  <a:cubicBezTo>
                    <a:pt x="27" y="3452"/>
                    <a:pt x="11" y="3570"/>
                    <a:pt x="3" y="3685"/>
                  </a:cubicBezTo>
                  <a:cubicBezTo>
                    <a:pt x="0" y="3734"/>
                    <a:pt x="35" y="3775"/>
                    <a:pt x="84" y="3778"/>
                  </a:cubicBezTo>
                  <a:lnTo>
                    <a:pt x="90" y="3778"/>
                  </a:lnTo>
                  <a:cubicBezTo>
                    <a:pt x="133" y="3778"/>
                    <a:pt x="172" y="3743"/>
                    <a:pt x="175" y="3698"/>
                  </a:cubicBezTo>
                  <a:cubicBezTo>
                    <a:pt x="183" y="3588"/>
                    <a:pt x="197" y="3476"/>
                    <a:pt x="216" y="3367"/>
                  </a:cubicBezTo>
                  <a:cubicBezTo>
                    <a:pt x="226" y="3320"/>
                    <a:pt x="194" y="3276"/>
                    <a:pt x="148" y="3268"/>
                  </a:cubicBezTo>
                  <a:cubicBezTo>
                    <a:pt x="142" y="3266"/>
                    <a:pt x="136" y="3266"/>
                    <a:pt x="131" y="3266"/>
                  </a:cubicBezTo>
                  <a:close/>
                  <a:moveTo>
                    <a:pt x="14399" y="3582"/>
                  </a:moveTo>
                  <a:cubicBezTo>
                    <a:pt x="14390" y="3582"/>
                    <a:pt x="14381" y="3583"/>
                    <a:pt x="14372" y="3586"/>
                  </a:cubicBezTo>
                  <a:cubicBezTo>
                    <a:pt x="14327" y="3602"/>
                    <a:pt x="14303" y="3650"/>
                    <a:pt x="14318" y="3695"/>
                  </a:cubicBezTo>
                  <a:cubicBezTo>
                    <a:pt x="14353" y="3799"/>
                    <a:pt x="14387" y="3908"/>
                    <a:pt x="14419" y="4020"/>
                  </a:cubicBezTo>
                  <a:cubicBezTo>
                    <a:pt x="14428" y="4059"/>
                    <a:pt x="14464" y="4083"/>
                    <a:pt x="14500" y="4083"/>
                  </a:cubicBezTo>
                  <a:cubicBezTo>
                    <a:pt x="14508" y="4083"/>
                    <a:pt x="14516" y="4081"/>
                    <a:pt x="14524" y="4079"/>
                  </a:cubicBezTo>
                  <a:cubicBezTo>
                    <a:pt x="14569" y="4067"/>
                    <a:pt x="14596" y="4019"/>
                    <a:pt x="14584" y="3974"/>
                  </a:cubicBezTo>
                  <a:cubicBezTo>
                    <a:pt x="14552" y="3858"/>
                    <a:pt x="14516" y="3746"/>
                    <a:pt x="14481" y="3641"/>
                  </a:cubicBezTo>
                  <a:cubicBezTo>
                    <a:pt x="14470" y="3605"/>
                    <a:pt x="14435" y="3582"/>
                    <a:pt x="14399" y="3582"/>
                  </a:cubicBezTo>
                  <a:close/>
                  <a:moveTo>
                    <a:pt x="94" y="4121"/>
                  </a:moveTo>
                  <a:cubicBezTo>
                    <a:pt x="91" y="4121"/>
                    <a:pt x="88" y="4121"/>
                    <a:pt x="85" y="4121"/>
                  </a:cubicBezTo>
                  <a:cubicBezTo>
                    <a:pt x="39" y="4126"/>
                    <a:pt x="3" y="4167"/>
                    <a:pt x="8" y="4216"/>
                  </a:cubicBezTo>
                  <a:cubicBezTo>
                    <a:pt x="18" y="4332"/>
                    <a:pt x="35" y="4449"/>
                    <a:pt x="61" y="4565"/>
                  </a:cubicBezTo>
                  <a:cubicBezTo>
                    <a:pt x="69" y="4605"/>
                    <a:pt x="104" y="4632"/>
                    <a:pt x="144" y="4632"/>
                  </a:cubicBezTo>
                  <a:cubicBezTo>
                    <a:pt x="151" y="4632"/>
                    <a:pt x="156" y="4632"/>
                    <a:pt x="162" y="4630"/>
                  </a:cubicBezTo>
                  <a:cubicBezTo>
                    <a:pt x="208" y="4621"/>
                    <a:pt x="239" y="4576"/>
                    <a:pt x="229" y="4529"/>
                  </a:cubicBezTo>
                  <a:cubicBezTo>
                    <a:pt x="205" y="4421"/>
                    <a:pt x="189" y="4310"/>
                    <a:pt x="178" y="4200"/>
                  </a:cubicBezTo>
                  <a:cubicBezTo>
                    <a:pt x="175" y="4154"/>
                    <a:pt x="138" y="4121"/>
                    <a:pt x="94" y="4121"/>
                  </a:cubicBezTo>
                  <a:close/>
                  <a:moveTo>
                    <a:pt x="14626" y="4411"/>
                  </a:moveTo>
                  <a:cubicBezTo>
                    <a:pt x="14620" y="4411"/>
                    <a:pt x="14614" y="4411"/>
                    <a:pt x="14608" y="4413"/>
                  </a:cubicBezTo>
                  <a:cubicBezTo>
                    <a:pt x="14561" y="4424"/>
                    <a:pt x="14531" y="4469"/>
                    <a:pt x="14542" y="4515"/>
                  </a:cubicBezTo>
                  <a:cubicBezTo>
                    <a:pt x="14566" y="4627"/>
                    <a:pt x="14588" y="4738"/>
                    <a:pt x="14609" y="4850"/>
                  </a:cubicBezTo>
                  <a:cubicBezTo>
                    <a:pt x="14617" y="4891"/>
                    <a:pt x="14654" y="4920"/>
                    <a:pt x="14694" y="4920"/>
                  </a:cubicBezTo>
                  <a:cubicBezTo>
                    <a:pt x="14699" y="4920"/>
                    <a:pt x="14705" y="4919"/>
                    <a:pt x="14710" y="4919"/>
                  </a:cubicBezTo>
                  <a:cubicBezTo>
                    <a:pt x="14757" y="4909"/>
                    <a:pt x="14787" y="4864"/>
                    <a:pt x="14779" y="4818"/>
                  </a:cubicBezTo>
                  <a:cubicBezTo>
                    <a:pt x="14758" y="4704"/>
                    <a:pt x="14734" y="4592"/>
                    <a:pt x="14710" y="4478"/>
                  </a:cubicBezTo>
                  <a:cubicBezTo>
                    <a:pt x="14700" y="4438"/>
                    <a:pt x="14665" y="4411"/>
                    <a:pt x="14626" y="4411"/>
                  </a:cubicBezTo>
                  <a:close/>
                  <a:moveTo>
                    <a:pt x="293" y="4953"/>
                  </a:moveTo>
                  <a:cubicBezTo>
                    <a:pt x="283" y="4953"/>
                    <a:pt x="273" y="4955"/>
                    <a:pt x="263" y="4959"/>
                  </a:cubicBezTo>
                  <a:cubicBezTo>
                    <a:pt x="218" y="4976"/>
                    <a:pt x="196" y="5026"/>
                    <a:pt x="213" y="5071"/>
                  </a:cubicBezTo>
                  <a:cubicBezTo>
                    <a:pt x="255" y="5176"/>
                    <a:pt x="303" y="5284"/>
                    <a:pt x="356" y="5391"/>
                  </a:cubicBezTo>
                  <a:cubicBezTo>
                    <a:pt x="370" y="5421"/>
                    <a:pt x="401" y="5439"/>
                    <a:pt x="433" y="5439"/>
                  </a:cubicBezTo>
                  <a:cubicBezTo>
                    <a:pt x="445" y="5439"/>
                    <a:pt x="458" y="5436"/>
                    <a:pt x="469" y="5431"/>
                  </a:cubicBezTo>
                  <a:cubicBezTo>
                    <a:pt x="513" y="5409"/>
                    <a:pt x="530" y="5357"/>
                    <a:pt x="509" y="5316"/>
                  </a:cubicBezTo>
                  <a:cubicBezTo>
                    <a:pt x="458" y="5212"/>
                    <a:pt x="413" y="5109"/>
                    <a:pt x="373" y="5008"/>
                  </a:cubicBezTo>
                  <a:cubicBezTo>
                    <a:pt x="360" y="4974"/>
                    <a:pt x="327" y="4953"/>
                    <a:pt x="293" y="4953"/>
                  </a:cubicBezTo>
                  <a:close/>
                  <a:moveTo>
                    <a:pt x="14780" y="5257"/>
                  </a:moveTo>
                  <a:cubicBezTo>
                    <a:pt x="14775" y="5257"/>
                    <a:pt x="14771" y="5257"/>
                    <a:pt x="14766" y="5258"/>
                  </a:cubicBezTo>
                  <a:cubicBezTo>
                    <a:pt x="14718" y="5264"/>
                    <a:pt x="14686" y="5308"/>
                    <a:pt x="14693" y="5354"/>
                  </a:cubicBezTo>
                  <a:cubicBezTo>
                    <a:pt x="14710" y="5468"/>
                    <a:pt x="14725" y="5580"/>
                    <a:pt x="14739" y="5694"/>
                  </a:cubicBezTo>
                  <a:cubicBezTo>
                    <a:pt x="14744" y="5737"/>
                    <a:pt x="14781" y="5769"/>
                    <a:pt x="14824" y="5769"/>
                  </a:cubicBezTo>
                  <a:lnTo>
                    <a:pt x="14835" y="5769"/>
                  </a:lnTo>
                  <a:cubicBezTo>
                    <a:pt x="14881" y="5762"/>
                    <a:pt x="14915" y="5719"/>
                    <a:pt x="14910" y="5673"/>
                  </a:cubicBezTo>
                  <a:cubicBezTo>
                    <a:pt x="14896" y="5557"/>
                    <a:pt x="14880" y="5444"/>
                    <a:pt x="14864" y="5330"/>
                  </a:cubicBezTo>
                  <a:cubicBezTo>
                    <a:pt x="14857" y="5288"/>
                    <a:pt x="14821" y="5257"/>
                    <a:pt x="14780" y="5257"/>
                  </a:cubicBezTo>
                  <a:close/>
                  <a:moveTo>
                    <a:pt x="685" y="5716"/>
                  </a:moveTo>
                  <a:cubicBezTo>
                    <a:pt x="669" y="5716"/>
                    <a:pt x="653" y="5720"/>
                    <a:pt x="639" y="5729"/>
                  </a:cubicBezTo>
                  <a:cubicBezTo>
                    <a:pt x="599" y="5754"/>
                    <a:pt x="586" y="5807"/>
                    <a:pt x="612" y="5847"/>
                  </a:cubicBezTo>
                  <a:cubicBezTo>
                    <a:pt x="671" y="5942"/>
                    <a:pt x="734" y="6038"/>
                    <a:pt x="804" y="6137"/>
                  </a:cubicBezTo>
                  <a:cubicBezTo>
                    <a:pt x="822" y="6161"/>
                    <a:pt x="847" y="6174"/>
                    <a:pt x="875" y="6174"/>
                  </a:cubicBezTo>
                  <a:cubicBezTo>
                    <a:pt x="892" y="6174"/>
                    <a:pt x="910" y="6169"/>
                    <a:pt x="924" y="6160"/>
                  </a:cubicBezTo>
                  <a:cubicBezTo>
                    <a:pt x="963" y="6132"/>
                    <a:pt x="972" y="6078"/>
                    <a:pt x="945" y="6039"/>
                  </a:cubicBezTo>
                  <a:cubicBezTo>
                    <a:pt x="876" y="5940"/>
                    <a:pt x="815" y="5849"/>
                    <a:pt x="758" y="5756"/>
                  </a:cubicBezTo>
                  <a:cubicBezTo>
                    <a:pt x="741" y="5730"/>
                    <a:pt x="713" y="5716"/>
                    <a:pt x="685" y="5716"/>
                  </a:cubicBezTo>
                  <a:close/>
                  <a:moveTo>
                    <a:pt x="14881" y="6109"/>
                  </a:moveTo>
                  <a:cubicBezTo>
                    <a:pt x="14878" y="6109"/>
                    <a:pt x="14875" y="6110"/>
                    <a:pt x="14872" y="6110"/>
                  </a:cubicBezTo>
                  <a:cubicBezTo>
                    <a:pt x="14825" y="6115"/>
                    <a:pt x="14790" y="6156"/>
                    <a:pt x="14795" y="6204"/>
                  </a:cubicBezTo>
                  <a:cubicBezTo>
                    <a:pt x="14806" y="6316"/>
                    <a:pt x="14817" y="6430"/>
                    <a:pt x="14827" y="6544"/>
                  </a:cubicBezTo>
                  <a:cubicBezTo>
                    <a:pt x="14830" y="6589"/>
                    <a:pt x="14869" y="6624"/>
                    <a:pt x="14912" y="6624"/>
                  </a:cubicBezTo>
                  <a:cubicBezTo>
                    <a:pt x="14915" y="6624"/>
                    <a:pt x="14917" y="6622"/>
                    <a:pt x="14920" y="6622"/>
                  </a:cubicBezTo>
                  <a:cubicBezTo>
                    <a:pt x="14966" y="6619"/>
                    <a:pt x="15002" y="6577"/>
                    <a:pt x="14998" y="6529"/>
                  </a:cubicBezTo>
                  <a:cubicBezTo>
                    <a:pt x="14989" y="6416"/>
                    <a:pt x="14978" y="6300"/>
                    <a:pt x="14966" y="6187"/>
                  </a:cubicBezTo>
                  <a:cubicBezTo>
                    <a:pt x="14962" y="6142"/>
                    <a:pt x="14924" y="6109"/>
                    <a:pt x="14881" y="6109"/>
                  </a:cubicBezTo>
                  <a:close/>
                  <a:moveTo>
                    <a:pt x="1181" y="6417"/>
                  </a:moveTo>
                  <a:cubicBezTo>
                    <a:pt x="1163" y="6417"/>
                    <a:pt x="1145" y="6423"/>
                    <a:pt x="1129" y="6435"/>
                  </a:cubicBezTo>
                  <a:cubicBezTo>
                    <a:pt x="1091" y="6464"/>
                    <a:pt x="1084" y="6518"/>
                    <a:pt x="1113" y="6555"/>
                  </a:cubicBezTo>
                  <a:cubicBezTo>
                    <a:pt x="1184" y="6646"/>
                    <a:pt x="1254" y="6738"/>
                    <a:pt x="1326" y="6827"/>
                  </a:cubicBezTo>
                  <a:cubicBezTo>
                    <a:pt x="1342" y="6848"/>
                    <a:pt x="1368" y="6859"/>
                    <a:pt x="1393" y="6859"/>
                  </a:cubicBezTo>
                  <a:cubicBezTo>
                    <a:pt x="1413" y="6859"/>
                    <a:pt x="1430" y="6853"/>
                    <a:pt x="1446" y="6840"/>
                  </a:cubicBezTo>
                  <a:cubicBezTo>
                    <a:pt x="1483" y="6811"/>
                    <a:pt x="1490" y="6757"/>
                    <a:pt x="1461" y="6720"/>
                  </a:cubicBezTo>
                  <a:cubicBezTo>
                    <a:pt x="1389" y="6630"/>
                    <a:pt x="1318" y="6541"/>
                    <a:pt x="1249" y="6451"/>
                  </a:cubicBezTo>
                  <a:cubicBezTo>
                    <a:pt x="1233" y="6429"/>
                    <a:pt x="1207" y="6417"/>
                    <a:pt x="1181" y="6417"/>
                  </a:cubicBezTo>
                  <a:close/>
                  <a:moveTo>
                    <a:pt x="14947" y="6965"/>
                  </a:moveTo>
                  <a:cubicBezTo>
                    <a:pt x="14946" y="6965"/>
                    <a:pt x="14945" y="6965"/>
                    <a:pt x="14944" y="6965"/>
                  </a:cubicBezTo>
                  <a:cubicBezTo>
                    <a:pt x="14897" y="6968"/>
                    <a:pt x="14861" y="7010"/>
                    <a:pt x="14864" y="7056"/>
                  </a:cubicBezTo>
                  <a:cubicBezTo>
                    <a:pt x="14870" y="7170"/>
                    <a:pt x="14877" y="7285"/>
                    <a:pt x="14881" y="7399"/>
                  </a:cubicBezTo>
                  <a:cubicBezTo>
                    <a:pt x="14883" y="7444"/>
                    <a:pt x="14921" y="7481"/>
                    <a:pt x="14966" y="7481"/>
                  </a:cubicBezTo>
                  <a:lnTo>
                    <a:pt x="14971" y="7481"/>
                  </a:lnTo>
                  <a:cubicBezTo>
                    <a:pt x="15019" y="7479"/>
                    <a:pt x="15054" y="7439"/>
                    <a:pt x="15053" y="7391"/>
                  </a:cubicBezTo>
                  <a:cubicBezTo>
                    <a:pt x="15048" y="7276"/>
                    <a:pt x="15042" y="7162"/>
                    <a:pt x="15035" y="7047"/>
                  </a:cubicBezTo>
                  <a:cubicBezTo>
                    <a:pt x="15032" y="7000"/>
                    <a:pt x="14991" y="6965"/>
                    <a:pt x="14947" y="6965"/>
                  </a:cubicBezTo>
                  <a:close/>
                  <a:moveTo>
                    <a:pt x="1714" y="7091"/>
                  </a:moveTo>
                  <a:cubicBezTo>
                    <a:pt x="1695" y="7091"/>
                    <a:pt x="1676" y="7097"/>
                    <a:pt x="1661" y="7109"/>
                  </a:cubicBezTo>
                  <a:cubicBezTo>
                    <a:pt x="1624" y="7140"/>
                    <a:pt x="1618" y="7192"/>
                    <a:pt x="1646" y="7231"/>
                  </a:cubicBezTo>
                  <a:cubicBezTo>
                    <a:pt x="1718" y="7321"/>
                    <a:pt x="1789" y="7410"/>
                    <a:pt x="1858" y="7500"/>
                  </a:cubicBezTo>
                  <a:cubicBezTo>
                    <a:pt x="1874" y="7522"/>
                    <a:pt x="1899" y="7533"/>
                    <a:pt x="1925" y="7533"/>
                  </a:cubicBezTo>
                  <a:cubicBezTo>
                    <a:pt x="1944" y="7533"/>
                    <a:pt x="1962" y="7529"/>
                    <a:pt x="1978" y="7516"/>
                  </a:cubicBezTo>
                  <a:cubicBezTo>
                    <a:pt x="2016" y="7489"/>
                    <a:pt x="2023" y="7434"/>
                    <a:pt x="1994" y="7396"/>
                  </a:cubicBezTo>
                  <a:cubicBezTo>
                    <a:pt x="1923" y="7305"/>
                    <a:pt x="1853" y="7215"/>
                    <a:pt x="1783" y="7124"/>
                  </a:cubicBezTo>
                  <a:cubicBezTo>
                    <a:pt x="1765" y="7102"/>
                    <a:pt x="1739" y="7091"/>
                    <a:pt x="1714" y="7091"/>
                  </a:cubicBezTo>
                  <a:close/>
                  <a:moveTo>
                    <a:pt x="2228" y="7780"/>
                  </a:moveTo>
                  <a:cubicBezTo>
                    <a:pt x="2212" y="7780"/>
                    <a:pt x="2195" y="7785"/>
                    <a:pt x="2180" y="7795"/>
                  </a:cubicBezTo>
                  <a:cubicBezTo>
                    <a:pt x="2141" y="7822"/>
                    <a:pt x="2130" y="7875"/>
                    <a:pt x="2157" y="7915"/>
                  </a:cubicBezTo>
                  <a:cubicBezTo>
                    <a:pt x="2223" y="8011"/>
                    <a:pt x="2285" y="8107"/>
                    <a:pt x="2341" y="8200"/>
                  </a:cubicBezTo>
                  <a:cubicBezTo>
                    <a:pt x="2357" y="8225"/>
                    <a:pt x="2386" y="8241"/>
                    <a:pt x="2415" y="8241"/>
                  </a:cubicBezTo>
                  <a:cubicBezTo>
                    <a:pt x="2429" y="8241"/>
                    <a:pt x="2446" y="8236"/>
                    <a:pt x="2458" y="8228"/>
                  </a:cubicBezTo>
                  <a:cubicBezTo>
                    <a:pt x="2500" y="8204"/>
                    <a:pt x="2513" y="8152"/>
                    <a:pt x="2489" y="8110"/>
                  </a:cubicBezTo>
                  <a:cubicBezTo>
                    <a:pt x="2431" y="8015"/>
                    <a:pt x="2367" y="7916"/>
                    <a:pt x="2300" y="7817"/>
                  </a:cubicBezTo>
                  <a:cubicBezTo>
                    <a:pt x="2283" y="7793"/>
                    <a:pt x="2256" y="7780"/>
                    <a:pt x="2228" y="7780"/>
                  </a:cubicBezTo>
                  <a:close/>
                  <a:moveTo>
                    <a:pt x="14982" y="7823"/>
                  </a:moveTo>
                  <a:cubicBezTo>
                    <a:pt x="14934" y="7825"/>
                    <a:pt x="14897" y="7863"/>
                    <a:pt x="14897" y="7911"/>
                  </a:cubicBezTo>
                  <a:cubicBezTo>
                    <a:pt x="14901" y="8025"/>
                    <a:pt x="14902" y="8140"/>
                    <a:pt x="14902" y="8254"/>
                  </a:cubicBezTo>
                  <a:cubicBezTo>
                    <a:pt x="14902" y="8301"/>
                    <a:pt x="14941" y="8339"/>
                    <a:pt x="14989" y="8339"/>
                  </a:cubicBezTo>
                  <a:cubicBezTo>
                    <a:pt x="15037" y="8339"/>
                    <a:pt x="15075" y="8301"/>
                    <a:pt x="15074" y="8252"/>
                  </a:cubicBezTo>
                  <a:cubicBezTo>
                    <a:pt x="15074" y="8137"/>
                    <a:pt x="15072" y="8022"/>
                    <a:pt x="15070" y="7908"/>
                  </a:cubicBezTo>
                  <a:cubicBezTo>
                    <a:pt x="15069" y="7860"/>
                    <a:pt x="15029" y="7825"/>
                    <a:pt x="14982" y="7823"/>
                  </a:cubicBezTo>
                  <a:close/>
                  <a:moveTo>
                    <a:pt x="2658" y="8523"/>
                  </a:moveTo>
                  <a:cubicBezTo>
                    <a:pt x="2646" y="8523"/>
                    <a:pt x="2633" y="8526"/>
                    <a:pt x="2622" y="8531"/>
                  </a:cubicBezTo>
                  <a:cubicBezTo>
                    <a:pt x="2578" y="8550"/>
                    <a:pt x="2559" y="8602"/>
                    <a:pt x="2580" y="8645"/>
                  </a:cubicBezTo>
                  <a:cubicBezTo>
                    <a:pt x="2626" y="8749"/>
                    <a:pt x="2670" y="8853"/>
                    <a:pt x="2707" y="8955"/>
                  </a:cubicBezTo>
                  <a:cubicBezTo>
                    <a:pt x="2718" y="8991"/>
                    <a:pt x="2751" y="9013"/>
                    <a:pt x="2787" y="9013"/>
                  </a:cubicBezTo>
                  <a:cubicBezTo>
                    <a:pt x="2796" y="9013"/>
                    <a:pt x="2806" y="9012"/>
                    <a:pt x="2815" y="9008"/>
                  </a:cubicBezTo>
                  <a:cubicBezTo>
                    <a:pt x="2860" y="8992"/>
                    <a:pt x="2884" y="8943"/>
                    <a:pt x="2868" y="8898"/>
                  </a:cubicBezTo>
                  <a:cubicBezTo>
                    <a:pt x="2830" y="8791"/>
                    <a:pt x="2785" y="8682"/>
                    <a:pt x="2735" y="8573"/>
                  </a:cubicBezTo>
                  <a:cubicBezTo>
                    <a:pt x="2721" y="8541"/>
                    <a:pt x="2690" y="8523"/>
                    <a:pt x="2658" y="8523"/>
                  </a:cubicBezTo>
                  <a:close/>
                  <a:moveTo>
                    <a:pt x="14986" y="8683"/>
                  </a:moveTo>
                  <a:cubicBezTo>
                    <a:pt x="14939" y="8683"/>
                    <a:pt x="14901" y="8720"/>
                    <a:pt x="14899" y="8768"/>
                  </a:cubicBezTo>
                  <a:cubicBezTo>
                    <a:pt x="14897" y="8882"/>
                    <a:pt x="14894" y="8996"/>
                    <a:pt x="14889" y="9109"/>
                  </a:cubicBezTo>
                  <a:cubicBezTo>
                    <a:pt x="14888" y="9157"/>
                    <a:pt x="14926" y="9197"/>
                    <a:pt x="14973" y="9199"/>
                  </a:cubicBezTo>
                  <a:lnTo>
                    <a:pt x="14976" y="9199"/>
                  </a:lnTo>
                  <a:cubicBezTo>
                    <a:pt x="15022" y="9199"/>
                    <a:pt x="15061" y="9162"/>
                    <a:pt x="15062" y="9116"/>
                  </a:cubicBezTo>
                  <a:cubicBezTo>
                    <a:pt x="15066" y="9000"/>
                    <a:pt x="15069" y="8885"/>
                    <a:pt x="15070" y="8771"/>
                  </a:cubicBezTo>
                  <a:cubicBezTo>
                    <a:pt x="15072" y="8723"/>
                    <a:pt x="15034" y="8683"/>
                    <a:pt x="14987" y="8683"/>
                  </a:cubicBezTo>
                  <a:close/>
                  <a:moveTo>
                    <a:pt x="2918" y="9339"/>
                  </a:moveTo>
                  <a:cubicBezTo>
                    <a:pt x="2913" y="9339"/>
                    <a:pt x="2908" y="9339"/>
                    <a:pt x="2903" y="9340"/>
                  </a:cubicBezTo>
                  <a:cubicBezTo>
                    <a:pt x="2855" y="9348"/>
                    <a:pt x="2825" y="9393"/>
                    <a:pt x="2833" y="9439"/>
                  </a:cubicBezTo>
                  <a:cubicBezTo>
                    <a:pt x="2852" y="9548"/>
                    <a:pt x="2865" y="9660"/>
                    <a:pt x="2871" y="9771"/>
                  </a:cubicBezTo>
                  <a:cubicBezTo>
                    <a:pt x="2875" y="9817"/>
                    <a:pt x="2913" y="9852"/>
                    <a:pt x="2958" y="9852"/>
                  </a:cubicBezTo>
                  <a:lnTo>
                    <a:pt x="2963" y="9852"/>
                  </a:lnTo>
                  <a:cubicBezTo>
                    <a:pt x="3011" y="9849"/>
                    <a:pt x="3046" y="9807"/>
                    <a:pt x="3043" y="9761"/>
                  </a:cubicBezTo>
                  <a:cubicBezTo>
                    <a:pt x="3036" y="9642"/>
                    <a:pt x="3022" y="9524"/>
                    <a:pt x="3003" y="9410"/>
                  </a:cubicBezTo>
                  <a:cubicBezTo>
                    <a:pt x="2996" y="9367"/>
                    <a:pt x="2959" y="9339"/>
                    <a:pt x="2918" y="9339"/>
                  </a:cubicBezTo>
                  <a:close/>
                  <a:moveTo>
                    <a:pt x="14954" y="9542"/>
                  </a:moveTo>
                  <a:cubicBezTo>
                    <a:pt x="14908" y="9542"/>
                    <a:pt x="14869" y="9576"/>
                    <a:pt x="14867" y="9622"/>
                  </a:cubicBezTo>
                  <a:cubicBezTo>
                    <a:pt x="14859" y="9737"/>
                    <a:pt x="14853" y="9851"/>
                    <a:pt x="14845" y="9964"/>
                  </a:cubicBezTo>
                  <a:cubicBezTo>
                    <a:pt x="14840" y="10011"/>
                    <a:pt x="14877" y="10052"/>
                    <a:pt x="14923" y="10056"/>
                  </a:cubicBezTo>
                  <a:lnTo>
                    <a:pt x="14930" y="10056"/>
                  </a:lnTo>
                  <a:cubicBezTo>
                    <a:pt x="14974" y="10056"/>
                    <a:pt x="15013" y="10022"/>
                    <a:pt x="15014" y="9976"/>
                  </a:cubicBezTo>
                  <a:cubicBezTo>
                    <a:pt x="15024" y="9862"/>
                    <a:pt x="15030" y="9747"/>
                    <a:pt x="15038" y="9631"/>
                  </a:cubicBezTo>
                  <a:cubicBezTo>
                    <a:pt x="15040" y="9585"/>
                    <a:pt x="15005" y="9543"/>
                    <a:pt x="14957" y="9542"/>
                  </a:cubicBezTo>
                  <a:cubicBezTo>
                    <a:pt x="14956" y="9542"/>
                    <a:pt x="14955" y="9542"/>
                    <a:pt x="14954" y="9542"/>
                  </a:cubicBezTo>
                  <a:close/>
                  <a:moveTo>
                    <a:pt x="2949" y="10194"/>
                  </a:moveTo>
                  <a:cubicBezTo>
                    <a:pt x="2905" y="10194"/>
                    <a:pt x="2868" y="10228"/>
                    <a:pt x="2865" y="10273"/>
                  </a:cubicBezTo>
                  <a:cubicBezTo>
                    <a:pt x="2855" y="10381"/>
                    <a:pt x="2841" y="10493"/>
                    <a:pt x="2820" y="10606"/>
                  </a:cubicBezTo>
                  <a:cubicBezTo>
                    <a:pt x="2812" y="10653"/>
                    <a:pt x="2844" y="10698"/>
                    <a:pt x="2891" y="10706"/>
                  </a:cubicBezTo>
                  <a:cubicBezTo>
                    <a:pt x="2895" y="10706"/>
                    <a:pt x="2900" y="10707"/>
                    <a:pt x="2905" y="10707"/>
                  </a:cubicBezTo>
                  <a:cubicBezTo>
                    <a:pt x="2947" y="10707"/>
                    <a:pt x="2984" y="10677"/>
                    <a:pt x="2990" y="10635"/>
                  </a:cubicBezTo>
                  <a:cubicBezTo>
                    <a:pt x="3011" y="10517"/>
                    <a:pt x="3025" y="10400"/>
                    <a:pt x="3036" y="10288"/>
                  </a:cubicBezTo>
                  <a:cubicBezTo>
                    <a:pt x="3040" y="10241"/>
                    <a:pt x="3004" y="10200"/>
                    <a:pt x="2958" y="10195"/>
                  </a:cubicBezTo>
                  <a:cubicBezTo>
                    <a:pt x="2955" y="10195"/>
                    <a:pt x="2952" y="10194"/>
                    <a:pt x="2949" y="10194"/>
                  </a:cubicBezTo>
                  <a:close/>
                  <a:moveTo>
                    <a:pt x="14886" y="10398"/>
                  </a:moveTo>
                  <a:cubicBezTo>
                    <a:pt x="14841" y="10398"/>
                    <a:pt x="14804" y="10432"/>
                    <a:pt x="14800" y="10475"/>
                  </a:cubicBezTo>
                  <a:cubicBezTo>
                    <a:pt x="14790" y="10589"/>
                    <a:pt x="14777" y="10703"/>
                    <a:pt x="14765" y="10816"/>
                  </a:cubicBezTo>
                  <a:cubicBezTo>
                    <a:pt x="14760" y="10863"/>
                    <a:pt x="14793" y="10906"/>
                    <a:pt x="14840" y="10911"/>
                  </a:cubicBezTo>
                  <a:cubicBezTo>
                    <a:pt x="14843" y="10911"/>
                    <a:pt x="14846" y="10912"/>
                    <a:pt x="14849" y="10912"/>
                  </a:cubicBezTo>
                  <a:cubicBezTo>
                    <a:pt x="14893" y="10912"/>
                    <a:pt x="14931" y="10879"/>
                    <a:pt x="14936" y="10835"/>
                  </a:cubicBezTo>
                  <a:cubicBezTo>
                    <a:pt x="14949" y="10720"/>
                    <a:pt x="14960" y="10606"/>
                    <a:pt x="14971" y="10493"/>
                  </a:cubicBezTo>
                  <a:cubicBezTo>
                    <a:pt x="14976" y="10445"/>
                    <a:pt x="14942" y="10403"/>
                    <a:pt x="14894" y="10398"/>
                  </a:cubicBezTo>
                  <a:cubicBezTo>
                    <a:pt x="14891" y="10398"/>
                    <a:pt x="14888" y="10398"/>
                    <a:pt x="14886" y="10398"/>
                  </a:cubicBezTo>
                  <a:close/>
                  <a:moveTo>
                    <a:pt x="2792" y="11037"/>
                  </a:moveTo>
                  <a:cubicBezTo>
                    <a:pt x="2754" y="11037"/>
                    <a:pt x="2719" y="11063"/>
                    <a:pt x="2710" y="11101"/>
                  </a:cubicBezTo>
                  <a:cubicBezTo>
                    <a:pt x="2681" y="11204"/>
                    <a:pt x="2649" y="11314"/>
                    <a:pt x="2612" y="11426"/>
                  </a:cubicBezTo>
                  <a:cubicBezTo>
                    <a:pt x="2598" y="11471"/>
                    <a:pt x="2622" y="11519"/>
                    <a:pt x="2668" y="11534"/>
                  </a:cubicBezTo>
                  <a:cubicBezTo>
                    <a:pt x="2676" y="11537"/>
                    <a:pt x="2686" y="11538"/>
                    <a:pt x="2694" y="11538"/>
                  </a:cubicBezTo>
                  <a:cubicBezTo>
                    <a:pt x="2731" y="11538"/>
                    <a:pt x="2764" y="11516"/>
                    <a:pt x="2775" y="11479"/>
                  </a:cubicBezTo>
                  <a:cubicBezTo>
                    <a:pt x="2812" y="11364"/>
                    <a:pt x="2846" y="11252"/>
                    <a:pt x="2875" y="11146"/>
                  </a:cubicBezTo>
                  <a:cubicBezTo>
                    <a:pt x="2887" y="11100"/>
                    <a:pt x="2860" y="11053"/>
                    <a:pt x="2815" y="11040"/>
                  </a:cubicBezTo>
                  <a:cubicBezTo>
                    <a:pt x="2808" y="11038"/>
                    <a:pt x="2800" y="11037"/>
                    <a:pt x="2792" y="11037"/>
                  </a:cubicBezTo>
                  <a:close/>
                  <a:moveTo>
                    <a:pt x="14786" y="11251"/>
                  </a:moveTo>
                  <a:cubicBezTo>
                    <a:pt x="14743" y="11251"/>
                    <a:pt x="14706" y="11283"/>
                    <a:pt x="14701" y="11325"/>
                  </a:cubicBezTo>
                  <a:cubicBezTo>
                    <a:pt x="14686" y="11439"/>
                    <a:pt x="14668" y="11551"/>
                    <a:pt x="14652" y="11665"/>
                  </a:cubicBezTo>
                  <a:cubicBezTo>
                    <a:pt x="14644" y="11711"/>
                    <a:pt x="14676" y="11755"/>
                    <a:pt x="14725" y="11763"/>
                  </a:cubicBezTo>
                  <a:lnTo>
                    <a:pt x="14737" y="11763"/>
                  </a:lnTo>
                  <a:cubicBezTo>
                    <a:pt x="14779" y="11763"/>
                    <a:pt x="14816" y="11732"/>
                    <a:pt x="14822" y="11691"/>
                  </a:cubicBezTo>
                  <a:cubicBezTo>
                    <a:pt x="14840" y="11577"/>
                    <a:pt x="14856" y="11463"/>
                    <a:pt x="14872" y="11348"/>
                  </a:cubicBezTo>
                  <a:cubicBezTo>
                    <a:pt x="14878" y="11301"/>
                    <a:pt x="14845" y="11258"/>
                    <a:pt x="14798" y="11252"/>
                  </a:cubicBezTo>
                  <a:cubicBezTo>
                    <a:pt x="14794" y="11251"/>
                    <a:pt x="14790" y="11251"/>
                    <a:pt x="14786" y="11251"/>
                  </a:cubicBezTo>
                  <a:close/>
                  <a:moveTo>
                    <a:pt x="2525" y="11854"/>
                  </a:moveTo>
                  <a:cubicBezTo>
                    <a:pt x="2489" y="11854"/>
                    <a:pt x="2456" y="11875"/>
                    <a:pt x="2444" y="11910"/>
                  </a:cubicBezTo>
                  <a:cubicBezTo>
                    <a:pt x="2404" y="12016"/>
                    <a:pt x="2364" y="12123"/>
                    <a:pt x="2322" y="12229"/>
                  </a:cubicBezTo>
                  <a:cubicBezTo>
                    <a:pt x="2305" y="12273"/>
                    <a:pt x="2327" y="12323"/>
                    <a:pt x="2370" y="12341"/>
                  </a:cubicBezTo>
                  <a:cubicBezTo>
                    <a:pt x="2381" y="12344"/>
                    <a:pt x="2391" y="12345"/>
                    <a:pt x="2402" y="12345"/>
                  </a:cubicBezTo>
                  <a:cubicBezTo>
                    <a:pt x="2436" y="12345"/>
                    <a:pt x="2468" y="12325"/>
                    <a:pt x="2482" y="12291"/>
                  </a:cubicBezTo>
                  <a:cubicBezTo>
                    <a:pt x="2524" y="12184"/>
                    <a:pt x="2566" y="12076"/>
                    <a:pt x="2604" y="11969"/>
                  </a:cubicBezTo>
                  <a:cubicBezTo>
                    <a:pt x="2622" y="11924"/>
                    <a:pt x="2599" y="11875"/>
                    <a:pt x="2554" y="11859"/>
                  </a:cubicBezTo>
                  <a:cubicBezTo>
                    <a:pt x="2545" y="11855"/>
                    <a:pt x="2535" y="11854"/>
                    <a:pt x="2525" y="11854"/>
                  </a:cubicBezTo>
                  <a:close/>
                  <a:moveTo>
                    <a:pt x="14654" y="12099"/>
                  </a:moveTo>
                  <a:cubicBezTo>
                    <a:pt x="14613" y="12099"/>
                    <a:pt x="14576" y="12129"/>
                    <a:pt x="14569" y="12171"/>
                  </a:cubicBezTo>
                  <a:cubicBezTo>
                    <a:pt x="14548" y="12283"/>
                    <a:pt x="14528" y="12395"/>
                    <a:pt x="14507" y="12507"/>
                  </a:cubicBezTo>
                  <a:cubicBezTo>
                    <a:pt x="14497" y="12554"/>
                    <a:pt x="14528" y="12598"/>
                    <a:pt x="14574" y="12608"/>
                  </a:cubicBezTo>
                  <a:cubicBezTo>
                    <a:pt x="14579" y="12610"/>
                    <a:pt x="14585" y="12610"/>
                    <a:pt x="14590" y="12610"/>
                  </a:cubicBezTo>
                  <a:cubicBezTo>
                    <a:pt x="14630" y="12610"/>
                    <a:pt x="14667" y="12581"/>
                    <a:pt x="14675" y="12541"/>
                  </a:cubicBezTo>
                  <a:cubicBezTo>
                    <a:pt x="14697" y="12427"/>
                    <a:pt x="14718" y="12313"/>
                    <a:pt x="14737" y="12201"/>
                  </a:cubicBezTo>
                  <a:cubicBezTo>
                    <a:pt x="14745" y="12153"/>
                    <a:pt x="14715" y="12110"/>
                    <a:pt x="14668" y="12100"/>
                  </a:cubicBezTo>
                  <a:cubicBezTo>
                    <a:pt x="14664" y="12100"/>
                    <a:pt x="14659" y="12099"/>
                    <a:pt x="14654" y="12099"/>
                  </a:cubicBezTo>
                  <a:close/>
                  <a:moveTo>
                    <a:pt x="2214" y="12655"/>
                  </a:moveTo>
                  <a:cubicBezTo>
                    <a:pt x="2179" y="12655"/>
                    <a:pt x="2147" y="12676"/>
                    <a:pt x="2133" y="12709"/>
                  </a:cubicBezTo>
                  <a:cubicBezTo>
                    <a:pt x="2092" y="12816"/>
                    <a:pt x="2052" y="12924"/>
                    <a:pt x="2012" y="13032"/>
                  </a:cubicBezTo>
                  <a:cubicBezTo>
                    <a:pt x="1994" y="13076"/>
                    <a:pt x="2016" y="13125"/>
                    <a:pt x="2061" y="13143"/>
                  </a:cubicBezTo>
                  <a:cubicBezTo>
                    <a:pt x="2071" y="13146"/>
                    <a:pt x="2082" y="13148"/>
                    <a:pt x="2092" y="13148"/>
                  </a:cubicBezTo>
                  <a:cubicBezTo>
                    <a:pt x="2127" y="13148"/>
                    <a:pt x="2159" y="13127"/>
                    <a:pt x="2172" y="13092"/>
                  </a:cubicBezTo>
                  <a:cubicBezTo>
                    <a:pt x="2212" y="12984"/>
                    <a:pt x="2252" y="12879"/>
                    <a:pt x="2293" y="12771"/>
                  </a:cubicBezTo>
                  <a:cubicBezTo>
                    <a:pt x="2311" y="12727"/>
                    <a:pt x="2289" y="12677"/>
                    <a:pt x="2245" y="12661"/>
                  </a:cubicBezTo>
                  <a:cubicBezTo>
                    <a:pt x="2235" y="12657"/>
                    <a:pt x="2224" y="12655"/>
                    <a:pt x="2214" y="12655"/>
                  </a:cubicBezTo>
                  <a:close/>
                  <a:moveTo>
                    <a:pt x="14484" y="12942"/>
                  </a:moveTo>
                  <a:cubicBezTo>
                    <a:pt x="14445" y="12942"/>
                    <a:pt x="14409" y="12970"/>
                    <a:pt x="14401" y="13008"/>
                  </a:cubicBezTo>
                  <a:cubicBezTo>
                    <a:pt x="14375" y="13121"/>
                    <a:pt x="14348" y="13231"/>
                    <a:pt x="14321" y="13342"/>
                  </a:cubicBezTo>
                  <a:cubicBezTo>
                    <a:pt x="14308" y="13386"/>
                    <a:pt x="14337" y="13434"/>
                    <a:pt x="14383" y="13446"/>
                  </a:cubicBezTo>
                  <a:cubicBezTo>
                    <a:pt x="14390" y="13447"/>
                    <a:pt x="14396" y="13449"/>
                    <a:pt x="14404" y="13449"/>
                  </a:cubicBezTo>
                  <a:cubicBezTo>
                    <a:pt x="14443" y="13449"/>
                    <a:pt x="14478" y="13423"/>
                    <a:pt x="14488" y="13383"/>
                  </a:cubicBezTo>
                  <a:cubicBezTo>
                    <a:pt x="14516" y="13273"/>
                    <a:pt x="14544" y="13159"/>
                    <a:pt x="14568" y="13047"/>
                  </a:cubicBezTo>
                  <a:cubicBezTo>
                    <a:pt x="14579" y="13000"/>
                    <a:pt x="14550" y="12956"/>
                    <a:pt x="14504" y="12944"/>
                  </a:cubicBezTo>
                  <a:cubicBezTo>
                    <a:pt x="14497" y="12943"/>
                    <a:pt x="14490" y="12942"/>
                    <a:pt x="14484" y="12942"/>
                  </a:cubicBezTo>
                  <a:close/>
                  <a:moveTo>
                    <a:pt x="1921" y="13462"/>
                  </a:moveTo>
                  <a:cubicBezTo>
                    <a:pt x="1885" y="13462"/>
                    <a:pt x="1851" y="13485"/>
                    <a:pt x="1839" y="13521"/>
                  </a:cubicBezTo>
                  <a:cubicBezTo>
                    <a:pt x="1802" y="13638"/>
                    <a:pt x="1768" y="13747"/>
                    <a:pt x="1739" y="13854"/>
                  </a:cubicBezTo>
                  <a:cubicBezTo>
                    <a:pt x="1727" y="13900"/>
                    <a:pt x="1754" y="13947"/>
                    <a:pt x="1799" y="13960"/>
                  </a:cubicBezTo>
                  <a:cubicBezTo>
                    <a:pt x="1807" y="13963"/>
                    <a:pt x="1815" y="13963"/>
                    <a:pt x="1823" y="13963"/>
                  </a:cubicBezTo>
                  <a:cubicBezTo>
                    <a:pt x="1859" y="13963"/>
                    <a:pt x="1895" y="13939"/>
                    <a:pt x="1904" y="13900"/>
                  </a:cubicBezTo>
                  <a:cubicBezTo>
                    <a:pt x="1933" y="13795"/>
                    <a:pt x="1965" y="13689"/>
                    <a:pt x="2004" y="13574"/>
                  </a:cubicBezTo>
                  <a:cubicBezTo>
                    <a:pt x="2018" y="13529"/>
                    <a:pt x="1992" y="13481"/>
                    <a:pt x="1947" y="13466"/>
                  </a:cubicBezTo>
                  <a:cubicBezTo>
                    <a:pt x="1939" y="13464"/>
                    <a:pt x="1930" y="13462"/>
                    <a:pt x="1921" y="13462"/>
                  </a:cubicBezTo>
                  <a:close/>
                  <a:moveTo>
                    <a:pt x="14264" y="13773"/>
                  </a:moveTo>
                  <a:cubicBezTo>
                    <a:pt x="14228" y="13773"/>
                    <a:pt x="14195" y="13797"/>
                    <a:pt x="14183" y="13833"/>
                  </a:cubicBezTo>
                  <a:cubicBezTo>
                    <a:pt x="14150" y="13944"/>
                    <a:pt x="14114" y="14053"/>
                    <a:pt x="14078" y="14158"/>
                  </a:cubicBezTo>
                  <a:cubicBezTo>
                    <a:pt x="14062" y="14203"/>
                    <a:pt x="14086" y="14251"/>
                    <a:pt x="14130" y="14267"/>
                  </a:cubicBezTo>
                  <a:cubicBezTo>
                    <a:pt x="14140" y="14270"/>
                    <a:pt x="14150" y="14272"/>
                    <a:pt x="14159" y="14272"/>
                  </a:cubicBezTo>
                  <a:cubicBezTo>
                    <a:pt x="14194" y="14272"/>
                    <a:pt x="14227" y="14249"/>
                    <a:pt x="14239" y="14214"/>
                  </a:cubicBezTo>
                  <a:cubicBezTo>
                    <a:pt x="14276" y="14107"/>
                    <a:pt x="14313" y="13996"/>
                    <a:pt x="14347" y="13884"/>
                  </a:cubicBezTo>
                  <a:cubicBezTo>
                    <a:pt x="14361" y="13838"/>
                    <a:pt x="14335" y="13790"/>
                    <a:pt x="14291" y="13777"/>
                  </a:cubicBezTo>
                  <a:cubicBezTo>
                    <a:pt x="14282" y="13774"/>
                    <a:pt x="14273" y="13773"/>
                    <a:pt x="14264" y="13773"/>
                  </a:cubicBezTo>
                  <a:close/>
                  <a:moveTo>
                    <a:pt x="1707" y="14293"/>
                  </a:moveTo>
                  <a:cubicBezTo>
                    <a:pt x="1666" y="14293"/>
                    <a:pt x="1630" y="14323"/>
                    <a:pt x="1622" y="14365"/>
                  </a:cubicBezTo>
                  <a:cubicBezTo>
                    <a:pt x="1602" y="14478"/>
                    <a:pt x="1584" y="14594"/>
                    <a:pt x="1570" y="14709"/>
                  </a:cubicBezTo>
                  <a:cubicBezTo>
                    <a:pt x="1565" y="14757"/>
                    <a:pt x="1598" y="14799"/>
                    <a:pt x="1645" y="14805"/>
                  </a:cubicBezTo>
                  <a:lnTo>
                    <a:pt x="1656" y="14805"/>
                  </a:lnTo>
                  <a:cubicBezTo>
                    <a:pt x="1699" y="14805"/>
                    <a:pt x="1736" y="14773"/>
                    <a:pt x="1741" y="14730"/>
                  </a:cubicBezTo>
                  <a:cubicBezTo>
                    <a:pt x="1754" y="14618"/>
                    <a:pt x="1771" y="14506"/>
                    <a:pt x="1791" y="14395"/>
                  </a:cubicBezTo>
                  <a:cubicBezTo>
                    <a:pt x="1799" y="14349"/>
                    <a:pt x="1768" y="14304"/>
                    <a:pt x="1722" y="14294"/>
                  </a:cubicBezTo>
                  <a:cubicBezTo>
                    <a:pt x="1717" y="14293"/>
                    <a:pt x="1712" y="14293"/>
                    <a:pt x="1707" y="14293"/>
                  </a:cubicBezTo>
                  <a:close/>
                  <a:moveTo>
                    <a:pt x="13974" y="14581"/>
                  </a:moveTo>
                  <a:cubicBezTo>
                    <a:pt x="13941" y="14581"/>
                    <a:pt x="13908" y="14600"/>
                    <a:pt x="13895" y="14634"/>
                  </a:cubicBezTo>
                  <a:cubicBezTo>
                    <a:pt x="13850" y="14739"/>
                    <a:pt x="13804" y="14844"/>
                    <a:pt x="13756" y="14943"/>
                  </a:cubicBezTo>
                  <a:cubicBezTo>
                    <a:pt x="13735" y="14984"/>
                    <a:pt x="13753" y="15037"/>
                    <a:pt x="13796" y="15057"/>
                  </a:cubicBezTo>
                  <a:cubicBezTo>
                    <a:pt x="13807" y="15063"/>
                    <a:pt x="13820" y="15066"/>
                    <a:pt x="13833" y="15066"/>
                  </a:cubicBezTo>
                  <a:cubicBezTo>
                    <a:pt x="13865" y="15066"/>
                    <a:pt x="13895" y="15049"/>
                    <a:pt x="13909" y="15018"/>
                  </a:cubicBezTo>
                  <a:cubicBezTo>
                    <a:pt x="13959" y="14916"/>
                    <a:pt x="14007" y="14808"/>
                    <a:pt x="14054" y="14701"/>
                  </a:cubicBezTo>
                  <a:cubicBezTo>
                    <a:pt x="14071" y="14656"/>
                    <a:pt x="14050" y="14607"/>
                    <a:pt x="14007" y="14587"/>
                  </a:cubicBezTo>
                  <a:cubicBezTo>
                    <a:pt x="13996" y="14583"/>
                    <a:pt x="13985" y="14581"/>
                    <a:pt x="13974" y="14581"/>
                  </a:cubicBezTo>
                  <a:close/>
                  <a:moveTo>
                    <a:pt x="1615" y="15148"/>
                  </a:moveTo>
                  <a:cubicBezTo>
                    <a:pt x="1570" y="15148"/>
                    <a:pt x="1534" y="15185"/>
                    <a:pt x="1533" y="15231"/>
                  </a:cubicBezTo>
                  <a:cubicBezTo>
                    <a:pt x="1531" y="15282"/>
                    <a:pt x="1531" y="15334"/>
                    <a:pt x="1531" y="15385"/>
                  </a:cubicBezTo>
                  <a:cubicBezTo>
                    <a:pt x="1531" y="15449"/>
                    <a:pt x="1533" y="15515"/>
                    <a:pt x="1534" y="15580"/>
                  </a:cubicBezTo>
                  <a:cubicBezTo>
                    <a:pt x="1536" y="15627"/>
                    <a:pt x="1574" y="15663"/>
                    <a:pt x="1619" y="15663"/>
                  </a:cubicBezTo>
                  <a:lnTo>
                    <a:pt x="1622" y="15663"/>
                  </a:lnTo>
                  <a:cubicBezTo>
                    <a:pt x="1670" y="15662"/>
                    <a:pt x="1707" y="15622"/>
                    <a:pt x="1706" y="15574"/>
                  </a:cubicBezTo>
                  <a:cubicBezTo>
                    <a:pt x="1704" y="15511"/>
                    <a:pt x="1702" y="15447"/>
                    <a:pt x="1702" y="15385"/>
                  </a:cubicBezTo>
                  <a:cubicBezTo>
                    <a:pt x="1702" y="15335"/>
                    <a:pt x="1702" y="15286"/>
                    <a:pt x="1704" y="15236"/>
                  </a:cubicBezTo>
                  <a:cubicBezTo>
                    <a:pt x="1706" y="15188"/>
                    <a:pt x="1669" y="15148"/>
                    <a:pt x="1621" y="15148"/>
                  </a:cubicBezTo>
                  <a:cubicBezTo>
                    <a:pt x="1619" y="15148"/>
                    <a:pt x="1617" y="15148"/>
                    <a:pt x="1615" y="15148"/>
                  </a:cubicBezTo>
                  <a:close/>
                  <a:moveTo>
                    <a:pt x="13589" y="15348"/>
                  </a:moveTo>
                  <a:cubicBezTo>
                    <a:pt x="13560" y="15348"/>
                    <a:pt x="13531" y="15363"/>
                    <a:pt x="13516" y="15390"/>
                  </a:cubicBezTo>
                  <a:cubicBezTo>
                    <a:pt x="13456" y="15487"/>
                    <a:pt x="13395" y="15583"/>
                    <a:pt x="13333" y="15675"/>
                  </a:cubicBezTo>
                  <a:cubicBezTo>
                    <a:pt x="13306" y="15713"/>
                    <a:pt x="13315" y="15768"/>
                    <a:pt x="13355" y="15793"/>
                  </a:cubicBezTo>
                  <a:cubicBezTo>
                    <a:pt x="13370" y="15804"/>
                    <a:pt x="13387" y="15809"/>
                    <a:pt x="13403" y="15809"/>
                  </a:cubicBezTo>
                  <a:cubicBezTo>
                    <a:pt x="13431" y="15809"/>
                    <a:pt x="13458" y="15796"/>
                    <a:pt x="13474" y="15772"/>
                  </a:cubicBezTo>
                  <a:cubicBezTo>
                    <a:pt x="13540" y="15678"/>
                    <a:pt x="13602" y="15579"/>
                    <a:pt x="13663" y="15478"/>
                  </a:cubicBezTo>
                  <a:cubicBezTo>
                    <a:pt x="13687" y="15438"/>
                    <a:pt x="13674" y="15385"/>
                    <a:pt x="13632" y="15361"/>
                  </a:cubicBezTo>
                  <a:cubicBezTo>
                    <a:pt x="13619" y="15352"/>
                    <a:pt x="13604" y="15348"/>
                    <a:pt x="13589" y="15348"/>
                  </a:cubicBezTo>
                  <a:close/>
                  <a:moveTo>
                    <a:pt x="13089" y="16045"/>
                  </a:moveTo>
                  <a:cubicBezTo>
                    <a:pt x="13065" y="16045"/>
                    <a:pt x="13041" y="16055"/>
                    <a:pt x="13024" y="16075"/>
                  </a:cubicBezTo>
                  <a:cubicBezTo>
                    <a:pt x="12950" y="16160"/>
                    <a:pt x="12873" y="16243"/>
                    <a:pt x="12793" y="16320"/>
                  </a:cubicBezTo>
                  <a:cubicBezTo>
                    <a:pt x="12760" y="16354"/>
                    <a:pt x="12760" y="16408"/>
                    <a:pt x="12793" y="16442"/>
                  </a:cubicBezTo>
                  <a:cubicBezTo>
                    <a:pt x="12809" y="16459"/>
                    <a:pt x="12832" y="16467"/>
                    <a:pt x="12854" y="16467"/>
                  </a:cubicBezTo>
                  <a:cubicBezTo>
                    <a:pt x="12877" y="16467"/>
                    <a:pt x="12897" y="16459"/>
                    <a:pt x="12915" y="16443"/>
                  </a:cubicBezTo>
                  <a:cubicBezTo>
                    <a:pt x="12997" y="16362"/>
                    <a:pt x="13077" y="16275"/>
                    <a:pt x="13154" y="16187"/>
                  </a:cubicBezTo>
                  <a:cubicBezTo>
                    <a:pt x="13186" y="16152"/>
                    <a:pt x="13181" y="16097"/>
                    <a:pt x="13146" y="16065"/>
                  </a:cubicBezTo>
                  <a:cubicBezTo>
                    <a:pt x="13129" y="16052"/>
                    <a:pt x="13109" y="16045"/>
                    <a:pt x="13089" y="16045"/>
                  </a:cubicBezTo>
                  <a:close/>
                  <a:moveTo>
                    <a:pt x="1661" y="16005"/>
                  </a:moveTo>
                  <a:cubicBezTo>
                    <a:pt x="1658" y="16005"/>
                    <a:pt x="1654" y="16006"/>
                    <a:pt x="1650" y="16006"/>
                  </a:cubicBezTo>
                  <a:cubicBezTo>
                    <a:pt x="1603" y="16011"/>
                    <a:pt x="1570" y="16054"/>
                    <a:pt x="1576" y="16101"/>
                  </a:cubicBezTo>
                  <a:cubicBezTo>
                    <a:pt x="1590" y="16216"/>
                    <a:pt x="1608" y="16333"/>
                    <a:pt x="1630" y="16446"/>
                  </a:cubicBezTo>
                  <a:cubicBezTo>
                    <a:pt x="1637" y="16487"/>
                    <a:pt x="1674" y="16515"/>
                    <a:pt x="1714" y="16515"/>
                  </a:cubicBezTo>
                  <a:cubicBezTo>
                    <a:pt x="1720" y="16515"/>
                    <a:pt x="1725" y="16515"/>
                    <a:pt x="1730" y="16514"/>
                  </a:cubicBezTo>
                  <a:cubicBezTo>
                    <a:pt x="1776" y="16506"/>
                    <a:pt x="1808" y="16461"/>
                    <a:pt x="1799" y="16414"/>
                  </a:cubicBezTo>
                  <a:cubicBezTo>
                    <a:pt x="1778" y="16304"/>
                    <a:pt x="1760" y="16192"/>
                    <a:pt x="1746" y="16080"/>
                  </a:cubicBezTo>
                  <a:cubicBezTo>
                    <a:pt x="1741" y="16037"/>
                    <a:pt x="1705" y="16005"/>
                    <a:pt x="1661" y="16005"/>
                  </a:cubicBezTo>
                  <a:close/>
                  <a:moveTo>
                    <a:pt x="12464" y="16632"/>
                  </a:moveTo>
                  <a:cubicBezTo>
                    <a:pt x="12446" y="16632"/>
                    <a:pt x="12428" y="16638"/>
                    <a:pt x="12412" y="16650"/>
                  </a:cubicBezTo>
                  <a:cubicBezTo>
                    <a:pt x="12326" y="16716"/>
                    <a:pt x="12236" y="16778"/>
                    <a:pt x="12135" y="16842"/>
                  </a:cubicBezTo>
                  <a:cubicBezTo>
                    <a:pt x="12097" y="16868"/>
                    <a:pt x="12084" y="16922"/>
                    <a:pt x="12111" y="16962"/>
                  </a:cubicBezTo>
                  <a:cubicBezTo>
                    <a:pt x="12127" y="16986"/>
                    <a:pt x="12154" y="17001"/>
                    <a:pt x="12183" y="17001"/>
                  </a:cubicBezTo>
                  <a:cubicBezTo>
                    <a:pt x="12199" y="17001"/>
                    <a:pt x="12215" y="16996"/>
                    <a:pt x="12230" y="16986"/>
                  </a:cubicBezTo>
                  <a:cubicBezTo>
                    <a:pt x="12332" y="16920"/>
                    <a:pt x="12427" y="16855"/>
                    <a:pt x="12516" y="16786"/>
                  </a:cubicBezTo>
                  <a:cubicBezTo>
                    <a:pt x="12555" y="16757"/>
                    <a:pt x="12561" y="16704"/>
                    <a:pt x="12532" y="16666"/>
                  </a:cubicBezTo>
                  <a:cubicBezTo>
                    <a:pt x="12515" y="16644"/>
                    <a:pt x="12490" y="16632"/>
                    <a:pt x="12464" y="16632"/>
                  </a:cubicBezTo>
                  <a:close/>
                  <a:moveTo>
                    <a:pt x="1833" y="16845"/>
                  </a:moveTo>
                  <a:cubicBezTo>
                    <a:pt x="1825" y="16845"/>
                    <a:pt x="1818" y="16846"/>
                    <a:pt x="1810" y="16848"/>
                  </a:cubicBezTo>
                  <a:cubicBezTo>
                    <a:pt x="1763" y="16861"/>
                    <a:pt x="1738" y="16909"/>
                    <a:pt x="1751" y="16956"/>
                  </a:cubicBezTo>
                  <a:cubicBezTo>
                    <a:pt x="1784" y="17068"/>
                    <a:pt x="1819" y="17178"/>
                    <a:pt x="1859" y="17287"/>
                  </a:cubicBezTo>
                  <a:cubicBezTo>
                    <a:pt x="1871" y="17322"/>
                    <a:pt x="1904" y="17345"/>
                    <a:pt x="1939" y="17345"/>
                  </a:cubicBezTo>
                  <a:cubicBezTo>
                    <a:pt x="1949" y="17345"/>
                    <a:pt x="1959" y="17343"/>
                    <a:pt x="1968" y="17338"/>
                  </a:cubicBezTo>
                  <a:cubicBezTo>
                    <a:pt x="2013" y="17322"/>
                    <a:pt x="2036" y="17274"/>
                    <a:pt x="2020" y="17230"/>
                  </a:cubicBezTo>
                  <a:cubicBezTo>
                    <a:pt x="1983" y="17124"/>
                    <a:pt x="1947" y="17017"/>
                    <a:pt x="1915" y="16908"/>
                  </a:cubicBezTo>
                  <a:cubicBezTo>
                    <a:pt x="1905" y="16869"/>
                    <a:pt x="1870" y="16845"/>
                    <a:pt x="1833" y="16845"/>
                  </a:cubicBezTo>
                  <a:close/>
                  <a:moveTo>
                    <a:pt x="11739" y="17091"/>
                  </a:moveTo>
                  <a:cubicBezTo>
                    <a:pt x="11725" y="17091"/>
                    <a:pt x="11711" y="17094"/>
                    <a:pt x="11698" y="17101"/>
                  </a:cubicBezTo>
                  <a:cubicBezTo>
                    <a:pt x="11597" y="17156"/>
                    <a:pt x="11496" y="17209"/>
                    <a:pt x="11395" y="17262"/>
                  </a:cubicBezTo>
                  <a:cubicBezTo>
                    <a:pt x="11354" y="17282"/>
                    <a:pt x="11336" y="17335"/>
                    <a:pt x="11359" y="17377"/>
                  </a:cubicBezTo>
                  <a:cubicBezTo>
                    <a:pt x="11373" y="17406"/>
                    <a:pt x="11403" y="17423"/>
                    <a:pt x="11435" y="17423"/>
                  </a:cubicBezTo>
                  <a:cubicBezTo>
                    <a:pt x="11448" y="17423"/>
                    <a:pt x="11463" y="17420"/>
                    <a:pt x="11474" y="17414"/>
                  </a:cubicBezTo>
                  <a:cubicBezTo>
                    <a:pt x="11576" y="17361"/>
                    <a:pt x="11679" y="17308"/>
                    <a:pt x="11780" y="17252"/>
                  </a:cubicBezTo>
                  <a:cubicBezTo>
                    <a:pt x="11821" y="17230"/>
                    <a:pt x="11837" y="17177"/>
                    <a:pt x="11815" y="17135"/>
                  </a:cubicBezTo>
                  <a:cubicBezTo>
                    <a:pt x="11799" y="17107"/>
                    <a:pt x="11769" y="17091"/>
                    <a:pt x="11739" y="17091"/>
                  </a:cubicBezTo>
                  <a:close/>
                  <a:moveTo>
                    <a:pt x="10975" y="17486"/>
                  </a:moveTo>
                  <a:cubicBezTo>
                    <a:pt x="10962" y="17486"/>
                    <a:pt x="10949" y="17489"/>
                    <a:pt x="10936" y="17495"/>
                  </a:cubicBezTo>
                  <a:cubicBezTo>
                    <a:pt x="10833" y="17548"/>
                    <a:pt x="10732" y="17603"/>
                    <a:pt x="10632" y="17657"/>
                  </a:cubicBezTo>
                  <a:cubicBezTo>
                    <a:pt x="10590" y="17681"/>
                    <a:pt x="10574" y="17732"/>
                    <a:pt x="10596" y="17774"/>
                  </a:cubicBezTo>
                  <a:cubicBezTo>
                    <a:pt x="10612" y="17803"/>
                    <a:pt x="10643" y="17819"/>
                    <a:pt x="10673" y="17819"/>
                  </a:cubicBezTo>
                  <a:cubicBezTo>
                    <a:pt x="10686" y="17819"/>
                    <a:pt x="10700" y="17816"/>
                    <a:pt x="10713" y="17808"/>
                  </a:cubicBezTo>
                  <a:cubicBezTo>
                    <a:pt x="10812" y="17753"/>
                    <a:pt x="10913" y="17700"/>
                    <a:pt x="11016" y="17649"/>
                  </a:cubicBezTo>
                  <a:cubicBezTo>
                    <a:pt x="11057" y="17627"/>
                    <a:pt x="11073" y="17575"/>
                    <a:pt x="11053" y="17532"/>
                  </a:cubicBezTo>
                  <a:cubicBezTo>
                    <a:pt x="11037" y="17503"/>
                    <a:pt x="11007" y="17486"/>
                    <a:pt x="10975" y="17486"/>
                  </a:cubicBezTo>
                  <a:close/>
                  <a:moveTo>
                    <a:pt x="2138" y="17648"/>
                  </a:moveTo>
                  <a:cubicBezTo>
                    <a:pt x="2126" y="17648"/>
                    <a:pt x="2113" y="17650"/>
                    <a:pt x="2101" y="17655"/>
                  </a:cubicBezTo>
                  <a:cubicBezTo>
                    <a:pt x="2058" y="17676"/>
                    <a:pt x="2040" y="17728"/>
                    <a:pt x="2061" y="17771"/>
                  </a:cubicBezTo>
                  <a:cubicBezTo>
                    <a:pt x="2112" y="17875"/>
                    <a:pt x="2167" y="17979"/>
                    <a:pt x="2223" y="18080"/>
                  </a:cubicBezTo>
                  <a:cubicBezTo>
                    <a:pt x="2239" y="18109"/>
                    <a:pt x="2268" y="18123"/>
                    <a:pt x="2298" y="18123"/>
                  </a:cubicBezTo>
                  <a:cubicBezTo>
                    <a:pt x="2313" y="18123"/>
                    <a:pt x="2327" y="18120"/>
                    <a:pt x="2341" y="18112"/>
                  </a:cubicBezTo>
                  <a:cubicBezTo>
                    <a:pt x="2381" y="18089"/>
                    <a:pt x="2396" y="18037"/>
                    <a:pt x="2373" y="17995"/>
                  </a:cubicBezTo>
                  <a:cubicBezTo>
                    <a:pt x="2317" y="17897"/>
                    <a:pt x="2265" y="17798"/>
                    <a:pt x="2217" y="17696"/>
                  </a:cubicBezTo>
                  <a:cubicBezTo>
                    <a:pt x="2201" y="17665"/>
                    <a:pt x="2170" y="17648"/>
                    <a:pt x="2138" y="17648"/>
                  </a:cubicBezTo>
                  <a:close/>
                  <a:moveTo>
                    <a:pt x="10229" y="17910"/>
                  </a:moveTo>
                  <a:cubicBezTo>
                    <a:pt x="10213" y="17910"/>
                    <a:pt x="10197" y="17915"/>
                    <a:pt x="10183" y="17925"/>
                  </a:cubicBezTo>
                  <a:cubicBezTo>
                    <a:pt x="10146" y="17947"/>
                    <a:pt x="10111" y="17971"/>
                    <a:pt x="10074" y="17995"/>
                  </a:cubicBezTo>
                  <a:cubicBezTo>
                    <a:pt x="10015" y="18037"/>
                    <a:pt x="9954" y="18080"/>
                    <a:pt x="9897" y="18123"/>
                  </a:cubicBezTo>
                  <a:cubicBezTo>
                    <a:pt x="9858" y="18152"/>
                    <a:pt x="9850" y="18206"/>
                    <a:pt x="9879" y="18243"/>
                  </a:cubicBezTo>
                  <a:cubicBezTo>
                    <a:pt x="9895" y="18266"/>
                    <a:pt x="9921" y="18278"/>
                    <a:pt x="9948" y="18278"/>
                  </a:cubicBezTo>
                  <a:cubicBezTo>
                    <a:pt x="9965" y="18278"/>
                    <a:pt x="9983" y="18272"/>
                    <a:pt x="9999" y="18261"/>
                  </a:cubicBezTo>
                  <a:cubicBezTo>
                    <a:pt x="10055" y="18219"/>
                    <a:pt x="10113" y="18178"/>
                    <a:pt x="10172" y="18137"/>
                  </a:cubicBezTo>
                  <a:cubicBezTo>
                    <a:pt x="10206" y="18113"/>
                    <a:pt x="10241" y="18091"/>
                    <a:pt x="10276" y="18069"/>
                  </a:cubicBezTo>
                  <a:cubicBezTo>
                    <a:pt x="10316" y="18043"/>
                    <a:pt x="10327" y="17989"/>
                    <a:pt x="10302" y="17949"/>
                  </a:cubicBezTo>
                  <a:cubicBezTo>
                    <a:pt x="10285" y="17924"/>
                    <a:pt x="10257" y="17910"/>
                    <a:pt x="10229" y="17910"/>
                  </a:cubicBezTo>
                  <a:close/>
                  <a:moveTo>
                    <a:pt x="2577" y="18385"/>
                  </a:moveTo>
                  <a:cubicBezTo>
                    <a:pt x="2560" y="18385"/>
                    <a:pt x="2542" y="18390"/>
                    <a:pt x="2527" y="18402"/>
                  </a:cubicBezTo>
                  <a:cubicBezTo>
                    <a:pt x="2489" y="18429"/>
                    <a:pt x="2481" y="18483"/>
                    <a:pt x="2508" y="18522"/>
                  </a:cubicBezTo>
                  <a:cubicBezTo>
                    <a:pt x="2577" y="18616"/>
                    <a:pt x="2649" y="18708"/>
                    <a:pt x="2724" y="18797"/>
                  </a:cubicBezTo>
                  <a:cubicBezTo>
                    <a:pt x="2742" y="18816"/>
                    <a:pt x="2766" y="18826"/>
                    <a:pt x="2790" y="18826"/>
                  </a:cubicBezTo>
                  <a:cubicBezTo>
                    <a:pt x="2809" y="18826"/>
                    <a:pt x="2830" y="18820"/>
                    <a:pt x="2846" y="18807"/>
                  </a:cubicBezTo>
                  <a:cubicBezTo>
                    <a:pt x="2881" y="18776"/>
                    <a:pt x="2886" y="18722"/>
                    <a:pt x="2855" y="18685"/>
                  </a:cubicBezTo>
                  <a:cubicBezTo>
                    <a:pt x="2783" y="18600"/>
                    <a:pt x="2713" y="18511"/>
                    <a:pt x="2647" y="18421"/>
                  </a:cubicBezTo>
                  <a:cubicBezTo>
                    <a:pt x="2630" y="18398"/>
                    <a:pt x="2604" y="18385"/>
                    <a:pt x="2577" y="18385"/>
                  </a:cubicBezTo>
                  <a:close/>
                  <a:moveTo>
                    <a:pt x="9547" y="18429"/>
                  </a:moveTo>
                  <a:cubicBezTo>
                    <a:pt x="9527" y="18429"/>
                    <a:pt x="9506" y="18436"/>
                    <a:pt x="9490" y="18450"/>
                  </a:cubicBezTo>
                  <a:cubicBezTo>
                    <a:pt x="9402" y="18525"/>
                    <a:pt x="9317" y="18600"/>
                    <a:pt x="9230" y="18677"/>
                  </a:cubicBezTo>
                  <a:cubicBezTo>
                    <a:pt x="9195" y="18708"/>
                    <a:pt x="9190" y="18762"/>
                    <a:pt x="9222" y="18799"/>
                  </a:cubicBezTo>
                  <a:cubicBezTo>
                    <a:pt x="9240" y="18818"/>
                    <a:pt x="9262" y="18828"/>
                    <a:pt x="9286" y="18828"/>
                  </a:cubicBezTo>
                  <a:cubicBezTo>
                    <a:pt x="9307" y="18828"/>
                    <a:pt x="9328" y="18820"/>
                    <a:pt x="9344" y="18805"/>
                  </a:cubicBezTo>
                  <a:cubicBezTo>
                    <a:pt x="9429" y="18730"/>
                    <a:pt x="9515" y="18655"/>
                    <a:pt x="9602" y="18581"/>
                  </a:cubicBezTo>
                  <a:cubicBezTo>
                    <a:pt x="9637" y="18549"/>
                    <a:pt x="9642" y="18495"/>
                    <a:pt x="9611" y="18459"/>
                  </a:cubicBezTo>
                  <a:cubicBezTo>
                    <a:pt x="9595" y="18439"/>
                    <a:pt x="9571" y="18429"/>
                    <a:pt x="9547" y="18429"/>
                  </a:cubicBezTo>
                  <a:close/>
                  <a:moveTo>
                    <a:pt x="8900" y="18997"/>
                  </a:moveTo>
                  <a:cubicBezTo>
                    <a:pt x="8880" y="18997"/>
                    <a:pt x="8860" y="19004"/>
                    <a:pt x="8844" y="19018"/>
                  </a:cubicBezTo>
                  <a:cubicBezTo>
                    <a:pt x="8758" y="19092"/>
                    <a:pt x="8671" y="19166"/>
                    <a:pt x="8583" y="19238"/>
                  </a:cubicBezTo>
                  <a:cubicBezTo>
                    <a:pt x="8547" y="19268"/>
                    <a:pt x="8540" y="19321"/>
                    <a:pt x="8571" y="19358"/>
                  </a:cubicBezTo>
                  <a:cubicBezTo>
                    <a:pt x="8588" y="19379"/>
                    <a:pt x="8612" y="19390"/>
                    <a:pt x="8638" y="19390"/>
                  </a:cubicBezTo>
                  <a:cubicBezTo>
                    <a:pt x="8657" y="19390"/>
                    <a:pt x="8676" y="19383"/>
                    <a:pt x="8692" y="19371"/>
                  </a:cubicBezTo>
                  <a:cubicBezTo>
                    <a:pt x="8780" y="19298"/>
                    <a:pt x="8868" y="19223"/>
                    <a:pt x="8957" y="19148"/>
                  </a:cubicBezTo>
                  <a:cubicBezTo>
                    <a:pt x="8992" y="19116"/>
                    <a:pt x="8997" y="19061"/>
                    <a:pt x="8965" y="19026"/>
                  </a:cubicBezTo>
                  <a:cubicBezTo>
                    <a:pt x="8948" y="19007"/>
                    <a:pt x="8924" y="18997"/>
                    <a:pt x="8900" y="18997"/>
                  </a:cubicBezTo>
                  <a:close/>
                  <a:moveTo>
                    <a:pt x="3146" y="19027"/>
                  </a:moveTo>
                  <a:cubicBezTo>
                    <a:pt x="3123" y="19027"/>
                    <a:pt x="3100" y="19037"/>
                    <a:pt x="3083" y="19055"/>
                  </a:cubicBezTo>
                  <a:cubicBezTo>
                    <a:pt x="3051" y="19090"/>
                    <a:pt x="3052" y="19145"/>
                    <a:pt x="3088" y="19177"/>
                  </a:cubicBezTo>
                  <a:cubicBezTo>
                    <a:pt x="3173" y="19255"/>
                    <a:pt x="3262" y="19332"/>
                    <a:pt x="3355" y="19403"/>
                  </a:cubicBezTo>
                  <a:cubicBezTo>
                    <a:pt x="3371" y="19415"/>
                    <a:pt x="3389" y="19422"/>
                    <a:pt x="3408" y="19422"/>
                  </a:cubicBezTo>
                  <a:cubicBezTo>
                    <a:pt x="3434" y="19422"/>
                    <a:pt x="3458" y="19411"/>
                    <a:pt x="3475" y="19388"/>
                  </a:cubicBezTo>
                  <a:cubicBezTo>
                    <a:pt x="3504" y="19351"/>
                    <a:pt x="3498" y="19297"/>
                    <a:pt x="3461" y="19268"/>
                  </a:cubicBezTo>
                  <a:cubicBezTo>
                    <a:pt x="3371" y="19199"/>
                    <a:pt x="3286" y="19126"/>
                    <a:pt x="3205" y="19050"/>
                  </a:cubicBezTo>
                  <a:cubicBezTo>
                    <a:pt x="3188" y="19035"/>
                    <a:pt x="3167" y="19027"/>
                    <a:pt x="3146" y="19027"/>
                  </a:cubicBezTo>
                  <a:close/>
                  <a:moveTo>
                    <a:pt x="8225" y="19528"/>
                  </a:moveTo>
                  <a:cubicBezTo>
                    <a:pt x="8208" y="19528"/>
                    <a:pt x="8192" y="19532"/>
                    <a:pt x="8177" y="19542"/>
                  </a:cubicBezTo>
                  <a:cubicBezTo>
                    <a:pt x="8084" y="19604"/>
                    <a:pt x="7991" y="19664"/>
                    <a:pt x="7895" y="19718"/>
                  </a:cubicBezTo>
                  <a:cubicBezTo>
                    <a:pt x="7893" y="19720"/>
                    <a:pt x="7890" y="19721"/>
                    <a:pt x="7887" y="19723"/>
                  </a:cubicBezTo>
                  <a:lnTo>
                    <a:pt x="7933" y="19793"/>
                  </a:lnTo>
                  <a:lnTo>
                    <a:pt x="7978" y="19869"/>
                  </a:lnTo>
                  <a:cubicBezTo>
                    <a:pt x="8076" y="19814"/>
                    <a:pt x="8175" y="19752"/>
                    <a:pt x="8274" y="19684"/>
                  </a:cubicBezTo>
                  <a:cubicBezTo>
                    <a:pt x="8313" y="19657"/>
                    <a:pt x="8322" y="19604"/>
                    <a:pt x="8297" y="19566"/>
                  </a:cubicBezTo>
                  <a:cubicBezTo>
                    <a:pt x="8280" y="19541"/>
                    <a:pt x="8253" y="19528"/>
                    <a:pt x="8225" y="19528"/>
                  </a:cubicBezTo>
                  <a:close/>
                  <a:moveTo>
                    <a:pt x="3832" y="19541"/>
                  </a:moveTo>
                  <a:cubicBezTo>
                    <a:pt x="3803" y="19541"/>
                    <a:pt x="3774" y="19556"/>
                    <a:pt x="3759" y="19582"/>
                  </a:cubicBezTo>
                  <a:cubicBezTo>
                    <a:pt x="3735" y="19624"/>
                    <a:pt x="3747" y="19676"/>
                    <a:pt x="3787" y="19700"/>
                  </a:cubicBezTo>
                  <a:cubicBezTo>
                    <a:pt x="3888" y="19760"/>
                    <a:pt x="3991" y="19817"/>
                    <a:pt x="4095" y="19869"/>
                  </a:cubicBezTo>
                  <a:cubicBezTo>
                    <a:pt x="4108" y="19875"/>
                    <a:pt x="4120" y="19878"/>
                    <a:pt x="4133" y="19878"/>
                  </a:cubicBezTo>
                  <a:cubicBezTo>
                    <a:pt x="4165" y="19878"/>
                    <a:pt x="4196" y="19861"/>
                    <a:pt x="4210" y="19830"/>
                  </a:cubicBezTo>
                  <a:cubicBezTo>
                    <a:pt x="4231" y="19787"/>
                    <a:pt x="4215" y="19736"/>
                    <a:pt x="4172" y="19715"/>
                  </a:cubicBezTo>
                  <a:cubicBezTo>
                    <a:pt x="4071" y="19665"/>
                    <a:pt x="3972" y="19611"/>
                    <a:pt x="3877" y="19553"/>
                  </a:cubicBezTo>
                  <a:cubicBezTo>
                    <a:pt x="3863" y="19545"/>
                    <a:pt x="3847" y="19541"/>
                    <a:pt x="3832" y="19541"/>
                  </a:cubicBezTo>
                  <a:close/>
                  <a:moveTo>
                    <a:pt x="4607" y="19910"/>
                  </a:moveTo>
                  <a:cubicBezTo>
                    <a:pt x="4572" y="19910"/>
                    <a:pt x="4539" y="19931"/>
                    <a:pt x="4526" y="19966"/>
                  </a:cubicBezTo>
                  <a:cubicBezTo>
                    <a:pt x="4510" y="20011"/>
                    <a:pt x="4534" y="20059"/>
                    <a:pt x="4578" y="20077"/>
                  </a:cubicBezTo>
                  <a:cubicBezTo>
                    <a:pt x="4687" y="20115"/>
                    <a:pt x="4799" y="20152"/>
                    <a:pt x="4912" y="20182"/>
                  </a:cubicBezTo>
                  <a:cubicBezTo>
                    <a:pt x="4920" y="20184"/>
                    <a:pt x="4928" y="20186"/>
                    <a:pt x="4934" y="20186"/>
                  </a:cubicBezTo>
                  <a:cubicBezTo>
                    <a:pt x="4972" y="20186"/>
                    <a:pt x="5006" y="20160"/>
                    <a:pt x="5017" y="20123"/>
                  </a:cubicBezTo>
                  <a:cubicBezTo>
                    <a:pt x="5030" y="20077"/>
                    <a:pt x="5003" y="20029"/>
                    <a:pt x="4958" y="20017"/>
                  </a:cubicBezTo>
                  <a:cubicBezTo>
                    <a:pt x="4849" y="19987"/>
                    <a:pt x="4742" y="19952"/>
                    <a:pt x="4636" y="19915"/>
                  </a:cubicBezTo>
                  <a:cubicBezTo>
                    <a:pt x="4626" y="19911"/>
                    <a:pt x="4616" y="19910"/>
                    <a:pt x="4607" y="19910"/>
                  </a:cubicBezTo>
                  <a:close/>
                  <a:moveTo>
                    <a:pt x="7466" y="19927"/>
                  </a:moveTo>
                  <a:cubicBezTo>
                    <a:pt x="7456" y="19927"/>
                    <a:pt x="7446" y="19929"/>
                    <a:pt x="7437" y="19933"/>
                  </a:cubicBezTo>
                  <a:cubicBezTo>
                    <a:pt x="7333" y="19973"/>
                    <a:pt x="7225" y="20008"/>
                    <a:pt x="7118" y="20038"/>
                  </a:cubicBezTo>
                  <a:cubicBezTo>
                    <a:pt x="7072" y="20051"/>
                    <a:pt x="7046" y="20098"/>
                    <a:pt x="7059" y="20144"/>
                  </a:cubicBezTo>
                  <a:cubicBezTo>
                    <a:pt x="7069" y="20182"/>
                    <a:pt x="7104" y="20206"/>
                    <a:pt x="7141" y="20206"/>
                  </a:cubicBezTo>
                  <a:cubicBezTo>
                    <a:pt x="7149" y="20206"/>
                    <a:pt x="7157" y="20206"/>
                    <a:pt x="7165" y="20203"/>
                  </a:cubicBezTo>
                  <a:cubicBezTo>
                    <a:pt x="7277" y="20173"/>
                    <a:pt x="7390" y="20136"/>
                    <a:pt x="7498" y="20094"/>
                  </a:cubicBezTo>
                  <a:cubicBezTo>
                    <a:pt x="7543" y="20077"/>
                    <a:pt x="7565" y="20027"/>
                    <a:pt x="7547" y="19982"/>
                  </a:cubicBezTo>
                  <a:cubicBezTo>
                    <a:pt x="7535" y="19948"/>
                    <a:pt x="7501" y="19927"/>
                    <a:pt x="7466" y="19927"/>
                  </a:cubicBezTo>
                  <a:close/>
                  <a:moveTo>
                    <a:pt x="5439" y="20122"/>
                  </a:moveTo>
                  <a:cubicBezTo>
                    <a:pt x="5396" y="20122"/>
                    <a:pt x="5359" y="20153"/>
                    <a:pt x="5354" y="20195"/>
                  </a:cubicBezTo>
                  <a:cubicBezTo>
                    <a:pt x="5346" y="20242"/>
                    <a:pt x="5378" y="20286"/>
                    <a:pt x="5426" y="20293"/>
                  </a:cubicBezTo>
                  <a:cubicBezTo>
                    <a:pt x="5541" y="20312"/>
                    <a:pt x="5658" y="20325"/>
                    <a:pt x="5773" y="20335"/>
                  </a:cubicBezTo>
                  <a:lnTo>
                    <a:pt x="5779" y="20335"/>
                  </a:lnTo>
                  <a:cubicBezTo>
                    <a:pt x="5824" y="20335"/>
                    <a:pt x="5861" y="20299"/>
                    <a:pt x="5866" y="20254"/>
                  </a:cubicBezTo>
                  <a:cubicBezTo>
                    <a:pt x="5869" y="20208"/>
                    <a:pt x="5834" y="20166"/>
                    <a:pt x="5786" y="20163"/>
                  </a:cubicBezTo>
                  <a:cubicBezTo>
                    <a:pt x="5675" y="20154"/>
                    <a:pt x="5562" y="20141"/>
                    <a:pt x="5451" y="20123"/>
                  </a:cubicBezTo>
                  <a:cubicBezTo>
                    <a:pt x="5447" y="20123"/>
                    <a:pt x="5443" y="20122"/>
                    <a:pt x="5439" y="20122"/>
                  </a:cubicBezTo>
                  <a:close/>
                  <a:moveTo>
                    <a:pt x="6637" y="20138"/>
                  </a:moveTo>
                  <a:cubicBezTo>
                    <a:pt x="6633" y="20138"/>
                    <a:pt x="6629" y="20139"/>
                    <a:pt x="6625" y="20139"/>
                  </a:cubicBezTo>
                  <a:cubicBezTo>
                    <a:pt x="6514" y="20154"/>
                    <a:pt x="6402" y="20163"/>
                    <a:pt x="6290" y="20170"/>
                  </a:cubicBezTo>
                  <a:cubicBezTo>
                    <a:pt x="6242" y="20171"/>
                    <a:pt x="6207" y="20213"/>
                    <a:pt x="6209" y="20259"/>
                  </a:cubicBezTo>
                  <a:cubicBezTo>
                    <a:pt x="6210" y="20306"/>
                    <a:pt x="6249" y="20341"/>
                    <a:pt x="6295" y="20341"/>
                  </a:cubicBezTo>
                  <a:lnTo>
                    <a:pt x="6298" y="20341"/>
                  </a:lnTo>
                  <a:cubicBezTo>
                    <a:pt x="6415" y="20336"/>
                    <a:pt x="6534" y="20325"/>
                    <a:pt x="6647" y="20309"/>
                  </a:cubicBezTo>
                  <a:cubicBezTo>
                    <a:pt x="6695" y="20302"/>
                    <a:pt x="6727" y="20259"/>
                    <a:pt x="6721" y="20213"/>
                  </a:cubicBezTo>
                  <a:cubicBezTo>
                    <a:pt x="6715" y="20169"/>
                    <a:pt x="6679" y="20138"/>
                    <a:pt x="6637" y="20138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1393875" y="2789525"/>
              <a:ext cx="1146975" cy="669150"/>
            </a:xfrm>
            <a:custGeom>
              <a:avLst/>
              <a:gdLst/>
              <a:ahLst/>
              <a:cxnLst/>
              <a:rect l="l" t="t" r="r" b="b"/>
              <a:pathLst>
                <a:path w="45879" h="26766" extrusionOk="0">
                  <a:moveTo>
                    <a:pt x="38956" y="1"/>
                  </a:moveTo>
                  <a:cubicBezTo>
                    <a:pt x="38850" y="1"/>
                    <a:pt x="38742" y="9"/>
                    <a:pt x="38625" y="26"/>
                  </a:cubicBezTo>
                  <a:cubicBezTo>
                    <a:pt x="38578" y="34"/>
                    <a:pt x="38546" y="78"/>
                    <a:pt x="38553" y="126"/>
                  </a:cubicBezTo>
                  <a:cubicBezTo>
                    <a:pt x="38561" y="167"/>
                    <a:pt x="38596" y="198"/>
                    <a:pt x="38637" y="198"/>
                  </a:cubicBezTo>
                  <a:cubicBezTo>
                    <a:pt x="38642" y="198"/>
                    <a:pt x="38647" y="198"/>
                    <a:pt x="38652" y="196"/>
                  </a:cubicBezTo>
                  <a:cubicBezTo>
                    <a:pt x="38759" y="180"/>
                    <a:pt x="38858" y="172"/>
                    <a:pt x="38956" y="172"/>
                  </a:cubicBezTo>
                  <a:lnTo>
                    <a:pt x="38979" y="172"/>
                  </a:lnTo>
                  <a:cubicBezTo>
                    <a:pt x="39025" y="169"/>
                    <a:pt x="39065" y="135"/>
                    <a:pt x="39067" y="87"/>
                  </a:cubicBezTo>
                  <a:cubicBezTo>
                    <a:pt x="39067" y="41"/>
                    <a:pt x="39028" y="1"/>
                    <a:pt x="38982" y="1"/>
                  </a:cubicBezTo>
                  <a:close/>
                  <a:moveTo>
                    <a:pt x="39487" y="78"/>
                  </a:moveTo>
                  <a:cubicBezTo>
                    <a:pt x="39449" y="78"/>
                    <a:pt x="39415" y="103"/>
                    <a:pt x="39406" y="142"/>
                  </a:cubicBezTo>
                  <a:cubicBezTo>
                    <a:pt x="39393" y="188"/>
                    <a:pt x="39421" y="235"/>
                    <a:pt x="39467" y="247"/>
                  </a:cubicBezTo>
                  <a:cubicBezTo>
                    <a:pt x="39576" y="275"/>
                    <a:pt x="39682" y="310"/>
                    <a:pt x="39782" y="350"/>
                  </a:cubicBezTo>
                  <a:cubicBezTo>
                    <a:pt x="39794" y="353"/>
                    <a:pt x="39803" y="356"/>
                    <a:pt x="39814" y="356"/>
                  </a:cubicBezTo>
                  <a:cubicBezTo>
                    <a:pt x="39848" y="356"/>
                    <a:pt x="39880" y="335"/>
                    <a:pt x="39895" y="302"/>
                  </a:cubicBezTo>
                  <a:cubicBezTo>
                    <a:pt x="39912" y="257"/>
                    <a:pt x="39890" y="207"/>
                    <a:pt x="39846" y="190"/>
                  </a:cubicBezTo>
                  <a:cubicBezTo>
                    <a:pt x="39739" y="146"/>
                    <a:pt x="39626" y="110"/>
                    <a:pt x="39510" y="81"/>
                  </a:cubicBezTo>
                  <a:cubicBezTo>
                    <a:pt x="39502" y="79"/>
                    <a:pt x="39495" y="78"/>
                    <a:pt x="39487" y="78"/>
                  </a:cubicBezTo>
                  <a:close/>
                  <a:moveTo>
                    <a:pt x="38138" y="146"/>
                  </a:moveTo>
                  <a:cubicBezTo>
                    <a:pt x="38130" y="146"/>
                    <a:pt x="38121" y="147"/>
                    <a:pt x="38112" y="150"/>
                  </a:cubicBezTo>
                  <a:cubicBezTo>
                    <a:pt x="38002" y="183"/>
                    <a:pt x="37893" y="220"/>
                    <a:pt x="37782" y="257"/>
                  </a:cubicBezTo>
                  <a:cubicBezTo>
                    <a:pt x="37738" y="271"/>
                    <a:pt x="37714" y="319"/>
                    <a:pt x="37730" y="366"/>
                  </a:cubicBezTo>
                  <a:cubicBezTo>
                    <a:pt x="37741" y="401"/>
                    <a:pt x="37774" y="423"/>
                    <a:pt x="37811" y="423"/>
                  </a:cubicBezTo>
                  <a:cubicBezTo>
                    <a:pt x="37819" y="423"/>
                    <a:pt x="37829" y="422"/>
                    <a:pt x="37838" y="419"/>
                  </a:cubicBezTo>
                  <a:cubicBezTo>
                    <a:pt x="37946" y="383"/>
                    <a:pt x="38055" y="347"/>
                    <a:pt x="38162" y="313"/>
                  </a:cubicBezTo>
                  <a:cubicBezTo>
                    <a:pt x="38208" y="300"/>
                    <a:pt x="38234" y="252"/>
                    <a:pt x="38220" y="207"/>
                  </a:cubicBezTo>
                  <a:cubicBezTo>
                    <a:pt x="38208" y="170"/>
                    <a:pt x="38175" y="146"/>
                    <a:pt x="38138" y="146"/>
                  </a:cubicBezTo>
                  <a:close/>
                  <a:moveTo>
                    <a:pt x="37319" y="409"/>
                  </a:moveTo>
                  <a:cubicBezTo>
                    <a:pt x="37311" y="409"/>
                    <a:pt x="37303" y="410"/>
                    <a:pt x="37296" y="412"/>
                  </a:cubicBezTo>
                  <a:cubicBezTo>
                    <a:pt x="37222" y="433"/>
                    <a:pt x="37155" y="451"/>
                    <a:pt x="37091" y="464"/>
                  </a:cubicBezTo>
                  <a:lnTo>
                    <a:pt x="36967" y="491"/>
                  </a:lnTo>
                  <a:cubicBezTo>
                    <a:pt x="36921" y="500"/>
                    <a:pt x="36892" y="547"/>
                    <a:pt x="36902" y="593"/>
                  </a:cubicBezTo>
                  <a:cubicBezTo>
                    <a:pt x="36910" y="633"/>
                    <a:pt x="36945" y="660"/>
                    <a:pt x="36985" y="660"/>
                  </a:cubicBezTo>
                  <a:cubicBezTo>
                    <a:pt x="36991" y="660"/>
                    <a:pt x="36998" y="660"/>
                    <a:pt x="37003" y="659"/>
                  </a:cubicBezTo>
                  <a:lnTo>
                    <a:pt x="37127" y="632"/>
                  </a:lnTo>
                  <a:cubicBezTo>
                    <a:pt x="37195" y="617"/>
                    <a:pt x="37265" y="600"/>
                    <a:pt x="37342" y="577"/>
                  </a:cubicBezTo>
                  <a:cubicBezTo>
                    <a:pt x="37388" y="564"/>
                    <a:pt x="37416" y="518"/>
                    <a:pt x="37403" y="472"/>
                  </a:cubicBezTo>
                  <a:cubicBezTo>
                    <a:pt x="37391" y="434"/>
                    <a:pt x="37357" y="409"/>
                    <a:pt x="37319" y="409"/>
                  </a:cubicBezTo>
                  <a:close/>
                  <a:moveTo>
                    <a:pt x="40269" y="422"/>
                  </a:moveTo>
                  <a:cubicBezTo>
                    <a:pt x="40241" y="422"/>
                    <a:pt x="40214" y="435"/>
                    <a:pt x="40197" y="460"/>
                  </a:cubicBezTo>
                  <a:cubicBezTo>
                    <a:pt x="40172" y="500"/>
                    <a:pt x="40181" y="553"/>
                    <a:pt x="40221" y="579"/>
                  </a:cubicBezTo>
                  <a:cubicBezTo>
                    <a:pt x="40312" y="640"/>
                    <a:pt x="40401" y="709"/>
                    <a:pt x="40482" y="782"/>
                  </a:cubicBezTo>
                  <a:cubicBezTo>
                    <a:pt x="40500" y="797"/>
                    <a:pt x="40519" y="803"/>
                    <a:pt x="40540" y="803"/>
                  </a:cubicBezTo>
                  <a:cubicBezTo>
                    <a:pt x="40564" y="803"/>
                    <a:pt x="40588" y="793"/>
                    <a:pt x="40604" y="776"/>
                  </a:cubicBezTo>
                  <a:cubicBezTo>
                    <a:pt x="40636" y="741"/>
                    <a:pt x="40633" y="686"/>
                    <a:pt x="40598" y="654"/>
                  </a:cubicBezTo>
                  <a:cubicBezTo>
                    <a:pt x="40508" y="574"/>
                    <a:pt x="40413" y="502"/>
                    <a:pt x="40317" y="436"/>
                  </a:cubicBezTo>
                  <a:cubicBezTo>
                    <a:pt x="40302" y="427"/>
                    <a:pt x="40286" y="422"/>
                    <a:pt x="40269" y="422"/>
                  </a:cubicBezTo>
                  <a:close/>
                  <a:moveTo>
                    <a:pt x="36478" y="592"/>
                  </a:moveTo>
                  <a:cubicBezTo>
                    <a:pt x="36473" y="592"/>
                    <a:pt x="36468" y="592"/>
                    <a:pt x="36463" y="593"/>
                  </a:cubicBezTo>
                  <a:cubicBezTo>
                    <a:pt x="36351" y="614"/>
                    <a:pt x="36239" y="636"/>
                    <a:pt x="36127" y="657"/>
                  </a:cubicBezTo>
                  <a:cubicBezTo>
                    <a:pt x="36080" y="665"/>
                    <a:pt x="36050" y="710"/>
                    <a:pt x="36058" y="757"/>
                  </a:cubicBezTo>
                  <a:cubicBezTo>
                    <a:pt x="36066" y="798"/>
                    <a:pt x="36101" y="827"/>
                    <a:pt x="36143" y="827"/>
                  </a:cubicBezTo>
                  <a:cubicBezTo>
                    <a:pt x="36147" y="827"/>
                    <a:pt x="36152" y="827"/>
                    <a:pt x="36157" y="825"/>
                  </a:cubicBezTo>
                  <a:cubicBezTo>
                    <a:pt x="36271" y="805"/>
                    <a:pt x="36383" y="784"/>
                    <a:pt x="36497" y="761"/>
                  </a:cubicBezTo>
                  <a:cubicBezTo>
                    <a:pt x="36543" y="753"/>
                    <a:pt x="36573" y="709"/>
                    <a:pt x="36564" y="660"/>
                  </a:cubicBezTo>
                  <a:cubicBezTo>
                    <a:pt x="36557" y="619"/>
                    <a:pt x="36519" y="592"/>
                    <a:pt x="36478" y="592"/>
                  </a:cubicBezTo>
                  <a:close/>
                  <a:moveTo>
                    <a:pt x="35635" y="746"/>
                  </a:moveTo>
                  <a:cubicBezTo>
                    <a:pt x="35631" y="746"/>
                    <a:pt x="35626" y="746"/>
                    <a:pt x="35621" y="747"/>
                  </a:cubicBezTo>
                  <a:cubicBezTo>
                    <a:pt x="35507" y="766"/>
                    <a:pt x="35395" y="785"/>
                    <a:pt x="35281" y="805"/>
                  </a:cubicBezTo>
                  <a:cubicBezTo>
                    <a:pt x="35235" y="813"/>
                    <a:pt x="35204" y="857"/>
                    <a:pt x="35211" y="904"/>
                  </a:cubicBezTo>
                  <a:cubicBezTo>
                    <a:pt x="35219" y="946"/>
                    <a:pt x="35255" y="976"/>
                    <a:pt x="35296" y="976"/>
                  </a:cubicBezTo>
                  <a:cubicBezTo>
                    <a:pt x="35300" y="976"/>
                    <a:pt x="35305" y="976"/>
                    <a:pt x="35310" y="974"/>
                  </a:cubicBezTo>
                  <a:cubicBezTo>
                    <a:pt x="35424" y="955"/>
                    <a:pt x="35536" y="936"/>
                    <a:pt x="35649" y="917"/>
                  </a:cubicBezTo>
                  <a:cubicBezTo>
                    <a:pt x="35696" y="909"/>
                    <a:pt x="35728" y="864"/>
                    <a:pt x="35720" y="817"/>
                  </a:cubicBezTo>
                  <a:cubicBezTo>
                    <a:pt x="35713" y="775"/>
                    <a:pt x="35676" y="746"/>
                    <a:pt x="35635" y="746"/>
                  </a:cubicBezTo>
                  <a:close/>
                  <a:moveTo>
                    <a:pt x="34788" y="888"/>
                  </a:moveTo>
                  <a:cubicBezTo>
                    <a:pt x="34783" y="888"/>
                    <a:pt x="34778" y="889"/>
                    <a:pt x="34773" y="889"/>
                  </a:cubicBezTo>
                  <a:lnTo>
                    <a:pt x="34434" y="946"/>
                  </a:lnTo>
                  <a:cubicBezTo>
                    <a:pt x="34388" y="954"/>
                    <a:pt x="34356" y="998"/>
                    <a:pt x="34364" y="1045"/>
                  </a:cubicBezTo>
                  <a:cubicBezTo>
                    <a:pt x="34372" y="1086"/>
                    <a:pt x="34407" y="1117"/>
                    <a:pt x="34448" y="1117"/>
                  </a:cubicBezTo>
                  <a:cubicBezTo>
                    <a:pt x="34453" y="1117"/>
                    <a:pt x="34458" y="1117"/>
                    <a:pt x="34463" y="1115"/>
                  </a:cubicBezTo>
                  <a:lnTo>
                    <a:pt x="34802" y="1059"/>
                  </a:lnTo>
                  <a:cubicBezTo>
                    <a:pt x="34849" y="1051"/>
                    <a:pt x="34881" y="1006"/>
                    <a:pt x="34873" y="960"/>
                  </a:cubicBezTo>
                  <a:cubicBezTo>
                    <a:pt x="34866" y="918"/>
                    <a:pt x="34830" y="888"/>
                    <a:pt x="34788" y="888"/>
                  </a:cubicBezTo>
                  <a:close/>
                  <a:moveTo>
                    <a:pt x="33941" y="1031"/>
                  </a:moveTo>
                  <a:cubicBezTo>
                    <a:pt x="33936" y="1031"/>
                    <a:pt x="33931" y="1031"/>
                    <a:pt x="33926" y="1032"/>
                  </a:cubicBezTo>
                  <a:cubicBezTo>
                    <a:pt x="33813" y="1051"/>
                    <a:pt x="33699" y="1070"/>
                    <a:pt x="33587" y="1091"/>
                  </a:cubicBezTo>
                  <a:cubicBezTo>
                    <a:pt x="33580" y="1093"/>
                    <a:pt x="33574" y="1094"/>
                    <a:pt x="33569" y="1096"/>
                  </a:cubicBezTo>
                  <a:cubicBezTo>
                    <a:pt x="33563" y="1096"/>
                    <a:pt x="33556" y="1096"/>
                    <a:pt x="33550" y="1098"/>
                  </a:cubicBezTo>
                  <a:cubicBezTo>
                    <a:pt x="33435" y="1118"/>
                    <a:pt x="33321" y="1139"/>
                    <a:pt x="33209" y="1165"/>
                  </a:cubicBezTo>
                  <a:cubicBezTo>
                    <a:pt x="33163" y="1176"/>
                    <a:pt x="33134" y="1223"/>
                    <a:pt x="33145" y="1269"/>
                  </a:cubicBezTo>
                  <a:cubicBezTo>
                    <a:pt x="33153" y="1307"/>
                    <a:pt x="33188" y="1335"/>
                    <a:pt x="33228" y="1335"/>
                  </a:cubicBezTo>
                  <a:cubicBezTo>
                    <a:pt x="33235" y="1335"/>
                    <a:pt x="33241" y="1335"/>
                    <a:pt x="33247" y="1333"/>
                  </a:cubicBezTo>
                  <a:cubicBezTo>
                    <a:pt x="33356" y="1307"/>
                    <a:pt x="33467" y="1287"/>
                    <a:pt x="33580" y="1267"/>
                  </a:cubicBezTo>
                  <a:cubicBezTo>
                    <a:pt x="33587" y="1266"/>
                    <a:pt x="33593" y="1264"/>
                    <a:pt x="33598" y="1261"/>
                  </a:cubicBezTo>
                  <a:cubicBezTo>
                    <a:pt x="33600" y="1262"/>
                    <a:pt x="33602" y="1262"/>
                    <a:pt x="33604" y="1262"/>
                  </a:cubicBezTo>
                  <a:cubicBezTo>
                    <a:pt x="33609" y="1262"/>
                    <a:pt x="33613" y="1261"/>
                    <a:pt x="33617" y="1261"/>
                  </a:cubicBezTo>
                  <a:cubicBezTo>
                    <a:pt x="33729" y="1240"/>
                    <a:pt x="33841" y="1221"/>
                    <a:pt x="33955" y="1202"/>
                  </a:cubicBezTo>
                  <a:cubicBezTo>
                    <a:pt x="34002" y="1194"/>
                    <a:pt x="34034" y="1149"/>
                    <a:pt x="34026" y="1102"/>
                  </a:cubicBezTo>
                  <a:cubicBezTo>
                    <a:pt x="34018" y="1061"/>
                    <a:pt x="33982" y="1031"/>
                    <a:pt x="33941" y="1031"/>
                  </a:cubicBezTo>
                  <a:close/>
                  <a:moveTo>
                    <a:pt x="40887" y="1010"/>
                  </a:moveTo>
                  <a:cubicBezTo>
                    <a:pt x="40870" y="1010"/>
                    <a:pt x="40852" y="1016"/>
                    <a:pt x="40836" y="1027"/>
                  </a:cubicBezTo>
                  <a:cubicBezTo>
                    <a:pt x="40798" y="1056"/>
                    <a:pt x="40791" y="1110"/>
                    <a:pt x="40820" y="1149"/>
                  </a:cubicBezTo>
                  <a:cubicBezTo>
                    <a:pt x="40884" y="1234"/>
                    <a:pt x="40948" y="1327"/>
                    <a:pt x="41006" y="1424"/>
                  </a:cubicBezTo>
                  <a:cubicBezTo>
                    <a:pt x="41022" y="1452"/>
                    <a:pt x="41051" y="1466"/>
                    <a:pt x="41080" y="1466"/>
                  </a:cubicBezTo>
                  <a:cubicBezTo>
                    <a:pt x="41096" y="1466"/>
                    <a:pt x="41110" y="1463"/>
                    <a:pt x="41124" y="1455"/>
                  </a:cubicBezTo>
                  <a:cubicBezTo>
                    <a:pt x="41164" y="1431"/>
                    <a:pt x="41179" y="1378"/>
                    <a:pt x="41153" y="1336"/>
                  </a:cubicBezTo>
                  <a:cubicBezTo>
                    <a:pt x="41092" y="1234"/>
                    <a:pt x="41025" y="1134"/>
                    <a:pt x="40956" y="1045"/>
                  </a:cubicBezTo>
                  <a:cubicBezTo>
                    <a:pt x="40939" y="1022"/>
                    <a:pt x="40913" y="1010"/>
                    <a:pt x="40887" y="1010"/>
                  </a:cubicBezTo>
                  <a:close/>
                  <a:moveTo>
                    <a:pt x="32743" y="1334"/>
                  </a:moveTo>
                  <a:cubicBezTo>
                    <a:pt x="32730" y="1334"/>
                    <a:pt x="32716" y="1337"/>
                    <a:pt x="32703" y="1344"/>
                  </a:cubicBezTo>
                  <a:cubicBezTo>
                    <a:pt x="32626" y="1386"/>
                    <a:pt x="32557" y="1432"/>
                    <a:pt x="32495" y="1484"/>
                  </a:cubicBezTo>
                  <a:cubicBezTo>
                    <a:pt x="32464" y="1509"/>
                    <a:pt x="32436" y="1536"/>
                    <a:pt x="32407" y="1564"/>
                  </a:cubicBezTo>
                  <a:cubicBezTo>
                    <a:pt x="32373" y="1596"/>
                    <a:pt x="32373" y="1650"/>
                    <a:pt x="32407" y="1684"/>
                  </a:cubicBezTo>
                  <a:cubicBezTo>
                    <a:pt x="32424" y="1701"/>
                    <a:pt x="32447" y="1709"/>
                    <a:pt x="32468" y="1709"/>
                  </a:cubicBezTo>
                  <a:cubicBezTo>
                    <a:pt x="32490" y="1709"/>
                    <a:pt x="32512" y="1701"/>
                    <a:pt x="32528" y="1685"/>
                  </a:cubicBezTo>
                  <a:cubicBezTo>
                    <a:pt x="32552" y="1661"/>
                    <a:pt x="32578" y="1637"/>
                    <a:pt x="32605" y="1616"/>
                  </a:cubicBezTo>
                  <a:cubicBezTo>
                    <a:pt x="32658" y="1572"/>
                    <a:pt x="32719" y="1532"/>
                    <a:pt x="32785" y="1496"/>
                  </a:cubicBezTo>
                  <a:cubicBezTo>
                    <a:pt x="32826" y="1474"/>
                    <a:pt x="32842" y="1421"/>
                    <a:pt x="32820" y="1379"/>
                  </a:cubicBezTo>
                  <a:cubicBezTo>
                    <a:pt x="32804" y="1351"/>
                    <a:pt x="32774" y="1334"/>
                    <a:pt x="32743" y="1334"/>
                  </a:cubicBezTo>
                  <a:close/>
                  <a:moveTo>
                    <a:pt x="41314" y="1753"/>
                  </a:moveTo>
                  <a:cubicBezTo>
                    <a:pt x="41302" y="1753"/>
                    <a:pt x="41291" y="1756"/>
                    <a:pt x="41280" y="1761"/>
                  </a:cubicBezTo>
                  <a:cubicBezTo>
                    <a:pt x="41236" y="1780"/>
                    <a:pt x="41216" y="1829"/>
                    <a:pt x="41235" y="1874"/>
                  </a:cubicBezTo>
                  <a:cubicBezTo>
                    <a:pt x="41278" y="1974"/>
                    <a:pt x="41320" y="2079"/>
                    <a:pt x="41358" y="2188"/>
                  </a:cubicBezTo>
                  <a:cubicBezTo>
                    <a:pt x="41371" y="2223"/>
                    <a:pt x="41403" y="2246"/>
                    <a:pt x="41438" y="2246"/>
                  </a:cubicBezTo>
                  <a:cubicBezTo>
                    <a:pt x="41448" y="2246"/>
                    <a:pt x="41457" y="2244"/>
                    <a:pt x="41467" y="2241"/>
                  </a:cubicBezTo>
                  <a:cubicBezTo>
                    <a:pt x="41512" y="2225"/>
                    <a:pt x="41536" y="2175"/>
                    <a:pt x="41520" y="2131"/>
                  </a:cubicBezTo>
                  <a:cubicBezTo>
                    <a:pt x="41480" y="2018"/>
                    <a:pt x="41437" y="1908"/>
                    <a:pt x="41393" y="1805"/>
                  </a:cubicBezTo>
                  <a:cubicBezTo>
                    <a:pt x="41379" y="1773"/>
                    <a:pt x="41347" y="1753"/>
                    <a:pt x="41314" y="1753"/>
                  </a:cubicBezTo>
                  <a:close/>
                  <a:moveTo>
                    <a:pt x="32201" y="1973"/>
                  </a:moveTo>
                  <a:cubicBezTo>
                    <a:pt x="32164" y="1973"/>
                    <a:pt x="32130" y="1995"/>
                    <a:pt x="32118" y="2031"/>
                  </a:cubicBezTo>
                  <a:cubicBezTo>
                    <a:pt x="32082" y="2140"/>
                    <a:pt x="32059" y="2262"/>
                    <a:pt x="32050" y="2388"/>
                  </a:cubicBezTo>
                  <a:cubicBezTo>
                    <a:pt x="32046" y="2436"/>
                    <a:pt x="32082" y="2476"/>
                    <a:pt x="32130" y="2481"/>
                  </a:cubicBezTo>
                  <a:lnTo>
                    <a:pt x="32136" y="2481"/>
                  </a:lnTo>
                  <a:cubicBezTo>
                    <a:pt x="32181" y="2481"/>
                    <a:pt x="32218" y="2446"/>
                    <a:pt x="32221" y="2401"/>
                  </a:cubicBezTo>
                  <a:cubicBezTo>
                    <a:pt x="32229" y="2287"/>
                    <a:pt x="32250" y="2182"/>
                    <a:pt x="32282" y="2086"/>
                  </a:cubicBezTo>
                  <a:cubicBezTo>
                    <a:pt x="32296" y="2041"/>
                    <a:pt x="32272" y="1991"/>
                    <a:pt x="32227" y="1977"/>
                  </a:cubicBezTo>
                  <a:cubicBezTo>
                    <a:pt x="32219" y="1974"/>
                    <a:pt x="32210" y="1973"/>
                    <a:pt x="32201" y="1973"/>
                  </a:cubicBezTo>
                  <a:close/>
                  <a:moveTo>
                    <a:pt x="41590" y="2567"/>
                  </a:moveTo>
                  <a:cubicBezTo>
                    <a:pt x="41583" y="2567"/>
                    <a:pt x="41575" y="2568"/>
                    <a:pt x="41568" y="2569"/>
                  </a:cubicBezTo>
                  <a:cubicBezTo>
                    <a:pt x="41521" y="2582"/>
                    <a:pt x="41494" y="2629"/>
                    <a:pt x="41507" y="2675"/>
                  </a:cubicBezTo>
                  <a:cubicBezTo>
                    <a:pt x="41534" y="2781"/>
                    <a:pt x="41562" y="2893"/>
                    <a:pt x="41587" y="3005"/>
                  </a:cubicBezTo>
                  <a:cubicBezTo>
                    <a:pt x="41597" y="3045"/>
                    <a:pt x="41632" y="3072"/>
                    <a:pt x="41670" y="3072"/>
                  </a:cubicBezTo>
                  <a:cubicBezTo>
                    <a:pt x="41677" y="3072"/>
                    <a:pt x="41683" y="3072"/>
                    <a:pt x="41690" y="3070"/>
                  </a:cubicBezTo>
                  <a:cubicBezTo>
                    <a:pt x="41736" y="3061"/>
                    <a:pt x="41765" y="3014"/>
                    <a:pt x="41755" y="2968"/>
                  </a:cubicBezTo>
                  <a:cubicBezTo>
                    <a:pt x="41730" y="2853"/>
                    <a:pt x="41702" y="2739"/>
                    <a:pt x="41674" y="2630"/>
                  </a:cubicBezTo>
                  <a:cubicBezTo>
                    <a:pt x="41663" y="2591"/>
                    <a:pt x="41628" y="2567"/>
                    <a:pt x="41590" y="2567"/>
                  </a:cubicBezTo>
                  <a:close/>
                  <a:moveTo>
                    <a:pt x="32167" y="2823"/>
                  </a:moveTo>
                  <a:cubicBezTo>
                    <a:pt x="32162" y="2823"/>
                    <a:pt x="32157" y="2823"/>
                    <a:pt x="32152" y="2824"/>
                  </a:cubicBezTo>
                  <a:cubicBezTo>
                    <a:pt x="32106" y="2832"/>
                    <a:pt x="32074" y="2875"/>
                    <a:pt x="32082" y="2923"/>
                  </a:cubicBezTo>
                  <a:cubicBezTo>
                    <a:pt x="32101" y="3030"/>
                    <a:pt x="32126" y="3146"/>
                    <a:pt x="32158" y="3266"/>
                  </a:cubicBezTo>
                  <a:cubicBezTo>
                    <a:pt x="32170" y="3304"/>
                    <a:pt x="32203" y="3330"/>
                    <a:pt x="32242" y="3330"/>
                  </a:cubicBezTo>
                  <a:cubicBezTo>
                    <a:pt x="32250" y="3330"/>
                    <a:pt x="32256" y="3328"/>
                    <a:pt x="32264" y="3327"/>
                  </a:cubicBezTo>
                  <a:cubicBezTo>
                    <a:pt x="32311" y="3314"/>
                    <a:pt x="32336" y="3267"/>
                    <a:pt x="32325" y="3221"/>
                  </a:cubicBezTo>
                  <a:cubicBezTo>
                    <a:pt x="32293" y="3106"/>
                    <a:pt x="32269" y="2997"/>
                    <a:pt x="32251" y="2894"/>
                  </a:cubicBezTo>
                  <a:cubicBezTo>
                    <a:pt x="32244" y="2851"/>
                    <a:pt x="32208" y="2823"/>
                    <a:pt x="32167" y="2823"/>
                  </a:cubicBezTo>
                  <a:close/>
                  <a:moveTo>
                    <a:pt x="41773" y="3407"/>
                  </a:moveTo>
                  <a:cubicBezTo>
                    <a:pt x="41768" y="3407"/>
                    <a:pt x="41762" y="3407"/>
                    <a:pt x="41757" y="3408"/>
                  </a:cubicBezTo>
                  <a:cubicBezTo>
                    <a:pt x="41709" y="3416"/>
                    <a:pt x="41678" y="3461"/>
                    <a:pt x="41686" y="3508"/>
                  </a:cubicBezTo>
                  <a:cubicBezTo>
                    <a:pt x="41707" y="3620"/>
                    <a:pt x="41725" y="3733"/>
                    <a:pt x="41742" y="3846"/>
                  </a:cubicBezTo>
                  <a:cubicBezTo>
                    <a:pt x="41749" y="3887"/>
                    <a:pt x="41786" y="3918"/>
                    <a:pt x="41827" y="3918"/>
                  </a:cubicBezTo>
                  <a:cubicBezTo>
                    <a:pt x="41832" y="3918"/>
                    <a:pt x="41837" y="3918"/>
                    <a:pt x="41840" y="3916"/>
                  </a:cubicBezTo>
                  <a:cubicBezTo>
                    <a:pt x="41888" y="3910"/>
                    <a:pt x="41920" y="3865"/>
                    <a:pt x="41912" y="3818"/>
                  </a:cubicBezTo>
                  <a:cubicBezTo>
                    <a:pt x="41895" y="3706"/>
                    <a:pt x="41875" y="3591"/>
                    <a:pt x="41856" y="3477"/>
                  </a:cubicBezTo>
                  <a:cubicBezTo>
                    <a:pt x="41849" y="3436"/>
                    <a:pt x="41814" y="3407"/>
                    <a:pt x="41773" y="3407"/>
                  </a:cubicBezTo>
                  <a:close/>
                  <a:moveTo>
                    <a:pt x="32402" y="3648"/>
                  </a:moveTo>
                  <a:cubicBezTo>
                    <a:pt x="32392" y="3648"/>
                    <a:pt x="32382" y="3649"/>
                    <a:pt x="32371" y="3653"/>
                  </a:cubicBezTo>
                  <a:cubicBezTo>
                    <a:pt x="32327" y="3669"/>
                    <a:pt x="32304" y="3719"/>
                    <a:pt x="32320" y="3764"/>
                  </a:cubicBezTo>
                  <a:cubicBezTo>
                    <a:pt x="32357" y="3865"/>
                    <a:pt x="32399" y="3970"/>
                    <a:pt x="32447" y="4086"/>
                  </a:cubicBezTo>
                  <a:cubicBezTo>
                    <a:pt x="32460" y="4119"/>
                    <a:pt x="32492" y="4140"/>
                    <a:pt x="32527" y="4140"/>
                  </a:cubicBezTo>
                  <a:cubicBezTo>
                    <a:pt x="32536" y="4140"/>
                    <a:pt x="32548" y="4139"/>
                    <a:pt x="32559" y="4134"/>
                  </a:cubicBezTo>
                  <a:cubicBezTo>
                    <a:pt x="32602" y="4115"/>
                    <a:pt x="32624" y="4065"/>
                    <a:pt x="32605" y="4022"/>
                  </a:cubicBezTo>
                  <a:cubicBezTo>
                    <a:pt x="32559" y="3906"/>
                    <a:pt x="32519" y="3802"/>
                    <a:pt x="32482" y="3703"/>
                  </a:cubicBezTo>
                  <a:cubicBezTo>
                    <a:pt x="32468" y="3670"/>
                    <a:pt x="32436" y="3648"/>
                    <a:pt x="32402" y="3648"/>
                  </a:cubicBezTo>
                  <a:close/>
                  <a:moveTo>
                    <a:pt x="41902" y="4256"/>
                  </a:moveTo>
                  <a:cubicBezTo>
                    <a:pt x="41898" y="4256"/>
                    <a:pt x="41894" y="4257"/>
                    <a:pt x="41890" y="4257"/>
                  </a:cubicBezTo>
                  <a:cubicBezTo>
                    <a:pt x="41843" y="4263"/>
                    <a:pt x="41810" y="4307"/>
                    <a:pt x="41818" y="4355"/>
                  </a:cubicBezTo>
                  <a:lnTo>
                    <a:pt x="41864" y="4696"/>
                  </a:lnTo>
                  <a:cubicBezTo>
                    <a:pt x="41871" y="4737"/>
                    <a:pt x="41907" y="4770"/>
                    <a:pt x="41949" y="4770"/>
                  </a:cubicBezTo>
                  <a:cubicBezTo>
                    <a:pt x="41954" y="4770"/>
                    <a:pt x="41957" y="4770"/>
                    <a:pt x="41962" y="4768"/>
                  </a:cubicBezTo>
                  <a:cubicBezTo>
                    <a:pt x="42008" y="4761"/>
                    <a:pt x="42040" y="4718"/>
                    <a:pt x="42034" y="4672"/>
                  </a:cubicBezTo>
                  <a:lnTo>
                    <a:pt x="41987" y="4331"/>
                  </a:lnTo>
                  <a:cubicBezTo>
                    <a:pt x="41982" y="4288"/>
                    <a:pt x="41945" y="4256"/>
                    <a:pt x="41902" y="4256"/>
                  </a:cubicBezTo>
                  <a:close/>
                  <a:moveTo>
                    <a:pt x="32727" y="4443"/>
                  </a:moveTo>
                  <a:cubicBezTo>
                    <a:pt x="32716" y="4443"/>
                    <a:pt x="32704" y="4445"/>
                    <a:pt x="32693" y="4449"/>
                  </a:cubicBezTo>
                  <a:cubicBezTo>
                    <a:pt x="32650" y="4468"/>
                    <a:pt x="32629" y="4518"/>
                    <a:pt x="32649" y="4561"/>
                  </a:cubicBezTo>
                  <a:cubicBezTo>
                    <a:pt x="32692" y="4665"/>
                    <a:pt x="32733" y="4773"/>
                    <a:pt x="32773" y="4878"/>
                  </a:cubicBezTo>
                  <a:cubicBezTo>
                    <a:pt x="32786" y="4912"/>
                    <a:pt x="32818" y="4934"/>
                    <a:pt x="32853" y="4934"/>
                  </a:cubicBezTo>
                  <a:cubicBezTo>
                    <a:pt x="32863" y="4934"/>
                    <a:pt x="32873" y="4933"/>
                    <a:pt x="32882" y="4930"/>
                  </a:cubicBezTo>
                  <a:cubicBezTo>
                    <a:pt x="32927" y="4912"/>
                    <a:pt x="32951" y="4862"/>
                    <a:pt x="32934" y="4819"/>
                  </a:cubicBezTo>
                  <a:cubicBezTo>
                    <a:pt x="32894" y="4710"/>
                    <a:pt x="32852" y="4601"/>
                    <a:pt x="32807" y="4496"/>
                  </a:cubicBezTo>
                  <a:cubicBezTo>
                    <a:pt x="32793" y="4462"/>
                    <a:pt x="32761" y="4443"/>
                    <a:pt x="32727" y="4443"/>
                  </a:cubicBezTo>
                  <a:close/>
                  <a:moveTo>
                    <a:pt x="42025" y="5108"/>
                  </a:moveTo>
                  <a:cubicBezTo>
                    <a:pt x="42020" y="5108"/>
                    <a:pt x="42015" y="5108"/>
                    <a:pt x="42010" y="5109"/>
                  </a:cubicBezTo>
                  <a:cubicBezTo>
                    <a:pt x="41963" y="5115"/>
                    <a:pt x="41931" y="5160"/>
                    <a:pt x="41939" y="5207"/>
                  </a:cubicBezTo>
                  <a:cubicBezTo>
                    <a:pt x="41957" y="5320"/>
                    <a:pt x="41976" y="5434"/>
                    <a:pt x="41997" y="5548"/>
                  </a:cubicBezTo>
                  <a:cubicBezTo>
                    <a:pt x="42005" y="5589"/>
                    <a:pt x="42042" y="5618"/>
                    <a:pt x="42082" y="5618"/>
                  </a:cubicBezTo>
                  <a:cubicBezTo>
                    <a:pt x="42088" y="5618"/>
                    <a:pt x="42093" y="5618"/>
                    <a:pt x="42098" y="5617"/>
                  </a:cubicBezTo>
                  <a:cubicBezTo>
                    <a:pt x="42144" y="5609"/>
                    <a:pt x="42175" y="5564"/>
                    <a:pt x="42167" y="5517"/>
                  </a:cubicBezTo>
                  <a:cubicBezTo>
                    <a:pt x="42146" y="5405"/>
                    <a:pt x="42127" y="5293"/>
                    <a:pt x="42109" y="5179"/>
                  </a:cubicBezTo>
                  <a:cubicBezTo>
                    <a:pt x="42102" y="5138"/>
                    <a:pt x="42067" y="5108"/>
                    <a:pt x="42025" y="5108"/>
                  </a:cubicBezTo>
                  <a:close/>
                  <a:moveTo>
                    <a:pt x="33015" y="5251"/>
                  </a:moveTo>
                  <a:cubicBezTo>
                    <a:pt x="33007" y="5251"/>
                    <a:pt x="32999" y="5252"/>
                    <a:pt x="32991" y="5255"/>
                  </a:cubicBezTo>
                  <a:cubicBezTo>
                    <a:pt x="32946" y="5269"/>
                    <a:pt x="32921" y="5316"/>
                    <a:pt x="32934" y="5362"/>
                  </a:cubicBezTo>
                  <a:cubicBezTo>
                    <a:pt x="32966" y="5471"/>
                    <a:pt x="32996" y="5581"/>
                    <a:pt x="33023" y="5690"/>
                  </a:cubicBezTo>
                  <a:cubicBezTo>
                    <a:pt x="33033" y="5729"/>
                    <a:pt x="33068" y="5754"/>
                    <a:pt x="33106" y="5754"/>
                  </a:cubicBezTo>
                  <a:cubicBezTo>
                    <a:pt x="33113" y="5754"/>
                    <a:pt x="33121" y="5754"/>
                    <a:pt x="33127" y="5753"/>
                  </a:cubicBezTo>
                  <a:cubicBezTo>
                    <a:pt x="33174" y="5740"/>
                    <a:pt x="33201" y="5693"/>
                    <a:pt x="33190" y="5649"/>
                  </a:cubicBezTo>
                  <a:cubicBezTo>
                    <a:pt x="33163" y="5537"/>
                    <a:pt x="33131" y="5424"/>
                    <a:pt x="33098" y="5312"/>
                  </a:cubicBezTo>
                  <a:cubicBezTo>
                    <a:pt x="33087" y="5275"/>
                    <a:pt x="33053" y="5251"/>
                    <a:pt x="33015" y="5251"/>
                  </a:cubicBezTo>
                  <a:close/>
                  <a:moveTo>
                    <a:pt x="42185" y="5951"/>
                  </a:moveTo>
                  <a:cubicBezTo>
                    <a:pt x="42179" y="5951"/>
                    <a:pt x="42173" y="5952"/>
                    <a:pt x="42167" y="5953"/>
                  </a:cubicBezTo>
                  <a:cubicBezTo>
                    <a:pt x="42120" y="5964"/>
                    <a:pt x="42090" y="6009"/>
                    <a:pt x="42101" y="6055"/>
                  </a:cubicBezTo>
                  <a:cubicBezTo>
                    <a:pt x="42125" y="6167"/>
                    <a:pt x="42151" y="6280"/>
                    <a:pt x="42178" y="6392"/>
                  </a:cubicBezTo>
                  <a:cubicBezTo>
                    <a:pt x="42188" y="6432"/>
                    <a:pt x="42223" y="6457"/>
                    <a:pt x="42263" y="6457"/>
                  </a:cubicBezTo>
                  <a:cubicBezTo>
                    <a:pt x="42269" y="6457"/>
                    <a:pt x="42276" y="6457"/>
                    <a:pt x="42282" y="6456"/>
                  </a:cubicBezTo>
                  <a:cubicBezTo>
                    <a:pt x="42329" y="6444"/>
                    <a:pt x="42357" y="6398"/>
                    <a:pt x="42346" y="6352"/>
                  </a:cubicBezTo>
                  <a:cubicBezTo>
                    <a:pt x="42319" y="6241"/>
                    <a:pt x="42293" y="6131"/>
                    <a:pt x="42269" y="6019"/>
                  </a:cubicBezTo>
                  <a:cubicBezTo>
                    <a:pt x="42260" y="5978"/>
                    <a:pt x="42224" y="5951"/>
                    <a:pt x="42185" y="5951"/>
                  </a:cubicBezTo>
                  <a:close/>
                  <a:moveTo>
                    <a:pt x="33215" y="6086"/>
                  </a:moveTo>
                  <a:cubicBezTo>
                    <a:pt x="33210" y="6086"/>
                    <a:pt x="33205" y="6087"/>
                    <a:pt x="33199" y="6087"/>
                  </a:cubicBezTo>
                  <a:cubicBezTo>
                    <a:pt x="33153" y="6097"/>
                    <a:pt x="33122" y="6142"/>
                    <a:pt x="33131" y="6188"/>
                  </a:cubicBezTo>
                  <a:cubicBezTo>
                    <a:pt x="33151" y="6300"/>
                    <a:pt x="33169" y="6412"/>
                    <a:pt x="33185" y="6525"/>
                  </a:cubicBezTo>
                  <a:cubicBezTo>
                    <a:pt x="33191" y="6566"/>
                    <a:pt x="33228" y="6598"/>
                    <a:pt x="33270" y="6598"/>
                  </a:cubicBezTo>
                  <a:cubicBezTo>
                    <a:pt x="33275" y="6598"/>
                    <a:pt x="33278" y="6598"/>
                    <a:pt x="33283" y="6597"/>
                  </a:cubicBezTo>
                  <a:cubicBezTo>
                    <a:pt x="33329" y="6590"/>
                    <a:pt x="33363" y="6547"/>
                    <a:pt x="33355" y="6501"/>
                  </a:cubicBezTo>
                  <a:cubicBezTo>
                    <a:pt x="33339" y="6387"/>
                    <a:pt x="33321" y="6272"/>
                    <a:pt x="33300" y="6156"/>
                  </a:cubicBezTo>
                  <a:cubicBezTo>
                    <a:pt x="33293" y="6115"/>
                    <a:pt x="33257" y="6086"/>
                    <a:pt x="33215" y="6086"/>
                  </a:cubicBezTo>
                  <a:close/>
                  <a:moveTo>
                    <a:pt x="19740" y="6432"/>
                  </a:moveTo>
                  <a:cubicBezTo>
                    <a:pt x="19630" y="6432"/>
                    <a:pt x="19516" y="6435"/>
                    <a:pt x="19402" y="6441"/>
                  </a:cubicBezTo>
                  <a:cubicBezTo>
                    <a:pt x="19356" y="6444"/>
                    <a:pt x="19319" y="6485"/>
                    <a:pt x="19322" y="6533"/>
                  </a:cubicBezTo>
                  <a:cubicBezTo>
                    <a:pt x="19324" y="6577"/>
                    <a:pt x="19362" y="6613"/>
                    <a:pt x="19407" y="6613"/>
                  </a:cubicBezTo>
                  <a:lnTo>
                    <a:pt x="19412" y="6613"/>
                  </a:lnTo>
                  <a:cubicBezTo>
                    <a:pt x="19522" y="6606"/>
                    <a:pt x="19633" y="6603"/>
                    <a:pt x="19740" y="6603"/>
                  </a:cubicBezTo>
                  <a:lnTo>
                    <a:pt x="19751" y="6603"/>
                  </a:lnTo>
                  <a:cubicBezTo>
                    <a:pt x="19798" y="6603"/>
                    <a:pt x="19836" y="6565"/>
                    <a:pt x="19836" y="6518"/>
                  </a:cubicBezTo>
                  <a:cubicBezTo>
                    <a:pt x="19836" y="6470"/>
                    <a:pt x="19798" y="6432"/>
                    <a:pt x="19751" y="6432"/>
                  </a:cubicBezTo>
                  <a:close/>
                  <a:moveTo>
                    <a:pt x="20268" y="6456"/>
                  </a:moveTo>
                  <a:cubicBezTo>
                    <a:pt x="20223" y="6456"/>
                    <a:pt x="20184" y="6490"/>
                    <a:pt x="20181" y="6534"/>
                  </a:cubicBezTo>
                  <a:cubicBezTo>
                    <a:pt x="20176" y="6581"/>
                    <a:pt x="20211" y="6624"/>
                    <a:pt x="20257" y="6627"/>
                  </a:cubicBezTo>
                  <a:cubicBezTo>
                    <a:pt x="20369" y="6638"/>
                    <a:pt x="20483" y="6653"/>
                    <a:pt x="20594" y="6670"/>
                  </a:cubicBezTo>
                  <a:lnTo>
                    <a:pt x="20606" y="6670"/>
                  </a:lnTo>
                  <a:cubicBezTo>
                    <a:pt x="20648" y="6670"/>
                    <a:pt x="20685" y="6640"/>
                    <a:pt x="20691" y="6598"/>
                  </a:cubicBezTo>
                  <a:cubicBezTo>
                    <a:pt x="20699" y="6552"/>
                    <a:pt x="20667" y="6507"/>
                    <a:pt x="20619" y="6501"/>
                  </a:cubicBezTo>
                  <a:cubicBezTo>
                    <a:pt x="20506" y="6481"/>
                    <a:pt x="20390" y="6467"/>
                    <a:pt x="20273" y="6456"/>
                  </a:cubicBezTo>
                  <a:cubicBezTo>
                    <a:pt x="20271" y="6456"/>
                    <a:pt x="20269" y="6456"/>
                    <a:pt x="20268" y="6456"/>
                  </a:cubicBezTo>
                  <a:close/>
                  <a:moveTo>
                    <a:pt x="18895" y="6492"/>
                  </a:moveTo>
                  <a:cubicBezTo>
                    <a:pt x="18891" y="6492"/>
                    <a:pt x="18887" y="6492"/>
                    <a:pt x="18883" y="6493"/>
                  </a:cubicBezTo>
                  <a:cubicBezTo>
                    <a:pt x="18768" y="6509"/>
                    <a:pt x="18653" y="6529"/>
                    <a:pt x="18539" y="6552"/>
                  </a:cubicBezTo>
                  <a:cubicBezTo>
                    <a:pt x="18493" y="6560"/>
                    <a:pt x="18462" y="6605"/>
                    <a:pt x="18472" y="6653"/>
                  </a:cubicBezTo>
                  <a:cubicBezTo>
                    <a:pt x="18480" y="6693"/>
                    <a:pt x="18515" y="6722"/>
                    <a:pt x="18555" y="6722"/>
                  </a:cubicBezTo>
                  <a:cubicBezTo>
                    <a:pt x="18562" y="6722"/>
                    <a:pt x="18566" y="6720"/>
                    <a:pt x="18573" y="6720"/>
                  </a:cubicBezTo>
                  <a:cubicBezTo>
                    <a:pt x="18683" y="6698"/>
                    <a:pt x="18795" y="6678"/>
                    <a:pt x="18907" y="6664"/>
                  </a:cubicBezTo>
                  <a:cubicBezTo>
                    <a:pt x="18954" y="6656"/>
                    <a:pt x="18986" y="6613"/>
                    <a:pt x="18980" y="6566"/>
                  </a:cubicBezTo>
                  <a:cubicBezTo>
                    <a:pt x="18974" y="6524"/>
                    <a:pt x="18937" y="6492"/>
                    <a:pt x="18895" y="6492"/>
                  </a:cubicBezTo>
                  <a:close/>
                  <a:moveTo>
                    <a:pt x="21110" y="6605"/>
                  </a:moveTo>
                  <a:cubicBezTo>
                    <a:pt x="21072" y="6605"/>
                    <a:pt x="21038" y="6630"/>
                    <a:pt x="21028" y="6669"/>
                  </a:cubicBezTo>
                  <a:cubicBezTo>
                    <a:pt x="21016" y="6715"/>
                    <a:pt x="21044" y="6762"/>
                    <a:pt x="21088" y="6774"/>
                  </a:cubicBezTo>
                  <a:cubicBezTo>
                    <a:pt x="21197" y="6803"/>
                    <a:pt x="21306" y="6835"/>
                    <a:pt x="21412" y="6870"/>
                  </a:cubicBezTo>
                  <a:cubicBezTo>
                    <a:pt x="21422" y="6874"/>
                    <a:pt x="21431" y="6875"/>
                    <a:pt x="21439" y="6875"/>
                  </a:cubicBezTo>
                  <a:cubicBezTo>
                    <a:pt x="21476" y="6875"/>
                    <a:pt x="21510" y="6853"/>
                    <a:pt x="21521" y="6818"/>
                  </a:cubicBezTo>
                  <a:cubicBezTo>
                    <a:pt x="21537" y="6773"/>
                    <a:pt x="21511" y="6723"/>
                    <a:pt x="21466" y="6709"/>
                  </a:cubicBezTo>
                  <a:cubicBezTo>
                    <a:pt x="21357" y="6672"/>
                    <a:pt x="21245" y="6637"/>
                    <a:pt x="21133" y="6608"/>
                  </a:cubicBezTo>
                  <a:cubicBezTo>
                    <a:pt x="21126" y="6606"/>
                    <a:pt x="21118" y="6605"/>
                    <a:pt x="21110" y="6605"/>
                  </a:cubicBezTo>
                  <a:close/>
                  <a:moveTo>
                    <a:pt x="18054" y="6669"/>
                  </a:moveTo>
                  <a:cubicBezTo>
                    <a:pt x="18047" y="6669"/>
                    <a:pt x="18039" y="6670"/>
                    <a:pt x="18032" y="6672"/>
                  </a:cubicBezTo>
                  <a:cubicBezTo>
                    <a:pt x="17919" y="6704"/>
                    <a:pt x="17809" y="6738"/>
                    <a:pt x="17698" y="6774"/>
                  </a:cubicBezTo>
                  <a:cubicBezTo>
                    <a:pt x="17654" y="6790"/>
                    <a:pt x="17630" y="6838"/>
                    <a:pt x="17646" y="6883"/>
                  </a:cubicBezTo>
                  <a:cubicBezTo>
                    <a:pt x="17657" y="6918"/>
                    <a:pt x="17690" y="6943"/>
                    <a:pt x="17726" y="6943"/>
                  </a:cubicBezTo>
                  <a:cubicBezTo>
                    <a:pt x="17735" y="6943"/>
                    <a:pt x="17745" y="6941"/>
                    <a:pt x="17753" y="6938"/>
                  </a:cubicBezTo>
                  <a:cubicBezTo>
                    <a:pt x="17860" y="6901"/>
                    <a:pt x="17969" y="6867"/>
                    <a:pt x="18078" y="6837"/>
                  </a:cubicBezTo>
                  <a:cubicBezTo>
                    <a:pt x="18123" y="6824"/>
                    <a:pt x="18150" y="6778"/>
                    <a:pt x="18137" y="6731"/>
                  </a:cubicBezTo>
                  <a:cubicBezTo>
                    <a:pt x="18127" y="6694"/>
                    <a:pt x="18092" y="6669"/>
                    <a:pt x="18054" y="6669"/>
                  </a:cubicBezTo>
                  <a:close/>
                  <a:moveTo>
                    <a:pt x="21918" y="6896"/>
                  </a:moveTo>
                  <a:cubicBezTo>
                    <a:pt x="21886" y="6896"/>
                    <a:pt x="21855" y="6914"/>
                    <a:pt x="21839" y="6946"/>
                  </a:cubicBezTo>
                  <a:cubicBezTo>
                    <a:pt x="21820" y="6989"/>
                    <a:pt x="21838" y="7039"/>
                    <a:pt x="21881" y="7059"/>
                  </a:cubicBezTo>
                  <a:lnTo>
                    <a:pt x="21921" y="7079"/>
                  </a:lnTo>
                  <a:cubicBezTo>
                    <a:pt x="22009" y="7120"/>
                    <a:pt x="22096" y="7167"/>
                    <a:pt x="22181" y="7213"/>
                  </a:cubicBezTo>
                  <a:cubicBezTo>
                    <a:pt x="22195" y="7221"/>
                    <a:pt x="22209" y="7226"/>
                    <a:pt x="22224" y="7226"/>
                  </a:cubicBezTo>
                  <a:cubicBezTo>
                    <a:pt x="22253" y="7226"/>
                    <a:pt x="22281" y="7210"/>
                    <a:pt x="22297" y="7181"/>
                  </a:cubicBezTo>
                  <a:cubicBezTo>
                    <a:pt x="22322" y="7141"/>
                    <a:pt x="22307" y="7088"/>
                    <a:pt x="22265" y="7064"/>
                  </a:cubicBezTo>
                  <a:cubicBezTo>
                    <a:pt x="22177" y="7015"/>
                    <a:pt x="22086" y="6967"/>
                    <a:pt x="21995" y="6923"/>
                  </a:cubicBezTo>
                  <a:lnTo>
                    <a:pt x="21955" y="6904"/>
                  </a:lnTo>
                  <a:cubicBezTo>
                    <a:pt x="21943" y="6898"/>
                    <a:pt x="21930" y="6896"/>
                    <a:pt x="21918" y="6896"/>
                  </a:cubicBezTo>
                  <a:close/>
                  <a:moveTo>
                    <a:pt x="17245" y="6953"/>
                  </a:moveTo>
                  <a:cubicBezTo>
                    <a:pt x="17234" y="6953"/>
                    <a:pt x="17223" y="6955"/>
                    <a:pt x="17212" y="6960"/>
                  </a:cubicBezTo>
                  <a:cubicBezTo>
                    <a:pt x="17104" y="7005"/>
                    <a:pt x="16997" y="7055"/>
                    <a:pt x="16895" y="7104"/>
                  </a:cubicBezTo>
                  <a:cubicBezTo>
                    <a:pt x="16851" y="7125"/>
                    <a:pt x="16834" y="7176"/>
                    <a:pt x="16855" y="7218"/>
                  </a:cubicBezTo>
                  <a:cubicBezTo>
                    <a:pt x="16869" y="7250"/>
                    <a:pt x="16899" y="7268"/>
                    <a:pt x="16931" y="7268"/>
                  </a:cubicBezTo>
                  <a:cubicBezTo>
                    <a:pt x="16944" y="7268"/>
                    <a:pt x="16957" y="7264"/>
                    <a:pt x="16970" y="7258"/>
                  </a:cubicBezTo>
                  <a:cubicBezTo>
                    <a:pt x="17069" y="7210"/>
                    <a:pt x="17173" y="7162"/>
                    <a:pt x="17277" y="7119"/>
                  </a:cubicBezTo>
                  <a:cubicBezTo>
                    <a:pt x="17322" y="7099"/>
                    <a:pt x="17343" y="7050"/>
                    <a:pt x="17324" y="7005"/>
                  </a:cubicBezTo>
                  <a:cubicBezTo>
                    <a:pt x="17309" y="6973"/>
                    <a:pt x="17278" y="6953"/>
                    <a:pt x="17245" y="6953"/>
                  </a:cubicBezTo>
                  <a:close/>
                  <a:moveTo>
                    <a:pt x="42391" y="6786"/>
                  </a:moveTo>
                  <a:cubicBezTo>
                    <a:pt x="42384" y="6786"/>
                    <a:pt x="42376" y="6787"/>
                    <a:pt x="42369" y="6789"/>
                  </a:cubicBezTo>
                  <a:cubicBezTo>
                    <a:pt x="42322" y="6802"/>
                    <a:pt x="42295" y="6848"/>
                    <a:pt x="42308" y="6894"/>
                  </a:cubicBezTo>
                  <a:cubicBezTo>
                    <a:pt x="42338" y="7005"/>
                    <a:pt x="42370" y="7115"/>
                    <a:pt x="42402" y="7226"/>
                  </a:cubicBezTo>
                  <a:cubicBezTo>
                    <a:pt x="42413" y="7264"/>
                    <a:pt x="42447" y="7288"/>
                    <a:pt x="42484" y="7288"/>
                  </a:cubicBezTo>
                  <a:cubicBezTo>
                    <a:pt x="42492" y="7288"/>
                    <a:pt x="42500" y="7287"/>
                    <a:pt x="42508" y="7285"/>
                  </a:cubicBezTo>
                  <a:cubicBezTo>
                    <a:pt x="42553" y="7272"/>
                    <a:pt x="42580" y="7224"/>
                    <a:pt x="42567" y="7178"/>
                  </a:cubicBezTo>
                  <a:cubicBezTo>
                    <a:pt x="42535" y="7069"/>
                    <a:pt x="42503" y="6959"/>
                    <a:pt x="42474" y="6850"/>
                  </a:cubicBezTo>
                  <a:cubicBezTo>
                    <a:pt x="42464" y="6811"/>
                    <a:pt x="42429" y="6786"/>
                    <a:pt x="42391" y="6786"/>
                  </a:cubicBezTo>
                  <a:close/>
                  <a:moveTo>
                    <a:pt x="33328" y="6939"/>
                  </a:moveTo>
                  <a:cubicBezTo>
                    <a:pt x="33325" y="6939"/>
                    <a:pt x="33322" y="6939"/>
                    <a:pt x="33319" y="6939"/>
                  </a:cubicBezTo>
                  <a:cubicBezTo>
                    <a:pt x="33271" y="6943"/>
                    <a:pt x="33236" y="6984"/>
                    <a:pt x="33241" y="7031"/>
                  </a:cubicBezTo>
                  <a:cubicBezTo>
                    <a:pt x="33249" y="7143"/>
                    <a:pt x="33255" y="7256"/>
                    <a:pt x="33259" y="7370"/>
                  </a:cubicBezTo>
                  <a:cubicBezTo>
                    <a:pt x="33260" y="7417"/>
                    <a:pt x="33299" y="7453"/>
                    <a:pt x="33345" y="7453"/>
                  </a:cubicBezTo>
                  <a:lnTo>
                    <a:pt x="33348" y="7453"/>
                  </a:lnTo>
                  <a:cubicBezTo>
                    <a:pt x="33395" y="7452"/>
                    <a:pt x="33433" y="7412"/>
                    <a:pt x="33432" y="7364"/>
                  </a:cubicBezTo>
                  <a:cubicBezTo>
                    <a:pt x="33427" y="7248"/>
                    <a:pt x="33420" y="7131"/>
                    <a:pt x="33412" y="7018"/>
                  </a:cubicBezTo>
                  <a:cubicBezTo>
                    <a:pt x="33408" y="6974"/>
                    <a:pt x="33372" y="6939"/>
                    <a:pt x="33328" y="6939"/>
                  </a:cubicBezTo>
                  <a:close/>
                  <a:moveTo>
                    <a:pt x="16477" y="7338"/>
                  </a:moveTo>
                  <a:cubicBezTo>
                    <a:pt x="16462" y="7338"/>
                    <a:pt x="16447" y="7341"/>
                    <a:pt x="16433" y="7349"/>
                  </a:cubicBezTo>
                  <a:cubicBezTo>
                    <a:pt x="16334" y="7407"/>
                    <a:pt x="16235" y="7468"/>
                    <a:pt x="16137" y="7530"/>
                  </a:cubicBezTo>
                  <a:cubicBezTo>
                    <a:pt x="16097" y="7556"/>
                    <a:pt x="16086" y="7609"/>
                    <a:pt x="16112" y="7649"/>
                  </a:cubicBezTo>
                  <a:cubicBezTo>
                    <a:pt x="16128" y="7674"/>
                    <a:pt x="16155" y="7689"/>
                    <a:pt x="16184" y="7689"/>
                  </a:cubicBezTo>
                  <a:cubicBezTo>
                    <a:pt x="16200" y="7689"/>
                    <a:pt x="16216" y="7684"/>
                    <a:pt x="16230" y="7674"/>
                  </a:cubicBezTo>
                  <a:cubicBezTo>
                    <a:pt x="16326" y="7613"/>
                    <a:pt x="16422" y="7554"/>
                    <a:pt x="16520" y="7498"/>
                  </a:cubicBezTo>
                  <a:cubicBezTo>
                    <a:pt x="16562" y="7474"/>
                    <a:pt x="16574" y="7421"/>
                    <a:pt x="16550" y="7380"/>
                  </a:cubicBezTo>
                  <a:cubicBezTo>
                    <a:pt x="16535" y="7353"/>
                    <a:pt x="16507" y="7338"/>
                    <a:pt x="16477" y="7338"/>
                  </a:cubicBezTo>
                  <a:close/>
                  <a:moveTo>
                    <a:pt x="22655" y="7335"/>
                  </a:moveTo>
                  <a:cubicBezTo>
                    <a:pt x="22628" y="7335"/>
                    <a:pt x="22603" y="7347"/>
                    <a:pt x="22586" y="7370"/>
                  </a:cubicBezTo>
                  <a:cubicBezTo>
                    <a:pt x="22557" y="7408"/>
                    <a:pt x="22565" y="7461"/>
                    <a:pt x="22603" y="7490"/>
                  </a:cubicBezTo>
                  <a:cubicBezTo>
                    <a:pt x="22693" y="7557"/>
                    <a:pt x="22779" y="7629"/>
                    <a:pt x="22861" y="7703"/>
                  </a:cubicBezTo>
                  <a:cubicBezTo>
                    <a:pt x="22879" y="7719"/>
                    <a:pt x="22898" y="7726"/>
                    <a:pt x="22919" y="7726"/>
                  </a:cubicBezTo>
                  <a:cubicBezTo>
                    <a:pt x="22943" y="7726"/>
                    <a:pt x="22965" y="7716"/>
                    <a:pt x="22983" y="7698"/>
                  </a:cubicBezTo>
                  <a:cubicBezTo>
                    <a:pt x="23015" y="7663"/>
                    <a:pt x="23012" y="7609"/>
                    <a:pt x="22976" y="7577"/>
                  </a:cubicBezTo>
                  <a:cubicBezTo>
                    <a:pt x="22892" y="7498"/>
                    <a:pt x="22800" y="7423"/>
                    <a:pt x="22706" y="7352"/>
                  </a:cubicBezTo>
                  <a:cubicBezTo>
                    <a:pt x="22690" y="7341"/>
                    <a:pt x="22672" y="7335"/>
                    <a:pt x="22655" y="7335"/>
                  </a:cubicBezTo>
                  <a:close/>
                  <a:moveTo>
                    <a:pt x="42634" y="7609"/>
                  </a:moveTo>
                  <a:cubicBezTo>
                    <a:pt x="42626" y="7609"/>
                    <a:pt x="42617" y="7611"/>
                    <a:pt x="42609" y="7613"/>
                  </a:cubicBezTo>
                  <a:cubicBezTo>
                    <a:pt x="42564" y="7628"/>
                    <a:pt x="42538" y="7678"/>
                    <a:pt x="42553" y="7722"/>
                  </a:cubicBezTo>
                  <a:cubicBezTo>
                    <a:pt x="42586" y="7831"/>
                    <a:pt x="42623" y="7942"/>
                    <a:pt x="42658" y="8051"/>
                  </a:cubicBezTo>
                  <a:cubicBezTo>
                    <a:pt x="42671" y="8086"/>
                    <a:pt x="42705" y="8110"/>
                    <a:pt x="42740" y="8110"/>
                  </a:cubicBezTo>
                  <a:cubicBezTo>
                    <a:pt x="42750" y="8110"/>
                    <a:pt x="42758" y="8108"/>
                    <a:pt x="42767" y="8105"/>
                  </a:cubicBezTo>
                  <a:cubicBezTo>
                    <a:pt x="42812" y="8091"/>
                    <a:pt x="42838" y="8041"/>
                    <a:pt x="42822" y="7996"/>
                  </a:cubicBezTo>
                  <a:cubicBezTo>
                    <a:pt x="42787" y="7887"/>
                    <a:pt x="42751" y="7778"/>
                    <a:pt x="42716" y="7670"/>
                  </a:cubicBezTo>
                  <a:cubicBezTo>
                    <a:pt x="42704" y="7633"/>
                    <a:pt x="42671" y="7609"/>
                    <a:pt x="42634" y="7609"/>
                  </a:cubicBezTo>
                  <a:close/>
                  <a:moveTo>
                    <a:pt x="15759" y="7810"/>
                  </a:moveTo>
                  <a:cubicBezTo>
                    <a:pt x="15741" y="7810"/>
                    <a:pt x="15723" y="7815"/>
                    <a:pt x="15708" y="7826"/>
                  </a:cubicBezTo>
                  <a:cubicBezTo>
                    <a:pt x="15617" y="7894"/>
                    <a:pt x="15524" y="7966"/>
                    <a:pt x="15433" y="8038"/>
                  </a:cubicBezTo>
                  <a:cubicBezTo>
                    <a:pt x="15396" y="8068"/>
                    <a:pt x="15391" y="8123"/>
                    <a:pt x="15420" y="8160"/>
                  </a:cubicBezTo>
                  <a:cubicBezTo>
                    <a:pt x="15437" y="8180"/>
                    <a:pt x="15461" y="8192"/>
                    <a:pt x="15487" y="8192"/>
                  </a:cubicBezTo>
                  <a:cubicBezTo>
                    <a:pt x="15506" y="8192"/>
                    <a:pt x="15525" y="8185"/>
                    <a:pt x="15541" y="8172"/>
                  </a:cubicBezTo>
                  <a:cubicBezTo>
                    <a:pt x="15630" y="8102"/>
                    <a:pt x="15721" y="8031"/>
                    <a:pt x="15810" y="7964"/>
                  </a:cubicBezTo>
                  <a:cubicBezTo>
                    <a:pt x="15849" y="7937"/>
                    <a:pt x="15857" y="7882"/>
                    <a:pt x="15828" y="7844"/>
                  </a:cubicBezTo>
                  <a:cubicBezTo>
                    <a:pt x="15812" y="7822"/>
                    <a:pt x="15785" y="7810"/>
                    <a:pt x="15759" y="7810"/>
                  </a:cubicBezTo>
                  <a:close/>
                  <a:moveTo>
                    <a:pt x="33347" y="7798"/>
                  </a:moveTo>
                  <a:cubicBezTo>
                    <a:pt x="33300" y="7798"/>
                    <a:pt x="33262" y="7834"/>
                    <a:pt x="33262" y="7881"/>
                  </a:cubicBezTo>
                  <a:cubicBezTo>
                    <a:pt x="33259" y="7995"/>
                    <a:pt x="33252" y="8108"/>
                    <a:pt x="33244" y="8220"/>
                  </a:cubicBezTo>
                  <a:cubicBezTo>
                    <a:pt x="33241" y="8268"/>
                    <a:pt x="33278" y="8308"/>
                    <a:pt x="33324" y="8312"/>
                  </a:cubicBezTo>
                  <a:lnTo>
                    <a:pt x="33331" y="8312"/>
                  </a:lnTo>
                  <a:cubicBezTo>
                    <a:pt x="33376" y="8312"/>
                    <a:pt x="33414" y="8278"/>
                    <a:pt x="33416" y="8232"/>
                  </a:cubicBezTo>
                  <a:cubicBezTo>
                    <a:pt x="33424" y="8118"/>
                    <a:pt x="33430" y="8001"/>
                    <a:pt x="33433" y="7886"/>
                  </a:cubicBezTo>
                  <a:cubicBezTo>
                    <a:pt x="33435" y="7838"/>
                    <a:pt x="33396" y="7798"/>
                    <a:pt x="33350" y="7798"/>
                  </a:cubicBezTo>
                  <a:close/>
                  <a:moveTo>
                    <a:pt x="23273" y="7929"/>
                  </a:moveTo>
                  <a:cubicBezTo>
                    <a:pt x="23254" y="7929"/>
                    <a:pt x="23235" y="7935"/>
                    <a:pt x="23218" y="7948"/>
                  </a:cubicBezTo>
                  <a:cubicBezTo>
                    <a:pt x="23181" y="7977"/>
                    <a:pt x="23177" y="8031"/>
                    <a:pt x="23205" y="8068"/>
                  </a:cubicBezTo>
                  <a:cubicBezTo>
                    <a:pt x="23276" y="8156"/>
                    <a:pt x="23342" y="8248"/>
                    <a:pt x="23399" y="8340"/>
                  </a:cubicBezTo>
                  <a:cubicBezTo>
                    <a:pt x="23415" y="8366"/>
                    <a:pt x="23444" y="8381"/>
                    <a:pt x="23471" y="8381"/>
                  </a:cubicBezTo>
                  <a:cubicBezTo>
                    <a:pt x="23487" y="8381"/>
                    <a:pt x="23503" y="8376"/>
                    <a:pt x="23518" y="8368"/>
                  </a:cubicBezTo>
                  <a:cubicBezTo>
                    <a:pt x="23558" y="8342"/>
                    <a:pt x="23569" y="8289"/>
                    <a:pt x="23545" y="8249"/>
                  </a:cubicBezTo>
                  <a:cubicBezTo>
                    <a:pt x="23484" y="8152"/>
                    <a:pt x="23415" y="8054"/>
                    <a:pt x="23340" y="7961"/>
                  </a:cubicBezTo>
                  <a:cubicBezTo>
                    <a:pt x="23323" y="7940"/>
                    <a:pt x="23298" y="7929"/>
                    <a:pt x="23273" y="7929"/>
                  </a:cubicBezTo>
                  <a:close/>
                  <a:moveTo>
                    <a:pt x="15095" y="8354"/>
                  </a:moveTo>
                  <a:cubicBezTo>
                    <a:pt x="15074" y="8354"/>
                    <a:pt x="15054" y="8361"/>
                    <a:pt x="15037" y="8376"/>
                  </a:cubicBezTo>
                  <a:cubicBezTo>
                    <a:pt x="14952" y="8454"/>
                    <a:pt x="14867" y="8534"/>
                    <a:pt x="14784" y="8614"/>
                  </a:cubicBezTo>
                  <a:cubicBezTo>
                    <a:pt x="14750" y="8646"/>
                    <a:pt x="14750" y="8701"/>
                    <a:pt x="14782" y="8734"/>
                  </a:cubicBezTo>
                  <a:cubicBezTo>
                    <a:pt x="14800" y="8752"/>
                    <a:pt x="14822" y="8762"/>
                    <a:pt x="14845" y="8762"/>
                  </a:cubicBezTo>
                  <a:cubicBezTo>
                    <a:pt x="14866" y="8762"/>
                    <a:pt x="14888" y="8752"/>
                    <a:pt x="14904" y="8736"/>
                  </a:cubicBezTo>
                  <a:cubicBezTo>
                    <a:pt x="14984" y="8659"/>
                    <a:pt x="15067" y="8581"/>
                    <a:pt x="15152" y="8504"/>
                  </a:cubicBezTo>
                  <a:cubicBezTo>
                    <a:pt x="15188" y="8472"/>
                    <a:pt x="15191" y="8417"/>
                    <a:pt x="15159" y="8382"/>
                  </a:cubicBezTo>
                  <a:cubicBezTo>
                    <a:pt x="15142" y="8363"/>
                    <a:pt x="15118" y="8354"/>
                    <a:pt x="15095" y="8354"/>
                  </a:cubicBezTo>
                  <a:close/>
                  <a:moveTo>
                    <a:pt x="42907" y="8425"/>
                  </a:moveTo>
                  <a:cubicBezTo>
                    <a:pt x="42897" y="8425"/>
                    <a:pt x="42888" y="8427"/>
                    <a:pt x="42878" y="8430"/>
                  </a:cubicBezTo>
                  <a:cubicBezTo>
                    <a:pt x="42833" y="8446"/>
                    <a:pt x="42811" y="8496"/>
                    <a:pt x="42827" y="8541"/>
                  </a:cubicBezTo>
                  <a:cubicBezTo>
                    <a:pt x="42863" y="8648"/>
                    <a:pt x="42902" y="8757"/>
                    <a:pt x="42942" y="8866"/>
                  </a:cubicBezTo>
                  <a:cubicBezTo>
                    <a:pt x="42955" y="8899"/>
                    <a:pt x="42987" y="8922"/>
                    <a:pt x="43022" y="8922"/>
                  </a:cubicBezTo>
                  <a:cubicBezTo>
                    <a:pt x="43032" y="8922"/>
                    <a:pt x="43041" y="8920"/>
                    <a:pt x="43052" y="8917"/>
                  </a:cubicBezTo>
                  <a:cubicBezTo>
                    <a:pt x="43096" y="8901"/>
                    <a:pt x="43120" y="8851"/>
                    <a:pt x="43104" y="8806"/>
                  </a:cubicBezTo>
                  <a:cubicBezTo>
                    <a:pt x="43064" y="8699"/>
                    <a:pt x="43025" y="8592"/>
                    <a:pt x="42988" y="8483"/>
                  </a:cubicBezTo>
                  <a:cubicBezTo>
                    <a:pt x="42976" y="8448"/>
                    <a:pt x="42943" y="8425"/>
                    <a:pt x="42907" y="8425"/>
                  </a:cubicBezTo>
                  <a:close/>
                  <a:moveTo>
                    <a:pt x="33277" y="8653"/>
                  </a:moveTo>
                  <a:cubicBezTo>
                    <a:pt x="33236" y="8653"/>
                    <a:pt x="33200" y="8685"/>
                    <a:pt x="33195" y="8728"/>
                  </a:cubicBezTo>
                  <a:cubicBezTo>
                    <a:pt x="33180" y="8838"/>
                    <a:pt x="33163" y="8952"/>
                    <a:pt x="33143" y="9064"/>
                  </a:cubicBezTo>
                  <a:cubicBezTo>
                    <a:pt x="33134" y="9111"/>
                    <a:pt x="33166" y="9156"/>
                    <a:pt x="33212" y="9164"/>
                  </a:cubicBezTo>
                  <a:cubicBezTo>
                    <a:pt x="33217" y="9164"/>
                    <a:pt x="33222" y="9165"/>
                    <a:pt x="33227" y="9165"/>
                  </a:cubicBezTo>
                  <a:cubicBezTo>
                    <a:pt x="33268" y="9165"/>
                    <a:pt x="33305" y="9135"/>
                    <a:pt x="33311" y="9093"/>
                  </a:cubicBezTo>
                  <a:cubicBezTo>
                    <a:pt x="33332" y="8979"/>
                    <a:pt x="33350" y="8864"/>
                    <a:pt x="33364" y="8750"/>
                  </a:cubicBezTo>
                  <a:cubicBezTo>
                    <a:pt x="33371" y="8702"/>
                    <a:pt x="33337" y="8659"/>
                    <a:pt x="33291" y="8654"/>
                  </a:cubicBezTo>
                  <a:cubicBezTo>
                    <a:pt x="33286" y="8654"/>
                    <a:pt x="33281" y="8653"/>
                    <a:pt x="33277" y="8653"/>
                  </a:cubicBezTo>
                  <a:close/>
                  <a:moveTo>
                    <a:pt x="23701" y="8670"/>
                  </a:moveTo>
                  <a:cubicBezTo>
                    <a:pt x="23691" y="8670"/>
                    <a:pt x="23681" y="8672"/>
                    <a:pt x="23671" y="8675"/>
                  </a:cubicBezTo>
                  <a:cubicBezTo>
                    <a:pt x="23627" y="8691"/>
                    <a:pt x="23604" y="8741"/>
                    <a:pt x="23620" y="8786"/>
                  </a:cubicBezTo>
                  <a:cubicBezTo>
                    <a:pt x="23638" y="8832"/>
                    <a:pt x="23654" y="8879"/>
                    <a:pt x="23668" y="8927"/>
                  </a:cubicBezTo>
                  <a:cubicBezTo>
                    <a:pt x="23686" y="8984"/>
                    <a:pt x="23702" y="9043"/>
                    <a:pt x="23716" y="9103"/>
                  </a:cubicBezTo>
                  <a:cubicBezTo>
                    <a:pt x="23724" y="9143"/>
                    <a:pt x="23759" y="9170"/>
                    <a:pt x="23800" y="9170"/>
                  </a:cubicBezTo>
                  <a:cubicBezTo>
                    <a:pt x="23806" y="9170"/>
                    <a:pt x="23812" y="9170"/>
                    <a:pt x="23819" y="9168"/>
                  </a:cubicBezTo>
                  <a:cubicBezTo>
                    <a:pt x="23865" y="9157"/>
                    <a:pt x="23894" y="9112"/>
                    <a:pt x="23883" y="9066"/>
                  </a:cubicBezTo>
                  <a:cubicBezTo>
                    <a:pt x="23868" y="9002"/>
                    <a:pt x="23852" y="8938"/>
                    <a:pt x="23833" y="8875"/>
                  </a:cubicBezTo>
                  <a:cubicBezTo>
                    <a:pt x="23817" y="8824"/>
                    <a:pt x="23800" y="8774"/>
                    <a:pt x="23782" y="8725"/>
                  </a:cubicBezTo>
                  <a:cubicBezTo>
                    <a:pt x="23768" y="8690"/>
                    <a:pt x="23735" y="8670"/>
                    <a:pt x="23701" y="8670"/>
                  </a:cubicBezTo>
                  <a:close/>
                  <a:moveTo>
                    <a:pt x="14485" y="8958"/>
                  </a:moveTo>
                  <a:cubicBezTo>
                    <a:pt x="14462" y="8958"/>
                    <a:pt x="14439" y="8967"/>
                    <a:pt x="14422" y="8986"/>
                  </a:cubicBezTo>
                  <a:cubicBezTo>
                    <a:pt x="14345" y="9069"/>
                    <a:pt x="14267" y="9156"/>
                    <a:pt x="14190" y="9244"/>
                  </a:cubicBezTo>
                  <a:cubicBezTo>
                    <a:pt x="14160" y="9279"/>
                    <a:pt x="14163" y="9333"/>
                    <a:pt x="14200" y="9364"/>
                  </a:cubicBezTo>
                  <a:cubicBezTo>
                    <a:pt x="14216" y="9378"/>
                    <a:pt x="14235" y="9386"/>
                    <a:pt x="14256" y="9386"/>
                  </a:cubicBezTo>
                  <a:cubicBezTo>
                    <a:pt x="14280" y="9386"/>
                    <a:pt x="14304" y="9375"/>
                    <a:pt x="14320" y="9356"/>
                  </a:cubicBezTo>
                  <a:cubicBezTo>
                    <a:pt x="14395" y="9269"/>
                    <a:pt x="14470" y="9184"/>
                    <a:pt x="14549" y="9103"/>
                  </a:cubicBezTo>
                  <a:cubicBezTo>
                    <a:pt x="14581" y="9067"/>
                    <a:pt x="14577" y="9013"/>
                    <a:pt x="14544" y="8981"/>
                  </a:cubicBezTo>
                  <a:cubicBezTo>
                    <a:pt x="14527" y="8966"/>
                    <a:pt x="14506" y="8958"/>
                    <a:pt x="14485" y="8958"/>
                  </a:cubicBezTo>
                  <a:close/>
                  <a:moveTo>
                    <a:pt x="43200" y="9234"/>
                  </a:moveTo>
                  <a:cubicBezTo>
                    <a:pt x="43190" y="9234"/>
                    <a:pt x="43180" y="9235"/>
                    <a:pt x="43171" y="9239"/>
                  </a:cubicBezTo>
                  <a:cubicBezTo>
                    <a:pt x="43126" y="9256"/>
                    <a:pt x="43104" y="9304"/>
                    <a:pt x="43120" y="9349"/>
                  </a:cubicBezTo>
                  <a:cubicBezTo>
                    <a:pt x="43161" y="9457"/>
                    <a:pt x="43201" y="9564"/>
                    <a:pt x="43243" y="9671"/>
                  </a:cubicBezTo>
                  <a:cubicBezTo>
                    <a:pt x="43256" y="9706"/>
                    <a:pt x="43288" y="9727"/>
                    <a:pt x="43323" y="9727"/>
                  </a:cubicBezTo>
                  <a:cubicBezTo>
                    <a:pt x="43333" y="9727"/>
                    <a:pt x="43344" y="9726"/>
                    <a:pt x="43353" y="9721"/>
                  </a:cubicBezTo>
                  <a:cubicBezTo>
                    <a:pt x="43398" y="9705"/>
                    <a:pt x="43421" y="9655"/>
                    <a:pt x="43403" y="9610"/>
                  </a:cubicBezTo>
                  <a:cubicBezTo>
                    <a:pt x="43361" y="9503"/>
                    <a:pt x="43321" y="9396"/>
                    <a:pt x="43281" y="9288"/>
                  </a:cubicBezTo>
                  <a:cubicBezTo>
                    <a:pt x="43268" y="9255"/>
                    <a:pt x="43234" y="9234"/>
                    <a:pt x="43200" y="9234"/>
                  </a:cubicBezTo>
                  <a:close/>
                  <a:moveTo>
                    <a:pt x="33122" y="9497"/>
                  </a:moveTo>
                  <a:cubicBezTo>
                    <a:pt x="33084" y="9497"/>
                    <a:pt x="33049" y="9523"/>
                    <a:pt x="33039" y="9562"/>
                  </a:cubicBezTo>
                  <a:cubicBezTo>
                    <a:pt x="33012" y="9673"/>
                    <a:pt x="32983" y="9783"/>
                    <a:pt x="32953" y="9892"/>
                  </a:cubicBezTo>
                  <a:cubicBezTo>
                    <a:pt x="32940" y="9937"/>
                    <a:pt x="32966" y="9985"/>
                    <a:pt x="33010" y="9998"/>
                  </a:cubicBezTo>
                  <a:cubicBezTo>
                    <a:pt x="33018" y="9999"/>
                    <a:pt x="33026" y="10001"/>
                    <a:pt x="33034" y="10001"/>
                  </a:cubicBezTo>
                  <a:cubicBezTo>
                    <a:pt x="33073" y="10001"/>
                    <a:pt x="33106" y="9977"/>
                    <a:pt x="33118" y="9939"/>
                  </a:cubicBezTo>
                  <a:cubicBezTo>
                    <a:pt x="33148" y="9830"/>
                    <a:pt x="33179" y="9716"/>
                    <a:pt x="33206" y="9604"/>
                  </a:cubicBezTo>
                  <a:cubicBezTo>
                    <a:pt x="33217" y="9557"/>
                    <a:pt x="33188" y="9511"/>
                    <a:pt x="33143" y="9500"/>
                  </a:cubicBezTo>
                  <a:cubicBezTo>
                    <a:pt x="33136" y="9498"/>
                    <a:pt x="33129" y="9497"/>
                    <a:pt x="33122" y="9497"/>
                  </a:cubicBezTo>
                  <a:close/>
                  <a:moveTo>
                    <a:pt x="23869" y="9509"/>
                  </a:moveTo>
                  <a:cubicBezTo>
                    <a:pt x="23867" y="9509"/>
                    <a:pt x="23865" y="9509"/>
                    <a:pt x="23864" y="9509"/>
                  </a:cubicBezTo>
                  <a:cubicBezTo>
                    <a:pt x="23816" y="9511"/>
                    <a:pt x="23779" y="9551"/>
                    <a:pt x="23782" y="9599"/>
                  </a:cubicBezTo>
                  <a:cubicBezTo>
                    <a:pt x="23784" y="9657"/>
                    <a:pt x="23785" y="9714"/>
                    <a:pt x="23785" y="9770"/>
                  </a:cubicBezTo>
                  <a:cubicBezTo>
                    <a:pt x="23785" y="9825"/>
                    <a:pt x="23785" y="9879"/>
                    <a:pt x="23782" y="9935"/>
                  </a:cubicBezTo>
                  <a:cubicBezTo>
                    <a:pt x="23780" y="9982"/>
                    <a:pt x="23817" y="10022"/>
                    <a:pt x="23865" y="10023"/>
                  </a:cubicBezTo>
                  <a:lnTo>
                    <a:pt x="23868" y="10023"/>
                  </a:lnTo>
                  <a:cubicBezTo>
                    <a:pt x="23913" y="10023"/>
                    <a:pt x="23952" y="9988"/>
                    <a:pt x="23953" y="9942"/>
                  </a:cubicBezTo>
                  <a:cubicBezTo>
                    <a:pt x="23956" y="9884"/>
                    <a:pt x="23958" y="9828"/>
                    <a:pt x="23958" y="9770"/>
                  </a:cubicBezTo>
                  <a:cubicBezTo>
                    <a:pt x="23958" y="9711"/>
                    <a:pt x="23956" y="9650"/>
                    <a:pt x="23953" y="9590"/>
                  </a:cubicBezTo>
                  <a:cubicBezTo>
                    <a:pt x="23950" y="9545"/>
                    <a:pt x="23913" y="9509"/>
                    <a:pt x="23869" y="9509"/>
                  </a:cubicBezTo>
                  <a:close/>
                  <a:moveTo>
                    <a:pt x="13925" y="9610"/>
                  </a:moveTo>
                  <a:cubicBezTo>
                    <a:pt x="13900" y="9610"/>
                    <a:pt x="13875" y="9621"/>
                    <a:pt x="13858" y="9642"/>
                  </a:cubicBezTo>
                  <a:cubicBezTo>
                    <a:pt x="13786" y="9734"/>
                    <a:pt x="13716" y="9825"/>
                    <a:pt x="13647" y="9918"/>
                  </a:cubicBezTo>
                  <a:cubicBezTo>
                    <a:pt x="13620" y="9955"/>
                    <a:pt x="13626" y="10009"/>
                    <a:pt x="13665" y="10038"/>
                  </a:cubicBezTo>
                  <a:cubicBezTo>
                    <a:pt x="13681" y="10049"/>
                    <a:pt x="13698" y="10054"/>
                    <a:pt x="13716" y="10054"/>
                  </a:cubicBezTo>
                  <a:cubicBezTo>
                    <a:pt x="13743" y="10054"/>
                    <a:pt x="13769" y="10043"/>
                    <a:pt x="13785" y="10020"/>
                  </a:cubicBezTo>
                  <a:cubicBezTo>
                    <a:pt x="13854" y="9929"/>
                    <a:pt x="13923" y="9838"/>
                    <a:pt x="13993" y="9750"/>
                  </a:cubicBezTo>
                  <a:cubicBezTo>
                    <a:pt x="14023" y="9713"/>
                    <a:pt x="14017" y="9658"/>
                    <a:pt x="13980" y="9630"/>
                  </a:cubicBezTo>
                  <a:cubicBezTo>
                    <a:pt x="13964" y="9616"/>
                    <a:pt x="13944" y="9610"/>
                    <a:pt x="13925" y="9610"/>
                  </a:cubicBezTo>
                  <a:close/>
                  <a:moveTo>
                    <a:pt x="43508" y="10036"/>
                  </a:moveTo>
                  <a:cubicBezTo>
                    <a:pt x="43498" y="10036"/>
                    <a:pt x="43488" y="10037"/>
                    <a:pt x="43478" y="10041"/>
                  </a:cubicBezTo>
                  <a:cubicBezTo>
                    <a:pt x="43433" y="10059"/>
                    <a:pt x="43413" y="10110"/>
                    <a:pt x="43429" y="10153"/>
                  </a:cubicBezTo>
                  <a:lnTo>
                    <a:pt x="43555" y="10473"/>
                  </a:lnTo>
                  <a:cubicBezTo>
                    <a:pt x="43568" y="10507"/>
                    <a:pt x="43600" y="10528"/>
                    <a:pt x="43635" y="10528"/>
                  </a:cubicBezTo>
                  <a:cubicBezTo>
                    <a:pt x="43645" y="10528"/>
                    <a:pt x="43656" y="10526"/>
                    <a:pt x="43667" y="10521"/>
                  </a:cubicBezTo>
                  <a:cubicBezTo>
                    <a:pt x="43711" y="10504"/>
                    <a:pt x="43733" y="10454"/>
                    <a:pt x="43715" y="10411"/>
                  </a:cubicBezTo>
                  <a:lnTo>
                    <a:pt x="43589" y="10091"/>
                  </a:lnTo>
                  <a:cubicBezTo>
                    <a:pt x="43575" y="10056"/>
                    <a:pt x="43542" y="10036"/>
                    <a:pt x="43508" y="10036"/>
                  </a:cubicBezTo>
                  <a:close/>
                  <a:moveTo>
                    <a:pt x="13418" y="10302"/>
                  </a:moveTo>
                  <a:cubicBezTo>
                    <a:pt x="13390" y="10302"/>
                    <a:pt x="13363" y="10315"/>
                    <a:pt x="13346" y="10339"/>
                  </a:cubicBezTo>
                  <a:cubicBezTo>
                    <a:pt x="13280" y="10435"/>
                    <a:pt x="13216" y="10531"/>
                    <a:pt x="13154" y="10627"/>
                  </a:cubicBezTo>
                  <a:cubicBezTo>
                    <a:pt x="13128" y="10667"/>
                    <a:pt x="13139" y="10720"/>
                    <a:pt x="13179" y="10746"/>
                  </a:cubicBezTo>
                  <a:cubicBezTo>
                    <a:pt x="13194" y="10755"/>
                    <a:pt x="13210" y="10760"/>
                    <a:pt x="13226" y="10760"/>
                  </a:cubicBezTo>
                  <a:cubicBezTo>
                    <a:pt x="13255" y="10760"/>
                    <a:pt x="13282" y="10746"/>
                    <a:pt x="13298" y="10720"/>
                  </a:cubicBezTo>
                  <a:cubicBezTo>
                    <a:pt x="13360" y="10626"/>
                    <a:pt x="13423" y="10531"/>
                    <a:pt x="13489" y="10437"/>
                  </a:cubicBezTo>
                  <a:cubicBezTo>
                    <a:pt x="13514" y="10397"/>
                    <a:pt x="13505" y="10344"/>
                    <a:pt x="13466" y="10317"/>
                  </a:cubicBezTo>
                  <a:cubicBezTo>
                    <a:pt x="13451" y="10307"/>
                    <a:pt x="13434" y="10302"/>
                    <a:pt x="13418" y="10302"/>
                  </a:cubicBezTo>
                  <a:close/>
                  <a:moveTo>
                    <a:pt x="32878" y="10320"/>
                  </a:moveTo>
                  <a:cubicBezTo>
                    <a:pt x="32842" y="10320"/>
                    <a:pt x="32808" y="10342"/>
                    <a:pt x="32796" y="10377"/>
                  </a:cubicBezTo>
                  <a:cubicBezTo>
                    <a:pt x="32757" y="10483"/>
                    <a:pt x="32717" y="10590"/>
                    <a:pt x="32674" y="10694"/>
                  </a:cubicBezTo>
                  <a:cubicBezTo>
                    <a:pt x="32657" y="10738"/>
                    <a:pt x="32677" y="10789"/>
                    <a:pt x="32721" y="10807"/>
                  </a:cubicBezTo>
                  <a:cubicBezTo>
                    <a:pt x="32732" y="10811"/>
                    <a:pt x="32743" y="10813"/>
                    <a:pt x="32754" y="10813"/>
                  </a:cubicBezTo>
                  <a:cubicBezTo>
                    <a:pt x="32788" y="10813"/>
                    <a:pt x="32820" y="10792"/>
                    <a:pt x="32833" y="10758"/>
                  </a:cubicBezTo>
                  <a:cubicBezTo>
                    <a:pt x="32877" y="10653"/>
                    <a:pt x="32919" y="10544"/>
                    <a:pt x="32958" y="10435"/>
                  </a:cubicBezTo>
                  <a:cubicBezTo>
                    <a:pt x="32974" y="10390"/>
                    <a:pt x="32951" y="10341"/>
                    <a:pt x="32906" y="10325"/>
                  </a:cubicBezTo>
                  <a:cubicBezTo>
                    <a:pt x="32897" y="10321"/>
                    <a:pt x="32887" y="10320"/>
                    <a:pt x="32878" y="10320"/>
                  </a:cubicBezTo>
                  <a:close/>
                  <a:moveTo>
                    <a:pt x="23820" y="10365"/>
                  </a:moveTo>
                  <a:cubicBezTo>
                    <a:pt x="23778" y="10365"/>
                    <a:pt x="23741" y="10397"/>
                    <a:pt x="23735" y="10440"/>
                  </a:cubicBezTo>
                  <a:cubicBezTo>
                    <a:pt x="23721" y="10544"/>
                    <a:pt x="23703" y="10654"/>
                    <a:pt x="23681" y="10776"/>
                  </a:cubicBezTo>
                  <a:cubicBezTo>
                    <a:pt x="23673" y="10823"/>
                    <a:pt x="23705" y="10867"/>
                    <a:pt x="23751" y="10875"/>
                  </a:cubicBezTo>
                  <a:cubicBezTo>
                    <a:pt x="23756" y="10877"/>
                    <a:pt x="23761" y="10877"/>
                    <a:pt x="23766" y="10877"/>
                  </a:cubicBezTo>
                  <a:cubicBezTo>
                    <a:pt x="23808" y="10877"/>
                    <a:pt x="23844" y="10848"/>
                    <a:pt x="23851" y="10807"/>
                  </a:cubicBezTo>
                  <a:cubicBezTo>
                    <a:pt x="23873" y="10682"/>
                    <a:pt x="23891" y="10570"/>
                    <a:pt x="23905" y="10462"/>
                  </a:cubicBezTo>
                  <a:cubicBezTo>
                    <a:pt x="23912" y="10416"/>
                    <a:pt x="23880" y="10373"/>
                    <a:pt x="23832" y="10366"/>
                  </a:cubicBezTo>
                  <a:cubicBezTo>
                    <a:pt x="23828" y="10366"/>
                    <a:pt x="23824" y="10365"/>
                    <a:pt x="23820" y="10365"/>
                  </a:cubicBezTo>
                  <a:close/>
                  <a:moveTo>
                    <a:pt x="43825" y="10836"/>
                  </a:moveTo>
                  <a:cubicBezTo>
                    <a:pt x="43814" y="10836"/>
                    <a:pt x="43803" y="10838"/>
                    <a:pt x="43792" y="10842"/>
                  </a:cubicBezTo>
                  <a:cubicBezTo>
                    <a:pt x="43749" y="10859"/>
                    <a:pt x="43727" y="10909"/>
                    <a:pt x="43744" y="10952"/>
                  </a:cubicBezTo>
                  <a:lnTo>
                    <a:pt x="43871" y="11273"/>
                  </a:lnTo>
                  <a:cubicBezTo>
                    <a:pt x="43885" y="11306"/>
                    <a:pt x="43917" y="11327"/>
                    <a:pt x="43951" y="11327"/>
                  </a:cubicBezTo>
                  <a:cubicBezTo>
                    <a:pt x="43962" y="11327"/>
                    <a:pt x="43973" y="11325"/>
                    <a:pt x="43983" y="11321"/>
                  </a:cubicBezTo>
                  <a:cubicBezTo>
                    <a:pt x="44028" y="11303"/>
                    <a:pt x="44048" y="11253"/>
                    <a:pt x="44031" y="11208"/>
                  </a:cubicBezTo>
                  <a:lnTo>
                    <a:pt x="43904" y="10890"/>
                  </a:lnTo>
                  <a:cubicBezTo>
                    <a:pt x="43891" y="10856"/>
                    <a:pt x="43859" y="10836"/>
                    <a:pt x="43825" y="10836"/>
                  </a:cubicBezTo>
                  <a:close/>
                  <a:moveTo>
                    <a:pt x="12952" y="11025"/>
                  </a:moveTo>
                  <a:cubicBezTo>
                    <a:pt x="12923" y="11025"/>
                    <a:pt x="12894" y="11040"/>
                    <a:pt x="12878" y="11066"/>
                  </a:cubicBezTo>
                  <a:cubicBezTo>
                    <a:pt x="12837" y="11136"/>
                    <a:pt x="12795" y="11207"/>
                    <a:pt x="12755" y="11277"/>
                  </a:cubicBezTo>
                  <a:lnTo>
                    <a:pt x="12704" y="11365"/>
                  </a:lnTo>
                  <a:cubicBezTo>
                    <a:pt x="12681" y="11405"/>
                    <a:pt x="12696" y="11458"/>
                    <a:pt x="12736" y="11482"/>
                  </a:cubicBezTo>
                  <a:cubicBezTo>
                    <a:pt x="12750" y="11490"/>
                    <a:pt x="12765" y="11493"/>
                    <a:pt x="12779" y="11493"/>
                  </a:cubicBezTo>
                  <a:cubicBezTo>
                    <a:pt x="12810" y="11493"/>
                    <a:pt x="12838" y="11477"/>
                    <a:pt x="12853" y="11450"/>
                  </a:cubicBezTo>
                  <a:lnTo>
                    <a:pt x="12902" y="11364"/>
                  </a:lnTo>
                  <a:cubicBezTo>
                    <a:pt x="12944" y="11293"/>
                    <a:pt x="12984" y="11224"/>
                    <a:pt x="13026" y="11156"/>
                  </a:cubicBezTo>
                  <a:cubicBezTo>
                    <a:pt x="13050" y="11114"/>
                    <a:pt x="13037" y="11061"/>
                    <a:pt x="12997" y="11037"/>
                  </a:cubicBezTo>
                  <a:cubicBezTo>
                    <a:pt x="12983" y="11029"/>
                    <a:pt x="12967" y="11025"/>
                    <a:pt x="12952" y="11025"/>
                  </a:cubicBezTo>
                  <a:close/>
                  <a:moveTo>
                    <a:pt x="32542" y="11110"/>
                  </a:moveTo>
                  <a:cubicBezTo>
                    <a:pt x="32511" y="11110"/>
                    <a:pt x="32479" y="11128"/>
                    <a:pt x="32464" y="11159"/>
                  </a:cubicBezTo>
                  <a:cubicBezTo>
                    <a:pt x="32415" y="11260"/>
                    <a:pt x="32363" y="11362"/>
                    <a:pt x="32309" y="11460"/>
                  </a:cubicBezTo>
                  <a:cubicBezTo>
                    <a:pt x="32287" y="11503"/>
                    <a:pt x="32301" y="11554"/>
                    <a:pt x="32343" y="11577"/>
                  </a:cubicBezTo>
                  <a:cubicBezTo>
                    <a:pt x="32355" y="11585"/>
                    <a:pt x="32370" y="11588"/>
                    <a:pt x="32384" y="11588"/>
                  </a:cubicBezTo>
                  <a:cubicBezTo>
                    <a:pt x="32415" y="11588"/>
                    <a:pt x="32444" y="11572"/>
                    <a:pt x="32460" y="11543"/>
                  </a:cubicBezTo>
                  <a:cubicBezTo>
                    <a:pt x="32514" y="11442"/>
                    <a:pt x="32568" y="11338"/>
                    <a:pt x="32620" y="11234"/>
                  </a:cubicBezTo>
                  <a:cubicBezTo>
                    <a:pt x="32640" y="11192"/>
                    <a:pt x="32623" y="11140"/>
                    <a:pt x="32580" y="11119"/>
                  </a:cubicBezTo>
                  <a:cubicBezTo>
                    <a:pt x="32568" y="11113"/>
                    <a:pt x="32555" y="11110"/>
                    <a:pt x="32542" y="11110"/>
                  </a:cubicBezTo>
                  <a:close/>
                  <a:moveTo>
                    <a:pt x="23666" y="11211"/>
                  </a:moveTo>
                  <a:cubicBezTo>
                    <a:pt x="23627" y="11211"/>
                    <a:pt x="23592" y="11238"/>
                    <a:pt x="23583" y="11279"/>
                  </a:cubicBezTo>
                  <a:lnTo>
                    <a:pt x="23513" y="11617"/>
                  </a:lnTo>
                  <a:cubicBezTo>
                    <a:pt x="23503" y="11662"/>
                    <a:pt x="23534" y="11708"/>
                    <a:pt x="23580" y="11718"/>
                  </a:cubicBezTo>
                  <a:cubicBezTo>
                    <a:pt x="23587" y="11719"/>
                    <a:pt x="23591" y="11719"/>
                    <a:pt x="23598" y="11719"/>
                  </a:cubicBezTo>
                  <a:cubicBezTo>
                    <a:pt x="23638" y="11719"/>
                    <a:pt x="23673" y="11692"/>
                    <a:pt x="23681" y="11650"/>
                  </a:cubicBezTo>
                  <a:lnTo>
                    <a:pt x="23751" y="11314"/>
                  </a:lnTo>
                  <a:cubicBezTo>
                    <a:pt x="23761" y="11268"/>
                    <a:pt x="23731" y="11223"/>
                    <a:pt x="23684" y="11213"/>
                  </a:cubicBezTo>
                  <a:cubicBezTo>
                    <a:pt x="23678" y="11212"/>
                    <a:pt x="23672" y="11211"/>
                    <a:pt x="23666" y="11211"/>
                  </a:cubicBezTo>
                  <a:close/>
                  <a:moveTo>
                    <a:pt x="44141" y="11635"/>
                  </a:moveTo>
                  <a:cubicBezTo>
                    <a:pt x="44130" y="11635"/>
                    <a:pt x="44120" y="11637"/>
                    <a:pt x="44109" y="11641"/>
                  </a:cubicBezTo>
                  <a:cubicBezTo>
                    <a:pt x="44064" y="11658"/>
                    <a:pt x="44044" y="11708"/>
                    <a:pt x="44061" y="11751"/>
                  </a:cubicBezTo>
                  <a:cubicBezTo>
                    <a:pt x="44103" y="11859"/>
                    <a:pt x="44144" y="11964"/>
                    <a:pt x="44185" y="12072"/>
                  </a:cubicBezTo>
                  <a:cubicBezTo>
                    <a:pt x="44199" y="12105"/>
                    <a:pt x="44231" y="12126"/>
                    <a:pt x="44265" y="12126"/>
                  </a:cubicBezTo>
                  <a:cubicBezTo>
                    <a:pt x="44276" y="12126"/>
                    <a:pt x="44285" y="12124"/>
                    <a:pt x="44297" y="12120"/>
                  </a:cubicBezTo>
                  <a:cubicBezTo>
                    <a:pt x="44341" y="12104"/>
                    <a:pt x="44362" y="12054"/>
                    <a:pt x="44346" y="12009"/>
                  </a:cubicBezTo>
                  <a:cubicBezTo>
                    <a:pt x="44305" y="11902"/>
                    <a:pt x="44263" y="11796"/>
                    <a:pt x="44220" y="11689"/>
                  </a:cubicBezTo>
                  <a:cubicBezTo>
                    <a:pt x="44208" y="11655"/>
                    <a:pt x="44175" y="11635"/>
                    <a:pt x="44141" y="11635"/>
                  </a:cubicBezTo>
                  <a:close/>
                  <a:moveTo>
                    <a:pt x="12529" y="11772"/>
                  </a:moveTo>
                  <a:cubicBezTo>
                    <a:pt x="12499" y="11772"/>
                    <a:pt x="12469" y="11788"/>
                    <a:pt x="12452" y="11817"/>
                  </a:cubicBezTo>
                  <a:cubicBezTo>
                    <a:pt x="12398" y="11918"/>
                    <a:pt x="12345" y="12019"/>
                    <a:pt x="12291" y="12121"/>
                  </a:cubicBezTo>
                  <a:cubicBezTo>
                    <a:pt x="12268" y="12163"/>
                    <a:pt x="12284" y="12216"/>
                    <a:pt x="12326" y="12237"/>
                  </a:cubicBezTo>
                  <a:cubicBezTo>
                    <a:pt x="12339" y="12245"/>
                    <a:pt x="12353" y="12248"/>
                    <a:pt x="12366" y="12248"/>
                  </a:cubicBezTo>
                  <a:cubicBezTo>
                    <a:pt x="12398" y="12248"/>
                    <a:pt x="12427" y="12230"/>
                    <a:pt x="12443" y="12201"/>
                  </a:cubicBezTo>
                  <a:cubicBezTo>
                    <a:pt x="12496" y="12100"/>
                    <a:pt x="12550" y="12000"/>
                    <a:pt x="12605" y="11899"/>
                  </a:cubicBezTo>
                  <a:cubicBezTo>
                    <a:pt x="12627" y="11857"/>
                    <a:pt x="12611" y="11806"/>
                    <a:pt x="12569" y="11782"/>
                  </a:cubicBezTo>
                  <a:cubicBezTo>
                    <a:pt x="12557" y="11775"/>
                    <a:pt x="12543" y="11772"/>
                    <a:pt x="12529" y="11772"/>
                  </a:cubicBezTo>
                  <a:close/>
                  <a:moveTo>
                    <a:pt x="32123" y="11860"/>
                  </a:moveTo>
                  <a:cubicBezTo>
                    <a:pt x="32094" y="11860"/>
                    <a:pt x="32066" y="11874"/>
                    <a:pt x="32050" y="11900"/>
                  </a:cubicBezTo>
                  <a:cubicBezTo>
                    <a:pt x="31989" y="11996"/>
                    <a:pt x="31926" y="12091"/>
                    <a:pt x="31862" y="12184"/>
                  </a:cubicBezTo>
                  <a:cubicBezTo>
                    <a:pt x="31835" y="12222"/>
                    <a:pt x="31845" y="12275"/>
                    <a:pt x="31883" y="12302"/>
                  </a:cubicBezTo>
                  <a:cubicBezTo>
                    <a:pt x="31899" y="12313"/>
                    <a:pt x="31915" y="12318"/>
                    <a:pt x="31933" y="12318"/>
                  </a:cubicBezTo>
                  <a:cubicBezTo>
                    <a:pt x="31960" y="12318"/>
                    <a:pt x="31987" y="12305"/>
                    <a:pt x="32003" y="12281"/>
                  </a:cubicBezTo>
                  <a:cubicBezTo>
                    <a:pt x="32069" y="12187"/>
                    <a:pt x="32133" y="12089"/>
                    <a:pt x="32195" y="11991"/>
                  </a:cubicBezTo>
                  <a:cubicBezTo>
                    <a:pt x="32221" y="11951"/>
                    <a:pt x="32208" y="11899"/>
                    <a:pt x="32168" y="11873"/>
                  </a:cubicBezTo>
                  <a:cubicBezTo>
                    <a:pt x="32154" y="11864"/>
                    <a:pt x="32138" y="11860"/>
                    <a:pt x="32123" y="11860"/>
                  </a:cubicBezTo>
                  <a:close/>
                  <a:moveTo>
                    <a:pt x="23500" y="12054"/>
                  </a:moveTo>
                  <a:cubicBezTo>
                    <a:pt x="23459" y="12054"/>
                    <a:pt x="23422" y="12083"/>
                    <a:pt x="23415" y="12126"/>
                  </a:cubicBezTo>
                  <a:cubicBezTo>
                    <a:pt x="23394" y="12249"/>
                    <a:pt x="23377" y="12361"/>
                    <a:pt x="23364" y="12469"/>
                  </a:cubicBezTo>
                  <a:cubicBezTo>
                    <a:pt x="23358" y="12515"/>
                    <a:pt x="23391" y="12558"/>
                    <a:pt x="23438" y="12565"/>
                  </a:cubicBezTo>
                  <a:lnTo>
                    <a:pt x="23449" y="12565"/>
                  </a:lnTo>
                  <a:cubicBezTo>
                    <a:pt x="23492" y="12565"/>
                    <a:pt x="23529" y="12533"/>
                    <a:pt x="23534" y="12490"/>
                  </a:cubicBezTo>
                  <a:cubicBezTo>
                    <a:pt x="23548" y="12385"/>
                    <a:pt x="23564" y="12275"/>
                    <a:pt x="23585" y="12155"/>
                  </a:cubicBezTo>
                  <a:cubicBezTo>
                    <a:pt x="23593" y="12108"/>
                    <a:pt x="23561" y="12064"/>
                    <a:pt x="23514" y="12056"/>
                  </a:cubicBezTo>
                  <a:cubicBezTo>
                    <a:pt x="23510" y="12055"/>
                    <a:pt x="23505" y="12054"/>
                    <a:pt x="23500" y="12054"/>
                  </a:cubicBezTo>
                  <a:close/>
                  <a:moveTo>
                    <a:pt x="44449" y="12435"/>
                  </a:moveTo>
                  <a:cubicBezTo>
                    <a:pt x="44439" y="12435"/>
                    <a:pt x="44429" y="12436"/>
                    <a:pt x="44420" y="12440"/>
                  </a:cubicBezTo>
                  <a:cubicBezTo>
                    <a:pt x="44375" y="12457"/>
                    <a:pt x="44353" y="12507"/>
                    <a:pt x="44370" y="12552"/>
                  </a:cubicBezTo>
                  <a:cubicBezTo>
                    <a:pt x="44410" y="12658"/>
                    <a:pt x="44450" y="12765"/>
                    <a:pt x="44490" y="12872"/>
                  </a:cubicBezTo>
                  <a:cubicBezTo>
                    <a:pt x="44503" y="12907"/>
                    <a:pt x="44535" y="12928"/>
                    <a:pt x="44570" y="12928"/>
                  </a:cubicBezTo>
                  <a:cubicBezTo>
                    <a:pt x="44580" y="12928"/>
                    <a:pt x="44590" y="12927"/>
                    <a:pt x="44599" y="12923"/>
                  </a:cubicBezTo>
                  <a:cubicBezTo>
                    <a:pt x="44644" y="12906"/>
                    <a:pt x="44668" y="12858"/>
                    <a:pt x="44650" y="12813"/>
                  </a:cubicBezTo>
                  <a:cubicBezTo>
                    <a:pt x="44610" y="12706"/>
                    <a:pt x="44570" y="12598"/>
                    <a:pt x="44530" y="12491"/>
                  </a:cubicBezTo>
                  <a:cubicBezTo>
                    <a:pt x="44517" y="12456"/>
                    <a:pt x="44483" y="12435"/>
                    <a:pt x="44449" y="12435"/>
                  </a:cubicBezTo>
                  <a:close/>
                  <a:moveTo>
                    <a:pt x="31624" y="12560"/>
                  </a:moveTo>
                  <a:cubicBezTo>
                    <a:pt x="31599" y="12560"/>
                    <a:pt x="31574" y="12571"/>
                    <a:pt x="31558" y="12592"/>
                  </a:cubicBezTo>
                  <a:cubicBezTo>
                    <a:pt x="31488" y="12682"/>
                    <a:pt x="31414" y="12770"/>
                    <a:pt x="31340" y="12855"/>
                  </a:cubicBezTo>
                  <a:cubicBezTo>
                    <a:pt x="31310" y="12890"/>
                    <a:pt x="31315" y="12944"/>
                    <a:pt x="31350" y="12976"/>
                  </a:cubicBezTo>
                  <a:cubicBezTo>
                    <a:pt x="31366" y="12989"/>
                    <a:pt x="31387" y="12997"/>
                    <a:pt x="31406" y="12997"/>
                  </a:cubicBezTo>
                  <a:cubicBezTo>
                    <a:pt x="31430" y="12997"/>
                    <a:pt x="31454" y="12986"/>
                    <a:pt x="31472" y="12967"/>
                  </a:cubicBezTo>
                  <a:cubicBezTo>
                    <a:pt x="31545" y="12880"/>
                    <a:pt x="31620" y="12791"/>
                    <a:pt x="31693" y="12699"/>
                  </a:cubicBezTo>
                  <a:cubicBezTo>
                    <a:pt x="31721" y="12662"/>
                    <a:pt x="31717" y="12608"/>
                    <a:pt x="31678" y="12579"/>
                  </a:cubicBezTo>
                  <a:cubicBezTo>
                    <a:pt x="31662" y="12566"/>
                    <a:pt x="31643" y="12560"/>
                    <a:pt x="31624" y="12560"/>
                  </a:cubicBezTo>
                  <a:close/>
                  <a:moveTo>
                    <a:pt x="12129" y="12532"/>
                  </a:moveTo>
                  <a:cubicBezTo>
                    <a:pt x="12097" y="12532"/>
                    <a:pt x="12067" y="12548"/>
                    <a:pt x="12052" y="12578"/>
                  </a:cubicBezTo>
                  <a:lnTo>
                    <a:pt x="11892" y="12882"/>
                  </a:lnTo>
                  <a:cubicBezTo>
                    <a:pt x="11870" y="12925"/>
                    <a:pt x="11887" y="12976"/>
                    <a:pt x="11929" y="12999"/>
                  </a:cubicBezTo>
                  <a:cubicBezTo>
                    <a:pt x="11942" y="13005"/>
                    <a:pt x="11954" y="13008"/>
                    <a:pt x="11969" y="13008"/>
                  </a:cubicBezTo>
                  <a:cubicBezTo>
                    <a:pt x="11999" y="13008"/>
                    <a:pt x="12030" y="12992"/>
                    <a:pt x="12044" y="12962"/>
                  </a:cubicBezTo>
                  <a:lnTo>
                    <a:pt x="12204" y="12658"/>
                  </a:lnTo>
                  <a:cubicBezTo>
                    <a:pt x="12225" y="12616"/>
                    <a:pt x="12209" y="12563"/>
                    <a:pt x="12167" y="12541"/>
                  </a:cubicBezTo>
                  <a:cubicBezTo>
                    <a:pt x="12155" y="12535"/>
                    <a:pt x="12142" y="12532"/>
                    <a:pt x="12129" y="12532"/>
                  </a:cubicBezTo>
                  <a:close/>
                  <a:moveTo>
                    <a:pt x="23412" y="12907"/>
                  </a:moveTo>
                  <a:cubicBezTo>
                    <a:pt x="23364" y="12909"/>
                    <a:pt x="23326" y="12944"/>
                    <a:pt x="23324" y="12992"/>
                  </a:cubicBezTo>
                  <a:cubicBezTo>
                    <a:pt x="23324" y="13015"/>
                    <a:pt x="23324" y="13037"/>
                    <a:pt x="23324" y="13060"/>
                  </a:cubicBezTo>
                  <a:cubicBezTo>
                    <a:pt x="23324" y="13157"/>
                    <a:pt x="23327" y="13253"/>
                    <a:pt x="23335" y="13343"/>
                  </a:cubicBezTo>
                  <a:cubicBezTo>
                    <a:pt x="23338" y="13388"/>
                    <a:pt x="23377" y="13421"/>
                    <a:pt x="23420" y="13421"/>
                  </a:cubicBezTo>
                  <a:lnTo>
                    <a:pt x="23428" y="13421"/>
                  </a:lnTo>
                  <a:cubicBezTo>
                    <a:pt x="23474" y="13418"/>
                    <a:pt x="23510" y="13377"/>
                    <a:pt x="23506" y="13329"/>
                  </a:cubicBezTo>
                  <a:cubicBezTo>
                    <a:pt x="23498" y="13242"/>
                    <a:pt x="23495" y="13152"/>
                    <a:pt x="23495" y="13060"/>
                  </a:cubicBezTo>
                  <a:cubicBezTo>
                    <a:pt x="23495" y="13037"/>
                    <a:pt x="23495" y="13016"/>
                    <a:pt x="23495" y="12996"/>
                  </a:cubicBezTo>
                  <a:cubicBezTo>
                    <a:pt x="23497" y="12947"/>
                    <a:pt x="23458" y="12909"/>
                    <a:pt x="23412" y="12907"/>
                  </a:cubicBezTo>
                  <a:close/>
                  <a:moveTo>
                    <a:pt x="31056" y="13204"/>
                  </a:moveTo>
                  <a:cubicBezTo>
                    <a:pt x="31034" y="13204"/>
                    <a:pt x="31012" y="13212"/>
                    <a:pt x="30996" y="13229"/>
                  </a:cubicBezTo>
                  <a:cubicBezTo>
                    <a:pt x="30916" y="13311"/>
                    <a:pt x="30834" y="13391"/>
                    <a:pt x="30753" y="13468"/>
                  </a:cubicBezTo>
                  <a:cubicBezTo>
                    <a:pt x="30719" y="13500"/>
                    <a:pt x="30716" y="13554"/>
                    <a:pt x="30749" y="13590"/>
                  </a:cubicBezTo>
                  <a:cubicBezTo>
                    <a:pt x="30765" y="13607"/>
                    <a:pt x="30789" y="13617"/>
                    <a:pt x="30812" y="13617"/>
                  </a:cubicBezTo>
                  <a:cubicBezTo>
                    <a:pt x="30833" y="13617"/>
                    <a:pt x="30853" y="13609"/>
                    <a:pt x="30869" y="13593"/>
                  </a:cubicBezTo>
                  <a:cubicBezTo>
                    <a:pt x="30953" y="13514"/>
                    <a:pt x="31036" y="13433"/>
                    <a:pt x="31118" y="13349"/>
                  </a:cubicBezTo>
                  <a:cubicBezTo>
                    <a:pt x="31151" y="13316"/>
                    <a:pt x="31151" y="13261"/>
                    <a:pt x="31118" y="13228"/>
                  </a:cubicBezTo>
                  <a:cubicBezTo>
                    <a:pt x="31100" y="13212"/>
                    <a:pt x="31078" y="13204"/>
                    <a:pt x="31056" y="13204"/>
                  </a:cubicBezTo>
                  <a:close/>
                  <a:moveTo>
                    <a:pt x="44745" y="13240"/>
                  </a:moveTo>
                  <a:cubicBezTo>
                    <a:pt x="44736" y="13240"/>
                    <a:pt x="44726" y="13242"/>
                    <a:pt x="44716" y="13245"/>
                  </a:cubicBezTo>
                  <a:cubicBezTo>
                    <a:pt x="44673" y="13261"/>
                    <a:pt x="44649" y="13311"/>
                    <a:pt x="44665" y="13356"/>
                  </a:cubicBezTo>
                  <a:cubicBezTo>
                    <a:pt x="44703" y="13463"/>
                    <a:pt x="44740" y="13570"/>
                    <a:pt x="44777" y="13678"/>
                  </a:cubicBezTo>
                  <a:cubicBezTo>
                    <a:pt x="44790" y="13715"/>
                    <a:pt x="44823" y="13737"/>
                    <a:pt x="44859" y="13737"/>
                  </a:cubicBezTo>
                  <a:cubicBezTo>
                    <a:pt x="44868" y="13737"/>
                    <a:pt x="44878" y="13735"/>
                    <a:pt x="44886" y="13732"/>
                  </a:cubicBezTo>
                  <a:cubicBezTo>
                    <a:pt x="44931" y="13716"/>
                    <a:pt x="44955" y="13668"/>
                    <a:pt x="44940" y="13623"/>
                  </a:cubicBezTo>
                  <a:cubicBezTo>
                    <a:pt x="44902" y="13514"/>
                    <a:pt x="44865" y="13405"/>
                    <a:pt x="44827" y="13298"/>
                  </a:cubicBezTo>
                  <a:cubicBezTo>
                    <a:pt x="44814" y="13263"/>
                    <a:pt x="44781" y="13240"/>
                    <a:pt x="44745" y="13240"/>
                  </a:cubicBezTo>
                  <a:close/>
                  <a:moveTo>
                    <a:pt x="11727" y="13291"/>
                  </a:moveTo>
                  <a:cubicBezTo>
                    <a:pt x="11696" y="13291"/>
                    <a:pt x="11666" y="13308"/>
                    <a:pt x="11650" y="13337"/>
                  </a:cubicBezTo>
                  <a:cubicBezTo>
                    <a:pt x="11596" y="13437"/>
                    <a:pt x="11541" y="13537"/>
                    <a:pt x="11485" y="13638"/>
                  </a:cubicBezTo>
                  <a:cubicBezTo>
                    <a:pt x="11463" y="13678"/>
                    <a:pt x="11477" y="13731"/>
                    <a:pt x="11519" y="13755"/>
                  </a:cubicBezTo>
                  <a:cubicBezTo>
                    <a:pt x="11532" y="13761"/>
                    <a:pt x="11546" y="13764"/>
                    <a:pt x="11561" y="13764"/>
                  </a:cubicBezTo>
                  <a:cubicBezTo>
                    <a:pt x="11591" y="13764"/>
                    <a:pt x="11620" y="13750"/>
                    <a:pt x="11636" y="13721"/>
                  </a:cubicBezTo>
                  <a:cubicBezTo>
                    <a:pt x="11692" y="13620"/>
                    <a:pt x="11746" y="13519"/>
                    <a:pt x="11802" y="13418"/>
                  </a:cubicBezTo>
                  <a:cubicBezTo>
                    <a:pt x="11825" y="13377"/>
                    <a:pt x="11809" y="13324"/>
                    <a:pt x="11767" y="13301"/>
                  </a:cubicBezTo>
                  <a:cubicBezTo>
                    <a:pt x="11754" y="13294"/>
                    <a:pt x="11740" y="13291"/>
                    <a:pt x="11727" y="13291"/>
                  </a:cubicBezTo>
                  <a:close/>
                  <a:moveTo>
                    <a:pt x="30425" y="13786"/>
                  </a:moveTo>
                  <a:cubicBezTo>
                    <a:pt x="30406" y="13786"/>
                    <a:pt x="30387" y="13792"/>
                    <a:pt x="30371" y="13806"/>
                  </a:cubicBezTo>
                  <a:cubicBezTo>
                    <a:pt x="30283" y="13878"/>
                    <a:pt x="30194" y="13950"/>
                    <a:pt x="30104" y="14017"/>
                  </a:cubicBezTo>
                  <a:cubicBezTo>
                    <a:pt x="30067" y="14046"/>
                    <a:pt x="30059" y="14099"/>
                    <a:pt x="30088" y="14137"/>
                  </a:cubicBezTo>
                  <a:cubicBezTo>
                    <a:pt x="30106" y="14160"/>
                    <a:pt x="30131" y="14171"/>
                    <a:pt x="30157" y="14171"/>
                  </a:cubicBezTo>
                  <a:cubicBezTo>
                    <a:pt x="30174" y="14171"/>
                    <a:pt x="30192" y="14166"/>
                    <a:pt x="30208" y="14153"/>
                  </a:cubicBezTo>
                  <a:cubicBezTo>
                    <a:pt x="30299" y="14084"/>
                    <a:pt x="30391" y="14012"/>
                    <a:pt x="30480" y="13937"/>
                  </a:cubicBezTo>
                  <a:cubicBezTo>
                    <a:pt x="30517" y="13907"/>
                    <a:pt x="30522" y="13854"/>
                    <a:pt x="30492" y="13817"/>
                  </a:cubicBezTo>
                  <a:cubicBezTo>
                    <a:pt x="30474" y="13796"/>
                    <a:pt x="30450" y="13786"/>
                    <a:pt x="30425" y="13786"/>
                  </a:cubicBezTo>
                  <a:close/>
                  <a:moveTo>
                    <a:pt x="23514" y="13757"/>
                  </a:moveTo>
                  <a:cubicBezTo>
                    <a:pt x="23505" y="13757"/>
                    <a:pt x="23497" y="13758"/>
                    <a:pt x="23489" y="13761"/>
                  </a:cubicBezTo>
                  <a:cubicBezTo>
                    <a:pt x="23442" y="13774"/>
                    <a:pt x="23417" y="13822"/>
                    <a:pt x="23430" y="13867"/>
                  </a:cubicBezTo>
                  <a:cubicBezTo>
                    <a:pt x="23463" y="13982"/>
                    <a:pt x="23505" y="14094"/>
                    <a:pt x="23555" y="14200"/>
                  </a:cubicBezTo>
                  <a:cubicBezTo>
                    <a:pt x="23569" y="14232"/>
                    <a:pt x="23599" y="14251"/>
                    <a:pt x="23633" y="14251"/>
                  </a:cubicBezTo>
                  <a:cubicBezTo>
                    <a:pt x="23644" y="14251"/>
                    <a:pt x="23657" y="14248"/>
                    <a:pt x="23668" y="14243"/>
                  </a:cubicBezTo>
                  <a:cubicBezTo>
                    <a:pt x="23711" y="14222"/>
                    <a:pt x="23731" y="14171"/>
                    <a:pt x="23710" y="14129"/>
                  </a:cubicBezTo>
                  <a:cubicBezTo>
                    <a:pt x="23665" y="14030"/>
                    <a:pt x="23627" y="13926"/>
                    <a:pt x="23595" y="13819"/>
                  </a:cubicBezTo>
                  <a:cubicBezTo>
                    <a:pt x="23584" y="13782"/>
                    <a:pt x="23550" y="13757"/>
                    <a:pt x="23514" y="13757"/>
                  </a:cubicBezTo>
                  <a:close/>
                  <a:moveTo>
                    <a:pt x="11304" y="14040"/>
                  </a:moveTo>
                  <a:cubicBezTo>
                    <a:pt x="11275" y="14040"/>
                    <a:pt x="11246" y="14055"/>
                    <a:pt x="11231" y="14081"/>
                  </a:cubicBezTo>
                  <a:cubicBezTo>
                    <a:pt x="11171" y="14179"/>
                    <a:pt x="11112" y="14277"/>
                    <a:pt x="11051" y="14373"/>
                  </a:cubicBezTo>
                  <a:cubicBezTo>
                    <a:pt x="11026" y="14413"/>
                    <a:pt x="11037" y="14466"/>
                    <a:pt x="11077" y="14491"/>
                  </a:cubicBezTo>
                  <a:cubicBezTo>
                    <a:pt x="11091" y="14499"/>
                    <a:pt x="11107" y="14504"/>
                    <a:pt x="11123" y="14504"/>
                  </a:cubicBezTo>
                  <a:cubicBezTo>
                    <a:pt x="11152" y="14504"/>
                    <a:pt x="11179" y="14490"/>
                    <a:pt x="11195" y="14464"/>
                  </a:cubicBezTo>
                  <a:cubicBezTo>
                    <a:pt x="11258" y="14366"/>
                    <a:pt x="11319" y="14269"/>
                    <a:pt x="11378" y="14169"/>
                  </a:cubicBezTo>
                  <a:cubicBezTo>
                    <a:pt x="11402" y="14129"/>
                    <a:pt x="11389" y="14076"/>
                    <a:pt x="11348" y="14052"/>
                  </a:cubicBezTo>
                  <a:cubicBezTo>
                    <a:pt x="11334" y="14044"/>
                    <a:pt x="11319" y="14040"/>
                    <a:pt x="11304" y="14040"/>
                  </a:cubicBezTo>
                  <a:close/>
                  <a:moveTo>
                    <a:pt x="45020" y="14053"/>
                  </a:moveTo>
                  <a:cubicBezTo>
                    <a:pt x="45012" y="14053"/>
                    <a:pt x="45003" y="14054"/>
                    <a:pt x="44995" y="14057"/>
                  </a:cubicBezTo>
                  <a:cubicBezTo>
                    <a:pt x="44950" y="14072"/>
                    <a:pt x="44924" y="14120"/>
                    <a:pt x="44939" y="14166"/>
                  </a:cubicBezTo>
                  <a:cubicBezTo>
                    <a:pt x="44974" y="14273"/>
                    <a:pt x="45008" y="14382"/>
                    <a:pt x="45041" y="14491"/>
                  </a:cubicBezTo>
                  <a:cubicBezTo>
                    <a:pt x="45052" y="14528"/>
                    <a:pt x="45086" y="14552"/>
                    <a:pt x="45123" y="14552"/>
                  </a:cubicBezTo>
                  <a:cubicBezTo>
                    <a:pt x="45131" y="14552"/>
                    <a:pt x="45141" y="14552"/>
                    <a:pt x="45149" y="14549"/>
                  </a:cubicBezTo>
                  <a:cubicBezTo>
                    <a:pt x="45193" y="14534"/>
                    <a:pt x="45219" y="14486"/>
                    <a:pt x="45205" y="14442"/>
                  </a:cubicBezTo>
                  <a:cubicBezTo>
                    <a:pt x="45173" y="14333"/>
                    <a:pt x="45137" y="14222"/>
                    <a:pt x="45102" y="14113"/>
                  </a:cubicBezTo>
                  <a:cubicBezTo>
                    <a:pt x="45090" y="14077"/>
                    <a:pt x="45057" y="14053"/>
                    <a:pt x="45020" y="14053"/>
                  </a:cubicBezTo>
                  <a:close/>
                  <a:moveTo>
                    <a:pt x="29737" y="14299"/>
                  </a:moveTo>
                  <a:cubicBezTo>
                    <a:pt x="29721" y="14299"/>
                    <a:pt x="29704" y="14303"/>
                    <a:pt x="29689" y="14313"/>
                  </a:cubicBezTo>
                  <a:cubicBezTo>
                    <a:pt x="29596" y="14376"/>
                    <a:pt x="29499" y="14437"/>
                    <a:pt x="29403" y="14496"/>
                  </a:cubicBezTo>
                  <a:cubicBezTo>
                    <a:pt x="29361" y="14520"/>
                    <a:pt x="29348" y="14573"/>
                    <a:pt x="29374" y="14614"/>
                  </a:cubicBezTo>
                  <a:cubicBezTo>
                    <a:pt x="29390" y="14640"/>
                    <a:pt x="29419" y="14655"/>
                    <a:pt x="29447" y="14655"/>
                  </a:cubicBezTo>
                  <a:cubicBezTo>
                    <a:pt x="29462" y="14655"/>
                    <a:pt x="29478" y="14651"/>
                    <a:pt x="29491" y="14642"/>
                  </a:cubicBezTo>
                  <a:cubicBezTo>
                    <a:pt x="29590" y="14582"/>
                    <a:pt x="29689" y="14520"/>
                    <a:pt x="29784" y="14456"/>
                  </a:cubicBezTo>
                  <a:cubicBezTo>
                    <a:pt x="29824" y="14430"/>
                    <a:pt x="29835" y="14376"/>
                    <a:pt x="29808" y="14337"/>
                  </a:cubicBezTo>
                  <a:cubicBezTo>
                    <a:pt x="29792" y="14312"/>
                    <a:pt x="29765" y="14299"/>
                    <a:pt x="29737" y="14299"/>
                  </a:cubicBezTo>
                  <a:close/>
                  <a:moveTo>
                    <a:pt x="23900" y="14516"/>
                  </a:moveTo>
                  <a:cubicBezTo>
                    <a:pt x="23882" y="14516"/>
                    <a:pt x="23863" y="14522"/>
                    <a:pt x="23848" y="14534"/>
                  </a:cubicBezTo>
                  <a:cubicBezTo>
                    <a:pt x="23811" y="14565"/>
                    <a:pt x="23804" y="14619"/>
                    <a:pt x="23835" y="14656"/>
                  </a:cubicBezTo>
                  <a:cubicBezTo>
                    <a:pt x="23908" y="14749"/>
                    <a:pt x="23990" y="14835"/>
                    <a:pt x="24078" y="14917"/>
                  </a:cubicBezTo>
                  <a:cubicBezTo>
                    <a:pt x="24094" y="14932"/>
                    <a:pt x="24115" y="14940"/>
                    <a:pt x="24136" y="14940"/>
                  </a:cubicBezTo>
                  <a:cubicBezTo>
                    <a:pt x="24160" y="14940"/>
                    <a:pt x="24182" y="14930"/>
                    <a:pt x="24200" y="14911"/>
                  </a:cubicBezTo>
                  <a:cubicBezTo>
                    <a:pt x="24232" y="14875"/>
                    <a:pt x="24229" y="14821"/>
                    <a:pt x="24193" y="14789"/>
                  </a:cubicBezTo>
                  <a:cubicBezTo>
                    <a:pt x="24112" y="14715"/>
                    <a:pt x="24037" y="14634"/>
                    <a:pt x="23969" y="14549"/>
                  </a:cubicBezTo>
                  <a:cubicBezTo>
                    <a:pt x="23952" y="14528"/>
                    <a:pt x="23926" y="14516"/>
                    <a:pt x="23900" y="14516"/>
                  </a:cubicBezTo>
                  <a:close/>
                  <a:moveTo>
                    <a:pt x="28997" y="14737"/>
                  </a:moveTo>
                  <a:cubicBezTo>
                    <a:pt x="28984" y="14737"/>
                    <a:pt x="28970" y="14740"/>
                    <a:pt x="28957" y="14746"/>
                  </a:cubicBezTo>
                  <a:cubicBezTo>
                    <a:pt x="28857" y="14799"/>
                    <a:pt x="28754" y="14850"/>
                    <a:pt x="28653" y="14898"/>
                  </a:cubicBezTo>
                  <a:cubicBezTo>
                    <a:pt x="28610" y="14917"/>
                    <a:pt x="28592" y="14968"/>
                    <a:pt x="28612" y="15012"/>
                  </a:cubicBezTo>
                  <a:cubicBezTo>
                    <a:pt x="28628" y="15042"/>
                    <a:pt x="28658" y="15061"/>
                    <a:pt x="28690" y="15061"/>
                  </a:cubicBezTo>
                  <a:cubicBezTo>
                    <a:pt x="28703" y="15061"/>
                    <a:pt x="28714" y="15058"/>
                    <a:pt x="28727" y="15053"/>
                  </a:cubicBezTo>
                  <a:cubicBezTo>
                    <a:pt x="28829" y="15005"/>
                    <a:pt x="28935" y="14952"/>
                    <a:pt x="29037" y="14898"/>
                  </a:cubicBezTo>
                  <a:cubicBezTo>
                    <a:pt x="29079" y="14877"/>
                    <a:pt x="29097" y="14824"/>
                    <a:pt x="29074" y="14783"/>
                  </a:cubicBezTo>
                  <a:cubicBezTo>
                    <a:pt x="29059" y="14753"/>
                    <a:pt x="29028" y="14737"/>
                    <a:pt x="28997" y="14737"/>
                  </a:cubicBezTo>
                  <a:close/>
                  <a:moveTo>
                    <a:pt x="10838" y="14761"/>
                  </a:moveTo>
                  <a:cubicBezTo>
                    <a:pt x="10811" y="14761"/>
                    <a:pt x="10785" y="14773"/>
                    <a:pt x="10768" y="14797"/>
                  </a:cubicBezTo>
                  <a:cubicBezTo>
                    <a:pt x="10701" y="14892"/>
                    <a:pt x="10633" y="14984"/>
                    <a:pt x="10566" y="15072"/>
                  </a:cubicBezTo>
                  <a:cubicBezTo>
                    <a:pt x="10537" y="15109"/>
                    <a:pt x="10544" y="15164"/>
                    <a:pt x="10582" y="15193"/>
                  </a:cubicBezTo>
                  <a:cubicBezTo>
                    <a:pt x="10598" y="15204"/>
                    <a:pt x="10616" y="15210"/>
                    <a:pt x="10633" y="15210"/>
                  </a:cubicBezTo>
                  <a:cubicBezTo>
                    <a:pt x="10661" y="15210"/>
                    <a:pt x="10686" y="15199"/>
                    <a:pt x="10702" y="15177"/>
                  </a:cubicBezTo>
                  <a:cubicBezTo>
                    <a:pt x="10771" y="15087"/>
                    <a:pt x="10840" y="14992"/>
                    <a:pt x="10907" y="14896"/>
                  </a:cubicBezTo>
                  <a:cubicBezTo>
                    <a:pt x="10934" y="14858"/>
                    <a:pt x="10926" y="14803"/>
                    <a:pt x="10886" y="14776"/>
                  </a:cubicBezTo>
                  <a:cubicBezTo>
                    <a:pt x="10872" y="14766"/>
                    <a:pt x="10855" y="14761"/>
                    <a:pt x="10838" y="14761"/>
                  </a:cubicBezTo>
                  <a:close/>
                  <a:moveTo>
                    <a:pt x="45268" y="14875"/>
                  </a:moveTo>
                  <a:cubicBezTo>
                    <a:pt x="45260" y="14875"/>
                    <a:pt x="45252" y="14876"/>
                    <a:pt x="45245" y="14879"/>
                  </a:cubicBezTo>
                  <a:cubicBezTo>
                    <a:pt x="45198" y="14892"/>
                    <a:pt x="45171" y="14938"/>
                    <a:pt x="45184" y="14984"/>
                  </a:cubicBezTo>
                  <a:cubicBezTo>
                    <a:pt x="45214" y="15093"/>
                    <a:pt x="45245" y="15204"/>
                    <a:pt x="45272" y="15314"/>
                  </a:cubicBezTo>
                  <a:cubicBezTo>
                    <a:pt x="45283" y="15353"/>
                    <a:pt x="45317" y="15378"/>
                    <a:pt x="45355" y="15378"/>
                  </a:cubicBezTo>
                  <a:cubicBezTo>
                    <a:pt x="45363" y="15378"/>
                    <a:pt x="45369" y="15377"/>
                    <a:pt x="45378" y="15375"/>
                  </a:cubicBezTo>
                  <a:cubicBezTo>
                    <a:pt x="45424" y="15364"/>
                    <a:pt x="45451" y="15317"/>
                    <a:pt x="45438" y="15271"/>
                  </a:cubicBezTo>
                  <a:cubicBezTo>
                    <a:pt x="45411" y="15159"/>
                    <a:pt x="45381" y="15048"/>
                    <a:pt x="45350" y="14938"/>
                  </a:cubicBezTo>
                  <a:cubicBezTo>
                    <a:pt x="45340" y="14900"/>
                    <a:pt x="45305" y="14875"/>
                    <a:pt x="45268" y="14875"/>
                  </a:cubicBezTo>
                  <a:close/>
                  <a:moveTo>
                    <a:pt x="28216" y="15092"/>
                  </a:moveTo>
                  <a:cubicBezTo>
                    <a:pt x="28206" y="15092"/>
                    <a:pt x="28196" y="15094"/>
                    <a:pt x="28186" y="15098"/>
                  </a:cubicBezTo>
                  <a:cubicBezTo>
                    <a:pt x="28099" y="15132"/>
                    <a:pt x="28013" y="15164"/>
                    <a:pt x="27926" y="15194"/>
                  </a:cubicBezTo>
                  <a:lnTo>
                    <a:pt x="27867" y="15215"/>
                  </a:lnTo>
                  <a:cubicBezTo>
                    <a:pt x="27820" y="15229"/>
                    <a:pt x="27796" y="15279"/>
                    <a:pt x="27812" y="15324"/>
                  </a:cubicBezTo>
                  <a:cubicBezTo>
                    <a:pt x="27825" y="15359"/>
                    <a:pt x="27857" y="15382"/>
                    <a:pt x="27894" y="15382"/>
                  </a:cubicBezTo>
                  <a:cubicBezTo>
                    <a:pt x="27902" y="15382"/>
                    <a:pt x="27912" y="15380"/>
                    <a:pt x="27921" y="15378"/>
                  </a:cubicBezTo>
                  <a:lnTo>
                    <a:pt x="27982" y="15357"/>
                  </a:lnTo>
                  <a:cubicBezTo>
                    <a:pt x="28072" y="15325"/>
                    <a:pt x="28160" y="15293"/>
                    <a:pt x="28248" y="15258"/>
                  </a:cubicBezTo>
                  <a:cubicBezTo>
                    <a:pt x="28291" y="15241"/>
                    <a:pt x="28314" y="15191"/>
                    <a:pt x="28296" y="15148"/>
                  </a:cubicBezTo>
                  <a:cubicBezTo>
                    <a:pt x="28283" y="15113"/>
                    <a:pt x="28250" y="15092"/>
                    <a:pt x="28216" y="15092"/>
                  </a:cubicBezTo>
                  <a:close/>
                  <a:moveTo>
                    <a:pt x="24553" y="15068"/>
                  </a:moveTo>
                  <a:cubicBezTo>
                    <a:pt x="24523" y="15068"/>
                    <a:pt x="24494" y="15084"/>
                    <a:pt x="24478" y="15111"/>
                  </a:cubicBezTo>
                  <a:cubicBezTo>
                    <a:pt x="24454" y="15153"/>
                    <a:pt x="24469" y="15205"/>
                    <a:pt x="24511" y="15229"/>
                  </a:cubicBezTo>
                  <a:cubicBezTo>
                    <a:pt x="24610" y="15285"/>
                    <a:pt x="24717" y="15338"/>
                    <a:pt x="24829" y="15385"/>
                  </a:cubicBezTo>
                  <a:cubicBezTo>
                    <a:pt x="24839" y="15388"/>
                    <a:pt x="24850" y="15391"/>
                    <a:pt x="24861" y="15391"/>
                  </a:cubicBezTo>
                  <a:cubicBezTo>
                    <a:pt x="24895" y="15391"/>
                    <a:pt x="24927" y="15370"/>
                    <a:pt x="24941" y="15337"/>
                  </a:cubicBezTo>
                  <a:cubicBezTo>
                    <a:pt x="24959" y="15293"/>
                    <a:pt x="24938" y="15244"/>
                    <a:pt x="24895" y="15225"/>
                  </a:cubicBezTo>
                  <a:cubicBezTo>
                    <a:pt x="24789" y="15181"/>
                    <a:pt x="24688" y="15133"/>
                    <a:pt x="24595" y="15079"/>
                  </a:cubicBezTo>
                  <a:cubicBezTo>
                    <a:pt x="24582" y="15072"/>
                    <a:pt x="24568" y="15068"/>
                    <a:pt x="24553" y="15068"/>
                  </a:cubicBezTo>
                  <a:close/>
                  <a:moveTo>
                    <a:pt x="27398" y="15349"/>
                  </a:moveTo>
                  <a:cubicBezTo>
                    <a:pt x="27392" y="15349"/>
                    <a:pt x="27385" y="15350"/>
                    <a:pt x="27379" y="15351"/>
                  </a:cubicBezTo>
                  <a:cubicBezTo>
                    <a:pt x="27270" y="15375"/>
                    <a:pt x="27158" y="15398"/>
                    <a:pt x="27047" y="15415"/>
                  </a:cubicBezTo>
                  <a:cubicBezTo>
                    <a:pt x="26999" y="15422"/>
                    <a:pt x="26969" y="15466"/>
                    <a:pt x="26975" y="15513"/>
                  </a:cubicBezTo>
                  <a:cubicBezTo>
                    <a:pt x="26981" y="15556"/>
                    <a:pt x="27018" y="15585"/>
                    <a:pt x="27060" y="15585"/>
                  </a:cubicBezTo>
                  <a:lnTo>
                    <a:pt x="27073" y="15585"/>
                  </a:lnTo>
                  <a:cubicBezTo>
                    <a:pt x="27188" y="15566"/>
                    <a:pt x="27303" y="15543"/>
                    <a:pt x="27417" y="15519"/>
                  </a:cubicBezTo>
                  <a:cubicBezTo>
                    <a:pt x="27463" y="15508"/>
                    <a:pt x="27492" y="15462"/>
                    <a:pt x="27481" y="15415"/>
                  </a:cubicBezTo>
                  <a:cubicBezTo>
                    <a:pt x="27473" y="15377"/>
                    <a:pt x="27437" y="15349"/>
                    <a:pt x="27398" y="15349"/>
                  </a:cubicBezTo>
                  <a:close/>
                  <a:moveTo>
                    <a:pt x="25352" y="15374"/>
                  </a:moveTo>
                  <a:cubicBezTo>
                    <a:pt x="25313" y="15374"/>
                    <a:pt x="25278" y="15401"/>
                    <a:pt x="25268" y="15441"/>
                  </a:cubicBezTo>
                  <a:cubicBezTo>
                    <a:pt x="25257" y="15487"/>
                    <a:pt x="25286" y="15534"/>
                    <a:pt x="25332" y="15543"/>
                  </a:cubicBezTo>
                  <a:cubicBezTo>
                    <a:pt x="25444" y="15570"/>
                    <a:pt x="25561" y="15591"/>
                    <a:pt x="25678" y="15607"/>
                  </a:cubicBezTo>
                  <a:cubicBezTo>
                    <a:pt x="25683" y="15609"/>
                    <a:pt x="25686" y="15609"/>
                    <a:pt x="25691" y="15609"/>
                  </a:cubicBezTo>
                  <a:cubicBezTo>
                    <a:pt x="25732" y="15609"/>
                    <a:pt x="25769" y="15577"/>
                    <a:pt x="25776" y="15534"/>
                  </a:cubicBezTo>
                  <a:cubicBezTo>
                    <a:pt x="25782" y="15487"/>
                    <a:pt x="25748" y="15444"/>
                    <a:pt x="25702" y="15438"/>
                  </a:cubicBezTo>
                  <a:cubicBezTo>
                    <a:pt x="25588" y="15422"/>
                    <a:pt x="25478" y="15401"/>
                    <a:pt x="25372" y="15377"/>
                  </a:cubicBezTo>
                  <a:cubicBezTo>
                    <a:pt x="25365" y="15375"/>
                    <a:pt x="25358" y="15374"/>
                    <a:pt x="25352" y="15374"/>
                  </a:cubicBezTo>
                  <a:close/>
                  <a:moveTo>
                    <a:pt x="26549" y="15469"/>
                  </a:moveTo>
                  <a:cubicBezTo>
                    <a:pt x="26547" y="15469"/>
                    <a:pt x="26545" y="15469"/>
                    <a:pt x="26543" y="15470"/>
                  </a:cubicBezTo>
                  <a:cubicBezTo>
                    <a:pt x="26456" y="15474"/>
                    <a:pt x="26370" y="15476"/>
                    <a:pt x="26285" y="15476"/>
                  </a:cubicBezTo>
                  <a:lnTo>
                    <a:pt x="26205" y="15476"/>
                  </a:lnTo>
                  <a:cubicBezTo>
                    <a:pt x="26157" y="15476"/>
                    <a:pt x="26118" y="15513"/>
                    <a:pt x="26118" y="15559"/>
                  </a:cubicBezTo>
                  <a:cubicBezTo>
                    <a:pt x="26117" y="15607"/>
                    <a:pt x="26155" y="15646"/>
                    <a:pt x="26203" y="15647"/>
                  </a:cubicBezTo>
                  <a:lnTo>
                    <a:pt x="26285" y="15647"/>
                  </a:lnTo>
                  <a:cubicBezTo>
                    <a:pt x="26373" y="15647"/>
                    <a:pt x="26463" y="15646"/>
                    <a:pt x="26552" y="15641"/>
                  </a:cubicBezTo>
                  <a:cubicBezTo>
                    <a:pt x="26600" y="15638"/>
                    <a:pt x="26635" y="15598"/>
                    <a:pt x="26634" y="15550"/>
                  </a:cubicBezTo>
                  <a:cubicBezTo>
                    <a:pt x="26631" y="15505"/>
                    <a:pt x="26595" y="15469"/>
                    <a:pt x="26549" y="15469"/>
                  </a:cubicBezTo>
                  <a:close/>
                  <a:moveTo>
                    <a:pt x="3232" y="15436"/>
                  </a:moveTo>
                  <a:cubicBezTo>
                    <a:pt x="3188" y="15436"/>
                    <a:pt x="3149" y="15468"/>
                    <a:pt x="3146" y="15514"/>
                  </a:cubicBezTo>
                  <a:cubicBezTo>
                    <a:pt x="3141" y="15561"/>
                    <a:pt x="3176" y="15602"/>
                    <a:pt x="3224" y="15607"/>
                  </a:cubicBezTo>
                  <a:cubicBezTo>
                    <a:pt x="3333" y="15615"/>
                    <a:pt x="3440" y="15635"/>
                    <a:pt x="3544" y="15665"/>
                  </a:cubicBezTo>
                  <a:cubicBezTo>
                    <a:pt x="3552" y="15668"/>
                    <a:pt x="3560" y="15670"/>
                    <a:pt x="3568" y="15670"/>
                  </a:cubicBezTo>
                  <a:cubicBezTo>
                    <a:pt x="3605" y="15670"/>
                    <a:pt x="3640" y="15644"/>
                    <a:pt x="3650" y="15607"/>
                  </a:cubicBezTo>
                  <a:cubicBezTo>
                    <a:pt x="3664" y="15562"/>
                    <a:pt x="3637" y="15514"/>
                    <a:pt x="3592" y="15500"/>
                  </a:cubicBezTo>
                  <a:cubicBezTo>
                    <a:pt x="3479" y="15466"/>
                    <a:pt x="3359" y="15446"/>
                    <a:pt x="3238" y="15436"/>
                  </a:cubicBezTo>
                  <a:cubicBezTo>
                    <a:pt x="3236" y="15436"/>
                    <a:pt x="3234" y="15436"/>
                    <a:pt x="3232" y="15436"/>
                  </a:cubicBezTo>
                  <a:close/>
                  <a:moveTo>
                    <a:pt x="2719" y="15466"/>
                  </a:moveTo>
                  <a:cubicBezTo>
                    <a:pt x="2714" y="15466"/>
                    <a:pt x="2708" y="15467"/>
                    <a:pt x="2702" y="15468"/>
                  </a:cubicBezTo>
                  <a:cubicBezTo>
                    <a:pt x="2587" y="15490"/>
                    <a:pt x="2471" y="15522"/>
                    <a:pt x="2358" y="15566"/>
                  </a:cubicBezTo>
                  <a:cubicBezTo>
                    <a:pt x="2313" y="15582"/>
                    <a:pt x="2290" y="15631"/>
                    <a:pt x="2308" y="15676"/>
                  </a:cubicBezTo>
                  <a:cubicBezTo>
                    <a:pt x="2321" y="15710"/>
                    <a:pt x="2353" y="15732"/>
                    <a:pt x="2388" y="15732"/>
                  </a:cubicBezTo>
                  <a:cubicBezTo>
                    <a:pt x="2398" y="15732"/>
                    <a:pt x="2407" y="15731"/>
                    <a:pt x="2417" y="15726"/>
                  </a:cubicBezTo>
                  <a:cubicBezTo>
                    <a:pt x="2523" y="15687"/>
                    <a:pt x="2628" y="15657"/>
                    <a:pt x="2734" y="15636"/>
                  </a:cubicBezTo>
                  <a:cubicBezTo>
                    <a:pt x="2780" y="15627"/>
                    <a:pt x="2811" y="15582"/>
                    <a:pt x="2803" y="15535"/>
                  </a:cubicBezTo>
                  <a:cubicBezTo>
                    <a:pt x="2794" y="15495"/>
                    <a:pt x="2759" y="15466"/>
                    <a:pt x="2719" y="15466"/>
                  </a:cubicBezTo>
                  <a:close/>
                  <a:moveTo>
                    <a:pt x="10308" y="15438"/>
                  </a:moveTo>
                  <a:cubicBezTo>
                    <a:pt x="10284" y="15438"/>
                    <a:pt x="10261" y="15447"/>
                    <a:pt x="10244" y="15466"/>
                  </a:cubicBezTo>
                  <a:cubicBezTo>
                    <a:pt x="10171" y="15550"/>
                    <a:pt x="10095" y="15631"/>
                    <a:pt x="10020" y="15710"/>
                  </a:cubicBezTo>
                  <a:lnTo>
                    <a:pt x="10014" y="15716"/>
                  </a:lnTo>
                  <a:cubicBezTo>
                    <a:pt x="9980" y="15750"/>
                    <a:pt x="9982" y="15804"/>
                    <a:pt x="10015" y="15838"/>
                  </a:cubicBezTo>
                  <a:cubicBezTo>
                    <a:pt x="10033" y="15854"/>
                    <a:pt x="10054" y="15862"/>
                    <a:pt x="10076" y="15862"/>
                  </a:cubicBezTo>
                  <a:cubicBezTo>
                    <a:pt x="10099" y="15862"/>
                    <a:pt x="10121" y="15852"/>
                    <a:pt x="10137" y="15835"/>
                  </a:cubicBezTo>
                  <a:lnTo>
                    <a:pt x="10143" y="15828"/>
                  </a:lnTo>
                  <a:cubicBezTo>
                    <a:pt x="10220" y="15750"/>
                    <a:pt x="10297" y="15665"/>
                    <a:pt x="10372" y="15580"/>
                  </a:cubicBezTo>
                  <a:cubicBezTo>
                    <a:pt x="10404" y="15543"/>
                    <a:pt x="10401" y="15489"/>
                    <a:pt x="10364" y="15458"/>
                  </a:cubicBezTo>
                  <a:cubicBezTo>
                    <a:pt x="10348" y="15444"/>
                    <a:pt x="10328" y="15438"/>
                    <a:pt x="10308" y="15438"/>
                  </a:cubicBezTo>
                  <a:close/>
                  <a:moveTo>
                    <a:pt x="4037" y="15709"/>
                  </a:moveTo>
                  <a:cubicBezTo>
                    <a:pt x="4008" y="15709"/>
                    <a:pt x="3979" y="15723"/>
                    <a:pt x="3962" y="15750"/>
                  </a:cubicBezTo>
                  <a:cubicBezTo>
                    <a:pt x="3938" y="15791"/>
                    <a:pt x="3951" y="15844"/>
                    <a:pt x="3991" y="15868"/>
                  </a:cubicBezTo>
                  <a:cubicBezTo>
                    <a:pt x="4079" y="15921"/>
                    <a:pt x="4169" y="15984"/>
                    <a:pt x="4266" y="16059"/>
                  </a:cubicBezTo>
                  <a:cubicBezTo>
                    <a:pt x="4282" y="16070"/>
                    <a:pt x="4300" y="16076"/>
                    <a:pt x="4319" y="16076"/>
                  </a:cubicBezTo>
                  <a:cubicBezTo>
                    <a:pt x="4345" y="16076"/>
                    <a:pt x="4371" y="16065"/>
                    <a:pt x="4387" y="16043"/>
                  </a:cubicBezTo>
                  <a:cubicBezTo>
                    <a:pt x="4415" y="16004"/>
                    <a:pt x="4409" y="15950"/>
                    <a:pt x="4371" y="15921"/>
                  </a:cubicBezTo>
                  <a:cubicBezTo>
                    <a:pt x="4268" y="15843"/>
                    <a:pt x="4174" y="15777"/>
                    <a:pt x="4081" y="15721"/>
                  </a:cubicBezTo>
                  <a:cubicBezTo>
                    <a:pt x="4067" y="15713"/>
                    <a:pt x="4052" y="15709"/>
                    <a:pt x="4037" y="15709"/>
                  </a:cubicBezTo>
                  <a:close/>
                  <a:moveTo>
                    <a:pt x="1927" y="15789"/>
                  </a:moveTo>
                  <a:cubicBezTo>
                    <a:pt x="1911" y="15789"/>
                    <a:pt x="1895" y="15793"/>
                    <a:pt x="1880" y="15801"/>
                  </a:cubicBezTo>
                  <a:cubicBezTo>
                    <a:pt x="1783" y="15864"/>
                    <a:pt x="1687" y="15932"/>
                    <a:pt x="1594" y="16008"/>
                  </a:cubicBezTo>
                  <a:cubicBezTo>
                    <a:pt x="1557" y="16038"/>
                    <a:pt x="1552" y="16093"/>
                    <a:pt x="1581" y="16129"/>
                  </a:cubicBezTo>
                  <a:cubicBezTo>
                    <a:pt x="1599" y="16150"/>
                    <a:pt x="1623" y="16160"/>
                    <a:pt x="1648" y="16160"/>
                  </a:cubicBezTo>
                  <a:cubicBezTo>
                    <a:pt x="1667" y="16160"/>
                    <a:pt x="1687" y="16155"/>
                    <a:pt x="1703" y="16141"/>
                  </a:cubicBezTo>
                  <a:cubicBezTo>
                    <a:pt x="1789" y="16070"/>
                    <a:pt x="1880" y="16004"/>
                    <a:pt x="1973" y="15947"/>
                  </a:cubicBezTo>
                  <a:cubicBezTo>
                    <a:pt x="2013" y="15921"/>
                    <a:pt x="2025" y="15868"/>
                    <a:pt x="1999" y="15828"/>
                  </a:cubicBezTo>
                  <a:cubicBezTo>
                    <a:pt x="1983" y="15802"/>
                    <a:pt x="1956" y="15789"/>
                    <a:pt x="1927" y="15789"/>
                  </a:cubicBezTo>
                  <a:close/>
                  <a:moveTo>
                    <a:pt x="45476" y="15706"/>
                  </a:moveTo>
                  <a:cubicBezTo>
                    <a:pt x="45470" y="15706"/>
                    <a:pt x="45464" y="15707"/>
                    <a:pt x="45458" y="15708"/>
                  </a:cubicBezTo>
                  <a:cubicBezTo>
                    <a:pt x="45411" y="15719"/>
                    <a:pt x="45382" y="15766"/>
                    <a:pt x="45392" y="15812"/>
                  </a:cubicBezTo>
                  <a:cubicBezTo>
                    <a:pt x="45418" y="15923"/>
                    <a:pt x="45442" y="16033"/>
                    <a:pt x="45464" y="16145"/>
                  </a:cubicBezTo>
                  <a:cubicBezTo>
                    <a:pt x="45472" y="16185"/>
                    <a:pt x="45507" y="16214"/>
                    <a:pt x="45547" y="16214"/>
                  </a:cubicBezTo>
                  <a:cubicBezTo>
                    <a:pt x="45554" y="16214"/>
                    <a:pt x="45558" y="16214"/>
                    <a:pt x="45565" y="16213"/>
                  </a:cubicBezTo>
                  <a:cubicBezTo>
                    <a:pt x="45611" y="16203"/>
                    <a:pt x="45642" y="16158"/>
                    <a:pt x="45632" y="16112"/>
                  </a:cubicBezTo>
                  <a:cubicBezTo>
                    <a:pt x="45610" y="15998"/>
                    <a:pt x="45586" y="15886"/>
                    <a:pt x="45560" y="15774"/>
                  </a:cubicBezTo>
                  <a:cubicBezTo>
                    <a:pt x="45552" y="15733"/>
                    <a:pt x="45515" y="15706"/>
                    <a:pt x="45476" y="15706"/>
                  </a:cubicBezTo>
                  <a:close/>
                  <a:moveTo>
                    <a:pt x="9698" y="16040"/>
                  </a:moveTo>
                  <a:cubicBezTo>
                    <a:pt x="9678" y="16040"/>
                    <a:pt x="9659" y="16047"/>
                    <a:pt x="9642" y="16060"/>
                  </a:cubicBezTo>
                  <a:cubicBezTo>
                    <a:pt x="9557" y="16131"/>
                    <a:pt x="9468" y="16201"/>
                    <a:pt x="9376" y="16267"/>
                  </a:cubicBezTo>
                  <a:cubicBezTo>
                    <a:pt x="9338" y="16296"/>
                    <a:pt x="9328" y="16349"/>
                    <a:pt x="9357" y="16387"/>
                  </a:cubicBezTo>
                  <a:cubicBezTo>
                    <a:pt x="9373" y="16411"/>
                    <a:pt x="9400" y="16422"/>
                    <a:pt x="9426" y="16422"/>
                  </a:cubicBezTo>
                  <a:cubicBezTo>
                    <a:pt x="9444" y="16422"/>
                    <a:pt x="9461" y="16418"/>
                    <a:pt x="9477" y="16406"/>
                  </a:cubicBezTo>
                  <a:cubicBezTo>
                    <a:pt x="9572" y="16338"/>
                    <a:pt x="9665" y="16265"/>
                    <a:pt x="9753" y="16192"/>
                  </a:cubicBezTo>
                  <a:cubicBezTo>
                    <a:pt x="9789" y="16161"/>
                    <a:pt x="9794" y="16107"/>
                    <a:pt x="9764" y="16070"/>
                  </a:cubicBezTo>
                  <a:cubicBezTo>
                    <a:pt x="9747" y="16051"/>
                    <a:pt x="9723" y="16040"/>
                    <a:pt x="9698" y="16040"/>
                  </a:cubicBezTo>
                  <a:close/>
                  <a:moveTo>
                    <a:pt x="4716" y="16233"/>
                  </a:moveTo>
                  <a:cubicBezTo>
                    <a:pt x="4692" y="16233"/>
                    <a:pt x="4668" y="16243"/>
                    <a:pt x="4651" y="16262"/>
                  </a:cubicBezTo>
                  <a:cubicBezTo>
                    <a:pt x="4620" y="16299"/>
                    <a:pt x="4624" y="16354"/>
                    <a:pt x="4660" y="16384"/>
                  </a:cubicBezTo>
                  <a:cubicBezTo>
                    <a:pt x="4748" y="16459"/>
                    <a:pt x="4835" y="16534"/>
                    <a:pt x="4925" y="16607"/>
                  </a:cubicBezTo>
                  <a:cubicBezTo>
                    <a:pt x="4941" y="16619"/>
                    <a:pt x="4960" y="16626"/>
                    <a:pt x="4979" y="16626"/>
                  </a:cubicBezTo>
                  <a:cubicBezTo>
                    <a:pt x="5005" y="16626"/>
                    <a:pt x="5029" y="16615"/>
                    <a:pt x="5046" y="16594"/>
                  </a:cubicBezTo>
                  <a:cubicBezTo>
                    <a:pt x="5075" y="16557"/>
                    <a:pt x="5070" y="16502"/>
                    <a:pt x="5033" y="16474"/>
                  </a:cubicBezTo>
                  <a:cubicBezTo>
                    <a:pt x="4945" y="16402"/>
                    <a:pt x="4859" y="16328"/>
                    <a:pt x="4772" y="16253"/>
                  </a:cubicBezTo>
                  <a:cubicBezTo>
                    <a:pt x="4756" y="16239"/>
                    <a:pt x="4736" y="16233"/>
                    <a:pt x="4716" y="16233"/>
                  </a:cubicBezTo>
                  <a:close/>
                  <a:moveTo>
                    <a:pt x="1281" y="16349"/>
                  </a:moveTo>
                  <a:cubicBezTo>
                    <a:pt x="1256" y="16349"/>
                    <a:pt x="1232" y="16360"/>
                    <a:pt x="1214" y="16379"/>
                  </a:cubicBezTo>
                  <a:cubicBezTo>
                    <a:pt x="1137" y="16470"/>
                    <a:pt x="1067" y="16566"/>
                    <a:pt x="1003" y="16663"/>
                  </a:cubicBezTo>
                  <a:cubicBezTo>
                    <a:pt x="977" y="16703"/>
                    <a:pt x="989" y="16755"/>
                    <a:pt x="1027" y="16783"/>
                  </a:cubicBezTo>
                  <a:cubicBezTo>
                    <a:pt x="1041" y="16792"/>
                    <a:pt x="1059" y="16795"/>
                    <a:pt x="1075" y="16795"/>
                  </a:cubicBezTo>
                  <a:cubicBezTo>
                    <a:pt x="1102" y="16795"/>
                    <a:pt x="1129" y="16783"/>
                    <a:pt x="1147" y="16757"/>
                  </a:cubicBezTo>
                  <a:cubicBezTo>
                    <a:pt x="1206" y="16666"/>
                    <a:pt x="1274" y="16576"/>
                    <a:pt x="1346" y="16491"/>
                  </a:cubicBezTo>
                  <a:cubicBezTo>
                    <a:pt x="1376" y="16454"/>
                    <a:pt x="1373" y="16400"/>
                    <a:pt x="1336" y="16370"/>
                  </a:cubicBezTo>
                  <a:cubicBezTo>
                    <a:pt x="1320" y="16356"/>
                    <a:pt x="1300" y="16349"/>
                    <a:pt x="1281" y="16349"/>
                  </a:cubicBezTo>
                  <a:close/>
                  <a:moveTo>
                    <a:pt x="8994" y="16532"/>
                  </a:moveTo>
                  <a:cubicBezTo>
                    <a:pt x="8980" y="16532"/>
                    <a:pt x="8965" y="16536"/>
                    <a:pt x="8952" y="16544"/>
                  </a:cubicBezTo>
                  <a:cubicBezTo>
                    <a:pt x="8854" y="16600"/>
                    <a:pt x="8753" y="16655"/>
                    <a:pt x="8654" y="16704"/>
                  </a:cubicBezTo>
                  <a:cubicBezTo>
                    <a:pt x="8611" y="16725"/>
                    <a:pt x="8593" y="16776"/>
                    <a:pt x="8616" y="16820"/>
                  </a:cubicBezTo>
                  <a:cubicBezTo>
                    <a:pt x="8630" y="16850"/>
                    <a:pt x="8661" y="16868"/>
                    <a:pt x="8693" y="16868"/>
                  </a:cubicBezTo>
                  <a:cubicBezTo>
                    <a:pt x="8705" y="16868"/>
                    <a:pt x="8718" y="16864"/>
                    <a:pt x="8729" y="16858"/>
                  </a:cubicBezTo>
                  <a:cubicBezTo>
                    <a:pt x="8833" y="16807"/>
                    <a:pt x="8938" y="16751"/>
                    <a:pt x="9038" y="16693"/>
                  </a:cubicBezTo>
                  <a:cubicBezTo>
                    <a:pt x="9078" y="16669"/>
                    <a:pt x="9093" y="16616"/>
                    <a:pt x="9069" y="16575"/>
                  </a:cubicBezTo>
                  <a:cubicBezTo>
                    <a:pt x="9053" y="16548"/>
                    <a:pt x="9024" y="16532"/>
                    <a:pt x="8994" y="16532"/>
                  </a:cubicBezTo>
                  <a:close/>
                  <a:moveTo>
                    <a:pt x="45640" y="16549"/>
                  </a:moveTo>
                  <a:cubicBezTo>
                    <a:pt x="45636" y="16549"/>
                    <a:pt x="45631" y="16550"/>
                    <a:pt x="45626" y="16550"/>
                  </a:cubicBezTo>
                  <a:cubicBezTo>
                    <a:pt x="45579" y="16558"/>
                    <a:pt x="45547" y="16602"/>
                    <a:pt x="45554" y="16648"/>
                  </a:cubicBezTo>
                  <a:cubicBezTo>
                    <a:pt x="45573" y="16760"/>
                    <a:pt x="45589" y="16874"/>
                    <a:pt x="45605" y="16986"/>
                  </a:cubicBezTo>
                  <a:cubicBezTo>
                    <a:pt x="45610" y="17029"/>
                    <a:pt x="45647" y="17061"/>
                    <a:pt x="45690" y="17061"/>
                  </a:cubicBezTo>
                  <a:cubicBezTo>
                    <a:pt x="45693" y="17061"/>
                    <a:pt x="45698" y="17061"/>
                    <a:pt x="45701" y="17060"/>
                  </a:cubicBezTo>
                  <a:cubicBezTo>
                    <a:pt x="45747" y="17053"/>
                    <a:pt x="45781" y="17010"/>
                    <a:pt x="45775" y="16964"/>
                  </a:cubicBezTo>
                  <a:cubicBezTo>
                    <a:pt x="45759" y="16848"/>
                    <a:pt x="45743" y="16735"/>
                    <a:pt x="45723" y="16621"/>
                  </a:cubicBezTo>
                  <a:cubicBezTo>
                    <a:pt x="45718" y="16579"/>
                    <a:pt x="45682" y="16549"/>
                    <a:pt x="45640" y="16549"/>
                  </a:cubicBezTo>
                  <a:close/>
                  <a:moveTo>
                    <a:pt x="5398" y="16753"/>
                  </a:moveTo>
                  <a:cubicBezTo>
                    <a:pt x="5369" y="16753"/>
                    <a:pt x="5341" y="16768"/>
                    <a:pt x="5325" y="16795"/>
                  </a:cubicBezTo>
                  <a:cubicBezTo>
                    <a:pt x="5299" y="16836"/>
                    <a:pt x="5314" y="16888"/>
                    <a:pt x="5354" y="16912"/>
                  </a:cubicBezTo>
                  <a:cubicBezTo>
                    <a:pt x="5455" y="16973"/>
                    <a:pt x="5560" y="17028"/>
                    <a:pt x="5669" y="17076"/>
                  </a:cubicBezTo>
                  <a:cubicBezTo>
                    <a:pt x="5680" y="17081"/>
                    <a:pt x="5692" y="17082"/>
                    <a:pt x="5703" y="17082"/>
                  </a:cubicBezTo>
                  <a:cubicBezTo>
                    <a:pt x="5736" y="17082"/>
                    <a:pt x="5767" y="17063"/>
                    <a:pt x="5781" y="17031"/>
                  </a:cubicBezTo>
                  <a:cubicBezTo>
                    <a:pt x="5801" y="16988"/>
                    <a:pt x="5781" y="16938"/>
                    <a:pt x="5738" y="16919"/>
                  </a:cubicBezTo>
                  <a:cubicBezTo>
                    <a:pt x="5636" y="16874"/>
                    <a:pt x="5536" y="16823"/>
                    <a:pt x="5442" y="16765"/>
                  </a:cubicBezTo>
                  <a:cubicBezTo>
                    <a:pt x="5428" y="16757"/>
                    <a:pt x="5413" y="16753"/>
                    <a:pt x="5398" y="16753"/>
                  </a:cubicBezTo>
                  <a:close/>
                  <a:moveTo>
                    <a:pt x="8218" y="16898"/>
                  </a:moveTo>
                  <a:cubicBezTo>
                    <a:pt x="8208" y="16898"/>
                    <a:pt x="8199" y="16899"/>
                    <a:pt x="8190" y="16903"/>
                  </a:cubicBezTo>
                  <a:cubicBezTo>
                    <a:pt x="8082" y="16943"/>
                    <a:pt x="7975" y="16976"/>
                    <a:pt x="7868" y="17007"/>
                  </a:cubicBezTo>
                  <a:cubicBezTo>
                    <a:pt x="7823" y="17020"/>
                    <a:pt x="7796" y="17068"/>
                    <a:pt x="7809" y="17113"/>
                  </a:cubicBezTo>
                  <a:cubicBezTo>
                    <a:pt x="7820" y="17151"/>
                    <a:pt x="7853" y="17177"/>
                    <a:pt x="7892" y="17177"/>
                  </a:cubicBezTo>
                  <a:cubicBezTo>
                    <a:pt x="7898" y="17177"/>
                    <a:pt x="7906" y="17175"/>
                    <a:pt x="7914" y="17172"/>
                  </a:cubicBezTo>
                  <a:cubicBezTo>
                    <a:pt x="8026" y="17141"/>
                    <a:pt x="8138" y="17105"/>
                    <a:pt x="8247" y="17065"/>
                  </a:cubicBezTo>
                  <a:cubicBezTo>
                    <a:pt x="8292" y="17048"/>
                    <a:pt x="8315" y="16999"/>
                    <a:pt x="8299" y="16956"/>
                  </a:cubicBezTo>
                  <a:cubicBezTo>
                    <a:pt x="8286" y="16920"/>
                    <a:pt x="8252" y="16898"/>
                    <a:pt x="8218" y="16898"/>
                  </a:cubicBezTo>
                  <a:close/>
                  <a:moveTo>
                    <a:pt x="6193" y="17072"/>
                  </a:moveTo>
                  <a:cubicBezTo>
                    <a:pt x="6154" y="17072"/>
                    <a:pt x="6118" y="17099"/>
                    <a:pt x="6108" y="17140"/>
                  </a:cubicBezTo>
                  <a:cubicBezTo>
                    <a:pt x="6097" y="17185"/>
                    <a:pt x="6126" y="17231"/>
                    <a:pt x="6172" y="17242"/>
                  </a:cubicBezTo>
                  <a:cubicBezTo>
                    <a:pt x="6286" y="17268"/>
                    <a:pt x="6403" y="17289"/>
                    <a:pt x="6521" y="17302"/>
                  </a:cubicBezTo>
                  <a:lnTo>
                    <a:pt x="6531" y="17302"/>
                  </a:lnTo>
                  <a:cubicBezTo>
                    <a:pt x="6574" y="17302"/>
                    <a:pt x="6611" y="17269"/>
                    <a:pt x="6616" y="17225"/>
                  </a:cubicBezTo>
                  <a:cubicBezTo>
                    <a:pt x="6620" y="17178"/>
                    <a:pt x="6587" y="17135"/>
                    <a:pt x="6540" y="17130"/>
                  </a:cubicBezTo>
                  <a:cubicBezTo>
                    <a:pt x="6428" y="17117"/>
                    <a:pt x="6318" y="17100"/>
                    <a:pt x="6210" y="17074"/>
                  </a:cubicBezTo>
                  <a:cubicBezTo>
                    <a:pt x="6205" y="17073"/>
                    <a:pt x="6199" y="17072"/>
                    <a:pt x="6193" y="17072"/>
                  </a:cubicBezTo>
                  <a:close/>
                  <a:moveTo>
                    <a:pt x="7388" y="17111"/>
                  </a:moveTo>
                  <a:cubicBezTo>
                    <a:pt x="7384" y="17111"/>
                    <a:pt x="7379" y="17112"/>
                    <a:pt x="7375" y="17113"/>
                  </a:cubicBezTo>
                  <a:cubicBezTo>
                    <a:pt x="7263" y="17129"/>
                    <a:pt x="7150" y="17140"/>
                    <a:pt x="7042" y="17145"/>
                  </a:cubicBezTo>
                  <a:cubicBezTo>
                    <a:pt x="6994" y="17148"/>
                    <a:pt x="6957" y="17188"/>
                    <a:pt x="6960" y="17234"/>
                  </a:cubicBezTo>
                  <a:cubicBezTo>
                    <a:pt x="6962" y="17281"/>
                    <a:pt x="7000" y="17316"/>
                    <a:pt x="7045" y="17316"/>
                  </a:cubicBezTo>
                  <a:lnTo>
                    <a:pt x="7050" y="17316"/>
                  </a:lnTo>
                  <a:cubicBezTo>
                    <a:pt x="7165" y="17311"/>
                    <a:pt x="7282" y="17300"/>
                    <a:pt x="7400" y="17282"/>
                  </a:cubicBezTo>
                  <a:cubicBezTo>
                    <a:pt x="7447" y="17276"/>
                    <a:pt x="7479" y="17231"/>
                    <a:pt x="7472" y="17185"/>
                  </a:cubicBezTo>
                  <a:cubicBezTo>
                    <a:pt x="7467" y="17143"/>
                    <a:pt x="7430" y="17111"/>
                    <a:pt x="7388" y="17111"/>
                  </a:cubicBezTo>
                  <a:close/>
                  <a:moveTo>
                    <a:pt x="826" y="17074"/>
                  </a:moveTo>
                  <a:cubicBezTo>
                    <a:pt x="793" y="17074"/>
                    <a:pt x="762" y="17092"/>
                    <a:pt x="747" y="17124"/>
                  </a:cubicBezTo>
                  <a:cubicBezTo>
                    <a:pt x="699" y="17226"/>
                    <a:pt x="654" y="17335"/>
                    <a:pt x="612" y="17447"/>
                  </a:cubicBezTo>
                  <a:cubicBezTo>
                    <a:pt x="595" y="17492"/>
                    <a:pt x="619" y="17542"/>
                    <a:pt x="662" y="17558"/>
                  </a:cubicBezTo>
                  <a:cubicBezTo>
                    <a:pt x="671" y="17561"/>
                    <a:pt x="683" y="17563"/>
                    <a:pt x="692" y="17563"/>
                  </a:cubicBezTo>
                  <a:cubicBezTo>
                    <a:pt x="728" y="17563"/>
                    <a:pt x="760" y="17542"/>
                    <a:pt x="772" y="17508"/>
                  </a:cubicBezTo>
                  <a:cubicBezTo>
                    <a:pt x="812" y="17401"/>
                    <a:pt x="857" y="17295"/>
                    <a:pt x="904" y="17197"/>
                  </a:cubicBezTo>
                  <a:cubicBezTo>
                    <a:pt x="923" y="17154"/>
                    <a:pt x="905" y="17103"/>
                    <a:pt x="862" y="17082"/>
                  </a:cubicBezTo>
                  <a:cubicBezTo>
                    <a:pt x="850" y="17077"/>
                    <a:pt x="838" y="17074"/>
                    <a:pt x="826" y="17074"/>
                  </a:cubicBezTo>
                  <a:close/>
                  <a:moveTo>
                    <a:pt x="45748" y="17400"/>
                  </a:moveTo>
                  <a:cubicBezTo>
                    <a:pt x="45745" y="17400"/>
                    <a:pt x="45742" y="17400"/>
                    <a:pt x="45739" y="17401"/>
                  </a:cubicBezTo>
                  <a:cubicBezTo>
                    <a:pt x="45693" y="17406"/>
                    <a:pt x="45658" y="17447"/>
                    <a:pt x="45663" y="17495"/>
                  </a:cubicBezTo>
                  <a:cubicBezTo>
                    <a:pt x="45672" y="17607"/>
                    <a:pt x="45680" y="17721"/>
                    <a:pt x="45688" y="17835"/>
                  </a:cubicBezTo>
                  <a:cubicBezTo>
                    <a:pt x="45690" y="17881"/>
                    <a:pt x="45728" y="17916"/>
                    <a:pt x="45773" y="17916"/>
                  </a:cubicBezTo>
                  <a:cubicBezTo>
                    <a:pt x="45775" y="17916"/>
                    <a:pt x="45776" y="17916"/>
                    <a:pt x="45778" y="17915"/>
                  </a:cubicBezTo>
                  <a:cubicBezTo>
                    <a:pt x="45826" y="17913"/>
                    <a:pt x="45863" y="17872"/>
                    <a:pt x="45860" y="17825"/>
                  </a:cubicBezTo>
                  <a:cubicBezTo>
                    <a:pt x="45853" y="17710"/>
                    <a:pt x="45843" y="17595"/>
                    <a:pt x="45834" y="17479"/>
                  </a:cubicBezTo>
                  <a:cubicBezTo>
                    <a:pt x="45829" y="17434"/>
                    <a:pt x="45792" y="17400"/>
                    <a:pt x="45748" y="17400"/>
                  </a:cubicBezTo>
                  <a:close/>
                  <a:moveTo>
                    <a:pt x="536" y="17883"/>
                  </a:moveTo>
                  <a:cubicBezTo>
                    <a:pt x="498" y="17883"/>
                    <a:pt x="464" y="17908"/>
                    <a:pt x="454" y="17945"/>
                  </a:cubicBezTo>
                  <a:cubicBezTo>
                    <a:pt x="425" y="18053"/>
                    <a:pt x="398" y="18166"/>
                    <a:pt x="372" y="18285"/>
                  </a:cubicBezTo>
                  <a:cubicBezTo>
                    <a:pt x="362" y="18331"/>
                    <a:pt x="391" y="18376"/>
                    <a:pt x="438" y="18386"/>
                  </a:cubicBezTo>
                  <a:cubicBezTo>
                    <a:pt x="444" y="18387"/>
                    <a:pt x="450" y="18389"/>
                    <a:pt x="457" y="18389"/>
                  </a:cubicBezTo>
                  <a:cubicBezTo>
                    <a:pt x="495" y="18389"/>
                    <a:pt x="531" y="18362"/>
                    <a:pt x="540" y="18322"/>
                  </a:cubicBezTo>
                  <a:cubicBezTo>
                    <a:pt x="564" y="18206"/>
                    <a:pt x="591" y="18094"/>
                    <a:pt x="620" y="17990"/>
                  </a:cubicBezTo>
                  <a:cubicBezTo>
                    <a:pt x="631" y="17945"/>
                    <a:pt x="604" y="17897"/>
                    <a:pt x="559" y="17886"/>
                  </a:cubicBezTo>
                  <a:cubicBezTo>
                    <a:pt x="552" y="17884"/>
                    <a:pt x="544" y="17883"/>
                    <a:pt x="536" y="17883"/>
                  </a:cubicBezTo>
                  <a:close/>
                  <a:moveTo>
                    <a:pt x="45791" y="18259"/>
                  </a:moveTo>
                  <a:cubicBezTo>
                    <a:pt x="45744" y="18261"/>
                    <a:pt x="45706" y="18299"/>
                    <a:pt x="45706" y="18347"/>
                  </a:cubicBezTo>
                  <a:cubicBezTo>
                    <a:pt x="45707" y="18389"/>
                    <a:pt x="45707" y="18432"/>
                    <a:pt x="45707" y="18475"/>
                  </a:cubicBezTo>
                  <a:cubicBezTo>
                    <a:pt x="45707" y="18546"/>
                    <a:pt x="45706" y="18616"/>
                    <a:pt x="45704" y="18688"/>
                  </a:cubicBezTo>
                  <a:cubicBezTo>
                    <a:pt x="45704" y="18735"/>
                    <a:pt x="45741" y="18775"/>
                    <a:pt x="45789" y="18775"/>
                  </a:cubicBezTo>
                  <a:lnTo>
                    <a:pt x="45791" y="18775"/>
                  </a:lnTo>
                  <a:cubicBezTo>
                    <a:pt x="45837" y="18775"/>
                    <a:pt x="45876" y="18738"/>
                    <a:pt x="45877" y="18691"/>
                  </a:cubicBezTo>
                  <a:cubicBezTo>
                    <a:pt x="45879" y="18619"/>
                    <a:pt x="45879" y="18547"/>
                    <a:pt x="45879" y="18475"/>
                  </a:cubicBezTo>
                  <a:cubicBezTo>
                    <a:pt x="45879" y="18432"/>
                    <a:pt x="45879" y="18387"/>
                    <a:pt x="45877" y="18344"/>
                  </a:cubicBezTo>
                  <a:cubicBezTo>
                    <a:pt x="45877" y="18298"/>
                    <a:pt x="45839" y="18259"/>
                    <a:pt x="45792" y="18259"/>
                  </a:cubicBezTo>
                  <a:close/>
                  <a:moveTo>
                    <a:pt x="361" y="18724"/>
                  </a:moveTo>
                  <a:cubicBezTo>
                    <a:pt x="320" y="18724"/>
                    <a:pt x="283" y="18754"/>
                    <a:pt x="276" y="18796"/>
                  </a:cubicBezTo>
                  <a:cubicBezTo>
                    <a:pt x="258" y="18909"/>
                    <a:pt x="241" y="19023"/>
                    <a:pt x="226" y="19138"/>
                  </a:cubicBezTo>
                  <a:cubicBezTo>
                    <a:pt x="218" y="19185"/>
                    <a:pt x="252" y="19228"/>
                    <a:pt x="298" y="19234"/>
                  </a:cubicBezTo>
                  <a:cubicBezTo>
                    <a:pt x="303" y="19234"/>
                    <a:pt x="306" y="19236"/>
                    <a:pt x="311" y="19236"/>
                  </a:cubicBezTo>
                  <a:cubicBezTo>
                    <a:pt x="353" y="19236"/>
                    <a:pt x="390" y="19204"/>
                    <a:pt x="396" y="19161"/>
                  </a:cubicBezTo>
                  <a:cubicBezTo>
                    <a:pt x="412" y="19049"/>
                    <a:pt x="428" y="18936"/>
                    <a:pt x="446" y="18823"/>
                  </a:cubicBezTo>
                  <a:cubicBezTo>
                    <a:pt x="454" y="18776"/>
                    <a:pt x="422" y="18733"/>
                    <a:pt x="375" y="18725"/>
                  </a:cubicBezTo>
                  <a:cubicBezTo>
                    <a:pt x="370" y="18724"/>
                    <a:pt x="366" y="18724"/>
                    <a:pt x="361" y="18724"/>
                  </a:cubicBezTo>
                  <a:close/>
                  <a:moveTo>
                    <a:pt x="45767" y="19119"/>
                  </a:moveTo>
                  <a:cubicBezTo>
                    <a:pt x="45720" y="19119"/>
                    <a:pt x="45683" y="19153"/>
                    <a:pt x="45680" y="19197"/>
                  </a:cubicBezTo>
                  <a:cubicBezTo>
                    <a:pt x="45671" y="19310"/>
                    <a:pt x="45659" y="19423"/>
                    <a:pt x="45645" y="19535"/>
                  </a:cubicBezTo>
                  <a:cubicBezTo>
                    <a:pt x="45639" y="19583"/>
                    <a:pt x="45672" y="19625"/>
                    <a:pt x="45720" y="19631"/>
                  </a:cubicBezTo>
                  <a:cubicBezTo>
                    <a:pt x="45723" y="19631"/>
                    <a:pt x="45727" y="19633"/>
                    <a:pt x="45730" y="19633"/>
                  </a:cubicBezTo>
                  <a:cubicBezTo>
                    <a:pt x="45773" y="19633"/>
                    <a:pt x="45810" y="19601"/>
                    <a:pt x="45816" y="19558"/>
                  </a:cubicBezTo>
                  <a:cubicBezTo>
                    <a:pt x="45831" y="19442"/>
                    <a:pt x="45842" y="19326"/>
                    <a:pt x="45851" y="19212"/>
                  </a:cubicBezTo>
                  <a:cubicBezTo>
                    <a:pt x="45855" y="19164"/>
                    <a:pt x="45819" y="19122"/>
                    <a:pt x="45773" y="19119"/>
                  </a:cubicBezTo>
                  <a:cubicBezTo>
                    <a:pt x="45771" y="19119"/>
                    <a:pt x="45769" y="19119"/>
                    <a:pt x="45767" y="19119"/>
                  </a:cubicBezTo>
                  <a:close/>
                  <a:moveTo>
                    <a:pt x="243" y="19575"/>
                  </a:moveTo>
                  <a:cubicBezTo>
                    <a:pt x="200" y="19575"/>
                    <a:pt x="163" y="19606"/>
                    <a:pt x="159" y="19649"/>
                  </a:cubicBezTo>
                  <a:cubicBezTo>
                    <a:pt x="145" y="19763"/>
                    <a:pt x="130" y="19876"/>
                    <a:pt x="116" y="19992"/>
                  </a:cubicBezTo>
                  <a:cubicBezTo>
                    <a:pt x="111" y="20038"/>
                    <a:pt x="145" y="20081"/>
                    <a:pt x="193" y="20086"/>
                  </a:cubicBezTo>
                  <a:cubicBezTo>
                    <a:pt x="196" y="20088"/>
                    <a:pt x="199" y="20088"/>
                    <a:pt x="202" y="20088"/>
                  </a:cubicBezTo>
                  <a:cubicBezTo>
                    <a:pt x="246" y="20088"/>
                    <a:pt x="282" y="20056"/>
                    <a:pt x="287" y="20011"/>
                  </a:cubicBezTo>
                  <a:cubicBezTo>
                    <a:pt x="302" y="19897"/>
                    <a:pt x="314" y="19784"/>
                    <a:pt x="329" y="19671"/>
                  </a:cubicBezTo>
                  <a:cubicBezTo>
                    <a:pt x="335" y="19623"/>
                    <a:pt x="302" y="19582"/>
                    <a:pt x="255" y="19575"/>
                  </a:cubicBezTo>
                  <a:cubicBezTo>
                    <a:pt x="251" y="19575"/>
                    <a:pt x="247" y="19575"/>
                    <a:pt x="243" y="19575"/>
                  </a:cubicBezTo>
                  <a:close/>
                  <a:moveTo>
                    <a:pt x="45648" y="19969"/>
                  </a:moveTo>
                  <a:cubicBezTo>
                    <a:pt x="45608" y="19969"/>
                    <a:pt x="45572" y="19998"/>
                    <a:pt x="45565" y="20038"/>
                  </a:cubicBezTo>
                  <a:cubicBezTo>
                    <a:pt x="45542" y="20150"/>
                    <a:pt x="45517" y="20261"/>
                    <a:pt x="45491" y="20370"/>
                  </a:cubicBezTo>
                  <a:cubicBezTo>
                    <a:pt x="45478" y="20416"/>
                    <a:pt x="45507" y="20463"/>
                    <a:pt x="45554" y="20474"/>
                  </a:cubicBezTo>
                  <a:cubicBezTo>
                    <a:pt x="45560" y="20475"/>
                    <a:pt x="45568" y="20477"/>
                    <a:pt x="45574" y="20477"/>
                  </a:cubicBezTo>
                  <a:cubicBezTo>
                    <a:pt x="45613" y="20477"/>
                    <a:pt x="45648" y="20451"/>
                    <a:pt x="45658" y="20411"/>
                  </a:cubicBezTo>
                  <a:cubicBezTo>
                    <a:pt x="45685" y="20299"/>
                    <a:pt x="45711" y="20186"/>
                    <a:pt x="45733" y="20072"/>
                  </a:cubicBezTo>
                  <a:cubicBezTo>
                    <a:pt x="45743" y="20025"/>
                    <a:pt x="45712" y="19981"/>
                    <a:pt x="45666" y="19971"/>
                  </a:cubicBezTo>
                  <a:cubicBezTo>
                    <a:pt x="45660" y="19970"/>
                    <a:pt x="45654" y="19969"/>
                    <a:pt x="45648" y="19969"/>
                  </a:cubicBezTo>
                  <a:close/>
                  <a:moveTo>
                    <a:pt x="144" y="20428"/>
                  </a:moveTo>
                  <a:cubicBezTo>
                    <a:pt x="102" y="20428"/>
                    <a:pt x="66" y="20463"/>
                    <a:pt x="61" y="20506"/>
                  </a:cubicBezTo>
                  <a:cubicBezTo>
                    <a:pt x="50" y="20621"/>
                    <a:pt x="41" y="20735"/>
                    <a:pt x="33" y="20850"/>
                  </a:cubicBezTo>
                  <a:cubicBezTo>
                    <a:pt x="29" y="20898"/>
                    <a:pt x="65" y="20938"/>
                    <a:pt x="113" y="20943"/>
                  </a:cubicBezTo>
                  <a:lnTo>
                    <a:pt x="119" y="20943"/>
                  </a:lnTo>
                  <a:cubicBezTo>
                    <a:pt x="162" y="20943"/>
                    <a:pt x="201" y="20908"/>
                    <a:pt x="204" y="20863"/>
                  </a:cubicBezTo>
                  <a:cubicBezTo>
                    <a:pt x="212" y="20749"/>
                    <a:pt x="221" y="20635"/>
                    <a:pt x="233" y="20522"/>
                  </a:cubicBezTo>
                  <a:cubicBezTo>
                    <a:pt x="238" y="20475"/>
                    <a:pt x="202" y="20434"/>
                    <a:pt x="154" y="20429"/>
                  </a:cubicBezTo>
                  <a:cubicBezTo>
                    <a:pt x="151" y="20428"/>
                    <a:pt x="147" y="20428"/>
                    <a:pt x="144" y="20428"/>
                  </a:cubicBezTo>
                  <a:close/>
                  <a:moveTo>
                    <a:pt x="45430" y="20800"/>
                  </a:moveTo>
                  <a:cubicBezTo>
                    <a:pt x="45395" y="20800"/>
                    <a:pt x="45362" y="20824"/>
                    <a:pt x="45350" y="20860"/>
                  </a:cubicBezTo>
                  <a:cubicBezTo>
                    <a:pt x="45313" y="20967"/>
                    <a:pt x="45275" y="21074"/>
                    <a:pt x="45233" y="21177"/>
                  </a:cubicBezTo>
                  <a:cubicBezTo>
                    <a:pt x="45216" y="21222"/>
                    <a:pt x="45238" y="21271"/>
                    <a:pt x="45281" y="21289"/>
                  </a:cubicBezTo>
                  <a:cubicBezTo>
                    <a:pt x="45293" y="21292"/>
                    <a:pt x="45302" y="21295"/>
                    <a:pt x="45313" y="21295"/>
                  </a:cubicBezTo>
                  <a:cubicBezTo>
                    <a:pt x="45347" y="21295"/>
                    <a:pt x="45381" y="21274"/>
                    <a:pt x="45394" y="21241"/>
                  </a:cubicBezTo>
                  <a:cubicBezTo>
                    <a:pt x="45435" y="21135"/>
                    <a:pt x="45475" y="21025"/>
                    <a:pt x="45512" y="20914"/>
                  </a:cubicBezTo>
                  <a:cubicBezTo>
                    <a:pt x="45528" y="20868"/>
                    <a:pt x="45504" y="20820"/>
                    <a:pt x="45458" y="20805"/>
                  </a:cubicBezTo>
                  <a:cubicBezTo>
                    <a:pt x="45448" y="20802"/>
                    <a:pt x="45439" y="20800"/>
                    <a:pt x="45430" y="20800"/>
                  </a:cubicBezTo>
                  <a:close/>
                  <a:moveTo>
                    <a:pt x="93" y="21286"/>
                  </a:moveTo>
                  <a:cubicBezTo>
                    <a:pt x="45" y="21286"/>
                    <a:pt x="7" y="21321"/>
                    <a:pt x="5" y="21369"/>
                  </a:cubicBezTo>
                  <a:cubicBezTo>
                    <a:pt x="2" y="21465"/>
                    <a:pt x="1" y="21561"/>
                    <a:pt x="1" y="21656"/>
                  </a:cubicBezTo>
                  <a:lnTo>
                    <a:pt x="1" y="21716"/>
                  </a:lnTo>
                  <a:cubicBezTo>
                    <a:pt x="2" y="21763"/>
                    <a:pt x="41" y="21801"/>
                    <a:pt x="87" y="21801"/>
                  </a:cubicBezTo>
                  <a:cubicBezTo>
                    <a:pt x="135" y="21801"/>
                    <a:pt x="173" y="21763"/>
                    <a:pt x="173" y="21715"/>
                  </a:cubicBezTo>
                  <a:lnTo>
                    <a:pt x="173" y="21656"/>
                  </a:lnTo>
                  <a:cubicBezTo>
                    <a:pt x="172" y="21563"/>
                    <a:pt x="173" y="21468"/>
                    <a:pt x="177" y="21374"/>
                  </a:cubicBezTo>
                  <a:cubicBezTo>
                    <a:pt x="178" y="21327"/>
                    <a:pt x="141" y="21287"/>
                    <a:pt x="93" y="21286"/>
                  </a:cubicBezTo>
                  <a:close/>
                  <a:moveTo>
                    <a:pt x="45102" y="21593"/>
                  </a:moveTo>
                  <a:cubicBezTo>
                    <a:pt x="45071" y="21593"/>
                    <a:pt x="45041" y="21610"/>
                    <a:pt x="45025" y="21640"/>
                  </a:cubicBezTo>
                  <a:cubicBezTo>
                    <a:pt x="44974" y="21740"/>
                    <a:pt x="44920" y="21840"/>
                    <a:pt x="44862" y="21936"/>
                  </a:cubicBezTo>
                  <a:cubicBezTo>
                    <a:pt x="44838" y="21976"/>
                    <a:pt x="44851" y="22029"/>
                    <a:pt x="44892" y="22053"/>
                  </a:cubicBezTo>
                  <a:cubicBezTo>
                    <a:pt x="44905" y="22061"/>
                    <a:pt x="44921" y="22065"/>
                    <a:pt x="44936" y="22065"/>
                  </a:cubicBezTo>
                  <a:cubicBezTo>
                    <a:pt x="44966" y="22065"/>
                    <a:pt x="44993" y="22051"/>
                    <a:pt x="45009" y="22024"/>
                  </a:cubicBezTo>
                  <a:cubicBezTo>
                    <a:pt x="45068" y="21925"/>
                    <a:pt x="45126" y="21822"/>
                    <a:pt x="45179" y="21718"/>
                  </a:cubicBezTo>
                  <a:cubicBezTo>
                    <a:pt x="45200" y="21675"/>
                    <a:pt x="45184" y="21623"/>
                    <a:pt x="45141" y="21603"/>
                  </a:cubicBezTo>
                  <a:cubicBezTo>
                    <a:pt x="45128" y="21596"/>
                    <a:pt x="45115" y="21593"/>
                    <a:pt x="45102" y="21593"/>
                  </a:cubicBezTo>
                  <a:close/>
                  <a:moveTo>
                    <a:pt x="107" y="22144"/>
                  </a:moveTo>
                  <a:cubicBezTo>
                    <a:pt x="105" y="22144"/>
                    <a:pt x="103" y="22144"/>
                    <a:pt x="101" y="22144"/>
                  </a:cubicBezTo>
                  <a:cubicBezTo>
                    <a:pt x="53" y="22149"/>
                    <a:pt x="18" y="22189"/>
                    <a:pt x="21" y="22237"/>
                  </a:cubicBezTo>
                  <a:cubicBezTo>
                    <a:pt x="31" y="22355"/>
                    <a:pt x="42" y="22472"/>
                    <a:pt x="57" y="22583"/>
                  </a:cubicBezTo>
                  <a:cubicBezTo>
                    <a:pt x="63" y="22626"/>
                    <a:pt x="100" y="22658"/>
                    <a:pt x="141" y="22658"/>
                  </a:cubicBezTo>
                  <a:lnTo>
                    <a:pt x="153" y="22658"/>
                  </a:lnTo>
                  <a:cubicBezTo>
                    <a:pt x="201" y="22652"/>
                    <a:pt x="234" y="22608"/>
                    <a:pt x="228" y="22560"/>
                  </a:cubicBezTo>
                  <a:cubicBezTo>
                    <a:pt x="213" y="22451"/>
                    <a:pt x="202" y="22339"/>
                    <a:pt x="193" y="22224"/>
                  </a:cubicBezTo>
                  <a:cubicBezTo>
                    <a:pt x="190" y="22178"/>
                    <a:pt x="151" y="22144"/>
                    <a:pt x="107" y="22144"/>
                  </a:cubicBezTo>
                  <a:close/>
                  <a:moveTo>
                    <a:pt x="44648" y="22320"/>
                  </a:moveTo>
                  <a:cubicBezTo>
                    <a:pt x="44622" y="22320"/>
                    <a:pt x="44597" y="22332"/>
                    <a:pt x="44580" y="22354"/>
                  </a:cubicBezTo>
                  <a:cubicBezTo>
                    <a:pt x="44511" y="22443"/>
                    <a:pt x="44439" y="22531"/>
                    <a:pt x="44365" y="22613"/>
                  </a:cubicBezTo>
                  <a:cubicBezTo>
                    <a:pt x="44333" y="22648"/>
                    <a:pt x="44337" y="22703"/>
                    <a:pt x="44372" y="22735"/>
                  </a:cubicBezTo>
                  <a:cubicBezTo>
                    <a:pt x="44388" y="22749"/>
                    <a:pt x="44409" y="22757"/>
                    <a:pt x="44430" y="22757"/>
                  </a:cubicBezTo>
                  <a:cubicBezTo>
                    <a:pt x="44452" y="22757"/>
                    <a:pt x="44476" y="22748"/>
                    <a:pt x="44492" y="22728"/>
                  </a:cubicBezTo>
                  <a:cubicBezTo>
                    <a:pt x="44569" y="22644"/>
                    <a:pt x="44644" y="22552"/>
                    <a:pt x="44716" y="22458"/>
                  </a:cubicBezTo>
                  <a:cubicBezTo>
                    <a:pt x="44745" y="22421"/>
                    <a:pt x="44737" y="22367"/>
                    <a:pt x="44700" y="22338"/>
                  </a:cubicBezTo>
                  <a:cubicBezTo>
                    <a:pt x="44684" y="22326"/>
                    <a:pt x="44666" y="22320"/>
                    <a:pt x="44648" y="22320"/>
                  </a:cubicBezTo>
                  <a:close/>
                  <a:moveTo>
                    <a:pt x="44060" y="22944"/>
                  </a:moveTo>
                  <a:cubicBezTo>
                    <a:pt x="44040" y="22944"/>
                    <a:pt x="44021" y="22950"/>
                    <a:pt x="44005" y="22964"/>
                  </a:cubicBezTo>
                  <a:cubicBezTo>
                    <a:pt x="43919" y="23037"/>
                    <a:pt x="43829" y="23106"/>
                    <a:pt x="43739" y="23169"/>
                  </a:cubicBezTo>
                  <a:cubicBezTo>
                    <a:pt x="43699" y="23196"/>
                    <a:pt x="43691" y="23250"/>
                    <a:pt x="43717" y="23289"/>
                  </a:cubicBezTo>
                  <a:cubicBezTo>
                    <a:pt x="43735" y="23313"/>
                    <a:pt x="43762" y="23326"/>
                    <a:pt x="43789" y="23326"/>
                  </a:cubicBezTo>
                  <a:cubicBezTo>
                    <a:pt x="43805" y="23326"/>
                    <a:pt x="43823" y="23321"/>
                    <a:pt x="43837" y="23310"/>
                  </a:cubicBezTo>
                  <a:cubicBezTo>
                    <a:pt x="43933" y="23244"/>
                    <a:pt x="44026" y="23172"/>
                    <a:pt x="44116" y="23095"/>
                  </a:cubicBezTo>
                  <a:cubicBezTo>
                    <a:pt x="44152" y="23065"/>
                    <a:pt x="44156" y="23010"/>
                    <a:pt x="44125" y="22973"/>
                  </a:cubicBezTo>
                  <a:cubicBezTo>
                    <a:pt x="44108" y="22954"/>
                    <a:pt x="44084" y="22944"/>
                    <a:pt x="44060" y="22944"/>
                  </a:cubicBezTo>
                  <a:close/>
                  <a:moveTo>
                    <a:pt x="234" y="22993"/>
                  </a:moveTo>
                  <a:cubicBezTo>
                    <a:pt x="227" y="22993"/>
                    <a:pt x="220" y="22994"/>
                    <a:pt x="213" y="22996"/>
                  </a:cubicBezTo>
                  <a:cubicBezTo>
                    <a:pt x="167" y="23005"/>
                    <a:pt x="138" y="23052"/>
                    <a:pt x="149" y="23098"/>
                  </a:cubicBezTo>
                  <a:cubicBezTo>
                    <a:pt x="177" y="23214"/>
                    <a:pt x="207" y="23327"/>
                    <a:pt x="242" y="23436"/>
                  </a:cubicBezTo>
                  <a:cubicBezTo>
                    <a:pt x="254" y="23473"/>
                    <a:pt x="287" y="23497"/>
                    <a:pt x="324" y="23497"/>
                  </a:cubicBezTo>
                  <a:cubicBezTo>
                    <a:pt x="332" y="23497"/>
                    <a:pt x="340" y="23495"/>
                    <a:pt x="350" y="23492"/>
                  </a:cubicBezTo>
                  <a:cubicBezTo>
                    <a:pt x="394" y="23478"/>
                    <a:pt x="420" y="23430"/>
                    <a:pt x="406" y="23385"/>
                  </a:cubicBezTo>
                  <a:cubicBezTo>
                    <a:pt x="372" y="23281"/>
                    <a:pt x="343" y="23170"/>
                    <a:pt x="318" y="23060"/>
                  </a:cubicBezTo>
                  <a:cubicBezTo>
                    <a:pt x="308" y="23020"/>
                    <a:pt x="273" y="22993"/>
                    <a:pt x="234" y="22993"/>
                  </a:cubicBezTo>
                  <a:close/>
                  <a:moveTo>
                    <a:pt x="43343" y="23412"/>
                  </a:moveTo>
                  <a:cubicBezTo>
                    <a:pt x="43332" y="23412"/>
                    <a:pt x="43321" y="23414"/>
                    <a:pt x="43310" y="23419"/>
                  </a:cubicBezTo>
                  <a:cubicBezTo>
                    <a:pt x="43214" y="23460"/>
                    <a:pt x="43112" y="23494"/>
                    <a:pt x="42996" y="23524"/>
                  </a:cubicBezTo>
                  <a:cubicBezTo>
                    <a:pt x="42951" y="23535"/>
                    <a:pt x="42923" y="23582"/>
                    <a:pt x="42935" y="23628"/>
                  </a:cubicBezTo>
                  <a:cubicBezTo>
                    <a:pt x="42945" y="23667"/>
                    <a:pt x="42980" y="23692"/>
                    <a:pt x="43019" y="23692"/>
                  </a:cubicBezTo>
                  <a:cubicBezTo>
                    <a:pt x="43025" y="23692"/>
                    <a:pt x="43032" y="23692"/>
                    <a:pt x="43040" y="23691"/>
                  </a:cubicBezTo>
                  <a:cubicBezTo>
                    <a:pt x="43163" y="23659"/>
                    <a:pt x="43273" y="23622"/>
                    <a:pt x="43377" y="23577"/>
                  </a:cubicBezTo>
                  <a:cubicBezTo>
                    <a:pt x="43421" y="23558"/>
                    <a:pt x="43441" y="23508"/>
                    <a:pt x="43422" y="23463"/>
                  </a:cubicBezTo>
                  <a:cubicBezTo>
                    <a:pt x="43408" y="23431"/>
                    <a:pt x="43376" y="23412"/>
                    <a:pt x="43343" y="23412"/>
                  </a:cubicBezTo>
                  <a:close/>
                  <a:moveTo>
                    <a:pt x="42509" y="23610"/>
                  </a:moveTo>
                  <a:cubicBezTo>
                    <a:pt x="42506" y="23610"/>
                    <a:pt x="42503" y="23610"/>
                    <a:pt x="42500" y="23611"/>
                  </a:cubicBezTo>
                  <a:cubicBezTo>
                    <a:pt x="42388" y="23625"/>
                    <a:pt x="42274" y="23635"/>
                    <a:pt x="42162" y="23646"/>
                  </a:cubicBezTo>
                  <a:lnTo>
                    <a:pt x="42160" y="23646"/>
                  </a:lnTo>
                  <a:cubicBezTo>
                    <a:pt x="42112" y="23651"/>
                    <a:pt x="42079" y="23692"/>
                    <a:pt x="42084" y="23740"/>
                  </a:cubicBezTo>
                  <a:cubicBezTo>
                    <a:pt x="42088" y="23785"/>
                    <a:pt x="42125" y="23817"/>
                    <a:pt x="42170" y="23817"/>
                  </a:cubicBezTo>
                  <a:lnTo>
                    <a:pt x="42178" y="23817"/>
                  </a:lnTo>
                  <a:cubicBezTo>
                    <a:pt x="42293" y="23806"/>
                    <a:pt x="42407" y="23795"/>
                    <a:pt x="42521" y="23782"/>
                  </a:cubicBezTo>
                  <a:cubicBezTo>
                    <a:pt x="42569" y="23776"/>
                    <a:pt x="42602" y="23732"/>
                    <a:pt x="42596" y="23686"/>
                  </a:cubicBezTo>
                  <a:cubicBezTo>
                    <a:pt x="42590" y="23643"/>
                    <a:pt x="42553" y="23610"/>
                    <a:pt x="42509" y="23610"/>
                  </a:cubicBezTo>
                  <a:close/>
                  <a:moveTo>
                    <a:pt x="41655" y="23704"/>
                  </a:moveTo>
                  <a:cubicBezTo>
                    <a:pt x="41651" y="23704"/>
                    <a:pt x="41647" y="23705"/>
                    <a:pt x="41643" y="23705"/>
                  </a:cubicBezTo>
                  <a:cubicBezTo>
                    <a:pt x="41517" y="23724"/>
                    <a:pt x="41403" y="23747"/>
                    <a:pt x="41299" y="23772"/>
                  </a:cubicBezTo>
                  <a:cubicBezTo>
                    <a:pt x="41252" y="23785"/>
                    <a:pt x="41225" y="23832"/>
                    <a:pt x="41236" y="23878"/>
                  </a:cubicBezTo>
                  <a:cubicBezTo>
                    <a:pt x="41246" y="23917"/>
                    <a:pt x="41281" y="23942"/>
                    <a:pt x="41320" y="23942"/>
                  </a:cubicBezTo>
                  <a:cubicBezTo>
                    <a:pt x="41326" y="23942"/>
                    <a:pt x="41334" y="23941"/>
                    <a:pt x="41341" y="23939"/>
                  </a:cubicBezTo>
                  <a:cubicBezTo>
                    <a:pt x="41440" y="23915"/>
                    <a:pt x="41547" y="23893"/>
                    <a:pt x="41669" y="23875"/>
                  </a:cubicBezTo>
                  <a:cubicBezTo>
                    <a:pt x="41717" y="23869"/>
                    <a:pt x="41749" y="23825"/>
                    <a:pt x="41741" y="23777"/>
                  </a:cubicBezTo>
                  <a:cubicBezTo>
                    <a:pt x="41735" y="23735"/>
                    <a:pt x="41698" y="23704"/>
                    <a:pt x="41655" y="23704"/>
                  </a:cubicBezTo>
                  <a:close/>
                  <a:moveTo>
                    <a:pt x="509" y="23805"/>
                  </a:moveTo>
                  <a:cubicBezTo>
                    <a:pt x="497" y="23805"/>
                    <a:pt x="485" y="23807"/>
                    <a:pt x="473" y="23813"/>
                  </a:cubicBezTo>
                  <a:cubicBezTo>
                    <a:pt x="430" y="23833"/>
                    <a:pt x="412" y="23885"/>
                    <a:pt x="431" y="23928"/>
                  </a:cubicBezTo>
                  <a:cubicBezTo>
                    <a:pt x="481" y="24033"/>
                    <a:pt x="537" y="24139"/>
                    <a:pt x="595" y="24238"/>
                  </a:cubicBezTo>
                  <a:cubicBezTo>
                    <a:pt x="611" y="24266"/>
                    <a:pt x="639" y="24280"/>
                    <a:pt x="670" y="24280"/>
                  </a:cubicBezTo>
                  <a:cubicBezTo>
                    <a:pt x="684" y="24280"/>
                    <a:pt x="699" y="24277"/>
                    <a:pt x="713" y="24269"/>
                  </a:cubicBezTo>
                  <a:cubicBezTo>
                    <a:pt x="753" y="24245"/>
                    <a:pt x="768" y="24192"/>
                    <a:pt x="744" y="24152"/>
                  </a:cubicBezTo>
                  <a:cubicBezTo>
                    <a:pt x="687" y="24056"/>
                    <a:pt x="635" y="23957"/>
                    <a:pt x="588" y="23854"/>
                  </a:cubicBezTo>
                  <a:cubicBezTo>
                    <a:pt x="573" y="23823"/>
                    <a:pt x="542" y="23805"/>
                    <a:pt x="509" y="23805"/>
                  </a:cubicBezTo>
                  <a:close/>
                  <a:moveTo>
                    <a:pt x="40841" y="23956"/>
                  </a:moveTo>
                  <a:cubicBezTo>
                    <a:pt x="40827" y="23956"/>
                    <a:pt x="40813" y="23959"/>
                    <a:pt x="40799" y="23966"/>
                  </a:cubicBezTo>
                  <a:cubicBezTo>
                    <a:pt x="40750" y="23995"/>
                    <a:pt x="40702" y="24025"/>
                    <a:pt x="40655" y="24058"/>
                  </a:cubicBezTo>
                  <a:cubicBezTo>
                    <a:pt x="40606" y="24093"/>
                    <a:pt x="40556" y="24126"/>
                    <a:pt x="40506" y="24160"/>
                  </a:cubicBezTo>
                  <a:cubicBezTo>
                    <a:pt x="40466" y="24186"/>
                    <a:pt x="40457" y="24238"/>
                    <a:pt x="40482" y="24278"/>
                  </a:cubicBezTo>
                  <a:cubicBezTo>
                    <a:pt x="40500" y="24304"/>
                    <a:pt x="40527" y="24317"/>
                    <a:pt x="40554" y="24317"/>
                  </a:cubicBezTo>
                  <a:cubicBezTo>
                    <a:pt x="40570" y="24317"/>
                    <a:pt x="40586" y="24312"/>
                    <a:pt x="40602" y="24303"/>
                  </a:cubicBezTo>
                  <a:cubicBezTo>
                    <a:pt x="40654" y="24269"/>
                    <a:pt x="40703" y="24234"/>
                    <a:pt x="40754" y="24197"/>
                  </a:cubicBezTo>
                  <a:cubicBezTo>
                    <a:pt x="40796" y="24168"/>
                    <a:pt x="40838" y="24141"/>
                    <a:pt x="40883" y="24117"/>
                  </a:cubicBezTo>
                  <a:cubicBezTo>
                    <a:pt x="40924" y="24094"/>
                    <a:pt x="40939" y="24042"/>
                    <a:pt x="40916" y="24000"/>
                  </a:cubicBezTo>
                  <a:cubicBezTo>
                    <a:pt x="40900" y="23971"/>
                    <a:pt x="40871" y="23956"/>
                    <a:pt x="40841" y="23956"/>
                  </a:cubicBezTo>
                  <a:close/>
                  <a:moveTo>
                    <a:pt x="40115" y="24414"/>
                  </a:moveTo>
                  <a:cubicBezTo>
                    <a:pt x="40101" y="24414"/>
                    <a:pt x="40086" y="24418"/>
                    <a:pt x="40072" y="24426"/>
                  </a:cubicBezTo>
                  <a:cubicBezTo>
                    <a:pt x="39973" y="24480"/>
                    <a:pt x="39872" y="24533"/>
                    <a:pt x="39773" y="24583"/>
                  </a:cubicBezTo>
                  <a:cubicBezTo>
                    <a:pt x="39730" y="24604"/>
                    <a:pt x="39712" y="24655"/>
                    <a:pt x="39733" y="24698"/>
                  </a:cubicBezTo>
                  <a:cubicBezTo>
                    <a:pt x="39749" y="24728"/>
                    <a:pt x="39779" y="24746"/>
                    <a:pt x="39811" y="24746"/>
                  </a:cubicBezTo>
                  <a:cubicBezTo>
                    <a:pt x="39824" y="24746"/>
                    <a:pt x="39837" y="24743"/>
                    <a:pt x="39848" y="24736"/>
                  </a:cubicBezTo>
                  <a:cubicBezTo>
                    <a:pt x="39951" y="24687"/>
                    <a:pt x="40055" y="24632"/>
                    <a:pt x="40157" y="24575"/>
                  </a:cubicBezTo>
                  <a:cubicBezTo>
                    <a:pt x="40199" y="24552"/>
                    <a:pt x="40213" y="24499"/>
                    <a:pt x="40189" y="24458"/>
                  </a:cubicBezTo>
                  <a:cubicBezTo>
                    <a:pt x="40174" y="24430"/>
                    <a:pt x="40145" y="24414"/>
                    <a:pt x="40115" y="24414"/>
                  </a:cubicBezTo>
                  <a:close/>
                  <a:moveTo>
                    <a:pt x="962" y="24533"/>
                  </a:moveTo>
                  <a:cubicBezTo>
                    <a:pt x="943" y="24533"/>
                    <a:pt x="924" y="24539"/>
                    <a:pt x="908" y="24552"/>
                  </a:cubicBezTo>
                  <a:cubicBezTo>
                    <a:pt x="872" y="24581"/>
                    <a:pt x="865" y="24636"/>
                    <a:pt x="896" y="24672"/>
                  </a:cubicBezTo>
                  <a:cubicBezTo>
                    <a:pt x="968" y="24764"/>
                    <a:pt x="1046" y="24852"/>
                    <a:pt x="1129" y="24935"/>
                  </a:cubicBezTo>
                  <a:cubicBezTo>
                    <a:pt x="1145" y="24953"/>
                    <a:pt x="1168" y="24961"/>
                    <a:pt x="1190" y="24961"/>
                  </a:cubicBezTo>
                  <a:cubicBezTo>
                    <a:pt x="1211" y="24961"/>
                    <a:pt x="1234" y="24953"/>
                    <a:pt x="1250" y="24937"/>
                  </a:cubicBezTo>
                  <a:cubicBezTo>
                    <a:pt x="1285" y="24903"/>
                    <a:pt x="1285" y="24849"/>
                    <a:pt x="1251" y="24815"/>
                  </a:cubicBezTo>
                  <a:cubicBezTo>
                    <a:pt x="1173" y="24735"/>
                    <a:pt x="1099" y="24652"/>
                    <a:pt x="1029" y="24565"/>
                  </a:cubicBezTo>
                  <a:cubicBezTo>
                    <a:pt x="1011" y="24544"/>
                    <a:pt x="987" y="24533"/>
                    <a:pt x="962" y="24533"/>
                  </a:cubicBezTo>
                  <a:close/>
                  <a:moveTo>
                    <a:pt x="39339" y="24782"/>
                  </a:moveTo>
                  <a:cubicBezTo>
                    <a:pt x="39329" y="24782"/>
                    <a:pt x="39319" y="24784"/>
                    <a:pt x="39308" y="24788"/>
                  </a:cubicBezTo>
                  <a:cubicBezTo>
                    <a:pt x="39204" y="24828"/>
                    <a:pt x="39097" y="24868"/>
                    <a:pt x="38990" y="24903"/>
                  </a:cubicBezTo>
                  <a:cubicBezTo>
                    <a:pt x="38945" y="24917"/>
                    <a:pt x="38919" y="24965"/>
                    <a:pt x="38935" y="25012"/>
                  </a:cubicBezTo>
                  <a:cubicBezTo>
                    <a:pt x="38947" y="25047"/>
                    <a:pt x="38980" y="25070"/>
                    <a:pt x="39015" y="25070"/>
                  </a:cubicBezTo>
                  <a:cubicBezTo>
                    <a:pt x="39025" y="25070"/>
                    <a:pt x="39035" y="25070"/>
                    <a:pt x="39043" y="25066"/>
                  </a:cubicBezTo>
                  <a:cubicBezTo>
                    <a:pt x="39155" y="25030"/>
                    <a:pt x="39264" y="24989"/>
                    <a:pt x="39371" y="24948"/>
                  </a:cubicBezTo>
                  <a:cubicBezTo>
                    <a:pt x="39414" y="24930"/>
                    <a:pt x="39437" y="24881"/>
                    <a:pt x="39419" y="24836"/>
                  </a:cubicBezTo>
                  <a:cubicBezTo>
                    <a:pt x="39405" y="24803"/>
                    <a:pt x="39373" y="24782"/>
                    <a:pt x="39339" y="24782"/>
                  </a:cubicBezTo>
                  <a:close/>
                  <a:moveTo>
                    <a:pt x="32498" y="25042"/>
                  </a:moveTo>
                  <a:cubicBezTo>
                    <a:pt x="32394" y="25042"/>
                    <a:pt x="32290" y="25044"/>
                    <a:pt x="32186" y="25047"/>
                  </a:cubicBezTo>
                  <a:cubicBezTo>
                    <a:pt x="32138" y="25047"/>
                    <a:pt x="32101" y="25087"/>
                    <a:pt x="32101" y="25135"/>
                  </a:cubicBezTo>
                  <a:cubicBezTo>
                    <a:pt x="32102" y="25182"/>
                    <a:pt x="32141" y="25218"/>
                    <a:pt x="32187" y="25218"/>
                  </a:cubicBezTo>
                  <a:lnTo>
                    <a:pt x="32189" y="25218"/>
                  </a:lnTo>
                  <a:cubicBezTo>
                    <a:pt x="32293" y="25215"/>
                    <a:pt x="32395" y="25214"/>
                    <a:pt x="32498" y="25214"/>
                  </a:cubicBezTo>
                  <a:lnTo>
                    <a:pt x="32530" y="25214"/>
                  </a:lnTo>
                  <a:cubicBezTo>
                    <a:pt x="32578" y="25214"/>
                    <a:pt x="32616" y="25175"/>
                    <a:pt x="32616" y="25129"/>
                  </a:cubicBezTo>
                  <a:cubicBezTo>
                    <a:pt x="32616" y="25081"/>
                    <a:pt x="32578" y="25042"/>
                    <a:pt x="32530" y="25042"/>
                  </a:cubicBezTo>
                  <a:close/>
                  <a:moveTo>
                    <a:pt x="33041" y="25053"/>
                  </a:moveTo>
                  <a:cubicBezTo>
                    <a:pt x="32998" y="25053"/>
                    <a:pt x="32962" y="25091"/>
                    <a:pt x="32961" y="25137"/>
                  </a:cubicBezTo>
                  <a:cubicBezTo>
                    <a:pt x="32959" y="25183"/>
                    <a:pt x="32996" y="25223"/>
                    <a:pt x="33042" y="25225"/>
                  </a:cubicBezTo>
                  <a:cubicBezTo>
                    <a:pt x="33156" y="25230"/>
                    <a:pt x="33271" y="25234"/>
                    <a:pt x="33385" y="25241"/>
                  </a:cubicBezTo>
                  <a:lnTo>
                    <a:pt x="33390" y="25241"/>
                  </a:lnTo>
                  <a:cubicBezTo>
                    <a:pt x="33435" y="25241"/>
                    <a:pt x="33473" y="25206"/>
                    <a:pt x="33475" y="25161"/>
                  </a:cubicBezTo>
                  <a:cubicBezTo>
                    <a:pt x="33478" y="25113"/>
                    <a:pt x="33441" y="25073"/>
                    <a:pt x="33395" y="25070"/>
                  </a:cubicBezTo>
                  <a:cubicBezTo>
                    <a:pt x="33279" y="25063"/>
                    <a:pt x="33164" y="25058"/>
                    <a:pt x="33049" y="25054"/>
                  </a:cubicBezTo>
                  <a:cubicBezTo>
                    <a:pt x="33046" y="25053"/>
                    <a:pt x="33044" y="25053"/>
                    <a:pt x="33041" y="25053"/>
                  </a:cubicBezTo>
                  <a:close/>
                  <a:moveTo>
                    <a:pt x="31671" y="25074"/>
                  </a:moveTo>
                  <a:cubicBezTo>
                    <a:pt x="31669" y="25074"/>
                    <a:pt x="31667" y="25074"/>
                    <a:pt x="31665" y="25074"/>
                  </a:cubicBezTo>
                  <a:cubicBezTo>
                    <a:pt x="31571" y="25082"/>
                    <a:pt x="31476" y="25090"/>
                    <a:pt x="31382" y="25102"/>
                  </a:cubicBezTo>
                  <a:lnTo>
                    <a:pt x="31321" y="25108"/>
                  </a:lnTo>
                  <a:cubicBezTo>
                    <a:pt x="31273" y="25114"/>
                    <a:pt x="31239" y="25156"/>
                    <a:pt x="31246" y="25204"/>
                  </a:cubicBezTo>
                  <a:cubicBezTo>
                    <a:pt x="31251" y="25247"/>
                    <a:pt x="31287" y="25279"/>
                    <a:pt x="31331" y="25279"/>
                  </a:cubicBezTo>
                  <a:lnTo>
                    <a:pt x="31340" y="25279"/>
                  </a:lnTo>
                  <a:lnTo>
                    <a:pt x="31401" y="25273"/>
                  </a:lnTo>
                  <a:cubicBezTo>
                    <a:pt x="31494" y="25262"/>
                    <a:pt x="31587" y="25254"/>
                    <a:pt x="31680" y="25246"/>
                  </a:cubicBezTo>
                  <a:cubicBezTo>
                    <a:pt x="31726" y="25242"/>
                    <a:pt x="31761" y="25201"/>
                    <a:pt x="31758" y="25153"/>
                  </a:cubicBezTo>
                  <a:cubicBezTo>
                    <a:pt x="31755" y="25108"/>
                    <a:pt x="31717" y="25074"/>
                    <a:pt x="31671" y="25074"/>
                  </a:cubicBezTo>
                  <a:close/>
                  <a:moveTo>
                    <a:pt x="38520" y="25040"/>
                  </a:moveTo>
                  <a:cubicBezTo>
                    <a:pt x="38513" y="25040"/>
                    <a:pt x="38507" y="25041"/>
                    <a:pt x="38500" y="25042"/>
                  </a:cubicBezTo>
                  <a:cubicBezTo>
                    <a:pt x="38391" y="25070"/>
                    <a:pt x="38280" y="25094"/>
                    <a:pt x="38168" y="25114"/>
                  </a:cubicBezTo>
                  <a:cubicBezTo>
                    <a:pt x="38122" y="25124"/>
                    <a:pt x="38091" y="25169"/>
                    <a:pt x="38101" y="25215"/>
                  </a:cubicBezTo>
                  <a:cubicBezTo>
                    <a:pt x="38109" y="25255"/>
                    <a:pt x="38144" y="25284"/>
                    <a:pt x="38186" y="25284"/>
                  </a:cubicBezTo>
                  <a:cubicBezTo>
                    <a:pt x="38191" y="25284"/>
                    <a:pt x="38196" y="25284"/>
                    <a:pt x="38202" y="25283"/>
                  </a:cubicBezTo>
                  <a:cubicBezTo>
                    <a:pt x="38316" y="25262"/>
                    <a:pt x="38429" y="25236"/>
                    <a:pt x="38541" y="25209"/>
                  </a:cubicBezTo>
                  <a:cubicBezTo>
                    <a:pt x="38588" y="25198"/>
                    <a:pt x="38615" y="25151"/>
                    <a:pt x="38604" y="25105"/>
                  </a:cubicBezTo>
                  <a:cubicBezTo>
                    <a:pt x="38594" y="25067"/>
                    <a:pt x="38559" y="25040"/>
                    <a:pt x="38520" y="25040"/>
                  </a:cubicBezTo>
                  <a:close/>
                  <a:moveTo>
                    <a:pt x="33902" y="25103"/>
                  </a:moveTo>
                  <a:cubicBezTo>
                    <a:pt x="33859" y="25103"/>
                    <a:pt x="33822" y="25138"/>
                    <a:pt x="33817" y="25183"/>
                  </a:cubicBezTo>
                  <a:cubicBezTo>
                    <a:pt x="33814" y="25230"/>
                    <a:pt x="33850" y="25271"/>
                    <a:pt x="33898" y="25275"/>
                  </a:cubicBezTo>
                  <a:cubicBezTo>
                    <a:pt x="34011" y="25283"/>
                    <a:pt x="34125" y="25292"/>
                    <a:pt x="34240" y="25300"/>
                  </a:cubicBezTo>
                  <a:cubicBezTo>
                    <a:pt x="34242" y="25302"/>
                    <a:pt x="34243" y="25302"/>
                    <a:pt x="34247" y="25302"/>
                  </a:cubicBezTo>
                  <a:cubicBezTo>
                    <a:pt x="34291" y="25302"/>
                    <a:pt x="34328" y="25267"/>
                    <a:pt x="34332" y="25222"/>
                  </a:cubicBezTo>
                  <a:cubicBezTo>
                    <a:pt x="34336" y="25174"/>
                    <a:pt x="34301" y="25134"/>
                    <a:pt x="34253" y="25129"/>
                  </a:cubicBezTo>
                  <a:cubicBezTo>
                    <a:pt x="34139" y="25121"/>
                    <a:pt x="34024" y="25111"/>
                    <a:pt x="33910" y="25103"/>
                  </a:cubicBezTo>
                  <a:cubicBezTo>
                    <a:pt x="33908" y="25103"/>
                    <a:pt x="33905" y="25103"/>
                    <a:pt x="33902" y="25103"/>
                  </a:cubicBezTo>
                  <a:close/>
                  <a:moveTo>
                    <a:pt x="34761" y="25170"/>
                  </a:moveTo>
                  <a:cubicBezTo>
                    <a:pt x="34717" y="25170"/>
                    <a:pt x="34679" y="25204"/>
                    <a:pt x="34674" y="25249"/>
                  </a:cubicBezTo>
                  <a:cubicBezTo>
                    <a:pt x="34671" y="25297"/>
                    <a:pt x="34706" y="25339"/>
                    <a:pt x="34754" y="25342"/>
                  </a:cubicBezTo>
                  <a:cubicBezTo>
                    <a:pt x="34868" y="25351"/>
                    <a:pt x="34982" y="25359"/>
                    <a:pt x="35097" y="25367"/>
                  </a:cubicBezTo>
                  <a:cubicBezTo>
                    <a:pt x="35099" y="25369"/>
                    <a:pt x="35102" y="25369"/>
                    <a:pt x="35103" y="25369"/>
                  </a:cubicBezTo>
                  <a:cubicBezTo>
                    <a:pt x="35148" y="25369"/>
                    <a:pt x="35185" y="25334"/>
                    <a:pt x="35188" y="25289"/>
                  </a:cubicBezTo>
                  <a:cubicBezTo>
                    <a:pt x="35191" y="25241"/>
                    <a:pt x="35156" y="25201"/>
                    <a:pt x="35110" y="25196"/>
                  </a:cubicBezTo>
                  <a:cubicBezTo>
                    <a:pt x="34994" y="25188"/>
                    <a:pt x="34881" y="25180"/>
                    <a:pt x="34767" y="25170"/>
                  </a:cubicBezTo>
                  <a:cubicBezTo>
                    <a:pt x="34765" y="25170"/>
                    <a:pt x="34763" y="25170"/>
                    <a:pt x="34761" y="25170"/>
                  </a:cubicBezTo>
                  <a:close/>
                  <a:moveTo>
                    <a:pt x="30820" y="25165"/>
                  </a:moveTo>
                  <a:cubicBezTo>
                    <a:pt x="30816" y="25165"/>
                    <a:pt x="30812" y="25165"/>
                    <a:pt x="30809" y="25166"/>
                  </a:cubicBezTo>
                  <a:lnTo>
                    <a:pt x="30467" y="25206"/>
                  </a:lnTo>
                  <a:cubicBezTo>
                    <a:pt x="30419" y="25210"/>
                    <a:pt x="30386" y="25254"/>
                    <a:pt x="30391" y="25300"/>
                  </a:cubicBezTo>
                  <a:cubicBezTo>
                    <a:pt x="30397" y="25343"/>
                    <a:pt x="30434" y="25377"/>
                    <a:pt x="30477" y="25377"/>
                  </a:cubicBezTo>
                  <a:cubicBezTo>
                    <a:pt x="30480" y="25377"/>
                    <a:pt x="30483" y="25377"/>
                    <a:pt x="30487" y="25375"/>
                  </a:cubicBezTo>
                  <a:lnTo>
                    <a:pt x="30828" y="25337"/>
                  </a:lnTo>
                  <a:cubicBezTo>
                    <a:pt x="30876" y="25332"/>
                    <a:pt x="30909" y="25289"/>
                    <a:pt x="30903" y="25242"/>
                  </a:cubicBezTo>
                  <a:cubicBezTo>
                    <a:pt x="30899" y="25198"/>
                    <a:pt x="30863" y="25165"/>
                    <a:pt x="30820" y="25165"/>
                  </a:cubicBezTo>
                  <a:close/>
                  <a:moveTo>
                    <a:pt x="37677" y="25192"/>
                  </a:moveTo>
                  <a:cubicBezTo>
                    <a:pt x="37673" y="25192"/>
                    <a:pt x="37669" y="25192"/>
                    <a:pt x="37665" y="25193"/>
                  </a:cubicBezTo>
                  <a:cubicBezTo>
                    <a:pt x="37555" y="25206"/>
                    <a:pt x="37441" y="25217"/>
                    <a:pt x="37328" y="25226"/>
                  </a:cubicBezTo>
                  <a:cubicBezTo>
                    <a:pt x="37280" y="25230"/>
                    <a:pt x="37244" y="25271"/>
                    <a:pt x="37249" y="25319"/>
                  </a:cubicBezTo>
                  <a:cubicBezTo>
                    <a:pt x="37252" y="25364"/>
                    <a:pt x="37289" y="25398"/>
                    <a:pt x="37334" y="25398"/>
                  </a:cubicBezTo>
                  <a:lnTo>
                    <a:pt x="37340" y="25398"/>
                  </a:lnTo>
                  <a:cubicBezTo>
                    <a:pt x="37457" y="25388"/>
                    <a:pt x="37573" y="25377"/>
                    <a:pt x="37686" y="25364"/>
                  </a:cubicBezTo>
                  <a:cubicBezTo>
                    <a:pt x="37733" y="25358"/>
                    <a:pt x="37766" y="25315"/>
                    <a:pt x="37762" y="25268"/>
                  </a:cubicBezTo>
                  <a:cubicBezTo>
                    <a:pt x="37756" y="25224"/>
                    <a:pt x="37720" y="25192"/>
                    <a:pt x="37677" y="25192"/>
                  </a:cubicBezTo>
                  <a:close/>
                  <a:moveTo>
                    <a:pt x="35614" y="25229"/>
                  </a:moveTo>
                  <a:cubicBezTo>
                    <a:pt x="35570" y="25229"/>
                    <a:pt x="35534" y="25266"/>
                    <a:pt x="35533" y="25311"/>
                  </a:cubicBezTo>
                  <a:cubicBezTo>
                    <a:pt x="35529" y="25359"/>
                    <a:pt x="35565" y="25399"/>
                    <a:pt x="35613" y="25401"/>
                  </a:cubicBezTo>
                  <a:cubicBezTo>
                    <a:pt x="35728" y="25407"/>
                    <a:pt x="35843" y="25414"/>
                    <a:pt x="35957" y="25419"/>
                  </a:cubicBezTo>
                  <a:lnTo>
                    <a:pt x="35960" y="25419"/>
                  </a:lnTo>
                  <a:cubicBezTo>
                    <a:pt x="36006" y="25419"/>
                    <a:pt x="36045" y="25382"/>
                    <a:pt x="36047" y="25335"/>
                  </a:cubicBezTo>
                  <a:cubicBezTo>
                    <a:pt x="36048" y="25289"/>
                    <a:pt x="36011" y="25249"/>
                    <a:pt x="35965" y="25247"/>
                  </a:cubicBezTo>
                  <a:cubicBezTo>
                    <a:pt x="35850" y="25242"/>
                    <a:pt x="35736" y="25236"/>
                    <a:pt x="35622" y="25230"/>
                  </a:cubicBezTo>
                  <a:cubicBezTo>
                    <a:pt x="35619" y="25229"/>
                    <a:pt x="35617" y="25229"/>
                    <a:pt x="35614" y="25229"/>
                  </a:cubicBezTo>
                  <a:close/>
                  <a:moveTo>
                    <a:pt x="36817" y="25254"/>
                  </a:moveTo>
                  <a:cubicBezTo>
                    <a:pt x="36716" y="25255"/>
                    <a:pt x="36613" y="25257"/>
                    <a:pt x="36511" y="25257"/>
                  </a:cubicBezTo>
                  <a:lnTo>
                    <a:pt x="36476" y="25257"/>
                  </a:lnTo>
                  <a:cubicBezTo>
                    <a:pt x="36429" y="25257"/>
                    <a:pt x="36391" y="25295"/>
                    <a:pt x="36391" y="25343"/>
                  </a:cubicBezTo>
                  <a:cubicBezTo>
                    <a:pt x="36391" y="25390"/>
                    <a:pt x="36429" y="25428"/>
                    <a:pt x="36476" y="25428"/>
                  </a:cubicBezTo>
                  <a:lnTo>
                    <a:pt x="36511" y="25428"/>
                  </a:lnTo>
                  <a:cubicBezTo>
                    <a:pt x="36615" y="25428"/>
                    <a:pt x="36719" y="25428"/>
                    <a:pt x="36822" y="25425"/>
                  </a:cubicBezTo>
                  <a:cubicBezTo>
                    <a:pt x="36870" y="25423"/>
                    <a:pt x="36906" y="25385"/>
                    <a:pt x="36905" y="25337"/>
                  </a:cubicBezTo>
                  <a:cubicBezTo>
                    <a:pt x="36905" y="25291"/>
                    <a:pt x="36866" y="25254"/>
                    <a:pt x="36820" y="25254"/>
                  </a:cubicBezTo>
                  <a:close/>
                  <a:moveTo>
                    <a:pt x="29964" y="25263"/>
                  </a:moveTo>
                  <a:cubicBezTo>
                    <a:pt x="29961" y="25263"/>
                    <a:pt x="29958" y="25263"/>
                    <a:pt x="29955" y="25263"/>
                  </a:cubicBezTo>
                  <a:lnTo>
                    <a:pt x="29614" y="25302"/>
                  </a:lnTo>
                  <a:cubicBezTo>
                    <a:pt x="29566" y="25307"/>
                    <a:pt x="29532" y="25350"/>
                    <a:pt x="29537" y="25396"/>
                  </a:cubicBezTo>
                  <a:cubicBezTo>
                    <a:pt x="29542" y="25441"/>
                    <a:pt x="29580" y="25473"/>
                    <a:pt x="29624" y="25473"/>
                  </a:cubicBezTo>
                  <a:lnTo>
                    <a:pt x="29632" y="25473"/>
                  </a:lnTo>
                  <a:lnTo>
                    <a:pt x="29974" y="25435"/>
                  </a:lnTo>
                  <a:cubicBezTo>
                    <a:pt x="30021" y="25428"/>
                    <a:pt x="30056" y="25387"/>
                    <a:pt x="30050" y="25339"/>
                  </a:cubicBezTo>
                  <a:cubicBezTo>
                    <a:pt x="30045" y="25295"/>
                    <a:pt x="30008" y="25263"/>
                    <a:pt x="29964" y="25263"/>
                  </a:cubicBezTo>
                  <a:close/>
                  <a:moveTo>
                    <a:pt x="1575" y="25130"/>
                  </a:moveTo>
                  <a:cubicBezTo>
                    <a:pt x="1550" y="25130"/>
                    <a:pt x="1524" y="25142"/>
                    <a:pt x="1507" y="25164"/>
                  </a:cubicBezTo>
                  <a:cubicBezTo>
                    <a:pt x="1479" y="25201"/>
                    <a:pt x="1485" y="25255"/>
                    <a:pt x="1523" y="25284"/>
                  </a:cubicBezTo>
                  <a:cubicBezTo>
                    <a:pt x="1613" y="25355"/>
                    <a:pt x="1711" y="25422"/>
                    <a:pt x="1810" y="25486"/>
                  </a:cubicBezTo>
                  <a:cubicBezTo>
                    <a:pt x="1824" y="25496"/>
                    <a:pt x="1840" y="25500"/>
                    <a:pt x="1856" y="25500"/>
                  </a:cubicBezTo>
                  <a:cubicBezTo>
                    <a:pt x="1884" y="25500"/>
                    <a:pt x="1911" y="25486"/>
                    <a:pt x="1929" y="25460"/>
                  </a:cubicBezTo>
                  <a:cubicBezTo>
                    <a:pt x="1954" y="25420"/>
                    <a:pt x="1941" y="25367"/>
                    <a:pt x="1903" y="25342"/>
                  </a:cubicBezTo>
                  <a:cubicBezTo>
                    <a:pt x="1807" y="25281"/>
                    <a:pt x="1716" y="25215"/>
                    <a:pt x="1627" y="25148"/>
                  </a:cubicBezTo>
                  <a:cubicBezTo>
                    <a:pt x="1612" y="25136"/>
                    <a:pt x="1594" y="25130"/>
                    <a:pt x="1575" y="25130"/>
                  </a:cubicBezTo>
                  <a:close/>
                  <a:moveTo>
                    <a:pt x="29111" y="25359"/>
                  </a:moveTo>
                  <a:cubicBezTo>
                    <a:pt x="29108" y="25359"/>
                    <a:pt x="29105" y="25359"/>
                    <a:pt x="29102" y="25359"/>
                  </a:cubicBezTo>
                  <a:lnTo>
                    <a:pt x="28759" y="25398"/>
                  </a:lnTo>
                  <a:cubicBezTo>
                    <a:pt x="28712" y="25403"/>
                    <a:pt x="28679" y="25446"/>
                    <a:pt x="28684" y="25492"/>
                  </a:cubicBezTo>
                  <a:cubicBezTo>
                    <a:pt x="28688" y="25537"/>
                    <a:pt x="28725" y="25569"/>
                    <a:pt x="28768" y="25569"/>
                  </a:cubicBezTo>
                  <a:lnTo>
                    <a:pt x="28778" y="25569"/>
                  </a:lnTo>
                  <a:lnTo>
                    <a:pt x="29119" y="25531"/>
                  </a:lnTo>
                  <a:cubicBezTo>
                    <a:pt x="29167" y="25524"/>
                    <a:pt x="29201" y="25483"/>
                    <a:pt x="29196" y="25435"/>
                  </a:cubicBezTo>
                  <a:cubicBezTo>
                    <a:pt x="29192" y="25391"/>
                    <a:pt x="29155" y="25359"/>
                    <a:pt x="29111" y="25359"/>
                  </a:cubicBezTo>
                  <a:close/>
                  <a:moveTo>
                    <a:pt x="28259" y="25455"/>
                  </a:moveTo>
                  <a:cubicBezTo>
                    <a:pt x="28256" y="25455"/>
                    <a:pt x="28252" y="25455"/>
                    <a:pt x="28248" y="25455"/>
                  </a:cubicBezTo>
                  <a:lnTo>
                    <a:pt x="27905" y="25492"/>
                  </a:lnTo>
                  <a:cubicBezTo>
                    <a:pt x="27859" y="25497"/>
                    <a:pt x="27824" y="25540"/>
                    <a:pt x="27830" y="25587"/>
                  </a:cubicBezTo>
                  <a:cubicBezTo>
                    <a:pt x="27835" y="25632"/>
                    <a:pt x="27872" y="25664"/>
                    <a:pt x="27915" y="25664"/>
                  </a:cubicBezTo>
                  <a:lnTo>
                    <a:pt x="27925" y="25664"/>
                  </a:lnTo>
                  <a:lnTo>
                    <a:pt x="28266" y="25625"/>
                  </a:lnTo>
                  <a:cubicBezTo>
                    <a:pt x="28314" y="25620"/>
                    <a:pt x="28347" y="25579"/>
                    <a:pt x="28343" y="25531"/>
                  </a:cubicBezTo>
                  <a:cubicBezTo>
                    <a:pt x="28338" y="25488"/>
                    <a:pt x="28302" y="25455"/>
                    <a:pt x="28259" y="25455"/>
                  </a:cubicBezTo>
                  <a:close/>
                  <a:moveTo>
                    <a:pt x="27402" y="25548"/>
                  </a:moveTo>
                  <a:cubicBezTo>
                    <a:pt x="27399" y="25548"/>
                    <a:pt x="27396" y="25548"/>
                    <a:pt x="27393" y="25548"/>
                  </a:cubicBezTo>
                  <a:lnTo>
                    <a:pt x="27052" y="25585"/>
                  </a:lnTo>
                  <a:cubicBezTo>
                    <a:pt x="27004" y="25590"/>
                    <a:pt x="26970" y="25633"/>
                    <a:pt x="26975" y="25680"/>
                  </a:cubicBezTo>
                  <a:cubicBezTo>
                    <a:pt x="26980" y="25724"/>
                    <a:pt x="27018" y="25757"/>
                    <a:pt x="27061" y="25757"/>
                  </a:cubicBezTo>
                  <a:lnTo>
                    <a:pt x="27069" y="25757"/>
                  </a:lnTo>
                  <a:lnTo>
                    <a:pt x="27412" y="25720"/>
                  </a:lnTo>
                  <a:cubicBezTo>
                    <a:pt x="27459" y="25715"/>
                    <a:pt x="27494" y="25672"/>
                    <a:pt x="27487" y="25625"/>
                  </a:cubicBezTo>
                  <a:cubicBezTo>
                    <a:pt x="27483" y="25580"/>
                    <a:pt x="27446" y="25548"/>
                    <a:pt x="27402" y="25548"/>
                  </a:cubicBezTo>
                  <a:close/>
                  <a:moveTo>
                    <a:pt x="26551" y="25640"/>
                  </a:moveTo>
                  <a:cubicBezTo>
                    <a:pt x="26547" y="25640"/>
                    <a:pt x="26543" y="25641"/>
                    <a:pt x="26539" y="25641"/>
                  </a:cubicBezTo>
                  <a:lnTo>
                    <a:pt x="26198" y="25676"/>
                  </a:lnTo>
                  <a:cubicBezTo>
                    <a:pt x="26150" y="25681"/>
                    <a:pt x="26117" y="25724"/>
                    <a:pt x="26121" y="25771"/>
                  </a:cubicBezTo>
                  <a:cubicBezTo>
                    <a:pt x="26126" y="25816"/>
                    <a:pt x="26163" y="25848"/>
                    <a:pt x="26206" y="25848"/>
                  </a:cubicBezTo>
                  <a:lnTo>
                    <a:pt x="26216" y="25848"/>
                  </a:lnTo>
                  <a:lnTo>
                    <a:pt x="26557" y="25811"/>
                  </a:lnTo>
                  <a:cubicBezTo>
                    <a:pt x="26605" y="25806"/>
                    <a:pt x="26639" y="25765"/>
                    <a:pt x="26634" y="25716"/>
                  </a:cubicBezTo>
                  <a:cubicBezTo>
                    <a:pt x="26629" y="25674"/>
                    <a:pt x="26594" y="25640"/>
                    <a:pt x="26551" y="25640"/>
                  </a:cubicBezTo>
                  <a:close/>
                  <a:moveTo>
                    <a:pt x="2303" y="25582"/>
                  </a:moveTo>
                  <a:cubicBezTo>
                    <a:pt x="2272" y="25582"/>
                    <a:pt x="2241" y="25600"/>
                    <a:pt x="2226" y="25630"/>
                  </a:cubicBezTo>
                  <a:cubicBezTo>
                    <a:pt x="2206" y="25672"/>
                    <a:pt x="2223" y="25723"/>
                    <a:pt x="2265" y="25745"/>
                  </a:cubicBezTo>
                  <a:cubicBezTo>
                    <a:pt x="2367" y="25795"/>
                    <a:pt x="2473" y="25845"/>
                    <a:pt x="2583" y="25889"/>
                  </a:cubicBezTo>
                  <a:cubicBezTo>
                    <a:pt x="2593" y="25894"/>
                    <a:pt x="2604" y="25897"/>
                    <a:pt x="2615" y="25897"/>
                  </a:cubicBezTo>
                  <a:cubicBezTo>
                    <a:pt x="2649" y="25897"/>
                    <a:pt x="2681" y="25877"/>
                    <a:pt x="2696" y="25845"/>
                  </a:cubicBezTo>
                  <a:cubicBezTo>
                    <a:pt x="2713" y="25800"/>
                    <a:pt x="2694" y="25750"/>
                    <a:pt x="2649" y="25733"/>
                  </a:cubicBezTo>
                  <a:cubicBezTo>
                    <a:pt x="2543" y="25688"/>
                    <a:pt x="2441" y="25640"/>
                    <a:pt x="2342" y="25592"/>
                  </a:cubicBezTo>
                  <a:cubicBezTo>
                    <a:pt x="2329" y="25585"/>
                    <a:pt x="2316" y="25582"/>
                    <a:pt x="2303" y="25582"/>
                  </a:cubicBezTo>
                  <a:close/>
                  <a:moveTo>
                    <a:pt x="25693" y="25730"/>
                  </a:moveTo>
                  <a:cubicBezTo>
                    <a:pt x="25690" y="25730"/>
                    <a:pt x="25687" y="25731"/>
                    <a:pt x="25684" y="25731"/>
                  </a:cubicBezTo>
                  <a:lnTo>
                    <a:pt x="25343" y="25766"/>
                  </a:lnTo>
                  <a:cubicBezTo>
                    <a:pt x="25295" y="25771"/>
                    <a:pt x="25262" y="25813"/>
                    <a:pt x="25266" y="25861"/>
                  </a:cubicBezTo>
                  <a:cubicBezTo>
                    <a:pt x="25271" y="25904"/>
                    <a:pt x="25308" y="25937"/>
                    <a:pt x="25351" y="25937"/>
                  </a:cubicBezTo>
                  <a:lnTo>
                    <a:pt x="25361" y="25937"/>
                  </a:lnTo>
                  <a:lnTo>
                    <a:pt x="25704" y="25902"/>
                  </a:lnTo>
                  <a:cubicBezTo>
                    <a:pt x="25750" y="25896"/>
                    <a:pt x="25784" y="25854"/>
                    <a:pt x="25779" y="25808"/>
                  </a:cubicBezTo>
                  <a:cubicBezTo>
                    <a:pt x="25774" y="25763"/>
                    <a:pt x="25738" y="25730"/>
                    <a:pt x="25693" y="25730"/>
                  </a:cubicBezTo>
                  <a:close/>
                  <a:moveTo>
                    <a:pt x="24840" y="25819"/>
                  </a:moveTo>
                  <a:cubicBezTo>
                    <a:pt x="24837" y="25819"/>
                    <a:pt x="24834" y="25819"/>
                    <a:pt x="24831" y="25819"/>
                  </a:cubicBezTo>
                  <a:lnTo>
                    <a:pt x="24488" y="25853"/>
                  </a:lnTo>
                  <a:cubicBezTo>
                    <a:pt x="24442" y="25857"/>
                    <a:pt x="24406" y="25899"/>
                    <a:pt x="24411" y="25947"/>
                  </a:cubicBezTo>
                  <a:cubicBezTo>
                    <a:pt x="24416" y="25990"/>
                    <a:pt x="24453" y="26024"/>
                    <a:pt x="24498" y="26024"/>
                  </a:cubicBezTo>
                  <a:lnTo>
                    <a:pt x="24506" y="26024"/>
                  </a:lnTo>
                  <a:lnTo>
                    <a:pt x="24848" y="25989"/>
                  </a:lnTo>
                  <a:cubicBezTo>
                    <a:pt x="24895" y="25984"/>
                    <a:pt x="24930" y="25942"/>
                    <a:pt x="24925" y="25896"/>
                  </a:cubicBezTo>
                  <a:cubicBezTo>
                    <a:pt x="24921" y="25851"/>
                    <a:pt x="24885" y="25819"/>
                    <a:pt x="24840" y="25819"/>
                  </a:cubicBezTo>
                  <a:close/>
                  <a:moveTo>
                    <a:pt x="23982" y="25902"/>
                  </a:moveTo>
                  <a:cubicBezTo>
                    <a:pt x="23980" y="25902"/>
                    <a:pt x="23978" y="25902"/>
                    <a:pt x="23976" y="25902"/>
                  </a:cubicBezTo>
                  <a:lnTo>
                    <a:pt x="23635" y="25936"/>
                  </a:lnTo>
                  <a:cubicBezTo>
                    <a:pt x="23587" y="25941"/>
                    <a:pt x="23551" y="25982"/>
                    <a:pt x="23556" y="26030"/>
                  </a:cubicBezTo>
                  <a:cubicBezTo>
                    <a:pt x="23561" y="26074"/>
                    <a:pt x="23598" y="26107"/>
                    <a:pt x="23643" y="26107"/>
                  </a:cubicBezTo>
                  <a:lnTo>
                    <a:pt x="23651" y="26107"/>
                  </a:lnTo>
                  <a:lnTo>
                    <a:pt x="23993" y="26074"/>
                  </a:lnTo>
                  <a:cubicBezTo>
                    <a:pt x="24040" y="26069"/>
                    <a:pt x="24075" y="26027"/>
                    <a:pt x="24070" y="25981"/>
                  </a:cubicBezTo>
                  <a:cubicBezTo>
                    <a:pt x="24066" y="25935"/>
                    <a:pt x="24027" y="25902"/>
                    <a:pt x="23982" y="25902"/>
                  </a:cubicBezTo>
                  <a:close/>
                  <a:moveTo>
                    <a:pt x="3100" y="25904"/>
                  </a:moveTo>
                  <a:cubicBezTo>
                    <a:pt x="3063" y="25904"/>
                    <a:pt x="3029" y="25927"/>
                    <a:pt x="3017" y="25963"/>
                  </a:cubicBezTo>
                  <a:cubicBezTo>
                    <a:pt x="3003" y="26008"/>
                    <a:pt x="3027" y="26058"/>
                    <a:pt x="3072" y="26072"/>
                  </a:cubicBezTo>
                  <a:cubicBezTo>
                    <a:pt x="3179" y="26106"/>
                    <a:pt x="3291" y="26139"/>
                    <a:pt x="3405" y="26171"/>
                  </a:cubicBezTo>
                  <a:cubicBezTo>
                    <a:pt x="3413" y="26174"/>
                    <a:pt x="3421" y="26174"/>
                    <a:pt x="3429" y="26174"/>
                  </a:cubicBezTo>
                  <a:cubicBezTo>
                    <a:pt x="3466" y="26174"/>
                    <a:pt x="3501" y="26150"/>
                    <a:pt x="3511" y="26112"/>
                  </a:cubicBezTo>
                  <a:cubicBezTo>
                    <a:pt x="3523" y="26066"/>
                    <a:pt x="3496" y="26019"/>
                    <a:pt x="3451" y="26006"/>
                  </a:cubicBezTo>
                  <a:cubicBezTo>
                    <a:pt x="3339" y="25976"/>
                    <a:pt x="3230" y="25942"/>
                    <a:pt x="3126" y="25909"/>
                  </a:cubicBezTo>
                  <a:cubicBezTo>
                    <a:pt x="3118" y="25906"/>
                    <a:pt x="3109" y="25904"/>
                    <a:pt x="3100" y="25904"/>
                  </a:cubicBezTo>
                  <a:close/>
                  <a:moveTo>
                    <a:pt x="23127" y="25984"/>
                  </a:moveTo>
                  <a:cubicBezTo>
                    <a:pt x="23125" y="25984"/>
                    <a:pt x="23123" y="25984"/>
                    <a:pt x="23121" y="25984"/>
                  </a:cubicBezTo>
                  <a:lnTo>
                    <a:pt x="22779" y="26016"/>
                  </a:lnTo>
                  <a:cubicBezTo>
                    <a:pt x="22731" y="26021"/>
                    <a:pt x="22698" y="26062"/>
                    <a:pt x="22701" y="26110"/>
                  </a:cubicBezTo>
                  <a:cubicBezTo>
                    <a:pt x="22706" y="26154"/>
                    <a:pt x="22743" y="26187"/>
                    <a:pt x="22787" y="26187"/>
                  </a:cubicBezTo>
                  <a:lnTo>
                    <a:pt x="22795" y="26187"/>
                  </a:lnTo>
                  <a:lnTo>
                    <a:pt x="23137" y="26155"/>
                  </a:lnTo>
                  <a:cubicBezTo>
                    <a:pt x="23185" y="26152"/>
                    <a:pt x="23218" y="26109"/>
                    <a:pt x="23215" y="26062"/>
                  </a:cubicBezTo>
                  <a:cubicBezTo>
                    <a:pt x="23210" y="26016"/>
                    <a:pt x="23172" y="25984"/>
                    <a:pt x="23127" y="25984"/>
                  </a:cubicBezTo>
                  <a:close/>
                  <a:moveTo>
                    <a:pt x="22272" y="26062"/>
                  </a:moveTo>
                  <a:cubicBezTo>
                    <a:pt x="22270" y="26062"/>
                    <a:pt x="22268" y="26062"/>
                    <a:pt x="22265" y="26062"/>
                  </a:cubicBezTo>
                  <a:lnTo>
                    <a:pt x="21924" y="26093"/>
                  </a:lnTo>
                  <a:cubicBezTo>
                    <a:pt x="21876" y="26098"/>
                    <a:pt x="21841" y="26139"/>
                    <a:pt x="21846" y="26186"/>
                  </a:cubicBezTo>
                  <a:cubicBezTo>
                    <a:pt x="21849" y="26231"/>
                    <a:pt x="21888" y="26264"/>
                    <a:pt x="21931" y="26264"/>
                  </a:cubicBezTo>
                  <a:lnTo>
                    <a:pt x="21939" y="26264"/>
                  </a:lnTo>
                  <a:lnTo>
                    <a:pt x="22281" y="26234"/>
                  </a:lnTo>
                  <a:cubicBezTo>
                    <a:pt x="22328" y="26229"/>
                    <a:pt x="22363" y="26187"/>
                    <a:pt x="22360" y="26141"/>
                  </a:cubicBezTo>
                  <a:cubicBezTo>
                    <a:pt x="22355" y="26095"/>
                    <a:pt x="22319" y="26062"/>
                    <a:pt x="22272" y="26062"/>
                  </a:cubicBezTo>
                  <a:close/>
                  <a:moveTo>
                    <a:pt x="21419" y="26137"/>
                  </a:moveTo>
                  <a:cubicBezTo>
                    <a:pt x="21416" y="26137"/>
                    <a:pt x="21413" y="26137"/>
                    <a:pt x="21410" y="26138"/>
                  </a:cubicBezTo>
                  <a:lnTo>
                    <a:pt x="21068" y="26165"/>
                  </a:lnTo>
                  <a:cubicBezTo>
                    <a:pt x="21021" y="26170"/>
                    <a:pt x="20986" y="26211"/>
                    <a:pt x="20989" y="26258"/>
                  </a:cubicBezTo>
                  <a:cubicBezTo>
                    <a:pt x="20992" y="26303"/>
                    <a:pt x="21031" y="26338"/>
                    <a:pt x="21076" y="26338"/>
                  </a:cubicBezTo>
                  <a:lnTo>
                    <a:pt x="21082" y="26338"/>
                  </a:lnTo>
                  <a:lnTo>
                    <a:pt x="21425" y="26309"/>
                  </a:lnTo>
                  <a:cubicBezTo>
                    <a:pt x="21473" y="26304"/>
                    <a:pt x="21506" y="26263"/>
                    <a:pt x="21503" y="26216"/>
                  </a:cubicBezTo>
                  <a:cubicBezTo>
                    <a:pt x="21499" y="26171"/>
                    <a:pt x="21462" y="26137"/>
                    <a:pt x="21419" y="26137"/>
                  </a:cubicBezTo>
                  <a:close/>
                  <a:moveTo>
                    <a:pt x="3928" y="26125"/>
                  </a:moveTo>
                  <a:cubicBezTo>
                    <a:pt x="3889" y="26125"/>
                    <a:pt x="3854" y="26152"/>
                    <a:pt x="3845" y="26192"/>
                  </a:cubicBezTo>
                  <a:cubicBezTo>
                    <a:pt x="3836" y="26239"/>
                    <a:pt x="3865" y="26285"/>
                    <a:pt x="3911" y="26295"/>
                  </a:cubicBezTo>
                  <a:cubicBezTo>
                    <a:pt x="4023" y="26319"/>
                    <a:pt x="4137" y="26341"/>
                    <a:pt x="4250" y="26360"/>
                  </a:cubicBezTo>
                  <a:cubicBezTo>
                    <a:pt x="4257" y="26362"/>
                    <a:pt x="4262" y="26362"/>
                    <a:pt x="4266" y="26362"/>
                  </a:cubicBezTo>
                  <a:cubicBezTo>
                    <a:pt x="4308" y="26362"/>
                    <a:pt x="4343" y="26333"/>
                    <a:pt x="4351" y="26291"/>
                  </a:cubicBezTo>
                  <a:cubicBezTo>
                    <a:pt x="4359" y="26245"/>
                    <a:pt x="4327" y="26200"/>
                    <a:pt x="4281" y="26192"/>
                  </a:cubicBezTo>
                  <a:cubicBezTo>
                    <a:pt x="4169" y="26171"/>
                    <a:pt x="4058" y="26150"/>
                    <a:pt x="3946" y="26126"/>
                  </a:cubicBezTo>
                  <a:cubicBezTo>
                    <a:pt x="3940" y="26125"/>
                    <a:pt x="3934" y="26125"/>
                    <a:pt x="3928" y="26125"/>
                  </a:cubicBezTo>
                  <a:close/>
                  <a:moveTo>
                    <a:pt x="20561" y="26206"/>
                  </a:moveTo>
                  <a:cubicBezTo>
                    <a:pt x="20559" y="26206"/>
                    <a:pt x="20557" y="26206"/>
                    <a:pt x="20555" y="26206"/>
                  </a:cubicBezTo>
                  <a:lnTo>
                    <a:pt x="20213" y="26234"/>
                  </a:lnTo>
                  <a:cubicBezTo>
                    <a:pt x="20165" y="26237"/>
                    <a:pt x="20129" y="26279"/>
                    <a:pt x="20132" y="26327"/>
                  </a:cubicBezTo>
                  <a:cubicBezTo>
                    <a:pt x="20137" y="26371"/>
                    <a:pt x="20174" y="26405"/>
                    <a:pt x="20219" y="26405"/>
                  </a:cubicBezTo>
                  <a:lnTo>
                    <a:pt x="20225" y="26405"/>
                  </a:lnTo>
                  <a:lnTo>
                    <a:pt x="20568" y="26378"/>
                  </a:lnTo>
                  <a:cubicBezTo>
                    <a:pt x="20616" y="26375"/>
                    <a:pt x="20651" y="26333"/>
                    <a:pt x="20647" y="26287"/>
                  </a:cubicBezTo>
                  <a:cubicBezTo>
                    <a:pt x="20643" y="26241"/>
                    <a:pt x="20607" y="26206"/>
                    <a:pt x="20561" y="26206"/>
                  </a:cubicBezTo>
                  <a:close/>
                  <a:moveTo>
                    <a:pt x="19704" y="26272"/>
                  </a:moveTo>
                  <a:cubicBezTo>
                    <a:pt x="19702" y="26272"/>
                    <a:pt x="19700" y="26272"/>
                    <a:pt x="19699" y="26272"/>
                  </a:cubicBezTo>
                  <a:lnTo>
                    <a:pt x="19356" y="26298"/>
                  </a:lnTo>
                  <a:cubicBezTo>
                    <a:pt x="19309" y="26301"/>
                    <a:pt x="19273" y="26341"/>
                    <a:pt x="19276" y="26389"/>
                  </a:cubicBezTo>
                  <a:cubicBezTo>
                    <a:pt x="19279" y="26434"/>
                    <a:pt x="19317" y="26469"/>
                    <a:pt x="19362" y="26469"/>
                  </a:cubicBezTo>
                  <a:lnTo>
                    <a:pt x="19369" y="26469"/>
                  </a:lnTo>
                  <a:lnTo>
                    <a:pt x="19711" y="26443"/>
                  </a:lnTo>
                  <a:cubicBezTo>
                    <a:pt x="19758" y="26440"/>
                    <a:pt x="19793" y="26399"/>
                    <a:pt x="19790" y="26352"/>
                  </a:cubicBezTo>
                  <a:cubicBezTo>
                    <a:pt x="19787" y="26306"/>
                    <a:pt x="19748" y="26272"/>
                    <a:pt x="19704" y="26272"/>
                  </a:cubicBezTo>
                  <a:close/>
                  <a:moveTo>
                    <a:pt x="4776" y="26270"/>
                  </a:moveTo>
                  <a:cubicBezTo>
                    <a:pt x="4734" y="26270"/>
                    <a:pt x="4697" y="26302"/>
                    <a:pt x="4691" y="26344"/>
                  </a:cubicBezTo>
                  <a:cubicBezTo>
                    <a:pt x="4684" y="26391"/>
                    <a:pt x="4718" y="26434"/>
                    <a:pt x="4764" y="26440"/>
                  </a:cubicBezTo>
                  <a:cubicBezTo>
                    <a:pt x="4878" y="26456"/>
                    <a:pt x="4993" y="26471"/>
                    <a:pt x="5107" y="26484"/>
                  </a:cubicBezTo>
                  <a:lnTo>
                    <a:pt x="5117" y="26484"/>
                  </a:lnTo>
                  <a:cubicBezTo>
                    <a:pt x="5160" y="26484"/>
                    <a:pt x="5197" y="26452"/>
                    <a:pt x="5203" y="26408"/>
                  </a:cubicBezTo>
                  <a:cubicBezTo>
                    <a:pt x="5208" y="26360"/>
                    <a:pt x="5174" y="26319"/>
                    <a:pt x="5126" y="26312"/>
                  </a:cubicBezTo>
                  <a:cubicBezTo>
                    <a:pt x="5014" y="26299"/>
                    <a:pt x="4901" y="26287"/>
                    <a:pt x="4787" y="26271"/>
                  </a:cubicBezTo>
                  <a:cubicBezTo>
                    <a:pt x="4783" y="26270"/>
                    <a:pt x="4779" y="26270"/>
                    <a:pt x="4776" y="26270"/>
                  </a:cubicBezTo>
                  <a:close/>
                  <a:moveTo>
                    <a:pt x="18845" y="26333"/>
                  </a:moveTo>
                  <a:cubicBezTo>
                    <a:pt x="18844" y="26333"/>
                    <a:pt x="18843" y="26333"/>
                    <a:pt x="18842" y="26333"/>
                  </a:cubicBezTo>
                  <a:lnTo>
                    <a:pt x="18499" y="26355"/>
                  </a:lnTo>
                  <a:cubicBezTo>
                    <a:pt x="18453" y="26359"/>
                    <a:pt x="18416" y="26400"/>
                    <a:pt x="18419" y="26447"/>
                  </a:cubicBezTo>
                  <a:cubicBezTo>
                    <a:pt x="18422" y="26493"/>
                    <a:pt x="18461" y="26527"/>
                    <a:pt x="18506" y="26527"/>
                  </a:cubicBezTo>
                  <a:lnTo>
                    <a:pt x="18510" y="26527"/>
                  </a:lnTo>
                  <a:lnTo>
                    <a:pt x="18855" y="26504"/>
                  </a:lnTo>
                  <a:cubicBezTo>
                    <a:pt x="18901" y="26501"/>
                    <a:pt x="18936" y="26460"/>
                    <a:pt x="18933" y="26413"/>
                  </a:cubicBezTo>
                  <a:cubicBezTo>
                    <a:pt x="18930" y="26366"/>
                    <a:pt x="18892" y="26333"/>
                    <a:pt x="18845" y="26333"/>
                  </a:cubicBezTo>
                  <a:close/>
                  <a:moveTo>
                    <a:pt x="5628" y="26363"/>
                  </a:moveTo>
                  <a:cubicBezTo>
                    <a:pt x="5584" y="26363"/>
                    <a:pt x="5549" y="26397"/>
                    <a:pt x="5544" y="26442"/>
                  </a:cubicBezTo>
                  <a:cubicBezTo>
                    <a:pt x="5541" y="26488"/>
                    <a:pt x="5576" y="26530"/>
                    <a:pt x="5623" y="26535"/>
                  </a:cubicBezTo>
                  <a:cubicBezTo>
                    <a:pt x="5711" y="26543"/>
                    <a:pt x="5797" y="26549"/>
                    <a:pt x="5884" y="26556"/>
                  </a:cubicBezTo>
                  <a:lnTo>
                    <a:pt x="5967" y="26562"/>
                  </a:lnTo>
                  <a:lnTo>
                    <a:pt x="5973" y="26562"/>
                  </a:lnTo>
                  <a:cubicBezTo>
                    <a:pt x="6017" y="26562"/>
                    <a:pt x="6055" y="26528"/>
                    <a:pt x="6058" y="26482"/>
                  </a:cubicBezTo>
                  <a:cubicBezTo>
                    <a:pt x="6062" y="26435"/>
                    <a:pt x="6026" y="26394"/>
                    <a:pt x="5978" y="26391"/>
                  </a:cubicBezTo>
                  <a:lnTo>
                    <a:pt x="5897" y="26384"/>
                  </a:lnTo>
                  <a:cubicBezTo>
                    <a:pt x="5812" y="26378"/>
                    <a:pt x="5725" y="26371"/>
                    <a:pt x="5637" y="26363"/>
                  </a:cubicBezTo>
                  <a:cubicBezTo>
                    <a:pt x="5634" y="26363"/>
                    <a:pt x="5631" y="26363"/>
                    <a:pt x="5628" y="26363"/>
                  </a:cubicBezTo>
                  <a:close/>
                  <a:moveTo>
                    <a:pt x="17988" y="26389"/>
                  </a:moveTo>
                  <a:cubicBezTo>
                    <a:pt x="17987" y="26389"/>
                    <a:pt x="17986" y="26389"/>
                    <a:pt x="17985" y="26389"/>
                  </a:cubicBezTo>
                  <a:cubicBezTo>
                    <a:pt x="17871" y="26395"/>
                    <a:pt x="17758" y="26402"/>
                    <a:pt x="17642" y="26408"/>
                  </a:cubicBezTo>
                  <a:cubicBezTo>
                    <a:pt x="17596" y="26411"/>
                    <a:pt x="17559" y="26452"/>
                    <a:pt x="17562" y="26500"/>
                  </a:cubicBezTo>
                  <a:cubicBezTo>
                    <a:pt x="17566" y="26544"/>
                    <a:pt x="17602" y="26580"/>
                    <a:pt x="17647" y="26580"/>
                  </a:cubicBezTo>
                  <a:lnTo>
                    <a:pt x="17654" y="26580"/>
                  </a:lnTo>
                  <a:cubicBezTo>
                    <a:pt x="17767" y="26573"/>
                    <a:pt x="17883" y="26567"/>
                    <a:pt x="17996" y="26560"/>
                  </a:cubicBezTo>
                  <a:cubicBezTo>
                    <a:pt x="18044" y="26557"/>
                    <a:pt x="18080" y="26516"/>
                    <a:pt x="18076" y="26469"/>
                  </a:cubicBezTo>
                  <a:cubicBezTo>
                    <a:pt x="18073" y="26422"/>
                    <a:pt x="18035" y="26389"/>
                    <a:pt x="17988" y="26389"/>
                  </a:cubicBezTo>
                  <a:close/>
                  <a:moveTo>
                    <a:pt x="6489" y="26427"/>
                  </a:moveTo>
                  <a:cubicBezTo>
                    <a:pt x="6444" y="26427"/>
                    <a:pt x="6404" y="26461"/>
                    <a:pt x="6401" y="26508"/>
                  </a:cubicBezTo>
                  <a:cubicBezTo>
                    <a:pt x="6398" y="26554"/>
                    <a:pt x="6435" y="26596"/>
                    <a:pt x="6481" y="26599"/>
                  </a:cubicBezTo>
                  <a:cubicBezTo>
                    <a:pt x="6596" y="26607"/>
                    <a:pt x="6710" y="26613"/>
                    <a:pt x="6825" y="26621"/>
                  </a:cubicBezTo>
                  <a:lnTo>
                    <a:pt x="6830" y="26621"/>
                  </a:lnTo>
                  <a:cubicBezTo>
                    <a:pt x="6875" y="26621"/>
                    <a:pt x="6913" y="26586"/>
                    <a:pt x="6915" y="26540"/>
                  </a:cubicBezTo>
                  <a:cubicBezTo>
                    <a:pt x="6918" y="26493"/>
                    <a:pt x="6883" y="26452"/>
                    <a:pt x="6835" y="26450"/>
                  </a:cubicBezTo>
                  <a:cubicBezTo>
                    <a:pt x="6721" y="26442"/>
                    <a:pt x="6608" y="26434"/>
                    <a:pt x="6492" y="26427"/>
                  </a:cubicBezTo>
                  <a:cubicBezTo>
                    <a:pt x="6491" y="26427"/>
                    <a:pt x="6490" y="26427"/>
                    <a:pt x="6489" y="26427"/>
                  </a:cubicBezTo>
                  <a:close/>
                  <a:moveTo>
                    <a:pt x="17131" y="26437"/>
                  </a:moveTo>
                  <a:cubicBezTo>
                    <a:pt x="17130" y="26437"/>
                    <a:pt x="17129" y="26437"/>
                    <a:pt x="17128" y="26437"/>
                  </a:cubicBezTo>
                  <a:cubicBezTo>
                    <a:pt x="17015" y="26443"/>
                    <a:pt x="16899" y="26450"/>
                    <a:pt x="16786" y="26455"/>
                  </a:cubicBezTo>
                  <a:cubicBezTo>
                    <a:pt x="16738" y="26458"/>
                    <a:pt x="16702" y="26498"/>
                    <a:pt x="16704" y="26546"/>
                  </a:cubicBezTo>
                  <a:cubicBezTo>
                    <a:pt x="16707" y="26591"/>
                    <a:pt x="16744" y="26628"/>
                    <a:pt x="16790" y="26628"/>
                  </a:cubicBezTo>
                  <a:lnTo>
                    <a:pt x="16795" y="26628"/>
                  </a:lnTo>
                  <a:cubicBezTo>
                    <a:pt x="16909" y="26621"/>
                    <a:pt x="17023" y="26615"/>
                    <a:pt x="17138" y="26608"/>
                  </a:cubicBezTo>
                  <a:cubicBezTo>
                    <a:pt x="17186" y="26607"/>
                    <a:pt x="17221" y="26565"/>
                    <a:pt x="17220" y="26519"/>
                  </a:cubicBezTo>
                  <a:cubicBezTo>
                    <a:pt x="17217" y="26472"/>
                    <a:pt x="17175" y="26437"/>
                    <a:pt x="17131" y="26437"/>
                  </a:cubicBezTo>
                  <a:close/>
                  <a:moveTo>
                    <a:pt x="16275" y="26480"/>
                  </a:moveTo>
                  <a:cubicBezTo>
                    <a:pt x="16274" y="26480"/>
                    <a:pt x="16273" y="26480"/>
                    <a:pt x="16272" y="26480"/>
                  </a:cubicBezTo>
                  <a:lnTo>
                    <a:pt x="15929" y="26496"/>
                  </a:lnTo>
                  <a:cubicBezTo>
                    <a:pt x="15881" y="26498"/>
                    <a:pt x="15844" y="26538"/>
                    <a:pt x="15846" y="26586"/>
                  </a:cubicBezTo>
                  <a:cubicBezTo>
                    <a:pt x="15849" y="26632"/>
                    <a:pt x="15886" y="26668"/>
                    <a:pt x="15932" y="26668"/>
                  </a:cubicBezTo>
                  <a:lnTo>
                    <a:pt x="15935" y="26668"/>
                  </a:lnTo>
                  <a:lnTo>
                    <a:pt x="16280" y="26652"/>
                  </a:lnTo>
                  <a:cubicBezTo>
                    <a:pt x="16326" y="26650"/>
                    <a:pt x="16363" y="26610"/>
                    <a:pt x="16361" y="26562"/>
                  </a:cubicBezTo>
                  <a:cubicBezTo>
                    <a:pt x="16360" y="26517"/>
                    <a:pt x="16320" y="26480"/>
                    <a:pt x="16275" y="26480"/>
                  </a:cubicBezTo>
                  <a:close/>
                  <a:moveTo>
                    <a:pt x="7341" y="26478"/>
                  </a:moveTo>
                  <a:cubicBezTo>
                    <a:pt x="7298" y="26478"/>
                    <a:pt x="7261" y="26515"/>
                    <a:pt x="7259" y="26560"/>
                  </a:cubicBezTo>
                  <a:cubicBezTo>
                    <a:pt x="7256" y="26608"/>
                    <a:pt x="7293" y="26648"/>
                    <a:pt x="7339" y="26652"/>
                  </a:cubicBezTo>
                  <a:cubicBezTo>
                    <a:pt x="7455" y="26658"/>
                    <a:pt x="7568" y="26663"/>
                    <a:pt x="7684" y="26669"/>
                  </a:cubicBezTo>
                  <a:lnTo>
                    <a:pt x="7689" y="26669"/>
                  </a:lnTo>
                  <a:cubicBezTo>
                    <a:pt x="7733" y="26669"/>
                    <a:pt x="7772" y="26634"/>
                    <a:pt x="7773" y="26588"/>
                  </a:cubicBezTo>
                  <a:cubicBezTo>
                    <a:pt x="7777" y="26540"/>
                    <a:pt x="7740" y="26500"/>
                    <a:pt x="7692" y="26498"/>
                  </a:cubicBezTo>
                  <a:cubicBezTo>
                    <a:pt x="7578" y="26492"/>
                    <a:pt x="7463" y="26485"/>
                    <a:pt x="7349" y="26479"/>
                  </a:cubicBezTo>
                  <a:cubicBezTo>
                    <a:pt x="7346" y="26478"/>
                    <a:pt x="7344" y="26478"/>
                    <a:pt x="7341" y="26478"/>
                  </a:cubicBezTo>
                  <a:close/>
                  <a:moveTo>
                    <a:pt x="15419" y="26517"/>
                  </a:moveTo>
                  <a:cubicBezTo>
                    <a:pt x="15417" y="26517"/>
                    <a:pt x="15415" y="26517"/>
                    <a:pt x="15413" y="26517"/>
                  </a:cubicBezTo>
                  <a:cubicBezTo>
                    <a:pt x="15300" y="26522"/>
                    <a:pt x="15184" y="26527"/>
                    <a:pt x="15071" y="26530"/>
                  </a:cubicBezTo>
                  <a:cubicBezTo>
                    <a:pt x="15023" y="26532"/>
                    <a:pt x="14986" y="26572"/>
                    <a:pt x="14987" y="26620"/>
                  </a:cubicBezTo>
                  <a:cubicBezTo>
                    <a:pt x="14989" y="26666"/>
                    <a:pt x="15027" y="26703"/>
                    <a:pt x="15074" y="26703"/>
                  </a:cubicBezTo>
                  <a:lnTo>
                    <a:pt x="15077" y="26703"/>
                  </a:lnTo>
                  <a:cubicBezTo>
                    <a:pt x="15191" y="26698"/>
                    <a:pt x="15306" y="26693"/>
                    <a:pt x="15420" y="26688"/>
                  </a:cubicBezTo>
                  <a:cubicBezTo>
                    <a:pt x="15468" y="26687"/>
                    <a:pt x="15505" y="26647"/>
                    <a:pt x="15503" y="26600"/>
                  </a:cubicBezTo>
                  <a:cubicBezTo>
                    <a:pt x="15501" y="26554"/>
                    <a:pt x="15461" y="26517"/>
                    <a:pt x="15419" y="26517"/>
                  </a:cubicBezTo>
                  <a:close/>
                  <a:moveTo>
                    <a:pt x="8203" y="26522"/>
                  </a:moveTo>
                  <a:cubicBezTo>
                    <a:pt x="8159" y="26522"/>
                    <a:pt x="8119" y="26557"/>
                    <a:pt x="8118" y="26604"/>
                  </a:cubicBezTo>
                  <a:cubicBezTo>
                    <a:pt x="8114" y="26652"/>
                    <a:pt x="8151" y="26692"/>
                    <a:pt x="8199" y="26693"/>
                  </a:cubicBezTo>
                  <a:cubicBezTo>
                    <a:pt x="8313" y="26698"/>
                    <a:pt x="8428" y="26703"/>
                    <a:pt x="8542" y="26708"/>
                  </a:cubicBezTo>
                  <a:lnTo>
                    <a:pt x="8547" y="26708"/>
                  </a:lnTo>
                  <a:cubicBezTo>
                    <a:pt x="8592" y="26708"/>
                    <a:pt x="8630" y="26671"/>
                    <a:pt x="8632" y="26624"/>
                  </a:cubicBezTo>
                  <a:cubicBezTo>
                    <a:pt x="8633" y="26576"/>
                    <a:pt x="8596" y="26536"/>
                    <a:pt x="8550" y="26535"/>
                  </a:cubicBezTo>
                  <a:cubicBezTo>
                    <a:pt x="8435" y="26532"/>
                    <a:pt x="8321" y="26527"/>
                    <a:pt x="8206" y="26522"/>
                  </a:cubicBezTo>
                  <a:cubicBezTo>
                    <a:pt x="8205" y="26522"/>
                    <a:pt x="8204" y="26522"/>
                    <a:pt x="8203" y="26522"/>
                  </a:cubicBezTo>
                  <a:close/>
                  <a:moveTo>
                    <a:pt x="14555" y="26548"/>
                  </a:moveTo>
                  <a:cubicBezTo>
                    <a:pt x="14441" y="26551"/>
                    <a:pt x="14328" y="26554"/>
                    <a:pt x="14212" y="26557"/>
                  </a:cubicBezTo>
                  <a:cubicBezTo>
                    <a:pt x="14166" y="26559"/>
                    <a:pt x="14127" y="26599"/>
                    <a:pt x="14129" y="26645"/>
                  </a:cubicBezTo>
                  <a:cubicBezTo>
                    <a:pt x="14131" y="26692"/>
                    <a:pt x="14169" y="26729"/>
                    <a:pt x="14216" y="26729"/>
                  </a:cubicBezTo>
                  <a:lnTo>
                    <a:pt x="14217" y="26729"/>
                  </a:lnTo>
                  <a:cubicBezTo>
                    <a:pt x="14332" y="26727"/>
                    <a:pt x="14446" y="26722"/>
                    <a:pt x="14561" y="26719"/>
                  </a:cubicBezTo>
                  <a:cubicBezTo>
                    <a:pt x="14608" y="26717"/>
                    <a:pt x="14646" y="26679"/>
                    <a:pt x="14645" y="26631"/>
                  </a:cubicBezTo>
                  <a:cubicBezTo>
                    <a:pt x="14643" y="26583"/>
                    <a:pt x="14603" y="26548"/>
                    <a:pt x="14555" y="26548"/>
                  </a:cubicBezTo>
                  <a:close/>
                  <a:moveTo>
                    <a:pt x="9064" y="26554"/>
                  </a:moveTo>
                  <a:cubicBezTo>
                    <a:pt x="9016" y="26554"/>
                    <a:pt x="8978" y="26589"/>
                    <a:pt x="8976" y="26637"/>
                  </a:cubicBezTo>
                  <a:cubicBezTo>
                    <a:pt x="8974" y="26684"/>
                    <a:pt x="9011" y="26724"/>
                    <a:pt x="9059" y="26725"/>
                  </a:cubicBezTo>
                  <a:cubicBezTo>
                    <a:pt x="9173" y="26729"/>
                    <a:pt x="9288" y="26732"/>
                    <a:pt x="9402" y="26735"/>
                  </a:cubicBezTo>
                  <a:lnTo>
                    <a:pt x="9405" y="26735"/>
                  </a:lnTo>
                  <a:cubicBezTo>
                    <a:pt x="9452" y="26735"/>
                    <a:pt x="9490" y="26698"/>
                    <a:pt x="9490" y="26652"/>
                  </a:cubicBezTo>
                  <a:cubicBezTo>
                    <a:pt x="9492" y="26605"/>
                    <a:pt x="9455" y="26565"/>
                    <a:pt x="9407" y="26564"/>
                  </a:cubicBezTo>
                  <a:cubicBezTo>
                    <a:pt x="9293" y="26560"/>
                    <a:pt x="9178" y="26557"/>
                    <a:pt x="9064" y="26554"/>
                  </a:cubicBezTo>
                  <a:close/>
                  <a:moveTo>
                    <a:pt x="13698" y="26570"/>
                  </a:moveTo>
                  <a:cubicBezTo>
                    <a:pt x="13583" y="26573"/>
                    <a:pt x="13469" y="26575"/>
                    <a:pt x="13354" y="26578"/>
                  </a:cubicBezTo>
                  <a:cubicBezTo>
                    <a:pt x="13308" y="26578"/>
                    <a:pt x="13269" y="26618"/>
                    <a:pt x="13271" y="26664"/>
                  </a:cubicBezTo>
                  <a:cubicBezTo>
                    <a:pt x="13271" y="26713"/>
                    <a:pt x="13309" y="26749"/>
                    <a:pt x="13356" y="26749"/>
                  </a:cubicBezTo>
                  <a:lnTo>
                    <a:pt x="13357" y="26749"/>
                  </a:lnTo>
                  <a:cubicBezTo>
                    <a:pt x="13473" y="26748"/>
                    <a:pt x="13586" y="26745"/>
                    <a:pt x="13702" y="26743"/>
                  </a:cubicBezTo>
                  <a:cubicBezTo>
                    <a:pt x="13750" y="26741"/>
                    <a:pt x="13786" y="26701"/>
                    <a:pt x="13786" y="26655"/>
                  </a:cubicBezTo>
                  <a:cubicBezTo>
                    <a:pt x="13785" y="26607"/>
                    <a:pt x="13745" y="26572"/>
                    <a:pt x="13698" y="26570"/>
                  </a:cubicBezTo>
                  <a:close/>
                  <a:moveTo>
                    <a:pt x="9922" y="26576"/>
                  </a:moveTo>
                  <a:cubicBezTo>
                    <a:pt x="9876" y="26578"/>
                    <a:pt x="9836" y="26613"/>
                    <a:pt x="9834" y="26660"/>
                  </a:cubicBezTo>
                  <a:cubicBezTo>
                    <a:pt x="9833" y="26708"/>
                    <a:pt x="9871" y="26746"/>
                    <a:pt x="9919" y="26748"/>
                  </a:cubicBezTo>
                  <a:cubicBezTo>
                    <a:pt x="10033" y="26749"/>
                    <a:pt x="10148" y="26753"/>
                    <a:pt x="10262" y="26754"/>
                  </a:cubicBezTo>
                  <a:lnTo>
                    <a:pt x="10263" y="26754"/>
                  </a:lnTo>
                  <a:cubicBezTo>
                    <a:pt x="10310" y="26754"/>
                    <a:pt x="10348" y="26716"/>
                    <a:pt x="10350" y="26669"/>
                  </a:cubicBezTo>
                  <a:cubicBezTo>
                    <a:pt x="10350" y="26623"/>
                    <a:pt x="10313" y="26583"/>
                    <a:pt x="10265" y="26583"/>
                  </a:cubicBezTo>
                  <a:cubicBezTo>
                    <a:pt x="10151" y="26580"/>
                    <a:pt x="10036" y="26578"/>
                    <a:pt x="9922" y="26576"/>
                  </a:cubicBezTo>
                  <a:close/>
                  <a:moveTo>
                    <a:pt x="12840" y="26586"/>
                  </a:moveTo>
                  <a:cubicBezTo>
                    <a:pt x="12725" y="26588"/>
                    <a:pt x="12611" y="26589"/>
                    <a:pt x="12497" y="26589"/>
                  </a:cubicBezTo>
                  <a:cubicBezTo>
                    <a:pt x="12449" y="26591"/>
                    <a:pt x="12411" y="26629"/>
                    <a:pt x="12411" y="26676"/>
                  </a:cubicBezTo>
                  <a:cubicBezTo>
                    <a:pt x="12412" y="26724"/>
                    <a:pt x="12451" y="26762"/>
                    <a:pt x="12497" y="26762"/>
                  </a:cubicBezTo>
                  <a:lnTo>
                    <a:pt x="12499" y="26762"/>
                  </a:lnTo>
                  <a:cubicBezTo>
                    <a:pt x="12613" y="26761"/>
                    <a:pt x="12728" y="26759"/>
                    <a:pt x="12842" y="26757"/>
                  </a:cubicBezTo>
                  <a:cubicBezTo>
                    <a:pt x="12890" y="26757"/>
                    <a:pt x="12928" y="26717"/>
                    <a:pt x="12926" y="26671"/>
                  </a:cubicBezTo>
                  <a:cubicBezTo>
                    <a:pt x="12926" y="26623"/>
                    <a:pt x="12888" y="26586"/>
                    <a:pt x="12842" y="26586"/>
                  </a:cubicBezTo>
                  <a:close/>
                  <a:moveTo>
                    <a:pt x="10779" y="26589"/>
                  </a:moveTo>
                  <a:cubicBezTo>
                    <a:pt x="10731" y="26589"/>
                    <a:pt x="10693" y="26628"/>
                    <a:pt x="10693" y="26674"/>
                  </a:cubicBezTo>
                  <a:cubicBezTo>
                    <a:pt x="10693" y="26722"/>
                    <a:pt x="10731" y="26761"/>
                    <a:pt x="10777" y="26761"/>
                  </a:cubicBezTo>
                  <a:cubicBezTo>
                    <a:pt x="10893" y="26762"/>
                    <a:pt x="11006" y="26764"/>
                    <a:pt x="11122" y="26764"/>
                  </a:cubicBezTo>
                  <a:lnTo>
                    <a:pt x="11123" y="26764"/>
                  </a:lnTo>
                  <a:cubicBezTo>
                    <a:pt x="11170" y="26764"/>
                    <a:pt x="11208" y="26725"/>
                    <a:pt x="11208" y="26679"/>
                  </a:cubicBezTo>
                  <a:cubicBezTo>
                    <a:pt x="11208" y="26631"/>
                    <a:pt x="11170" y="26592"/>
                    <a:pt x="11123" y="26592"/>
                  </a:cubicBezTo>
                  <a:cubicBezTo>
                    <a:pt x="11008" y="26591"/>
                    <a:pt x="10894" y="26591"/>
                    <a:pt x="10779" y="26589"/>
                  </a:cubicBezTo>
                  <a:close/>
                  <a:moveTo>
                    <a:pt x="11982" y="26592"/>
                  </a:moveTo>
                  <a:cubicBezTo>
                    <a:pt x="11873" y="26594"/>
                    <a:pt x="11762" y="26594"/>
                    <a:pt x="11653" y="26594"/>
                  </a:cubicBezTo>
                  <a:lnTo>
                    <a:pt x="11639" y="26594"/>
                  </a:lnTo>
                  <a:cubicBezTo>
                    <a:pt x="11591" y="26594"/>
                    <a:pt x="11553" y="26632"/>
                    <a:pt x="11553" y="26679"/>
                  </a:cubicBezTo>
                  <a:cubicBezTo>
                    <a:pt x="11553" y="26727"/>
                    <a:pt x="11591" y="26765"/>
                    <a:pt x="11639" y="26765"/>
                  </a:cubicBezTo>
                  <a:lnTo>
                    <a:pt x="11982" y="26765"/>
                  </a:lnTo>
                  <a:cubicBezTo>
                    <a:pt x="12030" y="26765"/>
                    <a:pt x="12068" y="26727"/>
                    <a:pt x="12068" y="26679"/>
                  </a:cubicBezTo>
                  <a:cubicBezTo>
                    <a:pt x="12068" y="26631"/>
                    <a:pt x="12030" y="26592"/>
                    <a:pt x="11982" y="2659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627225" y="3110000"/>
              <a:ext cx="778800" cy="445800"/>
            </a:xfrm>
            <a:custGeom>
              <a:avLst/>
              <a:gdLst/>
              <a:ahLst/>
              <a:cxnLst/>
              <a:rect l="l" t="t" r="r" b="b"/>
              <a:pathLst>
                <a:path w="31152" h="17832" extrusionOk="0">
                  <a:moveTo>
                    <a:pt x="6733" y="0"/>
                  </a:moveTo>
                  <a:cubicBezTo>
                    <a:pt x="6685" y="2"/>
                    <a:pt x="6647" y="40"/>
                    <a:pt x="6648" y="88"/>
                  </a:cubicBezTo>
                  <a:cubicBezTo>
                    <a:pt x="6648" y="135"/>
                    <a:pt x="6687" y="173"/>
                    <a:pt x="6733" y="173"/>
                  </a:cubicBezTo>
                  <a:lnTo>
                    <a:pt x="6832" y="173"/>
                  </a:lnTo>
                  <a:cubicBezTo>
                    <a:pt x="6912" y="175"/>
                    <a:pt x="6992" y="178"/>
                    <a:pt x="7072" y="183"/>
                  </a:cubicBezTo>
                  <a:lnTo>
                    <a:pt x="7077" y="183"/>
                  </a:lnTo>
                  <a:cubicBezTo>
                    <a:pt x="7122" y="183"/>
                    <a:pt x="7161" y="148"/>
                    <a:pt x="7162" y="101"/>
                  </a:cubicBezTo>
                  <a:cubicBezTo>
                    <a:pt x="7165" y="55"/>
                    <a:pt x="7130" y="13"/>
                    <a:pt x="7082" y="12"/>
                  </a:cubicBezTo>
                  <a:cubicBezTo>
                    <a:pt x="7000" y="7"/>
                    <a:pt x="6917" y="4"/>
                    <a:pt x="6835" y="2"/>
                  </a:cubicBezTo>
                  <a:cubicBezTo>
                    <a:pt x="6808" y="2"/>
                    <a:pt x="6783" y="0"/>
                    <a:pt x="6757" y="0"/>
                  </a:cubicBezTo>
                  <a:close/>
                  <a:moveTo>
                    <a:pt x="6220" y="30"/>
                  </a:moveTo>
                  <a:cubicBezTo>
                    <a:pt x="6217" y="30"/>
                    <a:pt x="6214" y="31"/>
                    <a:pt x="6211" y="31"/>
                  </a:cubicBezTo>
                  <a:cubicBezTo>
                    <a:pt x="6096" y="42"/>
                    <a:pt x="5980" y="58"/>
                    <a:pt x="5865" y="79"/>
                  </a:cubicBezTo>
                  <a:cubicBezTo>
                    <a:pt x="5819" y="87"/>
                    <a:pt x="5787" y="130"/>
                    <a:pt x="5795" y="178"/>
                  </a:cubicBezTo>
                  <a:cubicBezTo>
                    <a:pt x="5801" y="220"/>
                    <a:pt x="5838" y="249"/>
                    <a:pt x="5879" y="249"/>
                  </a:cubicBezTo>
                  <a:cubicBezTo>
                    <a:pt x="5884" y="249"/>
                    <a:pt x="5889" y="249"/>
                    <a:pt x="5894" y="247"/>
                  </a:cubicBezTo>
                  <a:cubicBezTo>
                    <a:pt x="6006" y="228"/>
                    <a:pt x="6118" y="213"/>
                    <a:pt x="6229" y="201"/>
                  </a:cubicBezTo>
                  <a:cubicBezTo>
                    <a:pt x="6275" y="196"/>
                    <a:pt x="6310" y="154"/>
                    <a:pt x="6305" y="106"/>
                  </a:cubicBezTo>
                  <a:cubicBezTo>
                    <a:pt x="6301" y="63"/>
                    <a:pt x="6263" y="30"/>
                    <a:pt x="6220" y="30"/>
                  </a:cubicBezTo>
                  <a:close/>
                  <a:moveTo>
                    <a:pt x="7589" y="64"/>
                  </a:moveTo>
                  <a:cubicBezTo>
                    <a:pt x="7547" y="64"/>
                    <a:pt x="7511" y="94"/>
                    <a:pt x="7505" y="136"/>
                  </a:cubicBezTo>
                  <a:cubicBezTo>
                    <a:pt x="7498" y="185"/>
                    <a:pt x="7530" y="228"/>
                    <a:pt x="7577" y="234"/>
                  </a:cubicBezTo>
                  <a:cubicBezTo>
                    <a:pt x="7684" y="249"/>
                    <a:pt x="7798" y="268"/>
                    <a:pt x="7913" y="289"/>
                  </a:cubicBezTo>
                  <a:cubicBezTo>
                    <a:pt x="7918" y="290"/>
                    <a:pt x="7924" y="290"/>
                    <a:pt x="7929" y="290"/>
                  </a:cubicBezTo>
                  <a:cubicBezTo>
                    <a:pt x="7969" y="290"/>
                    <a:pt x="8006" y="261"/>
                    <a:pt x="8012" y="220"/>
                  </a:cubicBezTo>
                  <a:cubicBezTo>
                    <a:pt x="8022" y="173"/>
                    <a:pt x="7990" y="128"/>
                    <a:pt x="7944" y="120"/>
                  </a:cubicBezTo>
                  <a:cubicBezTo>
                    <a:pt x="7827" y="98"/>
                    <a:pt x="7711" y="79"/>
                    <a:pt x="7601" y="64"/>
                  </a:cubicBezTo>
                  <a:cubicBezTo>
                    <a:pt x="7597" y="64"/>
                    <a:pt x="7593" y="64"/>
                    <a:pt x="7589" y="64"/>
                  </a:cubicBezTo>
                  <a:close/>
                  <a:moveTo>
                    <a:pt x="5378" y="189"/>
                  </a:moveTo>
                  <a:cubicBezTo>
                    <a:pt x="5370" y="189"/>
                    <a:pt x="5362" y="190"/>
                    <a:pt x="5354" y="193"/>
                  </a:cubicBezTo>
                  <a:cubicBezTo>
                    <a:pt x="5244" y="221"/>
                    <a:pt x="5130" y="257"/>
                    <a:pt x="5020" y="293"/>
                  </a:cubicBezTo>
                  <a:cubicBezTo>
                    <a:pt x="4975" y="308"/>
                    <a:pt x="4951" y="357"/>
                    <a:pt x="4967" y="402"/>
                  </a:cubicBezTo>
                  <a:cubicBezTo>
                    <a:pt x="4978" y="438"/>
                    <a:pt x="5012" y="460"/>
                    <a:pt x="5048" y="460"/>
                  </a:cubicBezTo>
                  <a:cubicBezTo>
                    <a:pt x="5056" y="460"/>
                    <a:pt x="5066" y="460"/>
                    <a:pt x="5076" y="457"/>
                  </a:cubicBezTo>
                  <a:cubicBezTo>
                    <a:pt x="5183" y="420"/>
                    <a:pt x="5292" y="386"/>
                    <a:pt x="5399" y="357"/>
                  </a:cubicBezTo>
                  <a:cubicBezTo>
                    <a:pt x="5444" y="345"/>
                    <a:pt x="5471" y="298"/>
                    <a:pt x="5458" y="252"/>
                  </a:cubicBezTo>
                  <a:cubicBezTo>
                    <a:pt x="5449" y="215"/>
                    <a:pt x="5415" y="189"/>
                    <a:pt x="5378" y="189"/>
                  </a:cubicBezTo>
                  <a:close/>
                  <a:moveTo>
                    <a:pt x="8434" y="226"/>
                  </a:moveTo>
                  <a:cubicBezTo>
                    <a:pt x="8395" y="226"/>
                    <a:pt x="8359" y="252"/>
                    <a:pt x="8350" y="292"/>
                  </a:cubicBezTo>
                  <a:cubicBezTo>
                    <a:pt x="8339" y="338"/>
                    <a:pt x="8368" y="385"/>
                    <a:pt x="8413" y="396"/>
                  </a:cubicBezTo>
                  <a:cubicBezTo>
                    <a:pt x="8525" y="422"/>
                    <a:pt x="8635" y="449"/>
                    <a:pt x="8746" y="478"/>
                  </a:cubicBezTo>
                  <a:cubicBezTo>
                    <a:pt x="8752" y="479"/>
                    <a:pt x="8760" y="481"/>
                    <a:pt x="8767" y="481"/>
                  </a:cubicBezTo>
                  <a:cubicBezTo>
                    <a:pt x="8805" y="481"/>
                    <a:pt x="8840" y="455"/>
                    <a:pt x="8850" y="415"/>
                  </a:cubicBezTo>
                  <a:cubicBezTo>
                    <a:pt x="8863" y="370"/>
                    <a:pt x="8834" y="322"/>
                    <a:pt x="8789" y="311"/>
                  </a:cubicBezTo>
                  <a:cubicBezTo>
                    <a:pt x="8677" y="282"/>
                    <a:pt x="8565" y="255"/>
                    <a:pt x="8453" y="228"/>
                  </a:cubicBezTo>
                  <a:cubicBezTo>
                    <a:pt x="8447" y="226"/>
                    <a:pt x="8440" y="226"/>
                    <a:pt x="8434" y="226"/>
                  </a:cubicBezTo>
                  <a:close/>
                  <a:moveTo>
                    <a:pt x="9264" y="442"/>
                  </a:moveTo>
                  <a:cubicBezTo>
                    <a:pt x="9227" y="442"/>
                    <a:pt x="9192" y="467"/>
                    <a:pt x="9181" y="505"/>
                  </a:cubicBezTo>
                  <a:cubicBezTo>
                    <a:pt x="9169" y="551"/>
                    <a:pt x="9196" y="598"/>
                    <a:pt x="9242" y="610"/>
                  </a:cubicBezTo>
                  <a:lnTo>
                    <a:pt x="9572" y="703"/>
                  </a:lnTo>
                  <a:cubicBezTo>
                    <a:pt x="9580" y="705"/>
                    <a:pt x="9588" y="705"/>
                    <a:pt x="9596" y="705"/>
                  </a:cubicBezTo>
                  <a:cubicBezTo>
                    <a:pt x="9633" y="705"/>
                    <a:pt x="9668" y="681"/>
                    <a:pt x="9679" y="643"/>
                  </a:cubicBezTo>
                  <a:cubicBezTo>
                    <a:pt x="9691" y="598"/>
                    <a:pt x="9665" y="550"/>
                    <a:pt x="9619" y="537"/>
                  </a:cubicBezTo>
                  <a:lnTo>
                    <a:pt x="9287" y="446"/>
                  </a:lnTo>
                  <a:cubicBezTo>
                    <a:pt x="9280" y="443"/>
                    <a:pt x="9272" y="442"/>
                    <a:pt x="9264" y="442"/>
                  </a:cubicBezTo>
                  <a:close/>
                  <a:moveTo>
                    <a:pt x="4566" y="476"/>
                  </a:moveTo>
                  <a:cubicBezTo>
                    <a:pt x="4555" y="476"/>
                    <a:pt x="4544" y="478"/>
                    <a:pt x="4533" y="482"/>
                  </a:cubicBezTo>
                  <a:cubicBezTo>
                    <a:pt x="4427" y="529"/>
                    <a:pt x="4321" y="578"/>
                    <a:pt x="4217" y="631"/>
                  </a:cubicBezTo>
                  <a:cubicBezTo>
                    <a:pt x="4176" y="654"/>
                    <a:pt x="4158" y="705"/>
                    <a:pt x="4180" y="747"/>
                  </a:cubicBezTo>
                  <a:cubicBezTo>
                    <a:pt x="4195" y="777"/>
                    <a:pt x="4225" y="795"/>
                    <a:pt x="4257" y="795"/>
                  </a:cubicBezTo>
                  <a:cubicBezTo>
                    <a:pt x="4270" y="795"/>
                    <a:pt x="4283" y="791"/>
                    <a:pt x="4296" y="785"/>
                  </a:cubicBezTo>
                  <a:cubicBezTo>
                    <a:pt x="4397" y="734"/>
                    <a:pt x="4499" y="684"/>
                    <a:pt x="4602" y="639"/>
                  </a:cubicBezTo>
                  <a:cubicBezTo>
                    <a:pt x="4645" y="620"/>
                    <a:pt x="4666" y="570"/>
                    <a:pt x="4646" y="527"/>
                  </a:cubicBezTo>
                  <a:cubicBezTo>
                    <a:pt x="4632" y="495"/>
                    <a:pt x="4600" y="476"/>
                    <a:pt x="4566" y="476"/>
                  </a:cubicBezTo>
                  <a:close/>
                  <a:moveTo>
                    <a:pt x="10092" y="668"/>
                  </a:moveTo>
                  <a:cubicBezTo>
                    <a:pt x="10054" y="668"/>
                    <a:pt x="10020" y="694"/>
                    <a:pt x="10011" y="732"/>
                  </a:cubicBezTo>
                  <a:cubicBezTo>
                    <a:pt x="9998" y="779"/>
                    <a:pt x="10025" y="825"/>
                    <a:pt x="10072" y="838"/>
                  </a:cubicBezTo>
                  <a:cubicBezTo>
                    <a:pt x="10184" y="867"/>
                    <a:pt x="10294" y="894"/>
                    <a:pt x="10406" y="921"/>
                  </a:cubicBezTo>
                  <a:cubicBezTo>
                    <a:pt x="10413" y="923"/>
                    <a:pt x="10421" y="923"/>
                    <a:pt x="10427" y="923"/>
                  </a:cubicBezTo>
                  <a:cubicBezTo>
                    <a:pt x="10466" y="923"/>
                    <a:pt x="10501" y="897"/>
                    <a:pt x="10511" y="857"/>
                  </a:cubicBezTo>
                  <a:cubicBezTo>
                    <a:pt x="10522" y="811"/>
                    <a:pt x="10493" y="764"/>
                    <a:pt x="10446" y="755"/>
                  </a:cubicBezTo>
                  <a:cubicBezTo>
                    <a:pt x="10336" y="727"/>
                    <a:pt x="10225" y="700"/>
                    <a:pt x="10115" y="671"/>
                  </a:cubicBezTo>
                  <a:cubicBezTo>
                    <a:pt x="10107" y="669"/>
                    <a:pt x="10099" y="668"/>
                    <a:pt x="10092" y="668"/>
                  </a:cubicBezTo>
                  <a:close/>
                  <a:moveTo>
                    <a:pt x="15355" y="821"/>
                  </a:moveTo>
                  <a:cubicBezTo>
                    <a:pt x="15307" y="821"/>
                    <a:pt x="15259" y="821"/>
                    <a:pt x="15210" y="822"/>
                  </a:cubicBezTo>
                  <a:cubicBezTo>
                    <a:pt x="15164" y="823"/>
                    <a:pt x="15126" y="862"/>
                    <a:pt x="15127" y="910"/>
                  </a:cubicBezTo>
                  <a:cubicBezTo>
                    <a:pt x="15127" y="958"/>
                    <a:pt x="15167" y="992"/>
                    <a:pt x="15214" y="995"/>
                  </a:cubicBezTo>
                  <a:cubicBezTo>
                    <a:pt x="15270" y="994"/>
                    <a:pt x="15327" y="994"/>
                    <a:pt x="15384" y="994"/>
                  </a:cubicBezTo>
                  <a:cubicBezTo>
                    <a:pt x="15441" y="994"/>
                    <a:pt x="15497" y="994"/>
                    <a:pt x="15553" y="995"/>
                  </a:cubicBezTo>
                  <a:lnTo>
                    <a:pt x="15556" y="995"/>
                  </a:lnTo>
                  <a:cubicBezTo>
                    <a:pt x="15603" y="995"/>
                    <a:pt x="15641" y="958"/>
                    <a:pt x="15641" y="912"/>
                  </a:cubicBezTo>
                  <a:cubicBezTo>
                    <a:pt x="15643" y="864"/>
                    <a:pt x="15606" y="825"/>
                    <a:pt x="15558" y="823"/>
                  </a:cubicBezTo>
                  <a:cubicBezTo>
                    <a:pt x="15490" y="822"/>
                    <a:pt x="15423" y="821"/>
                    <a:pt x="15355" y="821"/>
                  </a:cubicBezTo>
                  <a:close/>
                  <a:moveTo>
                    <a:pt x="14695" y="843"/>
                  </a:moveTo>
                  <a:cubicBezTo>
                    <a:pt x="14694" y="843"/>
                    <a:pt x="14693" y="843"/>
                    <a:pt x="14692" y="843"/>
                  </a:cubicBezTo>
                  <a:cubicBezTo>
                    <a:pt x="14578" y="849"/>
                    <a:pt x="14463" y="857"/>
                    <a:pt x="14347" y="865"/>
                  </a:cubicBezTo>
                  <a:cubicBezTo>
                    <a:pt x="14301" y="868"/>
                    <a:pt x="14266" y="910"/>
                    <a:pt x="14269" y="958"/>
                  </a:cubicBezTo>
                  <a:cubicBezTo>
                    <a:pt x="14272" y="1003"/>
                    <a:pt x="14309" y="1036"/>
                    <a:pt x="14354" y="1036"/>
                  </a:cubicBezTo>
                  <a:lnTo>
                    <a:pt x="14360" y="1036"/>
                  </a:lnTo>
                  <a:cubicBezTo>
                    <a:pt x="14474" y="1028"/>
                    <a:pt x="14588" y="1020"/>
                    <a:pt x="14701" y="1014"/>
                  </a:cubicBezTo>
                  <a:cubicBezTo>
                    <a:pt x="14749" y="1011"/>
                    <a:pt x="14786" y="971"/>
                    <a:pt x="14783" y="923"/>
                  </a:cubicBezTo>
                  <a:cubicBezTo>
                    <a:pt x="14780" y="877"/>
                    <a:pt x="14741" y="843"/>
                    <a:pt x="14695" y="843"/>
                  </a:cubicBezTo>
                  <a:close/>
                  <a:moveTo>
                    <a:pt x="16072" y="854"/>
                  </a:moveTo>
                  <a:cubicBezTo>
                    <a:pt x="16027" y="854"/>
                    <a:pt x="15988" y="886"/>
                    <a:pt x="15984" y="931"/>
                  </a:cubicBezTo>
                  <a:cubicBezTo>
                    <a:pt x="15981" y="979"/>
                    <a:pt x="16014" y="1020"/>
                    <a:pt x="16062" y="1025"/>
                  </a:cubicBezTo>
                  <a:cubicBezTo>
                    <a:pt x="16147" y="1033"/>
                    <a:pt x="16234" y="1044"/>
                    <a:pt x="16317" y="1056"/>
                  </a:cubicBezTo>
                  <a:cubicBezTo>
                    <a:pt x="16344" y="1059"/>
                    <a:pt x="16371" y="1064"/>
                    <a:pt x="16397" y="1068"/>
                  </a:cubicBezTo>
                  <a:lnTo>
                    <a:pt x="16411" y="1068"/>
                  </a:lnTo>
                  <a:cubicBezTo>
                    <a:pt x="16453" y="1068"/>
                    <a:pt x="16490" y="1040"/>
                    <a:pt x="16496" y="996"/>
                  </a:cubicBezTo>
                  <a:cubicBezTo>
                    <a:pt x="16503" y="950"/>
                    <a:pt x="16471" y="905"/>
                    <a:pt x="16424" y="899"/>
                  </a:cubicBezTo>
                  <a:cubicBezTo>
                    <a:pt x="16397" y="894"/>
                    <a:pt x="16370" y="889"/>
                    <a:pt x="16343" y="886"/>
                  </a:cubicBezTo>
                  <a:cubicBezTo>
                    <a:pt x="16255" y="873"/>
                    <a:pt x="16166" y="862"/>
                    <a:pt x="16078" y="854"/>
                  </a:cubicBezTo>
                  <a:cubicBezTo>
                    <a:pt x="16076" y="854"/>
                    <a:pt x="16074" y="854"/>
                    <a:pt x="16072" y="854"/>
                  </a:cubicBezTo>
                  <a:close/>
                  <a:moveTo>
                    <a:pt x="10929" y="860"/>
                  </a:moveTo>
                  <a:cubicBezTo>
                    <a:pt x="10889" y="860"/>
                    <a:pt x="10854" y="889"/>
                    <a:pt x="10847" y="931"/>
                  </a:cubicBezTo>
                  <a:cubicBezTo>
                    <a:pt x="10837" y="977"/>
                    <a:pt x="10868" y="1022"/>
                    <a:pt x="10914" y="1030"/>
                  </a:cubicBezTo>
                  <a:cubicBezTo>
                    <a:pt x="11031" y="1052"/>
                    <a:pt x="11146" y="1072"/>
                    <a:pt x="11257" y="1089"/>
                  </a:cubicBezTo>
                  <a:lnTo>
                    <a:pt x="11270" y="1089"/>
                  </a:lnTo>
                  <a:cubicBezTo>
                    <a:pt x="11311" y="1089"/>
                    <a:pt x="11348" y="1059"/>
                    <a:pt x="11354" y="1016"/>
                  </a:cubicBezTo>
                  <a:cubicBezTo>
                    <a:pt x="11361" y="969"/>
                    <a:pt x="11329" y="926"/>
                    <a:pt x="11282" y="918"/>
                  </a:cubicBezTo>
                  <a:cubicBezTo>
                    <a:pt x="11175" y="902"/>
                    <a:pt x="11061" y="883"/>
                    <a:pt x="10946" y="862"/>
                  </a:cubicBezTo>
                  <a:cubicBezTo>
                    <a:pt x="10940" y="861"/>
                    <a:pt x="10935" y="860"/>
                    <a:pt x="10929" y="860"/>
                  </a:cubicBezTo>
                  <a:close/>
                  <a:moveTo>
                    <a:pt x="13841" y="906"/>
                  </a:moveTo>
                  <a:cubicBezTo>
                    <a:pt x="13839" y="906"/>
                    <a:pt x="13836" y="906"/>
                    <a:pt x="13833" y="907"/>
                  </a:cubicBezTo>
                  <a:cubicBezTo>
                    <a:pt x="13720" y="916"/>
                    <a:pt x="13604" y="926"/>
                    <a:pt x="13491" y="936"/>
                  </a:cubicBezTo>
                  <a:cubicBezTo>
                    <a:pt x="13444" y="939"/>
                    <a:pt x="13409" y="980"/>
                    <a:pt x="13412" y="1028"/>
                  </a:cubicBezTo>
                  <a:cubicBezTo>
                    <a:pt x="13415" y="1073"/>
                    <a:pt x="13454" y="1107"/>
                    <a:pt x="13497" y="1107"/>
                  </a:cubicBezTo>
                  <a:lnTo>
                    <a:pt x="13505" y="1107"/>
                  </a:lnTo>
                  <a:cubicBezTo>
                    <a:pt x="13619" y="1097"/>
                    <a:pt x="13732" y="1088"/>
                    <a:pt x="13848" y="1078"/>
                  </a:cubicBezTo>
                  <a:cubicBezTo>
                    <a:pt x="13894" y="1075"/>
                    <a:pt x="13929" y="1033"/>
                    <a:pt x="13926" y="985"/>
                  </a:cubicBezTo>
                  <a:cubicBezTo>
                    <a:pt x="13922" y="942"/>
                    <a:pt x="13885" y="906"/>
                    <a:pt x="13841" y="906"/>
                  </a:cubicBezTo>
                  <a:close/>
                  <a:moveTo>
                    <a:pt x="12981" y="971"/>
                  </a:moveTo>
                  <a:cubicBezTo>
                    <a:pt x="12980" y="971"/>
                    <a:pt x="12979" y="971"/>
                    <a:pt x="12978" y="971"/>
                  </a:cubicBezTo>
                  <a:cubicBezTo>
                    <a:pt x="12864" y="977"/>
                    <a:pt x="12751" y="982"/>
                    <a:pt x="12637" y="987"/>
                  </a:cubicBezTo>
                  <a:cubicBezTo>
                    <a:pt x="12591" y="988"/>
                    <a:pt x="12552" y="1027"/>
                    <a:pt x="12554" y="1075"/>
                  </a:cubicBezTo>
                  <a:cubicBezTo>
                    <a:pt x="12555" y="1121"/>
                    <a:pt x="12594" y="1158"/>
                    <a:pt x="12640" y="1158"/>
                  </a:cubicBezTo>
                  <a:lnTo>
                    <a:pt x="12643" y="1158"/>
                  </a:lnTo>
                  <a:cubicBezTo>
                    <a:pt x="12757" y="1155"/>
                    <a:pt x="12872" y="1149"/>
                    <a:pt x="12988" y="1142"/>
                  </a:cubicBezTo>
                  <a:cubicBezTo>
                    <a:pt x="13036" y="1139"/>
                    <a:pt x="13071" y="1099"/>
                    <a:pt x="13069" y="1051"/>
                  </a:cubicBezTo>
                  <a:cubicBezTo>
                    <a:pt x="13066" y="1005"/>
                    <a:pt x="13028" y="971"/>
                    <a:pt x="12981" y="971"/>
                  </a:cubicBezTo>
                  <a:close/>
                  <a:moveTo>
                    <a:pt x="11784" y="974"/>
                  </a:moveTo>
                  <a:cubicBezTo>
                    <a:pt x="11738" y="974"/>
                    <a:pt x="11699" y="1007"/>
                    <a:pt x="11696" y="1054"/>
                  </a:cubicBezTo>
                  <a:cubicBezTo>
                    <a:pt x="11692" y="1102"/>
                    <a:pt x="11729" y="1142"/>
                    <a:pt x="11776" y="1145"/>
                  </a:cubicBezTo>
                  <a:cubicBezTo>
                    <a:pt x="11888" y="1153"/>
                    <a:pt x="12005" y="1158"/>
                    <a:pt x="12123" y="1161"/>
                  </a:cubicBezTo>
                  <a:lnTo>
                    <a:pt x="12125" y="1161"/>
                  </a:lnTo>
                  <a:cubicBezTo>
                    <a:pt x="12171" y="1161"/>
                    <a:pt x="12210" y="1125"/>
                    <a:pt x="12211" y="1078"/>
                  </a:cubicBezTo>
                  <a:cubicBezTo>
                    <a:pt x="12211" y="1030"/>
                    <a:pt x="12174" y="990"/>
                    <a:pt x="12126" y="990"/>
                  </a:cubicBezTo>
                  <a:cubicBezTo>
                    <a:pt x="12011" y="987"/>
                    <a:pt x="11897" y="982"/>
                    <a:pt x="11787" y="974"/>
                  </a:cubicBezTo>
                  <a:cubicBezTo>
                    <a:pt x="11786" y="974"/>
                    <a:pt x="11785" y="974"/>
                    <a:pt x="11784" y="974"/>
                  </a:cubicBezTo>
                  <a:close/>
                  <a:moveTo>
                    <a:pt x="3806" y="874"/>
                  </a:moveTo>
                  <a:cubicBezTo>
                    <a:pt x="3791" y="874"/>
                    <a:pt x="3776" y="878"/>
                    <a:pt x="3762" y="886"/>
                  </a:cubicBezTo>
                  <a:cubicBezTo>
                    <a:pt x="3665" y="947"/>
                    <a:pt x="3566" y="1009"/>
                    <a:pt x="3469" y="1075"/>
                  </a:cubicBezTo>
                  <a:cubicBezTo>
                    <a:pt x="3431" y="1102"/>
                    <a:pt x="3421" y="1155"/>
                    <a:pt x="3447" y="1195"/>
                  </a:cubicBezTo>
                  <a:cubicBezTo>
                    <a:pt x="3465" y="1219"/>
                    <a:pt x="3492" y="1232"/>
                    <a:pt x="3519" y="1232"/>
                  </a:cubicBezTo>
                  <a:cubicBezTo>
                    <a:pt x="3535" y="1232"/>
                    <a:pt x="3553" y="1227"/>
                    <a:pt x="3567" y="1217"/>
                  </a:cubicBezTo>
                  <a:cubicBezTo>
                    <a:pt x="3662" y="1153"/>
                    <a:pt x="3756" y="1091"/>
                    <a:pt x="3852" y="1033"/>
                  </a:cubicBezTo>
                  <a:cubicBezTo>
                    <a:pt x="3892" y="1008"/>
                    <a:pt x="3905" y="955"/>
                    <a:pt x="3881" y="915"/>
                  </a:cubicBezTo>
                  <a:cubicBezTo>
                    <a:pt x="3864" y="888"/>
                    <a:pt x="3835" y="874"/>
                    <a:pt x="3806" y="874"/>
                  </a:cubicBezTo>
                  <a:close/>
                  <a:moveTo>
                    <a:pt x="16916" y="1002"/>
                  </a:moveTo>
                  <a:cubicBezTo>
                    <a:pt x="16878" y="1002"/>
                    <a:pt x="16842" y="1027"/>
                    <a:pt x="16833" y="1067"/>
                  </a:cubicBezTo>
                  <a:cubicBezTo>
                    <a:pt x="16820" y="1113"/>
                    <a:pt x="16849" y="1160"/>
                    <a:pt x="16893" y="1171"/>
                  </a:cubicBezTo>
                  <a:cubicBezTo>
                    <a:pt x="17002" y="1200"/>
                    <a:pt x="17111" y="1232"/>
                    <a:pt x="17219" y="1267"/>
                  </a:cubicBezTo>
                  <a:cubicBezTo>
                    <a:pt x="17227" y="1269"/>
                    <a:pt x="17236" y="1270"/>
                    <a:pt x="17246" y="1270"/>
                  </a:cubicBezTo>
                  <a:cubicBezTo>
                    <a:pt x="17281" y="1270"/>
                    <a:pt x="17315" y="1248"/>
                    <a:pt x="17327" y="1211"/>
                  </a:cubicBezTo>
                  <a:cubicBezTo>
                    <a:pt x="17342" y="1166"/>
                    <a:pt x="17316" y="1118"/>
                    <a:pt x="17271" y="1104"/>
                  </a:cubicBezTo>
                  <a:cubicBezTo>
                    <a:pt x="17161" y="1067"/>
                    <a:pt x="17049" y="1035"/>
                    <a:pt x="16937" y="1004"/>
                  </a:cubicBezTo>
                  <a:cubicBezTo>
                    <a:pt x="16930" y="1003"/>
                    <a:pt x="16923" y="1002"/>
                    <a:pt x="16916" y="1002"/>
                  </a:cubicBezTo>
                  <a:close/>
                  <a:moveTo>
                    <a:pt x="17728" y="1281"/>
                  </a:moveTo>
                  <a:cubicBezTo>
                    <a:pt x="17695" y="1281"/>
                    <a:pt x="17662" y="1300"/>
                    <a:pt x="17648" y="1333"/>
                  </a:cubicBezTo>
                  <a:cubicBezTo>
                    <a:pt x="17630" y="1376"/>
                    <a:pt x="17649" y="1427"/>
                    <a:pt x="17693" y="1446"/>
                  </a:cubicBezTo>
                  <a:cubicBezTo>
                    <a:pt x="17795" y="1490"/>
                    <a:pt x="17899" y="1539"/>
                    <a:pt x="18000" y="1591"/>
                  </a:cubicBezTo>
                  <a:cubicBezTo>
                    <a:pt x="18011" y="1597"/>
                    <a:pt x="18026" y="1600"/>
                    <a:pt x="18038" y="1600"/>
                  </a:cubicBezTo>
                  <a:cubicBezTo>
                    <a:pt x="18069" y="1600"/>
                    <a:pt x="18099" y="1582"/>
                    <a:pt x="18115" y="1552"/>
                  </a:cubicBezTo>
                  <a:cubicBezTo>
                    <a:pt x="18136" y="1510"/>
                    <a:pt x="18118" y="1458"/>
                    <a:pt x="18077" y="1437"/>
                  </a:cubicBezTo>
                  <a:cubicBezTo>
                    <a:pt x="17973" y="1384"/>
                    <a:pt x="17867" y="1334"/>
                    <a:pt x="17761" y="1288"/>
                  </a:cubicBezTo>
                  <a:cubicBezTo>
                    <a:pt x="17751" y="1283"/>
                    <a:pt x="17739" y="1281"/>
                    <a:pt x="17728" y="1281"/>
                  </a:cubicBezTo>
                  <a:close/>
                  <a:moveTo>
                    <a:pt x="3105" y="1367"/>
                  </a:moveTo>
                  <a:cubicBezTo>
                    <a:pt x="3086" y="1367"/>
                    <a:pt x="3067" y="1373"/>
                    <a:pt x="3052" y="1386"/>
                  </a:cubicBezTo>
                  <a:cubicBezTo>
                    <a:pt x="2960" y="1458"/>
                    <a:pt x="2872" y="1533"/>
                    <a:pt x="2786" y="1610"/>
                  </a:cubicBezTo>
                  <a:cubicBezTo>
                    <a:pt x="2749" y="1642"/>
                    <a:pt x="2746" y="1696"/>
                    <a:pt x="2778" y="1731"/>
                  </a:cubicBezTo>
                  <a:cubicBezTo>
                    <a:pt x="2794" y="1751"/>
                    <a:pt x="2818" y="1760"/>
                    <a:pt x="2842" y="1760"/>
                  </a:cubicBezTo>
                  <a:cubicBezTo>
                    <a:pt x="2863" y="1760"/>
                    <a:pt x="2882" y="1752"/>
                    <a:pt x="2898" y="1738"/>
                  </a:cubicBezTo>
                  <a:cubicBezTo>
                    <a:pt x="2983" y="1664"/>
                    <a:pt x="3071" y="1591"/>
                    <a:pt x="3159" y="1520"/>
                  </a:cubicBezTo>
                  <a:cubicBezTo>
                    <a:pt x="3196" y="1491"/>
                    <a:pt x="3202" y="1437"/>
                    <a:pt x="3172" y="1400"/>
                  </a:cubicBezTo>
                  <a:cubicBezTo>
                    <a:pt x="3155" y="1378"/>
                    <a:pt x="3130" y="1367"/>
                    <a:pt x="3105" y="1367"/>
                  </a:cubicBezTo>
                  <a:close/>
                  <a:moveTo>
                    <a:pt x="30132" y="1665"/>
                  </a:moveTo>
                  <a:cubicBezTo>
                    <a:pt x="30128" y="1665"/>
                    <a:pt x="30124" y="1665"/>
                    <a:pt x="30120" y="1666"/>
                  </a:cubicBezTo>
                  <a:cubicBezTo>
                    <a:pt x="30008" y="1682"/>
                    <a:pt x="29890" y="1719"/>
                    <a:pt x="29770" y="1773"/>
                  </a:cubicBezTo>
                  <a:cubicBezTo>
                    <a:pt x="29727" y="1792"/>
                    <a:pt x="29707" y="1844"/>
                    <a:pt x="29727" y="1887"/>
                  </a:cubicBezTo>
                  <a:cubicBezTo>
                    <a:pt x="29741" y="1919"/>
                    <a:pt x="29773" y="1936"/>
                    <a:pt x="29805" y="1936"/>
                  </a:cubicBezTo>
                  <a:cubicBezTo>
                    <a:pt x="29818" y="1936"/>
                    <a:pt x="29829" y="1935"/>
                    <a:pt x="29840" y="1928"/>
                  </a:cubicBezTo>
                  <a:cubicBezTo>
                    <a:pt x="29946" y="1882"/>
                    <a:pt x="30048" y="1850"/>
                    <a:pt x="30144" y="1836"/>
                  </a:cubicBezTo>
                  <a:cubicBezTo>
                    <a:pt x="30193" y="1829"/>
                    <a:pt x="30225" y="1786"/>
                    <a:pt x="30218" y="1739"/>
                  </a:cubicBezTo>
                  <a:cubicBezTo>
                    <a:pt x="30212" y="1695"/>
                    <a:pt x="30174" y="1665"/>
                    <a:pt x="30132" y="1665"/>
                  </a:cubicBezTo>
                  <a:close/>
                  <a:moveTo>
                    <a:pt x="18486" y="1681"/>
                  </a:moveTo>
                  <a:cubicBezTo>
                    <a:pt x="18458" y="1681"/>
                    <a:pt x="18430" y="1696"/>
                    <a:pt x="18413" y="1722"/>
                  </a:cubicBezTo>
                  <a:cubicBezTo>
                    <a:pt x="18389" y="1762"/>
                    <a:pt x="18400" y="1815"/>
                    <a:pt x="18440" y="1840"/>
                  </a:cubicBezTo>
                  <a:cubicBezTo>
                    <a:pt x="18536" y="1900"/>
                    <a:pt x="18631" y="1964"/>
                    <a:pt x="18722" y="2029"/>
                  </a:cubicBezTo>
                  <a:cubicBezTo>
                    <a:pt x="18737" y="2039"/>
                    <a:pt x="18754" y="2045"/>
                    <a:pt x="18772" y="2045"/>
                  </a:cubicBezTo>
                  <a:cubicBezTo>
                    <a:pt x="18799" y="2045"/>
                    <a:pt x="18825" y="2032"/>
                    <a:pt x="18842" y="2008"/>
                  </a:cubicBezTo>
                  <a:cubicBezTo>
                    <a:pt x="18869" y="1970"/>
                    <a:pt x="18860" y="1917"/>
                    <a:pt x="18821" y="1888"/>
                  </a:cubicBezTo>
                  <a:cubicBezTo>
                    <a:pt x="18727" y="1821"/>
                    <a:pt x="18629" y="1755"/>
                    <a:pt x="18532" y="1695"/>
                  </a:cubicBezTo>
                  <a:cubicBezTo>
                    <a:pt x="18518" y="1686"/>
                    <a:pt x="18502" y="1681"/>
                    <a:pt x="18486" y="1681"/>
                  </a:cubicBezTo>
                  <a:close/>
                  <a:moveTo>
                    <a:pt x="30633" y="1748"/>
                  </a:moveTo>
                  <a:cubicBezTo>
                    <a:pt x="30602" y="1748"/>
                    <a:pt x="30573" y="1765"/>
                    <a:pt x="30556" y="1794"/>
                  </a:cubicBezTo>
                  <a:cubicBezTo>
                    <a:pt x="30534" y="1836"/>
                    <a:pt x="30550" y="1887"/>
                    <a:pt x="30591" y="1909"/>
                  </a:cubicBezTo>
                  <a:cubicBezTo>
                    <a:pt x="30612" y="1920"/>
                    <a:pt x="30633" y="1935"/>
                    <a:pt x="30654" y="1948"/>
                  </a:cubicBezTo>
                  <a:cubicBezTo>
                    <a:pt x="30721" y="1992"/>
                    <a:pt x="30777" y="2047"/>
                    <a:pt x="30823" y="2108"/>
                  </a:cubicBezTo>
                  <a:cubicBezTo>
                    <a:pt x="30839" y="2130"/>
                    <a:pt x="30865" y="2141"/>
                    <a:pt x="30892" y="2141"/>
                  </a:cubicBezTo>
                  <a:cubicBezTo>
                    <a:pt x="30910" y="2141"/>
                    <a:pt x="30928" y="2137"/>
                    <a:pt x="30944" y="2124"/>
                  </a:cubicBezTo>
                  <a:cubicBezTo>
                    <a:pt x="30982" y="2095"/>
                    <a:pt x="30988" y="2042"/>
                    <a:pt x="30960" y="2004"/>
                  </a:cubicBezTo>
                  <a:cubicBezTo>
                    <a:pt x="30904" y="1928"/>
                    <a:pt x="30833" y="1861"/>
                    <a:pt x="30750" y="1805"/>
                  </a:cubicBezTo>
                  <a:cubicBezTo>
                    <a:pt x="30724" y="1789"/>
                    <a:pt x="30699" y="1773"/>
                    <a:pt x="30673" y="1759"/>
                  </a:cubicBezTo>
                  <a:cubicBezTo>
                    <a:pt x="30660" y="1752"/>
                    <a:pt x="30646" y="1748"/>
                    <a:pt x="30633" y="1748"/>
                  </a:cubicBezTo>
                  <a:close/>
                  <a:moveTo>
                    <a:pt x="2467" y="1943"/>
                  </a:moveTo>
                  <a:cubicBezTo>
                    <a:pt x="2445" y="1943"/>
                    <a:pt x="2423" y="1952"/>
                    <a:pt x="2406" y="1968"/>
                  </a:cubicBezTo>
                  <a:cubicBezTo>
                    <a:pt x="2326" y="2050"/>
                    <a:pt x="2246" y="2137"/>
                    <a:pt x="2169" y="2223"/>
                  </a:cubicBezTo>
                  <a:cubicBezTo>
                    <a:pt x="2137" y="2258"/>
                    <a:pt x="2140" y="2313"/>
                    <a:pt x="2176" y="2343"/>
                  </a:cubicBezTo>
                  <a:cubicBezTo>
                    <a:pt x="2192" y="2359"/>
                    <a:pt x="2212" y="2366"/>
                    <a:pt x="2233" y="2366"/>
                  </a:cubicBezTo>
                  <a:cubicBezTo>
                    <a:pt x="2256" y="2366"/>
                    <a:pt x="2280" y="2356"/>
                    <a:pt x="2297" y="2337"/>
                  </a:cubicBezTo>
                  <a:cubicBezTo>
                    <a:pt x="2373" y="2252"/>
                    <a:pt x="2451" y="2169"/>
                    <a:pt x="2529" y="2089"/>
                  </a:cubicBezTo>
                  <a:cubicBezTo>
                    <a:pt x="2563" y="2055"/>
                    <a:pt x="2561" y="2000"/>
                    <a:pt x="2528" y="1968"/>
                  </a:cubicBezTo>
                  <a:cubicBezTo>
                    <a:pt x="2511" y="1952"/>
                    <a:pt x="2489" y="1943"/>
                    <a:pt x="2467" y="1943"/>
                  </a:cubicBezTo>
                  <a:close/>
                  <a:moveTo>
                    <a:pt x="29368" y="2037"/>
                  </a:moveTo>
                  <a:cubicBezTo>
                    <a:pt x="29350" y="2037"/>
                    <a:pt x="29331" y="2043"/>
                    <a:pt x="29315" y="2055"/>
                  </a:cubicBezTo>
                  <a:cubicBezTo>
                    <a:pt x="29227" y="2124"/>
                    <a:pt x="29137" y="2202"/>
                    <a:pt x="29049" y="2287"/>
                  </a:cubicBezTo>
                  <a:cubicBezTo>
                    <a:pt x="29016" y="2319"/>
                    <a:pt x="29014" y="2374"/>
                    <a:pt x="29048" y="2407"/>
                  </a:cubicBezTo>
                  <a:cubicBezTo>
                    <a:pt x="29064" y="2425"/>
                    <a:pt x="29086" y="2434"/>
                    <a:pt x="29110" y="2434"/>
                  </a:cubicBezTo>
                  <a:cubicBezTo>
                    <a:pt x="29131" y="2434"/>
                    <a:pt x="29152" y="2426"/>
                    <a:pt x="29169" y="2410"/>
                  </a:cubicBezTo>
                  <a:cubicBezTo>
                    <a:pt x="29253" y="2329"/>
                    <a:pt x="29337" y="2255"/>
                    <a:pt x="29421" y="2189"/>
                  </a:cubicBezTo>
                  <a:cubicBezTo>
                    <a:pt x="29459" y="2161"/>
                    <a:pt x="29466" y="2106"/>
                    <a:pt x="29437" y="2069"/>
                  </a:cubicBezTo>
                  <a:cubicBezTo>
                    <a:pt x="29419" y="2048"/>
                    <a:pt x="29394" y="2037"/>
                    <a:pt x="29368" y="2037"/>
                  </a:cubicBezTo>
                  <a:close/>
                  <a:moveTo>
                    <a:pt x="19177" y="2191"/>
                  </a:moveTo>
                  <a:cubicBezTo>
                    <a:pt x="19153" y="2191"/>
                    <a:pt x="19129" y="2201"/>
                    <a:pt x="19111" y="2221"/>
                  </a:cubicBezTo>
                  <a:cubicBezTo>
                    <a:pt x="19081" y="2257"/>
                    <a:pt x="19086" y="2311"/>
                    <a:pt x="19121" y="2342"/>
                  </a:cubicBezTo>
                  <a:cubicBezTo>
                    <a:pt x="19206" y="2415"/>
                    <a:pt x="19289" y="2494"/>
                    <a:pt x="19369" y="2572"/>
                  </a:cubicBezTo>
                  <a:cubicBezTo>
                    <a:pt x="19387" y="2588"/>
                    <a:pt x="19408" y="2596"/>
                    <a:pt x="19430" y="2596"/>
                  </a:cubicBezTo>
                  <a:cubicBezTo>
                    <a:pt x="19452" y="2596"/>
                    <a:pt x="19475" y="2587"/>
                    <a:pt x="19491" y="2571"/>
                  </a:cubicBezTo>
                  <a:cubicBezTo>
                    <a:pt x="19524" y="2537"/>
                    <a:pt x="19523" y="2482"/>
                    <a:pt x="19489" y="2449"/>
                  </a:cubicBezTo>
                  <a:cubicBezTo>
                    <a:pt x="19408" y="2367"/>
                    <a:pt x="19321" y="2289"/>
                    <a:pt x="19233" y="2212"/>
                  </a:cubicBezTo>
                  <a:cubicBezTo>
                    <a:pt x="19217" y="2198"/>
                    <a:pt x="19197" y="2191"/>
                    <a:pt x="19177" y="2191"/>
                  </a:cubicBezTo>
                  <a:close/>
                  <a:moveTo>
                    <a:pt x="31060" y="2449"/>
                  </a:moveTo>
                  <a:cubicBezTo>
                    <a:pt x="31058" y="2449"/>
                    <a:pt x="31056" y="2449"/>
                    <a:pt x="31054" y="2449"/>
                  </a:cubicBezTo>
                  <a:cubicBezTo>
                    <a:pt x="31006" y="2454"/>
                    <a:pt x="30971" y="2495"/>
                    <a:pt x="30976" y="2542"/>
                  </a:cubicBezTo>
                  <a:cubicBezTo>
                    <a:pt x="30977" y="2577"/>
                    <a:pt x="30979" y="2612"/>
                    <a:pt x="30979" y="2647"/>
                  </a:cubicBezTo>
                  <a:cubicBezTo>
                    <a:pt x="30979" y="2716"/>
                    <a:pt x="30974" y="2790"/>
                    <a:pt x="30964" y="2867"/>
                  </a:cubicBezTo>
                  <a:cubicBezTo>
                    <a:pt x="30958" y="2913"/>
                    <a:pt x="30990" y="2956"/>
                    <a:pt x="31038" y="2963"/>
                  </a:cubicBezTo>
                  <a:lnTo>
                    <a:pt x="31049" y="2963"/>
                  </a:lnTo>
                  <a:cubicBezTo>
                    <a:pt x="31092" y="2963"/>
                    <a:pt x="31129" y="2932"/>
                    <a:pt x="31134" y="2889"/>
                  </a:cubicBezTo>
                  <a:cubicBezTo>
                    <a:pt x="31145" y="2804"/>
                    <a:pt x="31152" y="2724"/>
                    <a:pt x="31152" y="2647"/>
                  </a:cubicBezTo>
                  <a:cubicBezTo>
                    <a:pt x="31152" y="2607"/>
                    <a:pt x="31150" y="2567"/>
                    <a:pt x="31147" y="2527"/>
                  </a:cubicBezTo>
                  <a:cubicBezTo>
                    <a:pt x="31142" y="2483"/>
                    <a:pt x="31104" y="2449"/>
                    <a:pt x="31060" y="2449"/>
                  </a:cubicBezTo>
                  <a:close/>
                  <a:moveTo>
                    <a:pt x="1904" y="2590"/>
                  </a:moveTo>
                  <a:cubicBezTo>
                    <a:pt x="1877" y="2590"/>
                    <a:pt x="1852" y="2602"/>
                    <a:pt x="1834" y="2623"/>
                  </a:cubicBezTo>
                  <a:cubicBezTo>
                    <a:pt x="1764" y="2715"/>
                    <a:pt x="1695" y="2809"/>
                    <a:pt x="1628" y="2904"/>
                  </a:cubicBezTo>
                  <a:cubicBezTo>
                    <a:pt x="1601" y="2942"/>
                    <a:pt x="1610" y="2995"/>
                    <a:pt x="1649" y="3022"/>
                  </a:cubicBezTo>
                  <a:cubicBezTo>
                    <a:pt x="1665" y="3033"/>
                    <a:pt x="1681" y="3038"/>
                    <a:pt x="1698" y="3038"/>
                  </a:cubicBezTo>
                  <a:cubicBezTo>
                    <a:pt x="1726" y="3038"/>
                    <a:pt x="1753" y="3025"/>
                    <a:pt x="1769" y="3001"/>
                  </a:cubicBezTo>
                  <a:cubicBezTo>
                    <a:pt x="1834" y="2910"/>
                    <a:pt x="1902" y="2817"/>
                    <a:pt x="1971" y="2729"/>
                  </a:cubicBezTo>
                  <a:cubicBezTo>
                    <a:pt x="1999" y="2691"/>
                    <a:pt x="1993" y="2638"/>
                    <a:pt x="1956" y="2607"/>
                  </a:cubicBezTo>
                  <a:cubicBezTo>
                    <a:pt x="1940" y="2596"/>
                    <a:pt x="1922" y="2590"/>
                    <a:pt x="1904" y="2590"/>
                  </a:cubicBezTo>
                  <a:close/>
                  <a:moveTo>
                    <a:pt x="28760" y="2641"/>
                  </a:moveTo>
                  <a:cubicBezTo>
                    <a:pt x="28736" y="2641"/>
                    <a:pt x="28712" y="2651"/>
                    <a:pt x="28695" y="2671"/>
                  </a:cubicBezTo>
                  <a:cubicBezTo>
                    <a:pt x="28620" y="2758"/>
                    <a:pt x="28545" y="2844"/>
                    <a:pt x="28469" y="2931"/>
                  </a:cubicBezTo>
                  <a:cubicBezTo>
                    <a:pt x="28439" y="2966"/>
                    <a:pt x="28442" y="3020"/>
                    <a:pt x="28479" y="3051"/>
                  </a:cubicBezTo>
                  <a:cubicBezTo>
                    <a:pt x="28495" y="3065"/>
                    <a:pt x="28514" y="3073"/>
                    <a:pt x="28535" y="3073"/>
                  </a:cubicBezTo>
                  <a:cubicBezTo>
                    <a:pt x="28559" y="3073"/>
                    <a:pt x="28583" y="3062"/>
                    <a:pt x="28599" y="3043"/>
                  </a:cubicBezTo>
                  <a:cubicBezTo>
                    <a:pt x="28674" y="2956"/>
                    <a:pt x="28750" y="2870"/>
                    <a:pt x="28825" y="2783"/>
                  </a:cubicBezTo>
                  <a:cubicBezTo>
                    <a:pt x="28855" y="2747"/>
                    <a:pt x="28852" y="2694"/>
                    <a:pt x="28815" y="2662"/>
                  </a:cubicBezTo>
                  <a:cubicBezTo>
                    <a:pt x="28799" y="2648"/>
                    <a:pt x="28780" y="2641"/>
                    <a:pt x="28760" y="2641"/>
                  </a:cubicBezTo>
                  <a:close/>
                  <a:moveTo>
                    <a:pt x="19781" y="2802"/>
                  </a:moveTo>
                  <a:cubicBezTo>
                    <a:pt x="19761" y="2802"/>
                    <a:pt x="19741" y="2808"/>
                    <a:pt x="19725" y="2822"/>
                  </a:cubicBezTo>
                  <a:cubicBezTo>
                    <a:pt x="19689" y="2852"/>
                    <a:pt x="19685" y="2907"/>
                    <a:pt x="19715" y="2942"/>
                  </a:cubicBezTo>
                  <a:cubicBezTo>
                    <a:pt x="19774" y="3012"/>
                    <a:pt x="19832" y="3085"/>
                    <a:pt x="19888" y="3158"/>
                  </a:cubicBezTo>
                  <a:lnTo>
                    <a:pt x="19925" y="3208"/>
                  </a:lnTo>
                  <a:cubicBezTo>
                    <a:pt x="19941" y="3230"/>
                    <a:pt x="19968" y="3243"/>
                    <a:pt x="19994" y="3243"/>
                  </a:cubicBezTo>
                  <a:cubicBezTo>
                    <a:pt x="20011" y="3243"/>
                    <a:pt x="20029" y="3238"/>
                    <a:pt x="20045" y="3225"/>
                  </a:cubicBezTo>
                  <a:cubicBezTo>
                    <a:pt x="20083" y="3198"/>
                    <a:pt x="20091" y="3144"/>
                    <a:pt x="20062" y="3105"/>
                  </a:cubicBezTo>
                  <a:lnTo>
                    <a:pt x="20024" y="3054"/>
                  </a:lnTo>
                  <a:cubicBezTo>
                    <a:pt x="19966" y="2979"/>
                    <a:pt x="19907" y="2904"/>
                    <a:pt x="19846" y="2832"/>
                  </a:cubicBezTo>
                  <a:cubicBezTo>
                    <a:pt x="19829" y="2812"/>
                    <a:pt x="19805" y="2802"/>
                    <a:pt x="19781" y="2802"/>
                  </a:cubicBezTo>
                  <a:close/>
                  <a:moveTo>
                    <a:pt x="28194" y="3287"/>
                  </a:moveTo>
                  <a:cubicBezTo>
                    <a:pt x="28170" y="3287"/>
                    <a:pt x="28147" y="3296"/>
                    <a:pt x="28130" y="3315"/>
                  </a:cubicBezTo>
                  <a:cubicBezTo>
                    <a:pt x="28053" y="3400"/>
                    <a:pt x="27976" y="3485"/>
                    <a:pt x="27899" y="3568"/>
                  </a:cubicBezTo>
                  <a:cubicBezTo>
                    <a:pt x="27866" y="3603"/>
                    <a:pt x="27869" y="3658"/>
                    <a:pt x="27904" y="3690"/>
                  </a:cubicBezTo>
                  <a:cubicBezTo>
                    <a:pt x="27920" y="3706"/>
                    <a:pt x="27941" y="3714"/>
                    <a:pt x="27962" y="3714"/>
                  </a:cubicBezTo>
                  <a:cubicBezTo>
                    <a:pt x="27986" y="3714"/>
                    <a:pt x="28008" y="3704"/>
                    <a:pt x="28024" y="3685"/>
                  </a:cubicBezTo>
                  <a:cubicBezTo>
                    <a:pt x="28103" y="3602"/>
                    <a:pt x="28181" y="3517"/>
                    <a:pt x="28258" y="3430"/>
                  </a:cubicBezTo>
                  <a:cubicBezTo>
                    <a:pt x="28290" y="3395"/>
                    <a:pt x="28287" y="3341"/>
                    <a:pt x="28252" y="3309"/>
                  </a:cubicBezTo>
                  <a:cubicBezTo>
                    <a:pt x="28235" y="3294"/>
                    <a:pt x="28214" y="3287"/>
                    <a:pt x="28194" y="3287"/>
                  </a:cubicBezTo>
                  <a:close/>
                  <a:moveTo>
                    <a:pt x="1418" y="3298"/>
                  </a:moveTo>
                  <a:cubicBezTo>
                    <a:pt x="1388" y="3298"/>
                    <a:pt x="1360" y="3313"/>
                    <a:pt x="1343" y="3339"/>
                  </a:cubicBezTo>
                  <a:cubicBezTo>
                    <a:pt x="1303" y="3406"/>
                    <a:pt x="1263" y="3475"/>
                    <a:pt x="1224" y="3544"/>
                  </a:cubicBezTo>
                  <a:cubicBezTo>
                    <a:pt x="1207" y="3578"/>
                    <a:pt x="1189" y="3610"/>
                    <a:pt x="1172" y="3642"/>
                  </a:cubicBezTo>
                  <a:cubicBezTo>
                    <a:pt x="1149" y="3683"/>
                    <a:pt x="1164" y="3735"/>
                    <a:pt x="1205" y="3759"/>
                  </a:cubicBezTo>
                  <a:cubicBezTo>
                    <a:pt x="1220" y="3765"/>
                    <a:pt x="1232" y="3768"/>
                    <a:pt x="1247" y="3768"/>
                  </a:cubicBezTo>
                  <a:cubicBezTo>
                    <a:pt x="1277" y="3768"/>
                    <a:pt x="1306" y="3752"/>
                    <a:pt x="1322" y="3723"/>
                  </a:cubicBezTo>
                  <a:cubicBezTo>
                    <a:pt x="1340" y="3691"/>
                    <a:pt x="1357" y="3659"/>
                    <a:pt x="1375" y="3629"/>
                  </a:cubicBezTo>
                  <a:cubicBezTo>
                    <a:pt x="1412" y="3562"/>
                    <a:pt x="1450" y="3494"/>
                    <a:pt x="1490" y="3429"/>
                  </a:cubicBezTo>
                  <a:cubicBezTo>
                    <a:pt x="1516" y="3387"/>
                    <a:pt x="1501" y="3334"/>
                    <a:pt x="1461" y="3310"/>
                  </a:cubicBezTo>
                  <a:cubicBezTo>
                    <a:pt x="1448" y="3302"/>
                    <a:pt x="1433" y="3298"/>
                    <a:pt x="1418" y="3298"/>
                  </a:cubicBezTo>
                  <a:close/>
                  <a:moveTo>
                    <a:pt x="30930" y="3293"/>
                  </a:moveTo>
                  <a:cubicBezTo>
                    <a:pt x="30894" y="3293"/>
                    <a:pt x="30861" y="3316"/>
                    <a:pt x="30849" y="3352"/>
                  </a:cubicBezTo>
                  <a:cubicBezTo>
                    <a:pt x="30815" y="3454"/>
                    <a:pt x="30775" y="3560"/>
                    <a:pt x="30729" y="3667"/>
                  </a:cubicBezTo>
                  <a:cubicBezTo>
                    <a:pt x="30711" y="3711"/>
                    <a:pt x="30732" y="3762"/>
                    <a:pt x="30775" y="3780"/>
                  </a:cubicBezTo>
                  <a:cubicBezTo>
                    <a:pt x="30787" y="3784"/>
                    <a:pt x="30798" y="3786"/>
                    <a:pt x="30809" y="3786"/>
                  </a:cubicBezTo>
                  <a:cubicBezTo>
                    <a:pt x="30843" y="3786"/>
                    <a:pt x="30875" y="3767"/>
                    <a:pt x="30887" y="3733"/>
                  </a:cubicBezTo>
                  <a:cubicBezTo>
                    <a:pt x="30936" y="3623"/>
                    <a:pt x="30977" y="3512"/>
                    <a:pt x="31012" y="3406"/>
                  </a:cubicBezTo>
                  <a:cubicBezTo>
                    <a:pt x="31027" y="3360"/>
                    <a:pt x="31001" y="3312"/>
                    <a:pt x="30956" y="3298"/>
                  </a:cubicBezTo>
                  <a:cubicBezTo>
                    <a:pt x="30948" y="3295"/>
                    <a:pt x="30939" y="3293"/>
                    <a:pt x="30930" y="3293"/>
                  </a:cubicBezTo>
                  <a:close/>
                  <a:moveTo>
                    <a:pt x="20285" y="3495"/>
                  </a:moveTo>
                  <a:cubicBezTo>
                    <a:pt x="20269" y="3495"/>
                    <a:pt x="20253" y="3500"/>
                    <a:pt x="20239" y="3509"/>
                  </a:cubicBezTo>
                  <a:cubicBezTo>
                    <a:pt x="20199" y="3536"/>
                    <a:pt x="20187" y="3589"/>
                    <a:pt x="20213" y="3629"/>
                  </a:cubicBezTo>
                  <a:cubicBezTo>
                    <a:pt x="20275" y="3723"/>
                    <a:pt x="20336" y="3821"/>
                    <a:pt x="20399" y="3917"/>
                  </a:cubicBezTo>
                  <a:cubicBezTo>
                    <a:pt x="20415" y="3943"/>
                    <a:pt x="20442" y="3957"/>
                    <a:pt x="20471" y="3957"/>
                  </a:cubicBezTo>
                  <a:cubicBezTo>
                    <a:pt x="20487" y="3957"/>
                    <a:pt x="20503" y="3952"/>
                    <a:pt x="20517" y="3944"/>
                  </a:cubicBezTo>
                  <a:cubicBezTo>
                    <a:pt x="20557" y="3919"/>
                    <a:pt x="20568" y="3866"/>
                    <a:pt x="20543" y="3826"/>
                  </a:cubicBezTo>
                  <a:cubicBezTo>
                    <a:pt x="20482" y="3728"/>
                    <a:pt x="20420" y="3631"/>
                    <a:pt x="20357" y="3535"/>
                  </a:cubicBezTo>
                  <a:cubicBezTo>
                    <a:pt x="20341" y="3509"/>
                    <a:pt x="20313" y="3495"/>
                    <a:pt x="20285" y="3495"/>
                  </a:cubicBezTo>
                  <a:close/>
                  <a:moveTo>
                    <a:pt x="27606" y="3913"/>
                  </a:moveTo>
                  <a:cubicBezTo>
                    <a:pt x="27583" y="3913"/>
                    <a:pt x="27561" y="3922"/>
                    <a:pt x="27544" y="3940"/>
                  </a:cubicBezTo>
                  <a:cubicBezTo>
                    <a:pt x="27464" y="4020"/>
                    <a:pt x="27384" y="4100"/>
                    <a:pt x="27301" y="4178"/>
                  </a:cubicBezTo>
                  <a:cubicBezTo>
                    <a:pt x="27267" y="4210"/>
                    <a:pt x="27265" y="4265"/>
                    <a:pt x="27297" y="4300"/>
                  </a:cubicBezTo>
                  <a:cubicBezTo>
                    <a:pt x="27315" y="4318"/>
                    <a:pt x="27337" y="4326"/>
                    <a:pt x="27360" y="4326"/>
                  </a:cubicBezTo>
                  <a:cubicBezTo>
                    <a:pt x="27382" y="4326"/>
                    <a:pt x="27403" y="4318"/>
                    <a:pt x="27419" y="4302"/>
                  </a:cubicBezTo>
                  <a:cubicBezTo>
                    <a:pt x="27502" y="4223"/>
                    <a:pt x="27586" y="4141"/>
                    <a:pt x="27666" y="4060"/>
                  </a:cubicBezTo>
                  <a:cubicBezTo>
                    <a:pt x="27699" y="4026"/>
                    <a:pt x="27699" y="3972"/>
                    <a:pt x="27666" y="3938"/>
                  </a:cubicBezTo>
                  <a:cubicBezTo>
                    <a:pt x="27649" y="3921"/>
                    <a:pt x="27627" y="3913"/>
                    <a:pt x="27606" y="3913"/>
                  </a:cubicBezTo>
                  <a:close/>
                  <a:moveTo>
                    <a:pt x="1017" y="4057"/>
                  </a:moveTo>
                  <a:cubicBezTo>
                    <a:pt x="984" y="4057"/>
                    <a:pt x="953" y="4076"/>
                    <a:pt x="938" y="4108"/>
                  </a:cubicBezTo>
                  <a:cubicBezTo>
                    <a:pt x="890" y="4212"/>
                    <a:pt x="842" y="4318"/>
                    <a:pt x="798" y="4425"/>
                  </a:cubicBezTo>
                  <a:cubicBezTo>
                    <a:pt x="779" y="4468"/>
                    <a:pt x="800" y="4519"/>
                    <a:pt x="845" y="4537"/>
                  </a:cubicBezTo>
                  <a:cubicBezTo>
                    <a:pt x="854" y="4542"/>
                    <a:pt x="866" y="4543"/>
                    <a:pt x="877" y="4543"/>
                  </a:cubicBezTo>
                  <a:cubicBezTo>
                    <a:pt x="911" y="4543"/>
                    <a:pt x="943" y="4524"/>
                    <a:pt x="957" y="4491"/>
                  </a:cubicBezTo>
                  <a:cubicBezTo>
                    <a:pt x="1000" y="4386"/>
                    <a:pt x="1047" y="4281"/>
                    <a:pt x="1093" y="4180"/>
                  </a:cubicBezTo>
                  <a:cubicBezTo>
                    <a:pt x="1114" y="4137"/>
                    <a:pt x="1095" y="4085"/>
                    <a:pt x="1051" y="4065"/>
                  </a:cubicBezTo>
                  <a:cubicBezTo>
                    <a:pt x="1040" y="4060"/>
                    <a:pt x="1028" y="4057"/>
                    <a:pt x="1017" y="4057"/>
                  </a:cubicBezTo>
                  <a:close/>
                  <a:moveTo>
                    <a:pt x="30595" y="4083"/>
                  </a:moveTo>
                  <a:cubicBezTo>
                    <a:pt x="30562" y="4083"/>
                    <a:pt x="30532" y="4102"/>
                    <a:pt x="30518" y="4133"/>
                  </a:cubicBezTo>
                  <a:cubicBezTo>
                    <a:pt x="30470" y="4238"/>
                    <a:pt x="30422" y="4343"/>
                    <a:pt x="30375" y="4447"/>
                  </a:cubicBezTo>
                  <a:cubicBezTo>
                    <a:pt x="30356" y="4491"/>
                    <a:pt x="30375" y="4542"/>
                    <a:pt x="30418" y="4561"/>
                  </a:cubicBezTo>
                  <a:cubicBezTo>
                    <a:pt x="30430" y="4566"/>
                    <a:pt x="30442" y="4569"/>
                    <a:pt x="30454" y="4569"/>
                  </a:cubicBezTo>
                  <a:cubicBezTo>
                    <a:pt x="30487" y="4569"/>
                    <a:pt x="30518" y="4550"/>
                    <a:pt x="30532" y="4518"/>
                  </a:cubicBezTo>
                  <a:cubicBezTo>
                    <a:pt x="30578" y="4414"/>
                    <a:pt x="30626" y="4310"/>
                    <a:pt x="30673" y="4205"/>
                  </a:cubicBezTo>
                  <a:cubicBezTo>
                    <a:pt x="30694" y="4162"/>
                    <a:pt x="30675" y="4111"/>
                    <a:pt x="30631" y="4092"/>
                  </a:cubicBezTo>
                  <a:cubicBezTo>
                    <a:pt x="30619" y="4086"/>
                    <a:pt x="30607" y="4083"/>
                    <a:pt x="30595" y="4083"/>
                  </a:cubicBezTo>
                  <a:close/>
                  <a:moveTo>
                    <a:pt x="20748" y="4219"/>
                  </a:moveTo>
                  <a:cubicBezTo>
                    <a:pt x="20732" y="4219"/>
                    <a:pt x="20716" y="4223"/>
                    <a:pt x="20701" y="4233"/>
                  </a:cubicBezTo>
                  <a:cubicBezTo>
                    <a:pt x="20661" y="4260"/>
                    <a:pt x="20652" y="4313"/>
                    <a:pt x="20677" y="4353"/>
                  </a:cubicBezTo>
                  <a:cubicBezTo>
                    <a:pt x="20748" y="4458"/>
                    <a:pt x="20814" y="4553"/>
                    <a:pt x="20874" y="4638"/>
                  </a:cubicBezTo>
                  <a:cubicBezTo>
                    <a:pt x="20892" y="4662"/>
                    <a:pt x="20918" y="4673"/>
                    <a:pt x="20945" y="4673"/>
                  </a:cubicBezTo>
                  <a:cubicBezTo>
                    <a:pt x="20962" y="4673"/>
                    <a:pt x="20980" y="4668"/>
                    <a:pt x="20994" y="4657"/>
                  </a:cubicBezTo>
                  <a:cubicBezTo>
                    <a:pt x="21033" y="4630"/>
                    <a:pt x="21042" y="4575"/>
                    <a:pt x="21014" y="4537"/>
                  </a:cubicBezTo>
                  <a:cubicBezTo>
                    <a:pt x="20953" y="4454"/>
                    <a:pt x="20890" y="4362"/>
                    <a:pt x="20820" y="4257"/>
                  </a:cubicBezTo>
                  <a:cubicBezTo>
                    <a:pt x="20804" y="4232"/>
                    <a:pt x="20776" y="4219"/>
                    <a:pt x="20748" y="4219"/>
                  </a:cubicBezTo>
                  <a:close/>
                  <a:moveTo>
                    <a:pt x="26978" y="4500"/>
                  </a:moveTo>
                  <a:cubicBezTo>
                    <a:pt x="26958" y="4500"/>
                    <a:pt x="26939" y="4507"/>
                    <a:pt x="26923" y="4521"/>
                  </a:cubicBezTo>
                  <a:cubicBezTo>
                    <a:pt x="26835" y="4595"/>
                    <a:pt x="26746" y="4668"/>
                    <a:pt x="26660" y="4737"/>
                  </a:cubicBezTo>
                  <a:cubicBezTo>
                    <a:pt x="26622" y="4766"/>
                    <a:pt x="26615" y="4820"/>
                    <a:pt x="26646" y="4857"/>
                  </a:cubicBezTo>
                  <a:cubicBezTo>
                    <a:pt x="26662" y="4880"/>
                    <a:pt x="26687" y="4891"/>
                    <a:pt x="26713" y="4891"/>
                  </a:cubicBezTo>
                  <a:cubicBezTo>
                    <a:pt x="26730" y="4891"/>
                    <a:pt x="26750" y="4884"/>
                    <a:pt x="26766" y="4872"/>
                  </a:cubicBezTo>
                  <a:cubicBezTo>
                    <a:pt x="26855" y="4801"/>
                    <a:pt x="26945" y="4728"/>
                    <a:pt x="27033" y="4651"/>
                  </a:cubicBezTo>
                  <a:cubicBezTo>
                    <a:pt x="27070" y="4620"/>
                    <a:pt x="27073" y="4566"/>
                    <a:pt x="27043" y="4531"/>
                  </a:cubicBezTo>
                  <a:cubicBezTo>
                    <a:pt x="27026" y="4510"/>
                    <a:pt x="27002" y="4500"/>
                    <a:pt x="26978" y="4500"/>
                  </a:cubicBezTo>
                  <a:close/>
                  <a:moveTo>
                    <a:pt x="21268" y="4903"/>
                  </a:moveTo>
                  <a:cubicBezTo>
                    <a:pt x="21248" y="4903"/>
                    <a:pt x="21227" y="4910"/>
                    <a:pt x="21211" y="4924"/>
                  </a:cubicBezTo>
                  <a:cubicBezTo>
                    <a:pt x="21175" y="4956"/>
                    <a:pt x="21172" y="5011"/>
                    <a:pt x="21204" y="5046"/>
                  </a:cubicBezTo>
                  <a:cubicBezTo>
                    <a:pt x="21286" y="5136"/>
                    <a:pt x="21369" y="5221"/>
                    <a:pt x="21452" y="5296"/>
                  </a:cubicBezTo>
                  <a:cubicBezTo>
                    <a:pt x="21470" y="5310"/>
                    <a:pt x="21491" y="5318"/>
                    <a:pt x="21510" y="5318"/>
                  </a:cubicBezTo>
                  <a:cubicBezTo>
                    <a:pt x="21534" y="5318"/>
                    <a:pt x="21558" y="5309"/>
                    <a:pt x="21574" y="5290"/>
                  </a:cubicBezTo>
                  <a:cubicBezTo>
                    <a:pt x="21606" y="5254"/>
                    <a:pt x="21603" y="5200"/>
                    <a:pt x="21568" y="5168"/>
                  </a:cubicBezTo>
                  <a:cubicBezTo>
                    <a:pt x="21488" y="5096"/>
                    <a:pt x="21409" y="5016"/>
                    <a:pt x="21331" y="4931"/>
                  </a:cubicBezTo>
                  <a:cubicBezTo>
                    <a:pt x="21315" y="4912"/>
                    <a:pt x="21292" y="4903"/>
                    <a:pt x="21268" y="4903"/>
                  </a:cubicBezTo>
                  <a:close/>
                  <a:moveTo>
                    <a:pt x="693" y="4852"/>
                  </a:moveTo>
                  <a:cubicBezTo>
                    <a:pt x="657" y="4852"/>
                    <a:pt x="624" y="4875"/>
                    <a:pt x="611" y="4910"/>
                  </a:cubicBezTo>
                  <a:cubicBezTo>
                    <a:pt x="573" y="5019"/>
                    <a:pt x="536" y="5129"/>
                    <a:pt x="502" y="5240"/>
                  </a:cubicBezTo>
                  <a:cubicBezTo>
                    <a:pt x="488" y="5285"/>
                    <a:pt x="513" y="5333"/>
                    <a:pt x="558" y="5347"/>
                  </a:cubicBezTo>
                  <a:cubicBezTo>
                    <a:pt x="568" y="5349"/>
                    <a:pt x="576" y="5350"/>
                    <a:pt x="584" y="5350"/>
                  </a:cubicBezTo>
                  <a:cubicBezTo>
                    <a:pt x="621" y="5350"/>
                    <a:pt x="654" y="5328"/>
                    <a:pt x="667" y="5291"/>
                  </a:cubicBezTo>
                  <a:cubicBezTo>
                    <a:pt x="701" y="5182"/>
                    <a:pt x="736" y="5073"/>
                    <a:pt x="773" y="4968"/>
                  </a:cubicBezTo>
                  <a:cubicBezTo>
                    <a:pt x="789" y="4923"/>
                    <a:pt x="766" y="4873"/>
                    <a:pt x="722" y="4857"/>
                  </a:cubicBezTo>
                  <a:cubicBezTo>
                    <a:pt x="712" y="4854"/>
                    <a:pt x="702" y="4852"/>
                    <a:pt x="693" y="4852"/>
                  </a:cubicBezTo>
                  <a:close/>
                  <a:moveTo>
                    <a:pt x="30248" y="4870"/>
                  </a:moveTo>
                  <a:cubicBezTo>
                    <a:pt x="30215" y="4870"/>
                    <a:pt x="30183" y="4889"/>
                    <a:pt x="30168" y="4923"/>
                  </a:cubicBezTo>
                  <a:cubicBezTo>
                    <a:pt x="30125" y="5027"/>
                    <a:pt x="30080" y="5134"/>
                    <a:pt x="30037" y="5240"/>
                  </a:cubicBezTo>
                  <a:cubicBezTo>
                    <a:pt x="30018" y="5283"/>
                    <a:pt x="30039" y="5334"/>
                    <a:pt x="30084" y="5352"/>
                  </a:cubicBezTo>
                  <a:cubicBezTo>
                    <a:pt x="30093" y="5357"/>
                    <a:pt x="30104" y="5358"/>
                    <a:pt x="30116" y="5358"/>
                  </a:cubicBezTo>
                  <a:cubicBezTo>
                    <a:pt x="30149" y="5358"/>
                    <a:pt x="30181" y="5339"/>
                    <a:pt x="30196" y="5306"/>
                  </a:cubicBezTo>
                  <a:cubicBezTo>
                    <a:pt x="30239" y="5200"/>
                    <a:pt x="30282" y="5094"/>
                    <a:pt x="30327" y="4989"/>
                  </a:cubicBezTo>
                  <a:cubicBezTo>
                    <a:pt x="30346" y="4945"/>
                    <a:pt x="30325" y="4896"/>
                    <a:pt x="30282" y="4876"/>
                  </a:cubicBezTo>
                  <a:cubicBezTo>
                    <a:pt x="30271" y="4872"/>
                    <a:pt x="30260" y="4870"/>
                    <a:pt x="30248" y="4870"/>
                  </a:cubicBezTo>
                  <a:close/>
                  <a:moveTo>
                    <a:pt x="26298" y="5023"/>
                  </a:moveTo>
                  <a:cubicBezTo>
                    <a:pt x="26281" y="5023"/>
                    <a:pt x="26264" y="5028"/>
                    <a:pt x="26248" y="5038"/>
                  </a:cubicBezTo>
                  <a:cubicBezTo>
                    <a:pt x="26154" y="5102"/>
                    <a:pt x="26058" y="5163"/>
                    <a:pt x="25963" y="5221"/>
                  </a:cubicBezTo>
                  <a:cubicBezTo>
                    <a:pt x="25922" y="5245"/>
                    <a:pt x="25909" y="5298"/>
                    <a:pt x="25935" y="5338"/>
                  </a:cubicBezTo>
                  <a:cubicBezTo>
                    <a:pt x="25951" y="5365"/>
                    <a:pt x="25978" y="5379"/>
                    <a:pt x="26008" y="5379"/>
                  </a:cubicBezTo>
                  <a:cubicBezTo>
                    <a:pt x="26023" y="5379"/>
                    <a:pt x="26039" y="5376"/>
                    <a:pt x="26051" y="5368"/>
                  </a:cubicBezTo>
                  <a:cubicBezTo>
                    <a:pt x="26149" y="5309"/>
                    <a:pt x="26248" y="5245"/>
                    <a:pt x="26345" y="5181"/>
                  </a:cubicBezTo>
                  <a:cubicBezTo>
                    <a:pt x="26385" y="5153"/>
                    <a:pt x="26394" y="5101"/>
                    <a:pt x="26369" y="5061"/>
                  </a:cubicBezTo>
                  <a:cubicBezTo>
                    <a:pt x="26352" y="5036"/>
                    <a:pt x="26325" y="5023"/>
                    <a:pt x="26298" y="5023"/>
                  </a:cubicBezTo>
                  <a:close/>
                  <a:moveTo>
                    <a:pt x="25555" y="5454"/>
                  </a:moveTo>
                  <a:cubicBezTo>
                    <a:pt x="25542" y="5454"/>
                    <a:pt x="25529" y="5457"/>
                    <a:pt x="25517" y="5463"/>
                  </a:cubicBezTo>
                  <a:cubicBezTo>
                    <a:pt x="25416" y="5511"/>
                    <a:pt x="25312" y="5555"/>
                    <a:pt x="25208" y="5595"/>
                  </a:cubicBezTo>
                  <a:cubicBezTo>
                    <a:pt x="25164" y="5613"/>
                    <a:pt x="25142" y="5663"/>
                    <a:pt x="25160" y="5708"/>
                  </a:cubicBezTo>
                  <a:cubicBezTo>
                    <a:pt x="25172" y="5741"/>
                    <a:pt x="25204" y="5762"/>
                    <a:pt x="25240" y="5762"/>
                  </a:cubicBezTo>
                  <a:cubicBezTo>
                    <a:pt x="25249" y="5762"/>
                    <a:pt x="25260" y="5760"/>
                    <a:pt x="25270" y="5756"/>
                  </a:cubicBezTo>
                  <a:cubicBezTo>
                    <a:pt x="25379" y="5714"/>
                    <a:pt x="25486" y="5667"/>
                    <a:pt x="25592" y="5616"/>
                  </a:cubicBezTo>
                  <a:cubicBezTo>
                    <a:pt x="25634" y="5597"/>
                    <a:pt x="25653" y="5546"/>
                    <a:pt x="25632" y="5503"/>
                  </a:cubicBezTo>
                  <a:cubicBezTo>
                    <a:pt x="25617" y="5472"/>
                    <a:pt x="25587" y="5454"/>
                    <a:pt x="25555" y="5454"/>
                  </a:cubicBezTo>
                  <a:close/>
                  <a:moveTo>
                    <a:pt x="21922" y="5454"/>
                  </a:moveTo>
                  <a:cubicBezTo>
                    <a:pt x="21893" y="5454"/>
                    <a:pt x="21865" y="5469"/>
                    <a:pt x="21850" y="5496"/>
                  </a:cubicBezTo>
                  <a:cubicBezTo>
                    <a:pt x="21824" y="5536"/>
                    <a:pt x="21837" y="5589"/>
                    <a:pt x="21878" y="5613"/>
                  </a:cubicBezTo>
                  <a:cubicBezTo>
                    <a:pt x="21978" y="5674"/>
                    <a:pt x="22083" y="5730"/>
                    <a:pt x="22191" y="5780"/>
                  </a:cubicBezTo>
                  <a:cubicBezTo>
                    <a:pt x="22202" y="5784"/>
                    <a:pt x="22213" y="5788"/>
                    <a:pt x="22226" y="5788"/>
                  </a:cubicBezTo>
                  <a:cubicBezTo>
                    <a:pt x="22258" y="5788"/>
                    <a:pt x="22290" y="5768"/>
                    <a:pt x="22304" y="5736"/>
                  </a:cubicBezTo>
                  <a:cubicBezTo>
                    <a:pt x="22324" y="5693"/>
                    <a:pt x="22304" y="5642"/>
                    <a:pt x="22261" y="5623"/>
                  </a:cubicBezTo>
                  <a:cubicBezTo>
                    <a:pt x="22160" y="5576"/>
                    <a:pt x="22061" y="5523"/>
                    <a:pt x="21968" y="5467"/>
                  </a:cubicBezTo>
                  <a:cubicBezTo>
                    <a:pt x="21954" y="5458"/>
                    <a:pt x="21938" y="5454"/>
                    <a:pt x="21922" y="5454"/>
                  </a:cubicBezTo>
                  <a:close/>
                  <a:moveTo>
                    <a:pt x="24750" y="5751"/>
                  </a:moveTo>
                  <a:cubicBezTo>
                    <a:pt x="24743" y="5751"/>
                    <a:pt x="24735" y="5752"/>
                    <a:pt x="24727" y="5754"/>
                  </a:cubicBezTo>
                  <a:cubicBezTo>
                    <a:pt x="24618" y="5783"/>
                    <a:pt x="24508" y="5808"/>
                    <a:pt x="24399" y="5829"/>
                  </a:cubicBezTo>
                  <a:cubicBezTo>
                    <a:pt x="24352" y="5837"/>
                    <a:pt x="24322" y="5882"/>
                    <a:pt x="24330" y="5929"/>
                  </a:cubicBezTo>
                  <a:cubicBezTo>
                    <a:pt x="24338" y="5970"/>
                    <a:pt x="24375" y="5999"/>
                    <a:pt x="24415" y="5999"/>
                  </a:cubicBezTo>
                  <a:cubicBezTo>
                    <a:pt x="24420" y="5999"/>
                    <a:pt x="24425" y="5999"/>
                    <a:pt x="24431" y="5997"/>
                  </a:cubicBezTo>
                  <a:cubicBezTo>
                    <a:pt x="24545" y="5977"/>
                    <a:pt x="24658" y="5949"/>
                    <a:pt x="24772" y="5919"/>
                  </a:cubicBezTo>
                  <a:cubicBezTo>
                    <a:pt x="24818" y="5908"/>
                    <a:pt x="24846" y="5860"/>
                    <a:pt x="24833" y="5815"/>
                  </a:cubicBezTo>
                  <a:cubicBezTo>
                    <a:pt x="24822" y="5776"/>
                    <a:pt x="24788" y="5751"/>
                    <a:pt x="24750" y="5751"/>
                  </a:cubicBezTo>
                  <a:close/>
                  <a:moveTo>
                    <a:pt x="22710" y="5788"/>
                  </a:moveTo>
                  <a:cubicBezTo>
                    <a:pt x="22672" y="5788"/>
                    <a:pt x="22638" y="5813"/>
                    <a:pt x="22628" y="5852"/>
                  </a:cubicBezTo>
                  <a:cubicBezTo>
                    <a:pt x="22615" y="5898"/>
                    <a:pt x="22642" y="5945"/>
                    <a:pt x="22689" y="5957"/>
                  </a:cubicBezTo>
                  <a:cubicBezTo>
                    <a:pt x="22801" y="5986"/>
                    <a:pt x="22916" y="6010"/>
                    <a:pt x="23033" y="6029"/>
                  </a:cubicBezTo>
                  <a:cubicBezTo>
                    <a:pt x="23038" y="6029"/>
                    <a:pt x="23043" y="6031"/>
                    <a:pt x="23047" y="6031"/>
                  </a:cubicBezTo>
                  <a:cubicBezTo>
                    <a:pt x="23089" y="6031"/>
                    <a:pt x="23126" y="6001"/>
                    <a:pt x="23132" y="5957"/>
                  </a:cubicBezTo>
                  <a:cubicBezTo>
                    <a:pt x="23139" y="5911"/>
                    <a:pt x="23107" y="5868"/>
                    <a:pt x="23060" y="5860"/>
                  </a:cubicBezTo>
                  <a:cubicBezTo>
                    <a:pt x="22950" y="5842"/>
                    <a:pt x="22839" y="5820"/>
                    <a:pt x="22733" y="5791"/>
                  </a:cubicBezTo>
                  <a:cubicBezTo>
                    <a:pt x="22726" y="5789"/>
                    <a:pt x="22718" y="5788"/>
                    <a:pt x="22710" y="5788"/>
                  </a:cubicBezTo>
                  <a:close/>
                  <a:moveTo>
                    <a:pt x="23901" y="5893"/>
                  </a:moveTo>
                  <a:cubicBezTo>
                    <a:pt x="23900" y="5893"/>
                    <a:pt x="23899" y="5893"/>
                    <a:pt x="23898" y="5893"/>
                  </a:cubicBezTo>
                  <a:cubicBezTo>
                    <a:pt x="23803" y="5900"/>
                    <a:pt x="23709" y="5903"/>
                    <a:pt x="23617" y="5903"/>
                  </a:cubicBezTo>
                  <a:cubicBezTo>
                    <a:pt x="23598" y="5903"/>
                    <a:pt x="23580" y="5903"/>
                    <a:pt x="23561" y="5903"/>
                  </a:cubicBezTo>
                  <a:cubicBezTo>
                    <a:pt x="23560" y="5903"/>
                    <a:pt x="23560" y="5903"/>
                    <a:pt x="23559" y="5903"/>
                  </a:cubicBezTo>
                  <a:cubicBezTo>
                    <a:pt x="23513" y="5903"/>
                    <a:pt x="23475" y="5941"/>
                    <a:pt x="23475" y="5986"/>
                  </a:cubicBezTo>
                  <a:cubicBezTo>
                    <a:pt x="23473" y="6034"/>
                    <a:pt x="23512" y="6073"/>
                    <a:pt x="23558" y="6074"/>
                  </a:cubicBezTo>
                  <a:lnTo>
                    <a:pt x="23625" y="6074"/>
                  </a:lnTo>
                  <a:cubicBezTo>
                    <a:pt x="23718" y="6074"/>
                    <a:pt x="23814" y="6071"/>
                    <a:pt x="23909" y="6065"/>
                  </a:cubicBezTo>
                  <a:cubicBezTo>
                    <a:pt x="23957" y="6061"/>
                    <a:pt x="23992" y="6020"/>
                    <a:pt x="23989" y="5973"/>
                  </a:cubicBezTo>
                  <a:cubicBezTo>
                    <a:pt x="23986" y="5926"/>
                    <a:pt x="23946" y="5893"/>
                    <a:pt x="23901" y="5893"/>
                  </a:cubicBezTo>
                  <a:close/>
                  <a:moveTo>
                    <a:pt x="29924" y="5665"/>
                  </a:moveTo>
                  <a:cubicBezTo>
                    <a:pt x="29889" y="5665"/>
                    <a:pt x="29857" y="5686"/>
                    <a:pt x="29843" y="5720"/>
                  </a:cubicBezTo>
                  <a:cubicBezTo>
                    <a:pt x="29802" y="5826"/>
                    <a:pt x="29760" y="5933"/>
                    <a:pt x="29720" y="6041"/>
                  </a:cubicBezTo>
                  <a:cubicBezTo>
                    <a:pt x="29703" y="6085"/>
                    <a:pt x="29725" y="6135"/>
                    <a:pt x="29770" y="6151"/>
                  </a:cubicBezTo>
                  <a:cubicBezTo>
                    <a:pt x="29779" y="6156"/>
                    <a:pt x="29789" y="6157"/>
                    <a:pt x="29800" y="6157"/>
                  </a:cubicBezTo>
                  <a:cubicBezTo>
                    <a:pt x="29835" y="6157"/>
                    <a:pt x="29867" y="6137"/>
                    <a:pt x="29880" y="6101"/>
                  </a:cubicBezTo>
                  <a:cubicBezTo>
                    <a:pt x="29920" y="5996"/>
                    <a:pt x="29962" y="5888"/>
                    <a:pt x="30004" y="5783"/>
                  </a:cubicBezTo>
                  <a:cubicBezTo>
                    <a:pt x="30021" y="5738"/>
                    <a:pt x="29999" y="5688"/>
                    <a:pt x="29956" y="5671"/>
                  </a:cubicBezTo>
                  <a:cubicBezTo>
                    <a:pt x="29945" y="5667"/>
                    <a:pt x="29934" y="5665"/>
                    <a:pt x="29924" y="5665"/>
                  </a:cubicBezTo>
                  <a:close/>
                  <a:moveTo>
                    <a:pt x="444" y="5675"/>
                  </a:moveTo>
                  <a:cubicBezTo>
                    <a:pt x="406" y="5675"/>
                    <a:pt x="371" y="5700"/>
                    <a:pt x="361" y="5740"/>
                  </a:cubicBezTo>
                  <a:cubicBezTo>
                    <a:pt x="332" y="5852"/>
                    <a:pt x="305" y="5965"/>
                    <a:pt x="281" y="6077"/>
                  </a:cubicBezTo>
                  <a:cubicBezTo>
                    <a:pt x="270" y="6124"/>
                    <a:pt x="300" y="6169"/>
                    <a:pt x="347" y="6180"/>
                  </a:cubicBezTo>
                  <a:cubicBezTo>
                    <a:pt x="353" y="6180"/>
                    <a:pt x="358" y="6182"/>
                    <a:pt x="364" y="6182"/>
                  </a:cubicBezTo>
                  <a:cubicBezTo>
                    <a:pt x="405" y="6182"/>
                    <a:pt x="440" y="6154"/>
                    <a:pt x="449" y="6114"/>
                  </a:cubicBezTo>
                  <a:cubicBezTo>
                    <a:pt x="473" y="6004"/>
                    <a:pt x="499" y="5892"/>
                    <a:pt x="528" y="5783"/>
                  </a:cubicBezTo>
                  <a:cubicBezTo>
                    <a:pt x="539" y="5736"/>
                    <a:pt x="512" y="5690"/>
                    <a:pt x="465" y="5677"/>
                  </a:cubicBezTo>
                  <a:cubicBezTo>
                    <a:pt x="458" y="5675"/>
                    <a:pt x="451" y="5675"/>
                    <a:pt x="444" y="5675"/>
                  </a:cubicBezTo>
                  <a:close/>
                  <a:moveTo>
                    <a:pt x="29620" y="6469"/>
                  </a:moveTo>
                  <a:cubicBezTo>
                    <a:pt x="29586" y="6469"/>
                    <a:pt x="29553" y="6491"/>
                    <a:pt x="29541" y="6526"/>
                  </a:cubicBezTo>
                  <a:cubicBezTo>
                    <a:pt x="29501" y="6633"/>
                    <a:pt x="29462" y="6742"/>
                    <a:pt x="29425" y="6851"/>
                  </a:cubicBezTo>
                  <a:cubicBezTo>
                    <a:pt x="29409" y="6896"/>
                    <a:pt x="29433" y="6944"/>
                    <a:pt x="29478" y="6960"/>
                  </a:cubicBezTo>
                  <a:cubicBezTo>
                    <a:pt x="29488" y="6963"/>
                    <a:pt x="29498" y="6965"/>
                    <a:pt x="29506" y="6965"/>
                  </a:cubicBezTo>
                  <a:cubicBezTo>
                    <a:pt x="29542" y="6965"/>
                    <a:pt x="29574" y="6942"/>
                    <a:pt x="29587" y="6907"/>
                  </a:cubicBezTo>
                  <a:cubicBezTo>
                    <a:pt x="29624" y="6800"/>
                    <a:pt x="29662" y="6691"/>
                    <a:pt x="29703" y="6583"/>
                  </a:cubicBezTo>
                  <a:cubicBezTo>
                    <a:pt x="29719" y="6539"/>
                    <a:pt x="29694" y="6491"/>
                    <a:pt x="29650" y="6475"/>
                  </a:cubicBezTo>
                  <a:cubicBezTo>
                    <a:pt x="29640" y="6471"/>
                    <a:pt x="29630" y="6469"/>
                    <a:pt x="29620" y="6469"/>
                  </a:cubicBezTo>
                  <a:close/>
                  <a:moveTo>
                    <a:pt x="265" y="6515"/>
                  </a:moveTo>
                  <a:cubicBezTo>
                    <a:pt x="224" y="6515"/>
                    <a:pt x="187" y="6545"/>
                    <a:pt x="180" y="6587"/>
                  </a:cubicBezTo>
                  <a:cubicBezTo>
                    <a:pt x="161" y="6700"/>
                    <a:pt x="143" y="6814"/>
                    <a:pt x="127" y="6929"/>
                  </a:cubicBezTo>
                  <a:cubicBezTo>
                    <a:pt x="121" y="6976"/>
                    <a:pt x="153" y="7019"/>
                    <a:pt x="201" y="7025"/>
                  </a:cubicBezTo>
                  <a:cubicBezTo>
                    <a:pt x="204" y="7027"/>
                    <a:pt x="209" y="7027"/>
                    <a:pt x="212" y="7027"/>
                  </a:cubicBezTo>
                  <a:cubicBezTo>
                    <a:pt x="256" y="7027"/>
                    <a:pt x="292" y="6995"/>
                    <a:pt x="297" y="6952"/>
                  </a:cubicBezTo>
                  <a:cubicBezTo>
                    <a:pt x="313" y="6840"/>
                    <a:pt x="331" y="6728"/>
                    <a:pt x="350" y="6615"/>
                  </a:cubicBezTo>
                  <a:cubicBezTo>
                    <a:pt x="358" y="6569"/>
                    <a:pt x="328" y="6524"/>
                    <a:pt x="280" y="6516"/>
                  </a:cubicBezTo>
                  <a:cubicBezTo>
                    <a:pt x="275" y="6515"/>
                    <a:pt x="270" y="6515"/>
                    <a:pt x="265" y="6515"/>
                  </a:cubicBezTo>
                  <a:close/>
                  <a:moveTo>
                    <a:pt x="29341" y="7281"/>
                  </a:moveTo>
                  <a:cubicBezTo>
                    <a:pt x="29305" y="7281"/>
                    <a:pt x="29271" y="7303"/>
                    <a:pt x="29259" y="7339"/>
                  </a:cubicBezTo>
                  <a:cubicBezTo>
                    <a:pt x="29224" y="7448"/>
                    <a:pt x="29187" y="7559"/>
                    <a:pt x="29153" y="7668"/>
                  </a:cubicBezTo>
                  <a:cubicBezTo>
                    <a:pt x="29139" y="7712"/>
                    <a:pt x="29163" y="7762"/>
                    <a:pt x="29208" y="7776"/>
                  </a:cubicBezTo>
                  <a:cubicBezTo>
                    <a:pt x="29217" y="7778"/>
                    <a:pt x="29225" y="7780"/>
                    <a:pt x="29235" y="7780"/>
                  </a:cubicBezTo>
                  <a:cubicBezTo>
                    <a:pt x="29272" y="7780"/>
                    <a:pt x="29305" y="7757"/>
                    <a:pt x="29317" y="7720"/>
                  </a:cubicBezTo>
                  <a:cubicBezTo>
                    <a:pt x="29350" y="7612"/>
                    <a:pt x="29387" y="7503"/>
                    <a:pt x="29422" y="7394"/>
                  </a:cubicBezTo>
                  <a:cubicBezTo>
                    <a:pt x="29437" y="7349"/>
                    <a:pt x="29413" y="7301"/>
                    <a:pt x="29368" y="7285"/>
                  </a:cubicBezTo>
                  <a:cubicBezTo>
                    <a:pt x="29359" y="7282"/>
                    <a:pt x="29350" y="7281"/>
                    <a:pt x="29341" y="7281"/>
                  </a:cubicBezTo>
                  <a:close/>
                  <a:moveTo>
                    <a:pt x="153" y="7366"/>
                  </a:moveTo>
                  <a:cubicBezTo>
                    <a:pt x="109" y="7366"/>
                    <a:pt x="70" y="7399"/>
                    <a:pt x="67" y="7443"/>
                  </a:cubicBezTo>
                  <a:cubicBezTo>
                    <a:pt x="54" y="7559"/>
                    <a:pt x="44" y="7674"/>
                    <a:pt x="36" y="7789"/>
                  </a:cubicBezTo>
                  <a:cubicBezTo>
                    <a:pt x="33" y="7836"/>
                    <a:pt x="68" y="7877"/>
                    <a:pt x="116" y="7881"/>
                  </a:cubicBezTo>
                  <a:lnTo>
                    <a:pt x="123" y="7881"/>
                  </a:lnTo>
                  <a:cubicBezTo>
                    <a:pt x="168" y="7881"/>
                    <a:pt x="204" y="7847"/>
                    <a:pt x="208" y="7800"/>
                  </a:cubicBezTo>
                  <a:cubicBezTo>
                    <a:pt x="216" y="7687"/>
                    <a:pt x="225" y="7573"/>
                    <a:pt x="236" y="7461"/>
                  </a:cubicBezTo>
                  <a:cubicBezTo>
                    <a:pt x="241" y="7413"/>
                    <a:pt x="208" y="7371"/>
                    <a:pt x="159" y="7367"/>
                  </a:cubicBezTo>
                  <a:cubicBezTo>
                    <a:pt x="157" y="7366"/>
                    <a:pt x="155" y="7366"/>
                    <a:pt x="153" y="7366"/>
                  </a:cubicBezTo>
                  <a:close/>
                  <a:moveTo>
                    <a:pt x="29081" y="8101"/>
                  </a:moveTo>
                  <a:cubicBezTo>
                    <a:pt x="29045" y="8101"/>
                    <a:pt x="29011" y="8125"/>
                    <a:pt x="29000" y="8162"/>
                  </a:cubicBezTo>
                  <a:cubicBezTo>
                    <a:pt x="28967" y="8271"/>
                    <a:pt x="28934" y="8382"/>
                    <a:pt x="28903" y="8492"/>
                  </a:cubicBezTo>
                  <a:cubicBezTo>
                    <a:pt x="28889" y="8537"/>
                    <a:pt x="28916" y="8585"/>
                    <a:pt x="28961" y="8598"/>
                  </a:cubicBezTo>
                  <a:cubicBezTo>
                    <a:pt x="28969" y="8601"/>
                    <a:pt x="28977" y="8603"/>
                    <a:pt x="28985" y="8603"/>
                  </a:cubicBezTo>
                  <a:cubicBezTo>
                    <a:pt x="29024" y="8603"/>
                    <a:pt x="29057" y="8577"/>
                    <a:pt x="29068" y="8540"/>
                  </a:cubicBezTo>
                  <a:cubicBezTo>
                    <a:pt x="29100" y="8430"/>
                    <a:pt x="29132" y="8321"/>
                    <a:pt x="29164" y="8210"/>
                  </a:cubicBezTo>
                  <a:cubicBezTo>
                    <a:pt x="29179" y="8166"/>
                    <a:pt x="29153" y="8118"/>
                    <a:pt x="29107" y="8105"/>
                  </a:cubicBezTo>
                  <a:cubicBezTo>
                    <a:pt x="29098" y="8102"/>
                    <a:pt x="29090" y="8101"/>
                    <a:pt x="29081" y="8101"/>
                  </a:cubicBezTo>
                  <a:close/>
                  <a:moveTo>
                    <a:pt x="91" y="8223"/>
                  </a:moveTo>
                  <a:cubicBezTo>
                    <a:pt x="45" y="8223"/>
                    <a:pt x="11" y="8260"/>
                    <a:pt x="9" y="8306"/>
                  </a:cubicBezTo>
                  <a:cubicBezTo>
                    <a:pt x="4" y="8422"/>
                    <a:pt x="3" y="8537"/>
                    <a:pt x="1" y="8652"/>
                  </a:cubicBezTo>
                  <a:cubicBezTo>
                    <a:pt x="1" y="8699"/>
                    <a:pt x="38" y="8739"/>
                    <a:pt x="86" y="8739"/>
                  </a:cubicBezTo>
                  <a:lnTo>
                    <a:pt x="87" y="8739"/>
                  </a:lnTo>
                  <a:cubicBezTo>
                    <a:pt x="134" y="8739"/>
                    <a:pt x="172" y="8700"/>
                    <a:pt x="172" y="8654"/>
                  </a:cubicBezTo>
                  <a:cubicBezTo>
                    <a:pt x="174" y="8540"/>
                    <a:pt x="177" y="8427"/>
                    <a:pt x="180" y="8313"/>
                  </a:cubicBezTo>
                  <a:cubicBezTo>
                    <a:pt x="182" y="8265"/>
                    <a:pt x="145" y="8225"/>
                    <a:pt x="97" y="8223"/>
                  </a:cubicBezTo>
                  <a:cubicBezTo>
                    <a:pt x="95" y="8223"/>
                    <a:pt x="93" y="8223"/>
                    <a:pt x="91" y="8223"/>
                  </a:cubicBezTo>
                  <a:close/>
                  <a:moveTo>
                    <a:pt x="28847" y="8926"/>
                  </a:moveTo>
                  <a:cubicBezTo>
                    <a:pt x="28809" y="8926"/>
                    <a:pt x="28775" y="8952"/>
                    <a:pt x="28764" y="8990"/>
                  </a:cubicBezTo>
                  <a:cubicBezTo>
                    <a:pt x="28734" y="9101"/>
                    <a:pt x="28705" y="9211"/>
                    <a:pt x="28676" y="9323"/>
                  </a:cubicBezTo>
                  <a:cubicBezTo>
                    <a:pt x="28663" y="9370"/>
                    <a:pt x="28692" y="9416"/>
                    <a:pt x="28737" y="9427"/>
                  </a:cubicBezTo>
                  <a:cubicBezTo>
                    <a:pt x="28745" y="9431"/>
                    <a:pt x="28751" y="9431"/>
                    <a:pt x="28759" y="9431"/>
                  </a:cubicBezTo>
                  <a:cubicBezTo>
                    <a:pt x="28798" y="9431"/>
                    <a:pt x="28833" y="9405"/>
                    <a:pt x="28843" y="9367"/>
                  </a:cubicBezTo>
                  <a:cubicBezTo>
                    <a:pt x="28870" y="9256"/>
                    <a:pt x="28900" y="9146"/>
                    <a:pt x="28929" y="9035"/>
                  </a:cubicBezTo>
                  <a:cubicBezTo>
                    <a:pt x="28942" y="8989"/>
                    <a:pt x="28915" y="8942"/>
                    <a:pt x="28870" y="8929"/>
                  </a:cubicBezTo>
                  <a:cubicBezTo>
                    <a:pt x="28862" y="8927"/>
                    <a:pt x="28854" y="8926"/>
                    <a:pt x="28847" y="8926"/>
                  </a:cubicBezTo>
                  <a:close/>
                  <a:moveTo>
                    <a:pt x="93" y="9083"/>
                  </a:moveTo>
                  <a:cubicBezTo>
                    <a:pt x="91" y="9083"/>
                    <a:pt x="89" y="9083"/>
                    <a:pt x="87" y="9083"/>
                  </a:cubicBezTo>
                  <a:cubicBezTo>
                    <a:pt x="41" y="9083"/>
                    <a:pt x="3" y="9123"/>
                    <a:pt x="4" y="9171"/>
                  </a:cubicBezTo>
                  <a:cubicBezTo>
                    <a:pt x="7" y="9286"/>
                    <a:pt x="11" y="9400"/>
                    <a:pt x="15" y="9515"/>
                  </a:cubicBezTo>
                  <a:cubicBezTo>
                    <a:pt x="19" y="9562"/>
                    <a:pt x="57" y="9597"/>
                    <a:pt x="102" y="9597"/>
                  </a:cubicBezTo>
                  <a:lnTo>
                    <a:pt x="105" y="9597"/>
                  </a:lnTo>
                  <a:cubicBezTo>
                    <a:pt x="153" y="9596"/>
                    <a:pt x="190" y="9556"/>
                    <a:pt x="188" y="9507"/>
                  </a:cubicBezTo>
                  <a:cubicBezTo>
                    <a:pt x="182" y="9394"/>
                    <a:pt x="179" y="9280"/>
                    <a:pt x="176" y="9166"/>
                  </a:cubicBezTo>
                  <a:cubicBezTo>
                    <a:pt x="176" y="9120"/>
                    <a:pt x="137" y="9083"/>
                    <a:pt x="93" y="9083"/>
                  </a:cubicBezTo>
                  <a:close/>
                  <a:moveTo>
                    <a:pt x="28632" y="9759"/>
                  </a:moveTo>
                  <a:cubicBezTo>
                    <a:pt x="28595" y="9759"/>
                    <a:pt x="28561" y="9786"/>
                    <a:pt x="28551" y="9825"/>
                  </a:cubicBezTo>
                  <a:cubicBezTo>
                    <a:pt x="28524" y="9937"/>
                    <a:pt x="28497" y="10049"/>
                    <a:pt x="28471" y="10161"/>
                  </a:cubicBezTo>
                  <a:lnTo>
                    <a:pt x="28471" y="10162"/>
                  </a:lnTo>
                  <a:cubicBezTo>
                    <a:pt x="28461" y="10209"/>
                    <a:pt x="28490" y="10254"/>
                    <a:pt x="28537" y="10265"/>
                  </a:cubicBezTo>
                  <a:cubicBezTo>
                    <a:pt x="28543" y="10267"/>
                    <a:pt x="28548" y="10267"/>
                    <a:pt x="28554" y="10267"/>
                  </a:cubicBezTo>
                  <a:cubicBezTo>
                    <a:pt x="28594" y="10267"/>
                    <a:pt x="28630" y="10239"/>
                    <a:pt x="28639" y="10199"/>
                  </a:cubicBezTo>
                  <a:cubicBezTo>
                    <a:pt x="28665" y="10087"/>
                    <a:pt x="28690" y="9977"/>
                    <a:pt x="28718" y="9865"/>
                  </a:cubicBezTo>
                  <a:cubicBezTo>
                    <a:pt x="28729" y="9820"/>
                    <a:pt x="28700" y="9773"/>
                    <a:pt x="28654" y="9762"/>
                  </a:cubicBezTo>
                  <a:cubicBezTo>
                    <a:pt x="28646" y="9760"/>
                    <a:pt x="28639" y="9759"/>
                    <a:pt x="28632" y="9759"/>
                  </a:cubicBezTo>
                  <a:close/>
                  <a:moveTo>
                    <a:pt x="134" y="9941"/>
                  </a:moveTo>
                  <a:cubicBezTo>
                    <a:pt x="132" y="9941"/>
                    <a:pt x="129" y="9941"/>
                    <a:pt x="126" y="9941"/>
                  </a:cubicBezTo>
                  <a:cubicBezTo>
                    <a:pt x="79" y="9945"/>
                    <a:pt x="44" y="9986"/>
                    <a:pt x="47" y="10033"/>
                  </a:cubicBezTo>
                  <a:cubicBezTo>
                    <a:pt x="54" y="10113"/>
                    <a:pt x="60" y="10191"/>
                    <a:pt x="67" y="10270"/>
                  </a:cubicBezTo>
                  <a:lnTo>
                    <a:pt x="76" y="10377"/>
                  </a:lnTo>
                  <a:cubicBezTo>
                    <a:pt x="81" y="10422"/>
                    <a:pt x="118" y="10454"/>
                    <a:pt x="163" y="10454"/>
                  </a:cubicBezTo>
                  <a:lnTo>
                    <a:pt x="171" y="10454"/>
                  </a:lnTo>
                  <a:cubicBezTo>
                    <a:pt x="217" y="10451"/>
                    <a:pt x="252" y="10407"/>
                    <a:pt x="248" y="10361"/>
                  </a:cubicBezTo>
                  <a:lnTo>
                    <a:pt x="238" y="10254"/>
                  </a:lnTo>
                  <a:cubicBezTo>
                    <a:pt x="232" y="10177"/>
                    <a:pt x="225" y="10098"/>
                    <a:pt x="219" y="10020"/>
                  </a:cubicBezTo>
                  <a:cubicBezTo>
                    <a:pt x="216" y="9976"/>
                    <a:pt x="179" y="9941"/>
                    <a:pt x="134" y="9941"/>
                  </a:cubicBezTo>
                  <a:close/>
                  <a:moveTo>
                    <a:pt x="28454" y="10602"/>
                  </a:moveTo>
                  <a:cubicBezTo>
                    <a:pt x="28413" y="10602"/>
                    <a:pt x="28376" y="10632"/>
                    <a:pt x="28370" y="10673"/>
                  </a:cubicBezTo>
                  <a:cubicBezTo>
                    <a:pt x="28349" y="10793"/>
                    <a:pt x="28335" y="10910"/>
                    <a:pt x="28324" y="11019"/>
                  </a:cubicBezTo>
                  <a:cubicBezTo>
                    <a:pt x="28321" y="11067"/>
                    <a:pt x="28354" y="11109"/>
                    <a:pt x="28402" y="11114"/>
                  </a:cubicBezTo>
                  <a:lnTo>
                    <a:pt x="28410" y="11114"/>
                  </a:lnTo>
                  <a:cubicBezTo>
                    <a:pt x="28453" y="11114"/>
                    <a:pt x="28492" y="11080"/>
                    <a:pt x="28495" y="11035"/>
                  </a:cubicBezTo>
                  <a:cubicBezTo>
                    <a:pt x="28506" y="10929"/>
                    <a:pt x="28521" y="10817"/>
                    <a:pt x="28540" y="10700"/>
                  </a:cubicBezTo>
                  <a:cubicBezTo>
                    <a:pt x="28546" y="10654"/>
                    <a:pt x="28516" y="10609"/>
                    <a:pt x="28468" y="10603"/>
                  </a:cubicBezTo>
                  <a:cubicBezTo>
                    <a:pt x="28463" y="10602"/>
                    <a:pt x="28458" y="10602"/>
                    <a:pt x="28454" y="10602"/>
                  </a:cubicBezTo>
                  <a:close/>
                  <a:moveTo>
                    <a:pt x="218" y="10794"/>
                  </a:moveTo>
                  <a:cubicBezTo>
                    <a:pt x="215" y="10794"/>
                    <a:pt x="212" y="10795"/>
                    <a:pt x="209" y="10795"/>
                  </a:cubicBezTo>
                  <a:cubicBezTo>
                    <a:pt x="163" y="10801"/>
                    <a:pt x="129" y="10845"/>
                    <a:pt x="135" y="10893"/>
                  </a:cubicBezTo>
                  <a:cubicBezTo>
                    <a:pt x="151" y="11006"/>
                    <a:pt x="168" y="11120"/>
                    <a:pt x="187" y="11234"/>
                  </a:cubicBezTo>
                  <a:cubicBezTo>
                    <a:pt x="193" y="11277"/>
                    <a:pt x="230" y="11307"/>
                    <a:pt x="270" y="11307"/>
                  </a:cubicBezTo>
                  <a:cubicBezTo>
                    <a:pt x="275" y="11307"/>
                    <a:pt x="280" y="11306"/>
                    <a:pt x="284" y="11306"/>
                  </a:cubicBezTo>
                  <a:cubicBezTo>
                    <a:pt x="331" y="11298"/>
                    <a:pt x="363" y="11255"/>
                    <a:pt x="355" y="11206"/>
                  </a:cubicBezTo>
                  <a:cubicBezTo>
                    <a:pt x="337" y="11094"/>
                    <a:pt x="321" y="10982"/>
                    <a:pt x="305" y="10869"/>
                  </a:cubicBezTo>
                  <a:cubicBezTo>
                    <a:pt x="301" y="10825"/>
                    <a:pt x="261" y="10794"/>
                    <a:pt x="218" y="10794"/>
                  </a:cubicBezTo>
                  <a:close/>
                  <a:moveTo>
                    <a:pt x="28396" y="11456"/>
                  </a:moveTo>
                  <a:cubicBezTo>
                    <a:pt x="28395" y="11456"/>
                    <a:pt x="28393" y="11456"/>
                    <a:pt x="28391" y="11456"/>
                  </a:cubicBezTo>
                  <a:cubicBezTo>
                    <a:pt x="28345" y="11459"/>
                    <a:pt x="28308" y="11500"/>
                    <a:pt x="28309" y="11546"/>
                  </a:cubicBezTo>
                  <a:cubicBezTo>
                    <a:pt x="28316" y="11666"/>
                    <a:pt x="28329" y="11785"/>
                    <a:pt x="28348" y="11898"/>
                  </a:cubicBezTo>
                  <a:cubicBezTo>
                    <a:pt x="28354" y="11940"/>
                    <a:pt x="28391" y="11970"/>
                    <a:pt x="28433" y="11970"/>
                  </a:cubicBezTo>
                  <a:cubicBezTo>
                    <a:pt x="28436" y="11970"/>
                    <a:pt x="28442" y="11970"/>
                    <a:pt x="28445" y="11969"/>
                  </a:cubicBezTo>
                  <a:cubicBezTo>
                    <a:pt x="28493" y="11961"/>
                    <a:pt x="28524" y="11916"/>
                    <a:pt x="28516" y="11869"/>
                  </a:cubicBezTo>
                  <a:cubicBezTo>
                    <a:pt x="28498" y="11764"/>
                    <a:pt x="28487" y="11652"/>
                    <a:pt x="28481" y="11538"/>
                  </a:cubicBezTo>
                  <a:cubicBezTo>
                    <a:pt x="28479" y="11493"/>
                    <a:pt x="28441" y="11456"/>
                    <a:pt x="28396" y="11456"/>
                  </a:cubicBezTo>
                  <a:close/>
                  <a:moveTo>
                    <a:pt x="365" y="11642"/>
                  </a:moveTo>
                  <a:cubicBezTo>
                    <a:pt x="359" y="11642"/>
                    <a:pt x="353" y="11642"/>
                    <a:pt x="347" y="11644"/>
                  </a:cubicBezTo>
                  <a:cubicBezTo>
                    <a:pt x="300" y="11653"/>
                    <a:pt x="272" y="11698"/>
                    <a:pt x="281" y="11745"/>
                  </a:cubicBezTo>
                  <a:cubicBezTo>
                    <a:pt x="304" y="11860"/>
                    <a:pt x="331" y="11974"/>
                    <a:pt x="356" y="12084"/>
                  </a:cubicBezTo>
                  <a:cubicBezTo>
                    <a:pt x="366" y="12122"/>
                    <a:pt x="401" y="12148"/>
                    <a:pt x="440" y="12148"/>
                  </a:cubicBezTo>
                  <a:cubicBezTo>
                    <a:pt x="448" y="12148"/>
                    <a:pt x="454" y="12148"/>
                    <a:pt x="461" y="12146"/>
                  </a:cubicBezTo>
                  <a:cubicBezTo>
                    <a:pt x="507" y="12135"/>
                    <a:pt x="536" y="12089"/>
                    <a:pt x="525" y="12042"/>
                  </a:cubicBezTo>
                  <a:cubicBezTo>
                    <a:pt x="497" y="11935"/>
                    <a:pt x="472" y="11823"/>
                    <a:pt x="449" y="11709"/>
                  </a:cubicBezTo>
                  <a:cubicBezTo>
                    <a:pt x="441" y="11669"/>
                    <a:pt x="405" y="11642"/>
                    <a:pt x="365" y="11642"/>
                  </a:cubicBezTo>
                  <a:close/>
                  <a:moveTo>
                    <a:pt x="28568" y="12294"/>
                  </a:moveTo>
                  <a:cubicBezTo>
                    <a:pt x="28558" y="12294"/>
                    <a:pt x="28547" y="12296"/>
                    <a:pt x="28537" y="12300"/>
                  </a:cubicBezTo>
                  <a:cubicBezTo>
                    <a:pt x="28493" y="12318"/>
                    <a:pt x="28471" y="12367"/>
                    <a:pt x="28487" y="12411"/>
                  </a:cubicBezTo>
                  <a:cubicBezTo>
                    <a:pt x="28529" y="12520"/>
                    <a:pt x="28578" y="12627"/>
                    <a:pt x="28634" y="12733"/>
                  </a:cubicBezTo>
                  <a:cubicBezTo>
                    <a:pt x="28650" y="12761"/>
                    <a:pt x="28679" y="12779"/>
                    <a:pt x="28711" y="12779"/>
                  </a:cubicBezTo>
                  <a:cubicBezTo>
                    <a:pt x="28724" y="12779"/>
                    <a:pt x="28739" y="12776"/>
                    <a:pt x="28751" y="12768"/>
                  </a:cubicBezTo>
                  <a:cubicBezTo>
                    <a:pt x="28793" y="12745"/>
                    <a:pt x="28809" y="12694"/>
                    <a:pt x="28787" y="12652"/>
                  </a:cubicBezTo>
                  <a:cubicBezTo>
                    <a:pt x="28734" y="12553"/>
                    <a:pt x="28687" y="12451"/>
                    <a:pt x="28647" y="12350"/>
                  </a:cubicBezTo>
                  <a:cubicBezTo>
                    <a:pt x="28635" y="12315"/>
                    <a:pt x="28603" y="12294"/>
                    <a:pt x="28568" y="12294"/>
                  </a:cubicBezTo>
                  <a:close/>
                  <a:moveTo>
                    <a:pt x="578" y="12474"/>
                  </a:moveTo>
                  <a:cubicBezTo>
                    <a:pt x="569" y="12474"/>
                    <a:pt x="560" y="12475"/>
                    <a:pt x="552" y="12478"/>
                  </a:cubicBezTo>
                  <a:cubicBezTo>
                    <a:pt x="507" y="12492"/>
                    <a:pt x="481" y="12540"/>
                    <a:pt x="496" y="12585"/>
                  </a:cubicBezTo>
                  <a:cubicBezTo>
                    <a:pt x="529" y="12697"/>
                    <a:pt x="566" y="12808"/>
                    <a:pt x="605" y="12915"/>
                  </a:cubicBezTo>
                  <a:cubicBezTo>
                    <a:pt x="617" y="12950"/>
                    <a:pt x="650" y="12973"/>
                    <a:pt x="685" y="12973"/>
                  </a:cubicBezTo>
                  <a:cubicBezTo>
                    <a:pt x="694" y="12973"/>
                    <a:pt x="704" y="12971"/>
                    <a:pt x="714" y="12968"/>
                  </a:cubicBezTo>
                  <a:cubicBezTo>
                    <a:pt x="758" y="12952"/>
                    <a:pt x="782" y="12902"/>
                    <a:pt x="766" y="12857"/>
                  </a:cubicBezTo>
                  <a:cubicBezTo>
                    <a:pt x="730" y="12752"/>
                    <a:pt x="693" y="12644"/>
                    <a:pt x="659" y="12534"/>
                  </a:cubicBezTo>
                  <a:cubicBezTo>
                    <a:pt x="649" y="12498"/>
                    <a:pt x="614" y="12474"/>
                    <a:pt x="578" y="12474"/>
                  </a:cubicBezTo>
                  <a:close/>
                  <a:moveTo>
                    <a:pt x="28989" y="13041"/>
                  </a:moveTo>
                  <a:cubicBezTo>
                    <a:pt x="28972" y="13041"/>
                    <a:pt x="28955" y="13046"/>
                    <a:pt x="28940" y="13056"/>
                  </a:cubicBezTo>
                  <a:cubicBezTo>
                    <a:pt x="28900" y="13082"/>
                    <a:pt x="28891" y="13134"/>
                    <a:pt x="28916" y="13175"/>
                  </a:cubicBezTo>
                  <a:cubicBezTo>
                    <a:pt x="28982" y="13275"/>
                    <a:pt x="29032" y="13368"/>
                    <a:pt x="29068" y="13461"/>
                  </a:cubicBezTo>
                  <a:cubicBezTo>
                    <a:pt x="29081" y="13495"/>
                    <a:pt x="29113" y="13516"/>
                    <a:pt x="29148" y="13516"/>
                  </a:cubicBezTo>
                  <a:cubicBezTo>
                    <a:pt x="29158" y="13516"/>
                    <a:pt x="29169" y="13514"/>
                    <a:pt x="29179" y="13511"/>
                  </a:cubicBezTo>
                  <a:cubicBezTo>
                    <a:pt x="29224" y="13493"/>
                    <a:pt x="29245" y="13444"/>
                    <a:pt x="29229" y="13399"/>
                  </a:cubicBezTo>
                  <a:cubicBezTo>
                    <a:pt x="29188" y="13295"/>
                    <a:pt x="29132" y="13191"/>
                    <a:pt x="29059" y="13078"/>
                  </a:cubicBezTo>
                  <a:cubicBezTo>
                    <a:pt x="29043" y="13054"/>
                    <a:pt x="29016" y="13041"/>
                    <a:pt x="28989" y="13041"/>
                  </a:cubicBezTo>
                  <a:close/>
                  <a:moveTo>
                    <a:pt x="873" y="13280"/>
                  </a:moveTo>
                  <a:cubicBezTo>
                    <a:pt x="862" y="13280"/>
                    <a:pt x="851" y="13282"/>
                    <a:pt x="840" y="13287"/>
                  </a:cubicBezTo>
                  <a:cubicBezTo>
                    <a:pt x="797" y="13306"/>
                    <a:pt x="778" y="13357"/>
                    <a:pt x="797" y="13400"/>
                  </a:cubicBezTo>
                  <a:cubicBezTo>
                    <a:pt x="843" y="13508"/>
                    <a:pt x="893" y="13613"/>
                    <a:pt x="944" y="13716"/>
                  </a:cubicBezTo>
                  <a:cubicBezTo>
                    <a:pt x="960" y="13745"/>
                    <a:pt x="991" y="13762"/>
                    <a:pt x="1021" y="13762"/>
                  </a:cubicBezTo>
                  <a:cubicBezTo>
                    <a:pt x="1035" y="13762"/>
                    <a:pt x="1048" y="13759"/>
                    <a:pt x="1061" y="13753"/>
                  </a:cubicBezTo>
                  <a:cubicBezTo>
                    <a:pt x="1103" y="13732"/>
                    <a:pt x="1120" y="13681"/>
                    <a:pt x="1098" y="13637"/>
                  </a:cubicBezTo>
                  <a:cubicBezTo>
                    <a:pt x="1048" y="13540"/>
                    <a:pt x="1000" y="13436"/>
                    <a:pt x="954" y="13331"/>
                  </a:cubicBezTo>
                  <a:cubicBezTo>
                    <a:pt x="939" y="13299"/>
                    <a:pt x="907" y="13280"/>
                    <a:pt x="873" y="13280"/>
                  </a:cubicBezTo>
                  <a:close/>
                  <a:moveTo>
                    <a:pt x="29208" y="13849"/>
                  </a:moveTo>
                  <a:cubicBezTo>
                    <a:pt x="29165" y="13849"/>
                    <a:pt x="29129" y="13880"/>
                    <a:pt x="29123" y="13922"/>
                  </a:cubicBezTo>
                  <a:cubicBezTo>
                    <a:pt x="29108" y="14018"/>
                    <a:pt x="29078" y="14119"/>
                    <a:pt x="29030" y="14230"/>
                  </a:cubicBezTo>
                  <a:cubicBezTo>
                    <a:pt x="29011" y="14273"/>
                    <a:pt x="29032" y="14324"/>
                    <a:pt x="29075" y="14343"/>
                  </a:cubicBezTo>
                  <a:cubicBezTo>
                    <a:pt x="29086" y="14348"/>
                    <a:pt x="29097" y="14350"/>
                    <a:pt x="29108" y="14350"/>
                  </a:cubicBezTo>
                  <a:cubicBezTo>
                    <a:pt x="29142" y="14350"/>
                    <a:pt x="29174" y="14331"/>
                    <a:pt x="29188" y="14297"/>
                  </a:cubicBezTo>
                  <a:cubicBezTo>
                    <a:pt x="29241" y="14174"/>
                    <a:pt x="29275" y="14058"/>
                    <a:pt x="29293" y="13948"/>
                  </a:cubicBezTo>
                  <a:cubicBezTo>
                    <a:pt x="29299" y="13902"/>
                    <a:pt x="29267" y="13858"/>
                    <a:pt x="29221" y="13850"/>
                  </a:cubicBezTo>
                  <a:cubicBezTo>
                    <a:pt x="29216" y="13850"/>
                    <a:pt x="29212" y="13849"/>
                    <a:pt x="29208" y="13849"/>
                  </a:cubicBezTo>
                  <a:close/>
                  <a:moveTo>
                    <a:pt x="1274" y="14040"/>
                  </a:moveTo>
                  <a:cubicBezTo>
                    <a:pt x="1259" y="14040"/>
                    <a:pt x="1243" y="14045"/>
                    <a:pt x="1229" y="14054"/>
                  </a:cubicBezTo>
                  <a:cubicBezTo>
                    <a:pt x="1188" y="14078"/>
                    <a:pt x="1176" y="14131"/>
                    <a:pt x="1200" y="14172"/>
                  </a:cubicBezTo>
                  <a:cubicBezTo>
                    <a:pt x="1263" y="14270"/>
                    <a:pt x="1328" y="14368"/>
                    <a:pt x="1396" y="14462"/>
                  </a:cubicBezTo>
                  <a:cubicBezTo>
                    <a:pt x="1412" y="14484"/>
                    <a:pt x="1437" y="14497"/>
                    <a:pt x="1465" y="14497"/>
                  </a:cubicBezTo>
                  <a:cubicBezTo>
                    <a:pt x="1482" y="14497"/>
                    <a:pt x="1500" y="14492"/>
                    <a:pt x="1514" y="14481"/>
                  </a:cubicBezTo>
                  <a:cubicBezTo>
                    <a:pt x="1553" y="14454"/>
                    <a:pt x="1562" y="14400"/>
                    <a:pt x="1535" y="14361"/>
                  </a:cubicBezTo>
                  <a:cubicBezTo>
                    <a:pt x="1469" y="14271"/>
                    <a:pt x="1407" y="14177"/>
                    <a:pt x="1346" y="14081"/>
                  </a:cubicBezTo>
                  <a:cubicBezTo>
                    <a:pt x="1331" y="14055"/>
                    <a:pt x="1303" y="14040"/>
                    <a:pt x="1274" y="14040"/>
                  </a:cubicBezTo>
                  <a:close/>
                  <a:moveTo>
                    <a:pt x="28862" y="14630"/>
                  </a:moveTo>
                  <a:cubicBezTo>
                    <a:pt x="28833" y="14630"/>
                    <a:pt x="28805" y="14644"/>
                    <a:pt x="28790" y="14670"/>
                  </a:cubicBezTo>
                  <a:cubicBezTo>
                    <a:pt x="28745" y="14741"/>
                    <a:pt x="28698" y="14814"/>
                    <a:pt x="28649" y="14890"/>
                  </a:cubicBezTo>
                  <a:cubicBezTo>
                    <a:pt x="28634" y="14912"/>
                    <a:pt x="28620" y="14934"/>
                    <a:pt x="28606" y="14957"/>
                  </a:cubicBezTo>
                  <a:cubicBezTo>
                    <a:pt x="28578" y="14997"/>
                    <a:pt x="28590" y="15050"/>
                    <a:pt x="28628" y="15077"/>
                  </a:cubicBezTo>
                  <a:cubicBezTo>
                    <a:pt x="28644" y="15087"/>
                    <a:pt x="28660" y="15091"/>
                    <a:pt x="28676" y="15091"/>
                  </a:cubicBezTo>
                  <a:cubicBezTo>
                    <a:pt x="28705" y="15091"/>
                    <a:pt x="28732" y="15079"/>
                    <a:pt x="28748" y="15053"/>
                  </a:cubicBezTo>
                  <a:cubicBezTo>
                    <a:pt x="28763" y="15030"/>
                    <a:pt x="28779" y="15006"/>
                    <a:pt x="28793" y="14984"/>
                  </a:cubicBezTo>
                  <a:cubicBezTo>
                    <a:pt x="28844" y="14907"/>
                    <a:pt x="28891" y="14833"/>
                    <a:pt x="28935" y="14761"/>
                  </a:cubicBezTo>
                  <a:cubicBezTo>
                    <a:pt x="28959" y="14721"/>
                    <a:pt x="28948" y="14669"/>
                    <a:pt x="28907" y="14643"/>
                  </a:cubicBezTo>
                  <a:cubicBezTo>
                    <a:pt x="28893" y="14634"/>
                    <a:pt x="28877" y="14630"/>
                    <a:pt x="28862" y="14630"/>
                  </a:cubicBezTo>
                  <a:close/>
                  <a:moveTo>
                    <a:pt x="1785" y="14728"/>
                  </a:moveTo>
                  <a:cubicBezTo>
                    <a:pt x="1765" y="14728"/>
                    <a:pt x="1745" y="14735"/>
                    <a:pt x="1729" y="14749"/>
                  </a:cubicBezTo>
                  <a:cubicBezTo>
                    <a:pt x="1694" y="14781"/>
                    <a:pt x="1690" y="14835"/>
                    <a:pt x="1722" y="14870"/>
                  </a:cubicBezTo>
                  <a:cubicBezTo>
                    <a:pt x="1799" y="14957"/>
                    <a:pt x="1881" y="15042"/>
                    <a:pt x="1964" y="15123"/>
                  </a:cubicBezTo>
                  <a:cubicBezTo>
                    <a:pt x="1982" y="15139"/>
                    <a:pt x="2003" y="15147"/>
                    <a:pt x="2023" y="15147"/>
                  </a:cubicBezTo>
                  <a:cubicBezTo>
                    <a:pt x="2046" y="15147"/>
                    <a:pt x="2068" y="15138"/>
                    <a:pt x="2086" y="15120"/>
                  </a:cubicBezTo>
                  <a:cubicBezTo>
                    <a:pt x="2120" y="15087"/>
                    <a:pt x="2118" y="15032"/>
                    <a:pt x="2084" y="15000"/>
                  </a:cubicBezTo>
                  <a:cubicBezTo>
                    <a:pt x="2004" y="14922"/>
                    <a:pt x="1926" y="14840"/>
                    <a:pt x="1851" y="14757"/>
                  </a:cubicBezTo>
                  <a:cubicBezTo>
                    <a:pt x="1833" y="14738"/>
                    <a:pt x="1809" y="14728"/>
                    <a:pt x="1785" y="14728"/>
                  </a:cubicBezTo>
                  <a:close/>
                  <a:moveTo>
                    <a:pt x="2414" y="15312"/>
                  </a:moveTo>
                  <a:cubicBezTo>
                    <a:pt x="2388" y="15312"/>
                    <a:pt x="2363" y="15324"/>
                    <a:pt x="2345" y="15346"/>
                  </a:cubicBezTo>
                  <a:cubicBezTo>
                    <a:pt x="2316" y="15383"/>
                    <a:pt x="2325" y="15437"/>
                    <a:pt x="2361" y="15466"/>
                  </a:cubicBezTo>
                  <a:cubicBezTo>
                    <a:pt x="2453" y="15536"/>
                    <a:pt x="2549" y="15604"/>
                    <a:pt x="2646" y="15668"/>
                  </a:cubicBezTo>
                  <a:cubicBezTo>
                    <a:pt x="2661" y="15677"/>
                    <a:pt x="2678" y="15682"/>
                    <a:pt x="2694" y="15682"/>
                  </a:cubicBezTo>
                  <a:cubicBezTo>
                    <a:pt x="2722" y="15682"/>
                    <a:pt x="2749" y="15669"/>
                    <a:pt x="2766" y="15644"/>
                  </a:cubicBezTo>
                  <a:cubicBezTo>
                    <a:pt x="2792" y="15604"/>
                    <a:pt x="2781" y="15551"/>
                    <a:pt x="2741" y="15525"/>
                  </a:cubicBezTo>
                  <a:cubicBezTo>
                    <a:pt x="2646" y="15463"/>
                    <a:pt x="2555" y="15397"/>
                    <a:pt x="2467" y="15330"/>
                  </a:cubicBezTo>
                  <a:cubicBezTo>
                    <a:pt x="2451" y="15318"/>
                    <a:pt x="2432" y="15312"/>
                    <a:pt x="2414" y="15312"/>
                  </a:cubicBezTo>
                  <a:close/>
                  <a:moveTo>
                    <a:pt x="28373" y="15335"/>
                  </a:moveTo>
                  <a:cubicBezTo>
                    <a:pt x="28347" y="15335"/>
                    <a:pt x="28323" y="15346"/>
                    <a:pt x="28306" y="15368"/>
                  </a:cubicBezTo>
                  <a:cubicBezTo>
                    <a:pt x="28236" y="15455"/>
                    <a:pt x="28162" y="15543"/>
                    <a:pt x="28087" y="15628"/>
                  </a:cubicBezTo>
                  <a:cubicBezTo>
                    <a:pt x="28056" y="15663"/>
                    <a:pt x="28060" y="15717"/>
                    <a:pt x="28095" y="15748"/>
                  </a:cubicBezTo>
                  <a:cubicBezTo>
                    <a:pt x="28111" y="15764"/>
                    <a:pt x="28132" y="15770"/>
                    <a:pt x="28151" y="15770"/>
                  </a:cubicBezTo>
                  <a:cubicBezTo>
                    <a:pt x="28175" y="15770"/>
                    <a:pt x="28199" y="15761"/>
                    <a:pt x="28216" y="15741"/>
                  </a:cubicBezTo>
                  <a:cubicBezTo>
                    <a:pt x="28293" y="15655"/>
                    <a:pt x="28369" y="15565"/>
                    <a:pt x="28441" y="15474"/>
                  </a:cubicBezTo>
                  <a:cubicBezTo>
                    <a:pt x="28469" y="15437"/>
                    <a:pt x="28463" y="15383"/>
                    <a:pt x="28426" y="15354"/>
                  </a:cubicBezTo>
                  <a:cubicBezTo>
                    <a:pt x="28410" y="15342"/>
                    <a:pt x="28391" y="15335"/>
                    <a:pt x="28373" y="15335"/>
                  </a:cubicBezTo>
                  <a:close/>
                  <a:moveTo>
                    <a:pt x="3138" y="15771"/>
                  </a:moveTo>
                  <a:cubicBezTo>
                    <a:pt x="3108" y="15771"/>
                    <a:pt x="3078" y="15788"/>
                    <a:pt x="3063" y="15817"/>
                  </a:cubicBezTo>
                  <a:cubicBezTo>
                    <a:pt x="3040" y="15860"/>
                    <a:pt x="3056" y="15911"/>
                    <a:pt x="3100" y="15934"/>
                  </a:cubicBezTo>
                  <a:cubicBezTo>
                    <a:pt x="3200" y="15986"/>
                    <a:pt x="3306" y="16038"/>
                    <a:pt x="3413" y="16084"/>
                  </a:cubicBezTo>
                  <a:cubicBezTo>
                    <a:pt x="3425" y="16089"/>
                    <a:pt x="3436" y="16092"/>
                    <a:pt x="3449" y="16092"/>
                  </a:cubicBezTo>
                  <a:cubicBezTo>
                    <a:pt x="3481" y="16092"/>
                    <a:pt x="3513" y="16073"/>
                    <a:pt x="3527" y="16041"/>
                  </a:cubicBezTo>
                  <a:cubicBezTo>
                    <a:pt x="3546" y="15998"/>
                    <a:pt x="3526" y="15946"/>
                    <a:pt x="3482" y="15927"/>
                  </a:cubicBezTo>
                  <a:cubicBezTo>
                    <a:pt x="3380" y="15881"/>
                    <a:pt x="3277" y="15833"/>
                    <a:pt x="3178" y="15781"/>
                  </a:cubicBezTo>
                  <a:cubicBezTo>
                    <a:pt x="3165" y="15775"/>
                    <a:pt x="3152" y="15771"/>
                    <a:pt x="3138" y="15771"/>
                  </a:cubicBezTo>
                  <a:close/>
                  <a:moveTo>
                    <a:pt x="27793" y="15970"/>
                  </a:moveTo>
                  <a:cubicBezTo>
                    <a:pt x="27772" y="15970"/>
                    <a:pt x="27751" y="15977"/>
                    <a:pt x="27734" y="15993"/>
                  </a:cubicBezTo>
                  <a:cubicBezTo>
                    <a:pt x="27653" y="16071"/>
                    <a:pt x="27568" y="16148"/>
                    <a:pt x="27483" y="16220"/>
                  </a:cubicBezTo>
                  <a:cubicBezTo>
                    <a:pt x="27446" y="16252"/>
                    <a:pt x="27443" y="16305"/>
                    <a:pt x="27473" y="16342"/>
                  </a:cubicBezTo>
                  <a:cubicBezTo>
                    <a:pt x="27491" y="16361"/>
                    <a:pt x="27515" y="16372"/>
                    <a:pt x="27539" y="16372"/>
                  </a:cubicBezTo>
                  <a:cubicBezTo>
                    <a:pt x="27558" y="16372"/>
                    <a:pt x="27579" y="16364"/>
                    <a:pt x="27595" y="16352"/>
                  </a:cubicBezTo>
                  <a:cubicBezTo>
                    <a:pt x="27683" y="16276"/>
                    <a:pt x="27770" y="16198"/>
                    <a:pt x="27853" y="16118"/>
                  </a:cubicBezTo>
                  <a:cubicBezTo>
                    <a:pt x="27887" y="16084"/>
                    <a:pt x="27888" y="16030"/>
                    <a:pt x="27856" y="15996"/>
                  </a:cubicBezTo>
                  <a:cubicBezTo>
                    <a:pt x="27839" y="15979"/>
                    <a:pt x="27816" y="15970"/>
                    <a:pt x="27793" y="15970"/>
                  </a:cubicBezTo>
                  <a:close/>
                  <a:moveTo>
                    <a:pt x="3927" y="16110"/>
                  </a:moveTo>
                  <a:cubicBezTo>
                    <a:pt x="3892" y="16110"/>
                    <a:pt x="3858" y="16132"/>
                    <a:pt x="3846" y="16167"/>
                  </a:cubicBezTo>
                  <a:cubicBezTo>
                    <a:pt x="3830" y="16212"/>
                    <a:pt x="3854" y="16262"/>
                    <a:pt x="3899" y="16278"/>
                  </a:cubicBezTo>
                  <a:cubicBezTo>
                    <a:pt x="4004" y="16315"/>
                    <a:pt x="4116" y="16352"/>
                    <a:pt x="4228" y="16385"/>
                  </a:cubicBezTo>
                  <a:cubicBezTo>
                    <a:pt x="4236" y="16387"/>
                    <a:pt x="4246" y="16388"/>
                    <a:pt x="4254" y="16388"/>
                  </a:cubicBezTo>
                  <a:cubicBezTo>
                    <a:pt x="4291" y="16388"/>
                    <a:pt x="4325" y="16364"/>
                    <a:pt x="4336" y="16328"/>
                  </a:cubicBezTo>
                  <a:cubicBezTo>
                    <a:pt x="4349" y="16283"/>
                    <a:pt x="4325" y="16235"/>
                    <a:pt x="4278" y="16220"/>
                  </a:cubicBezTo>
                  <a:cubicBezTo>
                    <a:pt x="4168" y="16187"/>
                    <a:pt x="4059" y="16151"/>
                    <a:pt x="3955" y="16115"/>
                  </a:cubicBezTo>
                  <a:cubicBezTo>
                    <a:pt x="3946" y="16111"/>
                    <a:pt x="3936" y="16110"/>
                    <a:pt x="3927" y="16110"/>
                  </a:cubicBezTo>
                  <a:close/>
                  <a:moveTo>
                    <a:pt x="4753" y="16350"/>
                  </a:moveTo>
                  <a:cubicBezTo>
                    <a:pt x="4713" y="16350"/>
                    <a:pt x="4677" y="16375"/>
                    <a:pt x="4667" y="16416"/>
                  </a:cubicBezTo>
                  <a:cubicBezTo>
                    <a:pt x="4656" y="16462"/>
                    <a:pt x="4685" y="16508"/>
                    <a:pt x="4731" y="16520"/>
                  </a:cubicBezTo>
                  <a:cubicBezTo>
                    <a:pt x="4843" y="16545"/>
                    <a:pt x="4957" y="16571"/>
                    <a:pt x="5069" y="16593"/>
                  </a:cubicBezTo>
                  <a:cubicBezTo>
                    <a:pt x="5076" y="16595"/>
                    <a:pt x="5082" y="16595"/>
                    <a:pt x="5087" y="16595"/>
                  </a:cubicBezTo>
                  <a:cubicBezTo>
                    <a:pt x="5127" y="16595"/>
                    <a:pt x="5164" y="16566"/>
                    <a:pt x="5172" y="16526"/>
                  </a:cubicBezTo>
                  <a:cubicBezTo>
                    <a:pt x="5180" y="16480"/>
                    <a:pt x="5151" y="16435"/>
                    <a:pt x="5104" y="16425"/>
                  </a:cubicBezTo>
                  <a:cubicBezTo>
                    <a:pt x="4992" y="16403"/>
                    <a:pt x="4882" y="16379"/>
                    <a:pt x="4771" y="16352"/>
                  </a:cubicBezTo>
                  <a:cubicBezTo>
                    <a:pt x="4765" y="16350"/>
                    <a:pt x="4759" y="16350"/>
                    <a:pt x="4753" y="16350"/>
                  </a:cubicBezTo>
                  <a:close/>
                  <a:moveTo>
                    <a:pt x="5593" y="16514"/>
                  </a:moveTo>
                  <a:cubicBezTo>
                    <a:pt x="5552" y="16514"/>
                    <a:pt x="5517" y="16544"/>
                    <a:pt x="5510" y="16587"/>
                  </a:cubicBezTo>
                  <a:cubicBezTo>
                    <a:pt x="5502" y="16633"/>
                    <a:pt x="5534" y="16677"/>
                    <a:pt x="5582" y="16685"/>
                  </a:cubicBezTo>
                  <a:cubicBezTo>
                    <a:pt x="5695" y="16702"/>
                    <a:pt x="5809" y="16720"/>
                    <a:pt x="5923" y="16734"/>
                  </a:cubicBezTo>
                  <a:cubicBezTo>
                    <a:pt x="5926" y="16736"/>
                    <a:pt x="5931" y="16736"/>
                    <a:pt x="5934" y="16736"/>
                  </a:cubicBezTo>
                  <a:cubicBezTo>
                    <a:pt x="5977" y="16736"/>
                    <a:pt x="6014" y="16704"/>
                    <a:pt x="6019" y="16661"/>
                  </a:cubicBezTo>
                  <a:cubicBezTo>
                    <a:pt x="6025" y="16614"/>
                    <a:pt x="5993" y="16571"/>
                    <a:pt x="5947" y="16565"/>
                  </a:cubicBezTo>
                  <a:cubicBezTo>
                    <a:pt x="5833" y="16549"/>
                    <a:pt x="5721" y="16533"/>
                    <a:pt x="5607" y="16515"/>
                  </a:cubicBezTo>
                  <a:cubicBezTo>
                    <a:pt x="5602" y="16514"/>
                    <a:pt x="5598" y="16514"/>
                    <a:pt x="5593" y="16514"/>
                  </a:cubicBezTo>
                  <a:close/>
                  <a:moveTo>
                    <a:pt x="6447" y="16627"/>
                  </a:moveTo>
                  <a:cubicBezTo>
                    <a:pt x="6403" y="16627"/>
                    <a:pt x="6366" y="16659"/>
                    <a:pt x="6361" y="16702"/>
                  </a:cubicBezTo>
                  <a:cubicBezTo>
                    <a:pt x="6355" y="16750"/>
                    <a:pt x="6390" y="16792"/>
                    <a:pt x="6437" y="16798"/>
                  </a:cubicBezTo>
                  <a:cubicBezTo>
                    <a:pt x="6550" y="16811"/>
                    <a:pt x="6666" y="16822"/>
                    <a:pt x="6779" y="16834"/>
                  </a:cubicBezTo>
                  <a:lnTo>
                    <a:pt x="6789" y="16834"/>
                  </a:lnTo>
                  <a:cubicBezTo>
                    <a:pt x="6832" y="16834"/>
                    <a:pt x="6869" y="16802"/>
                    <a:pt x="6874" y="16757"/>
                  </a:cubicBezTo>
                  <a:cubicBezTo>
                    <a:pt x="6879" y="16709"/>
                    <a:pt x="6843" y="16667"/>
                    <a:pt x="6797" y="16662"/>
                  </a:cubicBezTo>
                  <a:cubicBezTo>
                    <a:pt x="6683" y="16651"/>
                    <a:pt x="6570" y="16640"/>
                    <a:pt x="6456" y="16627"/>
                  </a:cubicBezTo>
                  <a:cubicBezTo>
                    <a:pt x="6453" y="16627"/>
                    <a:pt x="6450" y="16627"/>
                    <a:pt x="6447" y="16627"/>
                  </a:cubicBezTo>
                  <a:close/>
                  <a:moveTo>
                    <a:pt x="27134" y="16519"/>
                  </a:moveTo>
                  <a:cubicBezTo>
                    <a:pt x="27117" y="16519"/>
                    <a:pt x="27099" y="16524"/>
                    <a:pt x="27084" y="16536"/>
                  </a:cubicBezTo>
                  <a:cubicBezTo>
                    <a:pt x="26991" y="16601"/>
                    <a:pt x="26897" y="16665"/>
                    <a:pt x="26804" y="16726"/>
                  </a:cubicBezTo>
                  <a:cubicBezTo>
                    <a:pt x="26764" y="16752"/>
                    <a:pt x="26753" y="16805"/>
                    <a:pt x="26778" y="16845"/>
                  </a:cubicBezTo>
                  <a:cubicBezTo>
                    <a:pt x="26794" y="16870"/>
                    <a:pt x="26822" y="16885"/>
                    <a:pt x="26851" y="16885"/>
                  </a:cubicBezTo>
                  <a:cubicBezTo>
                    <a:pt x="26867" y="16885"/>
                    <a:pt x="26883" y="16880"/>
                    <a:pt x="26895" y="16870"/>
                  </a:cubicBezTo>
                  <a:cubicBezTo>
                    <a:pt x="26993" y="16810"/>
                    <a:pt x="27089" y="16744"/>
                    <a:pt x="27184" y="16675"/>
                  </a:cubicBezTo>
                  <a:cubicBezTo>
                    <a:pt x="27222" y="16646"/>
                    <a:pt x="27232" y="16593"/>
                    <a:pt x="27203" y="16555"/>
                  </a:cubicBezTo>
                  <a:cubicBezTo>
                    <a:pt x="27186" y="16532"/>
                    <a:pt x="27160" y="16519"/>
                    <a:pt x="27134" y="16519"/>
                  </a:cubicBezTo>
                  <a:close/>
                  <a:moveTo>
                    <a:pt x="7301" y="16710"/>
                  </a:moveTo>
                  <a:cubicBezTo>
                    <a:pt x="7256" y="16710"/>
                    <a:pt x="7220" y="16744"/>
                    <a:pt x="7217" y="16787"/>
                  </a:cubicBezTo>
                  <a:cubicBezTo>
                    <a:pt x="7212" y="16835"/>
                    <a:pt x="7247" y="16877"/>
                    <a:pt x="7293" y="16882"/>
                  </a:cubicBezTo>
                  <a:lnTo>
                    <a:pt x="7636" y="16910"/>
                  </a:lnTo>
                  <a:lnTo>
                    <a:pt x="7644" y="16910"/>
                  </a:lnTo>
                  <a:cubicBezTo>
                    <a:pt x="7689" y="16910"/>
                    <a:pt x="7726" y="16877"/>
                    <a:pt x="7729" y="16832"/>
                  </a:cubicBezTo>
                  <a:cubicBezTo>
                    <a:pt x="7734" y="16786"/>
                    <a:pt x="7699" y="16744"/>
                    <a:pt x="7651" y="16739"/>
                  </a:cubicBezTo>
                  <a:lnTo>
                    <a:pt x="7309" y="16710"/>
                  </a:lnTo>
                  <a:cubicBezTo>
                    <a:pt x="7307" y="16710"/>
                    <a:pt x="7304" y="16710"/>
                    <a:pt x="7301" y="16710"/>
                  </a:cubicBezTo>
                  <a:close/>
                  <a:moveTo>
                    <a:pt x="8156" y="16782"/>
                  </a:moveTo>
                  <a:cubicBezTo>
                    <a:pt x="8112" y="16782"/>
                    <a:pt x="8076" y="16817"/>
                    <a:pt x="8072" y="16861"/>
                  </a:cubicBezTo>
                  <a:cubicBezTo>
                    <a:pt x="8068" y="16909"/>
                    <a:pt x="8104" y="16950"/>
                    <a:pt x="8150" y="16954"/>
                  </a:cubicBezTo>
                  <a:cubicBezTo>
                    <a:pt x="8264" y="16963"/>
                    <a:pt x="8379" y="16973"/>
                    <a:pt x="8493" y="16982"/>
                  </a:cubicBezTo>
                  <a:lnTo>
                    <a:pt x="8501" y="16982"/>
                  </a:lnTo>
                  <a:cubicBezTo>
                    <a:pt x="8544" y="16982"/>
                    <a:pt x="8583" y="16949"/>
                    <a:pt x="8586" y="16904"/>
                  </a:cubicBezTo>
                  <a:cubicBezTo>
                    <a:pt x="8589" y="16856"/>
                    <a:pt x="8554" y="16814"/>
                    <a:pt x="8507" y="16811"/>
                  </a:cubicBezTo>
                  <a:cubicBezTo>
                    <a:pt x="8394" y="16802"/>
                    <a:pt x="8278" y="16792"/>
                    <a:pt x="8165" y="16782"/>
                  </a:cubicBezTo>
                  <a:cubicBezTo>
                    <a:pt x="8162" y="16782"/>
                    <a:pt x="8159" y="16782"/>
                    <a:pt x="8156" y="16782"/>
                  </a:cubicBezTo>
                  <a:close/>
                  <a:moveTo>
                    <a:pt x="9015" y="16853"/>
                  </a:moveTo>
                  <a:cubicBezTo>
                    <a:pt x="8970" y="16853"/>
                    <a:pt x="8931" y="16887"/>
                    <a:pt x="8928" y="16931"/>
                  </a:cubicBezTo>
                  <a:cubicBezTo>
                    <a:pt x="8924" y="16979"/>
                    <a:pt x="8960" y="17021"/>
                    <a:pt x="9007" y="17024"/>
                  </a:cubicBezTo>
                  <a:lnTo>
                    <a:pt x="9350" y="17051"/>
                  </a:lnTo>
                  <a:lnTo>
                    <a:pt x="9356" y="17051"/>
                  </a:lnTo>
                  <a:cubicBezTo>
                    <a:pt x="9401" y="17051"/>
                    <a:pt x="9439" y="17018"/>
                    <a:pt x="9442" y="16973"/>
                  </a:cubicBezTo>
                  <a:cubicBezTo>
                    <a:pt x="9446" y="16925"/>
                    <a:pt x="9410" y="16883"/>
                    <a:pt x="9362" y="16880"/>
                  </a:cubicBezTo>
                  <a:lnTo>
                    <a:pt x="9021" y="16853"/>
                  </a:lnTo>
                  <a:cubicBezTo>
                    <a:pt x="9019" y="16853"/>
                    <a:pt x="9017" y="16853"/>
                    <a:pt x="9015" y="16853"/>
                  </a:cubicBezTo>
                  <a:close/>
                  <a:moveTo>
                    <a:pt x="9871" y="16918"/>
                  </a:moveTo>
                  <a:cubicBezTo>
                    <a:pt x="9827" y="16918"/>
                    <a:pt x="9788" y="16952"/>
                    <a:pt x="9785" y="16998"/>
                  </a:cubicBezTo>
                  <a:cubicBezTo>
                    <a:pt x="9780" y="17045"/>
                    <a:pt x="9817" y="17087"/>
                    <a:pt x="9864" y="17090"/>
                  </a:cubicBezTo>
                  <a:lnTo>
                    <a:pt x="10206" y="17115"/>
                  </a:lnTo>
                  <a:cubicBezTo>
                    <a:pt x="10209" y="17117"/>
                    <a:pt x="10211" y="17117"/>
                    <a:pt x="10213" y="17117"/>
                  </a:cubicBezTo>
                  <a:cubicBezTo>
                    <a:pt x="10258" y="17117"/>
                    <a:pt x="10296" y="17082"/>
                    <a:pt x="10299" y="17037"/>
                  </a:cubicBezTo>
                  <a:cubicBezTo>
                    <a:pt x="10302" y="16989"/>
                    <a:pt x="10266" y="16949"/>
                    <a:pt x="10219" y="16944"/>
                  </a:cubicBezTo>
                  <a:lnTo>
                    <a:pt x="9876" y="16918"/>
                  </a:lnTo>
                  <a:cubicBezTo>
                    <a:pt x="9874" y="16918"/>
                    <a:pt x="9872" y="16918"/>
                    <a:pt x="9871" y="16918"/>
                  </a:cubicBezTo>
                  <a:close/>
                  <a:moveTo>
                    <a:pt x="10725" y="16982"/>
                  </a:moveTo>
                  <a:cubicBezTo>
                    <a:pt x="10680" y="16982"/>
                    <a:pt x="10645" y="17017"/>
                    <a:pt x="10642" y="17061"/>
                  </a:cubicBezTo>
                  <a:cubicBezTo>
                    <a:pt x="10639" y="17109"/>
                    <a:pt x="10674" y="17151"/>
                    <a:pt x="10720" y="17154"/>
                  </a:cubicBezTo>
                  <a:lnTo>
                    <a:pt x="11065" y="17178"/>
                  </a:lnTo>
                  <a:lnTo>
                    <a:pt x="11069" y="17178"/>
                  </a:lnTo>
                  <a:cubicBezTo>
                    <a:pt x="11114" y="17178"/>
                    <a:pt x="11153" y="17144"/>
                    <a:pt x="11156" y="17098"/>
                  </a:cubicBezTo>
                  <a:cubicBezTo>
                    <a:pt x="11159" y="17051"/>
                    <a:pt x="11124" y="17010"/>
                    <a:pt x="11076" y="17007"/>
                  </a:cubicBezTo>
                  <a:lnTo>
                    <a:pt x="10733" y="16982"/>
                  </a:lnTo>
                  <a:cubicBezTo>
                    <a:pt x="10730" y="16982"/>
                    <a:pt x="10727" y="16982"/>
                    <a:pt x="10725" y="16982"/>
                  </a:cubicBezTo>
                  <a:close/>
                  <a:moveTo>
                    <a:pt x="11587" y="17042"/>
                  </a:moveTo>
                  <a:cubicBezTo>
                    <a:pt x="11540" y="17042"/>
                    <a:pt x="11502" y="17076"/>
                    <a:pt x="11499" y="17122"/>
                  </a:cubicBezTo>
                  <a:cubicBezTo>
                    <a:pt x="11495" y="17170"/>
                    <a:pt x="11531" y="17211"/>
                    <a:pt x="11579" y="17215"/>
                  </a:cubicBezTo>
                  <a:lnTo>
                    <a:pt x="11921" y="17237"/>
                  </a:lnTo>
                  <a:lnTo>
                    <a:pt x="11928" y="17237"/>
                  </a:lnTo>
                  <a:cubicBezTo>
                    <a:pt x="11973" y="17237"/>
                    <a:pt x="12009" y="17202"/>
                    <a:pt x="12013" y="17157"/>
                  </a:cubicBezTo>
                  <a:cubicBezTo>
                    <a:pt x="12016" y="17111"/>
                    <a:pt x="11981" y="17069"/>
                    <a:pt x="11933" y="17066"/>
                  </a:cubicBezTo>
                  <a:lnTo>
                    <a:pt x="11590" y="17042"/>
                  </a:lnTo>
                  <a:cubicBezTo>
                    <a:pt x="11589" y="17042"/>
                    <a:pt x="11588" y="17042"/>
                    <a:pt x="11587" y="17042"/>
                  </a:cubicBezTo>
                  <a:close/>
                  <a:moveTo>
                    <a:pt x="12443" y="17099"/>
                  </a:moveTo>
                  <a:cubicBezTo>
                    <a:pt x="12398" y="17099"/>
                    <a:pt x="12358" y="17134"/>
                    <a:pt x="12355" y="17179"/>
                  </a:cubicBezTo>
                  <a:cubicBezTo>
                    <a:pt x="12352" y="17227"/>
                    <a:pt x="12389" y="17268"/>
                    <a:pt x="12435" y="17271"/>
                  </a:cubicBezTo>
                  <a:lnTo>
                    <a:pt x="12780" y="17293"/>
                  </a:lnTo>
                  <a:lnTo>
                    <a:pt x="12784" y="17293"/>
                  </a:lnTo>
                  <a:cubicBezTo>
                    <a:pt x="12829" y="17293"/>
                    <a:pt x="12868" y="17260"/>
                    <a:pt x="12871" y="17213"/>
                  </a:cubicBezTo>
                  <a:cubicBezTo>
                    <a:pt x="12872" y="17167"/>
                    <a:pt x="12837" y="17125"/>
                    <a:pt x="12789" y="17122"/>
                  </a:cubicBezTo>
                  <a:lnTo>
                    <a:pt x="12447" y="17099"/>
                  </a:lnTo>
                  <a:cubicBezTo>
                    <a:pt x="12446" y="17099"/>
                    <a:pt x="12444" y="17099"/>
                    <a:pt x="12443" y="17099"/>
                  </a:cubicBezTo>
                  <a:close/>
                  <a:moveTo>
                    <a:pt x="26406" y="16972"/>
                  </a:moveTo>
                  <a:cubicBezTo>
                    <a:pt x="26392" y="16972"/>
                    <a:pt x="26378" y="16976"/>
                    <a:pt x="26365" y="16982"/>
                  </a:cubicBezTo>
                  <a:cubicBezTo>
                    <a:pt x="26264" y="17035"/>
                    <a:pt x="26164" y="17085"/>
                    <a:pt x="26061" y="17131"/>
                  </a:cubicBezTo>
                  <a:cubicBezTo>
                    <a:pt x="26018" y="17152"/>
                    <a:pt x="25999" y="17203"/>
                    <a:pt x="26019" y="17245"/>
                  </a:cubicBezTo>
                  <a:cubicBezTo>
                    <a:pt x="26034" y="17277"/>
                    <a:pt x="26064" y="17296"/>
                    <a:pt x="26096" y="17296"/>
                  </a:cubicBezTo>
                  <a:cubicBezTo>
                    <a:pt x="26109" y="17296"/>
                    <a:pt x="26122" y="17293"/>
                    <a:pt x="26133" y="17288"/>
                  </a:cubicBezTo>
                  <a:cubicBezTo>
                    <a:pt x="26237" y="17240"/>
                    <a:pt x="26343" y="17189"/>
                    <a:pt x="26445" y="17135"/>
                  </a:cubicBezTo>
                  <a:cubicBezTo>
                    <a:pt x="26487" y="17112"/>
                    <a:pt x="26503" y="17059"/>
                    <a:pt x="26481" y="17018"/>
                  </a:cubicBezTo>
                  <a:cubicBezTo>
                    <a:pt x="26466" y="16989"/>
                    <a:pt x="26436" y="16972"/>
                    <a:pt x="26406" y="16972"/>
                  </a:cubicBezTo>
                  <a:close/>
                  <a:moveTo>
                    <a:pt x="13300" y="17154"/>
                  </a:moveTo>
                  <a:cubicBezTo>
                    <a:pt x="13255" y="17154"/>
                    <a:pt x="13217" y="17189"/>
                    <a:pt x="13214" y="17235"/>
                  </a:cubicBezTo>
                  <a:cubicBezTo>
                    <a:pt x="13210" y="17282"/>
                    <a:pt x="13246" y="17324"/>
                    <a:pt x="13294" y="17325"/>
                  </a:cubicBezTo>
                  <a:lnTo>
                    <a:pt x="13636" y="17348"/>
                  </a:lnTo>
                  <a:lnTo>
                    <a:pt x="13643" y="17348"/>
                  </a:lnTo>
                  <a:cubicBezTo>
                    <a:pt x="13688" y="17348"/>
                    <a:pt x="13724" y="17312"/>
                    <a:pt x="13728" y="17266"/>
                  </a:cubicBezTo>
                  <a:cubicBezTo>
                    <a:pt x="13731" y="17219"/>
                    <a:pt x="13694" y="17178"/>
                    <a:pt x="13648" y="17176"/>
                  </a:cubicBezTo>
                  <a:lnTo>
                    <a:pt x="13303" y="17154"/>
                  </a:lnTo>
                  <a:cubicBezTo>
                    <a:pt x="13302" y="17154"/>
                    <a:pt x="13301" y="17154"/>
                    <a:pt x="13300" y="17154"/>
                  </a:cubicBezTo>
                  <a:close/>
                  <a:moveTo>
                    <a:pt x="14159" y="17207"/>
                  </a:moveTo>
                  <a:cubicBezTo>
                    <a:pt x="14113" y="17207"/>
                    <a:pt x="14073" y="17241"/>
                    <a:pt x="14070" y="17287"/>
                  </a:cubicBezTo>
                  <a:cubicBezTo>
                    <a:pt x="14067" y="17335"/>
                    <a:pt x="14104" y="17375"/>
                    <a:pt x="14152" y="17378"/>
                  </a:cubicBezTo>
                  <a:lnTo>
                    <a:pt x="14495" y="17399"/>
                  </a:lnTo>
                  <a:lnTo>
                    <a:pt x="14499" y="17399"/>
                  </a:lnTo>
                  <a:cubicBezTo>
                    <a:pt x="14544" y="17399"/>
                    <a:pt x="14583" y="17364"/>
                    <a:pt x="14584" y="17319"/>
                  </a:cubicBezTo>
                  <a:cubicBezTo>
                    <a:pt x="14588" y="17271"/>
                    <a:pt x="14552" y="17231"/>
                    <a:pt x="14504" y="17227"/>
                  </a:cubicBezTo>
                  <a:lnTo>
                    <a:pt x="14162" y="17207"/>
                  </a:lnTo>
                  <a:cubicBezTo>
                    <a:pt x="14161" y="17207"/>
                    <a:pt x="14160" y="17207"/>
                    <a:pt x="14159" y="17207"/>
                  </a:cubicBezTo>
                  <a:close/>
                  <a:moveTo>
                    <a:pt x="15013" y="17258"/>
                  </a:moveTo>
                  <a:cubicBezTo>
                    <a:pt x="14970" y="17258"/>
                    <a:pt x="14932" y="17293"/>
                    <a:pt x="14929" y="17338"/>
                  </a:cubicBezTo>
                  <a:cubicBezTo>
                    <a:pt x="14925" y="17386"/>
                    <a:pt x="14962" y="17426"/>
                    <a:pt x="15009" y="17429"/>
                  </a:cubicBezTo>
                  <a:lnTo>
                    <a:pt x="15353" y="17448"/>
                  </a:lnTo>
                  <a:lnTo>
                    <a:pt x="15358" y="17448"/>
                  </a:lnTo>
                  <a:cubicBezTo>
                    <a:pt x="15403" y="17448"/>
                    <a:pt x="15441" y="17413"/>
                    <a:pt x="15443" y="17367"/>
                  </a:cubicBezTo>
                  <a:cubicBezTo>
                    <a:pt x="15446" y="17320"/>
                    <a:pt x="15409" y="17279"/>
                    <a:pt x="15363" y="17277"/>
                  </a:cubicBezTo>
                  <a:lnTo>
                    <a:pt x="15018" y="17258"/>
                  </a:lnTo>
                  <a:cubicBezTo>
                    <a:pt x="15016" y="17258"/>
                    <a:pt x="15015" y="17258"/>
                    <a:pt x="15013" y="17258"/>
                  </a:cubicBezTo>
                  <a:close/>
                  <a:moveTo>
                    <a:pt x="15871" y="17306"/>
                  </a:moveTo>
                  <a:cubicBezTo>
                    <a:pt x="15827" y="17306"/>
                    <a:pt x="15788" y="17342"/>
                    <a:pt x="15785" y="17388"/>
                  </a:cubicBezTo>
                  <a:cubicBezTo>
                    <a:pt x="15784" y="17434"/>
                    <a:pt x="15819" y="17474"/>
                    <a:pt x="15867" y="17477"/>
                  </a:cubicBezTo>
                  <a:lnTo>
                    <a:pt x="16210" y="17497"/>
                  </a:lnTo>
                  <a:lnTo>
                    <a:pt x="16214" y="17497"/>
                  </a:lnTo>
                  <a:cubicBezTo>
                    <a:pt x="16261" y="17497"/>
                    <a:pt x="16298" y="17461"/>
                    <a:pt x="16301" y="17415"/>
                  </a:cubicBezTo>
                  <a:cubicBezTo>
                    <a:pt x="16303" y="17368"/>
                    <a:pt x="16267" y="17327"/>
                    <a:pt x="16219" y="17325"/>
                  </a:cubicBezTo>
                  <a:lnTo>
                    <a:pt x="15877" y="17306"/>
                  </a:lnTo>
                  <a:cubicBezTo>
                    <a:pt x="15875" y="17306"/>
                    <a:pt x="15873" y="17306"/>
                    <a:pt x="15871" y="17306"/>
                  </a:cubicBezTo>
                  <a:close/>
                  <a:moveTo>
                    <a:pt x="16729" y="17352"/>
                  </a:moveTo>
                  <a:cubicBezTo>
                    <a:pt x="16685" y="17352"/>
                    <a:pt x="16647" y="17388"/>
                    <a:pt x="16644" y="17434"/>
                  </a:cubicBezTo>
                  <a:cubicBezTo>
                    <a:pt x="16642" y="17480"/>
                    <a:pt x="16677" y="17522"/>
                    <a:pt x="16725" y="17524"/>
                  </a:cubicBezTo>
                  <a:lnTo>
                    <a:pt x="17068" y="17543"/>
                  </a:lnTo>
                  <a:lnTo>
                    <a:pt x="17073" y="17543"/>
                  </a:lnTo>
                  <a:cubicBezTo>
                    <a:pt x="17118" y="17543"/>
                    <a:pt x="17156" y="17508"/>
                    <a:pt x="17159" y="17461"/>
                  </a:cubicBezTo>
                  <a:cubicBezTo>
                    <a:pt x="17161" y="17413"/>
                    <a:pt x="17126" y="17373"/>
                    <a:pt x="17078" y="17370"/>
                  </a:cubicBezTo>
                  <a:lnTo>
                    <a:pt x="16735" y="17352"/>
                  </a:lnTo>
                  <a:cubicBezTo>
                    <a:pt x="16733" y="17352"/>
                    <a:pt x="16731" y="17352"/>
                    <a:pt x="16729" y="17352"/>
                  </a:cubicBezTo>
                  <a:close/>
                  <a:moveTo>
                    <a:pt x="17589" y="17397"/>
                  </a:moveTo>
                  <a:cubicBezTo>
                    <a:pt x="17542" y="17397"/>
                    <a:pt x="17504" y="17433"/>
                    <a:pt x="17502" y="17479"/>
                  </a:cubicBezTo>
                  <a:cubicBezTo>
                    <a:pt x="17499" y="17527"/>
                    <a:pt x="17536" y="17567"/>
                    <a:pt x="17584" y="17570"/>
                  </a:cubicBezTo>
                  <a:lnTo>
                    <a:pt x="17926" y="17588"/>
                  </a:lnTo>
                  <a:lnTo>
                    <a:pt x="17931" y="17588"/>
                  </a:lnTo>
                  <a:cubicBezTo>
                    <a:pt x="17976" y="17588"/>
                    <a:pt x="18014" y="17551"/>
                    <a:pt x="18018" y="17506"/>
                  </a:cubicBezTo>
                  <a:cubicBezTo>
                    <a:pt x="18019" y="17458"/>
                    <a:pt x="17982" y="17418"/>
                    <a:pt x="17936" y="17416"/>
                  </a:cubicBezTo>
                  <a:lnTo>
                    <a:pt x="17592" y="17397"/>
                  </a:lnTo>
                  <a:cubicBezTo>
                    <a:pt x="17591" y="17397"/>
                    <a:pt x="17590" y="17397"/>
                    <a:pt x="17589" y="17397"/>
                  </a:cubicBezTo>
                  <a:close/>
                  <a:moveTo>
                    <a:pt x="25620" y="17318"/>
                  </a:moveTo>
                  <a:cubicBezTo>
                    <a:pt x="25610" y="17318"/>
                    <a:pt x="25600" y="17320"/>
                    <a:pt x="25590" y="17324"/>
                  </a:cubicBezTo>
                  <a:cubicBezTo>
                    <a:pt x="25485" y="17360"/>
                    <a:pt x="25376" y="17396"/>
                    <a:pt x="25268" y="17426"/>
                  </a:cubicBezTo>
                  <a:cubicBezTo>
                    <a:pt x="25224" y="17439"/>
                    <a:pt x="25196" y="17487"/>
                    <a:pt x="25209" y="17533"/>
                  </a:cubicBezTo>
                  <a:cubicBezTo>
                    <a:pt x="25220" y="17570"/>
                    <a:pt x="25256" y="17594"/>
                    <a:pt x="25292" y="17594"/>
                  </a:cubicBezTo>
                  <a:cubicBezTo>
                    <a:pt x="25300" y="17594"/>
                    <a:pt x="25308" y="17594"/>
                    <a:pt x="25316" y="17591"/>
                  </a:cubicBezTo>
                  <a:cubicBezTo>
                    <a:pt x="25427" y="17559"/>
                    <a:pt x="25539" y="17524"/>
                    <a:pt x="25648" y="17485"/>
                  </a:cubicBezTo>
                  <a:cubicBezTo>
                    <a:pt x="25693" y="17469"/>
                    <a:pt x="25717" y="17420"/>
                    <a:pt x="25701" y="17375"/>
                  </a:cubicBezTo>
                  <a:cubicBezTo>
                    <a:pt x="25688" y="17340"/>
                    <a:pt x="25655" y="17318"/>
                    <a:pt x="25620" y="17318"/>
                  </a:cubicBezTo>
                  <a:close/>
                  <a:moveTo>
                    <a:pt x="18444" y="17442"/>
                  </a:moveTo>
                  <a:cubicBezTo>
                    <a:pt x="18399" y="17442"/>
                    <a:pt x="18362" y="17478"/>
                    <a:pt x="18360" y="17524"/>
                  </a:cubicBezTo>
                  <a:cubicBezTo>
                    <a:pt x="18357" y="17570"/>
                    <a:pt x="18394" y="17612"/>
                    <a:pt x="18442" y="17613"/>
                  </a:cubicBezTo>
                  <a:lnTo>
                    <a:pt x="18785" y="17631"/>
                  </a:lnTo>
                  <a:lnTo>
                    <a:pt x="18789" y="17631"/>
                  </a:lnTo>
                  <a:cubicBezTo>
                    <a:pt x="18834" y="17631"/>
                    <a:pt x="18873" y="17596"/>
                    <a:pt x="18874" y="17549"/>
                  </a:cubicBezTo>
                  <a:cubicBezTo>
                    <a:pt x="18877" y="17503"/>
                    <a:pt x="18841" y="17461"/>
                    <a:pt x="18793" y="17460"/>
                  </a:cubicBezTo>
                  <a:lnTo>
                    <a:pt x="18450" y="17442"/>
                  </a:lnTo>
                  <a:cubicBezTo>
                    <a:pt x="18448" y="17442"/>
                    <a:pt x="18446" y="17442"/>
                    <a:pt x="18444" y="17442"/>
                  </a:cubicBezTo>
                  <a:close/>
                  <a:moveTo>
                    <a:pt x="19308" y="17485"/>
                  </a:moveTo>
                  <a:cubicBezTo>
                    <a:pt x="19262" y="17485"/>
                    <a:pt x="19220" y="17519"/>
                    <a:pt x="19219" y="17567"/>
                  </a:cubicBezTo>
                  <a:cubicBezTo>
                    <a:pt x="19215" y="17615"/>
                    <a:pt x="19252" y="17655"/>
                    <a:pt x="19299" y="17657"/>
                  </a:cubicBezTo>
                  <a:lnTo>
                    <a:pt x="19643" y="17674"/>
                  </a:lnTo>
                  <a:lnTo>
                    <a:pt x="19648" y="17674"/>
                  </a:lnTo>
                  <a:cubicBezTo>
                    <a:pt x="19693" y="17674"/>
                    <a:pt x="19731" y="17639"/>
                    <a:pt x="19733" y="17593"/>
                  </a:cubicBezTo>
                  <a:cubicBezTo>
                    <a:pt x="19736" y="17545"/>
                    <a:pt x="19699" y="17505"/>
                    <a:pt x="19651" y="17503"/>
                  </a:cubicBezTo>
                  <a:lnTo>
                    <a:pt x="19308" y="17485"/>
                  </a:lnTo>
                  <a:close/>
                  <a:moveTo>
                    <a:pt x="20161" y="17528"/>
                  </a:moveTo>
                  <a:cubicBezTo>
                    <a:pt x="20115" y="17528"/>
                    <a:pt x="20078" y="17564"/>
                    <a:pt x="20075" y="17610"/>
                  </a:cubicBezTo>
                  <a:cubicBezTo>
                    <a:pt x="20074" y="17657"/>
                    <a:pt x="20111" y="17697"/>
                    <a:pt x="20157" y="17700"/>
                  </a:cubicBezTo>
                  <a:lnTo>
                    <a:pt x="20501" y="17716"/>
                  </a:lnTo>
                  <a:lnTo>
                    <a:pt x="20504" y="17716"/>
                  </a:lnTo>
                  <a:cubicBezTo>
                    <a:pt x="20551" y="17716"/>
                    <a:pt x="20589" y="17681"/>
                    <a:pt x="20591" y="17634"/>
                  </a:cubicBezTo>
                  <a:cubicBezTo>
                    <a:pt x="20593" y="17588"/>
                    <a:pt x="20557" y="17548"/>
                    <a:pt x="20509" y="17545"/>
                  </a:cubicBezTo>
                  <a:lnTo>
                    <a:pt x="20167" y="17529"/>
                  </a:lnTo>
                  <a:cubicBezTo>
                    <a:pt x="20165" y="17528"/>
                    <a:pt x="20163" y="17528"/>
                    <a:pt x="20161" y="17528"/>
                  </a:cubicBezTo>
                  <a:close/>
                  <a:moveTo>
                    <a:pt x="21019" y="17570"/>
                  </a:moveTo>
                  <a:cubicBezTo>
                    <a:pt x="20974" y="17570"/>
                    <a:pt x="20937" y="17606"/>
                    <a:pt x="20934" y="17652"/>
                  </a:cubicBezTo>
                  <a:cubicBezTo>
                    <a:pt x="20932" y="17698"/>
                    <a:pt x="20969" y="17740"/>
                    <a:pt x="21015" y="17742"/>
                  </a:cubicBezTo>
                  <a:lnTo>
                    <a:pt x="21360" y="17758"/>
                  </a:lnTo>
                  <a:lnTo>
                    <a:pt x="21363" y="17758"/>
                  </a:lnTo>
                  <a:cubicBezTo>
                    <a:pt x="21409" y="17758"/>
                    <a:pt x="21446" y="17722"/>
                    <a:pt x="21449" y="17676"/>
                  </a:cubicBezTo>
                  <a:cubicBezTo>
                    <a:pt x="21451" y="17629"/>
                    <a:pt x="21416" y="17589"/>
                    <a:pt x="21368" y="17586"/>
                  </a:cubicBezTo>
                  <a:lnTo>
                    <a:pt x="21025" y="17570"/>
                  </a:lnTo>
                  <a:cubicBezTo>
                    <a:pt x="21023" y="17570"/>
                    <a:pt x="21021" y="17570"/>
                    <a:pt x="21019" y="17570"/>
                  </a:cubicBezTo>
                  <a:close/>
                  <a:moveTo>
                    <a:pt x="24791" y="17543"/>
                  </a:moveTo>
                  <a:cubicBezTo>
                    <a:pt x="24786" y="17543"/>
                    <a:pt x="24780" y="17544"/>
                    <a:pt x="24775" y="17545"/>
                  </a:cubicBezTo>
                  <a:cubicBezTo>
                    <a:pt x="24738" y="17551"/>
                    <a:pt x="24702" y="17557"/>
                    <a:pt x="24666" y="17564"/>
                  </a:cubicBezTo>
                  <a:cubicBezTo>
                    <a:pt x="24591" y="17577"/>
                    <a:pt x="24516" y="17588"/>
                    <a:pt x="24441" y="17597"/>
                  </a:cubicBezTo>
                  <a:cubicBezTo>
                    <a:pt x="24394" y="17604"/>
                    <a:pt x="24360" y="17647"/>
                    <a:pt x="24367" y="17693"/>
                  </a:cubicBezTo>
                  <a:cubicBezTo>
                    <a:pt x="24372" y="17737"/>
                    <a:pt x="24408" y="17769"/>
                    <a:pt x="24452" y="17769"/>
                  </a:cubicBezTo>
                  <a:cubicBezTo>
                    <a:pt x="24455" y="17769"/>
                    <a:pt x="24460" y="17769"/>
                    <a:pt x="24463" y="17767"/>
                  </a:cubicBezTo>
                  <a:cubicBezTo>
                    <a:pt x="24540" y="17758"/>
                    <a:pt x="24618" y="17746"/>
                    <a:pt x="24695" y="17734"/>
                  </a:cubicBezTo>
                  <a:cubicBezTo>
                    <a:pt x="24732" y="17727"/>
                    <a:pt x="24769" y="17721"/>
                    <a:pt x="24807" y="17713"/>
                  </a:cubicBezTo>
                  <a:cubicBezTo>
                    <a:pt x="24854" y="17705"/>
                    <a:pt x="24884" y="17660"/>
                    <a:pt x="24876" y="17612"/>
                  </a:cubicBezTo>
                  <a:cubicBezTo>
                    <a:pt x="24868" y="17571"/>
                    <a:pt x="24831" y="17543"/>
                    <a:pt x="24791" y="17543"/>
                  </a:cubicBezTo>
                  <a:close/>
                  <a:moveTo>
                    <a:pt x="21876" y="17612"/>
                  </a:moveTo>
                  <a:cubicBezTo>
                    <a:pt x="21832" y="17612"/>
                    <a:pt x="21795" y="17647"/>
                    <a:pt x="21792" y="17693"/>
                  </a:cubicBezTo>
                  <a:cubicBezTo>
                    <a:pt x="21790" y="17740"/>
                    <a:pt x="21827" y="17782"/>
                    <a:pt x="21874" y="17783"/>
                  </a:cubicBezTo>
                  <a:lnTo>
                    <a:pt x="22218" y="17799"/>
                  </a:lnTo>
                  <a:lnTo>
                    <a:pt x="22221" y="17799"/>
                  </a:lnTo>
                  <a:cubicBezTo>
                    <a:pt x="22268" y="17799"/>
                    <a:pt x="22304" y="17764"/>
                    <a:pt x="22308" y="17717"/>
                  </a:cubicBezTo>
                  <a:cubicBezTo>
                    <a:pt x="22309" y="17671"/>
                    <a:pt x="22272" y="17631"/>
                    <a:pt x="22226" y="17628"/>
                  </a:cubicBezTo>
                  <a:lnTo>
                    <a:pt x="21882" y="17612"/>
                  </a:lnTo>
                  <a:cubicBezTo>
                    <a:pt x="21880" y="17612"/>
                    <a:pt x="21878" y="17612"/>
                    <a:pt x="21876" y="17612"/>
                  </a:cubicBezTo>
                  <a:close/>
                  <a:moveTo>
                    <a:pt x="22737" y="17650"/>
                  </a:moveTo>
                  <a:cubicBezTo>
                    <a:pt x="22689" y="17650"/>
                    <a:pt x="22652" y="17686"/>
                    <a:pt x="22650" y="17734"/>
                  </a:cubicBezTo>
                  <a:cubicBezTo>
                    <a:pt x="22649" y="17780"/>
                    <a:pt x="22685" y="17820"/>
                    <a:pt x="22733" y="17822"/>
                  </a:cubicBezTo>
                  <a:cubicBezTo>
                    <a:pt x="22849" y="17826"/>
                    <a:pt x="22962" y="17830"/>
                    <a:pt x="23078" y="17831"/>
                  </a:cubicBezTo>
                  <a:lnTo>
                    <a:pt x="23079" y="17831"/>
                  </a:lnTo>
                  <a:cubicBezTo>
                    <a:pt x="23126" y="17831"/>
                    <a:pt x="23164" y="17794"/>
                    <a:pt x="23166" y="17748"/>
                  </a:cubicBezTo>
                  <a:cubicBezTo>
                    <a:pt x="23166" y="17700"/>
                    <a:pt x="23129" y="17661"/>
                    <a:pt x="23081" y="17660"/>
                  </a:cubicBezTo>
                  <a:cubicBezTo>
                    <a:pt x="22967" y="17658"/>
                    <a:pt x="22854" y="17655"/>
                    <a:pt x="22740" y="17650"/>
                  </a:cubicBezTo>
                  <a:cubicBezTo>
                    <a:pt x="22739" y="17650"/>
                    <a:pt x="22738" y="17650"/>
                    <a:pt x="22737" y="17650"/>
                  </a:cubicBezTo>
                  <a:close/>
                  <a:moveTo>
                    <a:pt x="23939" y="17645"/>
                  </a:moveTo>
                  <a:cubicBezTo>
                    <a:pt x="23937" y="17645"/>
                    <a:pt x="23935" y="17645"/>
                    <a:pt x="23933" y="17645"/>
                  </a:cubicBezTo>
                  <a:cubicBezTo>
                    <a:pt x="23824" y="17652"/>
                    <a:pt x="23710" y="17657"/>
                    <a:pt x="23593" y="17658"/>
                  </a:cubicBezTo>
                  <a:cubicBezTo>
                    <a:pt x="23545" y="17660"/>
                    <a:pt x="23509" y="17700"/>
                    <a:pt x="23509" y="17746"/>
                  </a:cubicBezTo>
                  <a:cubicBezTo>
                    <a:pt x="23510" y="17794"/>
                    <a:pt x="23549" y="17831"/>
                    <a:pt x="23595" y="17831"/>
                  </a:cubicBezTo>
                  <a:lnTo>
                    <a:pt x="23597" y="17831"/>
                  </a:lnTo>
                  <a:cubicBezTo>
                    <a:pt x="23715" y="17828"/>
                    <a:pt x="23832" y="17823"/>
                    <a:pt x="23944" y="17817"/>
                  </a:cubicBezTo>
                  <a:cubicBezTo>
                    <a:pt x="23991" y="17814"/>
                    <a:pt x="24027" y="17774"/>
                    <a:pt x="24024" y="17725"/>
                  </a:cubicBezTo>
                  <a:cubicBezTo>
                    <a:pt x="24021" y="17681"/>
                    <a:pt x="23984" y="17645"/>
                    <a:pt x="23939" y="1764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625125" y="2280900"/>
              <a:ext cx="216425" cy="548775"/>
            </a:xfrm>
            <a:custGeom>
              <a:avLst/>
              <a:gdLst/>
              <a:ahLst/>
              <a:cxnLst/>
              <a:rect l="l" t="t" r="r" b="b"/>
              <a:pathLst>
                <a:path w="8657" h="21951" extrusionOk="0">
                  <a:moveTo>
                    <a:pt x="5094" y="1"/>
                  </a:moveTo>
                  <a:cubicBezTo>
                    <a:pt x="5049" y="1"/>
                    <a:pt x="5009" y="36"/>
                    <a:pt x="5006" y="83"/>
                  </a:cubicBezTo>
                  <a:cubicBezTo>
                    <a:pt x="5004" y="129"/>
                    <a:pt x="5039" y="171"/>
                    <a:pt x="5088" y="172"/>
                  </a:cubicBezTo>
                  <a:lnTo>
                    <a:pt x="5110" y="174"/>
                  </a:lnTo>
                  <a:cubicBezTo>
                    <a:pt x="5228" y="180"/>
                    <a:pt x="5331" y="195"/>
                    <a:pt x="5414" y="212"/>
                  </a:cubicBezTo>
                  <a:cubicBezTo>
                    <a:pt x="5421" y="214"/>
                    <a:pt x="5427" y="215"/>
                    <a:pt x="5433" y="215"/>
                  </a:cubicBezTo>
                  <a:cubicBezTo>
                    <a:pt x="5472" y="215"/>
                    <a:pt x="5507" y="188"/>
                    <a:pt x="5517" y="148"/>
                  </a:cubicBezTo>
                  <a:cubicBezTo>
                    <a:pt x="5526" y="103"/>
                    <a:pt x="5497" y="57"/>
                    <a:pt x="5453" y="46"/>
                  </a:cubicBezTo>
                  <a:cubicBezTo>
                    <a:pt x="5360" y="25"/>
                    <a:pt x="5249" y="10"/>
                    <a:pt x="5121" y="2"/>
                  </a:cubicBezTo>
                  <a:lnTo>
                    <a:pt x="5097" y="1"/>
                  </a:lnTo>
                  <a:cubicBezTo>
                    <a:pt x="5096" y="1"/>
                    <a:pt x="5095" y="1"/>
                    <a:pt x="5094" y="1"/>
                  </a:cubicBezTo>
                  <a:close/>
                  <a:moveTo>
                    <a:pt x="4579" y="8"/>
                  </a:moveTo>
                  <a:cubicBezTo>
                    <a:pt x="4576" y="8"/>
                    <a:pt x="4573" y="9"/>
                    <a:pt x="4570" y="9"/>
                  </a:cubicBezTo>
                  <a:cubicBezTo>
                    <a:pt x="4455" y="17"/>
                    <a:pt x="4337" y="31"/>
                    <a:pt x="4223" y="51"/>
                  </a:cubicBezTo>
                  <a:cubicBezTo>
                    <a:pt x="4175" y="59"/>
                    <a:pt x="4144" y="103"/>
                    <a:pt x="4152" y="150"/>
                  </a:cubicBezTo>
                  <a:cubicBezTo>
                    <a:pt x="4159" y="191"/>
                    <a:pt x="4196" y="222"/>
                    <a:pt x="4236" y="222"/>
                  </a:cubicBezTo>
                  <a:cubicBezTo>
                    <a:pt x="4240" y="222"/>
                    <a:pt x="4245" y="222"/>
                    <a:pt x="4250" y="220"/>
                  </a:cubicBezTo>
                  <a:cubicBezTo>
                    <a:pt x="4361" y="203"/>
                    <a:pt x="4473" y="188"/>
                    <a:pt x="4585" y="179"/>
                  </a:cubicBezTo>
                  <a:cubicBezTo>
                    <a:pt x="4631" y="175"/>
                    <a:pt x="4666" y="134"/>
                    <a:pt x="4663" y="87"/>
                  </a:cubicBezTo>
                  <a:cubicBezTo>
                    <a:pt x="4659" y="42"/>
                    <a:pt x="4623" y="8"/>
                    <a:pt x="4579" y="8"/>
                  </a:cubicBezTo>
                  <a:close/>
                  <a:moveTo>
                    <a:pt x="3734" y="166"/>
                  </a:moveTo>
                  <a:cubicBezTo>
                    <a:pt x="3726" y="166"/>
                    <a:pt x="3718" y="167"/>
                    <a:pt x="3710" y="169"/>
                  </a:cubicBezTo>
                  <a:cubicBezTo>
                    <a:pt x="3598" y="203"/>
                    <a:pt x="3486" y="241"/>
                    <a:pt x="3379" y="283"/>
                  </a:cubicBezTo>
                  <a:cubicBezTo>
                    <a:pt x="3334" y="300"/>
                    <a:pt x="3312" y="350"/>
                    <a:pt x="3329" y="395"/>
                  </a:cubicBezTo>
                  <a:cubicBezTo>
                    <a:pt x="3342" y="428"/>
                    <a:pt x="3374" y="449"/>
                    <a:pt x="3409" y="449"/>
                  </a:cubicBezTo>
                  <a:cubicBezTo>
                    <a:pt x="3421" y="449"/>
                    <a:pt x="3430" y="448"/>
                    <a:pt x="3441" y="443"/>
                  </a:cubicBezTo>
                  <a:cubicBezTo>
                    <a:pt x="3545" y="403"/>
                    <a:pt x="3653" y="366"/>
                    <a:pt x="3758" y="334"/>
                  </a:cubicBezTo>
                  <a:cubicBezTo>
                    <a:pt x="3805" y="321"/>
                    <a:pt x="3830" y="273"/>
                    <a:pt x="3816" y="227"/>
                  </a:cubicBezTo>
                  <a:cubicBezTo>
                    <a:pt x="3805" y="190"/>
                    <a:pt x="3771" y="166"/>
                    <a:pt x="3734" y="166"/>
                  </a:cubicBezTo>
                  <a:close/>
                  <a:moveTo>
                    <a:pt x="2943" y="494"/>
                  </a:moveTo>
                  <a:cubicBezTo>
                    <a:pt x="2929" y="494"/>
                    <a:pt x="2915" y="498"/>
                    <a:pt x="2902" y="505"/>
                  </a:cubicBezTo>
                  <a:cubicBezTo>
                    <a:pt x="2798" y="561"/>
                    <a:pt x="2697" y="622"/>
                    <a:pt x="2601" y="685"/>
                  </a:cubicBezTo>
                  <a:cubicBezTo>
                    <a:pt x="2561" y="712"/>
                    <a:pt x="2549" y="765"/>
                    <a:pt x="2577" y="805"/>
                  </a:cubicBezTo>
                  <a:cubicBezTo>
                    <a:pt x="2593" y="829"/>
                    <a:pt x="2620" y="843"/>
                    <a:pt x="2647" y="843"/>
                  </a:cubicBezTo>
                  <a:cubicBezTo>
                    <a:pt x="2665" y="843"/>
                    <a:pt x="2681" y="838"/>
                    <a:pt x="2695" y="829"/>
                  </a:cubicBezTo>
                  <a:cubicBezTo>
                    <a:pt x="2788" y="768"/>
                    <a:pt x="2884" y="709"/>
                    <a:pt x="2983" y="656"/>
                  </a:cubicBezTo>
                  <a:cubicBezTo>
                    <a:pt x="3025" y="633"/>
                    <a:pt x="3041" y="581"/>
                    <a:pt x="3017" y="539"/>
                  </a:cubicBezTo>
                  <a:cubicBezTo>
                    <a:pt x="3002" y="511"/>
                    <a:pt x="2973" y="494"/>
                    <a:pt x="2943" y="494"/>
                  </a:cubicBezTo>
                  <a:close/>
                  <a:moveTo>
                    <a:pt x="5771" y="366"/>
                  </a:moveTo>
                  <a:cubicBezTo>
                    <a:pt x="5726" y="366"/>
                    <a:pt x="5686" y="401"/>
                    <a:pt x="5685" y="446"/>
                  </a:cubicBezTo>
                  <a:cubicBezTo>
                    <a:pt x="5680" y="518"/>
                    <a:pt x="5645" y="611"/>
                    <a:pt x="5579" y="731"/>
                  </a:cubicBezTo>
                  <a:cubicBezTo>
                    <a:pt x="5555" y="773"/>
                    <a:pt x="5571" y="826"/>
                    <a:pt x="5613" y="848"/>
                  </a:cubicBezTo>
                  <a:cubicBezTo>
                    <a:pt x="5626" y="854"/>
                    <a:pt x="5640" y="859"/>
                    <a:pt x="5654" y="859"/>
                  </a:cubicBezTo>
                  <a:cubicBezTo>
                    <a:pt x="5685" y="859"/>
                    <a:pt x="5714" y="843"/>
                    <a:pt x="5730" y="814"/>
                  </a:cubicBezTo>
                  <a:cubicBezTo>
                    <a:pt x="5810" y="670"/>
                    <a:pt x="5850" y="557"/>
                    <a:pt x="5856" y="457"/>
                  </a:cubicBezTo>
                  <a:cubicBezTo>
                    <a:pt x="5859" y="411"/>
                    <a:pt x="5823" y="369"/>
                    <a:pt x="5775" y="366"/>
                  </a:cubicBezTo>
                  <a:cubicBezTo>
                    <a:pt x="5773" y="366"/>
                    <a:pt x="5772" y="366"/>
                    <a:pt x="5771" y="366"/>
                  </a:cubicBezTo>
                  <a:close/>
                  <a:moveTo>
                    <a:pt x="2237" y="983"/>
                  </a:moveTo>
                  <a:cubicBezTo>
                    <a:pt x="2217" y="983"/>
                    <a:pt x="2197" y="990"/>
                    <a:pt x="2181" y="1003"/>
                  </a:cubicBezTo>
                  <a:cubicBezTo>
                    <a:pt x="2093" y="1082"/>
                    <a:pt x="2007" y="1163"/>
                    <a:pt x="1926" y="1247"/>
                  </a:cubicBezTo>
                  <a:cubicBezTo>
                    <a:pt x="1894" y="1282"/>
                    <a:pt x="1896" y="1336"/>
                    <a:pt x="1930" y="1368"/>
                  </a:cubicBezTo>
                  <a:cubicBezTo>
                    <a:pt x="1947" y="1384"/>
                    <a:pt x="1968" y="1392"/>
                    <a:pt x="1989" y="1392"/>
                  </a:cubicBezTo>
                  <a:cubicBezTo>
                    <a:pt x="2011" y="1392"/>
                    <a:pt x="2034" y="1383"/>
                    <a:pt x="2051" y="1365"/>
                  </a:cubicBezTo>
                  <a:cubicBezTo>
                    <a:pt x="2128" y="1285"/>
                    <a:pt x="2210" y="1207"/>
                    <a:pt x="2293" y="1133"/>
                  </a:cubicBezTo>
                  <a:cubicBezTo>
                    <a:pt x="2330" y="1103"/>
                    <a:pt x="2333" y="1048"/>
                    <a:pt x="2303" y="1013"/>
                  </a:cubicBezTo>
                  <a:cubicBezTo>
                    <a:pt x="2285" y="993"/>
                    <a:pt x="2261" y="983"/>
                    <a:pt x="2237" y="983"/>
                  </a:cubicBezTo>
                  <a:close/>
                  <a:moveTo>
                    <a:pt x="5377" y="1121"/>
                  </a:moveTo>
                  <a:cubicBezTo>
                    <a:pt x="5349" y="1121"/>
                    <a:pt x="5322" y="1135"/>
                    <a:pt x="5305" y="1159"/>
                  </a:cubicBezTo>
                  <a:lnTo>
                    <a:pt x="5244" y="1250"/>
                  </a:lnTo>
                  <a:cubicBezTo>
                    <a:pt x="5201" y="1316"/>
                    <a:pt x="5158" y="1383"/>
                    <a:pt x="5116" y="1452"/>
                  </a:cubicBezTo>
                  <a:cubicBezTo>
                    <a:pt x="5092" y="1492"/>
                    <a:pt x="5105" y="1545"/>
                    <a:pt x="5145" y="1569"/>
                  </a:cubicBezTo>
                  <a:cubicBezTo>
                    <a:pt x="5160" y="1578"/>
                    <a:pt x="5176" y="1581"/>
                    <a:pt x="5190" y="1581"/>
                  </a:cubicBezTo>
                  <a:cubicBezTo>
                    <a:pt x="5219" y="1581"/>
                    <a:pt x="5248" y="1567"/>
                    <a:pt x="5264" y="1540"/>
                  </a:cubicBezTo>
                  <a:cubicBezTo>
                    <a:pt x="5304" y="1474"/>
                    <a:pt x="5345" y="1408"/>
                    <a:pt x="5389" y="1344"/>
                  </a:cubicBezTo>
                  <a:lnTo>
                    <a:pt x="5448" y="1255"/>
                  </a:lnTo>
                  <a:cubicBezTo>
                    <a:pt x="5475" y="1215"/>
                    <a:pt x="5464" y="1162"/>
                    <a:pt x="5424" y="1136"/>
                  </a:cubicBezTo>
                  <a:cubicBezTo>
                    <a:pt x="5409" y="1126"/>
                    <a:pt x="5393" y="1121"/>
                    <a:pt x="5377" y="1121"/>
                  </a:cubicBezTo>
                  <a:close/>
                  <a:moveTo>
                    <a:pt x="1662" y="1617"/>
                  </a:moveTo>
                  <a:cubicBezTo>
                    <a:pt x="1635" y="1617"/>
                    <a:pt x="1609" y="1630"/>
                    <a:pt x="1592" y="1653"/>
                  </a:cubicBezTo>
                  <a:cubicBezTo>
                    <a:pt x="1563" y="1695"/>
                    <a:pt x="1534" y="1737"/>
                    <a:pt x="1507" y="1778"/>
                  </a:cubicBezTo>
                  <a:cubicBezTo>
                    <a:pt x="1470" y="1836"/>
                    <a:pt x="1436" y="1892"/>
                    <a:pt x="1403" y="1950"/>
                  </a:cubicBezTo>
                  <a:cubicBezTo>
                    <a:pt x="1379" y="1991"/>
                    <a:pt x="1393" y="2044"/>
                    <a:pt x="1433" y="2068"/>
                  </a:cubicBezTo>
                  <a:cubicBezTo>
                    <a:pt x="1448" y="2076"/>
                    <a:pt x="1462" y="2079"/>
                    <a:pt x="1477" y="2079"/>
                  </a:cubicBezTo>
                  <a:cubicBezTo>
                    <a:pt x="1507" y="2079"/>
                    <a:pt x="1536" y="2063"/>
                    <a:pt x="1552" y="2036"/>
                  </a:cubicBezTo>
                  <a:cubicBezTo>
                    <a:pt x="1584" y="1980"/>
                    <a:pt x="1617" y="1926"/>
                    <a:pt x="1651" y="1871"/>
                  </a:cubicBezTo>
                  <a:cubicBezTo>
                    <a:pt x="1678" y="1831"/>
                    <a:pt x="1704" y="1793"/>
                    <a:pt x="1733" y="1753"/>
                  </a:cubicBezTo>
                  <a:cubicBezTo>
                    <a:pt x="1760" y="1714"/>
                    <a:pt x="1750" y="1661"/>
                    <a:pt x="1712" y="1633"/>
                  </a:cubicBezTo>
                  <a:cubicBezTo>
                    <a:pt x="1696" y="1622"/>
                    <a:pt x="1679" y="1617"/>
                    <a:pt x="1662" y="1617"/>
                  </a:cubicBezTo>
                  <a:close/>
                  <a:moveTo>
                    <a:pt x="4943" y="1861"/>
                  </a:moveTo>
                  <a:cubicBezTo>
                    <a:pt x="4911" y="1861"/>
                    <a:pt x="4880" y="1880"/>
                    <a:pt x="4865" y="1910"/>
                  </a:cubicBezTo>
                  <a:cubicBezTo>
                    <a:pt x="4812" y="2019"/>
                    <a:pt x="4766" y="2127"/>
                    <a:pt x="4726" y="2233"/>
                  </a:cubicBezTo>
                  <a:cubicBezTo>
                    <a:pt x="4710" y="2276"/>
                    <a:pt x="4732" y="2326"/>
                    <a:pt x="4775" y="2344"/>
                  </a:cubicBezTo>
                  <a:cubicBezTo>
                    <a:pt x="4786" y="2347"/>
                    <a:pt x="4796" y="2348"/>
                    <a:pt x="4806" y="2348"/>
                  </a:cubicBezTo>
                  <a:cubicBezTo>
                    <a:pt x="4841" y="2348"/>
                    <a:pt x="4875" y="2328"/>
                    <a:pt x="4886" y="2294"/>
                  </a:cubicBezTo>
                  <a:cubicBezTo>
                    <a:pt x="4924" y="2193"/>
                    <a:pt x="4969" y="2089"/>
                    <a:pt x="5020" y="1985"/>
                  </a:cubicBezTo>
                  <a:cubicBezTo>
                    <a:pt x="5039" y="1942"/>
                    <a:pt x="5022" y="1890"/>
                    <a:pt x="4980" y="1870"/>
                  </a:cubicBezTo>
                  <a:cubicBezTo>
                    <a:pt x="4968" y="1864"/>
                    <a:pt x="4956" y="1861"/>
                    <a:pt x="4943" y="1861"/>
                  </a:cubicBezTo>
                  <a:close/>
                  <a:moveTo>
                    <a:pt x="1249" y="2368"/>
                  </a:moveTo>
                  <a:cubicBezTo>
                    <a:pt x="1215" y="2368"/>
                    <a:pt x="1182" y="2388"/>
                    <a:pt x="1169" y="2420"/>
                  </a:cubicBezTo>
                  <a:cubicBezTo>
                    <a:pt x="1124" y="2525"/>
                    <a:pt x="1081" y="2635"/>
                    <a:pt x="1043" y="2747"/>
                  </a:cubicBezTo>
                  <a:cubicBezTo>
                    <a:pt x="1028" y="2792"/>
                    <a:pt x="1052" y="2840"/>
                    <a:pt x="1097" y="2856"/>
                  </a:cubicBezTo>
                  <a:cubicBezTo>
                    <a:pt x="1105" y="2859"/>
                    <a:pt x="1115" y="2861"/>
                    <a:pt x="1124" y="2861"/>
                  </a:cubicBezTo>
                  <a:cubicBezTo>
                    <a:pt x="1159" y="2861"/>
                    <a:pt x="1193" y="2838"/>
                    <a:pt x="1206" y="2802"/>
                  </a:cubicBezTo>
                  <a:cubicBezTo>
                    <a:pt x="1243" y="2694"/>
                    <a:pt x="1283" y="2589"/>
                    <a:pt x="1326" y="2488"/>
                  </a:cubicBezTo>
                  <a:cubicBezTo>
                    <a:pt x="1345" y="2444"/>
                    <a:pt x="1324" y="2393"/>
                    <a:pt x="1281" y="2374"/>
                  </a:cubicBezTo>
                  <a:cubicBezTo>
                    <a:pt x="1271" y="2370"/>
                    <a:pt x="1260" y="2368"/>
                    <a:pt x="1249" y="2368"/>
                  </a:cubicBezTo>
                  <a:close/>
                  <a:moveTo>
                    <a:pt x="4663" y="2672"/>
                  </a:moveTo>
                  <a:cubicBezTo>
                    <a:pt x="4622" y="2672"/>
                    <a:pt x="4587" y="2700"/>
                    <a:pt x="4580" y="2741"/>
                  </a:cubicBezTo>
                  <a:cubicBezTo>
                    <a:pt x="4556" y="2859"/>
                    <a:pt x="4541" y="2978"/>
                    <a:pt x="4535" y="3093"/>
                  </a:cubicBezTo>
                  <a:cubicBezTo>
                    <a:pt x="4533" y="3141"/>
                    <a:pt x="4569" y="3181"/>
                    <a:pt x="4617" y="3184"/>
                  </a:cubicBezTo>
                  <a:lnTo>
                    <a:pt x="4622" y="3184"/>
                  </a:lnTo>
                  <a:cubicBezTo>
                    <a:pt x="4666" y="3184"/>
                    <a:pt x="4705" y="3149"/>
                    <a:pt x="4706" y="3103"/>
                  </a:cubicBezTo>
                  <a:cubicBezTo>
                    <a:pt x="4713" y="2995"/>
                    <a:pt x="4727" y="2885"/>
                    <a:pt x="4748" y="2774"/>
                  </a:cubicBezTo>
                  <a:cubicBezTo>
                    <a:pt x="4758" y="2728"/>
                    <a:pt x="4727" y="2683"/>
                    <a:pt x="4681" y="2673"/>
                  </a:cubicBezTo>
                  <a:cubicBezTo>
                    <a:pt x="4675" y="2672"/>
                    <a:pt x="4669" y="2672"/>
                    <a:pt x="4663" y="2672"/>
                  </a:cubicBezTo>
                  <a:close/>
                  <a:moveTo>
                    <a:pt x="980" y="3183"/>
                  </a:moveTo>
                  <a:cubicBezTo>
                    <a:pt x="941" y="3183"/>
                    <a:pt x="906" y="3209"/>
                    <a:pt x="897" y="3248"/>
                  </a:cubicBezTo>
                  <a:cubicBezTo>
                    <a:pt x="870" y="3357"/>
                    <a:pt x="846" y="3473"/>
                    <a:pt x="823" y="3589"/>
                  </a:cubicBezTo>
                  <a:cubicBezTo>
                    <a:pt x="815" y="3636"/>
                    <a:pt x="846" y="3681"/>
                    <a:pt x="892" y="3690"/>
                  </a:cubicBezTo>
                  <a:cubicBezTo>
                    <a:pt x="897" y="3690"/>
                    <a:pt x="903" y="3692"/>
                    <a:pt x="908" y="3692"/>
                  </a:cubicBezTo>
                  <a:cubicBezTo>
                    <a:pt x="948" y="3692"/>
                    <a:pt x="985" y="3663"/>
                    <a:pt x="993" y="3621"/>
                  </a:cubicBezTo>
                  <a:cubicBezTo>
                    <a:pt x="1014" y="3508"/>
                    <a:pt x="1038" y="3396"/>
                    <a:pt x="1063" y="3290"/>
                  </a:cubicBezTo>
                  <a:cubicBezTo>
                    <a:pt x="1075" y="3244"/>
                    <a:pt x="1047" y="3197"/>
                    <a:pt x="1001" y="3186"/>
                  </a:cubicBezTo>
                  <a:cubicBezTo>
                    <a:pt x="994" y="3184"/>
                    <a:pt x="987" y="3183"/>
                    <a:pt x="980" y="3183"/>
                  </a:cubicBezTo>
                  <a:close/>
                  <a:moveTo>
                    <a:pt x="4654" y="3526"/>
                  </a:moveTo>
                  <a:cubicBezTo>
                    <a:pt x="4649" y="3526"/>
                    <a:pt x="4644" y="3526"/>
                    <a:pt x="4639" y="3527"/>
                  </a:cubicBezTo>
                  <a:cubicBezTo>
                    <a:pt x="4591" y="3537"/>
                    <a:pt x="4561" y="3581"/>
                    <a:pt x="4570" y="3628"/>
                  </a:cubicBezTo>
                  <a:lnTo>
                    <a:pt x="4575" y="3658"/>
                  </a:lnTo>
                  <a:cubicBezTo>
                    <a:pt x="4598" y="3770"/>
                    <a:pt x="4630" y="3882"/>
                    <a:pt x="4671" y="4001"/>
                  </a:cubicBezTo>
                  <a:cubicBezTo>
                    <a:pt x="4684" y="4036"/>
                    <a:pt x="4718" y="4059"/>
                    <a:pt x="4753" y="4059"/>
                  </a:cubicBezTo>
                  <a:cubicBezTo>
                    <a:pt x="4762" y="4059"/>
                    <a:pt x="4772" y="4057"/>
                    <a:pt x="4782" y="4054"/>
                  </a:cubicBezTo>
                  <a:cubicBezTo>
                    <a:pt x="4827" y="4038"/>
                    <a:pt x="4849" y="3988"/>
                    <a:pt x="4833" y="3943"/>
                  </a:cubicBezTo>
                  <a:cubicBezTo>
                    <a:pt x="4794" y="3833"/>
                    <a:pt x="4766" y="3729"/>
                    <a:pt x="4745" y="3625"/>
                  </a:cubicBezTo>
                  <a:lnTo>
                    <a:pt x="4738" y="3596"/>
                  </a:lnTo>
                  <a:cubicBezTo>
                    <a:pt x="4731" y="3554"/>
                    <a:pt x="4694" y="3526"/>
                    <a:pt x="4654" y="3526"/>
                  </a:cubicBezTo>
                  <a:close/>
                  <a:moveTo>
                    <a:pt x="828" y="4029"/>
                  </a:moveTo>
                  <a:cubicBezTo>
                    <a:pt x="786" y="4029"/>
                    <a:pt x="749" y="4061"/>
                    <a:pt x="743" y="4103"/>
                  </a:cubicBezTo>
                  <a:cubicBezTo>
                    <a:pt x="729" y="4219"/>
                    <a:pt x="716" y="4332"/>
                    <a:pt x="706" y="4448"/>
                  </a:cubicBezTo>
                  <a:cubicBezTo>
                    <a:pt x="701" y="4496"/>
                    <a:pt x="735" y="4537"/>
                    <a:pt x="783" y="4542"/>
                  </a:cubicBezTo>
                  <a:lnTo>
                    <a:pt x="791" y="4542"/>
                  </a:lnTo>
                  <a:cubicBezTo>
                    <a:pt x="834" y="4542"/>
                    <a:pt x="873" y="4509"/>
                    <a:pt x="876" y="4464"/>
                  </a:cubicBezTo>
                  <a:cubicBezTo>
                    <a:pt x="887" y="4352"/>
                    <a:pt x="900" y="4238"/>
                    <a:pt x="914" y="4126"/>
                  </a:cubicBezTo>
                  <a:cubicBezTo>
                    <a:pt x="919" y="4078"/>
                    <a:pt x="886" y="4036"/>
                    <a:pt x="839" y="4030"/>
                  </a:cubicBezTo>
                  <a:cubicBezTo>
                    <a:pt x="835" y="4029"/>
                    <a:pt x="832" y="4029"/>
                    <a:pt x="828" y="4029"/>
                  </a:cubicBezTo>
                  <a:close/>
                  <a:moveTo>
                    <a:pt x="4960" y="4357"/>
                  </a:moveTo>
                  <a:cubicBezTo>
                    <a:pt x="4946" y="4357"/>
                    <a:pt x="4933" y="4360"/>
                    <a:pt x="4921" y="4366"/>
                  </a:cubicBezTo>
                  <a:cubicBezTo>
                    <a:pt x="4879" y="4389"/>
                    <a:pt x="4862" y="4440"/>
                    <a:pt x="4884" y="4483"/>
                  </a:cubicBezTo>
                  <a:cubicBezTo>
                    <a:pt x="4935" y="4585"/>
                    <a:pt x="4991" y="4686"/>
                    <a:pt x="5046" y="4787"/>
                  </a:cubicBezTo>
                  <a:cubicBezTo>
                    <a:pt x="5062" y="4816"/>
                    <a:pt x="5091" y="4832"/>
                    <a:pt x="5121" y="4832"/>
                  </a:cubicBezTo>
                  <a:cubicBezTo>
                    <a:pt x="5136" y="4832"/>
                    <a:pt x="5150" y="4829"/>
                    <a:pt x="5163" y="4822"/>
                  </a:cubicBezTo>
                  <a:cubicBezTo>
                    <a:pt x="5204" y="4800"/>
                    <a:pt x="5220" y="4747"/>
                    <a:pt x="5196" y="4706"/>
                  </a:cubicBezTo>
                  <a:cubicBezTo>
                    <a:pt x="5142" y="4606"/>
                    <a:pt x="5088" y="4505"/>
                    <a:pt x="5036" y="4405"/>
                  </a:cubicBezTo>
                  <a:cubicBezTo>
                    <a:pt x="5022" y="4374"/>
                    <a:pt x="4991" y="4357"/>
                    <a:pt x="4960" y="4357"/>
                  </a:cubicBezTo>
                  <a:close/>
                  <a:moveTo>
                    <a:pt x="752" y="4885"/>
                  </a:moveTo>
                  <a:cubicBezTo>
                    <a:pt x="706" y="4885"/>
                    <a:pt x="669" y="4920"/>
                    <a:pt x="666" y="4965"/>
                  </a:cubicBezTo>
                  <a:cubicBezTo>
                    <a:pt x="660" y="5080"/>
                    <a:pt x="653" y="5196"/>
                    <a:pt x="649" y="5311"/>
                  </a:cubicBezTo>
                  <a:cubicBezTo>
                    <a:pt x="647" y="5357"/>
                    <a:pt x="684" y="5397"/>
                    <a:pt x="732" y="5401"/>
                  </a:cubicBezTo>
                  <a:lnTo>
                    <a:pt x="735" y="5401"/>
                  </a:lnTo>
                  <a:cubicBezTo>
                    <a:pt x="780" y="5401"/>
                    <a:pt x="818" y="5364"/>
                    <a:pt x="820" y="5317"/>
                  </a:cubicBezTo>
                  <a:cubicBezTo>
                    <a:pt x="826" y="5204"/>
                    <a:pt x="831" y="5090"/>
                    <a:pt x="838" y="4976"/>
                  </a:cubicBezTo>
                  <a:cubicBezTo>
                    <a:pt x="841" y="4928"/>
                    <a:pt x="806" y="4888"/>
                    <a:pt x="758" y="4885"/>
                  </a:cubicBezTo>
                  <a:cubicBezTo>
                    <a:pt x="756" y="4885"/>
                    <a:pt x="754" y="4885"/>
                    <a:pt x="752" y="4885"/>
                  </a:cubicBezTo>
                  <a:close/>
                  <a:moveTo>
                    <a:pt x="5362" y="5116"/>
                  </a:moveTo>
                  <a:cubicBezTo>
                    <a:pt x="5350" y="5116"/>
                    <a:pt x="5337" y="5119"/>
                    <a:pt x="5325" y="5125"/>
                  </a:cubicBezTo>
                  <a:cubicBezTo>
                    <a:pt x="5283" y="5146"/>
                    <a:pt x="5265" y="5199"/>
                    <a:pt x="5286" y="5240"/>
                  </a:cubicBezTo>
                  <a:cubicBezTo>
                    <a:pt x="5341" y="5351"/>
                    <a:pt x="5385" y="5452"/>
                    <a:pt x="5424" y="5548"/>
                  </a:cubicBezTo>
                  <a:cubicBezTo>
                    <a:pt x="5437" y="5581"/>
                    <a:pt x="5469" y="5602"/>
                    <a:pt x="5504" y="5602"/>
                  </a:cubicBezTo>
                  <a:cubicBezTo>
                    <a:pt x="5513" y="5602"/>
                    <a:pt x="5525" y="5601"/>
                    <a:pt x="5536" y="5596"/>
                  </a:cubicBezTo>
                  <a:cubicBezTo>
                    <a:pt x="5579" y="5578"/>
                    <a:pt x="5602" y="5529"/>
                    <a:pt x="5584" y="5485"/>
                  </a:cubicBezTo>
                  <a:cubicBezTo>
                    <a:pt x="5544" y="5385"/>
                    <a:pt x="5497" y="5280"/>
                    <a:pt x="5440" y="5165"/>
                  </a:cubicBezTo>
                  <a:cubicBezTo>
                    <a:pt x="5425" y="5134"/>
                    <a:pt x="5394" y="5116"/>
                    <a:pt x="5362" y="5116"/>
                  </a:cubicBezTo>
                  <a:close/>
                  <a:moveTo>
                    <a:pt x="714" y="5743"/>
                  </a:moveTo>
                  <a:cubicBezTo>
                    <a:pt x="668" y="5743"/>
                    <a:pt x="631" y="5780"/>
                    <a:pt x="629" y="5826"/>
                  </a:cubicBezTo>
                  <a:lnTo>
                    <a:pt x="618" y="6169"/>
                  </a:lnTo>
                  <a:cubicBezTo>
                    <a:pt x="617" y="6217"/>
                    <a:pt x="653" y="6257"/>
                    <a:pt x="701" y="6259"/>
                  </a:cubicBezTo>
                  <a:lnTo>
                    <a:pt x="705" y="6259"/>
                  </a:lnTo>
                  <a:cubicBezTo>
                    <a:pt x="751" y="6259"/>
                    <a:pt x="790" y="6222"/>
                    <a:pt x="790" y="6176"/>
                  </a:cubicBezTo>
                  <a:lnTo>
                    <a:pt x="801" y="5831"/>
                  </a:lnTo>
                  <a:cubicBezTo>
                    <a:pt x="802" y="5785"/>
                    <a:pt x="766" y="5745"/>
                    <a:pt x="719" y="5743"/>
                  </a:cubicBezTo>
                  <a:cubicBezTo>
                    <a:pt x="717" y="5743"/>
                    <a:pt x="715" y="5743"/>
                    <a:pt x="714" y="5743"/>
                  </a:cubicBezTo>
                  <a:close/>
                  <a:moveTo>
                    <a:pt x="5649" y="5924"/>
                  </a:moveTo>
                  <a:cubicBezTo>
                    <a:pt x="5644" y="5924"/>
                    <a:pt x="5638" y="5925"/>
                    <a:pt x="5632" y="5926"/>
                  </a:cubicBezTo>
                  <a:cubicBezTo>
                    <a:pt x="5586" y="5935"/>
                    <a:pt x="5555" y="5980"/>
                    <a:pt x="5565" y="6027"/>
                  </a:cubicBezTo>
                  <a:cubicBezTo>
                    <a:pt x="5586" y="6134"/>
                    <a:pt x="5600" y="6244"/>
                    <a:pt x="5610" y="6357"/>
                  </a:cubicBezTo>
                  <a:cubicBezTo>
                    <a:pt x="5613" y="6401"/>
                    <a:pt x="5650" y="6437"/>
                    <a:pt x="5694" y="6437"/>
                  </a:cubicBezTo>
                  <a:lnTo>
                    <a:pt x="5702" y="6437"/>
                  </a:lnTo>
                  <a:cubicBezTo>
                    <a:pt x="5749" y="6432"/>
                    <a:pt x="5784" y="6390"/>
                    <a:pt x="5781" y="6344"/>
                  </a:cubicBezTo>
                  <a:cubicBezTo>
                    <a:pt x="5771" y="6225"/>
                    <a:pt x="5755" y="6107"/>
                    <a:pt x="5733" y="5993"/>
                  </a:cubicBezTo>
                  <a:cubicBezTo>
                    <a:pt x="5724" y="5952"/>
                    <a:pt x="5689" y="5924"/>
                    <a:pt x="5649" y="5924"/>
                  </a:cubicBezTo>
                  <a:close/>
                  <a:moveTo>
                    <a:pt x="685" y="6601"/>
                  </a:moveTo>
                  <a:cubicBezTo>
                    <a:pt x="636" y="6601"/>
                    <a:pt x="601" y="6638"/>
                    <a:pt x="599" y="6685"/>
                  </a:cubicBezTo>
                  <a:cubicBezTo>
                    <a:pt x="594" y="6799"/>
                    <a:pt x="589" y="6912"/>
                    <a:pt x="585" y="7027"/>
                  </a:cubicBezTo>
                  <a:cubicBezTo>
                    <a:pt x="581" y="7074"/>
                    <a:pt x="618" y="7114"/>
                    <a:pt x="666" y="7117"/>
                  </a:cubicBezTo>
                  <a:lnTo>
                    <a:pt x="669" y="7117"/>
                  </a:lnTo>
                  <a:cubicBezTo>
                    <a:pt x="716" y="7117"/>
                    <a:pt x="753" y="7080"/>
                    <a:pt x="756" y="7036"/>
                  </a:cubicBezTo>
                  <a:cubicBezTo>
                    <a:pt x="761" y="6920"/>
                    <a:pt x="766" y="6805"/>
                    <a:pt x="770" y="6691"/>
                  </a:cubicBezTo>
                  <a:cubicBezTo>
                    <a:pt x="774" y="6643"/>
                    <a:pt x="737" y="6603"/>
                    <a:pt x="689" y="6602"/>
                  </a:cubicBezTo>
                  <a:cubicBezTo>
                    <a:pt x="688" y="6602"/>
                    <a:pt x="687" y="6601"/>
                    <a:pt x="685" y="6601"/>
                  </a:cubicBezTo>
                  <a:close/>
                  <a:moveTo>
                    <a:pt x="5697" y="6779"/>
                  </a:moveTo>
                  <a:cubicBezTo>
                    <a:pt x="5653" y="6779"/>
                    <a:pt x="5614" y="6813"/>
                    <a:pt x="5611" y="6859"/>
                  </a:cubicBezTo>
                  <a:cubicBezTo>
                    <a:pt x="5603" y="6968"/>
                    <a:pt x="5590" y="7080"/>
                    <a:pt x="5573" y="7194"/>
                  </a:cubicBezTo>
                  <a:cubicBezTo>
                    <a:pt x="5566" y="7240"/>
                    <a:pt x="5598" y="7284"/>
                    <a:pt x="5645" y="7292"/>
                  </a:cubicBezTo>
                  <a:lnTo>
                    <a:pt x="5658" y="7292"/>
                  </a:lnTo>
                  <a:cubicBezTo>
                    <a:pt x="5699" y="7292"/>
                    <a:pt x="5736" y="7261"/>
                    <a:pt x="5742" y="7220"/>
                  </a:cubicBezTo>
                  <a:cubicBezTo>
                    <a:pt x="5762" y="7101"/>
                    <a:pt x="5775" y="6984"/>
                    <a:pt x="5783" y="6871"/>
                  </a:cubicBezTo>
                  <a:cubicBezTo>
                    <a:pt x="5786" y="6824"/>
                    <a:pt x="5749" y="6782"/>
                    <a:pt x="5702" y="6779"/>
                  </a:cubicBezTo>
                  <a:cubicBezTo>
                    <a:pt x="5700" y="6779"/>
                    <a:pt x="5699" y="6779"/>
                    <a:pt x="5697" y="6779"/>
                  </a:cubicBezTo>
                  <a:close/>
                  <a:moveTo>
                    <a:pt x="643" y="7460"/>
                  </a:moveTo>
                  <a:cubicBezTo>
                    <a:pt x="599" y="7460"/>
                    <a:pt x="560" y="7495"/>
                    <a:pt x="557" y="7542"/>
                  </a:cubicBezTo>
                  <a:cubicBezTo>
                    <a:pt x="553" y="7655"/>
                    <a:pt x="546" y="7769"/>
                    <a:pt x="540" y="7884"/>
                  </a:cubicBezTo>
                  <a:cubicBezTo>
                    <a:pt x="537" y="7931"/>
                    <a:pt x="573" y="7972"/>
                    <a:pt x="620" y="7974"/>
                  </a:cubicBezTo>
                  <a:cubicBezTo>
                    <a:pt x="621" y="7975"/>
                    <a:pt x="623" y="7975"/>
                    <a:pt x="625" y="7975"/>
                  </a:cubicBezTo>
                  <a:cubicBezTo>
                    <a:pt x="671" y="7975"/>
                    <a:pt x="708" y="7940"/>
                    <a:pt x="711" y="7894"/>
                  </a:cubicBezTo>
                  <a:cubicBezTo>
                    <a:pt x="717" y="7779"/>
                    <a:pt x="724" y="7665"/>
                    <a:pt x="730" y="7550"/>
                  </a:cubicBezTo>
                  <a:cubicBezTo>
                    <a:pt x="732" y="7503"/>
                    <a:pt x="695" y="7461"/>
                    <a:pt x="649" y="7460"/>
                  </a:cubicBezTo>
                  <a:cubicBezTo>
                    <a:pt x="647" y="7460"/>
                    <a:pt x="645" y="7460"/>
                    <a:pt x="643" y="7460"/>
                  </a:cubicBezTo>
                  <a:close/>
                  <a:moveTo>
                    <a:pt x="5551" y="7625"/>
                  </a:moveTo>
                  <a:cubicBezTo>
                    <a:pt x="5513" y="7625"/>
                    <a:pt x="5480" y="7650"/>
                    <a:pt x="5470" y="7689"/>
                  </a:cubicBezTo>
                  <a:cubicBezTo>
                    <a:pt x="5443" y="7795"/>
                    <a:pt x="5411" y="7903"/>
                    <a:pt x="5376" y="8014"/>
                  </a:cubicBezTo>
                  <a:cubicBezTo>
                    <a:pt x="5361" y="8060"/>
                    <a:pt x="5385" y="8108"/>
                    <a:pt x="5430" y="8123"/>
                  </a:cubicBezTo>
                  <a:cubicBezTo>
                    <a:pt x="5440" y="8126"/>
                    <a:pt x="5448" y="8126"/>
                    <a:pt x="5457" y="8126"/>
                  </a:cubicBezTo>
                  <a:cubicBezTo>
                    <a:pt x="5493" y="8126"/>
                    <a:pt x="5528" y="8104"/>
                    <a:pt x="5539" y="8067"/>
                  </a:cubicBezTo>
                  <a:cubicBezTo>
                    <a:pt x="5574" y="7953"/>
                    <a:pt x="5608" y="7841"/>
                    <a:pt x="5637" y="7732"/>
                  </a:cubicBezTo>
                  <a:cubicBezTo>
                    <a:pt x="5648" y="7686"/>
                    <a:pt x="5621" y="7639"/>
                    <a:pt x="5574" y="7628"/>
                  </a:cubicBezTo>
                  <a:cubicBezTo>
                    <a:pt x="5567" y="7626"/>
                    <a:pt x="5559" y="7625"/>
                    <a:pt x="5551" y="7625"/>
                  </a:cubicBezTo>
                  <a:close/>
                  <a:moveTo>
                    <a:pt x="595" y="8318"/>
                  </a:moveTo>
                  <a:cubicBezTo>
                    <a:pt x="549" y="8318"/>
                    <a:pt x="512" y="8352"/>
                    <a:pt x="509" y="8398"/>
                  </a:cubicBezTo>
                  <a:cubicBezTo>
                    <a:pt x="501" y="8512"/>
                    <a:pt x="495" y="8627"/>
                    <a:pt x="487" y="8741"/>
                  </a:cubicBezTo>
                  <a:cubicBezTo>
                    <a:pt x="484" y="8787"/>
                    <a:pt x="521" y="8829"/>
                    <a:pt x="567" y="8832"/>
                  </a:cubicBezTo>
                  <a:lnTo>
                    <a:pt x="573" y="8832"/>
                  </a:lnTo>
                  <a:cubicBezTo>
                    <a:pt x="618" y="8832"/>
                    <a:pt x="655" y="8797"/>
                    <a:pt x="658" y="8752"/>
                  </a:cubicBezTo>
                  <a:cubicBezTo>
                    <a:pt x="666" y="8637"/>
                    <a:pt x="673" y="8523"/>
                    <a:pt x="681" y="8409"/>
                  </a:cubicBezTo>
                  <a:cubicBezTo>
                    <a:pt x="684" y="8361"/>
                    <a:pt x="647" y="8320"/>
                    <a:pt x="601" y="8318"/>
                  </a:cubicBezTo>
                  <a:cubicBezTo>
                    <a:pt x="599" y="8318"/>
                    <a:pt x="597" y="8318"/>
                    <a:pt x="595" y="8318"/>
                  </a:cubicBezTo>
                  <a:close/>
                  <a:moveTo>
                    <a:pt x="5283" y="8440"/>
                  </a:moveTo>
                  <a:cubicBezTo>
                    <a:pt x="5249" y="8440"/>
                    <a:pt x="5216" y="8461"/>
                    <a:pt x="5203" y="8494"/>
                  </a:cubicBezTo>
                  <a:cubicBezTo>
                    <a:pt x="5163" y="8594"/>
                    <a:pt x="5120" y="8699"/>
                    <a:pt x="5073" y="8807"/>
                  </a:cubicBezTo>
                  <a:cubicBezTo>
                    <a:pt x="5054" y="8847"/>
                    <a:pt x="5068" y="8896"/>
                    <a:pt x="5108" y="8919"/>
                  </a:cubicBezTo>
                  <a:cubicBezTo>
                    <a:pt x="5123" y="8925"/>
                    <a:pt x="5137" y="8930"/>
                    <a:pt x="5150" y="8930"/>
                  </a:cubicBezTo>
                  <a:cubicBezTo>
                    <a:pt x="5180" y="8930"/>
                    <a:pt x="5211" y="8914"/>
                    <a:pt x="5225" y="8885"/>
                  </a:cubicBezTo>
                  <a:lnTo>
                    <a:pt x="5230" y="8877"/>
                  </a:lnTo>
                  <a:cubicBezTo>
                    <a:pt x="5276" y="8768"/>
                    <a:pt x="5321" y="8661"/>
                    <a:pt x="5363" y="8558"/>
                  </a:cubicBezTo>
                  <a:cubicBezTo>
                    <a:pt x="5381" y="8514"/>
                    <a:pt x="5358" y="8464"/>
                    <a:pt x="5315" y="8446"/>
                  </a:cubicBezTo>
                  <a:cubicBezTo>
                    <a:pt x="5304" y="8442"/>
                    <a:pt x="5294" y="8440"/>
                    <a:pt x="5283" y="8440"/>
                  </a:cubicBezTo>
                  <a:close/>
                  <a:moveTo>
                    <a:pt x="539" y="9175"/>
                  </a:moveTo>
                  <a:cubicBezTo>
                    <a:pt x="493" y="9175"/>
                    <a:pt x="456" y="9209"/>
                    <a:pt x="453" y="9255"/>
                  </a:cubicBezTo>
                  <a:lnTo>
                    <a:pt x="429" y="9598"/>
                  </a:lnTo>
                  <a:cubicBezTo>
                    <a:pt x="426" y="9646"/>
                    <a:pt x="461" y="9686"/>
                    <a:pt x="509" y="9689"/>
                  </a:cubicBezTo>
                  <a:lnTo>
                    <a:pt x="514" y="9689"/>
                  </a:lnTo>
                  <a:cubicBezTo>
                    <a:pt x="559" y="9689"/>
                    <a:pt x="597" y="9655"/>
                    <a:pt x="601" y="9610"/>
                  </a:cubicBezTo>
                  <a:lnTo>
                    <a:pt x="625" y="9266"/>
                  </a:lnTo>
                  <a:cubicBezTo>
                    <a:pt x="628" y="9220"/>
                    <a:pt x="591" y="9178"/>
                    <a:pt x="545" y="9175"/>
                  </a:cubicBezTo>
                  <a:cubicBezTo>
                    <a:pt x="543" y="9175"/>
                    <a:pt x="541" y="9175"/>
                    <a:pt x="539" y="9175"/>
                  </a:cubicBezTo>
                  <a:close/>
                  <a:moveTo>
                    <a:pt x="4938" y="9226"/>
                  </a:moveTo>
                  <a:cubicBezTo>
                    <a:pt x="4905" y="9226"/>
                    <a:pt x="4874" y="9244"/>
                    <a:pt x="4860" y="9276"/>
                  </a:cubicBezTo>
                  <a:cubicBezTo>
                    <a:pt x="4815" y="9372"/>
                    <a:pt x="4769" y="9470"/>
                    <a:pt x="4724" y="9566"/>
                  </a:cubicBezTo>
                  <a:lnTo>
                    <a:pt x="4714" y="9586"/>
                  </a:lnTo>
                  <a:cubicBezTo>
                    <a:pt x="4694" y="9630"/>
                    <a:pt x="4711" y="9681"/>
                    <a:pt x="4754" y="9702"/>
                  </a:cubicBezTo>
                  <a:cubicBezTo>
                    <a:pt x="4767" y="9707"/>
                    <a:pt x="4778" y="9710"/>
                    <a:pt x="4791" y="9710"/>
                  </a:cubicBezTo>
                  <a:cubicBezTo>
                    <a:pt x="4823" y="9710"/>
                    <a:pt x="4854" y="9692"/>
                    <a:pt x="4870" y="9660"/>
                  </a:cubicBezTo>
                  <a:lnTo>
                    <a:pt x="4879" y="9639"/>
                  </a:lnTo>
                  <a:cubicBezTo>
                    <a:pt x="4924" y="9542"/>
                    <a:pt x="4971" y="9446"/>
                    <a:pt x="5015" y="9349"/>
                  </a:cubicBezTo>
                  <a:cubicBezTo>
                    <a:pt x="5036" y="9306"/>
                    <a:pt x="5017" y="9255"/>
                    <a:pt x="4974" y="9234"/>
                  </a:cubicBezTo>
                  <a:cubicBezTo>
                    <a:pt x="4962" y="9229"/>
                    <a:pt x="4950" y="9226"/>
                    <a:pt x="4938" y="9226"/>
                  </a:cubicBezTo>
                  <a:close/>
                  <a:moveTo>
                    <a:pt x="4574" y="10005"/>
                  </a:moveTo>
                  <a:cubicBezTo>
                    <a:pt x="4541" y="10005"/>
                    <a:pt x="4509" y="10024"/>
                    <a:pt x="4495" y="10056"/>
                  </a:cubicBezTo>
                  <a:cubicBezTo>
                    <a:pt x="4447" y="10160"/>
                    <a:pt x="4401" y="10265"/>
                    <a:pt x="4356" y="10371"/>
                  </a:cubicBezTo>
                  <a:cubicBezTo>
                    <a:pt x="4337" y="10414"/>
                    <a:pt x="4357" y="10466"/>
                    <a:pt x="4401" y="10485"/>
                  </a:cubicBezTo>
                  <a:cubicBezTo>
                    <a:pt x="4412" y="10490"/>
                    <a:pt x="4423" y="10491"/>
                    <a:pt x="4434" y="10491"/>
                  </a:cubicBezTo>
                  <a:cubicBezTo>
                    <a:pt x="4468" y="10491"/>
                    <a:pt x="4500" y="10472"/>
                    <a:pt x="4513" y="10438"/>
                  </a:cubicBezTo>
                  <a:cubicBezTo>
                    <a:pt x="4557" y="10334"/>
                    <a:pt x="4604" y="10230"/>
                    <a:pt x="4652" y="10126"/>
                  </a:cubicBezTo>
                  <a:cubicBezTo>
                    <a:pt x="4671" y="10083"/>
                    <a:pt x="4652" y="10032"/>
                    <a:pt x="4609" y="10012"/>
                  </a:cubicBezTo>
                  <a:cubicBezTo>
                    <a:pt x="4597" y="10007"/>
                    <a:pt x="4585" y="10005"/>
                    <a:pt x="4574" y="10005"/>
                  </a:cubicBezTo>
                  <a:close/>
                  <a:moveTo>
                    <a:pt x="480" y="10032"/>
                  </a:moveTo>
                  <a:cubicBezTo>
                    <a:pt x="434" y="10032"/>
                    <a:pt x="396" y="10065"/>
                    <a:pt x="392" y="10112"/>
                  </a:cubicBezTo>
                  <a:lnTo>
                    <a:pt x="367" y="10454"/>
                  </a:lnTo>
                  <a:cubicBezTo>
                    <a:pt x="364" y="10502"/>
                    <a:pt x="399" y="10542"/>
                    <a:pt x="447" y="10546"/>
                  </a:cubicBezTo>
                  <a:cubicBezTo>
                    <a:pt x="448" y="10547"/>
                    <a:pt x="452" y="10547"/>
                    <a:pt x="453" y="10547"/>
                  </a:cubicBezTo>
                  <a:cubicBezTo>
                    <a:pt x="498" y="10547"/>
                    <a:pt x="535" y="10512"/>
                    <a:pt x="538" y="10467"/>
                  </a:cubicBezTo>
                  <a:lnTo>
                    <a:pt x="564" y="10124"/>
                  </a:lnTo>
                  <a:cubicBezTo>
                    <a:pt x="567" y="10076"/>
                    <a:pt x="532" y="10036"/>
                    <a:pt x="484" y="10032"/>
                  </a:cubicBezTo>
                  <a:cubicBezTo>
                    <a:pt x="483" y="10032"/>
                    <a:pt x="482" y="10032"/>
                    <a:pt x="480" y="10032"/>
                  </a:cubicBezTo>
                  <a:close/>
                  <a:moveTo>
                    <a:pt x="4244" y="10798"/>
                  </a:moveTo>
                  <a:cubicBezTo>
                    <a:pt x="4209" y="10798"/>
                    <a:pt x="4176" y="10820"/>
                    <a:pt x="4164" y="10855"/>
                  </a:cubicBezTo>
                  <a:cubicBezTo>
                    <a:pt x="4122" y="10967"/>
                    <a:pt x="4085" y="11079"/>
                    <a:pt x="4051" y="11185"/>
                  </a:cubicBezTo>
                  <a:cubicBezTo>
                    <a:pt x="4039" y="11229"/>
                    <a:pt x="4063" y="11277"/>
                    <a:pt x="4109" y="11292"/>
                  </a:cubicBezTo>
                  <a:cubicBezTo>
                    <a:pt x="4117" y="11295"/>
                    <a:pt x="4125" y="11295"/>
                    <a:pt x="4135" y="11295"/>
                  </a:cubicBezTo>
                  <a:cubicBezTo>
                    <a:pt x="4172" y="11295"/>
                    <a:pt x="4205" y="11273"/>
                    <a:pt x="4216" y="11236"/>
                  </a:cubicBezTo>
                  <a:cubicBezTo>
                    <a:pt x="4248" y="11132"/>
                    <a:pt x="4284" y="11023"/>
                    <a:pt x="4324" y="10914"/>
                  </a:cubicBezTo>
                  <a:cubicBezTo>
                    <a:pt x="4341" y="10869"/>
                    <a:pt x="4317" y="10819"/>
                    <a:pt x="4272" y="10803"/>
                  </a:cubicBezTo>
                  <a:cubicBezTo>
                    <a:pt x="4263" y="10800"/>
                    <a:pt x="4253" y="10798"/>
                    <a:pt x="4244" y="10798"/>
                  </a:cubicBezTo>
                  <a:close/>
                  <a:moveTo>
                    <a:pt x="418" y="10888"/>
                  </a:moveTo>
                  <a:cubicBezTo>
                    <a:pt x="371" y="10888"/>
                    <a:pt x="333" y="10923"/>
                    <a:pt x="330" y="10968"/>
                  </a:cubicBezTo>
                  <a:lnTo>
                    <a:pt x="304" y="11311"/>
                  </a:lnTo>
                  <a:cubicBezTo>
                    <a:pt x="301" y="11359"/>
                    <a:pt x="336" y="11399"/>
                    <a:pt x="384" y="11404"/>
                  </a:cubicBezTo>
                  <a:lnTo>
                    <a:pt x="391" y="11404"/>
                  </a:lnTo>
                  <a:cubicBezTo>
                    <a:pt x="434" y="11404"/>
                    <a:pt x="472" y="11369"/>
                    <a:pt x="476" y="11324"/>
                  </a:cubicBezTo>
                  <a:lnTo>
                    <a:pt x="501" y="10981"/>
                  </a:lnTo>
                  <a:cubicBezTo>
                    <a:pt x="505" y="10933"/>
                    <a:pt x="469" y="10893"/>
                    <a:pt x="421" y="10888"/>
                  </a:cubicBezTo>
                  <a:cubicBezTo>
                    <a:pt x="420" y="10888"/>
                    <a:pt x="419" y="10888"/>
                    <a:pt x="418" y="10888"/>
                  </a:cubicBezTo>
                  <a:close/>
                  <a:moveTo>
                    <a:pt x="4003" y="11623"/>
                  </a:moveTo>
                  <a:cubicBezTo>
                    <a:pt x="3964" y="11623"/>
                    <a:pt x="3928" y="11651"/>
                    <a:pt x="3920" y="11691"/>
                  </a:cubicBezTo>
                  <a:cubicBezTo>
                    <a:pt x="3909" y="11750"/>
                    <a:pt x="3898" y="11809"/>
                    <a:pt x="3888" y="11868"/>
                  </a:cubicBezTo>
                  <a:cubicBezTo>
                    <a:pt x="3879" y="11924"/>
                    <a:pt x="3871" y="11980"/>
                    <a:pt x="3864" y="12036"/>
                  </a:cubicBezTo>
                  <a:cubicBezTo>
                    <a:pt x="3858" y="12084"/>
                    <a:pt x="3891" y="12126"/>
                    <a:pt x="3938" y="12133"/>
                  </a:cubicBezTo>
                  <a:lnTo>
                    <a:pt x="3949" y="12133"/>
                  </a:lnTo>
                  <a:cubicBezTo>
                    <a:pt x="3992" y="12133"/>
                    <a:pt x="4029" y="12102"/>
                    <a:pt x="4034" y="12057"/>
                  </a:cubicBezTo>
                  <a:cubicBezTo>
                    <a:pt x="4040" y="12004"/>
                    <a:pt x="4048" y="11950"/>
                    <a:pt x="4058" y="11896"/>
                  </a:cubicBezTo>
                  <a:cubicBezTo>
                    <a:pt x="4067" y="11839"/>
                    <a:pt x="4077" y="11782"/>
                    <a:pt x="4090" y="11726"/>
                  </a:cubicBezTo>
                  <a:cubicBezTo>
                    <a:pt x="4100" y="11679"/>
                    <a:pt x="4069" y="11635"/>
                    <a:pt x="4023" y="11625"/>
                  </a:cubicBezTo>
                  <a:cubicBezTo>
                    <a:pt x="4016" y="11623"/>
                    <a:pt x="4010" y="11623"/>
                    <a:pt x="4003" y="11623"/>
                  </a:cubicBezTo>
                  <a:close/>
                  <a:moveTo>
                    <a:pt x="353" y="11746"/>
                  </a:moveTo>
                  <a:cubicBezTo>
                    <a:pt x="307" y="11746"/>
                    <a:pt x="271" y="11781"/>
                    <a:pt x="266" y="11825"/>
                  </a:cubicBezTo>
                  <a:lnTo>
                    <a:pt x="242" y="12168"/>
                  </a:lnTo>
                  <a:cubicBezTo>
                    <a:pt x="239" y="12216"/>
                    <a:pt x="274" y="12256"/>
                    <a:pt x="322" y="12261"/>
                  </a:cubicBezTo>
                  <a:lnTo>
                    <a:pt x="328" y="12261"/>
                  </a:lnTo>
                  <a:cubicBezTo>
                    <a:pt x="373" y="12261"/>
                    <a:pt x="410" y="12225"/>
                    <a:pt x="413" y="12181"/>
                  </a:cubicBezTo>
                  <a:lnTo>
                    <a:pt x="437" y="11838"/>
                  </a:lnTo>
                  <a:cubicBezTo>
                    <a:pt x="442" y="11791"/>
                    <a:pt x="405" y="11750"/>
                    <a:pt x="359" y="11747"/>
                  </a:cubicBezTo>
                  <a:cubicBezTo>
                    <a:pt x="357" y="11746"/>
                    <a:pt x="355" y="11746"/>
                    <a:pt x="353" y="11746"/>
                  </a:cubicBezTo>
                  <a:close/>
                  <a:moveTo>
                    <a:pt x="3917" y="12475"/>
                  </a:moveTo>
                  <a:cubicBezTo>
                    <a:pt x="3871" y="12475"/>
                    <a:pt x="3832" y="12514"/>
                    <a:pt x="3832" y="12562"/>
                  </a:cubicBezTo>
                  <a:cubicBezTo>
                    <a:pt x="3832" y="12677"/>
                    <a:pt x="3837" y="12795"/>
                    <a:pt x="3846" y="12912"/>
                  </a:cubicBezTo>
                  <a:cubicBezTo>
                    <a:pt x="3851" y="12957"/>
                    <a:pt x="3888" y="12991"/>
                    <a:pt x="3933" y="12991"/>
                  </a:cubicBezTo>
                  <a:lnTo>
                    <a:pt x="3939" y="12991"/>
                  </a:lnTo>
                  <a:cubicBezTo>
                    <a:pt x="3987" y="12986"/>
                    <a:pt x="4023" y="12944"/>
                    <a:pt x="4018" y="12898"/>
                  </a:cubicBezTo>
                  <a:cubicBezTo>
                    <a:pt x="4008" y="12786"/>
                    <a:pt x="4003" y="12672"/>
                    <a:pt x="4003" y="12562"/>
                  </a:cubicBezTo>
                  <a:cubicBezTo>
                    <a:pt x="4003" y="12514"/>
                    <a:pt x="3965" y="12475"/>
                    <a:pt x="3917" y="12475"/>
                  </a:cubicBezTo>
                  <a:close/>
                  <a:moveTo>
                    <a:pt x="292" y="12603"/>
                  </a:moveTo>
                  <a:cubicBezTo>
                    <a:pt x="248" y="12603"/>
                    <a:pt x="210" y="12637"/>
                    <a:pt x="207" y="12682"/>
                  </a:cubicBezTo>
                  <a:lnTo>
                    <a:pt x="183" y="13026"/>
                  </a:lnTo>
                  <a:cubicBezTo>
                    <a:pt x="179" y="13073"/>
                    <a:pt x="215" y="13114"/>
                    <a:pt x="263" y="13117"/>
                  </a:cubicBezTo>
                  <a:lnTo>
                    <a:pt x="268" y="13117"/>
                  </a:lnTo>
                  <a:cubicBezTo>
                    <a:pt x="312" y="13117"/>
                    <a:pt x="351" y="13082"/>
                    <a:pt x="354" y="13037"/>
                  </a:cubicBezTo>
                  <a:lnTo>
                    <a:pt x="378" y="12695"/>
                  </a:lnTo>
                  <a:cubicBezTo>
                    <a:pt x="381" y="12647"/>
                    <a:pt x="344" y="12605"/>
                    <a:pt x="298" y="12603"/>
                  </a:cubicBezTo>
                  <a:cubicBezTo>
                    <a:pt x="296" y="12603"/>
                    <a:pt x="294" y="12603"/>
                    <a:pt x="292" y="12603"/>
                  </a:cubicBezTo>
                  <a:close/>
                  <a:moveTo>
                    <a:pt x="4006" y="13329"/>
                  </a:moveTo>
                  <a:cubicBezTo>
                    <a:pt x="4001" y="13329"/>
                    <a:pt x="3995" y="13329"/>
                    <a:pt x="3989" y="13330"/>
                  </a:cubicBezTo>
                  <a:cubicBezTo>
                    <a:pt x="3943" y="13340"/>
                    <a:pt x="3912" y="13385"/>
                    <a:pt x="3922" y="13431"/>
                  </a:cubicBezTo>
                  <a:cubicBezTo>
                    <a:pt x="3944" y="13545"/>
                    <a:pt x="3971" y="13659"/>
                    <a:pt x="4003" y="13772"/>
                  </a:cubicBezTo>
                  <a:cubicBezTo>
                    <a:pt x="4015" y="13809"/>
                    <a:pt x="4050" y="13835"/>
                    <a:pt x="4087" y="13835"/>
                  </a:cubicBezTo>
                  <a:cubicBezTo>
                    <a:pt x="4095" y="13835"/>
                    <a:pt x="4103" y="13833"/>
                    <a:pt x="4111" y="13832"/>
                  </a:cubicBezTo>
                  <a:cubicBezTo>
                    <a:pt x="4156" y="13819"/>
                    <a:pt x="4183" y="13771"/>
                    <a:pt x="4170" y="13726"/>
                  </a:cubicBezTo>
                  <a:cubicBezTo>
                    <a:pt x="4138" y="13617"/>
                    <a:pt x="4112" y="13506"/>
                    <a:pt x="4090" y="13398"/>
                  </a:cubicBezTo>
                  <a:cubicBezTo>
                    <a:pt x="4081" y="13357"/>
                    <a:pt x="4046" y="13329"/>
                    <a:pt x="4006" y="13329"/>
                  </a:cubicBezTo>
                  <a:close/>
                  <a:moveTo>
                    <a:pt x="234" y="13460"/>
                  </a:moveTo>
                  <a:cubicBezTo>
                    <a:pt x="190" y="13460"/>
                    <a:pt x="152" y="13494"/>
                    <a:pt x="149" y="13540"/>
                  </a:cubicBezTo>
                  <a:cubicBezTo>
                    <a:pt x="141" y="13655"/>
                    <a:pt x="135" y="13769"/>
                    <a:pt x="128" y="13883"/>
                  </a:cubicBezTo>
                  <a:cubicBezTo>
                    <a:pt x="125" y="13931"/>
                    <a:pt x="160" y="13971"/>
                    <a:pt x="208" y="13974"/>
                  </a:cubicBezTo>
                  <a:lnTo>
                    <a:pt x="213" y="13974"/>
                  </a:lnTo>
                  <a:cubicBezTo>
                    <a:pt x="260" y="13974"/>
                    <a:pt x="296" y="13939"/>
                    <a:pt x="300" y="13894"/>
                  </a:cubicBezTo>
                  <a:cubicBezTo>
                    <a:pt x="306" y="13779"/>
                    <a:pt x="312" y="13665"/>
                    <a:pt x="320" y="13551"/>
                  </a:cubicBezTo>
                  <a:cubicBezTo>
                    <a:pt x="324" y="13503"/>
                    <a:pt x="287" y="13463"/>
                    <a:pt x="240" y="13460"/>
                  </a:cubicBezTo>
                  <a:cubicBezTo>
                    <a:pt x="238" y="13460"/>
                    <a:pt x="236" y="13460"/>
                    <a:pt x="234" y="13460"/>
                  </a:cubicBezTo>
                  <a:close/>
                  <a:moveTo>
                    <a:pt x="4255" y="14150"/>
                  </a:moveTo>
                  <a:cubicBezTo>
                    <a:pt x="4244" y="14150"/>
                    <a:pt x="4232" y="14152"/>
                    <a:pt x="4221" y="14157"/>
                  </a:cubicBezTo>
                  <a:cubicBezTo>
                    <a:pt x="4178" y="14174"/>
                    <a:pt x="4157" y="14224"/>
                    <a:pt x="4175" y="14267"/>
                  </a:cubicBezTo>
                  <a:cubicBezTo>
                    <a:pt x="4218" y="14374"/>
                    <a:pt x="4266" y="14483"/>
                    <a:pt x="4317" y="14587"/>
                  </a:cubicBezTo>
                  <a:cubicBezTo>
                    <a:pt x="4332" y="14618"/>
                    <a:pt x="4364" y="14635"/>
                    <a:pt x="4394" y="14635"/>
                  </a:cubicBezTo>
                  <a:cubicBezTo>
                    <a:pt x="4407" y="14635"/>
                    <a:pt x="4420" y="14632"/>
                    <a:pt x="4433" y="14626"/>
                  </a:cubicBezTo>
                  <a:cubicBezTo>
                    <a:pt x="4474" y="14605"/>
                    <a:pt x="4492" y="14554"/>
                    <a:pt x="4471" y="14511"/>
                  </a:cubicBezTo>
                  <a:cubicBezTo>
                    <a:pt x="4421" y="14410"/>
                    <a:pt x="4375" y="14307"/>
                    <a:pt x="4333" y="14203"/>
                  </a:cubicBezTo>
                  <a:cubicBezTo>
                    <a:pt x="4320" y="14170"/>
                    <a:pt x="4289" y="14150"/>
                    <a:pt x="4255" y="14150"/>
                  </a:cubicBezTo>
                  <a:close/>
                  <a:moveTo>
                    <a:pt x="186" y="14317"/>
                  </a:moveTo>
                  <a:cubicBezTo>
                    <a:pt x="139" y="14317"/>
                    <a:pt x="101" y="14351"/>
                    <a:pt x="98" y="14398"/>
                  </a:cubicBezTo>
                  <a:cubicBezTo>
                    <a:pt x="91" y="14514"/>
                    <a:pt x="85" y="14627"/>
                    <a:pt x="80" y="14743"/>
                  </a:cubicBezTo>
                  <a:cubicBezTo>
                    <a:pt x="77" y="14789"/>
                    <a:pt x="114" y="14829"/>
                    <a:pt x="162" y="14832"/>
                  </a:cubicBezTo>
                  <a:lnTo>
                    <a:pt x="167" y="14832"/>
                  </a:lnTo>
                  <a:cubicBezTo>
                    <a:pt x="211" y="14832"/>
                    <a:pt x="250" y="14797"/>
                    <a:pt x="252" y="14751"/>
                  </a:cubicBezTo>
                  <a:cubicBezTo>
                    <a:pt x="258" y="14637"/>
                    <a:pt x="263" y="14522"/>
                    <a:pt x="269" y="14408"/>
                  </a:cubicBezTo>
                  <a:cubicBezTo>
                    <a:pt x="272" y="14360"/>
                    <a:pt x="235" y="14320"/>
                    <a:pt x="189" y="14317"/>
                  </a:cubicBezTo>
                  <a:cubicBezTo>
                    <a:pt x="188" y="14317"/>
                    <a:pt x="187" y="14317"/>
                    <a:pt x="186" y="14317"/>
                  </a:cubicBezTo>
                  <a:close/>
                  <a:moveTo>
                    <a:pt x="4647" y="14913"/>
                  </a:moveTo>
                  <a:cubicBezTo>
                    <a:pt x="4631" y="14913"/>
                    <a:pt x="4615" y="14918"/>
                    <a:pt x="4601" y="14927"/>
                  </a:cubicBezTo>
                  <a:cubicBezTo>
                    <a:pt x="4561" y="14951"/>
                    <a:pt x="4549" y="15005"/>
                    <a:pt x="4575" y="15045"/>
                  </a:cubicBezTo>
                  <a:cubicBezTo>
                    <a:pt x="4638" y="15143"/>
                    <a:pt x="4703" y="15239"/>
                    <a:pt x="4772" y="15334"/>
                  </a:cubicBezTo>
                  <a:cubicBezTo>
                    <a:pt x="4790" y="15356"/>
                    <a:pt x="4815" y="15367"/>
                    <a:pt x="4841" y="15367"/>
                  </a:cubicBezTo>
                  <a:cubicBezTo>
                    <a:pt x="4859" y="15367"/>
                    <a:pt x="4878" y="15362"/>
                    <a:pt x="4892" y="15351"/>
                  </a:cubicBezTo>
                  <a:cubicBezTo>
                    <a:pt x="4931" y="15322"/>
                    <a:pt x="4939" y="15270"/>
                    <a:pt x="4910" y="15231"/>
                  </a:cubicBezTo>
                  <a:cubicBezTo>
                    <a:pt x="4844" y="15141"/>
                    <a:pt x="4780" y="15047"/>
                    <a:pt x="4719" y="14952"/>
                  </a:cubicBezTo>
                  <a:cubicBezTo>
                    <a:pt x="4703" y="14927"/>
                    <a:pt x="4675" y="14913"/>
                    <a:pt x="4647" y="14913"/>
                  </a:cubicBezTo>
                  <a:close/>
                  <a:moveTo>
                    <a:pt x="146" y="15175"/>
                  </a:moveTo>
                  <a:cubicBezTo>
                    <a:pt x="101" y="15175"/>
                    <a:pt x="58" y="15210"/>
                    <a:pt x="56" y="15257"/>
                  </a:cubicBezTo>
                  <a:cubicBezTo>
                    <a:pt x="51" y="15372"/>
                    <a:pt x="47" y="15487"/>
                    <a:pt x="42" y="15601"/>
                  </a:cubicBezTo>
                  <a:cubicBezTo>
                    <a:pt x="40" y="15649"/>
                    <a:pt x="77" y="15689"/>
                    <a:pt x="123" y="15691"/>
                  </a:cubicBezTo>
                  <a:lnTo>
                    <a:pt x="128" y="15691"/>
                  </a:lnTo>
                  <a:cubicBezTo>
                    <a:pt x="173" y="15691"/>
                    <a:pt x="211" y="15654"/>
                    <a:pt x="213" y="15607"/>
                  </a:cubicBezTo>
                  <a:cubicBezTo>
                    <a:pt x="218" y="15494"/>
                    <a:pt x="223" y="15378"/>
                    <a:pt x="227" y="15265"/>
                  </a:cubicBezTo>
                  <a:cubicBezTo>
                    <a:pt x="229" y="15218"/>
                    <a:pt x="192" y="15177"/>
                    <a:pt x="146" y="15175"/>
                  </a:cubicBezTo>
                  <a:close/>
                  <a:moveTo>
                    <a:pt x="5170" y="15593"/>
                  </a:moveTo>
                  <a:cubicBezTo>
                    <a:pt x="5149" y="15593"/>
                    <a:pt x="5128" y="15600"/>
                    <a:pt x="5112" y="15615"/>
                  </a:cubicBezTo>
                  <a:cubicBezTo>
                    <a:pt x="5078" y="15647"/>
                    <a:pt x="5075" y="15702"/>
                    <a:pt x="5107" y="15737"/>
                  </a:cubicBezTo>
                  <a:cubicBezTo>
                    <a:pt x="5187" y="15822"/>
                    <a:pt x="5270" y="15905"/>
                    <a:pt x="5355" y="15984"/>
                  </a:cubicBezTo>
                  <a:cubicBezTo>
                    <a:pt x="5371" y="16000"/>
                    <a:pt x="5393" y="16008"/>
                    <a:pt x="5414" y="16008"/>
                  </a:cubicBezTo>
                  <a:cubicBezTo>
                    <a:pt x="5437" y="16008"/>
                    <a:pt x="5459" y="15998"/>
                    <a:pt x="5477" y="15979"/>
                  </a:cubicBezTo>
                  <a:cubicBezTo>
                    <a:pt x="5509" y="15945"/>
                    <a:pt x="5507" y="15891"/>
                    <a:pt x="5472" y="15859"/>
                  </a:cubicBezTo>
                  <a:cubicBezTo>
                    <a:pt x="5390" y="15782"/>
                    <a:pt x="5310" y="15702"/>
                    <a:pt x="5233" y="15620"/>
                  </a:cubicBezTo>
                  <a:cubicBezTo>
                    <a:pt x="5216" y="15602"/>
                    <a:pt x="5194" y="15593"/>
                    <a:pt x="5170" y="15593"/>
                  </a:cubicBezTo>
                  <a:close/>
                  <a:moveTo>
                    <a:pt x="5812" y="16162"/>
                  </a:moveTo>
                  <a:cubicBezTo>
                    <a:pt x="5785" y="16162"/>
                    <a:pt x="5759" y="16175"/>
                    <a:pt x="5742" y="16198"/>
                  </a:cubicBezTo>
                  <a:cubicBezTo>
                    <a:pt x="5714" y="16237"/>
                    <a:pt x="5722" y="16290"/>
                    <a:pt x="5760" y="16318"/>
                  </a:cubicBezTo>
                  <a:cubicBezTo>
                    <a:pt x="5855" y="16387"/>
                    <a:pt x="5954" y="16453"/>
                    <a:pt x="6052" y="16512"/>
                  </a:cubicBezTo>
                  <a:cubicBezTo>
                    <a:pt x="6066" y="16522"/>
                    <a:pt x="6082" y="16525"/>
                    <a:pt x="6096" y="16525"/>
                  </a:cubicBezTo>
                  <a:cubicBezTo>
                    <a:pt x="6125" y="16525"/>
                    <a:pt x="6154" y="16511"/>
                    <a:pt x="6170" y="16483"/>
                  </a:cubicBezTo>
                  <a:cubicBezTo>
                    <a:pt x="6196" y="16443"/>
                    <a:pt x="6183" y="16390"/>
                    <a:pt x="6141" y="16366"/>
                  </a:cubicBezTo>
                  <a:cubicBezTo>
                    <a:pt x="6047" y="16307"/>
                    <a:pt x="5952" y="16245"/>
                    <a:pt x="5863" y="16179"/>
                  </a:cubicBezTo>
                  <a:cubicBezTo>
                    <a:pt x="5847" y="16168"/>
                    <a:pt x="5830" y="16162"/>
                    <a:pt x="5812" y="16162"/>
                  </a:cubicBezTo>
                  <a:close/>
                  <a:moveTo>
                    <a:pt x="109" y="16033"/>
                  </a:moveTo>
                  <a:cubicBezTo>
                    <a:pt x="61" y="16033"/>
                    <a:pt x="26" y="16071"/>
                    <a:pt x="24" y="16117"/>
                  </a:cubicBezTo>
                  <a:cubicBezTo>
                    <a:pt x="19" y="16232"/>
                    <a:pt x="18" y="16347"/>
                    <a:pt x="15" y="16461"/>
                  </a:cubicBezTo>
                  <a:cubicBezTo>
                    <a:pt x="13" y="16509"/>
                    <a:pt x="51" y="16547"/>
                    <a:pt x="98" y="16549"/>
                  </a:cubicBezTo>
                  <a:lnTo>
                    <a:pt x="101" y="16549"/>
                  </a:lnTo>
                  <a:cubicBezTo>
                    <a:pt x="147" y="16549"/>
                    <a:pt x="184" y="16512"/>
                    <a:pt x="186" y="16466"/>
                  </a:cubicBezTo>
                  <a:cubicBezTo>
                    <a:pt x="189" y="16350"/>
                    <a:pt x="192" y="16237"/>
                    <a:pt x="195" y="16123"/>
                  </a:cubicBezTo>
                  <a:cubicBezTo>
                    <a:pt x="197" y="16075"/>
                    <a:pt x="160" y="16035"/>
                    <a:pt x="112" y="16033"/>
                  </a:cubicBezTo>
                  <a:cubicBezTo>
                    <a:pt x="111" y="16033"/>
                    <a:pt x="110" y="16033"/>
                    <a:pt x="109" y="16033"/>
                  </a:cubicBezTo>
                  <a:close/>
                  <a:moveTo>
                    <a:pt x="6551" y="16594"/>
                  </a:moveTo>
                  <a:cubicBezTo>
                    <a:pt x="6519" y="16594"/>
                    <a:pt x="6488" y="16613"/>
                    <a:pt x="6474" y="16645"/>
                  </a:cubicBezTo>
                  <a:cubicBezTo>
                    <a:pt x="6453" y="16688"/>
                    <a:pt x="6474" y="16738"/>
                    <a:pt x="6518" y="16757"/>
                  </a:cubicBezTo>
                  <a:cubicBezTo>
                    <a:pt x="6550" y="16773"/>
                    <a:pt x="6583" y="16788"/>
                    <a:pt x="6617" y="16800"/>
                  </a:cubicBezTo>
                  <a:cubicBezTo>
                    <a:pt x="6690" y="16831"/>
                    <a:pt x="6764" y="16861"/>
                    <a:pt x="6839" y="16890"/>
                  </a:cubicBezTo>
                  <a:cubicBezTo>
                    <a:pt x="6851" y="16893"/>
                    <a:pt x="6860" y="16895"/>
                    <a:pt x="6870" y="16895"/>
                  </a:cubicBezTo>
                  <a:cubicBezTo>
                    <a:pt x="6905" y="16895"/>
                    <a:pt x="6937" y="16874"/>
                    <a:pt x="6950" y="16840"/>
                  </a:cubicBezTo>
                  <a:cubicBezTo>
                    <a:pt x="6967" y="16796"/>
                    <a:pt x="6945" y="16746"/>
                    <a:pt x="6900" y="16728"/>
                  </a:cubicBezTo>
                  <a:cubicBezTo>
                    <a:pt x="6827" y="16701"/>
                    <a:pt x="6755" y="16672"/>
                    <a:pt x="6682" y="16642"/>
                  </a:cubicBezTo>
                  <a:cubicBezTo>
                    <a:pt x="6650" y="16629"/>
                    <a:pt x="6618" y="16615"/>
                    <a:pt x="6586" y="16602"/>
                  </a:cubicBezTo>
                  <a:cubicBezTo>
                    <a:pt x="6575" y="16596"/>
                    <a:pt x="6563" y="16594"/>
                    <a:pt x="6551" y="16594"/>
                  </a:cubicBezTo>
                  <a:close/>
                  <a:moveTo>
                    <a:pt x="7353" y="16906"/>
                  </a:moveTo>
                  <a:cubicBezTo>
                    <a:pt x="7319" y="16906"/>
                    <a:pt x="7286" y="16927"/>
                    <a:pt x="7272" y="16961"/>
                  </a:cubicBezTo>
                  <a:cubicBezTo>
                    <a:pt x="7256" y="17005"/>
                    <a:pt x="7277" y="17055"/>
                    <a:pt x="7320" y="17073"/>
                  </a:cubicBezTo>
                  <a:cubicBezTo>
                    <a:pt x="7440" y="17119"/>
                    <a:pt x="7541" y="17164"/>
                    <a:pt x="7630" y="17207"/>
                  </a:cubicBezTo>
                  <a:cubicBezTo>
                    <a:pt x="7642" y="17214"/>
                    <a:pt x="7654" y="17217"/>
                    <a:pt x="7667" y="17217"/>
                  </a:cubicBezTo>
                  <a:cubicBezTo>
                    <a:pt x="7699" y="17217"/>
                    <a:pt x="7730" y="17199"/>
                    <a:pt x="7744" y="17167"/>
                  </a:cubicBezTo>
                  <a:cubicBezTo>
                    <a:pt x="7765" y="17125"/>
                    <a:pt x="7747" y="17074"/>
                    <a:pt x="7704" y="17053"/>
                  </a:cubicBezTo>
                  <a:cubicBezTo>
                    <a:pt x="7611" y="17007"/>
                    <a:pt x="7507" y="16962"/>
                    <a:pt x="7384" y="16912"/>
                  </a:cubicBezTo>
                  <a:cubicBezTo>
                    <a:pt x="7374" y="16908"/>
                    <a:pt x="7363" y="16906"/>
                    <a:pt x="7353" y="16906"/>
                  </a:cubicBezTo>
                  <a:close/>
                  <a:moveTo>
                    <a:pt x="90" y="16893"/>
                  </a:moveTo>
                  <a:cubicBezTo>
                    <a:pt x="43" y="16893"/>
                    <a:pt x="5" y="16930"/>
                    <a:pt x="5" y="16978"/>
                  </a:cubicBezTo>
                  <a:cubicBezTo>
                    <a:pt x="3" y="17092"/>
                    <a:pt x="2" y="17207"/>
                    <a:pt x="0" y="17322"/>
                  </a:cubicBezTo>
                  <a:cubicBezTo>
                    <a:pt x="0" y="17369"/>
                    <a:pt x="39" y="17407"/>
                    <a:pt x="87" y="17409"/>
                  </a:cubicBezTo>
                  <a:cubicBezTo>
                    <a:pt x="133" y="17409"/>
                    <a:pt x="171" y="17370"/>
                    <a:pt x="173" y="17322"/>
                  </a:cubicBezTo>
                  <a:cubicBezTo>
                    <a:pt x="173" y="17209"/>
                    <a:pt x="175" y="17093"/>
                    <a:pt x="176" y="16980"/>
                  </a:cubicBezTo>
                  <a:cubicBezTo>
                    <a:pt x="176" y="16932"/>
                    <a:pt x="139" y="16893"/>
                    <a:pt x="91" y="16893"/>
                  </a:cubicBezTo>
                  <a:close/>
                  <a:moveTo>
                    <a:pt x="8104" y="17315"/>
                  </a:moveTo>
                  <a:cubicBezTo>
                    <a:pt x="8079" y="17315"/>
                    <a:pt x="8055" y="17326"/>
                    <a:pt x="8039" y="17346"/>
                  </a:cubicBezTo>
                  <a:cubicBezTo>
                    <a:pt x="8008" y="17383"/>
                    <a:pt x="8013" y="17438"/>
                    <a:pt x="8050" y="17468"/>
                  </a:cubicBezTo>
                  <a:cubicBezTo>
                    <a:pt x="8138" y="17540"/>
                    <a:pt x="8212" y="17615"/>
                    <a:pt x="8273" y="17699"/>
                  </a:cubicBezTo>
                  <a:cubicBezTo>
                    <a:pt x="8289" y="17723"/>
                    <a:pt x="8316" y="17734"/>
                    <a:pt x="8341" y="17734"/>
                  </a:cubicBezTo>
                  <a:cubicBezTo>
                    <a:pt x="8359" y="17734"/>
                    <a:pt x="8377" y="17729"/>
                    <a:pt x="8393" y="17718"/>
                  </a:cubicBezTo>
                  <a:cubicBezTo>
                    <a:pt x="8431" y="17689"/>
                    <a:pt x="8439" y="17636"/>
                    <a:pt x="8410" y="17598"/>
                  </a:cubicBezTo>
                  <a:cubicBezTo>
                    <a:pt x="8341" y="17503"/>
                    <a:pt x="8257" y="17415"/>
                    <a:pt x="8159" y="17335"/>
                  </a:cubicBezTo>
                  <a:cubicBezTo>
                    <a:pt x="8143" y="17322"/>
                    <a:pt x="8123" y="17315"/>
                    <a:pt x="8104" y="17315"/>
                  </a:cubicBezTo>
                  <a:close/>
                  <a:moveTo>
                    <a:pt x="85" y="17752"/>
                  </a:moveTo>
                  <a:cubicBezTo>
                    <a:pt x="39" y="17752"/>
                    <a:pt x="0" y="17790"/>
                    <a:pt x="0" y="17838"/>
                  </a:cubicBezTo>
                  <a:cubicBezTo>
                    <a:pt x="0" y="17953"/>
                    <a:pt x="0" y="18067"/>
                    <a:pt x="2" y="18182"/>
                  </a:cubicBezTo>
                  <a:cubicBezTo>
                    <a:pt x="3" y="18229"/>
                    <a:pt x="42" y="18267"/>
                    <a:pt x="88" y="18267"/>
                  </a:cubicBezTo>
                  <a:lnTo>
                    <a:pt x="90" y="18267"/>
                  </a:lnTo>
                  <a:cubicBezTo>
                    <a:pt x="136" y="18267"/>
                    <a:pt x="175" y="18227"/>
                    <a:pt x="175" y="18181"/>
                  </a:cubicBezTo>
                  <a:cubicBezTo>
                    <a:pt x="173" y="18065"/>
                    <a:pt x="171" y="17952"/>
                    <a:pt x="171" y="17838"/>
                  </a:cubicBezTo>
                  <a:cubicBezTo>
                    <a:pt x="171" y="17790"/>
                    <a:pt x="133" y="17752"/>
                    <a:pt x="85" y="17752"/>
                  </a:cubicBezTo>
                  <a:close/>
                  <a:moveTo>
                    <a:pt x="8549" y="18030"/>
                  </a:moveTo>
                  <a:cubicBezTo>
                    <a:pt x="8544" y="18030"/>
                    <a:pt x="8538" y="18031"/>
                    <a:pt x="8532" y="18032"/>
                  </a:cubicBezTo>
                  <a:cubicBezTo>
                    <a:pt x="8486" y="18041"/>
                    <a:pt x="8455" y="18086"/>
                    <a:pt x="8463" y="18133"/>
                  </a:cubicBezTo>
                  <a:cubicBezTo>
                    <a:pt x="8478" y="18206"/>
                    <a:pt x="8486" y="18283"/>
                    <a:pt x="8486" y="18363"/>
                  </a:cubicBezTo>
                  <a:cubicBezTo>
                    <a:pt x="8486" y="18392"/>
                    <a:pt x="8484" y="18423"/>
                    <a:pt x="8482" y="18453"/>
                  </a:cubicBezTo>
                  <a:cubicBezTo>
                    <a:pt x="8479" y="18499"/>
                    <a:pt x="8514" y="18541"/>
                    <a:pt x="8562" y="18544"/>
                  </a:cubicBezTo>
                  <a:lnTo>
                    <a:pt x="8569" y="18544"/>
                  </a:lnTo>
                  <a:cubicBezTo>
                    <a:pt x="8612" y="18544"/>
                    <a:pt x="8651" y="18509"/>
                    <a:pt x="8654" y="18464"/>
                  </a:cubicBezTo>
                  <a:cubicBezTo>
                    <a:pt x="8655" y="18431"/>
                    <a:pt x="8657" y="18397"/>
                    <a:pt x="8657" y="18363"/>
                  </a:cubicBezTo>
                  <a:cubicBezTo>
                    <a:pt x="8657" y="18274"/>
                    <a:pt x="8649" y="18184"/>
                    <a:pt x="8633" y="18099"/>
                  </a:cubicBezTo>
                  <a:cubicBezTo>
                    <a:pt x="8624" y="18058"/>
                    <a:pt x="8589" y="18030"/>
                    <a:pt x="8549" y="18030"/>
                  </a:cubicBezTo>
                  <a:close/>
                  <a:moveTo>
                    <a:pt x="100" y="18611"/>
                  </a:moveTo>
                  <a:cubicBezTo>
                    <a:pt x="98" y="18611"/>
                    <a:pt x="96" y="18611"/>
                    <a:pt x="95" y="18612"/>
                  </a:cubicBezTo>
                  <a:cubicBezTo>
                    <a:pt x="48" y="18612"/>
                    <a:pt x="10" y="18652"/>
                    <a:pt x="11" y="18700"/>
                  </a:cubicBezTo>
                  <a:cubicBezTo>
                    <a:pt x="15" y="18813"/>
                    <a:pt x="18" y="18929"/>
                    <a:pt x="21" y="19044"/>
                  </a:cubicBezTo>
                  <a:cubicBezTo>
                    <a:pt x="23" y="19090"/>
                    <a:pt x="61" y="19126"/>
                    <a:pt x="107" y="19126"/>
                  </a:cubicBezTo>
                  <a:lnTo>
                    <a:pt x="111" y="19126"/>
                  </a:lnTo>
                  <a:cubicBezTo>
                    <a:pt x="157" y="19124"/>
                    <a:pt x="195" y="19086"/>
                    <a:pt x="194" y="19037"/>
                  </a:cubicBezTo>
                  <a:cubicBezTo>
                    <a:pt x="189" y="18924"/>
                    <a:pt x="186" y="18808"/>
                    <a:pt x="183" y="18695"/>
                  </a:cubicBezTo>
                  <a:cubicBezTo>
                    <a:pt x="183" y="18649"/>
                    <a:pt x="146" y="18611"/>
                    <a:pt x="100" y="18611"/>
                  </a:cubicBezTo>
                  <a:close/>
                  <a:moveTo>
                    <a:pt x="8449" y="18872"/>
                  </a:moveTo>
                  <a:cubicBezTo>
                    <a:pt x="8415" y="18872"/>
                    <a:pt x="8384" y="18893"/>
                    <a:pt x="8370" y="18925"/>
                  </a:cubicBezTo>
                  <a:cubicBezTo>
                    <a:pt x="8335" y="19013"/>
                    <a:pt x="8292" y="19098"/>
                    <a:pt x="8242" y="19178"/>
                  </a:cubicBezTo>
                  <a:cubicBezTo>
                    <a:pt x="8234" y="19190"/>
                    <a:pt x="8226" y="19202"/>
                    <a:pt x="8218" y="19215"/>
                  </a:cubicBezTo>
                  <a:cubicBezTo>
                    <a:pt x="8193" y="19255"/>
                    <a:pt x="8204" y="19308"/>
                    <a:pt x="8244" y="19334"/>
                  </a:cubicBezTo>
                  <a:cubicBezTo>
                    <a:pt x="8258" y="19343"/>
                    <a:pt x="8274" y="19348"/>
                    <a:pt x="8290" y="19348"/>
                  </a:cubicBezTo>
                  <a:cubicBezTo>
                    <a:pt x="8319" y="19348"/>
                    <a:pt x="8346" y="19334"/>
                    <a:pt x="8362" y="19308"/>
                  </a:cubicBezTo>
                  <a:cubicBezTo>
                    <a:pt x="8372" y="19295"/>
                    <a:pt x="8380" y="19282"/>
                    <a:pt x="8388" y="19268"/>
                  </a:cubicBezTo>
                  <a:cubicBezTo>
                    <a:pt x="8442" y="19180"/>
                    <a:pt x="8490" y="19087"/>
                    <a:pt x="8529" y="18989"/>
                  </a:cubicBezTo>
                  <a:cubicBezTo>
                    <a:pt x="8548" y="18946"/>
                    <a:pt x="8526" y="18897"/>
                    <a:pt x="8482" y="18879"/>
                  </a:cubicBezTo>
                  <a:cubicBezTo>
                    <a:pt x="8471" y="18874"/>
                    <a:pt x="8460" y="18872"/>
                    <a:pt x="8449" y="18872"/>
                  </a:cubicBezTo>
                  <a:close/>
                  <a:moveTo>
                    <a:pt x="7963" y="19573"/>
                  </a:moveTo>
                  <a:cubicBezTo>
                    <a:pt x="7941" y="19573"/>
                    <a:pt x="7919" y="19581"/>
                    <a:pt x="7903" y="19596"/>
                  </a:cubicBezTo>
                  <a:cubicBezTo>
                    <a:pt x="7827" y="19672"/>
                    <a:pt x="7746" y="19745"/>
                    <a:pt x="7653" y="19821"/>
                  </a:cubicBezTo>
                  <a:cubicBezTo>
                    <a:pt x="7616" y="19849"/>
                    <a:pt x="7610" y="19904"/>
                    <a:pt x="7640" y="19941"/>
                  </a:cubicBezTo>
                  <a:cubicBezTo>
                    <a:pt x="7656" y="19961"/>
                    <a:pt x="7682" y="19973"/>
                    <a:pt x="7706" y="19973"/>
                  </a:cubicBezTo>
                  <a:cubicBezTo>
                    <a:pt x="7725" y="19973"/>
                    <a:pt x="7744" y="19966"/>
                    <a:pt x="7760" y="19953"/>
                  </a:cubicBezTo>
                  <a:cubicBezTo>
                    <a:pt x="7858" y="19875"/>
                    <a:pt x="7944" y="19798"/>
                    <a:pt x="8024" y="19720"/>
                  </a:cubicBezTo>
                  <a:cubicBezTo>
                    <a:pt x="8058" y="19686"/>
                    <a:pt x="8058" y="19632"/>
                    <a:pt x="8024" y="19598"/>
                  </a:cubicBezTo>
                  <a:cubicBezTo>
                    <a:pt x="8007" y="19581"/>
                    <a:pt x="7985" y="19573"/>
                    <a:pt x="7963" y="19573"/>
                  </a:cubicBezTo>
                  <a:close/>
                  <a:moveTo>
                    <a:pt x="135" y="19469"/>
                  </a:moveTo>
                  <a:cubicBezTo>
                    <a:pt x="132" y="19469"/>
                    <a:pt x="129" y="19470"/>
                    <a:pt x="127" y="19470"/>
                  </a:cubicBezTo>
                  <a:cubicBezTo>
                    <a:pt x="79" y="19473"/>
                    <a:pt x="43" y="19515"/>
                    <a:pt x="47" y="19561"/>
                  </a:cubicBezTo>
                  <a:cubicBezTo>
                    <a:pt x="56" y="19686"/>
                    <a:pt x="67" y="19800"/>
                    <a:pt x="82" y="19909"/>
                  </a:cubicBezTo>
                  <a:cubicBezTo>
                    <a:pt x="87" y="19952"/>
                    <a:pt x="123" y="19984"/>
                    <a:pt x="167" y="19984"/>
                  </a:cubicBezTo>
                  <a:cubicBezTo>
                    <a:pt x="170" y="19984"/>
                    <a:pt x="173" y="19984"/>
                    <a:pt x="178" y="19982"/>
                  </a:cubicBezTo>
                  <a:cubicBezTo>
                    <a:pt x="224" y="19976"/>
                    <a:pt x="258" y="19933"/>
                    <a:pt x="252" y="19886"/>
                  </a:cubicBezTo>
                  <a:cubicBezTo>
                    <a:pt x="239" y="19780"/>
                    <a:pt x="227" y="19670"/>
                    <a:pt x="218" y="19548"/>
                  </a:cubicBezTo>
                  <a:cubicBezTo>
                    <a:pt x="215" y="19505"/>
                    <a:pt x="176" y="19469"/>
                    <a:pt x="135" y="19469"/>
                  </a:cubicBezTo>
                  <a:close/>
                  <a:moveTo>
                    <a:pt x="7290" y="20104"/>
                  </a:moveTo>
                  <a:cubicBezTo>
                    <a:pt x="7274" y="20104"/>
                    <a:pt x="7257" y="20109"/>
                    <a:pt x="7243" y="20118"/>
                  </a:cubicBezTo>
                  <a:lnTo>
                    <a:pt x="7214" y="20138"/>
                  </a:lnTo>
                  <a:cubicBezTo>
                    <a:pt x="7129" y="20194"/>
                    <a:pt x="7043" y="20248"/>
                    <a:pt x="6955" y="20303"/>
                  </a:cubicBezTo>
                  <a:cubicBezTo>
                    <a:pt x="6915" y="20328"/>
                    <a:pt x="6902" y="20381"/>
                    <a:pt x="6927" y="20421"/>
                  </a:cubicBezTo>
                  <a:cubicBezTo>
                    <a:pt x="6943" y="20447"/>
                    <a:pt x="6972" y="20461"/>
                    <a:pt x="7001" y="20461"/>
                  </a:cubicBezTo>
                  <a:cubicBezTo>
                    <a:pt x="7016" y="20461"/>
                    <a:pt x="7032" y="20458"/>
                    <a:pt x="7046" y="20448"/>
                  </a:cubicBezTo>
                  <a:cubicBezTo>
                    <a:pt x="7134" y="20394"/>
                    <a:pt x="7222" y="20338"/>
                    <a:pt x="7309" y="20280"/>
                  </a:cubicBezTo>
                  <a:lnTo>
                    <a:pt x="7337" y="20261"/>
                  </a:lnTo>
                  <a:cubicBezTo>
                    <a:pt x="7377" y="20235"/>
                    <a:pt x="7387" y="20182"/>
                    <a:pt x="7361" y="20142"/>
                  </a:cubicBezTo>
                  <a:cubicBezTo>
                    <a:pt x="7345" y="20117"/>
                    <a:pt x="7318" y="20104"/>
                    <a:pt x="7290" y="20104"/>
                  </a:cubicBezTo>
                  <a:close/>
                  <a:moveTo>
                    <a:pt x="261" y="20318"/>
                  </a:moveTo>
                  <a:cubicBezTo>
                    <a:pt x="254" y="20318"/>
                    <a:pt x="247" y="20318"/>
                    <a:pt x="240" y="20320"/>
                  </a:cubicBezTo>
                  <a:cubicBezTo>
                    <a:pt x="195" y="20333"/>
                    <a:pt x="167" y="20379"/>
                    <a:pt x="179" y="20426"/>
                  </a:cubicBezTo>
                  <a:cubicBezTo>
                    <a:pt x="210" y="20544"/>
                    <a:pt x="248" y="20658"/>
                    <a:pt x="290" y="20762"/>
                  </a:cubicBezTo>
                  <a:cubicBezTo>
                    <a:pt x="303" y="20796"/>
                    <a:pt x="335" y="20815"/>
                    <a:pt x="370" y="20815"/>
                  </a:cubicBezTo>
                  <a:cubicBezTo>
                    <a:pt x="380" y="20815"/>
                    <a:pt x="391" y="20813"/>
                    <a:pt x="402" y="20810"/>
                  </a:cubicBezTo>
                  <a:cubicBezTo>
                    <a:pt x="445" y="20793"/>
                    <a:pt x="466" y="20741"/>
                    <a:pt x="448" y="20698"/>
                  </a:cubicBezTo>
                  <a:cubicBezTo>
                    <a:pt x="410" y="20600"/>
                    <a:pt x="375" y="20495"/>
                    <a:pt x="346" y="20381"/>
                  </a:cubicBezTo>
                  <a:cubicBezTo>
                    <a:pt x="335" y="20343"/>
                    <a:pt x="300" y="20318"/>
                    <a:pt x="261" y="20318"/>
                  </a:cubicBezTo>
                  <a:close/>
                  <a:moveTo>
                    <a:pt x="6556" y="20550"/>
                  </a:moveTo>
                  <a:cubicBezTo>
                    <a:pt x="6542" y="20550"/>
                    <a:pt x="6528" y="20553"/>
                    <a:pt x="6514" y="20560"/>
                  </a:cubicBezTo>
                  <a:cubicBezTo>
                    <a:pt x="6415" y="20615"/>
                    <a:pt x="6314" y="20668"/>
                    <a:pt x="6213" y="20719"/>
                  </a:cubicBezTo>
                  <a:cubicBezTo>
                    <a:pt x="6170" y="20741"/>
                    <a:pt x="6154" y="20793"/>
                    <a:pt x="6175" y="20834"/>
                  </a:cubicBezTo>
                  <a:cubicBezTo>
                    <a:pt x="6191" y="20865"/>
                    <a:pt x="6220" y="20882"/>
                    <a:pt x="6252" y="20882"/>
                  </a:cubicBezTo>
                  <a:cubicBezTo>
                    <a:pt x="6265" y="20882"/>
                    <a:pt x="6277" y="20879"/>
                    <a:pt x="6290" y="20873"/>
                  </a:cubicBezTo>
                  <a:cubicBezTo>
                    <a:pt x="6393" y="20820"/>
                    <a:pt x="6497" y="20765"/>
                    <a:pt x="6598" y="20711"/>
                  </a:cubicBezTo>
                  <a:cubicBezTo>
                    <a:pt x="6639" y="20688"/>
                    <a:pt x="6654" y="20636"/>
                    <a:pt x="6631" y="20594"/>
                  </a:cubicBezTo>
                  <a:cubicBezTo>
                    <a:pt x="6616" y="20566"/>
                    <a:pt x="6586" y="20550"/>
                    <a:pt x="6556" y="20550"/>
                  </a:cubicBezTo>
                  <a:close/>
                  <a:moveTo>
                    <a:pt x="5784" y="20931"/>
                  </a:moveTo>
                  <a:cubicBezTo>
                    <a:pt x="5773" y="20931"/>
                    <a:pt x="5761" y="20933"/>
                    <a:pt x="5750" y="20938"/>
                  </a:cubicBezTo>
                  <a:cubicBezTo>
                    <a:pt x="5648" y="20985"/>
                    <a:pt x="5542" y="21030"/>
                    <a:pt x="5438" y="21073"/>
                  </a:cubicBezTo>
                  <a:cubicBezTo>
                    <a:pt x="5393" y="21090"/>
                    <a:pt x="5373" y="21140"/>
                    <a:pt x="5390" y="21183"/>
                  </a:cubicBezTo>
                  <a:cubicBezTo>
                    <a:pt x="5405" y="21217"/>
                    <a:pt x="5435" y="21238"/>
                    <a:pt x="5470" y="21238"/>
                  </a:cubicBezTo>
                  <a:cubicBezTo>
                    <a:pt x="5480" y="21238"/>
                    <a:pt x="5491" y="21236"/>
                    <a:pt x="5502" y="21231"/>
                  </a:cubicBezTo>
                  <a:cubicBezTo>
                    <a:pt x="5608" y="21188"/>
                    <a:pt x="5715" y="21143"/>
                    <a:pt x="5821" y="21097"/>
                  </a:cubicBezTo>
                  <a:cubicBezTo>
                    <a:pt x="5864" y="21076"/>
                    <a:pt x="5883" y="21026"/>
                    <a:pt x="5864" y="20983"/>
                  </a:cubicBezTo>
                  <a:cubicBezTo>
                    <a:pt x="5850" y="20951"/>
                    <a:pt x="5818" y="20931"/>
                    <a:pt x="5784" y="20931"/>
                  </a:cubicBezTo>
                  <a:close/>
                  <a:moveTo>
                    <a:pt x="619" y="21094"/>
                  </a:moveTo>
                  <a:cubicBezTo>
                    <a:pt x="601" y="21094"/>
                    <a:pt x="583" y="21099"/>
                    <a:pt x="567" y="21111"/>
                  </a:cubicBezTo>
                  <a:cubicBezTo>
                    <a:pt x="529" y="21138"/>
                    <a:pt x="522" y="21193"/>
                    <a:pt x="549" y="21231"/>
                  </a:cubicBezTo>
                  <a:cubicBezTo>
                    <a:pt x="623" y="21329"/>
                    <a:pt x="706" y="21417"/>
                    <a:pt x="796" y="21496"/>
                  </a:cubicBezTo>
                  <a:cubicBezTo>
                    <a:pt x="812" y="21510"/>
                    <a:pt x="833" y="21516"/>
                    <a:pt x="852" y="21516"/>
                  </a:cubicBezTo>
                  <a:cubicBezTo>
                    <a:pt x="876" y="21516"/>
                    <a:pt x="900" y="21507"/>
                    <a:pt x="918" y="21486"/>
                  </a:cubicBezTo>
                  <a:cubicBezTo>
                    <a:pt x="948" y="21451"/>
                    <a:pt x="945" y="21396"/>
                    <a:pt x="908" y="21364"/>
                  </a:cubicBezTo>
                  <a:cubicBezTo>
                    <a:pt x="828" y="21295"/>
                    <a:pt x="753" y="21215"/>
                    <a:pt x="687" y="21127"/>
                  </a:cubicBezTo>
                  <a:cubicBezTo>
                    <a:pt x="670" y="21105"/>
                    <a:pt x="645" y="21094"/>
                    <a:pt x="619" y="21094"/>
                  </a:cubicBezTo>
                  <a:close/>
                  <a:moveTo>
                    <a:pt x="4988" y="21247"/>
                  </a:moveTo>
                  <a:cubicBezTo>
                    <a:pt x="4978" y="21247"/>
                    <a:pt x="4969" y="21249"/>
                    <a:pt x="4959" y="21252"/>
                  </a:cubicBezTo>
                  <a:cubicBezTo>
                    <a:pt x="4852" y="21289"/>
                    <a:pt x="4743" y="21326"/>
                    <a:pt x="4636" y="21358"/>
                  </a:cubicBezTo>
                  <a:cubicBezTo>
                    <a:pt x="4590" y="21372"/>
                    <a:pt x="4565" y="21420"/>
                    <a:pt x="4578" y="21467"/>
                  </a:cubicBezTo>
                  <a:cubicBezTo>
                    <a:pt x="4591" y="21504"/>
                    <a:pt x="4625" y="21526"/>
                    <a:pt x="4662" y="21526"/>
                  </a:cubicBezTo>
                  <a:cubicBezTo>
                    <a:pt x="4670" y="21526"/>
                    <a:pt x="4678" y="21526"/>
                    <a:pt x="4686" y="21523"/>
                  </a:cubicBezTo>
                  <a:cubicBezTo>
                    <a:pt x="4796" y="21489"/>
                    <a:pt x="4907" y="21452"/>
                    <a:pt x="5015" y="21414"/>
                  </a:cubicBezTo>
                  <a:cubicBezTo>
                    <a:pt x="5060" y="21399"/>
                    <a:pt x="5084" y="21350"/>
                    <a:pt x="5068" y="21305"/>
                  </a:cubicBezTo>
                  <a:cubicBezTo>
                    <a:pt x="5056" y="21270"/>
                    <a:pt x="5023" y="21247"/>
                    <a:pt x="4988" y="21247"/>
                  </a:cubicBezTo>
                  <a:close/>
                  <a:moveTo>
                    <a:pt x="4165" y="21495"/>
                  </a:moveTo>
                  <a:cubicBezTo>
                    <a:pt x="4158" y="21495"/>
                    <a:pt x="4151" y="21495"/>
                    <a:pt x="4144" y="21497"/>
                  </a:cubicBezTo>
                  <a:cubicBezTo>
                    <a:pt x="4034" y="21526"/>
                    <a:pt x="3922" y="21553"/>
                    <a:pt x="3813" y="21577"/>
                  </a:cubicBezTo>
                  <a:cubicBezTo>
                    <a:pt x="3766" y="21587"/>
                    <a:pt x="3736" y="21633"/>
                    <a:pt x="3747" y="21680"/>
                  </a:cubicBezTo>
                  <a:cubicBezTo>
                    <a:pt x="3755" y="21720"/>
                    <a:pt x="3792" y="21747"/>
                    <a:pt x="3830" y="21747"/>
                  </a:cubicBezTo>
                  <a:cubicBezTo>
                    <a:pt x="3837" y="21747"/>
                    <a:pt x="3843" y="21745"/>
                    <a:pt x="3850" y="21744"/>
                  </a:cubicBezTo>
                  <a:cubicBezTo>
                    <a:pt x="3960" y="21720"/>
                    <a:pt x="4074" y="21692"/>
                    <a:pt x="4186" y="21664"/>
                  </a:cubicBezTo>
                  <a:cubicBezTo>
                    <a:pt x="4232" y="21652"/>
                    <a:pt x="4260" y="21606"/>
                    <a:pt x="4248" y="21560"/>
                  </a:cubicBezTo>
                  <a:cubicBezTo>
                    <a:pt x="4238" y="21520"/>
                    <a:pt x="4202" y="21495"/>
                    <a:pt x="4165" y="21495"/>
                  </a:cubicBezTo>
                  <a:close/>
                  <a:moveTo>
                    <a:pt x="1288" y="21612"/>
                  </a:moveTo>
                  <a:cubicBezTo>
                    <a:pt x="1255" y="21612"/>
                    <a:pt x="1224" y="21632"/>
                    <a:pt x="1211" y="21665"/>
                  </a:cubicBezTo>
                  <a:cubicBezTo>
                    <a:pt x="1191" y="21708"/>
                    <a:pt x="1212" y="21758"/>
                    <a:pt x="1257" y="21777"/>
                  </a:cubicBezTo>
                  <a:cubicBezTo>
                    <a:pt x="1363" y="21821"/>
                    <a:pt x="1478" y="21857"/>
                    <a:pt x="1598" y="21885"/>
                  </a:cubicBezTo>
                  <a:cubicBezTo>
                    <a:pt x="1605" y="21886"/>
                    <a:pt x="1611" y="21886"/>
                    <a:pt x="1617" y="21886"/>
                  </a:cubicBezTo>
                  <a:cubicBezTo>
                    <a:pt x="1657" y="21886"/>
                    <a:pt x="1693" y="21859"/>
                    <a:pt x="1701" y="21819"/>
                  </a:cubicBezTo>
                  <a:cubicBezTo>
                    <a:pt x="1712" y="21773"/>
                    <a:pt x="1681" y="21726"/>
                    <a:pt x="1637" y="21716"/>
                  </a:cubicBezTo>
                  <a:cubicBezTo>
                    <a:pt x="1525" y="21691"/>
                    <a:pt x="1419" y="21659"/>
                    <a:pt x="1323" y="21619"/>
                  </a:cubicBezTo>
                  <a:cubicBezTo>
                    <a:pt x="1311" y="21614"/>
                    <a:pt x="1300" y="21612"/>
                    <a:pt x="1288" y="21612"/>
                  </a:cubicBezTo>
                  <a:close/>
                  <a:moveTo>
                    <a:pt x="3323" y="21672"/>
                  </a:moveTo>
                  <a:cubicBezTo>
                    <a:pt x="3319" y="21672"/>
                    <a:pt x="3314" y="21673"/>
                    <a:pt x="3310" y="21673"/>
                  </a:cubicBezTo>
                  <a:cubicBezTo>
                    <a:pt x="3198" y="21692"/>
                    <a:pt x="3086" y="21710"/>
                    <a:pt x="2974" y="21724"/>
                  </a:cubicBezTo>
                  <a:cubicBezTo>
                    <a:pt x="2927" y="21731"/>
                    <a:pt x="2894" y="21774"/>
                    <a:pt x="2900" y="21821"/>
                  </a:cubicBezTo>
                  <a:cubicBezTo>
                    <a:pt x="2905" y="21864"/>
                    <a:pt x="2942" y="21896"/>
                    <a:pt x="2985" y="21896"/>
                  </a:cubicBezTo>
                  <a:cubicBezTo>
                    <a:pt x="2988" y="21896"/>
                    <a:pt x="2993" y="21894"/>
                    <a:pt x="2996" y="21894"/>
                  </a:cubicBezTo>
                  <a:cubicBezTo>
                    <a:pt x="3110" y="21880"/>
                    <a:pt x="3225" y="21862"/>
                    <a:pt x="3339" y="21843"/>
                  </a:cubicBezTo>
                  <a:cubicBezTo>
                    <a:pt x="3385" y="21835"/>
                    <a:pt x="3417" y="21792"/>
                    <a:pt x="3409" y="21744"/>
                  </a:cubicBezTo>
                  <a:cubicBezTo>
                    <a:pt x="3402" y="21701"/>
                    <a:pt x="3366" y="21672"/>
                    <a:pt x="3323" y="21672"/>
                  </a:cubicBezTo>
                  <a:close/>
                  <a:moveTo>
                    <a:pt x="2471" y="21772"/>
                  </a:moveTo>
                  <a:cubicBezTo>
                    <a:pt x="2470" y="21772"/>
                    <a:pt x="2469" y="21772"/>
                    <a:pt x="2468" y="21773"/>
                  </a:cubicBezTo>
                  <a:cubicBezTo>
                    <a:pt x="2400" y="21776"/>
                    <a:pt x="2332" y="21779"/>
                    <a:pt x="2264" y="21779"/>
                  </a:cubicBezTo>
                  <a:cubicBezTo>
                    <a:pt x="2220" y="21779"/>
                    <a:pt x="2176" y="21778"/>
                    <a:pt x="2131" y="21776"/>
                  </a:cubicBezTo>
                  <a:cubicBezTo>
                    <a:pt x="2131" y="21776"/>
                    <a:pt x="2130" y="21776"/>
                    <a:pt x="2129" y="21776"/>
                  </a:cubicBezTo>
                  <a:cubicBezTo>
                    <a:pt x="2082" y="21776"/>
                    <a:pt x="2045" y="21814"/>
                    <a:pt x="2043" y="21859"/>
                  </a:cubicBezTo>
                  <a:cubicBezTo>
                    <a:pt x="2042" y="21907"/>
                    <a:pt x="2079" y="21947"/>
                    <a:pt x="2125" y="21949"/>
                  </a:cubicBezTo>
                  <a:cubicBezTo>
                    <a:pt x="2168" y="21950"/>
                    <a:pt x="2213" y="21950"/>
                    <a:pt x="2256" y="21950"/>
                  </a:cubicBezTo>
                  <a:cubicBezTo>
                    <a:pt x="2330" y="21950"/>
                    <a:pt x="2404" y="21949"/>
                    <a:pt x="2476" y="21944"/>
                  </a:cubicBezTo>
                  <a:cubicBezTo>
                    <a:pt x="2524" y="21942"/>
                    <a:pt x="2561" y="21902"/>
                    <a:pt x="2557" y="21854"/>
                  </a:cubicBezTo>
                  <a:cubicBezTo>
                    <a:pt x="2556" y="21809"/>
                    <a:pt x="2517" y="21772"/>
                    <a:pt x="2471" y="2177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1105325" y="2304200"/>
              <a:ext cx="716850" cy="313375"/>
            </a:xfrm>
            <a:custGeom>
              <a:avLst/>
              <a:gdLst/>
              <a:ahLst/>
              <a:cxnLst/>
              <a:rect l="l" t="t" r="r" b="b"/>
              <a:pathLst>
                <a:path w="28674" h="12535" extrusionOk="0">
                  <a:moveTo>
                    <a:pt x="17937" y="147"/>
                  </a:moveTo>
                  <a:cubicBezTo>
                    <a:pt x="18420" y="147"/>
                    <a:pt x="18905" y="155"/>
                    <a:pt x="19386" y="182"/>
                  </a:cubicBezTo>
                  <a:cubicBezTo>
                    <a:pt x="19464" y="187"/>
                    <a:pt x="19546" y="190"/>
                    <a:pt x="19631" y="193"/>
                  </a:cubicBezTo>
                  <a:cubicBezTo>
                    <a:pt x="20065" y="209"/>
                    <a:pt x="20558" y="227"/>
                    <a:pt x="20891" y="459"/>
                  </a:cubicBezTo>
                  <a:cubicBezTo>
                    <a:pt x="21650" y="986"/>
                    <a:pt x="21607" y="1942"/>
                    <a:pt x="21565" y="2866"/>
                  </a:cubicBezTo>
                  <a:cubicBezTo>
                    <a:pt x="21541" y="3437"/>
                    <a:pt x="21517" y="3977"/>
                    <a:pt x="21665" y="4433"/>
                  </a:cubicBezTo>
                  <a:cubicBezTo>
                    <a:pt x="22002" y="5473"/>
                    <a:pt x="23032" y="6015"/>
                    <a:pt x="23617" y="6248"/>
                  </a:cubicBezTo>
                  <a:cubicBezTo>
                    <a:pt x="24091" y="6437"/>
                    <a:pt x="24593" y="6563"/>
                    <a:pt x="25079" y="6685"/>
                  </a:cubicBezTo>
                  <a:cubicBezTo>
                    <a:pt x="25450" y="6779"/>
                    <a:pt x="25834" y="6875"/>
                    <a:pt x="26201" y="6999"/>
                  </a:cubicBezTo>
                  <a:cubicBezTo>
                    <a:pt x="27223" y="7343"/>
                    <a:pt x="27916" y="7859"/>
                    <a:pt x="28262" y="8531"/>
                  </a:cubicBezTo>
                  <a:cubicBezTo>
                    <a:pt x="28480" y="8955"/>
                    <a:pt x="28521" y="9506"/>
                    <a:pt x="28368" y="9966"/>
                  </a:cubicBezTo>
                  <a:cubicBezTo>
                    <a:pt x="28244" y="10334"/>
                    <a:pt x="28006" y="10619"/>
                    <a:pt x="27697" y="10770"/>
                  </a:cubicBezTo>
                  <a:cubicBezTo>
                    <a:pt x="27493" y="10868"/>
                    <a:pt x="27275" y="10905"/>
                    <a:pt x="27064" y="10905"/>
                  </a:cubicBezTo>
                  <a:cubicBezTo>
                    <a:pt x="26687" y="10905"/>
                    <a:pt x="26330" y="10788"/>
                    <a:pt x="26105" y="10695"/>
                  </a:cubicBezTo>
                  <a:cubicBezTo>
                    <a:pt x="25852" y="10590"/>
                    <a:pt x="25607" y="10458"/>
                    <a:pt x="25368" y="10329"/>
                  </a:cubicBezTo>
                  <a:cubicBezTo>
                    <a:pt x="25114" y="10192"/>
                    <a:pt x="24851" y="10051"/>
                    <a:pt x="24576" y="9940"/>
                  </a:cubicBezTo>
                  <a:cubicBezTo>
                    <a:pt x="24067" y="9736"/>
                    <a:pt x="23510" y="9634"/>
                    <a:pt x="22907" y="9634"/>
                  </a:cubicBezTo>
                  <a:cubicBezTo>
                    <a:pt x="22022" y="9634"/>
                    <a:pt x="21040" y="9854"/>
                    <a:pt x="19969" y="10293"/>
                  </a:cubicBezTo>
                  <a:cubicBezTo>
                    <a:pt x="19416" y="10518"/>
                    <a:pt x="18869" y="10784"/>
                    <a:pt x="18340" y="11042"/>
                  </a:cubicBezTo>
                  <a:cubicBezTo>
                    <a:pt x="17487" y="11457"/>
                    <a:pt x="16606" y="11884"/>
                    <a:pt x="15685" y="12155"/>
                  </a:cubicBezTo>
                  <a:cubicBezTo>
                    <a:pt x="15154" y="12310"/>
                    <a:pt x="14664" y="12388"/>
                    <a:pt x="14218" y="12388"/>
                  </a:cubicBezTo>
                  <a:cubicBezTo>
                    <a:pt x="13738" y="12388"/>
                    <a:pt x="13309" y="12298"/>
                    <a:pt x="12936" y="12116"/>
                  </a:cubicBezTo>
                  <a:cubicBezTo>
                    <a:pt x="12271" y="11793"/>
                    <a:pt x="11719" y="11157"/>
                    <a:pt x="11249" y="10172"/>
                  </a:cubicBezTo>
                  <a:cubicBezTo>
                    <a:pt x="11113" y="9886"/>
                    <a:pt x="10988" y="9588"/>
                    <a:pt x="10868" y="9300"/>
                  </a:cubicBezTo>
                  <a:cubicBezTo>
                    <a:pt x="10649" y="8776"/>
                    <a:pt x="10425" y="8235"/>
                    <a:pt x="10119" y="7745"/>
                  </a:cubicBezTo>
                  <a:cubicBezTo>
                    <a:pt x="9203" y="6275"/>
                    <a:pt x="7560" y="5309"/>
                    <a:pt x="5831" y="5223"/>
                  </a:cubicBezTo>
                  <a:cubicBezTo>
                    <a:pt x="5710" y="5216"/>
                    <a:pt x="5589" y="5213"/>
                    <a:pt x="5467" y="5212"/>
                  </a:cubicBezTo>
                  <a:cubicBezTo>
                    <a:pt x="4955" y="5200"/>
                    <a:pt x="4426" y="5189"/>
                    <a:pt x="4021" y="4907"/>
                  </a:cubicBezTo>
                  <a:cubicBezTo>
                    <a:pt x="3704" y="4685"/>
                    <a:pt x="3509" y="4324"/>
                    <a:pt x="3321" y="3977"/>
                  </a:cubicBezTo>
                  <a:cubicBezTo>
                    <a:pt x="3265" y="3874"/>
                    <a:pt x="3209" y="3769"/>
                    <a:pt x="3148" y="3668"/>
                  </a:cubicBezTo>
                  <a:cubicBezTo>
                    <a:pt x="2706" y="2915"/>
                    <a:pt x="2029" y="2291"/>
                    <a:pt x="1243" y="1910"/>
                  </a:cubicBezTo>
                  <a:cubicBezTo>
                    <a:pt x="1182" y="1881"/>
                    <a:pt x="1118" y="1852"/>
                    <a:pt x="1055" y="1823"/>
                  </a:cubicBezTo>
                  <a:cubicBezTo>
                    <a:pt x="801" y="1706"/>
                    <a:pt x="537" y="1585"/>
                    <a:pt x="352" y="1383"/>
                  </a:cubicBezTo>
                  <a:cubicBezTo>
                    <a:pt x="223" y="1239"/>
                    <a:pt x="149" y="1027"/>
                    <a:pt x="163" y="843"/>
                  </a:cubicBezTo>
                  <a:cubicBezTo>
                    <a:pt x="171" y="752"/>
                    <a:pt x="203" y="625"/>
                    <a:pt x="317" y="536"/>
                  </a:cubicBezTo>
                  <a:cubicBezTo>
                    <a:pt x="455" y="425"/>
                    <a:pt x="647" y="412"/>
                    <a:pt x="865" y="409"/>
                  </a:cubicBezTo>
                  <a:lnTo>
                    <a:pt x="16673" y="159"/>
                  </a:lnTo>
                  <a:cubicBezTo>
                    <a:pt x="17090" y="153"/>
                    <a:pt x="17512" y="147"/>
                    <a:pt x="17937" y="147"/>
                  </a:cubicBezTo>
                  <a:close/>
                  <a:moveTo>
                    <a:pt x="17940" y="0"/>
                  </a:moveTo>
                  <a:cubicBezTo>
                    <a:pt x="17514" y="0"/>
                    <a:pt x="17089" y="7"/>
                    <a:pt x="16670" y="14"/>
                  </a:cubicBezTo>
                  <a:lnTo>
                    <a:pt x="863" y="263"/>
                  </a:lnTo>
                  <a:cubicBezTo>
                    <a:pt x="674" y="267"/>
                    <a:pt x="415" y="271"/>
                    <a:pt x="226" y="420"/>
                  </a:cubicBezTo>
                  <a:cubicBezTo>
                    <a:pt x="104" y="518"/>
                    <a:pt x="32" y="661"/>
                    <a:pt x="19" y="832"/>
                  </a:cubicBezTo>
                  <a:cubicBezTo>
                    <a:pt x="0" y="1058"/>
                    <a:pt x="87" y="1306"/>
                    <a:pt x="245" y="1480"/>
                  </a:cubicBezTo>
                  <a:cubicBezTo>
                    <a:pt x="448" y="1706"/>
                    <a:pt x="727" y="1833"/>
                    <a:pt x="995" y="1956"/>
                  </a:cubicBezTo>
                  <a:cubicBezTo>
                    <a:pt x="1057" y="1983"/>
                    <a:pt x="1118" y="2012"/>
                    <a:pt x="1179" y="2041"/>
                  </a:cubicBezTo>
                  <a:cubicBezTo>
                    <a:pt x="1939" y="2409"/>
                    <a:pt x="2594" y="3013"/>
                    <a:pt x="3023" y="3742"/>
                  </a:cubicBezTo>
                  <a:cubicBezTo>
                    <a:pt x="3081" y="3841"/>
                    <a:pt x="3139" y="3945"/>
                    <a:pt x="3193" y="4046"/>
                  </a:cubicBezTo>
                  <a:cubicBezTo>
                    <a:pt x="3389" y="4409"/>
                    <a:pt x="3592" y="4786"/>
                    <a:pt x="3938" y="5027"/>
                  </a:cubicBezTo>
                  <a:cubicBezTo>
                    <a:pt x="4378" y="5335"/>
                    <a:pt x="4931" y="5346"/>
                    <a:pt x="5464" y="5357"/>
                  </a:cubicBezTo>
                  <a:cubicBezTo>
                    <a:pt x="5584" y="5359"/>
                    <a:pt x="5704" y="5362"/>
                    <a:pt x="5823" y="5368"/>
                  </a:cubicBezTo>
                  <a:cubicBezTo>
                    <a:pt x="7506" y="5452"/>
                    <a:pt x="9104" y="6392"/>
                    <a:pt x="9994" y="7822"/>
                  </a:cubicBezTo>
                  <a:cubicBezTo>
                    <a:pt x="10293" y="8302"/>
                    <a:pt x="10518" y="8837"/>
                    <a:pt x="10734" y="9356"/>
                  </a:cubicBezTo>
                  <a:cubicBezTo>
                    <a:pt x="10854" y="9646"/>
                    <a:pt x="10980" y="9947"/>
                    <a:pt x="11118" y="10235"/>
                  </a:cubicBezTo>
                  <a:cubicBezTo>
                    <a:pt x="11602" y="11252"/>
                    <a:pt x="12177" y="11908"/>
                    <a:pt x="12872" y="12248"/>
                  </a:cubicBezTo>
                  <a:cubicBezTo>
                    <a:pt x="13266" y="12438"/>
                    <a:pt x="13716" y="12534"/>
                    <a:pt x="14218" y="12534"/>
                  </a:cubicBezTo>
                  <a:cubicBezTo>
                    <a:pt x="14678" y="12534"/>
                    <a:pt x="15182" y="12454"/>
                    <a:pt x="15727" y="12296"/>
                  </a:cubicBezTo>
                  <a:cubicBezTo>
                    <a:pt x="16659" y="12022"/>
                    <a:pt x="17546" y="11591"/>
                    <a:pt x="18403" y="11173"/>
                  </a:cubicBezTo>
                  <a:cubicBezTo>
                    <a:pt x="18929" y="10917"/>
                    <a:pt x="19476" y="10653"/>
                    <a:pt x="20025" y="10427"/>
                  </a:cubicBezTo>
                  <a:cubicBezTo>
                    <a:pt x="21078" y="9996"/>
                    <a:pt x="22041" y="9780"/>
                    <a:pt x="22906" y="9780"/>
                  </a:cubicBezTo>
                  <a:cubicBezTo>
                    <a:pt x="23491" y="9780"/>
                    <a:pt x="24030" y="9879"/>
                    <a:pt x="24521" y="10076"/>
                  </a:cubicBezTo>
                  <a:cubicBezTo>
                    <a:pt x="24789" y="10184"/>
                    <a:pt x="25048" y="10323"/>
                    <a:pt x="25300" y="10459"/>
                  </a:cubicBezTo>
                  <a:cubicBezTo>
                    <a:pt x="25540" y="10589"/>
                    <a:pt x="25790" y="10723"/>
                    <a:pt x="26049" y="10831"/>
                  </a:cubicBezTo>
                  <a:cubicBezTo>
                    <a:pt x="26328" y="10947"/>
                    <a:pt x="26687" y="11054"/>
                    <a:pt x="27059" y="11054"/>
                  </a:cubicBezTo>
                  <a:cubicBezTo>
                    <a:pt x="27293" y="11054"/>
                    <a:pt x="27533" y="11011"/>
                    <a:pt x="27761" y="10901"/>
                  </a:cubicBezTo>
                  <a:cubicBezTo>
                    <a:pt x="28105" y="10735"/>
                    <a:pt x="28369" y="10419"/>
                    <a:pt x="28505" y="10012"/>
                  </a:cubicBezTo>
                  <a:cubicBezTo>
                    <a:pt x="28674" y="9510"/>
                    <a:pt x="28632" y="8930"/>
                    <a:pt x="28392" y="8465"/>
                  </a:cubicBezTo>
                  <a:cubicBezTo>
                    <a:pt x="28028" y="7756"/>
                    <a:pt x="27306" y="7218"/>
                    <a:pt x="26248" y="6861"/>
                  </a:cubicBezTo>
                  <a:cubicBezTo>
                    <a:pt x="25876" y="6736"/>
                    <a:pt x="25489" y="6638"/>
                    <a:pt x="25114" y="6544"/>
                  </a:cubicBezTo>
                  <a:cubicBezTo>
                    <a:pt x="24633" y="6422"/>
                    <a:pt x="24135" y="6297"/>
                    <a:pt x="23669" y="6113"/>
                  </a:cubicBezTo>
                  <a:cubicBezTo>
                    <a:pt x="23111" y="5891"/>
                    <a:pt x="22124" y="5370"/>
                    <a:pt x="21804" y="4388"/>
                  </a:cubicBezTo>
                  <a:cubicBezTo>
                    <a:pt x="21663" y="3958"/>
                    <a:pt x="21687" y="3431"/>
                    <a:pt x="21713" y="2872"/>
                  </a:cubicBezTo>
                  <a:cubicBezTo>
                    <a:pt x="21754" y="1910"/>
                    <a:pt x="21799" y="912"/>
                    <a:pt x="20974" y="339"/>
                  </a:cubicBezTo>
                  <a:cubicBezTo>
                    <a:pt x="20606" y="83"/>
                    <a:pt x="20090" y="63"/>
                    <a:pt x="19637" y="47"/>
                  </a:cubicBezTo>
                  <a:cubicBezTo>
                    <a:pt x="19552" y="44"/>
                    <a:pt x="19472" y="41"/>
                    <a:pt x="19394" y="36"/>
                  </a:cubicBezTo>
                  <a:cubicBezTo>
                    <a:pt x="18911" y="9"/>
                    <a:pt x="18425" y="0"/>
                    <a:pt x="1794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807350" y="2339575"/>
              <a:ext cx="263050" cy="314675"/>
            </a:xfrm>
            <a:custGeom>
              <a:avLst/>
              <a:gdLst/>
              <a:ahLst/>
              <a:cxnLst/>
              <a:rect l="l" t="t" r="r" b="b"/>
              <a:pathLst>
                <a:path w="10522" h="12587" extrusionOk="0">
                  <a:moveTo>
                    <a:pt x="2465" y="148"/>
                  </a:moveTo>
                  <a:cubicBezTo>
                    <a:pt x="2558" y="148"/>
                    <a:pt x="2650" y="161"/>
                    <a:pt x="2742" y="186"/>
                  </a:cubicBezTo>
                  <a:cubicBezTo>
                    <a:pt x="3296" y="338"/>
                    <a:pt x="3834" y="962"/>
                    <a:pt x="4181" y="1854"/>
                  </a:cubicBezTo>
                  <a:cubicBezTo>
                    <a:pt x="4382" y="2370"/>
                    <a:pt x="4609" y="2953"/>
                    <a:pt x="5059" y="3334"/>
                  </a:cubicBezTo>
                  <a:cubicBezTo>
                    <a:pt x="5576" y="3771"/>
                    <a:pt x="6276" y="3864"/>
                    <a:pt x="6938" y="3864"/>
                  </a:cubicBezTo>
                  <a:cubicBezTo>
                    <a:pt x="7047" y="3864"/>
                    <a:pt x="7154" y="3861"/>
                    <a:pt x="7259" y="3857"/>
                  </a:cubicBezTo>
                  <a:cubicBezTo>
                    <a:pt x="7333" y="3856"/>
                    <a:pt x="7408" y="3853"/>
                    <a:pt x="7483" y="3849"/>
                  </a:cubicBezTo>
                  <a:cubicBezTo>
                    <a:pt x="7686" y="3841"/>
                    <a:pt x="7891" y="3833"/>
                    <a:pt x="8094" y="3833"/>
                  </a:cubicBezTo>
                  <a:cubicBezTo>
                    <a:pt x="8567" y="3833"/>
                    <a:pt x="9033" y="3878"/>
                    <a:pt x="9453" y="4074"/>
                  </a:cubicBezTo>
                  <a:cubicBezTo>
                    <a:pt x="9836" y="4251"/>
                    <a:pt x="10161" y="4623"/>
                    <a:pt x="10281" y="5018"/>
                  </a:cubicBezTo>
                  <a:cubicBezTo>
                    <a:pt x="10342" y="5220"/>
                    <a:pt x="10379" y="5524"/>
                    <a:pt x="10202" y="5814"/>
                  </a:cubicBezTo>
                  <a:cubicBezTo>
                    <a:pt x="9935" y="6258"/>
                    <a:pt x="9347" y="6400"/>
                    <a:pt x="8830" y="6525"/>
                  </a:cubicBezTo>
                  <a:lnTo>
                    <a:pt x="8793" y="6535"/>
                  </a:lnTo>
                  <a:cubicBezTo>
                    <a:pt x="7620" y="6820"/>
                    <a:pt x="6667" y="7225"/>
                    <a:pt x="5882" y="7773"/>
                  </a:cubicBezTo>
                  <a:cubicBezTo>
                    <a:pt x="4947" y="8423"/>
                    <a:pt x="4255" y="9300"/>
                    <a:pt x="3932" y="10244"/>
                  </a:cubicBezTo>
                  <a:cubicBezTo>
                    <a:pt x="3874" y="10410"/>
                    <a:pt x="3826" y="10585"/>
                    <a:pt x="3778" y="10753"/>
                  </a:cubicBezTo>
                  <a:cubicBezTo>
                    <a:pt x="3635" y="11262"/>
                    <a:pt x="3488" y="11787"/>
                    <a:pt x="3104" y="12125"/>
                  </a:cubicBezTo>
                  <a:cubicBezTo>
                    <a:pt x="2870" y="12331"/>
                    <a:pt x="2558" y="12440"/>
                    <a:pt x="2215" y="12440"/>
                  </a:cubicBezTo>
                  <a:cubicBezTo>
                    <a:pt x="2171" y="12440"/>
                    <a:pt x="2126" y="12438"/>
                    <a:pt x="2080" y="12434"/>
                  </a:cubicBezTo>
                  <a:cubicBezTo>
                    <a:pt x="1592" y="12394"/>
                    <a:pt x="1118" y="12149"/>
                    <a:pt x="817" y="11781"/>
                  </a:cubicBezTo>
                  <a:cubicBezTo>
                    <a:pt x="151" y="10969"/>
                    <a:pt x="225" y="9862"/>
                    <a:pt x="327" y="9273"/>
                  </a:cubicBezTo>
                  <a:cubicBezTo>
                    <a:pt x="428" y="8698"/>
                    <a:pt x="623" y="8133"/>
                    <a:pt x="812" y="7585"/>
                  </a:cubicBezTo>
                  <a:cubicBezTo>
                    <a:pt x="912" y="7297"/>
                    <a:pt x="1016" y="6999"/>
                    <a:pt x="1104" y="6701"/>
                  </a:cubicBezTo>
                  <a:cubicBezTo>
                    <a:pt x="1427" y="5616"/>
                    <a:pt x="1459" y="4733"/>
                    <a:pt x="1203" y="4005"/>
                  </a:cubicBezTo>
                  <a:cubicBezTo>
                    <a:pt x="1125" y="3781"/>
                    <a:pt x="1009" y="3556"/>
                    <a:pt x="899" y="3340"/>
                  </a:cubicBezTo>
                  <a:cubicBezTo>
                    <a:pt x="683" y="2917"/>
                    <a:pt x="457" y="2479"/>
                    <a:pt x="490" y="2008"/>
                  </a:cubicBezTo>
                  <a:cubicBezTo>
                    <a:pt x="537" y="1324"/>
                    <a:pt x="1142" y="855"/>
                    <a:pt x="1627" y="477"/>
                  </a:cubicBezTo>
                  <a:cubicBezTo>
                    <a:pt x="1909" y="258"/>
                    <a:pt x="2189" y="148"/>
                    <a:pt x="2465" y="148"/>
                  </a:cubicBezTo>
                  <a:close/>
                  <a:moveTo>
                    <a:pt x="2461" y="1"/>
                  </a:moveTo>
                  <a:cubicBezTo>
                    <a:pt x="2154" y="1"/>
                    <a:pt x="1844" y="121"/>
                    <a:pt x="1536" y="360"/>
                  </a:cubicBezTo>
                  <a:cubicBezTo>
                    <a:pt x="1054" y="735"/>
                    <a:pt x="396" y="1249"/>
                    <a:pt x="343" y="1998"/>
                  </a:cubicBezTo>
                  <a:cubicBezTo>
                    <a:pt x="308" y="2509"/>
                    <a:pt x="542" y="2965"/>
                    <a:pt x="769" y="3407"/>
                  </a:cubicBezTo>
                  <a:cubicBezTo>
                    <a:pt x="883" y="3628"/>
                    <a:pt x="990" y="3837"/>
                    <a:pt x="1065" y="4053"/>
                  </a:cubicBezTo>
                  <a:cubicBezTo>
                    <a:pt x="1310" y="4751"/>
                    <a:pt x="1278" y="5604"/>
                    <a:pt x="963" y="6660"/>
                  </a:cubicBezTo>
                  <a:cubicBezTo>
                    <a:pt x="876" y="6954"/>
                    <a:pt x="772" y="7251"/>
                    <a:pt x="673" y="7539"/>
                  </a:cubicBezTo>
                  <a:cubicBezTo>
                    <a:pt x="482" y="8090"/>
                    <a:pt x="285" y="8661"/>
                    <a:pt x="183" y="9247"/>
                  </a:cubicBezTo>
                  <a:cubicBezTo>
                    <a:pt x="76" y="9861"/>
                    <a:pt x="0" y="11017"/>
                    <a:pt x="703" y="11872"/>
                  </a:cubicBezTo>
                  <a:cubicBezTo>
                    <a:pt x="1030" y="12272"/>
                    <a:pt x="1541" y="12537"/>
                    <a:pt x="2068" y="12580"/>
                  </a:cubicBezTo>
                  <a:cubicBezTo>
                    <a:pt x="2117" y="12583"/>
                    <a:pt x="2167" y="12586"/>
                    <a:pt x="2217" y="12586"/>
                  </a:cubicBezTo>
                  <a:cubicBezTo>
                    <a:pt x="2595" y="12586"/>
                    <a:pt x="2939" y="12463"/>
                    <a:pt x="3200" y="12236"/>
                  </a:cubicBezTo>
                  <a:cubicBezTo>
                    <a:pt x="3618" y="11869"/>
                    <a:pt x="3770" y="11321"/>
                    <a:pt x="3919" y="10793"/>
                  </a:cubicBezTo>
                  <a:cubicBezTo>
                    <a:pt x="3965" y="10625"/>
                    <a:pt x="4013" y="10453"/>
                    <a:pt x="4069" y="10290"/>
                  </a:cubicBezTo>
                  <a:cubicBezTo>
                    <a:pt x="4383" y="9377"/>
                    <a:pt x="5056" y="8525"/>
                    <a:pt x="5965" y="7891"/>
                  </a:cubicBezTo>
                  <a:cubicBezTo>
                    <a:pt x="6736" y="7355"/>
                    <a:pt x="7672" y="6958"/>
                    <a:pt x="8829" y="6676"/>
                  </a:cubicBezTo>
                  <a:lnTo>
                    <a:pt x="8864" y="6668"/>
                  </a:lnTo>
                  <a:cubicBezTo>
                    <a:pt x="9410" y="6535"/>
                    <a:pt x="10026" y="6384"/>
                    <a:pt x="10327" y="5889"/>
                  </a:cubicBezTo>
                  <a:cubicBezTo>
                    <a:pt x="10489" y="5624"/>
                    <a:pt x="10521" y="5307"/>
                    <a:pt x="10420" y="4975"/>
                  </a:cubicBezTo>
                  <a:cubicBezTo>
                    <a:pt x="10286" y="4535"/>
                    <a:pt x="9938" y="4139"/>
                    <a:pt x="9514" y="3941"/>
                  </a:cubicBezTo>
                  <a:cubicBezTo>
                    <a:pt x="9070" y="3734"/>
                    <a:pt x="8586" y="3686"/>
                    <a:pt x="8098" y="3686"/>
                  </a:cubicBezTo>
                  <a:cubicBezTo>
                    <a:pt x="7890" y="3686"/>
                    <a:pt x="7682" y="3695"/>
                    <a:pt x="7475" y="3704"/>
                  </a:cubicBezTo>
                  <a:cubicBezTo>
                    <a:pt x="7402" y="3707"/>
                    <a:pt x="7326" y="3708"/>
                    <a:pt x="7253" y="3712"/>
                  </a:cubicBezTo>
                  <a:cubicBezTo>
                    <a:pt x="7151" y="3715"/>
                    <a:pt x="7047" y="3718"/>
                    <a:pt x="6942" y="3718"/>
                  </a:cubicBezTo>
                  <a:cubicBezTo>
                    <a:pt x="6305" y="3718"/>
                    <a:pt x="5637" y="3631"/>
                    <a:pt x="5153" y="3222"/>
                  </a:cubicBezTo>
                  <a:cubicBezTo>
                    <a:pt x="4732" y="2865"/>
                    <a:pt x="4521" y="2323"/>
                    <a:pt x="4318" y="1801"/>
                  </a:cubicBezTo>
                  <a:cubicBezTo>
                    <a:pt x="4180" y="1451"/>
                    <a:pt x="3666" y="288"/>
                    <a:pt x="2780" y="45"/>
                  </a:cubicBezTo>
                  <a:cubicBezTo>
                    <a:pt x="2674" y="15"/>
                    <a:pt x="2568" y="1"/>
                    <a:pt x="246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670200" y="2325300"/>
              <a:ext cx="123250" cy="472975"/>
            </a:xfrm>
            <a:custGeom>
              <a:avLst/>
              <a:gdLst/>
              <a:ahLst/>
              <a:cxnLst/>
              <a:rect l="l" t="t" r="r" b="b"/>
              <a:pathLst>
                <a:path w="4930" h="18919" extrusionOk="0">
                  <a:moveTo>
                    <a:pt x="1220" y="146"/>
                  </a:moveTo>
                  <a:cubicBezTo>
                    <a:pt x="1313" y="146"/>
                    <a:pt x="1425" y="215"/>
                    <a:pt x="1553" y="353"/>
                  </a:cubicBezTo>
                  <a:cubicBezTo>
                    <a:pt x="1734" y="548"/>
                    <a:pt x="1763" y="843"/>
                    <a:pt x="1755" y="1054"/>
                  </a:cubicBezTo>
                  <a:cubicBezTo>
                    <a:pt x="1750" y="1173"/>
                    <a:pt x="1736" y="1293"/>
                    <a:pt x="1722" y="1410"/>
                  </a:cubicBezTo>
                  <a:cubicBezTo>
                    <a:pt x="1702" y="1557"/>
                    <a:pt x="1683" y="1709"/>
                    <a:pt x="1685" y="1861"/>
                  </a:cubicBezTo>
                  <a:cubicBezTo>
                    <a:pt x="1686" y="2449"/>
                    <a:pt x="1963" y="2974"/>
                    <a:pt x="2232" y="3484"/>
                  </a:cubicBezTo>
                  <a:cubicBezTo>
                    <a:pt x="2418" y="3834"/>
                    <a:pt x="2610" y="4198"/>
                    <a:pt x="2708" y="4576"/>
                  </a:cubicBezTo>
                  <a:cubicBezTo>
                    <a:pt x="2900" y="5314"/>
                    <a:pt x="2759" y="6183"/>
                    <a:pt x="2280" y="7232"/>
                  </a:cubicBezTo>
                  <a:cubicBezTo>
                    <a:pt x="2162" y="7492"/>
                    <a:pt x="2031" y="7753"/>
                    <a:pt x="1903" y="8006"/>
                  </a:cubicBezTo>
                  <a:cubicBezTo>
                    <a:pt x="1614" y="8574"/>
                    <a:pt x="1316" y="9164"/>
                    <a:pt x="1145" y="9791"/>
                  </a:cubicBezTo>
                  <a:cubicBezTo>
                    <a:pt x="614" y="11732"/>
                    <a:pt x="1435" y="13963"/>
                    <a:pt x="3099" y="15093"/>
                  </a:cubicBezTo>
                  <a:cubicBezTo>
                    <a:pt x="3230" y="15183"/>
                    <a:pt x="3366" y="15266"/>
                    <a:pt x="3499" y="15348"/>
                  </a:cubicBezTo>
                  <a:cubicBezTo>
                    <a:pt x="3722" y="15482"/>
                    <a:pt x="3951" y="15623"/>
                    <a:pt x="4152" y="15790"/>
                  </a:cubicBezTo>
                  <a:cubicBezTo>
                    <a:pt x="4364" y="15966"/>
                    <a:pt x="4723" y="16329"/>
                    <a:pt x="4753" y="16803"/>
                  </a:cubicBezTo>
                  <a:cubicBezTo>
                    <a:pt x="4779" y="17199"/>
                    <a:pt x="4564" y="17620"/>
                    <a:pt x="4176" y="17931"/>
                  </a:cubicBezTo>
                  <a:cubicBezTo>
                    <a:pt x="3821" y="18214"/>
                    <a:pt x="3384" y="18376"/>
                    <a:pt x="2961" y="18533"/>
                  </a:cubicBezTo>
                  <a:cubicBezTo>
                    <a:pt x="2634" y="18655"/>
                    <a:pt x="2278" y="18772"/>
                    <a:pt x="1945" y="18772"/>
                  </a:cubicBezTo>
                  <a:cubicBezTo>
                    <a:pt x="1757" y="18772"/>
                    <a:pt x="1576" y="18734"/>
                    <a:pt x="1413" y="18639"/>
                  </a:cubicBezTo>
                  <a:cubicBezTo>
                    <a:pt x="959" y="18374"/>
                    <a:pt x="831" y="17783"/>
                    <a:pt x="759" y="17185"/>
                  </a:cubicBezTo>
                  <a:cubicBezTo>
                    <a:pt x="200" y="12464"/>
                    <a:pt x="146" y="7668"/>
                    <a:pt x="599" y="2928"/>
                  </a:cubicBezTo>
                  <a:cubicBezTo>
                    <a:pt x="662" y="2273"/>
                    <a:pt x="735" y="1607"/>
                    <a:pt x="818" y="946"/>
                  </a:cubicBezTo>
                  <a:cubicBezTo>
                    <a:pt x="860" y="619"/>
                    <a:pt x="975" y="217"/>
                    <a:pt x="1166" y="154"/>
                  </a:cubicBezTo>
                  <a:cubicBezTo>
                    <a:pt x="1184" y="150"/>
                    <a:pt x="1201" y="146"/>
                    <a:pt x="1220" y="146"/>
                  </a:cubicBezTo>
                  <a:close/>
                  <a:moveTo>
                    <a:pt x="1220" y="1"/>
                  </a:moveTo>
                  <a:cubicBezTo>
                    <a:pt x="1186" y="1"/>
                    <a:pt x="1153" y="6"/>
                    <a:pt x="1121" y="17"/>
                  </a:cubicBezTo>
                  <a:cubicBezTo>
                    <a:pt x="809" y="118"/>
                    <a:pt x="705" y="686"/>
                    <a:pt x="674" y="926"/>
                  </a:cubicBezTo>
                  <a:cubicBezTo>
                    <a:pt x="591" y="1589"/>
                    <a:pt x="517" y="2259"/>
                    <a:pt x="453" y="2915"/>
                  </a:cubicBezTo>
                  <a:cubicBezTo>
                    <a:pt x="0" y="7665"/>
                    <a:pt x="53" y="12472"/>
                    <a:pt x="615" y="17202"/>
                  </a:cubicBezTo>
                  <a:cubicBezTo>
                    <a:pt x="690" y="17838"/>
                    <a:pt x="830" y="18467"/>
                    <a:pt x="1339" y="18765"/>
                  </a:cubicBezTo>
                  <a:cubicBezTo>
                    <a:pt x="1528" y="18876"/>
                    <a:pt x="1733" y="18919"/>
                    <a:pt x="1944" y="18919"/>
                  </a:cubicBezTo>
                  <a:cubicBezTo>
                    <a:pt x="2300" y="18919"/>
                    <a:pt x="2671" y="18797"/>
                    <a:pt x="3012" y="18671"/>
                  </a:cubicBezTo>
                  <a:cubicBezTo>
                    <a:pt x="3446" y="18510"/>
                    <a:pt x="3895" y="18344"/>
                    <a:pt x="4269" y="18045"/>
                  </a:cubicBezTo>
                  <a:cubicBezTo>
                    <a:pt x="4692" y="17705"/>
                    <a:pt x="4929" y="17237"/>
                    <a:pt x="4899" y="16794"/>
                  </a:cubicBezTo>
                  <a:cubicBezTo>
                    <a:pt x="4873" y="16402"/>
                    <a:pt x="4642" y="16006"/>
                    <a:pt x="4245" y="15678"/>
                  </a:cubicBezTo>
                  <a:cubicBezTo>
                    <a:pt x="4036" y="15505"/>
                    <a:pt x="3802" y="15361"/>
                    <a:pt x="3574" y="15223"/>
                  </a:cubicBezTo>
                  <a:cubicBezTo>
                    <a:pt x="3445" y="15143"/>
                    <a:pt x="3310" y="15060"/>
                    <a:pt x="3182" y="14973"/>
                  </a:cubicBezTo>
                  <a:cubicBezTo>
                    <a:pt x="1568" y="13876"/>
                    <a:pt x="770" y="11713"/>
                    <a:pt x="1286" y="9830"/>
                  </a:cubicBezTo>
                  <a:cubicBezTo>
                    <a:pt x="1454" y="9216"/>
                    <a:pt x="1747" y="8634"/>
                    <a:pt x="2032" y="8071"/>
                  </a:cubicBezTo>
                  <a:cubicBezTo>
                    <a:pt x="2160" y="7817"/>
                    <a:pt x="2293" y="7556"/>
                    <a:pt x="2413" y="7292"/>
                  </a:cubicBezTo>
                  <a:cubicBezTo>
                    <a:pt x="2907" y="6212"/>
                    <a:pt x="3049" y="5312"/>
                    <a:pt x="2849" y="4541"/>
                  </a:cubicBezTo>
                  <a:cubicBezTo>
                    <a:pt x="2746" y="4145"/>
                    <a:pt x="2551" y="3773"/>
                    <a:pt x="2361" y="3415"/>
                  </a:cubicBezTo>
                  <a:cubicBezTo>
                    <a:pt x="2088" y="2899"/>
                    <a:pt x="1832" y="2412"/>
                    <a:pt x="1831" y="1861"/>
                  </a:cubicBezTo>
                  <a:cubicBezTo>
                    <a:pt x="1829" y="1719"/>
                    <a:pt x="1848" y="1572"/>
                    <a:pt x="1866" y="1429"/>
                  </a:cubicBezTo>
                  <a:cubicBezTo>
                    <a:pt x="1880" y="1309"/>
                    <a:pt x="1896" y="1186"/>
                    <a:pt x="1901" y="1061"/>
                  </a:cubicBezTo>
                  <a:cubicBezTo>
                    <a:pt x="1914" y="717"/>
                    <a:pt x="1831" y="438"/>
                    <a:pt x="1659" y="254"/>
                  </a:cubicBezTo>
                  <a:cubicBezTo>
                    <a:pt x="1503" y="86"/>
                    <a:pt x="1356" y="1"/>
                    <a:pt x="122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683400" y="2559675"/>
              <a:ext cx="655325" cy="597025"/>
            </a:xfrm>
            <a:custGeom>
              <a:avLst/>
              <a:gdLst/>
              <a:ahLst/>
              <a:cxnLst/>
              <a:rect l="l" t="t" r="r" b="b"/>
              <a:pathLst>
                <a:path w="26213" h="23881" extrusionOk="0">
                  <a:moveTo>
                    <a:pt x="20291" y="150"/>
                  </a:moveTo>
                  <a:cubicBezTo>
                    <a:pt x="20398" y="150"/>
                    <a:pt x="20505" y="171"/>
                    <a:pt x="20611" y="218"/>
                  </a:cubicBezTo>
                  <a:cubicBezTo>
                    <a:pt x="21089" y="427"/>
                    <a:pt x="21214" y="1047"/>
                    <a:pt x="21244" y="1305"/>
                  </a:cubicBezTo>
                  <a:cubicBezTo>
                    <a:pt x="21263" y="1456"/>
                    <a:pt x="21271" y="1612"/>
                    <a:pt x="21279" y="1763"/>
                  </a:cubicBezTo>
                  <a:cubicBezTo>
                    <a:pt x="21297" y="2074"/>
                    <a:pt x="21314" y="2396"/>
                    <a:pt x="21417" y="2698"/>
                  </a:cubicBezTo>
                  <a:cubicBezTo>
                    <a:pt x="21744" y="3649"/>
                    <a:pt x="22736" y="4070"/>
                    <a:pt x="23696" y="4477"/>
                  </a:cubicBezTo>
                  <a:cubicBezTo>
                    <a:pt x="24677" y="4895"/>
                    <a:pt x="25604" y="5288"/>
                    <a:pt x="25888" y="6197"/>
                  </a:cubicBezTo>
                  <a:cubicBezTo>
                    <a:pt x="26059" y="6750"/>
                    <a:pt x="25926" y="7409"/>
                    <a:pt x="25524" y="8010"/>
                  </a:cubicBezTo>
                  <a:cubicBezTo>
                    <a:pt x="25170" y="8537"/>
                    <a:pt x="24664" y="8956"/>
                    <a:pt x="24176" y="9361"/>
                  </a:cubicBezTo>
                  <a:lnTo>
                    <a:pt x="24146" y="9385"/>
                  </a:lnTo>
                  <a:cubicBezTo>
                    <a:pt x="23162" y="10200"/>
                    <a:pt x="22253" y="11027"/>
                    <a:pt x="21915" y="12165"/>
                  </a:cubicBezTo>
                  <a:cubicBezTo>
                    <a:pt x="21561" y="13361"/>
                    <a:pt x="21963" y="14607"/>
                    <a:pt x="22362" y="15442"/>
                  </a:cubicBezTo>
                  <a:cubicBezTo>
                    <a:pt x="22640" y="16026"/>
                    <a:pt x="22989" y="16582"/>
                    <a:pt x="23326" y="17118"/>
                  </a:cubicBezTo>
                  <a:cubicBezTo>
                    <a:pt x="23569" y="17507"/>
                    <a:pt x="23822" y="17909"/>
                    <a:pt x="24045" y="18318"/>
                  </a:cubicBezTo>
                  <a:cubicBezTo>
                    <a:pt x="24688" y="19498"/>
                    <a:pt x="24943" y="20523"/>
                    <a:pt x="24826" y="21451"/>
                  </a:cubicBezTo>
                  <a:cubicBezTo>
                    <a:pt x="24701" y="22433"/>
                    <a:pt x="23965" y="23559"/>
                    <a:pt x="22844" y="23716"/>
                  </a:cubicBezTo>
                  <a:cubicBezTo>
                    <a:pt x="22749" y="23729"/>
                    <a:pt x="22655" y="23735"/>
                    <a:pt x="22563" y="23735"/>
                  </a:cubicBezTo>
                  <a:cubicBezTo>
                    <a:pt x="21679" y="23735"/>
                    <a:pt x="20884" y="23168"/>
                    <a:pt x="20352" y="22664"/>
                  </a:cubicBezTo>
                  <a:cubicBezTo>
                    <a:pt x="20101" y="22427"/>
                    <a:pt x="19862" y="22167"/>
                    <a:pt x="19630" y="21916"/>
                  </a:cubicBezTo>
                  <a:cubicBezTo>
                    <a:pt x="19221" y="21474"/>
                    <a:pt x="18799" y="21014"/>
                    <a:pt x="18296" y="20659"/>
                  </a:cubicBezTo>
                  <a:cubicBezTo>
                    <a:pt x="17370" y="20004"/>
                    <a:pt x="16173" y="19669"/>
                    <a:pt x="14526" y="19605"/>
                  </a:cubicBezTo>
                  <a:cubicBezTo>
                    <a:pt x="14235" y="19594"/>
                    <a:pt x="13942" y="19591"/>
                    <a:pt x="13650" y="19591"/>
                  </a:cubicBezTo>
                  <a:cubicBezTo>
                    <a:pt x="13447" y="19591"/>
                    <a:pt x="13245" y="19592"/>
                    <a:pt x="13045" y="19594"/>
                  </a:cubicBezTo>
                  <a:cubicBezTo>
                    <a:pt x="12846" y="19595"/>
                    <a:pt x="12645" y="19597"/>
                    <a:pt x="12444" y="19597"/>
                  </a:cubicBezTo>
                  <a:cubicBezTo>
                    <a:pt x="11833" y="19597"/>
                    <a:pt x="11213" y="19582"/>
                    <a:pt x="10606" y="19509"/>
                  </a:cubicBezTo>
                  <a:cubicBezTo>
                    <a:pt x="9852" y="19418"/>
                    <a:pt x="9098" y="19233"/>
                    <a:pt x="8369" y="19054"/>
                  </a:cubicBezTo>
                  <a:cubicBezTo>
                    <a:pt x="7834" y="18923"/>
                    <a:pt x="7282" y="18787"/>
                    <a:pt x="6729" y="18687"/>
                  </a:cubicBezTo>
                  <a:cubicBezTo>
                    <a:pt x="6163" y="18587"/>
                    <a:pt x="5638" y="18536"/>
                    <a:pt x="5150" y="18536"/>
                  </a:cubicBezTo>
                  <a:cubicBezTo>
                    <a:pt x="4246" y="18536"/>
                    <a:pt x="3471" y="18710"/>
                    <a:pt x="2806" y="19062"/>
                  </a:cubicBezTo>
                  <a:cubicBezTo>
                    <a:pt x="2700" y="19118"/>
                    <a:pt x="2593" y="19179"/>
                    <a:pt x="2486" y="19240"/>
                  </a:cubicBezTo>
                  <a:cubicBezTo>
                    <a:pt x="2072" y="19475"/>
                    <a:pt x="1649" y="19715"/>
                    <a:pt x="1244" y="19715"/>
                  </a:cubicBezTo>
                  <a:cubicBezTo>
                    <a:pt x="1111" y="19715"/>
                    <a:pt x="980" y="19690"/>
                    <a:pt x="853" y="19629"/>
                  </a:cubicBezTo>
                  <a:cubicBezTo>
                    <a:pt x="193" y="19315"/>
                    <a:pt x="215" y="18350"/>
                    <a:pt x="350" y="17594"/>
                  </a:cubicBezTo>
                  <a:cubicBezTo>
                    <a:pt x="595" y="16229"/>
                    <a:pt x="865" y="15035"/>
                    <a:pt x="1720" y="14220"/>
                  </a:cubicBezTo>
                  <a:cubicBezTo>
                    <a:pt x="2396" y="13574"/>
                    <a:pt x="3347" y="13291"/>
                    <a:pt x="4187" y="13040"/>
                  </a:cubicBezTo>
                  <a:cubicBezTo>
                    <a:pt x="4640" y="12903"/>
                    <a:pt x="5115" y="12785"/>
                    <a:pt x="5620" y="12658"/>
                  </a:cubicBezTo>
                  <a:cubicBezTo>
                    <a:pt x="6896" y="12340"/>
                    <a:pt x="8215" y="12010"/>
                    <a:pt x="9255" y="11373"/>
                  </a:cubicBezTo>
                  <a:cubicBezTo>
                    <a:pt x="10662" y="10509"/>
                    <a:pt x="11602" y="9531"/>
                    <a:pt x="12216" y="8292"/>
                  </a:cubicBezTo>
                  <a:cubicBezTo>
                    <a:pt x="12661" y="7393"/>
                    <a:pt x="12887" y="6621"/>
                    <a:pt x="12887" y="6000"/>
                  </a:cubicBezTo>
                  <a:cubicBezTo>
                    <a:pt x="12901" y="5862"/>
                    <a:pt x="12912" y="5723"/>
                    <a:pt x="12922" y="5589"/>
                  </a:cubicBezTo>
                  <a:cubicBezTo>
                    <a:pt x="12947" y="5238"/>
                    <a:pt x="12975" y="4874"/>
                    <a:pt x="13072" y="4536"/>
                  </a:cubicBezTo>
                  <a:cubicBezTo>
                    <a:pt x="13224" y="4010"/>
                    <a:pt x="13553" y="3617"/>
                    <a:pt x="13948" y="3484"/>
                  </a:cubicBezTo>
                  <a:cubicBezTo>
                    <a:pt x="14081" y="3440"/>
                    <a:pt x="14217" y="3424"/>
                    <a:pt x="14356" y="3424"/>
                  </a:cubicBezTo>
                  <a:cubicBezTo>
                    <a:pt x="14547" y="3424"/>
                    <a:pt x="14744" y="3454"/>
                    <a:pt x="14947" y="3486"/>
                  </a:cubicBezTo>
                  <a:cubicBezTo>
                    <a:pt x="15132" y="3515"/>
                    <a:pt x="15324" y="3544"/>
                    <a:pt x="15513" y="3548"/>
                  </a:cubicBezTo>
                  <a:cubicBezTo>
                    <a:pt x="15535" y="3549"/>
                    <a:pt x="15556" y="3549"/>
                    <a:pt x="15578" y="3549"/>
                  </a:cubicBezTo>
                  <a:cubicBezTo>
                    <a:pt x="16988" y="3549"/>
                    <a:pt x="17978" y="2274"/>
                    <a:pt x="18856" y="1150"/>
                  </a:cubicBezTo>
                  <a:lnTo>
                    <a:pt x="18919" y="1070"/>
                  </a:lnTo>
                  <a:cubicBezTo>
                    <a:pt x="19154" y="768"/>
                    <a:pt x="19709" y="150"/>
                    <a:pt x="20291" y="150"/>
                  </a:cubicBezTo>
                  <a:close/>
                  <a:moveTo>
                    <a:pt x="20285" y="1"/>
                  </a:moveTo>
                  <a:cubicBezTo>
                    <a:pt x="19673" y="1"/>
                    <a:pt x="19114" y="585"/>
                    <a:pt x="18803" y="980"/>
                  </a:cubicBezTo>
                  <a:lnTo>
                    <a:pt x="18743" y="1058"/>
                  </a:lnTo>
                  <a:cubicBezTo>
                    <a:pt x="17882" y="2161"/>
                    <a:pt x="16911" y="3403"/>
                    <a:pt x="15569" y="3403"/>
                  </a:cubicBezTo>
                  <a:cubicBezTo>
                    <a:pt x="15552" y="3403"/>
                    <a:pt x="15535" y="3403"/>
                    <a:pt x="15518" y="3403"/>
                  </a:cubicBezTo>
                  <a:cubicBezTo>
                    <a:pt x="15337" y="3398"/>
                    <a:pt x="15151" y="3369"/>
                    <a:pt x="14970" y="3340"/>
                  </a:cubicBezTo>
                  <a:cubicBezTo>
                    <a:pt x="14769" y="3309"/>
                    <a:pt x="14563" y="3278"/>
                    <a:pt x="14359" y="3278"/>
                  </a:cubicBezTo>
                  <a:cubicBezTo>
                    <a:pt x="14206" y="3278"/>
                    <a:pt x="14053" y="3296"/>
                    <a:pt x="13903" y="3345"/>
                  </a:cubicBezTo>
                  <a:cubicBezTo>
                    <a:pt x="13461" y="3494"/>
                    <a:pt x="13098" y="3923"/>
                    <a:pt x="12933" y="4495"/>
                  </a:cubicBezTo>
                  <a:cubicBezTo>
                    <a:pt x="12832" y="4849"/>
                    <a:pt x="12803" y="5219"/>
                    <a:pt x="12778" y="5577"/>
                  </a:cubicBezTo>
                  <a:cubicBezTo>
                    <a:pt x="12766" y="5712"/>
                    <a:pt x="12757" y="5851"/>
                    <a:pt x="12742" y="5989"/>
                  </a:cubicBezTo>
                  <a:lnTo>
                    <a:pt x="12742" y="5995"/>
                  </a:lnTo>
                  <a:cubicBezTo>
                    <a:pt x="12742" y="6596"/>
                    <a:pt x="12521" y="7347"/>
                    <a:pt x="12086" y="8226"/>
                  </a:cubicBezTo>
                  <a:cubicBezTo>
                    <a:pt x="11485" y="9440"/>
                    <a:pt x="10561" y="10401"/>
                    <a:pt x="9178" y="11248"/>
                  </a:cubicBezTo>
                  <a:cubicBezTo>
                    <a:pt x="8158" y="11874"/>
                    <a:pt x="6850" y="12200"/>
                    <a:pt x="5584" y="12518"/>
                  </a:cubicBezTo>
                  <a:cubicBezTo>
                    <a:pt x="5078" y="12642"/>
                    <a:pt x="4601" y="12763"/>
                    <a:pt x="4145" y="12899"/>
                  </a:cubicBezTo>
                  <a:cubicBezTo>
                    <a:pt x="3290" y="13155"/>
                    <a:pt x="2321" y="13445"/>
                    <a:pt x="1620" y="14114"/>
                  </a:cubicBezTo>
                  <a:cubicBezTo>
                    <a:pt x="734" y="14960"/>
                    <a:pt x="455" y="16178"/>
                    <a:pt x="207" y="17568"/>
                  </a:cubicBezTo>
                  <a:cubicBezTo>
                    <a:pt x="1" y="18723"/>
                    <a:pt x="202" y="19480"/>
                    <a:pt x="790" y="19760"/>
                  </a:cubicBezTo>
                  <a:cubicBezTo>
                    <a:pt x="939" y="19831"/>
                    <a:pt x="1090" y="19861"/>
                    <a:pt x="1242" y="19861"/>
                  </a:cubicBezTo>
                  <a:cubicBezTo>
                    <a:pt x="1690" y="19861"/>
                    <a:pt x="2144" y="19602"/>
                    <a:pt x="2558" y="19368"/>
                  </a:cubicBezTo>
                  <a:cubicBezTo>
                    <a:pt x="2665" y="19306"/>
                    <a:pt x="2771" y="19246"/>
                    <a:pt x="2875" y="19192"/>
                  </a:cubicBezTo>
                  <a:cubicBezTo>
                    <a:pt x="3519" y="18851"/>
                    <a:pt x="4271" y="18682"/>
                    <a:pt x="5153" y="18682"/>
                  </a:cubicBezTo>
                  <a:cubicBezTo>
                    <a:pt x="5631" y="18682"/>
                    <a:pt x="6148" y="18732"/>
                    <a:pt x="6705" y="18832"/>
                  </a:cubicBezTo>
                  <a:cubicBezTo>
                    <a:pt x="7251" y="18929"/>
                    <a:pt x="7802" y="19065"/>
                    <a:pt x="8336" y="19195"/>
                  </a:cubicBezTo>
                  <a:cubicBezTo>
                    <a:pt x="9067" y="19376"/>
                    <a:pt x="9825" y="19562"/>
                    <a:pt x="10589" y="19655"/>
                  </a:cubicBezTo>
                  <a:cubicBezTo>
                    <a:pt x="11204" y="19729"/>
                    <a:pt x="11830" y="19744"/>
                    <a:pt x="12446" y="19744"/>
                  </a:cubicBezTo>
                  <a:cubicBezTo>
                    <a:pt x="12648" y="19744"/>
                    <a:pt x="12848" y="19743"/>
                    <a:pt x="13047" y="19741"/>
                  </a:cubicBezTo>
                  <a:cubicBezTo>
                    <a:pt x="13245" y="19739"/>
                    <a:pt x="13446" y="19737"/>
                    <a:pt x="13647" y="19737"/>
                  </a:cubicBezTo>
                  <a:cubicBezTo>
                    <a:pt x="13938" y="19737"/>
                    <a:pt x="14231" y="19741"/>
                    <a:pt x="14520" y="19752"/>
                  </a:cubicBezTo>
                  <a:cubicBezTo>
                    <a:pt x="16137" y="19815"/>
                    <a:pt x="17309" y="20140"/>
                    <a:pt x="18213" y="20779"/>
                  </a:cubicBezTo>
                  <a:cubicBezTo>
                    <a:pt x="18703" y="21125"/>
                    <a:pt x="19119" y="21578"/>
                    <a:pt x="19522" y="22015"/>
                  </a:cubicBezTo>
                  <a:cubicBezTo>
                    <a:pt x="19756" y="22268"/>
                    <a:pt x="19996" y="22531"/>
                    <a:pt x="20251" y="22771"/>
                  </a:cubicBezTo>
                  <a:cubicBezTo>
                    <a:pt x="20804" y="23293"/>
                    <a:pt x="21631" y="23881"/>
                    <a:pt x="22563" y="23881"/>
                  </a:cubicBezTo>
                  <a:cubicBezTo>
                    <a:pt x="22663" y="23881"/>
                    <a:pt x="22762" y="23874"/>
                    <a:pt x="22864" y="23860"/>
                  </a:cubicBezTo>
                  <a:cubicBezTo>
                    <a:pt x="24069" y="23692"/>
                    <a:pt x="24836" y="22531"/>
                    <a:pt x="24972" y="21471"/>
                  </a:cubicBezTo>
                  <a:cubicBezTo>
                    <a:pt x="25094" y="20510"/>
                    <a:pt x="24833" y="19456"/>
                    <a:pt x="24173" y="18247"/>
                  </a:cubicBezTo>
                  <a:cubicBezTo>
                    <a:pt x="23949" y="17836"/>
                    <a:pt x="23696" y="17432"/>
                    <a:pt x="23451" y="17041"/>
                  </a:cubicBezTo>
                  <a:cubicBezTo>
                    <a:pt x="23116" y="16506"/>
                    <a:pt x="22770" y="15954"/>
                    <a:pt x="22495" y="15379"/>
                  </a:cubicBezTo>
                  <a:cubicBezTo>
                    <a:pt x="22107" y="14567"/>
                    <a:pt x="21716" y="13358"/>
                    <a:pt x="22056" y="12207"/>
                  </a:cubicBezTo>
                  <a:cubicBezTo>
                    <a:pt x="22381" y="11107"/>
                    <a:pt x="23274" y="10298"/>
                    <a:pt x="24238" y="9497"/>
                  </a:cubicBezTo>
                  <a:lnTo>
                    <a:pt x="24269" y="9473"/>
                  </a:lnTo>
                  <a:cubicBezTo>
                    <a:pt x="24767" y="9062"/>
                    <a:pt x="25279" y="8636"/>
                    <a:pt x="25646" y="8090"/>
                  </a:cubicBezTo>
                  <a:cubicBezTo>
                    <a:pt x="26074" y="7454"/>
                    <a:pt x="26213" y="6748"/>
                    <a:pt x="26027" y="6154"/>
                  </a:cubicBezTo>
                  <a:cubicBezTo>
                    <a:pt x="25724" y="5180"/>
                    <a:pt x="24722" y="4754"/>
                    <a:pt x="23753" y="4343"/>
                  </a:cubicBezTo>
                  <a:cubicBezTo>
                    <a:pt x="22823" y="3949"/>
                    <a:pt x="21862" y="3540"/>
                    <a:pt x="21556" y="2650"/>
                  </a:cubicBezTo>
                  <a:cubicBezTo>
                    <a:pt x="21460" y="2367"/>
                    <a:pt x="21444" y="2070"/>
                    <a:pt x="21426" y="1755"/>
                  </a:cubicBezTo>
                  <a:cubicBezTo>
                    <a:pt x="21418" y="1601"/>
                    <a:pt x="21409" y="1443"/>
                    <a:pt x="21390" y="1287"/>
                  </a:cubicBezTo>
                  <a:cubicBezTo>
                    <a:pt x="21318" y="692"/>
                    <a:pt x="21055" y="253"/>
                    <a:pt x="20671" y="83"/>
                  </a:cubicBezTo>
                  <a:cubicBezTo>
                    <a:pt x="20541" y="26"/>
                    <a:pt x="20412" y="1"/>
                    <a:pt x="2028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657225" y="3140700"/>
              <a:ext cx="708200" cy="326750"/>
            </a:xfrm>
            <a:custGeom>
              <a:avLst/>
              <a:gdLst/>
              <a:ahLst/>
              <a:cxnLst/>
              <a:rect l="l" t="t" r="r" b="b"/>
              <a:pathLst>
                <a:path w="28328" h="13070" extrusionOk="0">
                  <a:moveTo>
                    <a:pt x="5293" y="146"/>
                  </a:moveTo>
                  <a:cubicBezTo>
                    <a:pt x="5770" y="146"/>
                    <a:pt x="6281" y="193"/>
                    <a:pt x="6822" y="286"/>
                  </a:cubicBezTo>
                  <a:cubicBezTo>
                    <a:pt x="7456" y="393"/>
                    <a:pt x="8092" y="550"/>
                    <a:pt x="8708" y="704"/>
                  </a:cubicBezTo>
                  <a:cubicBezTo>
                    <a:pt x="9549" y="912"/>
                    <a:pt x="10419" y="1126"/>
                    <a:pt x="11296" y="1219"/>
                  </a:cubicBezTo>
                  <a:cubicBezTo>
                    <a:pt x="11815" y="1274"/>
                    <a:pt x="12358" y="1291"/>
                    <a:pt x="12881" y="1307"/>
                  </a:cubicBezTo>
                  <a:cubicBezTo>
                    <a:pt x="14332" y="1352"/>
                    <a:pt x="15831" y="1399"/>
                    <a:pt x="16966" y="2255"/>
                  </a:cubicBezTo>
                  <a:cubicBezTo>
                    <a:pt x="17453" y="2622"/>
                    <a:pt x="17836" y="3118"/>
                    <a:pt x="18206" y="3599"/>
                  </a:cubicBezTo>
                  <a:cubicBezTo>
                    <a:pt x="18523" y="4010"/>
                    <a:pt x="18851" y="4435"/>
                    <a:pt x="19247" y="4785"/>
                  </a:cubicBezTo>
                  <a:cubicBezTo>
                    <a:pt x="20071" y="5516"/>
                    <a:pt x="21227" y="5915"/>
                    <a:pt x="22426" y="5915"/>
                  </a:cubicBezTo>
                  <a:cubicBezTo>
                    <a:pt x="22786" y="5915"/>
                    <a:pt x="23150" y="5879"/>
                    <a:pt x="23510" y="5805"/>
                  </a:cubicBezTo>
                  <a:cubicBezTo>
                    <a:pt x="25244" y="5448"/>
                    <a:pt x="26547" y="4372"/>
                    <a:pt x="27334" y="3532"/>
                  </a:cubicBezTo>
                  <a:cubicBezTo>
                    <a:pt x="27471" y="3385"/>
                    <a:pt x="27662" y="3207"/>
                    <a:pt x="27845" y="3207"/>
                  </a:cubicBezTo>
                  <a:cubicBezTo>
                    <a:pt x="27880" y="3207"/>
                    <a:pt x="27915" y="3213"/>
                    <a:pt x="27948" y="3227"/>
                  </a:cubicBezTo>
                  <a:cubicBezTo>
                    <a:pt x="28214" y="3341"/>
                    <a:pt x="28121" y="3781"/>
                    <a:pt x="28035" y="3999"/>
                  </a:cubicBezTo>
                  <a:cubicBezTo>
                    <a:pt x="27764" y="4675"/>
                    <a:pt x="27412" y="5328"/>
                    <a:pt x="27069" y="5961"/>
                  </a:cubicBezTo>
                  <a:cubicBezTo>
                    <a:pt x="26728" y="6593"/>
                    <a:pt x="26376" y="7247"/>
                    <a:pt x="26102" y="7927"/>
                  </a:cubicBezTo>
                  <a:cubicBezTo>
                    <a:pt x="25602" y="9176"/>
                    <a:pt x="25495" y="10374"/>
                    <a:pt x="25783" y="11485"/>
                  </a:cubicBezTo>
                  <a:cubicBezTo>
                    <a:pt x="25864" y="11791"/>
                    <a:pt x="25926" y="12035"/>
                    <a:pt x="25835" y="12177"/>
                  </a:cubicBezTo>
                  <a:cubicBezTo>
                    <a:pt x="25775" y="12270"/>
                    <a:pt x="25644" y="12334"/>
                    <a:pt x="25433" y="12371"/>
                  </a:cubicBezTo>
                  <a:cubicBezTo>
                    <a:pt x="25208" y="12411"/>
                    <a:pt x="24971" y="12425"/>
                    <a:pt x="24729" y="12425"/>
                  </a:cubicBezTo>
                  <a:cubicBezTo>
                    <a:pt x="24470" y="12425"/>
                    <a:pt x="24206" y="12409"/>
                    <a:pt x="23947" y="12393"/>
                  </a:cubicBezTo>
                  <a:cubicBezTo>
                    <a:pt x="23724" y="12379"/>
                    <a:pt x="23514" y="12368"/>
                    <a:pt x="23308" y="12363"/>
                  </a:cubicBezTo>
                  <a:cubicBezTo>
                    <a:pt x="23079" y="12359"/>
                    <a:pt x="22851" y="12357"/>
                    <a:pt x="22622" y="12357"/>
                  </a:cubicBezTo>
                  <a:cubicBezTo>
                    <a:pt x="20608" y="12357"/>
                    <a:pt x="18577" y="12500"/>
                    <a:pt x="16606" y="12640"/>
                  </a:cubicBezTo>
                  <a:cubicBezTo>
                    <a:pt x="15437" y="12723"/>
                    <a:pt x="14228" y="12808"/>
                    <a:pt x="13038" y="12862"/>
                  </a:cubicBezTo>
                  <a:cubicBezTo>
                    <a:pt x="12287" y="12897"/>
                    <a:pt x="11476" y="12923"/>
                    <a:pt x="10626" y="12923"/>
                  </a:cubicBezTo>
                  <a:cubicBezTo>
                    <a:pt x="8216" y="12923"/>
                    <a:pt x="5485" y="12714"/>
                    <a:pt x="2881" y="11895"/>
                  </a:cubicBezTo>
                  <a:cubicBezTo>
                    <a:pt x="2137" y="11661"/>
                    <a:pt x="1378" y="11362"/>
                    <a:pt x="875" y="10763"/>
                  </a:cubicBezTo>
                  <a:cubicBezTo>
                    <a:pt x="185" y="9943"/>
                    <a:pt x="146" y="8787"/>
                    <a:pt x="167" y="7578"/>
                  </a:cubicBezTo>
                  <a:cubicBezTo>
                    <a:pt x="188" y="6364"/>
                    <a:pt x="210" y="5109"/>
                    <a:pt x="522" y="3916"/>
                  </a:cubicBezTo>
                  <a:cubicBezTo>
                    <a:pt x="870" y="2596"/>
                    <a:pt x="1558" y="1530"/>
                    <a:pt x="2466" y="915"/>
                  </a:cubicBezTo>
                  <a:cubicBezTo>
                    <a:pt x="3217" y="403"/>
                    <a:pt x="4165" y="146"/>
                    <a:pt x="5293" y="146"/>
                  </a:cubicBezTo>
                  <a:close/>
                  <a:moveTo>
                    <a:pt x="5291" y="1"/>
                  </a:moveTo>
                  <a:cubicBezTo>
                    <a:pt x="4134" y="1"/>
                    <a:pt x="3160" y="266"/>
                    <a:pt x="2383" y="793"/>
                  </a:cubicBezTo>
                  <a:cubicBezTo>
                    <a:pt x="1448" y="1429"/>
                    <a:pt x="737" y="2524"/>
                    <a:pt x="381" y="3879"/>
                  </a:cubicBezTo>
                  <a:cubicBezTo>
                    <a:pt x="64" y="5088"/>
                    <a:pt x="42" y="6353"/>
                    <a:pt x="21" y="7575"/>
                  </a:cubicBezTo>
                  <a:cubicBezTo>
                    <a:pt x="0" y="8814"/>
                    <a:pt x="40" y="9998"/>
                    <a:pt x="764" y="10858"/>
                  </a:cubicBezTo>
                  <a:cubicBezTo>
                    <a:pt x="1291" y="11484"/>
                    <a:pt x="2072" y="11793"/>
                    <a:pt x="2838" y="12035"/>
                  </a:cubicBezTo>
                  <a:cubicBezTo>
                    <a:pt x="5459" y="12859"/>
                    <a:pt x="8206" y="13069"/>
                    <a:pt x="10627" y="13069"/>
                  </a:cubicBezTo>
                  <a:cubicBezTo>
                    <a:pt x="11479" y="13069"/>
                    <a:pt x="12292" y="13043"/>
                    <a:pt x="13043" y="13008"/>
                  </a:cubicBezTo>
                  <a:cubicBezTo>
                    <a:pt x="14236" y="12954"/>
                    <a:pt x="15447" y="12869"/>
                    <a:pt x="16617" y="12786"/>
                  </a:cubicBezTo>
                  <a:cubicBezTo>
                    <a:pt x="18584" y="12646"/>
                    <a:pt x="20612" y="12503"/>
                    <a:pt x="22621" y="12503"/>
                  </a:cubicBezTo>
                  <a:cubicBezTo>
                    <a:pt x="22850" y="12503"/>
                    <a:pt x="23078" y="12505"/>
                    <a:pt x="23306" y="12509"/>
                  </a:cubicBezTo>
                  <a:cubicBezTo>
                    <a:pt x="23508" y="12513"/>
                    <a:pt x="23716" y="12525"/>
                    <a:pt x="23937" y="12539"/>
                  </a:cubicBezTo>
                  <a:cubicBezTo>
                    <a:pt x="24201" y="12555"/>
                    <a:pt x="24469" y="12571"/>
                    <a:pt x="24734" y="12571"/>
                  </a:cubicBezTo>
                  <a:cubicBezTo>
                    <a:pt x="24981" y="12571"/>
                    <a:pt x="25224" y="12557"/>
                    <a:pt x="25457" y="12515"/>
                  </a:cubicBezTo>
                  <a:cubicBezTo>
                    <a:pt x="25715" y="12469"/>
                    <a:pt x="25873" y="12387"/>
                    <a:pt x="25956" y="12257"/>
                  </a:cubicBezTo>
                  <a:cubicBezTo>
                    <a:pt x="26084" y="12059"/>
                    <a:pt x="26014" y="11790"/>
                    <a:pt x="25924" y="11449"/>
                  </a:cubicBezTo>
                  <a:cubicBezTo>
                    <a:pt x="25644" y="10368"/>
                    <a:pt x="25748" y="9202"/>
                    <a:pt x="26238" y="7982"/>
                  </a:cubicBezTo>
                  <a:cubicBezTo>
                    <a:pt x="26507" y="7309"/>
                    <a:pt x="26858" y="6659"/>
                    <a:pt x="27197" y="6030"/>
                  </a:cubicBezTo>
                  <a:cubicBezTo>
                    <a:pt x="27542" y="5394"/>
                    <a:pt x="27897" y="4736"/>
                    <a:pt x="28169" y="4054"/>
                  </a:cubicBezTo>
                  <a:cubicBezTo>
                    <a:pt x="28320" y="3674"/>
                    <a:pt x="28328" y="3230"/>
                    <a:pt x="28006" y="3093"/>
                  </a:cubicBezTo>
                  <a:cubicBezTo>
                    <a:pt x="27952" y="3070"/>
                    <a:pt x="27898" y="3059"/>
                    <a:pt x="27845" y="3059"/>
                  </a:cubicBezTo>
                  <a:cubicBezTo>
                    <a:pt x="27606" y="3059"/>
                    <a:pt x="27383" y="3263"/>
                    <a:pt x="27226" y="3431"/>
                  </a:cubicBezTo>
                  <a:cubicBezTo>
                    <a:pt x="26454" y="4257"/>
                    <a:pt x="25177" y="5314"/>
                    <a:pt x="23479" y="5663"/>
                  </a:cubicBezTo>
                  <a:cubicBezTo>
                    <a:pt x="23129" y="5735"/>
                    <a:pt x="22775" y="5770"/>
                    <a:pt x="22425" y="5770"/>
                  </a:cubicBezTo>
                  <a:cubicBezTo>
                    <a:pt x="21262" y="5770"/>
                    <a:pt x="20142" y="5383"/>
                    <a:pt x="19343" y="4676"/>
                  </a:cubicBezTo>
                  <a:cubicBezTo>
                    <a:pt x="18959" y="4335"/>
                    <a:pt x="18635" y="3916"/>
                    <a:pt x="18321" y="3509"/>
                  </a:cubicBezTo>
                  <a:cubicBezTo>
                    <a:pt x="17945" y="3022"/>
                    <a:pt x="17556" y="2518"/>
                    <a:pt x="17055" y="2140"/>
                  </a:cubicBezTo>
                  <a:cubicBezTo>
                    <a:pt x="15882" y="1254"/>
                    <a:pt x="14360" y="1206"/>
                    <a:pt x="12886" y="1162"/>
                  </a:cubicBezTo>
                  <a:cubicBezTo>
                    <a:pt x="12364" y="1146"/>
                    <a:pt x="11825" y="1128"/>
                    <a:pt x="11311" y="1073"/>
                  </a:cubicBezTo>
                  <a:cubicBezTo>
                    <a:pt x="10444" y="982"/>
                    <a:pt x="9580" y="768"/>
                    <a:pt x="8744" y="561"/>
                  </a:cubicBezTo>
                  <a:cubicBezTo>
                    <a:pt x="8126" y="409"/>
                    <a:pt x="7485" y="250"/>
                    <a:pt x="6846" y="142"/>
                  </a:cubicBezTo>
                  <a:cubicBezTo>
                    <a:pt x="6296" y="48"/>
                    <a:pt x="5777" y="1"/>
                    <a:pt x="529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1437900" y="2826550"/>
              <a:ext cx="997900" cy="603500"/>
            </a:xfrm>
            <a:custGeom>
              <a:avLst/>
              <a:gdLst/>
              <a:ahLst/>
              <a:cxnLst/>
              <a:rect l="l" t="t" r="r" b="b"/>
              <a:pathLst>
                <a:path w="39916" h="24140" extrusionOk="0">
                  <a:moveTo>
                    <a:pt x="36167" y="146"/>
                  </a:moveTo>
                  <a:cubicBezTo>
                    <a:pt x="37289" y="146"/>
                    <a:pt x="38289" y="1140"/>
                    <a:pt x="38636" y="2201"/>
                  </a:cubicBezTo>
                  <a:cubicBezTo>
                    <a:pt x="38947" y="3152"/>
                    <a:pt x="38921" y="4184"/>
                    <a:pt x="38899" y="5180"/>
                  </a:cubicBezTo>
                  <a:cubicBezTo>
                    <a:pt x="38888" y="5620"/>
                    <a:pt x="38878" y="6075"/>
                    <a:pt x="38896" y="6518"/>
                  </a:cubicBezTo>
                  <a:cubicBezTo>
                    <a:pt x="38933" y="7454"/>
                    <a:pt x="39101" y="8390"/>
                    <a:pt x="39261" y="9295"/>
                  </a:cubicBezTo>
                  <a:cubicBezTo>
                    <a:pt x="39363" y="9867"/>
                    <a:pt x="39469" y="10458"/>
                    <a:pt x="39541" y="11042"/>
                  </a:cubicBezTo>
                  <a:cubicBezTo>
                    <a:pt x="39767" y="12890"/>
                    <a:pt x="39564" y="14328"/>
                    <a:pt x="38920" y="15436"/>
                  </a:cubicBezTo>
                  <a:cubicBezTo>
                    <a:pt x="38641" y="15918"/>
                    <a:pt x="38268" y="16349"/>
                    <a:pt x="37906" y="16765"/>
                  </a:cubicBezTo>
                  <a:cubicBezTo>
                    <a:pt x="37677" y="17030"/>
                    <a:pt x="37442" y="17303"/>
                    <a:pt x="37229" y="17588"/>
                  </a:cubicBezTo>
                  <a:cubicBezTo>
                    <a:pt x="36750" y="18232"/>
                    <a:pt x="36228" y="19207"/>
                    <a:pt x="36467" y="20200"/>
                  </a:cubicBezTo>
                  <a:cubicBezTo>
                    <a:pt x="36532" y="20469"/>
                    <a:pt x="36649" y="20748"/>
                    <a:pt x="36761" y="21017"/>
                  </a:cubicBezTo>
                  <a:cubicBezTo>
                    <a:pt x="37025" y="21648"/>
                    <a:pt x="37275" y="22243"/>
                    <a:pt x="36891" y="22698"/>
                  </a:cubicBezTo>
                  <a:cubicBezTo>
                    <a:pt x="36622" y="23020"/>
                    <a:pt x="36151" y="23075"/>
                    <a:pt x="35692" y="23103"/>
                  </a:cubicBezTo>
                  <a:cubicBezTo>
                    <a:pt x="26296" y="23694"/>
                    <a:pt x="16772" y="23994"/>
                    <a:pt x="7340" y="23994"/>
                  </a:cubicBezTo>
                  <a:cubicBezTo>
                    <a:pt x="6549" y="23994"/>
                    <a:pt x="5759" y="23991"/>
                    <a:pt x="4970" y="23987"/>
                  </a:cubicBezTo>
                  <a:cubicBezTo>
                    <a:pt x="3748" y="23981"/>
                    <a:pt x="2579" y="23923"/>
                    <a:pt x="1695" y="23288"/>
                  </a:cubicBezTo>
                  <a:cubicBezTo>
                    <a:pt x="219" y="22227"/>
                    <a:pt x="148" y="20077"/>
                    <a:pt x="275" y="18114"/>
                  </a:cubicBezTo>
                  <a:cubicBezTo>
                    <a:pt x="324" y="17350"/>
                    <a:pt x="480" y="16304"/>
                    <a:pt x="1261" y="16027"/>
                  </a:cubicBezTo>
                  <a:cubicBezTo>
                    <a:pt x="1385" y="15982"/>
                    <a:pt x="1509" y="15965"/>
                    <a:pt x="1636" y="15965"/>
                  </a:cubicBezTo>
                  <a:cubicBezTo>
                    <a:pt x="2046" y="15965"/>
                    <a:pt x="2467" y="16165"/>
                    <a:pt x="2877" y="16362"/>
                  </a:cubicBezTo>
                  <a:cubicBezTo>
                    <a:pt x="3023" y="16431"/>
                    <a:pt x="3172" y="16501"/>
                    <a:pt x="3317" y="16564"/>
                  </a:cubicBezTo>
                  <a:cubicBezTo>
                    <a:pt x="3841" y="16783"/>
                    <a:pt x="4382" y="16877"/>
                    <a:pt x="4917" y="16877"/>
                  </a:cubicBezTo>
                  <a:cubicBezTo>
                    <a:pt x="6251" y="16877"/>
                    <a:pt x="7552" y="16292"/>
                    <a:pt x="8475" y="15601"/>
                  </a:cubicBezTo>
                  <a:cubicBezTo>
                    <a:pt x="9809" y="14603"/>
                    <a:pt x="10805" y="13222"/>
                    <a:pt x="11766" y="11886"/>
                  </a:cubicBezTo>
                  <a:cubicBezTo>
                    <a:pt x="11856" y="11763"/>
                    <a:pt x="11944" y="11639"/>
                    <a:pt x="12033" y="11516"/>
                  </a:cubicBezTo>
                  <a:cubicBezTo>
                    <a:pt x="13069" y="10083"/>
                    <a:pt x="14216" y="8610"/>
                    <a:pt x="15795" y="7724"/>
                  </a:cubicBezTo>
                  <a:cubicBezTo>
                    <a:pt x="16523" y="7317"/>
                    <a:pt x="17224" y="7112"/>
                    <a:pt x="17882" y="7112"/>
                  </a:cubicBezTo>
                  <a:cubicBezTo>
                    <a:pt x="17952" y="7112"/>
                    <a:pt x="18021" y="7114"/>
                    <a:pt x="18090" y="7119"/>
                  </a:cubicBezTo>
                  <a:cubicBezTo>
                    <a:pt x="18945" y="7178"/>
                    <a:pt x="19694" y="7623"/>
                    <a:pt x="20046" y="8281"/>
                  </a:cubicBezTo>
                  <a:cubicBezTo>
                    <a:pt x="20394" y="8930"/>
                    <a:pt x="20341" y="9668"/>
                    <a:pt x="20283" y="10450"/>
                  </a:cubicBezTo>
                  <a:cubicBezTo>
                    <a:pt x="20258" y="10818"/>
                    <a:pt x="20231" y="11196"/>
                    <a:pt x="20248" y="11563"/>
                  </a:cubicBezTo>
                  <a:cubicBezTo>
                    <a:pt x="20352" y="13620"/>
                    <a:pt x="22071" y="15494"/>
                    <a:pt x="24244" y="15921"/>
                  </a:cubicBezTo>
                  <a:cubicBezTo>
                    <a:pt x="24590" y="15990"/>
                    <a:pt x="24944" y="16023"/>
                    <a:pt x="25300" y="16023"/>
                  </a:cubicBezTo>
                  <a:cubicBezTo>
                    <a:pt x="26980" y="16023"/>
                    <a:pt x="28710" y="15279"/>
                    <a:pt x="30007" y="13957"/>
                  </a:cubicBezTo>
                  <a:cubicBezTo>
                    <a:pt x="31365" y="12573"/>
                    <a:pt x="32265" y="10560"/>
                    <a:pt x="32543" y="8289"/>
                  </a:cubicBezTo>
                  <a:cubicBezTo>
                    <a:pt x="32764" y="6493"/>
                    <a:pt x="32639" y="4563"/>
                    <a:pt x="32140" y="2033"/>
                  </a:cubicBezTo>
                  <a:cubicBezTo>
                    <a:pt x="32034" y="1501"/>
                    <a:pt x="31957" y="949"/>
                    <a:pt x="32250" y="571"/>
                  </a:cubicBezTo>
                  <a:cubicBezTo>
                    <a:pt x="32471" y="285"/>
                    <a:pt x="32791" y="204"/>
                    <a:pt x="33135" y="204"/>
                  </a:cubicBezTo>
                  <a:cubicBezTo>
                    <a:pt x="33374" y="204"/>
                    <a:pt x="33625" y="243"/>
                    <a:pt x="33863" y="280"/>
                  </a:cubicBezTo>
                  <a:lnTo>
                    <a:pt x="33992" y="300"/>
                  </a:lnTo>
                  <a:cubicBezTo>
                    <a:pt x="34213" y="333"/>
                    <a:pt x="34413" y="348"/>
                    <a:pt x="34604" y="348"/>
                  </a:cubicBezTo>
                  <a:cubicBezTo>
                    <a:pt x="34980" y="348"/>
                    <a:pt x="35325" y="290"/>
                    <a:pt x="35741" y="195"/>
                  </a:cubicBezTo>
                  <a:cubicBezTo>
                    <a:pt x="35884" y="162"/>
                    <a:pt x="36027" y="146"/>
                    <a:pt x="36167" y="146"/>
                  </a:cubicBezTo>
                  <a:close/>
                  <a:moveTo>
                    <a:pt x="36165" y="0"/>
                  </a:moveTo>
                  <a:cubicBezTo>
                    <a:pt x="36015" y="0"/>
                    <a:pt x="35863" y="17"/>
                    <a:pt x="35709" y="52"/>
                  </a:cubicBezTo>
                  <a:cubicBezTo>
                    <a:pt x="35303" y="145"/>
                    <a:pt x="34968" y="201"/>
                    <a:pt x="34604" y="201"/>
                  </a:cubicBezTo>
                  <a:cubicBezTo>
                    <a:pt x="34419" y="201"/>
                    <a:pt x="34226" y="187"/>
                    <a:pt x="34013" y="155"/>
                  </a:cubicBezTo>
                  <a:lnTo>
                    <a:pt x="33885" y="135"/>
                  </a:lnTo>
                  <a:cubicBezTo>
                    <a:pt x="33650" y="99"/>
                    <a:pt x="33391" y="59"/>
                    <a:pt x="33138" y="59"/>
                  </a:cubicBezTo>
                  <a:cubicBezTo>
                    <a:pt x="32759" y="59"/>
                    <a:pt x="32392" y="150"/>
                    <a:pt x="32135" y="481"/>
                  </a:cubicBezTo>
                  <a:cubicBezTo>
                    <a:pt x="31803" y="909"/>
                    <a:pt x="31885" y="1497"/>
                    <a:pt x="31996" y="2062"/>
                  </a:cubicBezTo>
                  <a:cubicBezTo>
                    <a:pt x="32492" y="4574"/>
                    <a:pt x="32617" y="6491"/>
                    <a:pt x="32398" y="8272"/>
                  </a:cubicBezTo>
                  <a:cubicBezTo>
                    <a:pt x="32124" y="10510"/>
                    <a:pt x="31237" y="12493"/>
                    <a:pt x="29903" y="13854"/>
                  </a:cubicBezTo>
                  <a:cubicBezTo>
                    <a:pt x="28633" y="15149"/>
                    <a:pt x="26940" y="15878"/>
                    <a:pt x="25299" y="15878"/>
                  </a:cubicBezTo>
                  <a:cubicBezTo>
                    <a:pt x="24953" y="15878"/>
                    <a:pt x="24609" y="15845"/>
                    <a:pt x="24272" y="15779"/>
                  </a:cubicBezTo>
                  <a:cubicBezTo>
                    <a:pt x="22162" y="15364"/>
                    <a:pt x="20495" y="13548"/>
                    <a:pt x="20394" y="11556"/>
                  </a:cubicBezTo>
                  <a:cubicBezTo>
                    <a:pt x="20376" y="11197"/>
                    <a:pt x="20404" y="10823"/>
                    <a:pt x="20429" y="10461"/>
                  </a:cubicBezTo>
                  <a:cubicBezTo>
                    <a:pt x="20485" y="9692"/>
                    <a:pt x="20543" y="8898"/>
                    <a:pt x="20175" y="8213"/>
                  </a:cubicBezTo>
                  <a:cubicBezTo>
                    <a:pt x="19798" y="7510"/>
                    <a:pt x="19004" y="7036"/>
                    <a:pt x="18099" y="6973"/>
                  </a:cubicBezTo>
                  <a:cubicBezTo>
                    <a:pt x="18026" y="6968"/>
                    <a:pt x="17952" y="6966"/>
                    <a:pt x="17878" y="6966"/>
                  </a:cubicBezTo>
                  <a:cubicBezTo>
                    <a:pt x="17196" y="6966"/>
                    <a:pt x="16472" y="7177"/>
                    <a:pt x="15723" y="7598"/>
                  </a:cubicBezTo>
                  <a:cubicBezTo>
                    <a:pt x="14117" y="8496"/>
                    <a:pt x="12961" y="9984"/>
                    <a:pt x="11913" y="11430"/>
                  </a:cubicBezTo>
                  <a:cubicBezTo>
                    <a:pt x="11825" y="11553"/>
                    <a:pt x="11736" y="11676"/>
                    <a:pt x="11647" y="11800"/>
                  </a:cubicBezTo>
                  <a:cubicBezTo>
                    <a:pt x="10691" y="13127"/>
                    <a:pt x="9703" y="14499"/>
                    <a:pt x="8387" y="15484"/>
                  </a:cubicBezTo>
                  <a:cubicBezTo>
                    <a:pt x="7485" y="16158"/>
                    <a:pt x="6217" y="16730"/>
                    <a:pt x="4919" y="16730"/>
                  </a:cubicBezTo>
                  <a:cubicBezTo>
                    <a:pt x="4401" y="16730"/>
                    <a:pt x="3879" y="16639"/>
                    <a:pt x="3373" y="16427"/>
                  </a:cubicBezTo>
                  <a:cubicBezTo>
                    <a:pt x="3231" y="16368"/>
                    <a:pt x="3084" y="16298"/>
                    <a:pt x="2941" y="16230"/>
                  </a:cubicBezTo>
                  <a:cubicBezTo>
                    <a:pt x="2515" y="16026"/>
                    <a:pt x="2078" y="15817"/>
                    <a:pt x="1638" y="15817"/>
                  </a:cubicBezTo>
                  <a:cubicBezTo>
                    <a:pt x="1496" y="15817"/>
                    <a:pt x="1354" y="15839"/>
                    <a:pt x="1212" y="15889"/>
                  </a:cubicBezTo>
                  <a:cubicBezTo>
                    <a:pt x="350" y="16195"/>
                    <a:pt x="182" y="17300"/>
                    <a:pt x="129" y="18104"/>
                  </a:cubicBezTo>
                  <a:cubicBezTo>
                    <a:pt x="1" y="20107"/>
                    <a:pt x="75" y="22304"/>
                    <a:pt x="1610" y="23406"/>
                  </a:cubicBezTo>
                  <a:cubicBezTo>
                    <a:pt x="2528" y="24066"/>
                    <a:pt x="3724" y="24127"/>
                    <a:pt x="4970" y="24133"/>
                  </a:cubicBezTo>
                  <a:cubicBezTo>
                    <a:pt x="5758" y="24138"/>
                    <a:pt x="6547" y="24139"/>
                    <a:pt x="7337" y="24139"/>
                  </a:cubicBezTo>
                  <a:cubicBezTo>
                    <a:pt x="16772" y="24139"/>
                    <a:pt x="26303" y="23842"/>
                    <a:pt x="35701" y="23249"/>
                  </a:cubicBezTo>
                  <a:cubicBezTo>
                    <a:pt x="36191" y="23219"/>
                    <a:pt x="36697" y="23158"/>
                    <a:pt x="37003" y="22793"/>
                  </a:cubicBezTo>
                  <a:cubicBezTo>
                    <a:pt x="37443" y="22269"/>
                    <a:pt x="37165" y="21603"/>
                    <a:pt x="36896" y="20959"/>
                  </a:cubicBezTo>
                  <a:cubicBezTo>
                    <a:pt x="36785" y="20697"/>
                    <a:pt x="36672" y="20424"/>
                    <a:pt x="36609" y="20167"/>
                  </a:cubicBezTo>
                  <a:cubicBezTo>
                    <a:pt x="36383" y="19228"/>
                    <a:pt x="36884" y="18295"/>
                    <a:pt x="37346" y="17675"/>
                  </a:cubicBezTo>
                  <a:cubicBezTo>
                    <a:pt x="37555" y="17395"/>
                    <a:pt x="37791" y="17124"/>
                    <a:pt x="38017" y="16861"/>
                  </a:cubicBezTo>
                  <a:cubicBezTo>
                    <a:pt x="38383" y="16439"/>
                    <a:pt x="38760" y="16003"/>
                    <a:pt x="39046" y="15510"/>
                  </a:cubicBezTo>
                  <a:cubicBezTo>
                    <a:pt x="39708" y="14373"/>
                    <a:pt x="39916" y="12904"/>
                    <a:pt x="39685" y="11025"/>
                  </a:cubicBezTo>
                  <a:cubicBezTo>
                    <a:pt x="39613" y="10435"/>
                    <a:pt x="39507" y="9843"/>
                    <a:pt x="39405" y="9268"/>
                  </a:cubicBezTo>
                  <a:cubicBezTo>
                    <a:pt x="39245" y="8370"/>
                    <a:pt x="39078" y="7438"/>
                    <a:pt x="39041" y="6514"/>
                  </a:cubicBezTo>
                  <a:cubicBezTo>
                    <a:pt x="39024" y="6073"/>
                    <a:pt x="39035" y="5620"/>
                    <a:pt x="39045" y="5183"/>
                  </a:cubicBezTo>
                  <a:cubicBezTo>
                    <a:pt x="39069" y="4174"/>
                    <a:pt x="39093" y="3130"/>
                    <a:pt x="38774" y="2156"/>
                  </a:cubicBezTo>
                  <a:cubicBezTo>
                    <a:pt x="38410" y="1040"/>
                    <a:pt x="37353" y="0"/>
                    <a:pt x="3616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1381025" y="2292400"/>
              <a:ext cx="776350" cy="821375"/>
            </a:xfrm>
            <a:custGeom>
              <a:avLst/>
              <a:gdLst/>
              <a:ahLst/>
              <a:cxnLst/>
              <a:rect l="l" t="t" r="r" b="b"/>
              <a:pathLst>
                <a:path w="31054" h="32855" extrusionOk="0">
                  <a:moveTo>
                    <a:pt x="21404" y="147"/>
                  </a:moveTo>
                  <a:cubicBezTo>
                    <a:pt x="21483" y="147"/>
                    <a:pt x="21560" y="150"/>
                    <a:pt x="21636" y="156"/>
                  </a:cubicBezTo>
                  <a:cubicBezTo>
                    <a:pt x="22566" y="226"/>
                    <a:pt x="23218" y="1200"/>
                    <a:pt x="23361" y="2079"/>
                  </a:cubicBezTo>
                  <a:cubicBezTo>
                    <a:pt x="23441" y="2582"/>
                    <a:pt x="23426" y="3107"/>
                    <a:pt x="23410" y="3615"/>
                  </a:cubicBezTo>
                  <a:cubicBezTo>
                    <a:pt x="23393" y="4204"/>
                    <a:pt x="23375" y="4814"/>
                    <a:pt x="23508" y="5400"/>
                  </a:cubicBezTo>
                  <a:cubicBezTo>
                    <a:pt x="23692" y="6226"/>
                    <a:pt x="24160" y="6952"/>
                    <a:pt x="24611" y="7652"/>
                  </a:cubicBezTo>
                  <a:cubicBezTo>
                    <a:pt x="24983" y="8230"/>
                    <a:pt x="25369" y="8827"/>
                    <a:pt x="25591" y="9477"/>
                  </a:cubicBezTo>
                  <a:cubicBezTo>
                    <a:pt x="26045" y="10798"/>
                    <a:pt x="25806" y="12233"/>
                    <a:pt x="25575" y="13618"/>
                  </a:cubicBezTo>
                  <a:cubicBezTo>
                    <a:pt x="25375" y="14826"/>
                    <a:pt x="25167" y="16073"/>
                    <a:pt x="25399" y="17276"/>
                  </a:cubicBezTo>
                  <a:cubicBezTo>
                    <a:pt x="25734" y="19010"/>
                    <a:pt x="26914" y="20408"/>
                    <a:pt x="28056" y="21761"/>
                  </a:cubicBezTo>
                  <a:cubicBezTo>
                    <a:pt x="28194" y="21924"/>
                    <a:pt x="28331" y="22088"/>
                    <a:pt x="28467" y="22251"/>
                  </a:cubicBezTo>
                  <a:cubicBezTo>
                    <a:pt x="29617" y="23633"/>
                    <a:pt x="30901" y="25473"/>
                    <a:pt x="30639" y="27465"/>
                  </a:cubicBezTo>
                  <a:cubicBezTo>
                    <a:pt x="30515" y="28397"/>
                    <a:pt x="30048" y="29335"/>
                    <a:pt x="29249" y="30256"/>
                  </a:cubicBezTo>
                  <a:cubicBezTo>
                    <a:pt x="28912" y="30644"/>
                    <a:pt x="28418" y="31075"/>
                    <a:pt x="27890" y="31075"/>
                  </a:cubicBezTo>
                  <a:cubicBezTo>
                    <a:pt x="27822" y="31075"/>
                    <a:pt x="27754" y="31068"/>
                    <a:pt x="27686" y="31053"/>
                  </a:cubicBezTo>
                  <a:cubicBezTo>
                    <a:pt x="27196" y="30946"/>
                    <a:pt x="26880" y="30451"/>
                    <a:pt x="26784" y="30006"/>
                  </a:cubicBezTo>
                  <a:cubicBezTo>
                    <a:pt x="26687" y="29563"/>
                    <a:pt x="26741" y="29093"/>
                    <a:pt x="26794" y="28639"/>
                  </a:cubicBezTo>
                  <a:lnTo>
                    <a:pt x="26812" y="28494"/>
                  </a:lnTo>
                  <a:cubicBezTo>
                    <a:pt x="26970" y="27082"/>
                    <a:pt x="26975" y="24536"/>
                    <a:pt x="25228" y="23353"/>
                  </a:cubicBezTo>
                  <a:cubicBezTo>
                    <a:pt x="24377" y="22777"/>
                    <a:pt x="23310" y="22673"/>
                    <a:pt x="22258" y="22673"/>
                  </a:cubicBezTo>
                  <a:cubicBezTo>
                    <a:pt x="22170" y="22673"/>
                    <a:pt x="22081" y="22674"/>
                    <a:pt x="21993" y="22675"/>
                  </a:cubicBezTo>
                  <a:cubicBezTo>
                    <a:pt x="20089" y="22706"/>
                    <a:pt x="18176" y="22907"/>
                    <a:pt x="16307" y="23277"/>
                  </a:cubicBezTo>
                  <a:cubicBezTo>
                    <a:pt x="13434" y="23847"/>
                    <a:pt x="11666" y="24908"/>
                    <a:pt x="10907" y="26520"/>
                  </a:cubicBezTo>
                  <a:cubicBezTo>
                    <a:pt x="10558" y="27260"/>
                    <a:pt x="10448" y="28088"/>
                    <a:pt x="10342" y="28887"/>
                  </a:cubicBezTo>
                  <a:cubicBezTo>
                    <a:pt x="10329" y="28984"/>
                    <a:pt x="10316" y="29082"/>
                    <a:pt x="10303" y="29180"/>
                  </a:cubicBezTo>
                  <a:cubicBezTo>
                    <a:pt x="10190" y="30011"/>
                    <a:pt x="10023" y="30961"/>
                    <a:pt x="9492" y="31708"/>
                  </a:cubicBezTo>
                  <a:cubicBezTo>
                    <a:pt x="9101" y="32255"/>
                    <a:pt x="8412" y="32709"/>
                    <a:pt x="7707" y="32709"/>
                  </a:cubicBezTo>
                  <a:cubicBezTo>
                    <a:pt x="7545" y="32709"/>
                    <a:pt x="7381" y="32685"/>
                    <a:pt x="7221" y="32632"/>
                  </a:cubicBezTo>
                  <a:cubicBezTo>
                    <a:pt x="6443" y="32375"/>
                    <a:pt x="6055" y="31633"/>
                    <a:pt x="5645" y="30848"/>
                  </a:cubicBezTo>
                  <a:cubicBezTo>
                    <a:pt x="5418" y="30411"/>
                    <a:pt x="5182" y="29960"/>
                    <a:pt x="4872" y="29591"/>
                  </a:cubicBezTo>
                  <a:cubicBezTo>
                    <a:pt x="4342" y="28964"/>
                    <a:pt x="3581" y="28570"/>
                    <a:pt x="2846" y="28189"/>
                  </a:cubicBezTo>
                  <a:cubicBezTo>
                    <a:pt x="1914" y="27707"/>
                    <a:pt x="1035" y="27250"/>
                    <a:pt x="604" y="26365"/>
                  </a:cubicBezTo>
                  <a:cubicBezTo>
                    <a:pt x="156" y="25441"/>
                    <a:pt x="364" y="24205"/>
                    <a:pt x="1136" y="23218"/>
                  </a:cubicBezTo>
                  <a:cubicBezTo>
                    <a:pt x="1836" y="22321"/>
                    <a:pt x="2859" y="21721"/>
                    <a:pt x="3848" y="21183"/>
                  </a:cubicBezTo>
                  <a:lnTo>
                    <a:pt x="4074" y="21060"/>
                  </a:lnTo>
                  <a:cubicBezTo>
                    <a:pt x="5006" y="20555"/>
                    <a:pt x="5969" y="20031"/>
                    <a:pt x="6721" y="19266"/>
                  </a:cubicBezTo>
                  <a:cubicBezTo>
                    <a:pt x="7058" y="18922"/>
                    <a:pt x="7360" y="18525"/>
                    <a:pt x="7650" y="18139"/>
                  </a:cubicBezTo>
                  <a:cubicBezTo>
                    <a:pt x="8259" y="17336"/>
                    <a:pt x="8832" y="16577"/>
                    <a:pt x="9721" y="16240"/>
                  </a:cubicBezTo>
                  <a:cubicBezTo>
                    <a:pt x="10023" y="16124"/>
                    <a:pt x="10352" y="16067"/>
                    <a:pt x="10704" y="16067"/>
                  </a:cubicBezTo>
                  <a:cubicBezTo>
                    <a:pt x="11444" y="16067"/>
                    <a:pt x="12291" y="16321"/>
                    <a:pt x="13232" y="16829"/>
                  </a:cubicBezTo>
                  <a:cubicBezTo>
                    <a:pt x="13481" y="16962"/>
                    <a:pt x="13730" y="17106"/>
                    <a:pt x="13972" y="17245"/>
                  </a:cubicBezTo>
                  <a:cubicBezTo>
                    <a:pt x="14806" y="17727"/>
                    <a:pt x="15670" y="18225"/>
                    <a:pt x="16630" y="18395"/>
                  </a:cubicBezTo>
                  <a:cubicBezTo>
                    <a:pt x="16862" y="18436"/>
                    <a:pt x="17099" y="18455"/>
                    <a:pt x="17338" y="18455"/>
                  </a:cubicBezTo>
                  <a:cubicBezTo>
                    <a:pt x="18549" y="18455"/>
                    <a:pt x="19819" y="17946"/>
                    <a:pt x="20786" y="17042"/>
                  </a:cubicBezTo>
                  <a:cubicBezTo>
                    <a:pt x="22073" y="15841"/>
                    <a:pt x="22631" y="14247"/>
                    <a:pt x="22872" y="13123"/>
                  </a:cubicBezTo>
                  <a:cubicBezTo>
                    <a:pt x="23484" y="10283"/>
                    <a:pt x="22791" y="7211"/>
                    <a:pt x="21018" y="4909"/>
                  </a:cubicBezTo>
                  <a:cubicBezTo>
                    <a:pt x="20887" y="4737"/>
                    <a:pt x="20746" y="4566"/>
                    <a:pt x="20610" y="4401"/>
                  </a:cubicBezTo>
                  <a:cubicBezTo>
                    <a:pt x="20289" y="4012"/>
                    <a:pt x="19958" y="3610"/>
                    <a:pt x="19713" y="3165"/>
                  </a:cubicBezTo>
                  <a:cubicBezTo>
                    <a:pt x="19317" y="2444"/>
                    <a:pt x="19228" y="1701"/>
                    <a:pt x="19469" y="1123"/>
                  </a:cubicBezTo>
                  <a:cubicBezTo>
                    <a:pt x="19756" y="438"/>
                    <a:pt x="20631" y="147"/>
                    <a:pt x="21404" y="147"/>
                  </a:cubicBezTo>
                  <a:close/>
                  <a:moveTo>
                    <a:pt x="21396" y="1"/>
                  </a:moveTo>
                  <a:cubicBezTo>
                    <a:pt x="20556" y="1"/>
                    <a:pt x="19648" y="316"/>
                    <a:pt x="19335" y="1067"/>
                  </a:cubicBezTo>
                  <a:cubicBezTo>
                    <a:pt x="19076" y="1685"/>
                    <a:pt x="19167" y="2476"/>
                    <a:pt x="19585" y="3235"/>
                  </a:cubicBezTo>
                  <a:cubicBezTo>
                    <a:pt x="19836" y="3692"/>
                    <a:pt x="20172" y="4100"/>
                    <a:pt x="20496" y="4494"/>
                  </a:cubicBezTo>
                  <a:cubicBezTo>
                    <a:pt x="20632" y="4659"/>
                    <a:pt x="20771" y="4828"/>
                    <a:pt x="20903" y="4998"/>
                  </a:cubicBezTo>
                  <a:cubicBezTo>
                    <a:pt x="22648" y="7267"/>
                    <a:pt x="23332" y="10294"/>
                    <a:pt x="22730" y="13093"/>
                  </a:cubicBezTo>
                  <a:cubicBezTo>
                    <a:pt x="22493" y="14198"/>
                    <a:pt x="21945" y="15759"/>
                    <a:pt x="20687" y="16934"/>
                  </a:cubicBezTo>
                  <a:cubicBezTo>
                    <a:pt x="19745" y="17813"/>
                    <a:pt x="18513" y="18310"/>
                    <a:pt x="17341" y="18310"/>
                  </a:cubicBezTo>
                  <a:cubicBezTo>
                    <a:pt x="17109" y="18310"/>
                    <a:pt x="16880" y="18290"/>
                    <a:pt x="16656" y="18251"/>
                  </a:cubicBezTo>
                  <a:cubicBezTo>
                    <a:pt x="15719" y="18086"/>
                    <a:pt x="14869" y="17594"/>
                    <a:pt x="14046" y="17120"/>
                  </a:cubicBezTo>
                  <a:cubicBezTo>
                    <a:pt x="13802" y="16979"/>
                    <a:pt x="13551" y="16834"/>
                    <a:pt x="13301" y="16699"/>
                  </a:cubicBezTo>
                  <a:cubicBezTo>
                    <a:pt x="12338" y="16181"/>
                    <a:pt x="11469" y="15920"/>
                    <a:pt x="10704" y="15920"/>
                  </a:cubicBezTo>
                  <a:cubicBezTo>
                    <a:pt x="10334" y="15920"/>
                    <a:pt x="9989" y="15981"/>
                    <a:pt x="9669" y="16103"/>
                  </a:cubicBezTo>
                  <a:cubicBezTo>
                    <a:pt x="8741" y="16456"/>
                    <a:pt x="8127" y="17268"/>
                    <a:pt x="7533" y="18051"/>
                  </a:cubicBezTo>
                  <a:cubicBezTo>
                    <a:pt x="7245" y="18432"/>
                    <a:pt x="6947" y="18826"/>
                    <a:pt x="6617" y="19164"/>
                  </a:cubicBezTo>
                  <a:cubicBezTo>
                    <a:pt x="5881" y="19915"/>
                    <a:pt x="4926" y="20432"/>
                    <a:pt x="4004" y="20931"/>
                  </a:cubicBezTo>
                  <a:lnTo>
                    <a:pt x="3778" y="21053"/>
                  </a:lnTo>
                  <a:cubicBezTo>
                    <a:pt x="2776" y="21599"/>
                    <a:pt x="1736" y="22209"/>
                    <a:pt x="1021" y="23128"/>
                  </a:cubicBezTo>
                  <a:cubicBezTo>
                    <a:pt x="215" y="24160"/>
                    <a:pt x="0" y="25455"/>
                    <a:pt x="473" y="26429"/>
                  </a:cubicBezTo>
                  <a:cubicBezTo>
                    <a:pt x="924" y="27358"/>
                    <a:pt x="1868" y="27846"/>
                    <a:pt x="2779" y="28318"/>
                  </a:cubicBezTo>
                  <a:cubicBezTo>
                    <a:pt x="3501" y="28693"/>
                    <a:pt x="4249" y="29081"/>
                    <a:pt x="4760" y="29686"/>
                  </a:cubicBezTo>
                  <a:cubicBezTo>
                    <a:pt x="5059" y="30041"/>
                    <a:pt x="5291" y="30487"/>
                    <a:pt x="5515" y="30916"/>
                  </a:cubicBezTo>
                  <a:cubicBezTo>
                    <a:pt x="5921" y="31692"/>
                    <a:pt x="6340" y="32495"/>
                    <a:pt x="7174" y="32770"/>
                  </a:cubicBezTo>
                  <a:cubicBezTo>
                    <a:pt x="7351" y="32828"/>
                    <a:pt x="7528" y="32855"/>
                    <a:pt x="7706" y="32855"/>
                  </a:cubicBezTo>
                  <a:cubicBezTo>
                    <a:pt x="8462" y="32855"/>
                    <a:pt x="9197" y="32373"/>
                    <a:pt x="9610" y="31793"/>
                  </a:cubicBezTo>
                  <a:cubicBezTo>
                    <a:pt x="10161" y="31018"/>
                    <a:pt x="10331" y="30048"/>
                    <a:pt x="10448" y="29199"/>
                  </a:cubicBezTo>
                  <a:cubicBezTo>
                    <a:pt x="10460" y="29101"/>
                    <a:pt x="10473" y="29004"/>
                    <a:pt x="10486" y="28906"/>
                  </a:cubicBezTo>
                  <a:cubicBezTo>
                    <a:pt x="10590" y="28118"/>
                    <a:pt x="10699" y="27302"/>
                    <a:pt x="11038" y="26583"/>
                  </a:cubicBezTo>
                  <a:cubicBezTo>
                    <a:pt x="11777" y="25015"/>
                    <a:pt x="13509" y="23980"/>
                    <a:pt x="16336" y="23421"/>
                  </a:cubicBezTo>
                  <a:cubicBezTo>
                    <a:pt x="18195" y="23053"/>
                    <a:pt x="20099" y="22851"/>
                    <a:pt x="21995" y="22823"/>
                  </a:cubicBezTo>
                  <a:cubicBezTo>
                    <a:pt x="22089" y="22821"/>
                    <a:pt x="22184" y="22820"/>
                    <a:pt x="22278" y="22820"/>
                  </a:cubicBezTo>
                  <a:cubicBezTo>
                    <a:pt x="23299" y="22820"/>
                    <a:pt x="24331" y="22923"/>
                    <a:pt x="25145" y="23473"/>
                  </a:cubicBezTo>
                  <a:cubicBezTo>
                    <a:pt x="26829" y="24613"/>
                    <a:pt x="26821" y="27098"/>
                    <a:pt x="26666" y="28478"/>
                  </a:cubicBezTo>
                  <a:lnTo>
                    <a:pt x="26648" y="28623"/>
                  </a:lnTo>
                  <a:cubicBezTo>
                    <a:pt x="26595" y="29089"/>
                    <a:pt x="26539" y="29571"/>
                    <a:pt x="26640" y="30038"/>
                  </a:cubicBezTo>
                  <a:cubicBezTo>
                    <a:pt x="26740" y="30491"/>
                    <a:pt x="27063" y="31066"/>
                    <a:pt x="27654" y="31196"/>
                  </a:cubicBezTo>
                  <a:cubicBezTo>
                    <a:pt x="27731" y="31213"/>
                    <a:pt x="27810" y="31222"/>
                    <a:pt x="27889" y="31222"/>
                  </a:cubicBezTo>
                  <a:cubicBezTo>
                    <a:pt x="28358" y="31222"/>
                    <a:pt x="28862" y="30924"/>
                    <a:pt x="29359" y="30350"/>
                  </a:cubicBezTo>
                  <a:cubicBezTo>
                    <a:pt x="30178" y="29409"/>
                    <a:pt x="30656" y="28445"/>
                    <a:pt x="30783" y="27484"/>
                  </a:cubicBezTo>
                  <a:cubicBezTo>
                    <a:pt x="31054" y="25436"/>
                    <a:pt x="29747" y="23561"/>
                    <a:pt x="28579" y="22158"/>
                  </a:cubicBezTo>
                  <a:cubicBezTo>
                    <a:pt x="28443" y="21995"/>
                    <a:pt x="28306" y="21831"/>
                    <a:pt x="28166" y="21666"/>
                  </a:cubicBezTo>
                  <a:cubicBezTo>
                    <a:pt x="27037" y="20328"/>
                    <a:pt x="25870" y="18944"/>
                    <a:pt x="25542" y="17248"/>
                  </a:cubicBezTo>
                  <a:cubicBezTo>
                    <a:pt x="25316" y="16071"/>
                    <a:pt x="25521" y="14837"/>
                    <a:pt x="25720" y="13642"/>
                  </a:cubicBezTo>
                  <a:cubicBezTo>
                    <a:pt x="25953" y="12238"/>
                    <a:pt x="26193" y="10787"/>
                    <a:pt x="25729" y="9429"/>
                  </a:cubicBezTo>
                  <a:cubicBezTo>
                    <a:pt x="25500" y="8763"/>
                    <a:pt x="25111" y="8158"/>
                    <a:pt x="24733" y="7572"/>
                  </a:cubicBezTo>
                  <a:cubicBezTo>
                    <a:pt x="24290" y="6883"/>
                    <a:pt x="23830" y="6170"/>
                    <a:pt x="23649" y="5368"/>
                  </a:cubicBezTo>
                  <a:cubicBezTo>
                    <a:pt x="23522" y="4800"/>
                    <a:pt x="23540" y="4199"/>
                    <a:pt x="23556" y="3618"/>
                  </a:cubicBezTo>
                  <a:cubicBezTo>
                    <a:pt x="23572" y="3104"/>
                    <a:pt x="23588" y="2572"/>
                    <a:pt x="23503" y="2057"/>
                  </a:cubicBezTo>
                  <a:cubicBezTo>
                    <a:pt x="23353" y="1121"/>
                    <a:pt x="22651" y="87"/>
                    <a:pt x="21647" y="10"/>
                  </a:cubicBezTo>
                  <a:cubicBezTo>
                    <a:pt x="21565" y="4"/>
                    <a:pt x="21481" y="1"/>
                    <a:pt x="21396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2081000" y="2294275"/>
              <a:ext cx="298325" cy="457975"/>
            </a:xfrm>
            <a:custGeom>
              <a:avLst/>
              <a:gdLst/>
              <a:ahLst/>
              <a:cxnLst/>
              <a:rect l="l" t="t" r="r" b="b"/>
              <a:pathLst>
                <a:path w="11933" h="18319" extrusionOk="0">
                  <a:moveTo>
                    <a:pt x="6376" y="171"/>
                  </a:moveTo>
                  <a:cubicBezTo>
                    <a:pt x="6797" y="171"/>
                    <a:pt x="7219" y="191"/>
                    <a:pt x="7636" y="247"/>
                  </a:cubicBezTo>
                  <a:cubicBezTo>
                    <a:pt x="8634" y="380"/>
                    <a:pt x="9455" y="710"/>
                    <a:pt x="10076" y="1226"/>
                  </a:cubicBezTo>
                  <a:cubicBezTo>
                    <a:pt x="10935" y="1938"/>
                    <a:pt x="11500" y="3117"/>
                    <a:pt x="11668" y="4542"/>
                  </a:cubicBezTo>
                  <a:cubicBezTo>
                    <a:pt x="11785" y="5549"/>
                    <a:pt x="11713" y="6584"/>
                    <a:pt x="11642" y="7585"/>
                  </a:cubicBezTo>
                  <a:cubicBezTo>
                    <a:pt x="11625" y="7839"/>
                    <a:pt x="11607" y="8094"/>
                    <a:pt x="11591" y="8348"/>
                  </a:cubicBezTo>
                  <a:cubicBezTo>
                    <a:pt x="11574" y="8648"/>
                    <a:pt x="11559" y="8951"/>
                    <a:pt x="11545" y="9255"/>
                  </a:cubicBezTo>
                  <a:cubicBezTo>
                    <a:pt x="11454" y="11218"/>
                    <a:pt x="11359" y="13249"/>
                    <a:pt x="10307" y="14879"/>
                  </a:cubicBezTo>
                  <a:cubicBezTo>
                    <a:pt x="9724" y="15780"/>
                    <a:pt x="8811" y="16587"/>
                    <a:pt x="7594" y="17277"/>
                  </a:cubicBezTo>
                  <a:cubicBezTo>
                    <a:pt x="6637" y="17819"/>
                    <a:pt x="5826" y="18101"/>
                    <a:pt x="5047" y="18160"/>
                  </a:cubicBezTo>
                  <a:cubicBezTo>
                    <a:pt x="4949" y="18168"/>
                    <a:pt x="4852" y="18171"/>
                    <a:pt x="4756" y="18171"/>
                  </a:cubicBezTo>
                  <a:cubicBezTo>
                    <a:pt x="3895" y="18171"/>
                    <a:pt x="3098" y="17866"/>
                    <a:pt x="2582" y="17332"/>
                  </a:cubicBezTo>
                  <a:cubicBezTo>
                    <a:pt x="1969" y="16698"/>
                    <a:pt x="1687" y="15683"/>
                    <a:pt x="1809" y="14547"/>
                  </a:cubicBezTo>
                  <a:cubicBezTo>
                    <a:pt x="1889" y="13785"/>
                    <a:pt x="2127" y="13036"/>
                    <a:pt x="2356" y="12312"/>
                  </a:cubicBezTo>
                  <a:cubicBezTo>
                    <a:pt x="2430" y="12084"/>
                    <a:pt x="2504" y="11847"/>
                    <a:pt x="2573" y="11615"/>
                  </a:cubicBezTo>
                  <a:cubicBezTo>
                    <a:pt x="3227" y="9404"/>
                    <a:pt x="3144" y="7639"/>
                    <a:pt x="2323" y="6368"/>
                  </a:cubicBezTo>
                  <a:cubicBezTo>
                    <a:pt x="2076" y="5986"/>
                    <a:pt x="1762" y="5650"/>
                    <a:pt x="1458" y="5325"/>
                  </a:cubicBezTo>
                  <a:cubicBezTo>
                    <a:pt x="1288" y="5144"/>
                    <a:pt x="1112" y="4957"/>
                    <a:pt x="952" y="4763"/>
                  </a:cubicBezTo>
                  <a:cubicBezTo>
                    <a:pt x="408" y="4113"/>
                    <a:pt x="150" y="3490"/>
                    <a:pt x="185" y="2917"/>
                  </a:cubicBezTo>
                  <a:cubicBezTo>
                    <a:pt x="249" y="1850"/>
                    <a:pt x="1314" y="1082"/>
                    <a:pt x="2340" y="792"/>
                  </a:cubicBezTo>
                  <a:cubicBezTo>
                    <a:pt x="2816" y="659"/>
                    <a:pt x="3317" y="587"/>
                    <a:pt x="3802" y="516"/>
                  </a:cubicBezTo>
                  <a:cubicBezTo>
                    <a:pt x="4339" y="439"/>
                    <a:pt x="4891" y="361"/>
                    <a:pt x="5420" y="198"/>
                  </a:cubicBezTo>
                  <a:cubicBezTo>
                    <a:pt x="5737" y="182"/>
                    <a:pt x="6056" y="171"/>
                    <a:pt x="6376" y="171"/>
                  </a:cubicBezTo>
                  <a:close/>
                  <a:moveTo>
                    <a:pt x="5548" y="1"/>
                  </a:moveTo>
                  <a:cubicBezTo>
                    <a:pt x="5497" y="18"/>
                    <a:pt x="5445" y="36"/>
                    <a:pt x="5394" y="52"/>
                  </a:cubicBezTo>
                  <a:cubicBezTo>
                    <a:pt x="5242" y="60"/>
                    <a:pt x="5091" y="68"/>
                    <a:pt x="4941" y="74"/>
                  </a:cubicBezTo>
                  <a:lnTo>
                    <a:pt x="4946" y="172"/>
                  </a:lnTo>
                  <a:cubicBezTo>
                    <a:pt x="4561" y="260"/>
                    <a:pt x="4167" y="318"/>
                    <a:pt x="3782" y="372"/>
                  </a:cubicBezTo>
                  <a:cubicBezTo>
                    <a:pt x="3292" y="443"/>
                    <a:pt x="2786" y="515"/>
                    <a:pt x="2300" y="652"/>
                  </a:cubicBezTo>
                  <a:cubicBezTo>
                    <a:pt x="1224" y="955"/>
                    <a:pt x="108" y="1770"/>
                    <a:pt x="39" y="2907"/>
                  </a:cubicBezTo>
                  <a:cubicBezTo>
                    <a:pt x="1" y="3520"/>
                    <a:pt x="271" y="4177"/>
                    <a:pt x="840" y="4858"/>
                  </a:cubicBezTo>
                  <a:cubicBezTo>
                    <a:pt x="1003" y="5053"/>
                    <a:pt x="1179" y="5242"/>
                    <a:pt x="1351" y="5426"/>
                  </a:cubicBezTo>
                  <a:cubicBezTo>
                    <a:pt x="1652" y="5745"/>
                    <a:pt x="1961" y="6076"/>
                    <a:pt x="2201" y="6448"/>
                  </a:cubicBezTo>
                  <a:cubicBezTo>
                    <a:pt x="2997" y="7681"/>
                    <a:pt x="3075" y="9405"/>
                    <a:pt x="2433" y="11574"/>
                  </a:cubicBezTo>
                  <a:cubicBezTo>
                    <a:pt x="2364" y="11806"/>
                    <a:pt x="2291" y="12039"/>
                    <a:pt x="2219" y="12267"/>
                  </a:cubicBezTo>
                  <a:cubicBezTo>
                    <a:pt x="1986" y="12999"/>
                    <a:pt x="1746" y="13755"/>
                    <a:pt x="1663" y="14531"/>
                  </a:cubicBezTo>
                  <a:cubicBezTo>
                    <a:pt x="1536" y="15710"/>
                    <a:pt x="1834" y="16767"/>
                    <a:pt x="2476" y="17433"/>
                  </a:cubicBezTo>
                  <a:cubicBezTo>
                    <a:pt x="3021" y="17996"/>
                    <a:pt x="3858" y="18318"/>
                    <a:pt x="4760" y="18318"/>
                  </a:cubicBezTo>
                  <a:cubicBezTo>
                    <a:pt x="4859" y="18318"/>
                    <a:pt x="4959" y="18314"/>
                    <a:pt x="5058" y="18307"/>
                  </a:cubicBezTo>
                  <a:cubicBezTo>
                    <a:pt x="5860" y="18245"/>
                    <a:pt x="6688" y="17958"/>
                    <a:pt x="7665" y="17404"/>
                  </a:cubicBezTo>
                  <a:cubicBezTo>
                    <a:pt x="8922" y="16693"/>
                    <a:pt x="9825" y="15892"/>
                    <a:pt x="10429" y="14957"/>
                  </a:cubicBezTo>
                  <a:cubicBezTo>
                    <a:pt x="11502" y="13295"/>
                    <a:pt x="11598" y="11245"/>
                    <a:pt x="11691" y="9261"/>
                  </a:cubicBezTo>
                  <a:cubicBezTo>
                    <a:pt x="11705" y="8959"/>
                    <a:pt x="11719" y="8656"/>
                    <a:pt x="11737" y="8356"/>
                  </a:cubicBezTo>
                  <a:cubicBezTo>
                    <a:pt x="11753" y="8103"/>
                    <a:pt x="11771" y="7849"/>
                    <a:pt x="11788" y="7596"/>
                  </a:cubicBezTo>
                  <a:cubicBezTo>
                    <a:pt x="11859" y="6587"/>
                    <a:pt x="11932" y="5546"/>
                    <a:pt x="11812" y="4526"/>
                  </a:cubicBezTo>
                  <a:cubicBezTo>
                    <a:pt x="11641" y="3062"/>
                    <a:pt x="11056" y="1850"/>
                    <a:pt x="10169" y="1114"/>
                  </a:cubicBezTo>
                  <a:cubicBezTo>
                    <a:pt x="9527" y="580"/>
                    <a:pt x="8680" y="239"/>
                    <a:pt x="7655" y="102"/>
                  </a:cubicBezTo>
                  <a:cubicBezTo>
                    <a:pt x="7229" y="45"/>
                    <a:pt x="6799" y="25"/>
                    <a:pt x="6370" y="25"/>
                  </a:cubicBezTo>
                  <a:cubicBezTo>
                    <a:pt x="6100" y="25"/>
                    <a:pt x="5830" y="33"/>
                    <a:pt x="5562" y="44"/>
                  </a:cubicBezTo>
                  <a:lnTo>
                    <a:pt x="5548" y="1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695025" y="2610675"/>
              <a:ext cx="592175" cy="498475"/>
            </a:xfrm>
            <a:custGeom>
              <a:avLst/>
              <a:gdLst/>
              <a:ahLst/>
              <a:cxnLst/>
              <a:rect l="l" t="t" r="r" b="b"/>
              <a:pathLst>
                <a:path w="23687" h="19939" extrusionOk="0">
                  <a:moveTo>
                    <a:pt x="19295" y="87"/>
                  </a:moveTo>
                  <a:cubicBezTo>
                    <a:pt x="19383" y="87"/>
                    <a:pt x="19469" y="104"/>
                    <a:pt x="19551" y="144"/>
                  </a:cubicBezTo>
                  <a:cubicBezTo>
                    <a:pt x="19879" y="303"/>
                    <a:pt x="19940" y="684"/>
                    <a:pt x="20005" y="1086"/>
                  </a:cubicBezTo>
                  <a:cubicBezTo>
                    <a:pt x="20041" y="1307"/>
                    <a:pt x="20078" y="1536"/>
                    <a:pt x="20162" y="1734"/>
                  </a:cubicBezTo>
                  <a:cubicBezTo>
                    <a:pt x="20427" y="2357"/>
                    <a:pt x="21107" y="2581"/>
                    <a:pt x="21764" y="2798"/>
                  </a:cubicBezTo>
                  <a:cubicBezTo>
                    <a:pt x="22377" y="2999"/>
                    <a:pt x="23011" y="3209"/>
                    <a:pt x="23307" y="3738"/>
                  </a:cubicBezTo>
                  <a:cubicBezTo>
                    <a:pt x="23594" y="4248"/>
                    <a:pt x="23444" y="4886"/>
                    <a:pt x="23207" y="5310"/>
                  </a:cubicBezTo>
                  <a:cubicBezTo>
                    <a:pt x="22973" y="5731"/>
                    <a:pt x="22620" y="6082"/>
                    <a:pt x="22281" y="6420"/>
                  </a:cubicBezTo>
                  <a:cubicBezTo>
                    <a:pt x="22227" y="6474"/>
                    <a:pt x="22174" y="6527"/>
                    <a:pt x="22121" y="6581"/>
                  </a:cubicBezTo>
                  <a:cubicBezTo>
                    <a:pt x="20691" y="8026"/>
                    <a:pt x="19956" y="9400"/>
                    <a:pt x="19873" y="10782"/>
                  </a:cubicBezTo>
                  <a:cubicBezTo>
                    <a:pt x="19780" y="12353"/>
                    <a:pt x="20547" y="13779"/>
                    <a:pt x="21288" y="15158"/>
                  </a:cubicBezTo>
                  <a:cubicBezTo>
                    <a:pt x="21775" y="16063"/>
                    <a:pt x="22279" y="17000"/>
                    <a:pt x="22547" y="17980"/>
                  </a:cubicBezTo>
                  <a:cubicBezTo>
                    <a:pt x="22646" y="18340"/>
                    <a:pt x="22816" y="19227"/>
                    <a:pt x="22271" y="19656"/>
                  </a:cubicBezTo>
                  <a:cubicBezTo>
                    <a:pt x="22100" y="19792"/>
                    <a:pt x="21898" y="19849"/>
                    <a:pt x="21684" y="19849"/>
                  </a:cubicBezTo>
                  <a:cubicBezTo>
                    <a:pt x="21249" y="19849"/>
                    <a:pt x="20764" y="19612"/>
                    <a:pt x="20382" y="19323"/>
                  </a:cubicBezTo>
                  <a:cubicBezTo>
                    <a:pt x="20012" y="19045"/>
                    <a:pt x="19660" y="18728"/>
                    <a:pt x="19320" y="18422"/>
                  </a:cubicBezTo>
                  <a:cubicBezTo>
                    <a:pt x="18840" y="17989"/>
                    <a:pt x="18345" y="17544"/>
                    <a:pt x="17788" y="17193"/>
                  </a:cubicBezTo>
                  <a:cubicBezTo>
                    <a:pt x="16705" y="16513"/>
                    <a:pt x="15355" y="16149"/>
                    <a:pt x="13543" y="16052"/>
                  </a:cubicBezTo>
                  <a:cubicBezTo>
                    <a:pt x="12889" y="16017"/>
                    <a:pt x="12223" y="16015"/>
                    <a:pt x="11578" y="16015"/>
                  </a:cubicBezTo>
                  <a:cubicBezTo>
                    <a:pt x="10772" y="16013"/>
                    <a:pt x="9940" y="16013"/>
                    <a:pt x="9124" y="15944"/>
                  </a:cubicBezTo>
                  <a:cubicBezTo>
                    <a:pt x="8588" y="15900"/>
                    <a:pt x="8036" y="15824"/>
                    <a:pt x="7501" y="15752"/>
                  </a:cubicBezTo>
                  <a:cubicBezTo>
                    <a:pt x="6623" y="15634"/>
                    <a:pt x="5730" y="15514"/>
                    <a:pt x="4855" y="15514"/>
                  </a:cubicBezTo>
                  <a:cubicBezTo>
                    <a:pt x="3981" y="15514"/>
                    <a:pt x="3126" y="15634"/>
                    <a:pt x="2324" y="15996"/>
                  </a:cubicBezTo>
                  <a:cubicBezTo>
                    <a:pt x="1895" y="16189"/>
                    <a:pt x="1396" y="16328"/>
                    <a:pt x="985" y="16328"/>
                  </a:cubicBezTo>
                  <a:cubicBezTo>
                    <a:pt x="736" y="16328"/>
                    <a:pt x="520" y="16277"/>
                    <a:pt x="372" y="16156"/>
                  </a:cubicBezTo>
                  <a:cubicBezTo>
                    <a:pt x="152" y="15975"/>
                    <a:pt x="93" y="15653"/>
                    <a:pt x="195" y="15197"/>
                  </a:cubicBezTo>
                  <a:cubicBezTo>
                    <a:pt x="490" y="13906"/>
                    <a:pt x="1236" y="12867"/>
                    <a:pt x="2300" y="12273"/>
                  </a:cubicBezTo>
                  <a:cubicBezTo>
                    <a:pt x="3265" y="11733"/>
                    <a:pt x="4376" y="11499"/>
                    <a:pt x="5453" y="11273"/>
                  </a:cubicBezTo>
                  <a:cubicBezTo>
                    <a:pt x="5722" y="11216"/>
                    <a:pt x="6000" y="11156"/>
                    <a:pt x="6272" y="11094"/>
                  </a:cubicBezTo>
                  <a:cubicBezTo>
                    <a:pt x="8216" y="10647"/>
                    <a:pt x="9744" y="9994"/>
                    <a:pt x="10944" y="9097"/>
                  </a:cubicBezTo>
                  <a:cubicBezTo>
                    <a:pt x="12420" y="7995"/>
                    <a:pt x="13408" y="6460"/>
                    <a:pt x="13651" y="4889"/>
                  </a:cubicBezTo>
                  <a:cubicBezTo>
                    <a:pt x="13674" y="4740"/>
                    <a:pt x="13693" y="4585"/>
                    <a:pt x="13711" y="4434"/>
                  </a:cubicBezTo>
                  <a:cubicBezTo>
                    <a:pt x="13775" y="3882"/>
                    <a:pt x="13840" y="3310"/>
                    <a:pt x="14178" y="2882"/>
                  </a:cubicBezTo>
                  <a:cubicBezTo>
                    <a:pt x="14609" y="2335"/>
                    <a:pt x="15307" y="2199"/>
                    <a:pt x="16045" y="2053"/>
                  </a:cubicBezTo>
                  <a:cubicBezTo>
                    <a:pt x="16708" y="1923"/>
                    <a:pt x="17395" y="1789"/>
                    <a:pt x="17873" y="1326"/>
                  </a:cubicBezTo>
                  <a:cubicBezTo>
                    <a:pt x="18020" y="1183"/>
                    <a:pt x="18140" y="1015"/>
                    <a:pt x="18255" y="854"/>
                  </a:cubicBezTo>
                  <a:cubicBezTo>
                    <a:pt x="18356" y="711"/>
                    <a:pt x="18462" y="564"/>
                    <a:pt x="18582" y="437"/>
                  </a:cubicBezTo>
                  <a:cubicBezTo>
                    <a:pt x="18768" y="243"/>
                    <a:pt x="19036" y="87"/>
                    <a:pt x="19295" y="87"/>
                  </a:cubicBezTo>
                  <a:close/>
                  <a:moveTo>
                    <a:pt x="19298" y="0"/>
                  </a:moveTo>
                  <a:cubicBezTo>
                    <a:pt x="19012" y="0"/>
                    <a:pt x="18721" y="168"/>
                    <a:pt x="18519" y="378"/>
                  </a:cubicBezTo>
                  <a:cubicBezTo>
                    <a:pt x="18395" y="509"/>
                    <a:pt x="18289" y="658"/>
                    <a:pt x="18186" y="802"/>
                  </a:cubicBezTo>
                  <a:cubicBezTo>
                    <a:pt x="18073" y="962"/>
                    <a:pt x="17954" y="1127"/>
                    <a:pt x="17813" y="1263"/>
                  </a:cubicBezTo>
                  <a:cubicBezTo>
                    <a:pt x="17354" y="1709"/>
                    <a:pt x="16680" y="1842"/>
                    <a:pt x="16028" y="1968"/>
                  </a:cubicBezTo>
                  <a:cubicBezTo>
                    <a:pt x="15307" y="2111"/>
                    <a:pt x="14563" y="2256"/>
                    <a:pt x="14111" y="2830"/>
                  </a:cubicBezTo>
                  <a:cubicBezTo>
                    <a:pt x="13757" y="3276"/>
                    <a:pt x="13690" y="3859"/>
                    <a:pt x="13624" y="4423"/>
                  </a:cubicBezTo>
                  <a:cubicBezTo>
                    <a:pt x="13608" y="4573"/>
                    <a:pt x="13589" y="4727"/>
                    <a:pt x="13567" y="4876"/>
                  </a:cubicBezTo>
                  <a:cubicBezTo>
                    <a:pt x="13326" y="6425"/>
                    <a:pt x="12351" y="7939"/>
                    <a:pt x="10892" y="9028"/>
                  </a:cubicBezTo>
                  <a:cubicBezTo>
                    <a:pt x="9703" y="9917"/>
                    <a:pt x="8184" y="10566"/>
                    <a:pt x="6253" y="11011"/>
                  </a:cubicBezTo>
                  <a:cubicBezTo>
                    <a:pt x="5983" y="11073"/>
                    <a:pt x="5704" y="11131"/>
                    <a:pt x="5435" y="11188"/>
                  </a:cubicBezTo>
                  <a:cubicBezTo>
                    <a:pt x="4352" y="11416"/>
                    <a:pt x="3235" y="11651"/>
                    <a:pt x="2258" y="12197"/>
                  </a:cubicBezTo>
                  <a:cubicBezTo>
                    <a:pt x="1174" y="12803"/>
                    <a:pt x="412" y="13861"/>
                    <a:pt x="112" y="15177"/>
                  </a:cubicBezTo>
                  <a:cubicBezTo>
                    <a:pt x="0" y="15667"/>
                    <a:pt x="70" y="16020"/>
                    <a:pt x="319" y="16221"/>
                  </a:cubicBezTo>
                  <a:cubicBezTo>
                    <a:pt x="487" y="16360"/>
                    <a:pt x="723" y="16415"/>
                    <a:pt x="987" y="16415"/>
                  </a:cubicBezTo>
                  <a:cubicBezTo>
                    <a:pt x="1428" y="16415"/>
                    <a:pt x="1946" y="16260"/>
                    <a:pt x="2359" y="16074"/>
                  </a:cubicBezTo>
                  <a:cubicBezTo>
                    <a:pt x="3149" y="15717"/>
                    <a:pt x="3993" y="15599"/>
                    <a:pt x="4857" y="15599"/>
                  </a:cubicBezTo>
                  <a:cubicBezTo>
                    <a:pt x="5726" y="15599"/>
                    <a:pt x="6615" y="15719"/>
                    <a:pt x="7489" y="15837"/>
                  </a:cubicBezTo>
                  <a:cubicBezTo>
                    <a:pt x="8026" y="15909"/>
                    <a:pt x="8578" y="15984"/>
                    <a:pt x="9116" y="16029"/>
                  </a:cubicBezTo>
                  <a:cubicBezTo>
                    <a:pt x="9936" y="16098"/>
                    <a:pt x="10771" y="16100"/>
                    <a:pt x="11578" y="16101"/>
                  </a:cubicBezTo>
                  <a:cubicBezTo>
                    <a:pt x="12221" y="16101"/>
                    <a:pt x="12886" y="16101"/>
                    <a:pt x="13538" y="16137"/>
                  </a:cubicBezTo>
                  <a:cubicBezTo>
                    <a:pt x="15336" y="16234"/>
                    <a:pt x="16672" y="16593"/>
                    <a:pt x="17743" y="17267"/>
                  </a:cubicBezTo>
                  <a:cubicBezTo>
                    <a:pt x="18292" y="17611"/>
                    <a:pt x="18785" y="18057"/>
                    <a:pt x="19262" y="18486"/>
                  </a:cubicBezTo>
                  <a:cubicBezTo>
                    <a:pt x="19604" y="18793"/>
                    <a:pt x="19957" y="19110"/>
                    <a:pt x="20331" y="19392"/>
                  </a:cubicBezTo>
                  <a:cubicBezTo>
                    <a:pt x="20539" y="19549"/>
                    <a:pt x="21114" y="19938"/>
                    <a:pt x="21684" y="19938"/>
                  </a:cubicBezTo>
                  <a:cubicBezTo>
                    <a:pt x="21905" y="19938"/>
                    <a:pt x="22127" y="19879"/>
                    <a:pt x="22324" y="19724"/>
                  </a:cubicBezTo>
                  <a:cubicBezTo>
                    <a:pt x="22910" y="19262"/>
                    <a:pt x="22733" y="18334"/>
                    <a:pt x="22630" y="17956"/>
                  </a:cubicBezTo>
                  <a:cubicBezTo>
                    <a:pt x="22359" y="16966"/>
                    <a:pt x="21853" y="16026"/>
                    <a:pt x="21365" y="15117"/>
                  </a:cubicBezTo>
                  <a:cubicBezTo>
                    <a:pt x="20595" y="13685"/>
                    <a:pt x="19866" y="12332"/>
                    <a:pt x="19959" y="10785"/>
                  </a:cubicBezTo>
                  <a:cubicBezTo>
                    <a:pt x="20041" y="9425"/>
                    <a:pt x="20768" y="8071"/>
                    <a:pt x="22182" y="6641"/>
                  </a:cubicBezTo>
                  <a:cubicBezTo>
                    <a:pt x="22235" y="6588"/>
                    <a:pt x="22287" y="6533"/>
                    <a:pt x="22342" y="6481"/>
                  </a:cubicBezTo>
                  <a:cubicBezTo>
                    <a:pt x="22686" y="6138"/>
                    <a:pt x="23042" y="5782"/>
                    <a:pt x="23282" y="5350"/>
                  </a:cubicBezTo>
                  <a:cubicBezTo>
                    <a:pt x="23530" y="4906"/>
                    <a:pt x="23687" y="4237"/>
                    <a:pt x="23383" y="3694"/>
                  </a:cubicBezTo>
                  <a:cubicBezTo>
                    <a:pt x="23070" y="3137"/>
                    <a:pt x="22420" y="2922"/>
                    <a:pt x="21791" y="2716"/>
                  </a:cubicBezTo>
                  <a:cubicBezTo>
                    <a:pt x="21123" y="2495"/>
                    <a:pt x="20491" y="2287"/>
                    <a:pt x="20241" y="1701"/>
                  </a:cubicBezTo>
                  <a:cubicBezTo>
                    <a:pt x="20161" y="1512"/>
                    <a:pt x="20124" y="1287"/>
                    <a:pt x="20090" y="1071"/>
                  </a:cubicBezTo>
                  <a:cubicBezTo>
                    <a:pt x="20025" y="665"/>
                    <a:pt x="19957" y="245"/>
                    <a:pt x="19588" y="66"/>
                  </a:cubicBezTo>
                  <a:cubicBezTo>
                    <a:pt x="19494" y="20"/>
                    <a:pt x="19396" y="0"/>
                    <a:pt x="1929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828850" y="2376600"/>
              <a:ext cx="186725" cy="245850"/>
            </a:xfrm>
            <a:custGeom>
              <a:avLst/>
              <a:gdLst/>
              <a:ahLst/>
              <a:cxnLst/>
              <a:rect l="l" t="t" r="r" b="b"/>
              <a:pathLst>
                <a:path w="7469" h="9834" extrusionOk="0">
                  <a:moveTo>
                    <a:pt x="1265" y="87"/>
                  </a:moveTo>
                  <a:cubicBezTo>
                    <a:pt x="1320" y="87"/>
                    <a:pt x="1373" y="91"/>
                    <a:pt x="1421" y="96"/>
                  </a:cubicBezTo>
                  <a:cubicBezTo>
                    <a:pt x="2010" y="170"/>
                    <a:pt x="2638" y="621"/>
                    <a:pt x="2807" y="977"/>
                  </a:cubicBezTo>
                  <a:cubicBezTo>
                    <a:pt x="2883" y="1139"/>
                    <a:pt x="2942" y="1312"/>
                    <a:pt x="3000" y="1480"/>
                  </a:cubicBezTo>
                  <a:cubicBezTo>
                    <a:pt x="3091" y="1749"/>
                    <a:pt x="3185" y="2027"/>
                    <a:pt x="3353" y="2264"/>
                  </a:cubicBezTo>
                  <a:cubicBezTo>
                    <a:pt x="3901" y="3033"/>
                    <a:pt x="4988" y="3108"/>
                    <a:pt x="5964" y="3119"/>
                  </a:cubicBezTo>
                  <a:cubicBezTo>
                    <a:pt x="6402" y="3124"/>
                    <a:pt x="6932" y="3177"/>
                    <a:pt x="7149" y="3555"/>
                  </a:cubicBezTo>
                  <a:cubicBezTo>
                    <a:pt x="7371" y="3941"/>
                    <a:pt x="7110" y="4463"/>
                    <a:pt x="6727" y="4710"/>
                  </a:cubicBezTo>
                  <a:cubicBezTo>
                    <a:pt x="6439" y="4895"/>
                    <a:pt x="6093" y="4979"/>
                    <a:pt x="5760" y="5060"/>
                  </a:cubicBezTo>
                  <a:cubicBezTo>
                    <a:pt x="5640" y="5091"/>
                    <a:pt x="5515" y="5121"/>
                    <a:pt x="5395" y="5155"/>
                  </a:cubicBezTo>
                  <a:cubicBezTo>
                    <a:pt x="4085" y="5534"/>
                    <a:pt x="2969" y="6561"/>
                    <a:pt x="2482" y="7834"/>
                  </a:cubicBezTo>
                  <a:cubicBezTo>
                    <a:pt x="2430" y="7971"/>
                    <a:pt x="2383" y="8114"/>
                    <a:pt x="2338" y="8252"/>
                  </a:cubicBezTo>
                  <a:cubicBezTo>
                    <a:pt x="2241" y="8550"/>
                    <a:pt x="2140" y="8860"/>
                    <a:pt x="1972" y="9128"/>
                  </a:cubicBezTo>
                  <a:cubicBezTo>
                    <a:pt x="1769" y="9454"/>
                    <a:pt x="1405" y="9748"/>
                    <a:pt x="1011" y="9748"/>
                  </a:cubicBezTo>
                  <a:cubicBezTo>
                    <a:pt x="960" y="9748"/>
                    <a:pt x="909" y="9743"/>
                    <a:pt x="857" y="9733"/>
                  </a:cubicBezTo>
                  <a:cubicBezTo>
                    <a:pt x="639" y="9688"/>
                    <a:pt x="457" y="9552"/>
                    <a:pt x="327" y="9339"/>
                  </a:cubicBezTo>
                  <a:cubicBezTo>
                    <a:pt x="141" y="9035"/>
                    <a:pt x="88" y="8601"/>
                    <a:pt x="192" y="8236"/>
                  </a:cubicBezTo>
                  <a:cubicBezTo>
                    <a:pt x="305" y="7837"/>
                    <a:pt x="542" y="7480"/>
                    <a:pt x="771" y="7134"/>
                  </a:cubicBezTo>
                  <a:cubicBezTo>
                    <a:pt x="889" y="6956"/>
                    <a:pt x="1011" y="6772"/>
                    <a:pt x="1116" y="6583"/>
                  </a:cubicBezTo>
                  <a:cubicBezTo>
                    <a:pt x="1760" y="5424"/>
                    <a:pt x="1789" y="3970"/>
                    <a:pt x="1190" y="2786"/>
                  </a:cubicBezTo>
                  <a:cubicBezTo>
                    <a:pt x="1115" y="2636"/>
                    <a:pt x="1027" y="2489"/>
                    <a:pt x="943" y="2344"/>
                  </a:cubicBezTo>
                  <a:cubicBezTo>
                    <a:pt x="803" y="2103"/>
                    <a:pt x="655" y="1853"/>
                    <a:pt x="559" y="1589"/>
                  </a:cubicBezTo>
                  <a:cubicBezTo>
                    <a:pt x="383" y="1103"/>
                    <a:pt x="426" y="634"/>
                    <a:pt x="674" y="336"/>
                  </a:cubicBezTo>
                  <a:cubicBezTo>
                    <a:pt x="836" y="139"/>
                    <a:pt x="1065" y="87"/>
                    <a:pt x="1265" y="87"/>
                  </a:cubicBezTo>
                  <a:close/>
                  <a:moveTo>
                    <a:pt x="1263" y="0"/>
                  </a:moveTo>
                  <a:cubicBezTo>
                    <a:pt x="985" y="0"/>
                    <a:pt x="761" y="95"/>
                    <a:pt x="607" y="280"/>
                  </a:cubicBezTo>
                  <a:cubicBezTo>
                    <a:pt x="340" y="604"/>
                    <a:pt x="292" y="1103"/>
                    <a:pt x="479" y="1617"/>
                  </a:cubicBezTo>
                  <a:cubicBezTo>
                    <a:pt x="577" y="1890"/>
                    <a:pt x="726" y="2143"/>
                    <a:pt x="870" y="2388"/>
                  </a:cubicBezTo>
                  <a:cubicBezTo>
                    <a:pt x="953" y="2530"/>
                    <a:pt x="1038" y="2677"/>
                    <a:pt x="1113" y="2825"/>
                  </a:cubicBezTo>
                  <a:cubicBezTo>
                    <a:pt x="1699" y="3983"/>
                    <a:pt x="1670" y="5408"/>
                    <a:pt x="1041" y="6541"/>
                  </a:cubicBezTo>
                  <a:cubicBezTo>
                    <a:pt x="939" y="6727"/>
                    <a:pt x="817" y="6910"/>
                    <a:pt x="700" y="7088"/>
                  </a:cubicBezTo>
                  <a:cubicBezTo>
                    <a:pt x="466" y="7438"/>
                    <a:pt x="226" y="7800"/>
                    <a:pt x="109" y="8213"/>
                  </a:cubicBezTo>
                  <a:cubicBezTo>
                    <a:pt x="0" y="8599"/>
                    <a:pt x="56" y="9060"/>
                    <a:pt x="253" y="9384"/>
                  </a:cubicBezTo>
                  <a:cubicBezTo>
                    <a:pt x="396" y="9618"/>
                    <a:pt x="598" y="9768"/>
                    <a:pt x="839" y="9816"/>
                  </a:cubicBezTo>
                  <a:cubicBezTo>
                    <a:pt x="897" y="9829"/>
                    <a:pt x="955" y="9834"/>
                    <a:pt x="1012" y="9834"/>
                  </a:cubicBezTo>
                  <a:cubicBezTo>
                    <a:pt x="1440" y="9834"/>
                    <a:pt x="1829" y="9520"/>
                    <a:pt x="2045" y="9174"/>
                  </a:cubicBezTo>
                  <a:cubicBezTo>
                    <a:pt x="2218" y="8897"/>
                    <a:pt x="2321" y="8582"/>
                    <a:pt x="2420" y="8277"/>
                  </a:cubicBezTo>
                  <a:cubicBezTo>
                    <a:pt x="2465" y="8141"/>
                    <a:pt x="2510" y="8000"/>
                    <a:pt x="2562" y="7864"/>
                  </a:cubicBezTo>
                  <a:cubicBezTo>
                    <a:pt x="3040" y="6615"/>
                    <a:pt x="4135" y="5609"/>
                    <a:pt x="5419" y="5238"/>
                  </a:cubicBezTo>
                  <a:cubicBezTo>
                    <a:pt x="5538" y="5204"/>
                    <a:pt x="5661" y="5174"/>
                    <a:pt x="5781" y="5144"/>
                  </a:cubicBezTo>
                  <a:cubicBezTo>
                    <a:pt x="6122" y="5062"/>
                    <a:pt x="6473" y="4975"/>
                    <a:pt x="6774" y="4782"/>
                  </a:cubicBezTo>
                  <a:cubicBezTo>
                    <a:pt x="7189" y="4514"/>
                    <a:pt x="7469" y="3941"/>
                    <a:pt x="7224" y="3512"/>
                  </a:cubicBezTo>
                  <a:cubicBezTo>
                    <a:pt x="6985" y="3097"/>
                    <a:pt x="6425" y="3039"/>
                    <a:pt x="5964" y="3033"/>
                  </a:cubicBezTo>
                  <a:cubicBezTo>
                    <a:pt x="5011" y="3023"/>
                    <a:pt x="3949" y="2951"/>
                    <a:pt x="3424" y="2215"/>
                  </a:cubicBezTo>
                  <a:cubicBezTo>
                    <a:pt x="3262" y="1987"/>
                    <a:pt x="3169" y="1715"/>
                    <a:pt x="3081" y="1452"/>
                  </a:cubicBezTo>
                  <a:cubicBezTo>
                    <a:pt x="3022" y="1283"/>
                    <a:pt x="2963" y="1105"/>
                    <a:pt x="2884" y="940"/>
                  </a:cubicBezTo>
                  <a:cubicBezTo>
                    <a:pt x="2683" y="517"/>
                    <a:pt x="2004" y="83"/>
                    <a:pt x="1432" y="11"/>
                  </a:cubicBezTo>
                  <a:cubicBezTo>
                    <a:pt x="1373" y="4"/>
                    <a:pt x="1317" y="0"/>
                    <a:pt x="12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652825" y="2394675"/>
              <a:ext cx="86175" cy="364175"/>
            </a:xfrm>
            <a:custGeom>
              <a:avLst/>
              <a:gdLst/>
              <a:ahLst/>
              <a:cxnLst/>
              <a:rect l="l" t="t" r="r" b="b"/>
              <a:pathLst>
                <a:path w="3447" h="14567" extrusionOk="0">
                  <a:moveTo>
                    <a:pt x="1326" y="86"/>
                  </a:moveTo>
                  <a:cubicBezTo>
                    <a:pt x="1345" y="86"/>
                    <a:pt x="1363" y="87"/>
                    <a:pt x="1382" y="89"/>
                  </a:cubicBezTo>
                  <a:cubicBezTo>
                    <a:pt x="1758" y="126"/>
                    <a:pt x="2133" y="524"/>
                    <a:pt x="2338" y="856"/>
                  </a:cubicBezTo>
                  <a:cubicBezTo>
                    <a:pt x="2705" y="1445"/>
                    <a:pt x="2791" y="2272"/>
                    <a:pt x="2569" y="3064"/>
                  </a:cubicBezTo>
                  <a:cubicBezTo>
                    <a:pt x="2402" y="3663"/>
                    <a:pt x="2106" y="4225"/>
                    <a:pt x="1819" y="4770"/>
                  </a:cubicBezTo>
                  <a:cubicBezTo>
                    <a:pt x="1608" y="5172"/>
                    <a:pt x="1389" y="5586"/>
                    <a:pt x="1222" y="6015"/>
                  </a:cubicBezTo>
                  <a:cubicBezTo>
                    <a:pt x="402" y="8121"/>
                    <a:pt x="873" y="10656"/>
                    <a:pt x="2394" y="12326"/>
                  </a:cubicBezTo>
                  <a:lnTo>
                    <a:pt x="2449" y="12386"/>
                  </a:lnTo>
                  <a:cubicBezTo>
                    <a:pt x="2870" y="12847"/>
                    <a:pt x="3349" y="13370"/>
                    <a:pt x="3160" y="13926"/>
                  </a:cubicBezTo>
                  <a:cubicBezTo>
                    <a:pt x="3091" y="14129"/>
                    <a:pt x="2937" y="14288"/>
                    <a:pt x="2714" y="14384"/>
                  </a:cubicBezTo>
                  <a:cubicBezTo>
                    <a:pt x="2565" y="14449"/>
                    <a:pt x="2394" y="14481"/>
                    <a:pt x="2221" y="14481"/>
                  </a:cubicBezTo>
                  <a:cubicBezTo>
                    <a:pt x="2034" y="14481"/>
                    <a:pt x="1844" y="14443"/>
                    <a:pt x="1678" y="14368"/>
                  </a:cubicBezTo>
                  <a:cubicBezTo>
                    <a:pt x="1166" y="14137"/>
                    <a:pt x="738" y="13631"/>
                    <a:pt x="508" y="12981"/>
                  </a:cubicBezTo>
                  <a:cubicBezTo>
                    <a:pt x="296" y="12389"/>
                    <a:pt x="253" y="11739"/>
                    <a:pt x="226" y="11122"/>
                  </a:cubicBezTo>
                  <a:cubicBezTo>
                    <a:pt x="85" y="7863"/>
                    <a:pt x="330" y="4555"/>
                    <a:pt x="565" y="1357"/>
                  </a:cubicBezTo>
                  <a:cubicBezTo>
                    <a:pt x="596" y="947"/>
                    <a:pt x="642" y="558"/>
                    <a:pt x="889" y="295"/>
                  </a:cubicBezTo>
                  <a:cubicBezTo>
                    <a:pt x="1020" y="156"/>
                    <a:pt x="1168" y="86"/>
                    <a:pt x="1326" y="86"/>
                  </a:cubicBezTo>
                  <a:close/>
                  <a:moveTo>
                    <a:pt x="1322" y="0"/>
                  </a:moveTo>
                  <a:cubicBezTo>
                    <a:pt x="1140" y="0"/>
                    <a:pt x="973" y="81"/>
                    <a:pt x="827" y="238"/>
                  </a:cubicBezTo>
                  <a:cubicBezTo>
                    <a:pt x="561" y="520"/>
                    <a:pt x="511" y="925"/>
                    <a:pt x="479" y="1351"/>
                  </a:cubicBezTo>
                  <a:cubicBezTo>
                    <a:pt x="244" y="4552"/>
                    <a:pt x="0" y="7862"/>
                    <a:pt x="141" y="11127"/>
                  </a:cubicBezTo>
                  <a:cubicBezTo>
                    <a:pt x="168" y="11748"/>
                    <a:pt x="212" y="12406"/>
                    <a:pt x="426" y="13010"/>
                  </a:cubicBezTo>
                  <a:cubicBezTo>
                    <a:pt x="666" y="13683"/>
                    <a:pt x="1108" y="14206"/>
                    <a:pt x="1643" y="14446"/>
                  </a:cubicBezTo>
                  <a:cubicBezTo>
                    <a:pt x="1819" y="14526"/>
                    <a:pt x="2023" y="14567"/>
                    <a:pt x="2223" y="14567"/>
                  </a:cubicBezTo>
                  <a:cubicBezTo>
                    <a:pt x="2407" y="14567"/>
                    <a:pt x="2590" y="14533"/>
                    <a:pt x="2748" y="14464"/>
                  </a:cubicBezTo>
                  <a:cubicBezTo>
                    <a:pt x="2993" y="14358"/>
                    <a:pt x="3164" y="14182"/>
                    <a:pt x="3241" y="13955"/>
                  </a:cubicBezTo>
                  <a:cubicBezTo>
                    <a:pt x="3446" y="13351"/>
                    <a:pt x="2929" y="12784"/>
                    <a:pt x="2513" y="12328"/>
                  </a:cubicBezTo>
                  <a:lnTo>
                    <a:pt x="2458" y="12270"/>
                  </a:lnTo>
                  <a:cubicBezTo>
                    <a:pt x="959" y="10622"/>
                    <a:pt x="493" y="8123"/>
                    <a:pt x="1302" y="6047"/>
                  </a:cubicBezTo>
                  <a:cubicBezTo>
                    <a:pt x="1469" y="5623"/>
                    <a:pt x="1685" y="5210"/>
                    <a:pt x="1896" y="4811"/>
                  </a:cubicBezTo>
                  <a:cubicBezTo>
                    <a:pt x="2184" y="4262"/>
                    <a:pt x="2482" y="3695"/>
                    <a:pt x="2652" y="3088"/>
                  </a:cubicBezTo>
                  <a:cubicBezTo>
                    <a:pt x="2879" y="2272"/>
                    <a:pt x="2790" y="1420"/>
                    <a:pt x="2410" y="811"/>
                  </a:cubicBezTo>
                  <a:cubicBezTo>
                    <a:pt x="2196" y="464"/>
                    <a:pt x="1799" y="44"/>
                    <a:pt x="1390" y="4"/>
                  </a:cubicBezTo>
                  <a:cubicBezTo>
                    <a:pt x="1367" y="2"/>
                    <a:pt x="1345" y="0"/>
                    <a:pt x="132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1192825" y="2315150"/>
              <a:ext cx="585725" cy="269125"/>
            </a:xfrm>
            <a:custGeom>
              <a:avLst/>
              <a:gdLst/>
              <a:ahLst/>
              <a:cxnLst/>
              <a:rect l="l" t="t" r="r" b="b"/>
              <a:pathLst>
                <a:path w="23429" h="10765" extrusionOk="0">
                  <a:moveTo>
                    <a:pt x="14489" y="123"/>
                  </a:moveTo>
                  <a:cubicBezTo>
                    <a:pt x="14790" y="123"/>
                    <a:pt x="15092" y="144"/>
                    <a:pt x="15386" y="215"/>
                  </a:cubicBezTo>
                  <a:cubicBezTo>
                    <a:pt x="15942" y="347"/>
                    <a:pt x="16382" y="657"/>
                    <a:pt x="16595" y="1065"/>
                  </a:cubicBezTo>
                  <a:cubicBezTo>
                    <a:pt x="16843" y="1537"/>
                    <a:pt x="16784" y="2069"/>
                    <a:pt x="16722" y="2631"/>
                  </a:cubicBezTo>
                  <a:cubicBezTo>
                    <a:pt x="16680" y="3009"/>
                    <a:pt x="16637" y="3400"/>
                    <a:pt x="16693" y="3773"/>
                  </a:cubicBezTo>
                  <a:cubicBezTo>
                    <a:pt x="16919" y="5256"/>
                    <a:pt x="18592" y="5978"/>
                    <a:pt x="19301" y="6220"/>
                  </a:cubicBezTo>
                  <a:cubicBezTo>
                    <a:pt x="19606" y="6324"/>
                    <a:pt x="19921" y="6415"/>
                    <a:pt x="20229" y="6505"/>
                  </a:cubicBezTo>
                  <a:cubicBezTo>
                    <a:pt x="21103" y="6758"/>
                    <a:pt x="22006" y="7020"/>
                    <a:pt x="22719" y="7589"/>
                  </a:cubicBezTo>
                  <a:cubicBezTo>
                    <a:pt x="22864" y="7704"/>
                    <a:pt x="23327" y="8119"/>
                    <a:pt x="23175" y="8558"/>
                  </a:cubicBezTo>
                  <a:cubicBezTo>
                    <a:pt x="23060" y="8886"/>
                    <a:pt x="22677" y="8998"/>
                    <a:pt x="22299" y="8998"/>
                  </a:cubicBezTo>
                  <a:cubicBezTo>
                    <a:pt x="22197" y="8998"/>
                    <a:pt x="22096" y="8990"/>
                    <a:pt x="22000" y="8975"/>
                  </a:cubicBezTo>
                  <a:cubicBezTo>
                    <a:pt x="21487" y="8899"/>
                    <a:pt x="20973" y="8745"/>
                    <a:pt x="20475" y="8596"/>
                  </a:cubicBezTo>
                  <a:cubicBezTo>
                    <a:pt x="19770" y="8384"/>
                    <a:pt x="19045" y="8166"/>
                    <a:pt x="18307" y="8166"/>
                  </a:cubicBezTo>
                  <a:cubicBezTo>
                    <a:pt x="18185" y="8166"/>
                    <a:pt x="18063" y="8171"/>
                    <a:pt x="17940" y="8184"/>
                  </a:cubicBezTo>
                  <a:cubicBezTo>
                    <a:pt x="17087" y="8274"/>
                    <a:pt x="16313" y="8690"/>
                    <a:pt x="15564" y="9094"/>
                  </a:cubicBezTo>
                  <a:cubicBezTo>
                    <a:pt x="15389" y="9187"/>
                    <a:pt x="15210" y="9285"/>
                    <a:pt x="15032" y="9376"/>
                  </a:cubicBezTo>
                  <a:cubicBezTo>
                    <a:pt x="13961" y="9922"/>
                    <a:pt x="12822" y="10324"/>
                    <a:pt x="11646" y="10567"/>
                  </a:cubicBezTo>
                  <a:cubicBezTo>
                    <a:pt x="11373" y="10624"/>
                    <a:pt x="11046" y="10678"/>
                    <a:pt x="10715" y="10678"/>
                  </a:cubicBezTo>
                  <a:cubicBezTo>
                    <a:pt x="10312" y="10678"/>
                    <a:pt x="9902" y="10598"/>
                    <a:pt x="9575" y="10345"/>
                  </a:cubicBezTo>
                  <a:cubicBezTo>
                    <a:pt x="9069" y="9954"/>
                    <a:pt x="8909" y="9283"/>
                    <a:pt x="8753" y="8636"/>
                  </a:cubicBezTo>
                  <a:lnTo>
                    <a:pt x="8713" y="8473"/>
                  </a:lnTo>
                  <a:cubicBezTo>
                    <a:pt x="8422" y="7275"/>
                    <a:pt x="7969" y="6268"/>
                    <a:pt x="7370" y="5480"/>
                  </a:cubicBezTo>
                  <a:cubicBezTo>
                    <a:pt x="6653" y="4538"/>
                    <a:pt x="5700" y="3886"/>
                    <a:pt x="4688" y="3645"/>
                  </a:cubicBezTo>
                  <a:cubicBezTo>
                    <a:pt x="4321" y="3558"/>
                    <a:pt x="3941" y="3521"/>
                    <a:pt x="3573" y="3486"/>
                  </a:cubicBezTo>
                  <a:cubicBezTo>
                    <a:pt x="3126" y="3443"/>
                    <a:pt x="2665" y="3400"/>
                    <a:pt x="2233" y="3264"/>
                  </a:cubicBezTo>
                  <a:cubicBezTo>
                    <a:pt x="1327" y="2977"/>
                    <a:pt x="550" y="2247"/>
                    <a:pt x="209" y="1360"/>
                  </a:cubicBezTo>
                  <a:cubicBezTo>
                    <a:pt x="97" y="1068"/>
                    <a:pt x="89" y="849"/>
                    <a:pt x="185" y="689"/>
                  </a:cubicBezTo>
                  <a:cubicBezTo>
                    <a:pt x="330" y="445"/>
                    <a:pt x="670" y="407"/>
                    <a:pt x="985" y="399"/>
                  </a:cubicBezTo>
                  <a:lnTo>
                    <a:pt x="13846" y="123"/>
                  </a:lnTo>
                  <a:lnTo>
                    <a:pt x="13846" y="144"/>
                  </a:lnTo>
                  <a:cubicBezTo>
                    <a:pt x="14058" y="133"/>
                    <a:pt x="14274" y="123"/>
                    <a:pt x="14489" y="123"/>
                  </a:cubicBezTo>
                  <a:close/>
                  <a:moveTo>
                    <a:pt x="15554" y="0"/>
                  </a:moveTo>
                  <a:lnTo>
                    <a:pt x="982" y="314"/>
                  </a:lnTo>
                  <a:cubicBezTo>
                    <a:pt x="646" y="320"/>
                    <a:pt x="278" y="365"/>
                    <a:pt x="111" y="644"/>
                  </a:cubicBezTo>
                  <a:cubicBezTo>
                    <a:pt x="1" y="829"/>
                    <a:pt x="5" y="1073"/>
                    <a:pt x="129" y="1390"/>
                  </a:cubicBezTo>
                  <a:cubicBezTo>
                    <a:pt x="484" y="2316"/>
                    <a:pt x="1262" y="3046"/>
                    <a:pt x="2207" y="3345"/>
                  </a:cubicBezTo>
                  <a:cubicBezTo>
                    <a:pt x="2648" y="3484"/>
                    <a:pt x="3115" y="3529"/>
                    <a:pt x="3565" y="3571"/>
                  </a:cubicBezTo>
                  <a:cubicBezTo>
                    <a:pt x="3930" y="3606"/>
                    <a:pt x="4308" y="3643"/>
                    <a:pt x="4667" y="3728"/>
                  </a:cubicBezTo>
                  <a:cubicBezTo>
                    <a:pt x="5661" y="3966"/>
                    <a:pt x="6597" y="4607"/>
                    <a:pt x="7301" y="5533"/>
                  </a:cubicBezTo>
                  <a:cubicBezTo>
                    <a:pt x="7894" y="6311"/>
                    <a:pt x="8342" y="7307"/>
                    <a:pt x="8630" y="8492"/>
                  </a:cubicBezTo>
                  <a:lnTo>
                    <a:pt x="8670" y="8657"/>
                  </a:lnTo>
                  <a:cubicBezTo>
                    <a:pt x="8829" y="9318"/>
                    <a:pt x="8992" y="10004"/>
                    <a:pt x="9524" y="10413"/>
                  </a:cubicBezTo>
                  <a:cubicBezTo>
                    <a:pt x="9868" y="10679"/>
                    <a:pt x="10296" y="10764"/>
                    <a:pt x="10715" y="10764"/>
                  </a:cubicBezTo>
                  <a:cubicBezTo>
                    <a:pt x="11053" y="10764"/>
                    <a:pt x="11386" y="10708"/>
                    <a:pt x="11663" y="10650"/>
                  </a:cubicBezTo>
                  <a:cubicBezTo>
                    <a:pt x="12848" y="10405"/>
                    <a:pt x="13995" y="10002"/>
                    <a:pt x="15071" y="9451"/>
                  </a:cubicBezTo>
                  <a:cubicBezTo>
                    <a:pt x="15250" y="9360"/>
                    <a:pt x="15431" y="9264"/>
                    <a:pt x="15606" y="9169"/>
                  </a:cubicBezTo>
                  <a:cubicBezTo>
                    <a:pt x="16347" y="8770"/>
                    <a:pt x="17112" y="8357"/>
                    <a:pt x="17948" y="8271"/>
                  </a:cubicBezTo>
                  <a:cubicBezTo>
                    <a:pt x="18069" y="8258"/>
                    <a:pt x="18189" y="8252"/>
                    <a:pt x="18309" y="8252"/>
                  </a:cubicBezTo>
                  <a:cubicBezTo>
                    <a:pt x="19035" y="8252"/>
                    <a:pt x="19753" y="8467"/>
                    <a:pt x="20451" y="8678"/>
                  </a:cubicBezTo>
                  <a:cubicBezTo>
                    <a:pt x="20951" y="8828"/>
                    <a:pt x="21468" y="8983"/>
                    <a:pt x="21987" y="9060"/>
                  </a:cubicBezTo>
                  <a:cubicBezTo>
                    <a:pt x="22086" y="9075"/>
                    <a:pt x="22191" y="9083"/>
                    <a:pt x="22297" y="9083"/>
                  </a:cubicBezTo>
                  <a:cubicBezTo>
                    <a:pt x="22707" y="9083"/>
                    <a:pt x="23127" y="8957"/>
                    <a:pt x="23257" y="8586"/>
                  </a:cubicBezTo>
                  <a:cubicBezTo>
                    <a:pt x="23428" y="8093"/>
                    <a:pt x="22929" y="7646"/>
                    <a:pt x="22772" y="7521"/>
                  </a:cubicBezTo>
                  <a:cubicBezTo>
                    <a:pt x="22048" y="6942"/>
                    <a:pt x="21135" y="6678"/>
                    <a:pt x="20253" y="6421"/>
                  </a:cubicBezTo>
                  <a:cubicBezTo>
                    <a:pt x="19947" y="6333"/>
                    <a:pt x="19631" y="6242"/>
                    <a:pt x="19330" y="6138"/>
                  </a:cubicBezTo>
                  <a:cubicBezTo>
                    <a:pt x="18635" y="5902"/>
                    <a:pt x="16997" y="5196"/>
                    <a:pt x="16778" y="3760"/>
                  </a:cubicBezTo>
                  <a:cubicBezTo>
                    <a:pt x="16723" y="3398"/>
                    <a:pt x="16767" y="3014"/>
                    <a:pt x="16808" y="2641"/>
                  </a:cubicBezTo>
                  <a:cubicBezTo>
                    <a:pt x="16869" y="2090"/>
                    <a:pt x="16933" y="1520"/>
                    <a:pt x="16672" y="1025"/>
                  </a:cubicBezTo>
                  <a:cubicBezTo>
                    <a:pt x="16446" y="596"/>
                    <a:pt x="15987" y="271"/>
                    <a:pt x="15407" y="131"/>
                  </a:cubicBezTo>
                  <a:cubicBezTo>
                    <a:pt x="15346" y="117"/>
                    <a:pt x="15285" y="104"/>
                    <a:pt x="15224" y="93"/>
                  </a:cubicBezTo>
                  <a:lnTo>
                    <a:pt x="15556" y="86"/>
                  </a:lnTo>
                  <a:lnTo>
                    <a:pt x="15554" y="0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2128375" y="2314325"/>
              <a:ext cx="223525" cy="410375"/>
            </a:xfrm>
            <a:custGeom>
              <a:avLst/>
              <a:gdLst/>
              <a:ahLst/>
              <a:cxnLst/>
              <a:rect l="l" t="t" r="r" b="b"/>
              <a:pathLst>
                <a:path w="8941" h="16415" extrusionOk="0">
                  <a:moveTo>
                    <a:pt x="5962" y="86"/>
                  </a:moveTo>
                  <a:cubicBezTo>
                    <a:pt x="6726" y="86"/>
                    <a:pt x="7470" y="217"/>
                    <a:pt x="7932" y="752"/>
                  </a:cubicBezTo>
                  <a:cubicBezTo>
                    <a:pt x="8257" y="1128"/>
                    <a:pt x="8358" y="1657"/>
                    <a:pt x="8431" y="2166"/>
                  </a:cubicBezTo>
                  <a:cubicBezTo>
                    <a:pt x="8727" y="4185"/>
                    <a:pt x="8854" y="6243"/>
                    <a:pt x="8806" y="8283"/>
                  </a:cubicBezTo>
                  <a:cubicBezTo>
                    <a:pt x="8759" y="10270"/>
                    <a:pt x="8495" y="13129"/>
                    <a:pt x="6732" y="14993"/>
                  </a:cubicBezTo>
                  <a:cubicBezTo>
                    <a:pt x="5962" y="15808"/>
                    <a:pt x="5030" y="16282"/>
                    <a:pt x="4108" y="16325"/>
                  </a:cubicBezTo>
                  <a:cubicBezTo>
                    <a:pt x="4065" y="16327"/>
                    <a:pt x="4023" y="16328"/>
                    <a:pt x="3981" y="16328"/>
                  </a:cubicBezTo>
                  <a:cubicBezTo>
                    <a:pt x="2975" y="16328"/>
                    <a:pt x="2019" y="15747"/>
                    <a:pt x="1675" y="14916"/>
                  </a:cubicBezTo>
                  <a:cubicBezTo>
                    <a:pt x="1371" y="14182"/>
                    <a:pt x="1531" y="13385"/>
                    <a:pt x="1720" y="12844"/>
                  </a:cubicBezTo>
                  <a:cubicBezTo>
                    <a:pt x="1891" y="12355"/>
                    <a:pt x="2141" y="11889"/>
                    <a:pt x="2383" y="11439"/>
                  </a:cubicBezTo>
                  <a:cubicBezTo>
                    <a:pt x="2474" y="11268"/>
                    <a:pt x="2570" y="11092"/>
                    <a:pt x="2658" y="10917"/>
                  </a:cubicBezTo>
                  <a:cubicBezTo>
                    <a:pt x="3315" y="9627"/>
                    <a:pt x="3618" y="8477"/>
                    <a:pt x="3586" y="7399"/>
                  </a:cubicBezTo>
                  <a:cubicBezTo>
                    <a:pt x="3546" y="6076"/>
                    <a:pt x="2929" y="4859"/>
                    <a:pt x="1979" y="4225"/>
                  </a:cubicBezTo>
                  <a:cubicBezTo>
                    <a:pt x="1816" y="4116"/>
                    <a:pt x="1638" y="4019"/>
                    <a:pt x="1467" y="3926"/>
                  </a:cubicBezTo>
                  <a:cubicBezTo>
                    <a:pt x="1068" y="3708"/>
                    <a:pt x="694" y="3503"/>
                    <a:pt x="453" y="3149"/>
                  </a:cubicBezTo>
                  <a:cubicBezTo>
                    <a:pt x="91" y="2616"/>
                    <a:pt x="160" y="1818"/>
                    <a:pt x="615" y="1252"/>
                  </a:cubicBezTo>
                  <a:cubicBezTo>
                    <a:pt x="1353" y="331"/>
                    <a:pt x="2633" y="273"/>
                    <a:pt x="3762" y="222"/>
                  </a:cubicBezTo>
                  <a:cubicBezTo>
                    <a:pt x="3951" y="214"/>
                    <a:pt x="4128" y="206"/>
                    <a:pt x="4305" y="195"/>
                  </a:cubicBezTo>
                  <a:cubicBezTo>
                    <a:pt x="4453" y="185"/>
                    <a:pt x="4612" y="171"/>
                    <a:pt x="4779" y="156"/>
                  </a:cubicBezTo>
                  <a:cubicBezTo>
                    <a:pt x="5153" y="123"/>
                    <a:pt x="5560" y="86"/>
                    <a:pt x="5962" y="86"/>
                  </a:cubicBezTo>
                  <a:close/>
                  <a:moveTo>
                    <a:pt x="5962" y="0"/>
                  </a:moveTo>
                  <a:cubicBezTo>
                    <a:pt x="5558" y="0"/>
                    <a:pt x="5149" y="37"/>
                    <a:pt x="4772" y="70"/>
                  </a:cubicBezTo>
                  <a:cubicBezTo>
                    <a:pt x="4606" y="84"/>
                    <a:pt x="4447" y="99"/>
                    <a:pt x="4298" y="108"/>
                  </a:cubicBezTo>
                  <a:cubicBezTo>
                    <a:pt x="4124" y="121"/>
                    <a:pt x="3946" y="129"/>
                    <a:pt x="3759" y="137"/>
                  </a:cubicBezTo>
                  <a:cubicBezTo>
                    <a:pt x="2612" y="188"/>
                    <a:pt x="1312" y="248"/>
                    <a:pt x="548" y="1197"/>
                  </a:cubicBezTo>
                  <a:cubicBezTo>
                    <a:pt x="71" y="1793"/>
                    <a:pt x="0" y="2634"/>
                    <a:pt x="381" y="3197"/>
                  </a:cubicBezTo>
                  <a:cubicBezTo>
                    <a:pt x="634" y="3569"/>
                    <a:pt x="1036" y="3788"/>
                    <a:pt x="1425" y="4001"/>
                  </a:cubicBezTo>
                  <a:cubicBezTo>
                    <a:pt x="1595" y="4094"/>
                    <a:pt x="1771" y="4190"/>
                    <a:pt x="1931" y="4296"/>
                  </a:cubicBezTo>
                  <a:cubicBezTo>
                    <a:pt x="2860" y="4917"/>
                    <a:pt x="3461" y="6107"/>
                    <a:pt x="3499" y="7402"/>
                  </a:cubicBezTo>
                  <a:cubicBezTo>
                    <a:pt x="3533" y="8464"/>
                    <a:pt x="3232" y="9603"/>
                    <a:pt x="2583" y="10879"/>
                  </a:cubicBezTo>
                  <a:cubicBezTo>
                    <a:pt x="2493" y="11053"/>
                    <a:pt x="2399" y="11228"/>
                    <a:pt x="2308" y="11399"/>
                  </a:cubicBezTo>
                  <a:cubicBezTo>
                    <a:pt x="2064" y="11852"/>
                    <a:pt x="1813" y="12320"/>
                    <a:pt x="1640" y="12815"/>
                  </a:cubicBezTo>
                  <a:cubicBezTo>
                    <a:pt x="1446" y="13370"/>
                    <a:pt x="1281" y="14190"/>
                    <a:pt x="1595" y="14949"/>
                  </a:cubicBezTo>
                  <a:cubicBezTo>
                    <a:pt x="1959" y="15825"/>
                    <a:pt x="2926" y="16415"/>
                    <a:pt x="3978" y="16415"/>
                  </a:cubicBezTo>
                  <a:cubicBezTo>
                    <a:pt x="4023" y="16415"/>
                    <a:pt x="4068" y="16413"/>
                    <a:pt x="4112" y="16411"/>
                  </a:cubicBezTo>
                  <a:cubicBezTo>
                    <a:pt x="5057" y="16367"/>
                    <a:pt x="6010" y="15883"/>
                    <a:pt x="6795" y="15052"/>
                  </a:cubicBezTo>
                  <a:cubicBezTo>
                    <a:pt x="8579" y="13165"/>
                    <a:pt x="8846" y="10286"/>
                    <a:pt x="8892" y="8285"/>
                  </a:cubicBezTo>
                  <a:cubicBezTo>
                    <a:pt x="8940" y="6241"/>
                    <a:pt x="8814" y="4177"/>
                    <a:pt x="8518" y="2155"/>
                  </a:cubicBezTo>
                  <a:cubicBezTo>
                    <a:pt x="8441" y="1633"/>
                    <a:pt x="8337" y="1090"/>
                    <a:pt x="7997" y="696"/>
                  </a:cubicBezTo>
                  <a:cubicBezTo>
                    <a:pt x="7513" y="137"/>
                    <a:pt x="6746" y="0"/>
                    <a:pt x="5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2162825" y="2456850"/>
              <a:ext cx="35950" cy="68925"/>
            </a:xfrm>
            <a:custGeom>
              <a:avLst/>
              <a:gdLst/>
              <a:ahLst/>
              <a:cxnLst/>
              <a:rect l="l" t="t" r="r" b="b"/>
              <a:pathLst>
                <a:path w="1438" h="2757" extrusionOk="0">
                  <a:moveTo>
                    <a:pt x="784" y="85"/>
                  </a:moveTo>
                  <a:cubicBezTo>
                    <a:pt x="803" y="85"/>
                    <a:pt x="822" y="88"/>
                    <a:pt x="840" y="92"/>
                  </a:cubicBezTo>
                  <a:cubicBezTo>
                    <a:pt x="1024" y="137"/>
                    <a:pt x="1199" y="409"/>
                    <a:pt x="1266" y="753"/>
                  </a:cubicBezTo>
                  <a:cubicBezTo>
                    <a:pt x="1346" y="1174"/>
                    <a:pt x="1351" y="1600"/>
                    <a:pt x="1277" y="2023"/>
                  </a:cubicBezTo>
                  <a:cubicBezTo>
                    <a:pt x="1252" y="2177"/>
                    <a:pt x="1210" y="2353"/>
                    <a:pt x="1106" y="2488"/>
                  </a:cubicBezTo>
                  <a:cubicBezTo>
                    <a:pt x="1032" y="2585"/>
                    <a:pt x="905" y="2670"/>
                    <a:pt x="771" y="2670"/>
                  </a:cubicBezTo>
                  <a:cubicBezTo>
                    <a:pt x="746" y="2670"/>
                    <a:pt x="721" y="2667"/>
                    <a:pt x="696" y="2661"/>
                  </a:cubicBezTo>
                  <a:cubicBezTo>
                    <a:pt x="480" y="2608"/>
                    <a:pt x="385" y="2343"/>
                    <a:pt x="344" y="2134"/>
                  </a:cubicBezTo>
                  <a:cubicBezTo>
                    <a:pt x="246" y="1634"/>
                    <a:pt x="163" y="684"/>
                    <a:pt x="465" y="292"/>
                  </a:cubicBezTo>
                  <a:cubicBezTo>
                    <a:pt x="573" y="155"/>
                    <a:pt x="679" y="85"/>
                    <a:pt x="784" y="85"/>
                  </a:cubicBezTo>
                  <a:close/>
                  <a:moveTo>
                    <a:pt x="785" y="0"/>
                  </a:moveTo>
                  <a:cubicBezTo>
                    <a:pt x="681" y="0"/>
                    <a:pt x="544" y="51"/>
                    <a:pt x="398" y="239"/>
                  </a:cubicBezTo>
                  <a:cubicBezTo>
                    <a:pt x="1" y="753"/>
                    <a:pt x="232" y="2007"/>
                    <a:pt x="259" y="2150"/>
                  </a:cubicBezTo>
                  <a:cubicBezTo>
                    <a:pt x="326" y="2488"/>
                    <a:pt x="470" y="2693"/>
                    <a:pt x="675" y="2744"/>
                  </a:cubicBezTo>
                  <a:cubicBezTo>
                    <a:pt x="707" y="2752"/>
                    <a:pt x="739" y="2757"/>
                    <a:pt x="770" y="2757"/>
                  </a:cubicBezTo>
                  <a:cubicBezTo>
                    <a:pt x="935" y="2757"/>
                    <a:pt x="1087" y="2656"/>
                    <a:pt x="1175" y="2540"/>
                  </a:cubicBezTo>
                  <a:cubicBezTo>
                    <a:pt x="1290" y="2390"/>
                    <a:pt x="1335" y="2201"/>
                    <a:pt x="1362" y="2038"/>
                  </a:cubicBezTo>
                  <a:cubicBezTo>
                    <a:pt x="1437" y="1605"/>
                    <a:pt x="1433" y="1168"/>
                    <a:pt x="1349" y="737"/>
                  </a:cubicBezTo>
                  <a:cubicBezTo>
                    <a:pt x="1288" y="419"/>
                    <a:pt x="1114" y="70"/>
                    <a:pt x="859" y="9"/>
                  </a:cubicBezTo>
                  <a:cubicBezTo>
                    <a:pt x="837" y="3"/>
                    <a:pt x="812" y="0"/>
                    <a:pt x="78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1603450" y="2707975"/>
              <a:ext cx="70475" cy="69325"/>
            </a:xfrm>
            <a:custGeom>
              <a:avLst/>
              <a:gdLst/>
              <a:ahLst/>
              <a:cxnLst/>
              <a:rect l="l" t="t" r="r" b="b"/>
              <a:pathLst>
                <a:path w="2819" h="2773" extrusionOk="0">
                  <a:moveTo>
                    <a:pt x="1864" y="86"/>
                  </a:moveTo>
                  <a:cubicBezTo>
                    <a:pt x="2100" y="86"/>
                    <a:pt x="2298" y="179"/>
                    <a:pt x="2439" y="358"/>
                  </a:cubicBezTo>
                  <a:cubicBezTo>
                    <a:pt x="2728" y="725"/>
                    <a:pt x="2728" y="1376"/>
                    <a:pt x="2439" y="1841"/>
                  </a:cubicBezTo>
                  <a:cubicBezTo>
                    <a:pt x="2167" y="2281"/>
                    <a:pt x="1775" y="2582"/>
                    <a:pt x="1363" y="2665"/>
                  </a:cubicBezTo>
                  <a:cubicBezTo>
                    <a:pt x="1289" y="2680"/>
                    <a:pt x="1214" y="2688"/>
                    <a:pt x="1139" y="2688"/>
                  </a:cubicBezTo>
                  <a:cubicBezTo>
                    <a:pt x="737" y="2688"/>
                    <a:pt x="358" y="2476"/>
                    <a:pt x="204" y="2143"/>
                  </a:cubicBezTo>
                  <a:cubicBezTo>
                    <a:pt x="87" y="1889"/>
                    <a:pt x="93" y="1607"/>
                    <a:pt x="225" y="1306"/>
                  </a:cubicBezTo>
                  <a:cubicBezTo>
                    <a:pt x="468" y="749"/>
                    <a:pt x="1069" y="292"/>
                    <a:pt x="1509" y="148"/>
                  </a:cubicBezTo>
                  <a:cubicBezTo>
                    <a:pt x="1635" y="107"/>
                    <a:pt x="1754" y="86"/>
                    <a:pt x="1864" y="86"/>
                  </a:cubicBezTo>
                  <a:close/>
                  <a:moveTo>
                    <a:pt x="1867" y="0"/>
                  </a:moveTo>
                  <a:cubicBezTo>
                    <a:pt x="1747" y="0"/>
                    <a:pt x="1618" y="22"/>
                    <a:pt x="1483" y="66"/>
                  </a:cubicBezTo>
                  <a:cubicBezTo>
                    <a:pt x="1024" y="217"/>
                    <a:pt x="399" y="691"/>
                    <a:pt x="146" y="1272"/>
                  </a:cubicBezTo>
                  <a:cubicBezTo>
                    <a:pt x="7" y="1593"/>
                    <a:pt x="0" y="1906"/>
                    <a:pt x="127" y="2180"/>
                  </a:cubicBezTo>
                  <a:cubicBezTo>
                    <a:pt x="294" y="2542"/>
                    <a:pt x="703" y="2773"/>
                    <a:pt x="1139" y="2773"/>
                  </a:cubicBezTo>
                  <a:cubicBezTo>
                    <a:pt x="1219" y="2773"/>
                    <a:pt x="1301" y="2765"/>
                    <a:pt x="1381" y="2749"/>
                  </a:cubicBezTo>
                  <a:cubicBezTo>
                    <a:pt x="1815" y="2661"/>
                    <a:pt x="2228" y="2347"/>
                    <a:pt x="2513" y="1887"/>
                  </a:cubicBezTo>
                  <a:cubicBezTo>
                    <a:pt x="2819" y="1392"/>
                    <a:pt x="2817" y="697"/>
                    <a:pt x="2507" y="305"/>
                  </a:cubicBezTo>
                  <a:cubicBezTo>
                    <a:pt x="2348" y="103"/>
                    <a:pt x="2127" y="0"/>
                    <a:pt x="186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1428075" y="2695850"/>
              <a:ext cx="624625" cy="354125"/>
            </a:xfrm>
            <a:custGeom>
              <a:avLst/>
              <a:gdLst/>
              <a:ahLst/>
              <a:cxnLst/>
              <a:rect l="l" t="t" r="r" b="b"/>
              <a:pathLst>
                <a:path w="24985" h="14165" extrusionOk="0">
                  <a:moveTo>
                    <a:pt x="21276" y="85"/>
                  </a:moveTo>
                  <a:cubicBezTo>
                    <a:pt x="21350" y="85"/>
                    <a:pt x="21424" y="97"/>
                    <a:pt x="21496" y="122"/>
                  </a:cubicBezTo>
                  <a:cubicBezTo>
                    <a:pt x="22017" y="303"/>
                    <a:pt x="22086" y="976"/>
                    <a:pt x="22146" y="1570"/>
                  </a:cubicBezTo>
                  <a:lnTo>
                    <a:pt x="22155" y="1656"/>
                  </a:lnTo>
                  <a:cubicBezTo>
                    <a:pt x="22299" y="3035"/>
                    <a:pt x="23062" y="4334"/>
                    <a:pt x="24199" y="5128"/>
                  </a:cubicBezTo>
                  <a:cubicBezTo>
                    <a:pt x="24227" y="5147"/>
                    <a:pt x="24255" y="5167"/>
                    <a:pt x="24283" y="5186"/>
                  </a:cubicBezTo>
                  <a:cubicBezTo>
                    <a:pt x="24441" y="5293"/>
                    <a:pt x="24606" y="5405"/>
                    <a:pt x="24717" y="5559"/>
                  </a:cubicBezTo>
                  <a:cubicBezTo>
                    <a:pt x="24837" y="5727"/>
                    <a:pt x="24890" y="5983"/>
                    <a:pt x="24757" y="6151"/>
                  </a:cubicBezTo>
                  <a:cubicBezTo>
                    <a:pt x="24678" y="6251"/>
                    <a:pt x="24570" y="6290"/>
                    <a:pt x="24447" y="6290"/>
                  </a:cubicBezTo>
                  <a:cubicBezTo>
                    <a:pt x="24220" y="6290"/>
                    <a:pt x="23943" y="6154"/>
                    <a:pt x="23714" y="6010"/>
                  </a:cubicBezTo>
                  <a:cubicBezTo>
                    <a:pt x="22566" y="5288"/>
                    <a:pt x="21086" y="4908"/>
                    <a:pt x="19421" y="4908"/>
                  </a:cubicBezTo>
                  <a:cubicBezTo>
                    <a:pt x="19328" y="4908"/>
                    <a:pt x="19235" y="4910"/>
                    <a:pt x="19141" y="4912"/>
                  </a:cubicBezTo>
                  <a:cubicBezTo>
                    <a:pt x="17549" y="4950"/>
                    <a:pt x="15975" y="5303"/>
                    <a:pt x="14450" y="5644"/>
                  </a:cubicBezTo>
                  <a:cubicBezTo>
                    <a:pt x="12974" y="5975"/>
                    <a:pt x="11445" y="6316"/>
                    <a:pt x="10100" y="7085"/>
                  </a:cubicBezTo>
                  <a:cubicBezTo>
                    <a:pt x="8590" y="7946"/>
                    <a:pt x="7598" y="9242"/>
                    <a:pt x="7381" y="10635"/>
                  </a:cubicBezTo>
                  <a:cubicBezTo>
                    <a:pt x="7331" y="10946"/>
                    <a:pt x="7321" y="11263"/>
                    <a:pt x="7310" y="11570"/>
                  </a:cubicBezTo>
                  <a:cubicBezTo>
                    <a:pt x="7302" y="11820"/>
                    <a:pt x="7293" y="12078"/>
                    <a:pt x="7264" y="12331"/>
                  </a:cubicBezTo>
                  <a:cubicBezTo>
                    <a:pt x="7211" y="12794"/>
                    <a:pt x="7049" y="13426"/>
                    <a:pt x="6588" y="13807"/>
                  </a:cubicBezTo>
                  <a:cubicBezTo>
                    <a:pt x="6383" y="13977"/>
                    <a:pt x="6098" y="14075"/>
                    <a:pt x="5821" y="14075"/>
                  </a:cubicBezTo>
                  <a:cubicBezTo>
                    <a:pt x="5553" y="14075"/>
                    <a:pt x="5293" y="13983"/>
                    <a:pt x="5121" y="13775"/>
                  </a:cubicBezTo>
                  <a:cubicBezTo>
                    <a:pt x="4916" y="13529"/>
                    <a:pt x="4879" y="13205"/>
                    <a:pt x="4839" y="12864"/>
                  </a:cubicBezTo>
                  <a:cubicBezTo>
                    <a:pt x="4822" y="12726"/>
                    <a:pt x="4806" y="12584"/>
                    <a:pt x="4777" y="12448"/>
                  </a:cubicBezTo>
                  <a:cubicBezTo>
                    <a:pt x="4630" y="11753"/>
                    <a:pt x="4106" y="11141"/>
                    <a:pt x="3441" y="10890"/>
                  </a:cubicBezTo>
                  <a:cubicBezTo>
                    <a:pt x="3075" y="10750"/>
                    <a:pt x="2665" y="10710"/>
                    <a:pt x="2269" y="10670"/>
                  </a:cubicBezTo>
                  <a:cubicBezTo>
                    <a:pt x="1645" y="10608"/>
                    <a:pt x="1054" y="10549"/>
                    <a:pt x="637" y="10134"/>
                  </a:cubicBezTo>
                  <a:cubicBezTo>
                    <a:pt x="115" y="9613"/>
                    <a:pt x="162" y="8729"/>
                    <a:pt x="476" y="8124"/>
                  </a:cubicBezTo>
                  <a:cubicBezTo>
                    <a:pt x="823" y="7455"/>
                    <a:pt x="1465" y="6955"/>
                    <a:pt x="1982" y="6555"/>
                  </a:cubicBezTo>
                  <a:cubicBezTo>
                    <a:pt x="3188" y="5618"/>
                    <a:pt x="4425" y="4686"/>
                    <a:pt x="5659" y="3785"/>
                  </a:cubicBezTo>
                  <a:cubicBezTo>
                    <a:pt x="5816" y="3669"/>
                    <a:pt x="5925" y="3615"/>
                    <a:pt x="5999" y="3615"/>
                  </a:cubicBezTo>
                  <a:cubicBezTo>
                    <a:pt x="6008" y="3615"/>
                    <a:pt x="6018" y="3615"/>
                    <a:pt x="6026" y="3616"/>
                  </a:cubicBezTo>
                  <a:cubicBezTo>
                    <a:pt x="6092" y="3631"/>
                    <a:pt x="6132" y="3705"/>
                    <a:pt x="6189" y="3807"/>
                  </a:cubicBezTo>
                  <a:cubicBezTo>
                    <a:pt x="6224" y="3871"/>
                    <a:pt x="6263" y="3943"/>
                    <a:pt x="6317" y="4015"/>
                  </a:cubicBezTo>
                  <a:cubicBezTo>
                    <a:pt x="6346" y="4054"/>
                    <a:pt x="6372" y="4090"/>
                    <a:pt x="6397" y="4126"/>
                  </a:cubicBezTo>
                  <a:cubicBezTo>
                    <a:pt x="6564" y="4358"/>
                    <a:pt x="6674" y="4512"/>
                    <a:pt x="7054" y="4635"/>
                  </a:cubicBezTo>
                  <a:cubicBezTo>
                    <a:pt x="7269" y="4705"/>
                    <a:pt x="7491" y="4739"/>
                    <a:pt x="7711" y="4739"/>
                  </a:cubicBezTo>
                  <a:cubicBezTo>
                    <a:pt x="8251" y="4739"/>
                    <a:pt x="8776" y="4534"/>
                    <a:pt x="9132" y="4161"/>
                  </a:cubicBezTo>
                  <a:cubicBezTo>
                    <a:pt x="9373" y="3908"/>
                    <a:pt x="9555" y="3584"/>
                    <a:pt x="9731" y="3272"/>
                  </a:cubicBezTo>
                  <a:cubicBezTo>
                    <a:pt x="10032" y="2739"/>
                    <a:pt x="10316" y="2234"/>
                    <a:pt x="10863" y="2084"/>
                  </a:cubicBezTo>
                  <a:cubicBezTo>
                    <a:pt x="10967" y="2055"/>
                    <a:pt x="11069" y="2042"/>
                    <a:pt x="11170" y="2042"/>
                  </a:cubicBezTo>
                  <a:cubicBezTo>
                    <a:pt x="11734" y="2042"/>
                    <a:pt x="12256" y="2457"/>
                    <a:pt x="12763" y="2861"/>
                  </a:cubicBezTo>
                  <a:cubicBezTo>
                    <a:pt x="12886" y="2958"/>
                    <a:pt x="13012" y="3059"/>
                    <a:pt x="13136" y="3150"/>
                  </a:cubicBezTo>
                  <a:cubicBezTo>
                    <a:pt x="13925" y="3734"/>
                    <a:pt x="14900" y="4044"/>
                    <a:pt x="15877" y="4044"/>
                  </a:cubicBezTo>
                  <a:cubicBezTo>
                    <a:pt x="16230" y="4044"/>
                    <a:pt x="16584" y="4004"/>
                    <a:pt x="16929" y="3921"/>
                  </a:cubicBezTo>
                  <a:cubicBezTo>
                    <a:pt x="18230" y="3608"/>
                    <a:pt x="19362" y="2707"/>
                    <a:pt x="19959" y="1511"/>
                  </a:cubicBezTo>
                  <a:cubicBezTo>
                    <a:pt x="20006" y="1418"/>
                    <a:pt x="20049" y="1323"/>
                    <a:pt x="20092" y="1229"/>
                  </a:cubicBezTo>
                  <a:cubicBezTo>
                    <a:pt x="20209" y="973"/>
                    <a:pt x="20331" y="708"/>
                    <a:pt x="20512" y="491"/>
                  </a:cubicBezTo>
                  <a:cubicBezTo>
                    <a:pt x="20695" y="270"/>
                    <a:pt x="20983" y="85"/>
                    <a:pt x="21276" y="85"/>
                  </a:cubicBezTo>
                  <a:close/>
                  <a:moveTo>
                    <a:pt x="21278" y="1"/>
                  </a:moveTo>
                  <a:cubicBezTo>
                    <a:pt x="20955" y="1"/>
                    <a:pt x="20642" y="199"/>
                    <a:pt x="20446" y="436"/>
                  </a:cubicBezTo>
                  <a:cubicBezTo>
                    <a:pt x="20257" y="662"/>
                    <a:pt x="20134" y="933"/>
                    <a:pt x="20014" y="1195"/>
                  </a:cubicBezTo>
                  <a:cubicBezTo>
                    <a:pt x="19970" y="1288"/>
                    <a:pt x="19929" y="1381"/>
                    <a:pt x="19882" y="1474"/>
                  </a:cubicBezTo>
                  <a:cubicBezTo>
                    <a:pt x="19296" y="2648"/>
                    <a:pt x="18185" y="3532"/>
                    <a:pt x="16910" y="3839"/>
                  </a:cubicBezTo>
                  <a:cubicBezTo>
                    <a:pt x="16572" y="3920"/>
                    <a:pt x="16225" y="3960"/>
                    <a:pt x="15879" y="3960"/>
                  </a:cubicBezTo>
                  <a:cubicBezTo>
                    <a:pt x="14920" y="3960"/>
                    <a:pt x="13963" y="3655"/>
                    <a:pt x="13187" y="3082"/>
                  </a:cubicBezTo>
                  <a:cubicBezTo>
                    <a:pt x="13065" y="2992"/>
                    <a:pt x="12944" y="2896"/>
                    <a:pt x="12816" y="2793"/>
                  </a:cubicBezTo>
                  <a:cubicBezTo>
                    <a:pt x="12297" y="2380"/>
                    <a:pt x="11762" y="1956"/>
                    <a:pt x="11171" y="1956"/>
                  </a:cubicBezTo>
                  <a:cubicBezTo>
                    <a:pt x="11063" y="1956"/>
                    <a:pt x="10953" y="1970"/>
                    <a:pt x="10841" y="2001"/>
                  </a:cubicBezTo>
                  <a:cubicBezTo>
                    <a:pt x="10260" y="2162"/>
                    <a:pt x="9952" y="2705"/>
                    <a:pt x="9656" y="3231"/>
                  </a:cubicBezTo>
                  <a:cubicBezTo>
                    <a:pt x="9483" y="3538"/>
                    <a:pt x="9304" y="3857"/>
                    <a:pt x="9070" y="4102"/>
                  </a:cubicBezTo>
                  <a:cubicBezTo>
                    <a:pt x="8730" y="4458"/>
                    <a:pt x="8229" y="4653"/>
                    <a:pt x="7713" y="4653"/>
                  </a:cubicBezTo>
                  <a:cubicBezTo>
                    <a:pt x="7501" y="4653"/>
                    <a:pt x="7288" y="4621"/>
                    <a:pt x="7081" y="4553"/>
                  </a:cubicBezTo>
                  <a:cubicBezTo>
                    <a:pt x="6729" y="4438"/>
                    <a:pt x="6630" y="4302"/>
                    <a:pt x="6466" y="4076"/>
                  </a:cubicBezTo>
                  <a:cubicBezTo>
                    <a:pt x="6442" y="4041"/>
                    <a:pt x="6415" y="4004"/>
                    <a:pt x="6386" y="3966"/>
                  </a:cubicBezTo>
                  <a:cubicBezTo>
                    <a:pt x="6335" y="3897"/>
                    <a:pt x="6298" y="3828"/>
                    <a:pt x="6264" y="3767"/>
                  </a:cubicBezTo>
                  <a:cubicBezTo>
                    <a:pt x="6202" y="3653"/>
                    <a:pt x="6148" y="3556"/>
                    <a:pt x="6045" y="3533"/>
                  </a:cubicBezTo>
                  <a:cubicBezTo>
                    <a:pt x="6030" y="3530"/>
                    <a:pt x="6015" y="3528"/>
                    <a:pt x="5999" y="3528"/>
                  </a:cubicBezTo>
                  <a:cubicBezTo>
                    <a:pt x="5904" y="3528"/>
                    <a:pt x="5783" y="3587"/>
                    <a:pt x="5608" y="3714"/>
                  </a:cubicBezTo>
                  <a:cubicBezTo>
                    <a:pt x="4373" y="4617"/>
                    <a:pt x="3135" y="5549"/>
                    <a:pt x="1930" y="6486"/>
                  </a:cubicBezTo>
                  <a:cubicBezTo>
                    <a:pt x="1406" y="6893"/>
                    <a:pt x="754" y="7399"/>
                    <a:pt x="399" y="8084"/>
                  </a:cubicBezTo>
                  <a:cubicBezTo>
                    <a:pt x="80" y="8697"/>
                    <a:pt x="0" y="9618"/>
                    <a:pt x="577" y="10193"/>
                  </a:cubicBezTo>
                  <a:cubicBezTo>
                    <a:pt x="1015" y="10630"/>
                    <a:pt x="1648" y="10694"/>
                    <a:pt x="2261" y="10755"/>
                  </a:cubicBezTo>
                  <a:cubicBezTo>
                    <a:pt x="2650" y="10794"/>
                    <a:pt x="3054" y="10835"/>
                    <a:pt x="3411" y="10970"/>
                  </a:cubicBezTo>
                  <a:cubicBezTo>
                    <a:pt x="4048" y="11212"/>
                    <a:pt x="4551" y="11799"/>
                    <a:pt x="4694" y="12465"/>
                  </a:cubicBezTo>
                  <a:cubicBezTo>
                    <a:pt x="4721" y="12598"/>
                    <a:pt x="4737" y="12738"/>
                    <a:pt x="4753" y="12874"/>
                  </a:cubicBezTo>
                  <a:cubicBezTo>
                    <a:pt x="4793" y="13213"/>
                    <a:pt x="4834" y="13564"/>
                    <a:pt x="5055" y="13830"/>
                  </a:cubicBezTo>
                  <a:cubicBezTo>
                    <a:pt x="5248" y="14064"/>
                    <a:pt x="5529" y="14164"/>
                    <a:pt x="5819" y="14164"/>
                  </a:cubicBezTo>
                  <a:cubicBezTo>
                    <a:pt x="6117" y="14164"/>
                    <a:pt x="6421" y="14057"/>
                    <a:pt x="6644" y="13875"/>
                  </a:cubicBezTo>
                  <a:cubicBezTo>
                    <a:pt x="7025" y="13557"/>
                    <a:pt x="7270" y="13027"/>
                    <a:pt x="7350" y="12340"/>
                  </a:cubicBezTo>
                  <a:cubicBezTo>
                    <a:pt x="7379" y="12086"/>
                    <a:pt x="7389" y="11825"/>
                    <a:pt x="7397" y="11573"/>
                  </a:cubicBezTo>
                  <a:cubicBezTo>
                    <a:pt x="7406" y="11268"/>
                    <a:pt x="7417" y="10954"/>
                    <a:pt x="7465" y="10649"/>
                  </a:cubicBezTo>
                  <a:cubicBezTo>
                    <a:pt x="7680" y="9280"/>
                    <a:pt x="8655" y="8009"/>
                    <a:pt x="10143" y="7160"/>
                  </a:cubicBezTo>
                  <a:cubicBezTo>
                    <a:pt x="11477" y="6398"/>
                    <a:pt x="12998" y="6057"/>
                    <a:pt x="14470" y="5729"/>
                  </a:cubicBezTo>
                  <a:cubicBezTo>
                    <a:pt x="15989" y="5388"/>
                    <a:pt x="17560" y="5037"/>
                    <a:pt x="19144" y="4998"/>
                  </a:cubicBezTo>
                  <a:cubicBezTo>
                    <a:pt x="19235" y="4996"/>
                    <a:pt x="19326" y="4995"/>
                    <a:pt x="19416" y="4995"/>
                  </a:cubicBezTo>
                  <a:cubicBezTo>
                    <a:pt x="21067" y="4995"/>
                    <a:pt x="22534" y="5369"/>
                    <a:pt x="23669" y="6084"/>
                  </a:cubicBezTo>
                  <a:cubicBezTo>
                    <a:pt x="23979" y="6279"/>
                    <a:pt x="24241" y="6377"/>
                    <a:pt x="24448" y="6377"/>
                  </a:cubicBezTo>
                  <a:cubicBezTo>
                    <a:pt x="24607" y="6377"/>
                    <a:pt x="24734" y="6319"/>
                    <a:pt x="24824" y="6204"/>
                  </a:cubicBezTo>
                  <a:cubicBezTo>
                    <a:pt x="24984" y="6004"/>
                    <a:pt x="24926" y="5703"/>
                    <a:pt x="24787" y="5509"/>
                  </a:cubicBezTo>
                  <a:cubicBezTo>
                    <a:pt x="24667" y="5344"/>
                    <a:pt x="24496" y="5227"/>
                    <a:pt x="24332" y="5115"/>
                  </a:cubicBezTo>
                  <a:cubicBezTo>
                    <a:pt x="24303" y="5096"/>
                    <a:pt x="24276" y="5077"/>
                    <a:pt x="24249" y="5058"/>
                  </a:cubicBezTo>
                  <a:cubicBezTo>
                    <a:pt x="23131" y="4278"/>
                    <a:pt x="22382" y="3003"/>
                    <a:pt x="22239" y="1648"/>
                  </a:cubicBezTo>
                  <a:lnTo>
                    <a:pt x="22231" y="1562"/>
                  </a:lnTo>
                  <a:cubicBezTo>
                    <a:pt x="22172" y="973"/>
                    <a:pt x="22097" y="241"/>
                    <a:pt x="21525" y="42"/>
                  </a:cubicBezTo>
                  <a:cubicBezTo>
                    <a:pt x="21443" y="14"/>
                    <a:pt x="21360" y="1"/>
                    <a:pt x="2127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2049450" y="2880075"/>
              <a:ext cx="76775" cy="151600"/>
            </a:xfrm>
            <a:custGeom>
              <a:avLst/>
              <a:gdLst/>
              <a:ahLst/>
              <a:cxnLst/>
              <a:rect l="l" t="t" r="r" b="b"/>
              <a:pathLst>
                <a:path w="3071" h="6064" extrusionOk="0">
                  <a:moveTo>
                    <a:pt x="662" y="86"/>
                  </a:moveTo>
                  <a:cubicBezTo>
                    <a:pt x="731" y="86"/>
                    <a:pt x="802" y="99"/>
                    <a:pt x="875" y="124"/>
                  </a:cubicBezTo>
                  <a:cubicBezTo>
                    <a:pt x="1742" y="417"/>
                    <a:pt x="2699" y="2313"/>
                    <a:pt x="2795" y="2827"/>
                  </a:cubicBezTo>
                  <a:cubicBezTo>
                    <a:pt x="2983" y="3825"/>
                    <a:pt x="2730" y="4904"/>
                    <a:pt x="2120" y="5716"/>
                  </a:cubicBezTo>
                  <a:cubicBezTo>
                    <a:pt x="2047" y="5812"/>
                    <a:pt x="1966" y="5908"/>
                    <a:pt x="1860" y="5951"/>
                  </a:cubicBezTo>
                  <a:cubicBezTo>
                    <a:pt x="1816" y="5970"/>
                    <a:pt x="1771" y="5978"/>
                    <a:pt x="1726" y="5978"/>
                  </a:cubicBezTo>
                  <a:cubicBezTo>
                    <a:pt x="1517" y="5978"/>
                    <a:pt x="1305" y="5800"/>
                    <a:pt x="1183" y="5590"/>
                  </a:cubicBezTo>
                  <a:cubicBezTo>
                    <a:pt x="851" y="5018"/>
                    <a:pt x="911" y="4312"/>
                    <a:pt x="968" y="3630"/>
                  </a:cubicBezTo>
                  <a:cubicBezTo>
                    <a:pt x="1027" y="2912"/>
                    <a:pt x="1090" y="2171"/>
                    <a:pt x="701" y="1572"/>
                  </a:cubicBezTo>
                  <a:cubicBezTo>
                    <a:pt x="640" y="1477"/>
                    <a:pt x="566" y="1388"/>
                    <a:pt x="496" y="1301"/>
                  </a:cubicBezTo>
                  <a:cubicBezTo>
                    <a:pt x="401" y="1184"/>
                    <a:pt x="304" y="1064"/>
                    <a:pt x="235" y="930"/>
                  </a:cubicBezTo>
                  <a:cubicBezTo>
                    <a:pt x="121" y="710"/>
                    <a:pt x="102" y="404"/>
                    <a:pt x="283" y="243"/>
                  </a:cubicBezTo>
                  <a:cubicBezTo>
                    <a:pt x="400" y="137"/>
                    <a:pt x="525" y="86"/>
                    <a:pt x="662" y="86"/>
                  </a:cubicBezTo>
                  <a:close/>
                  <a:moveTo>
                    <a:pt x="663" y="0"/>
                  </a:moveTo>
                  <a:cubicBezTo>
                    <a:pt x="504" y="0"/>
                    <a:pt x="358" y="60"/>
                    <a:pt x="225" y="179"/>
                  </a:cubicBezTo>
                  <a:cubicBezTo>
                    <a:pt x="1" y="379"/>
                    <a:pt x="33" y="730"/>
                    <a:pt x="158" y="970"/>
                  </a:cubicBezTo>
                  <a:cubicBezTo>
                    <a:pt x="232" y="1111"/>
                    <a:pt x="332" y="1236"/>
                    <a:pt x="430" y="1356"/>
                  </a:cubicBezTo>
                  <a:cubicBezTo>
                    <a:pt x="499" y="1441"/>
                    <a:pt x="569" y="1527"/>
                    <a:pt x="629" y="1620"/>
                  </a:cubicBezTo>
                  <a:cubicBezTo>
                    <a:pt x="1002" y="2193"/>
                    <a:pt x="941" y="2920"/>
                    <a:pt x="882" y="3623"/>
                  </a:cubicBezTo>
                  <a:cubicBezTo>
                    <a:pt x="824" y="4318"/>
                    <a:pt x="763" y="5037"/>
                    <a:pt x="1109" y="5633"/>
                  </a:cubicBezTo>
                  <a:cubicBezTo>
                    <a:pt x="1245" y="5868"/>
                    <a:pt x="1485" y="6064"/>
                    <a:pt x="1727" y="6064"/>
                  </a:cubicBezTo>
                  <a:cubicBezTo>
                    <a:pt x="1783" y="6064"/>
                    <a:pt x="1839" y="6054"/>
                    <a:pt x="1894" y="6032"/>
                  </a:cubicBezTo>
                  <a:cubicBezTo>
                    <a:pt x="2019" y="5979"/>
                    <a:pt x="2108" y="5875"/>
                    <a:pt x="2188" y="5767"/>
                  </a:cubicBezTo>
                  <a:cubicBezTo>
                    <a:pt x="2813" y="4938"/>
                    <a:pt x="3071" y="3831"/>
                    <a:pt x="2880" y="2811"/>
                  </a:cubicBezTo>
                  <a:cubicBezTo>
                    <a:pt x="2781" y="2286"/>
                    <a:pt x="1796" y="345"/>
                    <a:pt x="903" y="43"/>
                  </a:cubicBezTo>
                  <a:cubicBezTo>
                    <a:pt x="820" y="14"/>
                    <a:pt x="740" y="0"/>
                    <a:pt x="6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1881950" y="2311800"/>
              <a:ext cx="142750" cy="369950"/>
            </a:xfrm>
            <a:custGeom>
              <a:avLst/>
              <a:gdLst/>
              <a:ahLst/>
              <a:cxnLst/>
              <a:rect l="l" t="t" r="r" b="b"/>
              <a:pathLst>
                <a:path w="5710" h="14798" extrusionOk="0">
                  <a:moveTo>
                    <a:pt x="1220" y="86"/>
                  </a:moveTo>
                  <a:cubicBezTo>
                    <a:pt x="1931" y="104"/>
                    <a:pt x="2465" y="971"/>
                    <a:pt x="2603" y="1551"/>
                  </a:cubicBezTo>
                  <a:cubicBezTo>
                    <a:pt x="2709" y="1992"/>
                    <a:pt x="2714" y="2458"/>
                    <a:pt x="2718" y="2906"/>
                  </a:cubicBezTo>
                  <a:cubicBezTo>
                    <a:pt x="2722" y="3229"/>
                    <a:pt x="2726" y="3562"/>
                    <a:pt x="2766" y="3888"/>
                  </a:cubicBezTo>
                  <a:cubicBezTo>
                    <a:pt x="2906" y="5020"/>
                    <a:pt x="3476" y="6036"/>
                    <a:pt x="4028" y="7021"/>
                  </a:cubicBezTo>
                  <a:cubicBezTo>
                    <a:pt x="4456" y="7784"/>
                    <a:pt x="4898" y="8571"/>
                    <a:pt x="5140" y="9412"/>
                  </a:cubicBezTo>
                  <a:cubicBezTo>
                    <a:pt x="5620" y="11074"/>
                    <a:pt x="5271" y="12964"/>
                    <a:pt x="4230" y="14344"/>
                  </a:cubicBezTo>
                  <a:cubicBezTo>
                    <a:pt x="4044" y="14591"/>
                    <a:pt x="3871" y="14711"/>
                    <a:pt x="3702" y="14711"/>
                  </a:cubicBezTo>
                  <a:cubicBezTo>
                    <a:pt x="3686" y="14711"/>
                    <a:pt x="3671" y="14710"/>
                    <a:pt x="3655" y="14708"/>
                  </a:cubicBezTo>
                  <a:cubicBezTo>
                    <a:pt x="3453" y="14682"/>
                    <a:pt x="3314" y="14476"/>
                    <a:pt x="3282" y="14283"/>
                  </a:cubicBezTo>
                  <a:cubicBezTo>
                    <a:pt x="3250" y="14086"/>
                    <a:pt x="3297" y="13881"/>
                    <a:pt x="3341" y="13681"/>
                  </a:cubicBezTo>
                  <a:lnTo>
                    <a:pt x="3349" y="13649"/>
                  </a:lnTo>
                  <a:cubicBezTo>
                    <a:pt x="4145" y="10138"/>
                    <a:pt x="3335" y="6320"/>
                    <a:pt x="1178" y="3436"/>
                  </a:cubicBezTo>
                  <a:cubicBezTo>
                    <a:pt x="1127" y="3367"/>
                    <a:pt x="1074" y="3297"/>
                    <a:pt x="1021" y="3228"/>
                  </a:cubicBezTo>
                  <a:cubicBezTo>
                    <a:pt x="637" y="2722"/>
                    <a:pt x="238" y="2198"/>
                    <a:pt x="147" y="1578"/>
                  </a:cubicBezTo>
                  <a:cubicBezTo>
                    <a:pt x="89" y="1196"/>
                    <a:pt x="233" y="731"/>
                    <a:pt x="505" y="425"/>
                  </a:cubicBezTo>
                  <a:cubicBezTo>
                    <a:pt x="643" y="270"/>
                    <a:pt x="874" y="86"/>
                    <a:pt x="1199" y="86"/>
                  </a:cubicBezTo>
                  <a:close/>
                  <a:moveTo>
                    <a:pt x="1200" y="1"/>
                  </a:moveTo>
                  <a:cubicBezTo>
                    <a:pt x="917" y="1"/>
                    <a:pt x="654" y="127"/>
                    <a:pt x="440" y="368"/>
                  </a:cubicBezTo>
                  <a:cubicBezTo>
                    <a:pt x="153" y="693"/>
                    <a:pt x="1" y="1184"/>
                    <a:pt x="60" y="1591"/>
                  </a:cubicBezTo>
                  <a:cubicBezTo>
                    <a:pt x="156" y="2232"/>
                    <a:pt x="561" y="2765"/>
                    <a:pt x="954" y="3281"/>
                  </a:cubicBezTo>
                  <a:cubicBezTo>
                    <a:pt x="1005" y="3349"/>
                    <a:pt x="1058" y="3418"/>
                    <a:pt x="1109" y="3487"/>
                  </a:cubicBezTo>
                  <a:cubicBezTo>
                    <a:pt x="3250" y="6350"/>
                    <a:pt x="4057" y="10142"/>
                    <a:pt x="3266" y="13630"/>
                  </a:cubicBezTo>
                  <a:lnTo>
                    <a:pt x="3258" y="13662"/>
                  </a:lnTo>
                  <a:cubicBezTo>
                    <a:pt x="3210" y="13870"/>
                    <a:pt x="3162" y="14083"/>
                    <a:pt x="3197" y="14298"/>
                  </a:cubicBezTo>
                  <a:cubicBezTo>
                    <a:pt x="3234" y="14514"/>
                    <a:pt x="3389" y="14761"/>
                    <a:pt x="3644" y="14793"/>
                  </a:cubicBezTo>
                  <a:cubicBezTo>
                    <a:pt x="3663" y="14796"/>
                    <a:pt x="3682" y="14797"/>
                    <a:pt x="3703" y="14797"/>
                  </a:cubicBezTo>
                  <a:cubicBezTo>
                    <a:pt x="3900" y="14797"/>
                    <a:pt x="4096" y="14666"/>
                    <a:pt x="4299" y="14397"/>
                  </a:cubicBezTo>
                  <a:cubicBezTo>
                    <a:pt x="5356" y="12994"/>
                    <a:pt x="5710" y="11076"/>
                    <a:pt x="5223" y="9388"/>
                  </a:cubicBezTo>
                  <a:cubicBezTo>
                    <a:pt x="4978" y="8538"/>
                    <a:pt x="4533" y="7745"/>
                    <a:pt x="4104" y="6978"/>
                  </a:cubicBezTo>
                  <a:cubicBezTo>
                    <a:pt x="3556" y="6003"/>
                    <a:pt x="2989" y="4992"/>
                    <a:pt x="2851" y="3876"/>
                  </a:cubicBezTo>
                  <a:cubicBezTo>
                    <a:pt x="2811" y="3556"/>
                    <a:pt x="2808" y="3225"/>
                    <a:pt x="2805" y="2906"/>
                  </a:cubicBezTo>
                  <a:cubicBezTo>
                    <a:pt x="2800" y="2451"/>
                    <a:pt x="2794" y="1982"/>
                    <a:pt x="2686" y="1530"/>
                  </a:cubicBezTo>
                  <a:cubicBezTo>
                    <a:pt x="2542" y="925"/>
                    <a:pt x="1977" y="19"/>
                    <a:pt x="1221" y="1"/>
                  </a:cubicBezTo>
                  <a:cubicBezTo>
                    <a:pt x="1214" y="1"/>
                    <a:pt x="1207" y="1"/>
                    <a:pt x="120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1458450" y="2853825"/>
              <a:ext cx="909950" cy="679300"/>
            </a:xfrm>
            <a:custGeom>
              <a:avLst/>
              <a:gdLst/>
              <a:ahLst/>
              <a:cxnLst/>
              <a:rect l="l" t="t" r="r" b="b"/>
              <a:pathLst>
                <a:path w="36398" h="27172" extrusionOk="0">
                  <a:moveTo>
                    <a:pt x="34552" y="86"/>
                  </a:moveTo>
                  <a:cubicBezTo>
                    <a:pt x="34651" y="86"/>
                    <a:pt x="34749" y="97"/>
                    <a:pt x="34845" y="121"/>
                  </a:cubicBezTo>
                  <a:cubicBezTo>
                    <a:pt x="35279" y="229"/>
                    <a:pt x="35569" y="571"/>
                    <a:pt x="35643" y="1059"/>
                  </a:cubicBezTo>
                  <a:cubicBezTo>
                    <a:pt x="35808" y="2156"/>
                    <a:pt x="35832" y="3318"/>
                    <a:pt x="35854" y="4443"/>
                  </a:cubicBezTo>
                  <a:cubicBezTo>
                    <a:pt x="35864" y="4995"/>
                    <a:pt x="35877" y="5565"/>
                    <a:pt x="35904" y="6114"/>
                  </a:cubicBezTo>
                  <a:cubicBezTo>
                    <a:pt x="36104" y="9993"/>
                    <a:pt x="36309" y="14003"/>
                    <a:pt x="36050" y="17945"/>
                  </a:cubicBezTo>
                  <a:cubicBezTo>
                    <a:pt x="35917" y="19980"/>
                    <a:pt x="35529" y="22477"/>
                    <a:pt x="33702" y="23731"/>
                  </a:cubicBezTo>
                  <a:cubicBezTo>
                    <a:pt x="32549" y="24523"/>
                    <a:pt x="31094" y="24629"/>
                    <a:pt x="29579" y="24674"/>
                  </a:cubicBezTo>
                  <a:cubicBezTo>
                    <a:pt x="28865" y="24695"/>
                    <a:pt x="28136" y="24711"/>
                    <a:pt x="27433" y="24725"/>
                  </a:cubicBezTo>
                  <a:cubicBezTo>
                    <a:pt x="24541" y="24786"/>
                    <a:pt x="21550" y="24850"/>
                    <a:pt x="18648" y="25316"/>
                  </a:cubicBezTo>
                  <a:cubicBezTo>
                    <a:pt x="17423" y="25513"/>
                    <a:pt x="16176" y="25785"/>
                    <a:pt x="14970" y="26049"/>
                  </a:cubicBezTo>
                  <a:cubicBezTo>
                    <a:pt x="12630" y="26561"/>
                    <a:pt x="10233" y="27085"/>
                    <a:pt x="7856" y="27085"/>
                  </a:cubicBezTo>
                  <a:cubicBezTo>
                    <a:pt x="6912" y="27085"/>
                    <a:pt x="5972" y="27002"/>
                    <a:pt x="5040" y="26804"/>
                  </a:cubicBezTo>
                  <a:cubicBezTo>
                    <a:pt x="4053" y="26594"/>
                    <a:pt x="2305" y="26025"/>
                    <a:pt x="1690" y="24576"/>
                  </a:cubicBezTo>
                  <a:cubicBezTo>
                    <a:pt x="1466" y="24046"/>
                    <a:pt x="1419" y="23454"/>
                    <a:pt x="1373" y="22882"/>
                  </a:cubicBezTo>
                  <a:cubicBezTo>
                    <a:pt x="1342" y="22494"/>
                    <a:pt x="1312" y="22092"/>
                    <a:pt x="1224" y="21706"/>
                  </a:cubicBezTo>
                  <a:cubicBezTo>
                    <a:pt x="1121" y="21249"/>
                    <a:pt x="937" y="20807"/>
                    <a:pt x="759" y="20381"/>
                  </a:cubicBezTo>
                  <a:cubicBezTo>
                    <a:pt x="569" y="19918"/>
                    <a:pt x="369" y="19441"/>
                    <a:pt x="274" y="18944"/>
                  </a:cubicBezTo>
                  <a:cubicBezTo>
                    <a:pt x="92" y="17979"/>
                    <a:pt x="498" y="16814"/>
                    <a:pt x="1398" y="16619"/>
                  </a:cubicBezTo>
                  <a:cubicBezTo>
                    <a:pt x="1496" y="16598"/>
                    <a:pt x="1594" y="16589"/>
                    <a:pt x="1693" y="16589"/>
                  </a:cubicBezTo>
                  <a:cubicBezTo>
                    <a:pt x="2005" y="16589"/>
                    <a:pt x="2319" y="16683"/>
                    <a:pt x="2646" y="16782"/>
                  </a:cubicBezTo>
                  <a:cubicBezTo>
                    <a:pt x="2972" y="16882"/>
                    <a:pt x="3309" y="16983"/>
                    <a:pt x="3650" y="16983"/>
                  </a:cubicBezTo>
                  <a:cubicBezTo>
                    <a:pt x="3689" y="16983"/>
                    <a:pt x="3728" y="16982"/>
                    <a:pt x="3767" y="16979"/>
                  </a:cubicBezTo>
                  <a:cubicBezTo>
                    <a:pt x="4316" y="16938"/>
                    <a:pt x="4804" y="16608"/>
                    <a:pt x="5275" y="16291"/>
                  </a:cubicBezTo>
                  <a:cubicBezTo>
                    <a:pt x="5760" y="15963"/>
                    <a:pt x="6223" y="15651"/>
                    <a:pt x="6731" y="15651"/>
                  </a:cubicBezTo>
                  <a:cubicBezTo>
                    <a:pt x="6823" y="15651"/>
                    <a:pt x="6917" y="15661"/>
                    <a:pt x="7013" y="15684"/>
                  </a:cubicBezTo>
                  <a:cubicBezTo>
                    <a:pt x="7652" y="15833"/>
                    <a:pt x="8023" y="16504"/>
                    <a:pt x="8095" y="17066"/>
                  </a:cubicBezTo>
                  <a:cubicBezTo>
                    <a:pt x="8178" y="17702"/>
                    <a:pt x="7994" y="18357"/>
                    <a:pt x="7831" y="18936"/>
                  </a:cubicBezTo>
                  <a:lnTo>
                    <a:pt x="6830" y="22493"/>
                  </a:lnTo>
                  <a:cubicBezTo>
                    <a:pt x="6729" y="22850"/>
                    <a:pt x="6616" y="23255"/>
                    <a:pt x="6694" y="23652"/>
                  </a:cubicBezTo>
                  <a:cubicBezTo>
                    <a:pt x="6770" y="24033"/>
                    <a:pt x="7087" y="24413"/>
                    <a:pt x="7498" y="24413"/>
                  </a:cubicBezTo>
                  <a:cubicBezTo>
                    <a:pt x="7504" y="24413"/>
                    <a:pt x="7510" y="24413"/>
                    <a:pt x="7516" y="24413"/>
                  </a:cubicBezTo>
                  <a:cubicBezTo>
                    <a:pt x="7817" y="24402"/>
                    <a:pt x="8100" y="24190"/>
                    <a:pt x="8358" y="23785"/>
                  </a:cubicBezTo>
                  <a:cubicBezTo>
                    <a:pt x="9275" y="22345"/>
                    <a:pt x="9319" y="20587"/>
                    <a:pt x="9359" y="18888"/>
                  </a:cubicBezTo>
                  <a:cubicBezTo>
                    <a:pt x="9384" y="17879"/>
                    <a:pt x="9410" y="16837"/>
                    <a:pt x="9613" y="15858"/>
                  </a:cubicBezTo>
                  <a:cubicBezTo>
                    <a:pt x="10182" y="13138"/>
                    <a:pt x="12115" y="10934"/>
                    <a:pt x="13881" y="9082"/>
                  </a:cubicBezTo>
                  <a:cubicBezTo>
                    <a:pt x="14366" y="8572"/>
                    <a:pt x="14813" y="8132"/>
                    <a:pt x="15384" y="7898"/>
                  </a:cubicBezTo>
                  <a:cubicBezTo>
                    <a:pt x="15600" y="7810"/>
                    <a:pt x="15857" y="7756"/>
                    <a:pt x="16116" y="7756"/>
                  </a:cubicBezTo>
                  <a:cubicBezTo>
                    <a:pt x="16494" y="7756"/>
                    <a:pt x="16876" y="7871"/>
                    <a:pt x="17144" y="8164"/>
                  </a:cubicBezTo>
                  <a:cubicBezTo>
                    <a:pt x="17650" y="8715"/>
                    <a:pt x="17495" y="9484"/>
                    <a:pt x="17333" y="10295"/>
                  </a:cubicBezTo>
                  <a:cubicBezTo>
                    <a:pt x="17183" y="11037"/>
                    <a:pt x="17029" y="11804"/>
                    <a:pt x="17405" y="12422"/>
                  </a:cubicBezTo>
                  <a:cubicBezTo>
                    <a:pt x="17545" y="12649"/>
                    <a:pt x="17753" y="12850"/>
                    <a:pt x="17953" y="13042"/>
                  </a:cubicBezTo>
                  <a:cubicBezTo>
                    <a:pt x="18304" y="13376"/>
                    <a:pt x="18635" y="13693"/>
                    <a:pt x="18584" y="14131"/>
                  </a:cubicBezTo>
                  <a:cubicBezTo>
                    <a:pt x="18521" y="14661"/>
                    <a:pt x="17959" y="14893"/>
                    <a:pt x="17415" y="15117"/>
                  </a:cubicBezTo>
                  <a:cubicBezTo>
                    <a:pt x="17296" y="15167"/>
                    <a:pt x="17173" y="15216"/>
                    <a:pt x="17061" y="15269"/>
                  </a:cubicBezTo>
                  <a:cubicBezTo>
                    <a:pt x="15947" y="15786"/>
                    <a:pt x="15303" y="16923"/>
                    <a:pt x="14686" y="18144"/>
                  </a:cubicBezTo>
                  <a:lnTo>
                    <a:pt x="12512" y="22456"/>
                  </a:lnTo>
                  <a:cubicBezTo>
                    <a:pt x="12340" y="22797"/>
                    <a:pt x="12169" y="23189"/>
                    <a:pt x="12310" y="23545"/>
                  </a:cubicBezTo>
                  <a:cubicBezTo>
                    <a:pt x="12388" y="23745"/>
                    <a:pt x="12545" y="23889"/>
                    <a:pt x="12766" y="23963"/>
                  </a:cubicBezTo>
                  <a:cubicBezTo>
                    <a:pt x="12880" y="24002"/>
                    <a:pt x="13009" y="24021"/>
                    <a:pt x="13142" y="24021"/>
                  </a:cubicBezTo>
                  <a:cubicBezTo>
                    <a:pt x="13420" y="24021"/>
                    <a:pt x="13721" y="23939"/>
                    <a:pt x="13972" y="23788"/>
                  </a:cubicBezTo>
                  <a:cubicBezTo>
                    <a:pt x="15332" y="22968"/>
                    <a:pt x="15737" y="21221"/>
                    <a:pt x="16063" y="19819"/>
                  </a:cubicBezTo>
                  <a:cubicBezTo>
                    <a:pt x="16413" y="18307"/>
                    <a:pt x="16955" y="16677"/>
                    <a:pt x="18312" y="16059"/>
                  </a:cubicBezTo>
                  <a:cubicBezTo>
                    <a:pt x="18710" y="15877"/>
                    <a:pt x="19117" y="15804"/>
                    <a:pt x="19531" y="15804"/>
                  </a:cubicBezTo>
                  <a:cubicBezTo>
                    <a:pt x="20332" y="15804"/>
                    <a:pt x="21162" y="16077"/>
                    <a:pt x="22024" y="16360"/>
                  </a:cubicBezTo>
                  <a:cubicBezTo>
                    <a:pt x="22635" y="16560"/>
                    <a:pt x="23268" y="16768"/>
                    <a:pt x="23889" y="16867"/>
                  </a:cubicBezTo>
                  <a:cubicBezTo>
                    <a:pt x="24170" y="16913"/>
                    <a:pt x="24456" y="16935"/>
                    <a:pt x="24744" y="16935"/>
                  </a:cubicBezTo>
                  <a:cubicBezTo>
                    <a:pt x="26436" y="16935"/>
                    <a:pt x="28210" y="16168"/>
                    <a:pt x="29542" y="14824"/>
                  </a:cubicBezTo>
                  <a:cubicBezTo>
                    <a:pt x="30857" y="13498"/>
                    <a:pt x="31806" y="11599"/>
                    <a:pt x="32290" y="9331"/>
                  </a:cubicBezTo>
                  <a:cubicBezTo>
                    <a:pt x="32725" y="7279"/>
                    <a:pt x="32762" y="5181"/>
                    <a:pt x="32796" y="3150"/>
                  </a:cubicBezTo>
                  <a:cubicBezTo>
                    <a:pt x="32812" y="2209"/>
                    <a:pt x="32863" y="1376"/>
                    <a:pt x="33340" y="731"/>
                  </a:cubicBezTo>
                  <a:cubicBezTo>
                    <a:pt x="33640" y="324"/>
                    <a:pt x="34101" y="86"/>
                    <a:pt x="34552" y="86"/>
                  </a:cubicBezTo>
                  <a:close/>
                  <a:moveTo>
                    <a:pt x="34551" y="1"/>
                  </a:moveTo>
                  <a:cubicBezTo>
                    <a:pt x="34074" y="1"/>
                    <a:pt x="33588" y="251"/>
                    <a:pt x="33271" y="679"/>
                  </a:cubicBezTo>
                  <a:cubicBezTo>
                    <a:pt x="32780" y="1346"/>
                    <a:pt x="32727" y="2193"/>
                    <a:pt x="32711" y="3150"/>
                  </a:cubicBezTo>
                  <a:cubicBezTo>
                    <a:pt x="32676" y="5174"/>
                    <a:pt x="32640" y="7269"/>
                    <a:pt x="32206" y="9314"/>
                  </a:cubicBezTo>
                  <a:cubicBezTo>
                    <a:pt x="31726" y="11565"/>
                    <a:pt x="30785" y="13450"/>
                    <a:pt x="29481" y="14765"/>
                  </a:cubicBezTo>
                  <a:cubicBezTo>
                    <a:pt x="28165" y="16092"/>
                    <a:pt x="26411" y="16850"/>
                    <a:pt x="24740" y="16850"/>
                  </a:cubicBezTo>
                  <a:cubicBezTo>
                    <a:pt x="24457" y="16850"/>
                    <a:pt x="24177" y="16828"/>
                    <a:pt x="23902" y="16784"/>
                  </a:cubicBezTo>
                  <a:cubicBezTo>
                    <a:pt x="23289" y="16685"/>
                    <a:pt x="22659" y="16478"/>
                    <a:pt x="22051" y="16278"/>
                  </a:cubicBezTo>
                  <a:cubicBezTo>
                    <a:pt x="21214" y="16004"/>
                    <a:pt x="20358" y="15723"/>
                    <a:pt x="19527" y="15723"/>
                  </a:cubicBezTo>
                  <a:cubicBezTo>
                    <a:pt x="19102" y="15723"/>
                    <a:pt x="18683" y="15796"/>
                    <a:pt x="18276" y="15982"/>
                  </a:cubicBezTo>
                  <a:cubicBezTo>
                    <a:pt x="16885" y="16614"/>
                    <a:pt x="16334" y="18267"/>
                    <a:pt x="15979" y="19799"/>
                  </a:cubicBezTo>
                  <a:cubicBezTo>
                    <a:pt x="15657" y="21188"/>
                    <a:pt x="15256" y="22916"/>
                    <a:pt x="13927" y="23716"/>
                  </a:cubicBezTo>
                  <a:cubicBezTo>
                    <a:pt x="13689" y="23859"/>
                    <a:pt x="13403" y="23935"/>
                    <a:pt x="13141" y="23935"/>
                  </a:cubicBezTo>
                  <a:cubicBezTo>
                    <a:pt x="13017" y="23935"/>
                    <a:pt x="12899" y="23918"/>
                    <a:pt x="12794" y="23883"/>
                  </a:cubicBezTo>
                  <a:cubicBezTo>
                    <a:pt x="12595" y="23815"/>
                    <a:pt x="12460" y="23692"/>
                    <a:pt x="12390" y="23514"/>
                  </a:cubicBezTo>
                  <a:cubicBezTo>
                    <a:pt x="12262" y="23191"/>
                    <a:pt x="12417" y="22834"/>
                    <a:pt x="12589" y="22496"/>
                  </a:cubicBezTo>
                  <a:lnTo>
                    <a:pt x="14763" y="18182"/>
                  </a:lnTo>
                  <a:cubicBezTo>
                    <a:pt x="15372" y="16976"/>
                    <a:pt x="16007" y="15852"/>
                    <a:pt x="17096" y="15348"/>
                  </a:cubicBezTo>
                  <a:cubicBezTo>
                    <a:pt x="17208" y="15296"/>
                    <a:pt x="17325" y="15248"/>
                    <a:pt x="17449" y="15197"/>
                  </a:cubicBezTo>
                  <a:cubicBezTo>
                    <a:pt x="18015" y="14963"/>
                    <a:pt x="18602" y="14721"/>
                    <a:pt x="18669" y="14142"/>
                  </a:cubicBezTo>
                  <a:cubicBezTo>
                    <a:pt x="18725" y="13661"/>
                    <a:pt x="18363" y="13316"/>
                    <a:pt x="18012" y="12979"/>
                  </a:cubicBezTo>
                  <a:cubicBezTo>
                    <a:pt x="17817" y="12792"/>
                    <a:pt x="17612" y="12597"/>
                    <a:pt x="17479" y="12377"/>
                  </a:cubicBezTo>
                  <a:cubicBezTo>
                    <a:pt x="17120" y="11789"/>
                    <a:pt x="17271" y="11038"/>
                    <a:pt x="17418" y="10313"/>
                  </a:cubicBezTo>
                  <a:cubicBezTo>
                    <a:pt x="17578" y="9516"/>
                    <a:pt x="17743" y="8691"/>
                    <a:pt x="17208" y="8106"/>
                  </a:cubicBezTo>
                  <a:cubicBezTo>
                    <a:pt x="16922" y="7794"/>
                    <a:pt x="16515" y="7671"/>
                    <a:pt x="16115" y="7671"/>
                  </a:cubicBezTo>
                  <a:cubicBezTo>
                    <a:pt x="15845" y="7671"/>
                    <a:pt x="15579" y="7727"/>
                    <a:pt x="15354" y="7818"/>
                  </a:cubicBezTo>
                  <a:cubicBezTo>
                    <a:pt x="14766" y="8060"/>
                    <a:pt x="14310" y="8507"/>
                    <a:pt x="13818" y="9022"/>
                  </a:cubicBezTo>
                  <a:cubicBezTo>
                    <a:pt x="12044" y="10883"/>
                    <a:pt x="10103" y="13099"/>
                    <a:pt x="9530" y="15842"/>
                  </a:cubicBezTo>
                  <a:cubicBezTo>
                    <a:pt x="9325" y="16827"/>
                    <a:pt x="9299" y="17875"/>
                    <a:pt x="9274" y="18887"/>
                  </a:cubicBezTo>
                  <a:cubicBezTo>
                    <a:pt x="9231" y="20651"/>
                    <a:pt x="9191" y="22320"/>
                    <a:pt x="8286" y="23740"/>
                  </a:cubicBezTo>
                  <a:cubicBezTo>
                    <a:pt x="8044" y="24120"/>
                    <a:pt x="7783" y="24318"/>
                    <a:pt x="7514" y="24328"/>
                  </a:cubicBezTo>
                  <a:cubicBezTo>
                    <a:pt x="7506" y="24328"/>
                    <a:pt x="7498" y="24328"/>
                    <a:pt x="7490" y="24328"/>
                  </a:cubicBezTo>
                  <a:cubicBezTo>
                    <a:pt x="7128" y="24328"/>
                    <a:pt x="6846" y="23979"/>
                    <a:pt x="6779" y="23636"/>
                  </a:cubicBezTo>
                  <a:cubicBezTo>
                    <a:pt x="6704" y="23260"/>
                    <a:pt x="6814" y="22866"/>
                    <a:pt x="6913" y="22517"/>
                  </a:cubicBezTo>
                  <a:lnTo>
                    <a:pt x="7914" y="18960"/>
                  </a:lnTo>
                  <a:cubicBezTo>
                    <a:pt x="8079" y="18373"/>
                    <a:pt x="8267" y="17708"/>
                    <a:pt x="8182" y="17055"/>
                  </a:cubicBezTo>
                  <a:cubicBezTo>
                    <a:pt x="8105" y="16465"/>
                    <a:pt x="7712" y="15759"/>
                    <a:pt x="7034" y="15601"/>
                  </a:cubicBezTo>
                  <a:cubicBezTo>
                    <a:pt x="6933" y="15577"/>
                    <a:pt x="6834" y="15566"/>
                    <a:pt x="6737" y="15566"/>
                  </a:cubicBezTo>
                  <a:cubicBezTo>
                    <a:pt x="6196" y="15566"/>
                    <a:pt x="5705" y="15897"/>
                    <a:pt x="5227" y="16220"/>
                  </a:cubicBezTo>
                  <a:cubicBezTo>
                    <a:pt x="4766" y="16531"/>
                    <a:pt x="4287" y="16854"/>
                    <a:pt x="3760" y="16893"/>
                  </a:cubicBezTo>
                  <a:cubicBezTo>
                    <a:pt x="3721" y="16896"/>
                    <a:pt x="3681" y="16897"/>
                    <a:pt x="3642" y="16897"/>
                  </a:cubicBezTo>
                  <a:cubicBezTo>
                    <a:pt x="3316" y="16897"/>
                    <a:pt x="2988" y="16798"/>
                    <a:pt x="2670" y="16701"/>
                  </a:cubicBezTo>
                  <a:cubicBezTo>
                    <a:pt x="2350" y="16603"/>
                    <a:pt x="2021" y="16504"/>
                    <a:pt x="1691" y="16504"/>
                  </a:cubicBezTo>
                  <a:cubicBezTo>
                    <a:pt x="1587" y="16504"/>
                    <a:pt x="1484" y="16513"/>
                    <a:pt x="1381" y="16536"/>
                  </a:cubicBezTo>
                  <a:cubicBezTo>
                    <a:pt x="401" y="16747"/>
                    <a:pt x="0" y="17959"/>
                    <a:pt x="191" y="18960"/>
                  </a:cubicBezTo>
                  <a:cubicBezTo>
                    <a:pt x="287" y="19465"/>
                    <a:pt x="487" y="19947"/>
                    <a:pt x="681" y="20413"/>
                  </a:cubicBezTo>
                  <a:cubicBezTo>
                    <a:pt x="857" y="20837"/>
                    <a:pt x="1040" y="21274"/>
                    <a:pt x="1141" y="21726"/>
                  </a:cubicBezTo>
                  <a:cubicBezTo>
                    <a:pt x="1227" y="22105"/>
                    <a:pt x="1258" y="22504"/>
                    <a:pt x="1288" y="22890"/>
                  </a:cubicBezTo>
                  <a:cubicBezTo>
                    <a:pt x="1334" y="23468"/>
                    <a:pt x="1381" y="24065"/>
                    <a:pt x="1611" y="24610"/>
                  </a:cubicBezTo>
                  <a:cubicBezTo>
                    <a:pt x="2241" y="26094"/>
                    <a:pt x="4020" y="26674"/>
                    <a:pt x="5022" y="26888"/>
                  </a:cubicBezTo>
                  <a:cubicBezTo>
                    <a:pt x="5961" y="27089"/>
                    <a:pt x="6907" y="27172"/>
                    <a:pt x="7855" y="27172"/>
                  </a:cubicBezTo>
                  <a:cubicBezTo>
                    <a:pt x="10241" y="27172"/>
                    <a:pt x="12643" y="26645"/>
                    <a:pt x="14989" y="26133"/>
                  </a:cubicBezTo>
                  <a:cubicBezTo>
                    <a:pt x="16195" y="25870"/>
                    <a:pt x="17439" y="25598"/>
                    <a:pt x="18662" y="25401"/>
                  </a:cubicBezTo>
                  <a:cubicBezTo>
                    <a:pt x="21558" y="24936"/>
                    <a:pt x="24546" y="24872"/>
                    <a:pt x="27435" y="24811"/>
                  </a:cubicBezTo>
                  <a:cubicBezTo>
                    <a:pt x="28139" y="24797"/>
                    <a:pt x="28868" y="24781"/>
                    <a:pt x="29582" y="24760"/>
                  </a:cubicBezTo>
                  <a:cubicBezTo>
                    <a:pt x="31110" y="24715"/>
                    <a:pt x="32580" y="24608"/>
                    <a:pt x="33752" y="23803"/>
                  </a:cubicBezTo>
                  <a:cubicBezTo>
                    <a:pt x="35609" y="22526"/>
                    <a:pt x="36002" y="20004"/>
                    <a:pt x="36138" y="17951"/>
                  </a:cubicBezTo>
                  <a:cubicBezTo>
                    <a:pt x="36397" y="14003"/>
                    <a:pt x="36191" y="9991"/>
                    <a:pt x="35990" y="6110"/>
                  </a:cubicBezTo>
                  <a:cubicBezTo>
                    <a:pt x="35963" y="5562"/>
                    <a:pt x="35952" y="4992"/>
                    <a:pt x="35941" y="4441"/>
                  </a:cubicBezTo>
                  <a:cubicBezTo>
                    <a:pt x="35918" y="3314"/>
                    <a:pt x="35894" y="2148"/>
                    <a:pt x="35729" y="1046"/>
                  </a:cubicBezTo>
                  <a:cubicBezTo>
                    <a:pt x="35651" y="523"/>
                    <a:pt x="35335" y="154"/>
                    <a:pt x="34866" y="39"/>
                  </a:cubicBezTo>
                  <a:cubicBezTo>
                    <a:pt x="34763" y="13"/>
                    <a:pt x="34657" y="1"/>
                    <a:pt x="345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635050" y="3180075"/>
              <a:ext cx="649400" cy="323425"/>
            </a:xfrm>
            <a:custGeom>
              <a:avLst/>
              <a:gdLst/>
              <a:ahLst/>
              <a:cxnLst/>
              <a:rect l="l" t="t" r="r" b="b"/>
              <a:pathLst>
                <a:path w="25976" h="12937" extrusionOk="0">
                  <a:moveTo>
                    <a:pt x="5253" y="86"/>
                  </a:moveTo>
                  <a:cubicBezTo>
                    <a:pt x="6314" y="86"/>
                    <a:pt x="7320" y="621"/>
                    <a:pt x="7780" y="1483"/>
                  </a:cubicBezTo>
                  <a:cubicBezTo>
                    <a:pt x="7834" y="1585"/>
                    <a:pt x="7882" y="1696"/>
                    <a:pt x="7930" y="1801"/>
                  </a:cubicBezTo>
                  <a:cubicBezTo>
                    <a:pt x="8029" y="2025"/>
                    <a:pt x="8133" y="2258"/>
                    <a:pt x="8300" y="2445"/>
                  </a:cubicBezTo>
                  <a:cubicBezTo>
                    <a:pt x="8505" y="2674"/>
                    <a:pt x="8816" y="2816"/>
                    <a:pt x="9150" y="2834"/>
                  </a:cubicBezTo>
                  <a:cubicBezTo>
                    <a:pt x="9176" y="2836"/>
                    <a:pt x="9201" y="2836"/>
                    <a:pt x="9226" y="2836"/>
                  </a:cubicBezTo>
                  <a:cubicBezTo>
                    <a:pt x="9533" y="2836"/>
                    <a:pt x="9826" y="2729"/>
                    <a:pt x="10037" y="2538"/>
                  </a:cubicBezTo>
                  <a:cubicBezTo>
                    <a:pt x="10228" y="2366"/>
                    <a:pt x="10362" y="2136"/>
                    <a:pt x="10492" y="1913"/>
                  </a:cubicBezTo>
                  <a:cubicBezTo>
                    <a:pt x="10675" y="1604"/>
                    <a:pt x="10846" y="1311"/>
                    <a:pt x="11154" y="1177"/>
                  </a:cubicBezTo>
                  <a:cubicBezTo>
                    <a:pt x="11260" y="1130"/>
                    <a:pt x="11380" y="1106"/>
                    <a:pt x="11507" y="1106"/>
                  </a:cubicBezTo>
                  <a:cubicBezTo>
                    <a:pt x="11700" y="1106"/>
                    <a:pt x="11911" y="1160"/>
                    <a:pt x="12121" y="1265"/>
                  </a:cubicBezTo>
                  <a:cubicBezTo>
                    <a:pt x="13307" y="1862"/>
                    <a:pt x="13583" y="3459"/>
                    <a:pt x="13238" y="4656"/>
                  </a:cubicBezTo>
                  <a:cubicBezTo>
                    <a:pt x="12953" y="5648"/>
                    <a:pt x="12342" y="6517"/>
                    <a:pt x="11749" y="7358"/>
                  </a:cubicBezTo>
                  <a:cubicBezTo>
                    <a:pt x="11594" y="7577"/>
                    <a:pt x="11434" y="7806"/>
                    <a:pt x="11282" y="8032"/>
                  </a:cubicBezTo>
                  <a:cubicBezTo>
                    <a:pt x="11040" y="8391"/>
                    <a:pt x="10776" y="8813"/>
                    <a:pt x="10684" y="9287"/>
                  </a:cubicBezTo>
                  <a:cubicBezTo>
                    <a:pt x="10583" y="9805"/>
                    <a:pt x="10724" y="10307"/>
                    <a:pt x="11053" y="10599"/>
                  </a:cubicBezTo>
                  <a:cubicBezTo>
                    <a:pt x="11252" y="10775"/>
                    <a:pt x="11507" y="10868"/>
                    <a:pt x="11795" y="10868"/>
                  </a:cubicBezTo>
                  <a:cubicBezTo>
                    <a:pt x="11827" y="10868"/>
                    <a:pt x="11858" y="10867"/>
                    <a:pt x="11890" y="10865"/>
                  </a:cubicBezTo>
                  <a:cubicBezTo>
                    <a:pt x="12358" y="10833"/>
                    <a:pt x="12857" y="10572"/>
                    <a:pt x="13192" y="10184"/>
                  </a:cubicBezTo>
                  <a:cubicBezTo>
                    <a:pt x="13914" y="9345"/>
                    <a:pt x="14078" y="8195"/>
                    <a:pt x="14146" y="7078"/>
                  </a:cubicBezTo>
                  <a:cubicBezTo>
                    <a:pt x="14153" y="6964"/>
                    <a:pt x="14159" y="6849"/>
                    <a:pt x="14166" y="6733"/>
                  </a:cubicBezTo>
                  <a:cubicBezTo>
                    <a:pt x="14220" y="5761"/>
                    <a:pt x="14276" y="4754"/>
                    <a:pt x="14716" y="3889"/>
                  </a:cubicBezTo>
                  <a:cubicBezTo>
                    <a:pt x="15103" y="3131"/>
                    <a:pt x="15932" y="2484"/>
                    <a:pt x="16776" y="2484"/>
                  </a:cubicBezTo>
                  <a:cubicBezTo>
                    <a:pt x="16967" y="2484"/>
                    <a:pt x="17159" y="2518"/>
                    <a:pt x="17347" y="2591"/>
                  </a:cubicBezTo>
                  <a:cubicBezTo>
                    <a:pt x="17975" y="2834"/>
                    <a:pt x="18342" y="3399"/>
                    <a:pt x="18733" y="3997"/>
                  </a:cubicBezTo>
                  <a:cubicBezTo>
                    <a:pt x="19021" y="4442"/>
                    <a:pt x="19320" y="4901"/>
                    <a:pt x="19737" y="5220"/>
                  </a:cubicBezTo>
                  <a:cubicBezTo>
                    <a:pt x="20220" y="5591"/>
                    <a:pt x="20889" y="5785"/>
                    <a:pt x="21684" y="5785"/>
                  </a:cubicBezTo>
                  <a:cubicBezTo>
                    <a:pt x="21767" y="5785"/>
                    <a:pt x="21851" y="5783"/>
                    <a:pt x="21937" y="5779"/>
                  </a:cubicBezTo>
                  <a:cubicBezTo>
                    <a:pt x="22377" y="5756"/>
                    <a:pt x="22819" y="5686"/>
                    <a:pt x="23247" y="5619"/>
                  </a:cubicBezTo>
                  <a:cubicBezTo>
                    <a:pt x="23561" y="5568"/>
                    <a:pt x="23887" y="5516"/>
                    <a:pt x="24208" y="5484"/>
                  </a:cubicBezTo>
                  <a:cubicBezTo>
                    <a:pt x="24285" y="5476"/>
                    <a:pt x="24387" y="5469"/>
                    <a:pt x="24502" y="5469"/>
                  </a:cubicBezTo>
                  <a:cubicBezTo>
                    <a:pt x="24905" y="5469"/>
                    <a:pt x="25461" y="5557"/>
                    <a:pt x="25658" y="6003"/>
                  </a:cubicBezTo>
                  <a:cubicBezTo>
                    <a:pt x="25878" y="6498"/>
                    <a:pt x="25484" y="7017"/>
                    <a:pt x="25138" y="7475"/>
                  </a:cubicBezTo>
                  <a:cubicBezTo>
                    <a:pt x="25087" y="7542"/>
                    <a:pt x="25037" y="7608"/>
                    <a:pt x="24991" y="7672"/>
                  </a:cubicBezTo>
                  <a:cubicBezTo>
                    <a:pt x="24347" y="8554"/>
                    <a:pt x="24144" y="9739"/>
                    <a:pt x="24401" y="10799"/>
                  </a:cubicBezTo>
                  <a:cubicBezTo>
                    <a:pt x="20673" y="12163"/>
                    <a:pt x="16701" y="12851"/>
                    <a:pt x="12730" y="12851"/>
                  </a:cubicBezTo>
                  <a:cubicBezTo>
                    <a:pt x="9863" y="12851"/>
                    <a:pt x="6998" y="12492"/>
                    <a:pt x="4225" y="11769"/>
                  </a:cubicBezTo>
                  <a:cubicBezTo>
                    <a:pt x="2976" y="11443"/>
                    <a:pt x="1718" y="11002"/>
                    <a:pt x="988" y="9992"/>
                  </a:cubicBezTo>
                  <a:cubicBezTo>
                    <a:pt x="88" y="8746"/>
                    <a:pt x="290" y="7046"/>
                    <a:pt x="565" y="5702"/>
                  </a:cubicBezTo>
                  <a:cubicBezTo>
                    <a:pt x="790" y="4615"/>
                    <a:pt x="1110" y="3354"/>
                    <a:pt x="1800" y="2261"/>
                  </a:cubicBezTo>
                  <a:cubicBezTo>
                    <a:pt x="2516" y="1127"/>
                    <a:pt x="3558" y="355"/>
                    <a:pt x="4657" y="142"/>
                  </a:cubicBezTo>
                  <a:cubicBezTo>
                    <a:pt x="4855" y="105"/>
                    <a:pt x="5056" y="86"/>
                    <a:pt x="5253" y="86"/>
                  </a:cubicBezTo>
                  <a:close/>
                  <a:moveTo>
                    <a:pt x="5251" y="1"/>
                  </a:moveTo>
                  <a:cubicBezTo>
                    <a:pt x="5048" y="1"/>
                    <a:pt x="4844" y="20"/>
                    <a:pt x="4641" y="59"/>
                  </a:cubicBezTo>
                  <a:cubicBezTo>
                    <a:pt x="3518" y="275"/>
                    <a:pt x="2457" y="1061"/>
                    <a:pt x="1728" y="2216"/>
                  </a:cubicBezTo>
                  <a:cubicBezTo>
                    <a:pt x="1030" y="3321"/>
                    <a:pt x="706" y="4589"/>
                    <a:pt x="481" y="5686"/>
                  </a:cubicBezTo>
                  <a:cubicBezTo>
                    <a:pt x="202" y="7046"/>
                    <a:pt x="0" y="8770"/>
                    <a:pt x="919" y="10042"/>
                  </a:cubicBezTo>
                  <a:cubicBezTo>
                    <a:pt x="1666" y="11075"/>
                    <a:pt x="2939" y="11523"/>
                    <a:pt x="4202" y="11851"/>
                  </a:cubicBezTo>
                  <a:cubicBezTo>
                    <a:pt x="6984" y="12577"/>
                    <a:pt x="9856" y="12937"/>
                    <a:pt x="12732" y="12937"/>
                  </a:cubicBezTo>
                  <a:cubicBezTo>
                    <a:pt x="16709" y="12937"/>
                    <a:pt x="20688" y="12248"/>
                    <a:pt x="24422" y="10884"/>
                  </a:cubicBezTo>
                  <a:cubicBezTo>
                    <a:pt x="24501" y="11175"/>
                    <a:pt x="24614" y="11457"/>
                    <a:pt x="24763" y="11720"/>
                  </a:cubicBezTo>
                  <a:lnTo>
                    <a:pt x="24839" y="11677"/>
                  </a:lnTo>
                  <a:cubicBezTo>
                    <a:pt x="24691" y="11419"/>
                    <a:pt x="24579" y="11142"/>
                    <a:pt x="24504" y="10854"/>
                  </a:cubicBezTo>
                  <a:cubicBezTo>
                    <a:pt x="24659" y="10796"/>
                    <a:pt x="24816" y="10738"/>
                    <a:pt x="24971" y="10677"/>
                  </a:cubicBezTo>
                  <a:lnTo>
                    <a:pt x="24941" y="10597"/>
                  </a:lnTo>
                  <a:cubicBezTo>
                    <a:pt x="24789" y="10657"/>
                    <a:pt x="24635" y="10714"/>
                    <a:pt x="24481" y="10770"/>
                  </a:cubicBezTo>
                  <a:cubicBezTo>
                    <a:pt x="24233" y="9736"/>
                    <a:pt x="24433" y="8581"/>
                    <a:pt x="25059" y="7723"/>
                  </a:cubicBezTo>
                  <a:cubicBezTo>
                    <a:pt x="25106" y="7659"/>
                    <a:pt x="25156" y="7593"/>
                    <a:pt x="25207" y="7528"/>
                  </a:cubicBezTo>
                  <a:cubicBezTo>
                    <a:pt x="25567" y="7050"/>
                    <a:pt x="25975" y="6509"/>
                    <a:pt x="25737" y="5968"/>
                  </a:cubicBezTo>
                  <a:cubicBezTo>
                    <a:pt x="25521" y="5479"/>
                    <a:pt x="24924" y="5384"/>
                    <a:pt x="24498" y="5384"/>
                  </a:cubicBezTo>
                  <a:cubicBezTo>
                    <a:pt x="24382" y="5384"/>
                    <a:pt x="24279" y="5391"/>
                    <a:pt x="24200" y="5399"/>
                  </a:cubicBezTo>
                  <a:cubicBezTo>
                    <a:pt x="23875" y="5431"/>
                    <a:pt x="23549" y="5483"/>
                    <a:pt x="23232" y="5534"/>
                  </a:cubicBezTo>
                  <a:cubicBezTo>
                    <a:pt x="22808" y="5601"/>
                    <a:pt x="22368" y="5672"/>
                    <a:pt x="21932" y="5692"/>
                  </a:cubicBezTo>
                  <a:cubicBezTo>
                    <a:pt x="21846" y="5697"/>
                    <a:pt x="21762" y="5699"/>
                    <a:pt x="21679" y="5699"/>
                  </a:cubicBezTo>
                  <a:cubicBezTo>
                    <a:pt x="20906" y="5699"/>
                    <a:pt x="20256" y="5511"/>
                    <a:pt x="19788" y="5153"/>
                  </a:cubicBezTo>
                  <a:cubicBezTo>
                    <a:pt x="19384" y="4842"/>
                    <a:pt x="19090" y="4389"/>
                    <a:pt x="18805" y="3950"/>
                  </a:cubicBezTo>
                  <a:cubicBezTo>
                    <a:pt x="18424" y="3367"/>
                    <a:pt x="18031" y="2764"/>
                    <a:pt x="17378" y="2511"/>
                  </a:cubicBezTo>
                  <a:cubicBezTo>
                    <a:pt x="17180" y="2434"/>
                    <a:pt x="16978" y="2399"/>
                    <a:pt x="16777" y="2399"/>
                  </a:cubicBezTo>
                  <a:cubicBezTo>
                    <a:pt x="15900" y="2399"/>
                    <a:pt x="15040" y="3067"/>
                    <a:pt x="14640" y="3851"/>
                  </a:cubicBezTo>
                  <a:cubicBezTo>
                    <a:pt x="14191" y="4732"/>
                    <a:pt x="14135" y="5747"/>
                    <a:pt x="14081" y="6728"/>
                  </a:cubicBezTo>
                  <a:cubicBezTo>
                    <a:pt x="14074" y="6844"/>
                    <a:pt x="14066" y="6957"/>
                    <a:pt x="14060" y="7073"/>
                  </a:cubicBezTo>
                  <a:cubicBezTo>
                    <a:pt x="13993" y="8174"/>
                    <a:pt x="13833" y="9308"/>
                    <a:pt x="13128" y="10127"/>
                  </a:cubicBezTo>
                  <a:cubicBezTo>
                    <a:pt x="12811" y="10493"/>
                    <a:pt x="12324" y="10749"/>
                    <a:pt x="11884" y="10778"/>
                  </a:cubicBezTo>
                  <a:cubicBezTo>
                    <a:pt x="11854" y="10780"/>
                    <a:pt x="11824" y="10781"/>
                    <a:pt x="11795" y="10781"/>
                  </a:cubicBezTo>
                  <a:cubicBezTo>
                    <a:pt x="11529" y="10781"/>
                    <a:pt x="11294" y="10696"/>
                    <a:pt x="11110" y="10535"/>
                  </a:cubicBezTo>
                  <a:cubicBezTo>
                    <a:pt x="10744" y="10211"/>
                    <a:pt x="10694" y="9686"/>
                    <a:pt x="10768" y="9303"/>
                  </a:cubicBezTo>
                  <a:cubicBezTo>
                    <a:pt x="10857" y="8845"/>
                    <a:pt x="11117" y="8432"/>
                    <a:pt x="11352" y="8080"/>
                  </a:cubicBezTo>
                  <a:cubicBezTo>
                    <a:pt x="11504" y="7854"/>
                    <a:pt x="11664" y="7627"/>
                    <a:pt x="11820" y="7407"/>
                  </a:cubicBezTo>
                  <a:cubicBezTo>
                    <a:pt x="12415" y="6560"/>
                    <a:pt x="13032" y="5686"/>
                    <a:pt x="13320" y="4679"/>
                  </a:cubicBezTo>
                  <a:cubicBezTo>
                    <a:pt x="13674" y="3449"/>
                    <a:pt x="13387" y="1806"/>
                    <a:pt x="12159" y="1188"/>
                  </a:cubicBezTo>
                  <a:cubicBezTo>
                    <a:pt x="11938" y="1077"/>
                    <a:pt x="11712" y="1020"/>
                    <a:pt x="11505" y="1020"/>
                  </a:cubicBezTo>
                  <a:cubicBezTo>
                    <a:pt x="11366" y="1020"/>
                    <a:pt x="11235" y="1045"/>
                    <a:pt x="11118" y="1097"/>
                  </a:cubicBezTo>
                  <a:cubicBezTo>
                    <a:pt x="10785" y="1244"/>
                    <a:pt x="10598" y="1563"/>
                    <a:pt x="10419" y="1870"/>
                  </a:cubicBezTo>
                  <a:cubicBezTo>
                    <a:pt x="10290" y="2086"/>
                    <a:pt x="10159" y="2310"/>
                    <a:pt x="9978" y="2474"/>
                  </a:cubicBezTo>
                  <a:cubicBezTo>
                    <a:pt x="9782" y="2652"/>
                    <a:pt x="9507" y="2751"/>
                    <a:pt x="9220" y="2751"/>
                  </a:cubicBezTo>
                  <a:cubicBezTo>
                    <a:pt x="9198" y="2751"/>
                    <a:pt x="9177" y="2750"/>
                    <a:pt x="9155" y="2749"/>
                  </a:cubicBezTo>
                  <a:cubicBezTo>
                    <a:pt x="8841" y="2732"/>
                    <a:pt x="8553" y="2600"/>
                    <a:pt x="8364" y="2387"/>
                  </a:cubicBezTo>
                  <a:cubicBezTo>
                    <a:pt x="8205" y="2210"/>
                    <a:pt x="8105" y="1984"/>
                    <a:pt x="8008" y="1766"/>
                  </a:cubicBezTo>
                  <a:cubicBezTo>
                    <a:pt x="7960" y="1659"/>
                    <a:pt x="7911" y="1548"/>
                    <a:pt x="7855" y="1443"/>
                  </a:cubicBezTo>
                  <a:cubicBezTo>
                    <a:pt x="7381" y="553"/>
                    <a:pt x="6344" y="1"/>
                    <a:pt x="52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835175" y="3165525"/>
              <a:ext cx="59300" cy="52025"/>
            </a:xfrm>
            <a:custGeom>
              <a:avLst/>
              <a:gdLst/>
              <a:ahLst/>
              <a:cxnLst/>
              <a:rect l="l" t="t" r="r" b="b"/>
              <a:pathLst>
                <a:path w="2372" h="2081" extrusionOk="0">
                  <a:moveTo>
                    <a:pt x="1159" y="1"/>
                  </a:moveTo>
                  <a:cubicBezTo>
                    <a:pt x="981" y="1"/>
                    <a:pt x="804" y="44"/>
                    <a:pt x="650" y="135"/>
                  </a:cubicBezTo>
                  <a:lnTo>
                    <a:pt x="694" y="209"/>
                  </a:lnTo>
                  <a:cubicBezTo>
                    <a:pt x="835" y="125"/>
                    <a:pt x="997" y="86"/>
                    <a:pt x="1161" y="86"/>
                  </a:cubicBezTo>
                  <a:cubicBezTo>
                    <a:pt x="1499" y="86"/>
                    <a:pt x="1843" y="254"/>
                    <a:pt x="2016" y="546"/>
                  </a:cubicBezTo>
                  <a:cubicBezTo>
                    <a:pt x="2274" y="980"/>
                    <a:pt x="2116" y="1611"/>
                    <a:pt x="1682" y="1871"/>
                  </a:cubicBezTo>
                  <a:cubicBezTo>
                    <a:pt x="1539" y="1956"/>
                    <a:pt x="1375" y="1996"/>
                    <a:pt x="1210" y="1996"/>
                  </a:cubicBezTo>
                  <a:cubicBezTo>
                    <a:pt x="873" y="1996"/>
                    <a:pt x="531" y="1829"/>
                    <a:pt x="357" y="1539"/>
                  </a:cubicBezTo>
                  <a:cubicBezTo>
                    <a:pt x="98" y="1105"/>
                    <a:pt x="253" y="474"/>
                    <a:pt x="686" y="213"/>
                  </a:cubicBezTo>
                  <a:lnTo>
                    <a:pt x="641" y="140"/>
                  </a:lnTo>
                  <a:cubicBezTo>
                    <a:pt x="172" y="425"/>
                    <a:pt x="0" y="1112"/>
                    <a:pt x="284" y="1583"/>
                  </a:cubicBezTo>
                  <a:cubicBezTo>
                    <a:pt x="474" y="1900"/>
                    <a:pt x="846" y="2081"/>
                    <a:pt x="1213" y="2081"/>
                  </a:cubicBezTo>
                  <a:cubicBezTo>
                    <a:pt x="1392" y="2081"/>
                    <a:pt x="1571" y="2037"/>
                    <a:pt x="1727" y="1944"/>
                  </a:cubicBezTo>
                  <a:cubicBezTo>
                    <a:pt x="2197" y="1663"/>
                    <a:pt x="2372" y="976"/>
                    <a:pt x="2090" y="503"/>
                  </a:cubicBezTo>
                  <a:cubicBezTo>
                    <a:pt x="1901" y="185"/>
                    <a:pt x="1527" y="1"/>
                    <a:pt x="115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854075" y="2396425"/>
              <a:ext cx="122850" cy="189400"/>
            </a:xfrm>
            <a:custGeom>
              <a:avLst/>
              <a:gdLst/>
              <a:ahLst/>
              <a:cxnLst/>
              <a:rect l="l" t="t" r="r" b="b"/>
              <a:pathLst>
                <a:path w="4914" h="7576" extrusionOk="0">
                  <a:moveTo>
                    <a:pt x="826" y="86"/>
                  </a:moveTo>
                  <a:cubicBezTo>
                    <a:pt x="918" y="86"/>
                    <a:pt x="1009" y="107"/>
                    <a:pt x="1089" y="152"/>
                  </a:cubicBezTo>
                  <a:cubicBezTo>
                    <a:pt x="1342" y="291"/>
                    <a:pt x="1448" y="589"/>
                    <a:pt x="1552" y="876"/>
                  </a:cubicBezTo>
                  <a:cubicBezTo>
                    <a:pt x="1577" y="948"/>
                    <a:pt x="1601" y="1018"/>
                    <a:pt x="1630" y="1087"/>
                  </a:cubicBezTo>
                  <a:cubicBezTo>
                    <a:pt x="1978" y="1952"/>
                    <a:pt x="2871" y="2584"/>
                    <a:pt x="3803" y="2624"/>
                  </a:cubicBezTo>
                  <a:cubicBezTo>
                    <a:pt x="3861" y="2626"/>
                    <a:pt x="3919" y="2627"/>
                    <a:pt x="3975" y="2627"/>
                  </a:cubicBezTo>
                  <a:cubicBezTo>
                    <a:pt x="4135" y="2629"/>
                    <a:pt x="4285" y="2629"/>
                    <a:pt x="4429" y="2671"/>
                  </a:cubicBezTo>
                  <a:cubicBezTo>
                    <a:pt x="4606" y="2722"/>
                    <a:pt x="4801" y="2866"/>
                    <a:pt x="4812" y="3066"/>
                  </a:cubicBezTo>
                  <a:cubicBezTo>
                    <a:pt x="4830" y="3358"/>
                    <a:pt x="4471" y="3539"/>
                    <a:pt x="4256" y="3620"/>
                  </a:cubicBezTo>
                  <a:cubicBezTo>
                    <a:pt x="4116" y="3673"/>
                    <a:pt x="3970" y="3724"/>
                    <a:pt x="3824" y="3776"/>
                  </a:cubicBezTo>
                  <a:cubicBezTo>
                    <a:pt x="3156" y="4011"/>
                    <a:pt x="2465" y="4254"/>
                    <a:pt x="2002" y="4792"/>
                  </a:cubicBezTo>
                  <a:cubicBezTo>
                    <a:pt x="1677" y="5172"/>
                    <a:pt x="1509" y="5651"/>
                    <a:pt x="1345" y="6114"/>
                  </a:cubicBezTo>
                  <a:cubicBezTo>
                    <a:pt x="1217" y="6480"/>
                    <a:pt x="1084" y="6858"/>
                    <a:pt x="874" y="7185"/>
                  </a:cubicBezTo>
                  <a:cubicBezTo>
                    <a:pt x="827" y="7260"/>
                    <a:pt x="663" y="7489"/>
                    <a:pt x="465" y="7489"/>
                  </a:cubicBezTo>
                  <a:cubicBezTo>
                    <a:pt x="445" y="7489"/>
                    <a:pt x="423" y="7487"/>
                    <a:pt x="402" y="7481"/>
                  </a:cubicBezTo>
                  <a:cubicBezTo>
                    <a:pt x="224" y="7438"/>
                    <a:pt x="147" y="7207"/>
                    <a:pt x="189" y="7030"/>
                  </a:cubicBezTo>
                  <a:cubicBezTo>
                    <a:pt x="229" y="6861"/>
                    <a:pt x="343" y="6716"/>
                    <a:pt x="452" y="6575"/>
                  </a:cubicBezTo>
                  <a:lnTo>
                    <a:pt x="497" y="6517"/>
                  </a:lnTo>
                  <a:cubicBezTo>
                    <a:pt x="1095" y="5732"/>
                    <a:pt x="1416" y="4759"/>
                    <a:pt x="1400" y="3772"/>
                  </a:cubicBezTo>
                  <a:cubicBezTo>
                    <a:pt x="1388" y="3093"/>
                    <a:pt x="1214" y="2413"/>
                    <a:pt x="894" y="1803"/>
                  </a:cubicBezTo>
                  <a:cubicBezTo>
                    <a:pt x="831" y="1684"/>
                    <a:pt x="737" y="1559"/>
                    <a:pt x="636" y="1428"/>
                  </a:cubicBezTo>
                  <a:cubicBezTo>
                    <a:pt x="373" y="1085"/>
                    <a:pt x="103" y="730"/>
                    <a:pt x="311" y="368"/>
                  </a:cubicBezTo>
                  <a:cubicBezTo>
                    <a:pt x="413" y="190"/>
                    <a:pt x="621" y="86"/>
                    <a:pt x="826" y="86"/>
                  </a:cubicBezTo>
                  <a:close/>
                  <a:moveTo>
                    <a:pt x="828" y="1"/>
                  </a:moveTo>
                  <a:cubicBezTo>
                    <a:pt x="592" y="1"/>
                    <a:pt x="353" y="120"/>
                    <a:pt x="236" y="325"/>
                  </a:cubicBezTo>
                  <a:cubicBezTo>
                    <a:pt x="0" y="736"/>
                    <a:pt x="301" y="1132"/>
                    <a:pt x="569" y="1481"/>
                  </a:cubicBezTo>
                  <a:cubicBezTo>
                    <a:pt x="666" y="1609"/>
                    <a:pt x="759" y="1731"/>
                    <a:pt x="818" y="1843"/>
                  </a:cubicBezTo>
                  <a:cubicBezTo>
                    <a:pt x="1131" y="2442"/>
                    <a:pt x="1302" y="3109"/>
                    <a:pt x="1313" y="3774"/>
                  </a:cubicBezTo>
                  <a:cubicBezTo>
                    <a:pt x="1331" y="4741"/>
                    <a:pt x="1015" y="5696"/>
                    <a:pt x="428" y="6464"/>
                  </a:cubicBezTo>
                  <a:lnTo>
                    <a:pt x="383" y="6522"/>
                  </a:lnTo>
                  <a:cubicBezTo>
                    <a:pt x="269" y="6669"/>
                    <a:pt x="149" y="6823"/>
                    <a:pt x="106" y="7010"/>
                  </a:cubicBezTo>
                  <a:cubicBezTo>
                    <a:pt x="55" y="7231"/>
                    <a:pt x="152" y="7508"/>
                    <a:pt x="380" y="7564"/>
                  </a:cubicBezTo>
                  <a:cubicBezTo>
                    <a:pt x="410" y="7572"/>
                    <a:pt x="439" y="7576"/>
                    <a:pt x="466" y="7576"/>
                  </a:cubicBezTo>
                  <a:cubicBezTo>
                    <a:pt x="698" y="7576"/>
                    <a:pt x="876" y="7342"/>
                    <a:pt x="948" y="7231"/>
                  </a:cubicBezTo>
                  <a:cubicBezTo>
                    <a:pt x="1163" y="6897"/>
                    <a:pt x="1297" y="6514"/>
                    <a:pt x="1427" y="6142"/>
                  </a:cubicBezTo>
                  <a:cubicBezTo>
                    <a:pt x="1587" y="5686"/>
                    <a:pt x="1752" y="5215"/>
                    <a:pt x="2067" y="4849"/>
                  </a:cubicBezTo>
                  <a:cubicBezTo>
                    <a:pt x="2514" y="4328"/>
                    <a:pt x="3195" y="4088"/>
                    <a:pt x="3853" y="3857"/>
                  </a:cubicBezTo>
                  <a:cubicBezTo>
                    <a:pt x="3999" y="3806"/>
                    <a:pt x="4144" y="3755"/>
                    <a:pt x="4287" y="3700"/>
                  </a:cubicBezTo>
                  <a:cubicBezTo>
                    <a:pt x="4697" y="3545"/>
                    <a:pt x="4913" y="3318"/>
                    <a:pt x="4899" y="3061"/>
                  </a:cubicBezTo>
                  <a:cubicBezTo>
                    <a:pt x="4884" y="2818"/>
                    <a:pt x="4665" y="2648"/>
                    <a:pt x="4453" y="2587"/>
                  </a:cubicBezTo>
                  <a:cubicBezTo>
                    <a:pt x="4298" y="2544"/>
                    <a:pt x="4135" y="2543"/>
                    <a:pt x="3976" y="2541"/>
                  </a:cubicBezTo>
                  <a:cubicBezTo>
                    <a:pt x="3920" y="2541"/>
                    <a:pt x="3864" y="2541"/>
                    <a:pt x="3808" y="2538"/>
                  </a:cubicBezTo>
                  <a:cubicBezTo>
                    <a:pt x="2908" y="2499"/>
                    <a:pt x="2045" y="1889"/>
                    <a:pt x="1709" y="1053"/>
                  </a:cubicBezTo>
                  <a:cubicBezTo>
                    <a:pt x="1683" y="988"/>
                    <a:pt x="1658" y="917"/>
                    <a:pt x="1632" y="847"/>
                  </a:cubicBezTo>
                  <a:cubicBezTo>
                    <a:pt x="1525" y="544"/>
                    <a:pt x="1412" y="232"/>
                    <a:pt x="1131" y="77"/>
                  </a:cubicBezTo>
                  <a:cubicBezTo>
                    <a:pt x="1038" y="25"/>
                    <a:pt x="933" y="1"/>
                    <a:pt x="82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1263250" y="2290175"/>
              <a:ext cx="475950" cy="274025"/>
            </a:xfrm>
            <a:custGeom>
              <a:avLst/>
              <a:gdLst/>
              <a:ahLst/>
              <a:cxnLst/>
              <a:rect l="l" t="t" r="r" b="b"/>
              <a:pathLst>
                <a:path w="19038" h="10961" extrusionOk="0">
                  <a:moveTo>
                    <a:pt x="8151" y="86"/>
                  </a:moveTo>
                  <a:cubicBezTo>
                    <a:pt x="8463" y="86"/>
                    <a:pt x="8776" y="110"/>
                    <a:pt x="9083" y="176"/>
                  </a:cubicBezTo>
                  <a:cubicBezTo>
                    <a:pt x="9515" y="267"/>
                    <a:pt x="9909" y="447"/>
                    <a:pt x="10220" y="695"/>
                  </a:cubicBezTo>
                  <a:cubicBezTo>
                    <a:pt x="10323" y="776"/>
                    <a:pt x="10415" y="872"/>
                    <a:pt x="10507" y="965"/>
                  </a:cubicBezTo>
                  <a:cubicBezTo>
                    <a:pt x="10635" y="1098"/>
                    <a:pt x="10769" y="1236"/>
                    <a:pt x="10933" y="1337"/>
                  </a:cubicBezTo>
                  <a:cubicBezTo>
                    <a:pt x="11000" y="1379"/>
                    <a:pt x="11069" y="1420"/>
                    <a:pt x="11134" y="1460"/>
                  </a:cubicBezTo>
                  <a:cubicBezTo>
                    <a:pt x="11721" y="1814"/>
                    <a:pt x="12227" y="2118"/>
                    <a:pt x="12359" y="2877"/>
                  </a:cubicBezTo>
                  <a:cubicBezTo>
                    <a:pt x="12407" y="3153"/>
                    <a:pt x="12393" y="3439"/>
                    <a:pt x="12379" y="3718"/>
                  </a:cubicBezTo>
                  <a:cubicBezTo>
                    <a:pt x="12367" y="3944"/>
                    <a:pt x="12356" y="4176"/>
                    <a:pt x="12377" y="4405"/>
                  </a:cubicBezTo>
                  <a:cubicBezTo>
                    <a:pt x="12499" y="5736"/>
                    <a:pt x="13681" y="6692"/>
                    <a:pt x="14744" y="7142"/>
                  </a:cubicBezTo>
                  <a:cubicBezTo>
                    <a:pt x="15440" y="7438"/>
                    <a:pt x="16190" y="7608"/>
                    <a:pt x="16914" y="7773"/>
                  </a:cubicBezTo>
                  <a:cubicBezTo>
                    <a:pt x="17392" y="7883"/>
                    <a:pt x="17889" y="7995"/>
                    <a:pt x="18366" y="8144"/>
                  </a:cubicBezTo>
                  <a:cubicBezTo>
                    <a:pt x="18653" y="8234"/>
                    <a:pt x="18944" y="8416"/>
                    <a:pt x="18898" y="8665"/>
                  </a:cubicBezTo>
                  <a:cubicBezTo>
                    <a:pt x="18866" y="8839"/>
                    <a:pt x="18675" y="8942"/>
                    <a:pt x="18520" y="8998"/>
                  </a:cubicBezTo>
                  <a:cubicBezTo>
                    <a:pt x="18231" y="9101"/>
                    <a:pt x="17938" y="9141"/>
                    <a:pt x="17641" y="9141"/>
                  </a:cubicBezTo>
                  <a:cubicBezTo>
                    <a:pt x="17140" y="9141"/>
                    <a:pt x="16625" y="9027"/>
                    <a:pt x="16092" y="8908"/>
                  </a:cubicBezTo>
                  <a:cubicBezTo>
                    <a:pt x="15562" y="8790"/>
                    <a:pt x="15015" y="8668"/>
                    <a:pt x="14477" y="8668"/>
                  </a:cubicBezTo>
                  <a:cubicBezTo>
                    <a:pt x="14450" y="8668"/>
                    <a:pt x="14424" y="8669"/>
                    <a:pt x="14398" y="8669"/>
                  </a:cubicBezTo>
                  <a:cubicBezTo>
                    <a:pt x="13288" y="8693"/>
                    <a:pt x="12295" y="9249"/>
                    <a:pt x="11335" y="9785"/>
                  </a:cubicBezTo>
                  <a:cubicBezTo>
                    <a:pt x="10697" y="10141"/>
                    <a:pt x="10039" y="10509"/>
                    <a:pt x="9346" y="10725"/>
                  </a:cubicBezTo>
                  <a:cubicBezTo>
                    <a:pt x="9024" y="10826"/>
                    <a:pt x="8729" y="10876"/>
                    <a:pt x="8462" y="10876"/>
                  </a:cubicBezTo>
                  <a:cubicBezTo>
                    <a:pt x="8183" y="10876"/>
                    <a:pt x="7935" y="10821"/>
                    <a:pt x="7719" y="10713"/>
                  </a:cubicBezTo>
                  <a:cubicBezTo>
                    <a:pt x="7349" y="10525"/>
                    <a:pt x="7043" y="10149"/>
                    <a:pt x="6856" y="9654"/>
                  </a:cubicBezTo>
                  <a:cubicBezTo>
                    <a:pt x="6715" y="9281"/>
                    <a:pt x="6647" y="8876"/>
                    <a:pt x="6583" y="8485"/>
                  </a:cubicBezTo>
                  <a:cubicBezTo>
                    <a:pt x="6571" y="8413"/>
                    <a:pt x="6559" y="8341"/>
                    <a:pt x="6547" y="8269"/>
                  </a:cubicBezTo>
                  <a:cubicBezTo>
                    <a:pt x="6348" y="7124"/>
                    <a:pt x="6063" y="6261"/>
                    <a:pt x="5650" y="5553"/>
                  </a:cubicBezTo>
                  <a:cubicBezTo>
                    <a:pt x="5115" y="4642"/>
                    <a:pt x="4350" y="3992"/>
                    <a:pt x="3494" y="3723"/>
                  </a:cubicBezTo>
                  <a:cubicBezTo>
                    <a:pt x="3155" y="3617"/>
                    <a:pt x="2798" y="3569"/>
                    <a:pt x="2454" y="3521"/>
                  </a:cubicBezTo>
                  <a:cubicBezTo>
                    <a:pt x="2100" y="3475"/>
                    <a:pt x="1735" y="3425"/>
                    <a:pt x="1394" y="3313"/>
                  </a:cubicBezTo>
                  <a:cubicBezTo>
                    <a:pt x="732" y="3097"/>
                    <a:pt x="93" y="2498"/>
                    <a:pt x="209" y="1814"/>
                  </a:cubicBezTo>
                  <a:cubicBezTo>
                    <a:pt x="274" y="1433"/>
                    <a:pt x="574" y="1087"/>
                    <a:pt x="1011" y="890"/>
                  </a:cubicBezTo>
                  <a:cubicBezTo>
                    <a:pt x="1408" y="711"/>
                    <a:pt x="1850" y="666"/>
                    <a:pt x="2277" y="624"/>
                  </a:cubicBezTo>
                  <a:lnTo>
                    <a:pt x="6926" y="168"/>
                  </a:lnTo>
                  <a:cubicBezTo>
                    <a:pt x="7330" y="128"/>
                    <a:pt x="7741" y="86"/>
                    <a:pt x="8151" y="86"/>
                  </a:cubicBezTo>
                  <a:close/>
                  <a:moveTo>
                    <a:pt x="8153" y="1"/>
                  </a:moveTo>
                  <a:cubicBezTo>
                    <a:pt x="7738" y="1"/>
                    <a:pt x="7323" y="42"/>
                    <a:pt x="6917" y="81"/>
                  </a:cubicBezTo>
                  <a:lnTo>
                    <a:pt x="2269" y="539"/>
                  </a:lnTo>
                  <a:cubicBezTo>
                    <a:pt x="1834" y="583"/>
                    <a:pt x="1384" y="626"/>
                    <a:pt x="974" y="812"/>
                  </a:cubicBezTo>
                  <a:cubicBezTo>
                    <a:pt x="511" y="1021"/>
                    <a:pt x="193" y="1390"/>
                    <a:pt x="124" y="1800"/>
                  </a:cubicBezTo>
                  <a:cubicBezTo>
                    <a:pt x="0" y="2531"/>
                    <a:pt x="671" y="3167"/>
                    <a:pt x="1366" y="3395"/>
                  </a:cubicBezTo>
                  <a:cubicBezTo>
                    <a:pt x="1715" y="3508"/>
                    <a:pt x="2084" y="3558"/>
                    <a:pt x="2441" y="3606"/>
                  </a:cubicBezTo>
                  <a:cubicBezTo>
                    <a:pt x="2783" y="3652"/>
                    <a:pt x="3136" y="3700"/>
                    <a:pt x="3469" y="3805"/>
                  </a:cubicBezTo>
                  <a:cubicBezTo>
                    <a:pt x="4303" y="4067"/>
                    <a:pt x="5051" y="4704"/>
                    <a:pt x="5575" y="5596"/>
                  </a:cubicBezTo>
                  <a:cubicBezTo>
                    <a:pt x="5983" y="6295"/>
                    <a:pt x="6265" y="7148"/>
                    <a:pt x="6462" y="8283"/>
                  </a:cubicBezTo>
                  <a:cubicBezTo>
                    <a:pt x="6475" y="8356"/>
                    <a:pt x="6486" y="8428"/>
                    <a:pt x="6499" y="8500"/>
                  </a:cubicBezTo>
                  <a:cubicBezTo>
                    <a:pt x="6563" y="8895"/>
                    <a:pt x="6631" y="9302"/>
                    <a:pt x="6776" y="9685"/>
                  </a:cubicBezTo>
                  <a:cubicBezTo>
                    <a:pt x="6969" y="10200"/>
                    <a:pt x="7291" y="10593"/>
                    <a:pt x="7680" y="10790"/>
                  </a:cubicBezTo>
                  <a:cubicBezTo>
                    <a:pt x="7908" y="10903"/>
                    <a:pt x="8169" y="10961"/>
                    <a:pt x="8460" y="10961"/>
                  </a:cubicBezTo>
                  <a:cubicBezTo>
                    <a:pt x="8737" y="10961"/>
                    <a:pt x="9041" y="10910"/>
                    <a:pt x="9371" y="10807"/>
                  </a:cubicBezTo>
                  <a:cubicBezTo>
                    <a:pt x="10073" y="10588"/>
                    <a:pt x="10734" y="10218"/>
                    <a:pt x="11375" y="9859"/>
                  </a:cubicBezTo>
                  <a:cubicBezTo>
                    <a:pt x="12371" y="9303"/>
                    <a:pt x="13311" y="8778"/>
                    <a:pt x="14398" y="8754"/>
                  </a:cubicBezTo>
                  <a:cubicBezTo>
                    <a:pt x="14424" y="8754"/>
                    <a:pt x="14450" y="8753"/>
                    <a:pt x="14477" y="8753"/>
                  </a:cubicBezTo>
                  <a:cubicBezTo>
                    <a:pt x="15009" y="8753"/>
                    <a:pt x="15548" y="8874"/>
                    <a:pt x="16073" y="8991"/>
                  </a:cubicBezTo>
                  <a:cubicBezTo>
                    <a:pt x="16592" y="9106"/>
                    <a:pt x="17122" y="9224"/>
                    <a:pt x="17643" y="9224"/>
                  </a:cubicBezTo>
                  <a:cubicBezTo>
                    <a:pt x="17949" y="9224"/>
                    <a:pt x="18252" y="9184"/>
                    <a:pt x="18549" y="9078"/>
                  </a:cubicBezTo>
                  <a:cubicBezTo>
                    <a:pt x="18800" y="8986"/>
                    <a:pt x="18951" y="8849"/>
                    <a:pt x="18981" y="8681"/>
                  </a:cubicBezTo>
                  <a:cubicBezTo>
                    <a:pt x="19037" y="8376"/>
                    <a:pt x="18714" y="8162"/>
                    <a:pt x="18390" y="8061"/>
                  </a:cubicBezTo>
                  <a:cubicBezTo>
                    <a:pt x="17911" y="7912"/>
                    <a:pt x="17413" y="7798"/>
                    <a:pt x="16931" y="7688"/>
                  </a:cubicBezTo>
                  <a:cubicBezTo>
                    <a:pt x="16211" y="7524"/>
                    <a:pt x="15466" y="7355"/>
                    <a:pt x="14777" y="7063"/>
                  </a:cubicBezTo>
                  <a:cubicBezTo>
                    <a:pt x="13737" y="6621"/>
                    <a:pt x="12580" y="5689"/>
                    <a:pt x="12462" y="4397"/>
                  </a:cubicBezTo>
                  <a:cubicBezTo>
                    <a:pt x="12441" y="4174"/>
                    <a:pt x="12452" y="3944"/>
                    <a:pt x="12464" y="3721"/>
                  </a:cubicBezTo>
                  <a:cubicBezTo>
                    <a:pt x="12478" y="3439"/>
                    <a:pt x="12492" y="3148"/>
                    <a:pt x="12443" y="2863"/>
                  </a:cubicBezTo>
                  <a:cubicBezTo>
                    <a:pt x="12303" y="2065"/>
                    <a:pt x="11757" y="1736"/>
                    <a:pt x="11179" y="1387"/>
                  </a:cubicBezTo>
                  <a:cubicBezTo>
                    <a:pt x="11112" y="1346"/>
                    <a:pt x="11045" y="1305"/>
                    <a:pt x="10977" y="1263"/>
                  </a:cubicBezTo>
                  <a:cubicBezTo>
                    <a:pt x="10822" y="1169"/>
                    <a:pt x="10699" y="1041"/>
                    <a:pt x="10568" y="906"/>
                  </a:cubicBezTo>
                  <a:cubicBezTo>
                    <a:pt x="10475" y="810"/>
                    <a:pt x="10379" y="712"/>
                    <a:pt x="10273" y="626"/>
                  </a:cubicBezTo>
                  <a:cubicBezTo>
                    <a:pt x="9951" y="371"/>
                    <a:pt x="9546" y="186"/>
                    <a:pt x="9101" y="91"/>
                  </a:cubicBezTo>
                  <a:cubicBezTo>
                    <a:pt x="8787" y="24"/>
                    <a:pt x="8470" y="1"/>
                    <a:pt x="81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1902700" y="2332075"/>
              <a:ext cx="37175" cy="47750"/>
            </a:xfrm>
            <a:custGeom>
              <a:avLst/>
              <a:gdLst/>
              <a:ahLst/>
              <a:cxnLst/>
              <a:rect l="l" t="t" r="r" b="b"/>
              <a:pathLst>
                <a:path w="1487" h="1910" extrusionOk="0">
                  <a:moveTo>
                    <a:pt x="588" y="87"/>
                  </a:moveTo>
                  <a:cubicBezTo>
                    <a:pt x="665" y="87"/>
                    <a:pt x="742" y="108"/>
                    <a:pt x="822" y="151"/>
                  </a:cubicBezTo>
                  <a:cubicBezTo>
                    <a:pt x="1149" y="330"/>
                    <a:pt x="1400" y="835"/>
                    <a:pt x="1389" y="1134"/>
                  </a:cubicBezTo>
                  <a:cubicBezTo>
                    <a:pt x="1381" y="1381"/>
                    <a:pt x="1259" y="1610"/>
                    <a:pt x="1072" y="1731"/>
                  </a:cubicBezTo>
                  <a:cubicBezTo>
                    <a:pt x="976" y="1793"/>
                    <a:pt x="864" y="1824"/>
                    <a:pt x="755" y="1824"/>
                  </a:cubicBezTo>
                  <a:cubicBezTo>
                    <a:pt x="634" y="1824"/>
                    <a:pt x="517" y="1787"/>
                    <a:pt x="426" y="1714"/>
                  </a:cubicBezTo>
                  <a:cubicBezTo>
                    <a:pt x="234" y="1558"/>
                    <a:pt x="89" y="1116"/>
                    <a:pt x="101" y="727"/>
                  </a:cubicBezTo>
                  <a:cubicBezTo>
                    <a:pt x="111" y="465"/>
                    <a:pt x="191" y="268"/>
                    <a:pt x="329" y="173"/>
                  </a:cubicBezTo>
                  <a:cubicBezTo>
                    <a:pt x="412" y="116"/>
                    <a:pt x="498" y="87"/>
                    <a:pt x="588" y="87"/>
                  </a:cubicBezTo>
                  <a:close/>
                  <a:moveTo>
                    <a:pt x="588" y="0"/>
                  </a:moveTo>
                  <a:cubicBezTo>
                    <a:pt x="482" y="0"/>
                    <a:pt x="378" y="35"/>
                    <a:pt x="279" y="103"/>
                  </a:cubicBezTo>
                  <a:cubicBezTo>
                    <a:pt x="119" y="213"/>
                    <a:pt x="26" y="434"/>
                    <a:pt x="16" y="724"/>
                  </a:cubicBezTo>
                  <a:cubicBezTo>
                    <a:pt x="0" y="1144"/>
                    <a:pt x="157" y="1608"/>
                    <a:pt x="372" y="1781"/>
                  </a:cubicBezTo>
                  <a:cubicBezTo>
                    <a:pt x="478" y="1866"/>
                    <a:pt x="614" y="1909"/>
                    <a:pt x="753" y="1909"/>
                  </a:cubicBezTo>
                  <a:cubicBezTo>
                    <a:pt x="880" y="1909"/>
                    <a:pt x="1008" y="1874"/>
                    <a:pt x="1118" y="1802"/>
                  </a:cubicBezTo>
                  <a:cubicBezTo>
                    <a:pt x="1328" y="1666"/>
                    <a:pt x="1466" y="1411"/>
                    <a:pt x="1475" y="1137"/>
                  </a:cubicBezTo>
                  <a:cubicBezTo>
                    <a:pt x="1486" y="807"/>
                    <a:pt x="1221" y="271"/>
                    <a:pt x="862" y="76"/>
                  </a:cubicBezTo>
                  <a:cubicBezTo>
                    <a:pt x="770" y="25"/>
                    <a:pt x="678" y="0"/>
                    <a:pt x="58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1980000" y="2543575"/>
              <a:ext cx="27300" cy="90125"/>
            </a:xfrm>
            <a:custGeom>
              <a:avLst/>
              <a:gdLst/>
              <a:ahLst/>
              <a:cxnLst/>
              <a:rect l="l" t="t" r="r" b="b"/>
              <a:pathLst>
                <a:path w="1092" h="3605" extrusionOk="0">
                  <a:moveTo>
                    <a:pt x="372" y="87"/>
                  </a:moveTo>
                  <a:cubicBezTo>
                    <a:pt x="420" y="87"/>
                    <a:pt x="475" y="131"/>
                    <a:pt x="515" y="173"/>
                  </a:cubicBezTo>
                  <a:cubicBezTo>
                    <a:pt x="590" y="250"/>
                    <a:pt x="624" y="364"/>
                    <a:pt x="654" y="465"/>
                  </a:cubicBezTo>
                  <a:cubicBezTo>
                    <a:pt x="798" y="939"/>
                    <a:pt x="945" y="1429"/>
                    <a:pt x="979" y="1930"/>
                  </a:cubicBezTo>
                  <a:cubicBezTo>
                    <a:pt x="1005" y="2321"/>
                    <a:pt x="966" y="2883"/>
                    <a:pt x="638" y="3347"/>
                  </a:cubicBezTo>
                  <a:cubicBezTo>
                    <a:pt x="574" y="3438"/>
                    <a:pt x="478" y="3518"/>
                    <a:pt x="391" y="3518"/>
                  </a:cubicBezTo>
                  <a:cubicBezTo>
                    <a:pt x="369" y="3518"/>
                    <a:pt x="347" y="3513"/>
                    <a:pt x="327" y="3501"/>
                  </a:cubicBezTo>
                  <a:cubicBezTo>
                    <a:pt x="258" y="3461"/>
                    <a:pt x="239" y="3365"/>
                    <a:pt x="228" y="3267"/>
                  </a:cubicBezTo>
                  <a:cubicBezTo>
                    <a:pt x="158" y="2607"/>
                    <a:pt x="87" y="1843"/>
                    <a:pt x="135" y="1115"/>
                  </a:cubicBezTo>
                  <a:cubicBezTo>
                    <a:pt x="137" y="1092"/>
                    <a:pt x="138" y="1062"/>
                    <a:pt x="140" y="1027"/>
                  </a:cubicBezTo>
                  <a:cubicBezTo>
                    <a:pt x="150" y="810"/>
                    <a:pt x="178" y="156"/>
                    <a:pt x="348" y="90"/>
                  </a:cubicBezTo>
                  <a:cubicBezTo>
                    <a:pt x="356" y="88"/>
                    <a:pt x="364" y="87"/>
                    <a:pt x="372" y="87"/>
                  </a:cubicBezTo>
                  <a:close/>
                  <a:moveTo>
                    <a:pt x="371" y="0"/>
                  </a:moveTo>
                  <a:cubicBezTo>
                    <a:pt x="353" y="0"/>
                    <a:pt x="335" y="3"/>
                    <a:pt x="318" y="10"/>
                  </a:cubicBezTo>
                  <a:cubicBezTo>
                    <a:pt x="122" y="85"/>
                    <a:pt x="76" y="540"/>
                    <a:pt x="53" y="1022"/>
                  </a:cubicBezTo>
                  <a:cubicBezTo>
                    <a:pt x="52" y="1059"/>
                    <a:pt x="50" y="1087"/>
                    <a:pt x="49" y="1108"/>
                  </a:cubicBezTo>
                  <a:cubicBezTo>
                    <a:pt x="1" y="1845"/>
                    <a:pt x="73" y="2614"/>
                    <a:pt x="143" y="3275"/>
                  </a:cubicBezTo>
                  <a:cubicBezTo>
                    <a:pt x="156" y="3397"/>
                    <a:pt x="182" y="3515"/>
                    <a:pt x="282" y="3574"/>
                  </a:cubicBezTo>
                  <a:cubicBezTo>
                    <a:pt x="318" y="3595"/>
                    <a:pt x="355" y="3605"/>
                    <a:pt x="391" y="3605"/>
                  </a:cubicBezTo>
                  <a:cubicBezTo>
                    <a:pt x="508" y="3605"/>
                    <a:pt x="627" y="3512"/>
                    <a:pt x="708" y="3397"/>
                  </a:cubicBezTo>
                  <a:cubicBezTo>
                    <a:pt x="1051" y="2911"/>
                    <a:pt x="1091" y="2329"/>
                    <a:pt x="1064" y="1925"/>
                  </a:cubicBezTo>
                  <a:cubicBezTo>
                    <a:pt x="1030" y="1413"/>
                    <a:pt x="881" y="918"/>
                    <a:pt x="736" y="439"/>
                  </a:cubicBezTo>
                  <a:cubicBezTo>
                    <a:pt x="704" y="330"/>
                    <a:pt x="665" y="205"/>
                    <a:pt x="577" y="114"/>
                  </a:cubicBezTo>
                  <a:cubicBezTo>
                    <a:pt x="504" y="38"/>
                    <a:pt x="435" y="0"/>
                    <a:pt x="37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2169650" y="2312100"/>
              <a:ext cx="173475" cy="318725"/>
            </a:xfrm>
            <a:custGeom>
              <a:avLst/>
              <a:gdLst/>
              <a:ahLst/>
              <a:cxnLst/>
              <a:rect l="l" t="t" r="r" b="b"/>
              <a:pathLst>
                <a:path w="6939" h="12749" extrusionOk="0">
                  <a:moveTo>
                    <a:pt x="4558" y="86"/>
                  </a:moveTo>
                  <a:cubicBezTo>
                    <a:pt x="4865" y="86"/>
                    <a:pt x="5172" y="111"/>
                    <a:pt x="5475" y="162"/>
                  </a:cubicBezTo>
                  <a:cubicBezTo>
                    <a:pt x="5731" y="207"/>
                    <a:pt x="6018" y="279"/>
                    <a:pt x="6196" y="486"/>
                  </a:cubicBezTo>
                  <a:cubicBezTo>
                    <a:pt x="6364" y="681"/>
                    <a:pt x="6399" y="951"/>
                    <a:pt x="6425" y="1259"/>
                  </a:cubicBezTo>
                  <a:cubicBezTo>
                    <a:pt x="6634" y="3757"/>
                    <a:pt x="6852" y="6342"/>
                    <a:pt x="6633" y="8884"/>
                  </a:cubicBezTo>
                  <a:cubicBezTo>
                    <a:pt x="6598" y="9294"/>
                    <a:pt x="6534" y="9756"/>
                    <a:pt x="6229" y="10044"/>
                  </a:cubicBezTo>
                  <a:cubicBezTo>
                    <a:pt x="6096" y="10169"/>
                    <a:pt x="5923" y="10252"/>
                    <a:pt x="5757" y="10332"/>
                  </a:cubicBezTo>
                  <a:cubicBezTo>
                    <a:pt x="5579" y="10419"/>
                    <a:pt x="5395" y="10508"/>
                    <a:pt x="5251" y="10649"/>
                  </a:cubicBezTo>
                  <a:cubicBezTo>
                    <a:pt x="5011" y="10886"/>
                    <a:pt x="4924" y="11219"/>
                    <a:pt x="4841" y="11541"/>
                  </a:cubicBezTo>
                  <a:cubicBezTo>
                    <a:pt x="4763" y="11839"/>
                    <a:pt x="4684" y="12148"/>
                    <a:pt x="4481" y="12369"/>
                  </a:cubicBezTo>
                  <a:cubicBezTo>
                    <a:pt x="4292" y="12574"/>
                    <a:pt x="4030" y="12663"/>
                    <a:pt x="3764" y="12663"/>
                  </a:cubicBezTo>
                  <a:cubicBezTo>
                    <a:pt x="3482" y="12663"/>
                    <a:pt x="3195" y="12563"/>
                    <a:pt x="2985" y="12393"/>
                  </a:cubicBezTo>
                  <a:cubicBezTo>
                    <a:pt x="2598" y="12081"/>
                    <a:pt x="2362" y="11538"/>
                    <a:pt x="2343" y="10902"/>
                  </a:cubicBezTo>
                  <a:cubicBezTo>
                    <a:pt x="2328" y="10430"/>
                    <a:pt x="2421" y="9954"/>
                    <a:pt x="2511" y="9493"/>
                  </a:cubicBezTo>
                  <a:cubicBezTo>
                    <a:pt x="2529" y="9402"/>
                    <a:pt x="2546" y="9309"/>
                    <a:pt x="2564" y="9216"/>
                  </a:cubicBezTo>
                  <a:cubicBezTo>
                    <a:pt x="2761" y="8161"/>
                    <a:pt x="2799" y="7314"/>
                    <a:pt x="2687" y="6550"/>
                  </a:cubicBezTo>
                  <a:cubicBezTo>
                    <a:pt x="2545" y="5586"/>
                    <a:pt x="2135" y="4740"/>
                    <a:pt x="1534" y="4167"/>
                  </a:cubicBezTo>
                  <a:cubicBezTo>
                    <a:pt x="1413" y="4050"/>
                    <a:pt x="1276" y="3936"/>
                    <a:pt x="1145" y="3829"/>
                  </a:cubicBezTo>
                  <a:cubicBezTo>
                    <a:pt x="790" y="3534"/>
                    <a:pt x="421" y="3232"/>
                    <a:pt x="288" y="2799"/>
                  </a:cubicBezTo>
                  <a:cubicBezTo>
                    <a:pt x="95" y="2167"/>
                    <a:pt x="497" y="1510"/>
                    <a:pt x="955" y="1169"/>
                  </a:cubicBezTo>
                  <a:cubicBezTo>
                    <a:pt x="1304" y="908"/>
                    <a:pt x="1720" y="753"/>
                    <a:pt x="2136" y="636"/>
                  </a:cubicBezTo>
                  <a:lnTo>
                    <a:pt x="2136" y="638"/>
                  </a:lnTo>
                  <a:cubicBezTo>
                    <a:pt x="2141" y="636"/>
                    <a:pt x="2146" y="633"/>
                    <a:pt x="2149" y="631"/>
                  </a:cubicBezTo>
                  <a:cubicBezTo>
                    <a:pt x="2345" y="577"/>
                    <a:pt x="2540" y="530"/>
                    <a:pt x="2726" y="487"/>
                  </a:cubicBezTo>
                  <a:lnTo>
                    <a:pt x="2706" y="402"/>
                  </a:lnTo>
                  <a:lnTo>
                    <a:pt x="2686" y="407"/>
                  </a:lnTo>
                  <a:cubicBezTo>
                    <a:pt x="3285" y="194"/>
                    <a:pt x="3922" y="86"/>
                    <a:pt x="4558" y="86"/>
                  </a:cubicBezTo>
                  <a:close/>
                  <a:moveTo>
                    <a:pt x="4558" y="0"/>
                  </a:moveTo>
                  <a:cubicBezTo>
                    <a:pt x="3717" y="0"/>
                    <a:pt x="2876" y="188"/>
                    <a:pt x="2119" y="551"/>
                  </a:cubicBezTo>
                  <a:cubicBezTo>
                    <a:pt x="1694" y="670"/>
                    <a:pt x="1265" y="830"/>
                    <a:pt x="903" y="1100"/>
                  </a:cubicBezTo>
                  <a:cubicBezTo>
                    <a:pt x="423" y="1459"/>
                    <a:pt x="0" y="2152"/>
                    <a:pt x="207" y="2825"/>
                  </a:cubicBezTo>
                  <a:cubicBezTo>
                    <a:pt x="346" y="3281"/>
                    <a:pt x="724" y="3594"/>
                    <a:pt x="1091" y="3896"/>
                  </a:cubicBezTo>
                  <a:cubicBezTo>
                    <a:pt x="1220" y="4002"/>
                    <a:pt x="1355" y="4114"/>
                    <a:pt x="1475" y="4229"/>
                  </a:cubicBezTo>
                  <a:cubicBezTo>
                    <a:pt x="2063" y="4790"/>
                    <a:pt x="2461" y="5618"/>
                    <a:pt x="2602" y="6563"/>
                  </a:cubicBezTo>
                  <a:cubicBezTo>
                    <a:pt x="2713" y="7317"/>
                    <a:pt x="2674" y="8154"/>
                    <a:pt x="2479" y="9202"/>
                  </a:cubicBezTo>
                  <a:cubicBezTo>
                    <a:pt x="2461" y="9293"/>
                    <a:pt x="2444" y="9386"/>
                    <a:pt x="2426" y="9477"/>
                  </a:cubicBezTo>
                  <a:cubicBezTo>
                    <a:pt x="2335" y="9941"/>
                    <a:pt x="2242" y="10423"/>
                    <a:pt x="2256" y="10905"/>
                  </a:cubicBezTo>
                  <a:cubicBezTo>
                    <a:pt x="2277" y="11565"/>
                    <a:pt x="2524" y="12132"/>
                    <a:pt x="2931" y="12460"/>
                  </a:cubicBezTo>
                  <a:cubicBezTo>
                    <a:pt x="3155" y="12641"/>
                    <a:pt x="3462" y="12748"/>
                    <a:pt x="3765" y="12748"/>
                  </a:cubicBezTo>
                  <a:cubicBezTo>
                    <a:pt x="4053" y="12748"/>
                    <a:pt x="4338" y="12651"/>
                    <a:pt x="4543" y="12427"/>
                  </a:cubicBezTo>
                  <a:cubicBezTo>
                    <a:pt x="4761" y="12191"/>
                    <a:pt x="4844" y="11871"/>
                    <a:pt x="4924" y="11563"/>
                  </a:cubicBezTo>
                  <a:cubicBezTo>
                    <a:pt x="5008" y="11238"/>
                    <a:pt x="5088" y="10931"/>
                    <a:pt x="5310" y="10712"/>
                  </a:cubicBezTo>
                  <a:cubicBezTo>
                    <a:pt x="5445" y="10579"/>
                    <a:pt x="5614" y="10497"/>
                    <a:pt x="5794" y="10411"/>
                  </a:cubicBezTo>
                  <a:cubicBezTo>
                    <a:pt x="5967" y="10327"/>
                    <a:pt x="6146" y="10241"/>
                    <a:pt x="6289" y="10106"/>
                  </a:cubicBezTo>
                  <a:cubicBezTo>
                    <a:pt x="6615" y="9799"/>
                    <a:pt x="6681" y="9318"/>
                    <a:pt x="6718" y="8892"/>
                  </a:cubicBezTo>
                  <a:cubicBezTo>
                    <a:pt x="6939" y="6343"/>
                    <a:pt x="6721" y="3755"/>
                    <a:pt x="6511" y="1253"/>
                  </a:cubicBezTo>
                  <a:cubicBezTo>
                    <a:pt x="6484" y="929"/>
                    <a:pt x="6446" y="646"/>
                    <a:pt x="6260" y="429"/>
                  </a:cubicBezTo>
                  <a:cubicBezTo>
                    <a:pt x="6066" y="204"/>
                    <a:pt x="5762" y="125"/>
                    <a:pt x="5490" y="79"/>
                  </a:cubicBezTo>
                  <a:cubicBezTo>
                    <a:pt x="5182" y="26"/>
                    <a:pt x="4870" y="0"/>
                    <a:pt x="455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2182925" y="2608550"/>
              <a:ext cx="137975" cy="99900"/>
            </a:xfrm>
            <a:custGeom>
              <a:avLst/>
              <a:gdLst/>
              <a:ahLst/>
              <a:cxnLst/>
              <a:rect l="l" t="t" r="r" b="b"/>
              <a:pathLst>
                <a:path w="5519" h="3996" extrusionOk="0">
                  <a:moveTo>
                    <a:pt x="5146" y="87"/>
                  </a:moveTo>
                  <a:cubicBezTo>
                    <a:pt x="5192" y="87"/>
                    <a:pt x="5236" y="97"/>
                    <a:pt x="5276" y="120"/>
                  </a:cubicBezTo>
                  <a:cubicBezTo>
                    <a:pt x="5389" y="186"/>
                    <a:pt x="5428" y="335"/>
                    <a:pt x="5417" y="452"/>
                  </a:cubicBezTo>
                  <a:cubicBezTo>
                    <a:pt x="5404" y="591"/>
                    <a:pt x="5336" y="722"/>
                    <a:pt x="5276" y="838"/>
                  </a:cubicBezTo>
                  <a:cubicBezTo>
                    <a:pt x="4939" y="1485"/>
                    <a:pt x="4657" y="1967"/>
                    <a:pt x="4363" y="2399"/>
                  </a:cubicBezTo>
                  <a:cubicBezTo>
                    <a:pt x="3793" y="3236"/>
                    <a:pt x="3237" y="3701"/>
                    <a:pt x="2613" y="3858"/>
                  </a:cubicBezTo>
                  <a:cubicBezTo>
                    <a:pt x="2472" y="3893"/>
                    <a:pt x="2327" y="3910"/>
                    <a:pt x="2183" y="3910"/>
                  </a:cubicBezTo>
                  <a:cubicBezTo>
                    <a:pt x="1395" y="3910"/>
                    <a:pt x="604" y="3405"/>
                    <a:pt x="292" y="2646"/>
                  </a:cubicBezTo>
                  <a:cubicBezTo>
                    <a:pt x="124" y="2234"/>
                    <a:pt x="87" y="1092"/>
                    <a:pt x="475" y="548"/>
                  </a:cubicBezTo>
                  <a:cubicBezTo>
                    <a:pt x="609" y="359"/>
                    <a:pt x="784" y="263"/>
                    <a:pt x="992" y="263"/>
                  </a:cubicBezTo>
                  <a:cubicBezTo>
                    <a:pt x="1005" y="263"/>
                    <a:pt x="1018" y="263"/>
                    <a:pt x="1030" y="264"/>
                  </a:cubicBezTo>
                  <a:cubicBezTo>
                    <a:pt x="1234" y="276"/>
                    <a:pt x="1348" y="525"/>
                    <a:pt x="1458" y="766"/>
                  </a:cubicBezTo>
                  <a:cubicBezTo>
                    <a:pt x="1530" y="923"/>
                    <a:pt x="1599" y="1070"/>
                    <a:pt x="1692" y="1166"/>
                  </a:cubicBezTo>
                  <a:cubicBezTo>
                    <a:pt x="2010" y="1494"/>
                    <a:pt x="2468" y="1691"/>
                    <a:pt x="2917" y="1691"/>
                  </a:cubicBezTo>
                  <a:lnTo>
                    <a:pt x="2918" y="1691"/>
                  </a:lnTo>
                  <a:cubicBezTo>
                    <a:pt x="3581" y="1691"/>
                    <a:pt x="4249" y="1281"/>
                    <a:pt x="4581" y="671"/>
                  </a:cubicBezTo>
                  <a:cubicBezTo>
                    <a:pt x="4601" y="631"/>
                    <a:pt x="4622" y="591"/>
                    <a:pt x="4641" y="551"/>
                  </a:cubicBezTo>
                  <a:cubicBezTo>
                    <a:pt x="4702" y="431"/>
                    <a:pt x="4760" y="317"/>
                    <a:pt x="4848" y="224"/>
                  </a:cubicBezTo>
                  <a:cubicBezTo>
                    <a:pt x="4923" y="146"/>
                    <a:pt x="5037" y="87"/>
                    <a:pt x="5146" y="87"/>
                  </a:cubicBezTo>
                  <a:close/>
                  <a:moveTo>
                    <a:pt x="5147" y="0"/>
                  </a:moveTo>
                  <a:cubicBezTo>
                    <a:pt x="5013" y="0"/>
                    <a:pt x="4877" y="70"/>
                    <a:pt x="4786" y="165"/>
                  </a:cubicBezTo>
                  <a:cubicBezTo>
                    <a:pt x="4688" y="266"/>
                    <a:pt x="4625" y="391"/>
                    <a:pt x="4565" y="513"/>
                  </a:cubicBezTo>
                  <a:cubicBezTo>
                    <a:pt x="4545" y="553"/>
                    <a:pt x="4525" y="591"/>
                    <a:pt x="4504" y="629"/>
                  </a:cubicBezTo>
                  <a:cubicBezTo>
                    <a:pt x="4188" y="1212"/>
                    <a:pt x="3551" y="1605"/>
                    <a:pt x="2918" y="1605"/>
                  </a:cubicBezTo>
                  <a:lnTo>
                    <a:pt x="2917" y="1605"/>
                  </a:lnTo>
                  <a:cubicBezTo>
                    <a:pt x="2491" y="1605"/>
                    <a:pt x="2057" y="1417"/>
                    <a:pt x="1754" y="1107"/>
                  </a:cubicBezTo>
                  <a:cubicBezTo>
                    <a:pt x="1671" y="1020"/>
                    <a:pt x="1605" y="879"/>
                    <a:pt x="1536" y="729"/>
                  </a:cubicBezTo>
                  <a:cubicBezTo>
                    <a:pt x="1415" y="465"/>
                    <a:pt x="1290" y="192"/>
                    <a:pt x="1035" y="178"/>
                  </a:cubicBezTo>
                  <a:cubicBezTo>
                    <a:pt x="1020" y="177"/>
                    <a:pt x="1005" y="177"/>
                    <a:pt x="990" y="177"/>
                  </a:cubicBezTo>
                  <a:cubicBezTo>
                    <a:pt x="754" y="177"/>
                    <a:pt x="557" y="284"/>
                    <a:pt x="406" y="498"/>
                  </a:cubicBezTo>
                  <a:cubicBezTo>
                    <a:pt x="1" y="1065"/>
                    <a:pt x="39" y="2252"/>
                    <a:pt x="214" y="2678"/>
                  </a:cubicBezTo>
                  <a:cubicBezTo>
                    <a:pt x="537" y="3469"/>
                    <a:pt x="1362" y="3995"/>
                    <a:pt x="2183" y="3995"/>
                  </a:cubicBezTo>
                  <a:cubicBezTo>
                    <a:pt x="2336" y="3995"/>
                    <a:pt x="2486" y="3978"/>
                    <a:pt x="2633" y="3941"/>
                  </a:cubicBezTo>
                  <a:cubicBezTo>
                    <a:pt x="3279" y="3778"/>
                    <a:pt x="3850" y="3304"/>
                    <a:pt x="4435" y="2447"/>
                  </a:cubicBezTo>
                  <a:cubicBezTo>
                    <a:pt x="4730" y="2011"/>
                    <a:pt x="5013" y="1528"/>
                    <a:pt x="5352" y="876"/>
                  </a:cubicBezTo>
                  <a:cubicBezTo>
                    <a:pt x="5413" y="761"/>
                    <a:pt x="5489" y="615"/>
                    <a:pt x="5503" y="460"/>
                  </a:cubicBezTo>
                  <a:cubicBezTo>
                    <a:pt x="5519" y="284"/>
                    <a:pt x="5447" y="120"/>
                    <a:pt x="5320" y="47"/>
                  </a:cubicBezTo>
                  <a:cubicBezTo>
                    <a:pt x="5266" y="14"/>
                    <a:pt x="5206" y="0"/>
                    <a:pt x="514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1472500" y="2736250"/>
              <a:ext cx="516775" cy="280175"/>
            </a:xfrm>
            <a:custGeom>
              <a:avLst/>
              <a:gdLst/>
              <a:ahLst/>
              <a:cxnLst/>
              <a:rect l="l" t="t" r="r" b="b"/>
              <a:pathLst>
                <a:path w="20671" h="11207" extrusionOk="0">
                  <a:moveTo>
                    <a:pt x="19331" y="87"/>
                  </a:moveTo>
                  <a:cubicBezTo>
                    <a:pt x="19388" y="87"/>
                    <a:pt x="19483" y="149"/>
                    <a:pt x="19618" y="426"/>
                  </a:cubicBezTo>
                  <a:cubicBezTo>
                    <a:pt x="19817" y="839"/>
                    <a:pt x="20003" y="1267"/>
                    <a:pt x="20184" y="1682"/>
                  </a:cubicBezTo>
                  <a:cubicBezTo>
                    <a:pt x="20275" y="1893"/>
                    <a:pt x="20368" y="2105"/>
                    <a:pt x="20461" y="2316"/>
                  </a:cubicBezTo>
                  <a:cubicBezTo>
                    <a:pt x="20538" y="2489"/>
                    <a:pt x="20602" y="2718"/>
                    <a:pt x="20470" y="2828"/>
                  </a:cubicBezTo>
                  <a:cubicBezTo>
                    <a:pt x="20422" y="2869"/>
                    <a:pt x="20360" y="2882"/>
                    <a:pt x="20292" y="2882"/>
                  </a:cubicBezTo>
                  <a:cubicBezTo>
                    <a:pt x="20230" y="2882"/>
                    <a:pt x="20161" y="2871"/>
                    <a:pt x="20091" y="2857"/>
                  </a:cubicBezTo>
                  <a:cubicBezTo>
                    <a:pt x="19626" y="2768"/>
                    <a:pt x="19157" y="2730"/>
                    <a:pt x="18688" y="2730"/>
                  </a:cubicBezTo>
                  <a:cubicBezTo>
                    <a:pt x="17364" y="2730"/>
                    <a:pt x="16033" y="3032"/>
                    <a:pt x="14734" y="3326"/>
                  </a:cubicBezTo>
                  <a:cubicBezTo>
                    <a:pt x="14321" y="3421"/>
                    <a:pt x="13895" y="3517"/>
                    <a:pt x="13477" y="3603"/>
                  </a:cubicBezTo>
                  <a:cubicBezTo>
                    <a:pt x="13024" y="3695"/>
                    <a:pt x="12560" y="3776"/>
                    <a:pt x="12111" y="3856"/>
                  </a:cubicBezTo>
                  <a:cubicBezTo>
                    <a:pt x="11284" y="4002"/>
                    <a:pt x="10428" y="4153"/>
                    <a:pt x="9604" y="4375"/>
                  </a:cubicBezTo>
                  <a:cubicBezTo>
                    <a:pt x="8103" y="4779"/>
                    <a:pt x="6957" y="5360"/>
                    <a:pt x="6100" y="6153"/>
                  </a:cubicBezTo>
                  <a:cubicBezTo>
                    <a:pt x="5045" y="7128"/>
                    <a:pt x="4473" y="8449"/>
                    <a:pt x="4571" y="9687"/>
                  </a:cubicBezTo>
                  <a:cubicBezTo>
                    <a:pt x="4577" y="9757"/>
                    <a:pt x="4584" y="9828"/>
                    <a:pt x="4592" y="9898"/>
                  </a:cubicBezTo>
                  <a:cubicBezTo>
                    <a:pt x="4620" y="10177"/>
                    <a:pt x="4651" y="10463"/>
                    <a:pt x="4555" y="10720"/>
                  </a:cubicBezTo>
                  <a:cubicBezTo>
                    <a:pt x="4487" y="10899"/>
                    <a:pt x="4308" y="11058"/>
                    <a:pt x="4122" y="11106"/>
                  </a:cubicBezTo>
                  <a:cubicBezTo>
                    <a:pt x="4089" y="11114"/>
                    <a:pt x="4050" y="11121"/>
                    <a:pt x="4009" y="11121"/>
                  </a:cubicBezTo>
                  <a:cubicBezTo>
                    <a:pt x="3936" y="11121"/>
                    <a:pt x="3855" y="11101"/>
                    <a:pt x="3783" y="11038"/>
                  </a:cubicBezTo>
                  <a:cubicBezTo>
                    <a:pt x="3652" y="10925"/>
                    <a:pt x="3618" y="10736"/>
                    <a:pt x="3586" y="10552"/>
                  </a:cubicBezTo>
                  <a:lnTo>
                    <a:pt x="3576" y="10499"/>
                  </a:lnTo>
                  <a:cubicBezTo>
                    <a:pt x="3405" y="9573"/>
                    <a:pt x="2811" y="8750"/>
                    <a:pt x="1986" y="8297"/>
                  </a:cubicBezTo>
                  <a:cubicBezTo>
                    <a:pt x="1820" y="8206"/>
                    <a:pt x="1642" y="8129"/>
                    <a:pt x="1471" y="8053"/>
                  </a:cubicBezTo>
                  <a:cubicBezTo>
                    <a:pt x="1269" y="7965"/>
                    <a:pt x="1061" y="7873"/>
                    <a:pt x="870" y="7759"/>
                  </a:cubicBezTo>
                  <a:cubicBezTo>
                    <a:pt x="465" y="7514"/>
                    <a:pt x="209" y="7178"/>
                    <a:pt x="167" y="6835"/>
                  </a:cubicBezTo>
                  <a:cubicBezTo>
                    <a:pt x="92" y="6193"/>
                    <a:pt x="700" y="5685"/>
                    <a:pt x="1240" y="5315"/>
                  </a:cubicBezTo>
                  <a:lnTo>
                    <a:pt x="2961" y="4135"/>
                  </a:lnTo>
                  <a:cubicBezTo>
                    <a:pt x="3312" y="3895"/>
                    <a:pt x="3709" y="3624"/>
                    <a:pt x="4159" y="3587"/>
                  </a:cubicBezTo>
                  <a:cubicBezTo>
                    <a:pt x="4194" y="3584"/>
                    <a:pt x="4230" y="3584"/>
                    <a:pt x="4265" y="3584"/>
                  </a:cubicBezTo>
                  <a:cubicBezTo>
                    <a:pt x="4502" y="3584"/>
                    <a:pt x="4739" y="3642"/>
                    <a:pt x="4969" y="3699"/>
                  </a:cubicBezTo>
                  <a:cubicBezTo>
                    <a:pt x="5206" y="3757"/>
                    <a:pt x="5450" y="3818"/>
                    <a:pt x="5698" y="3818"/>
                  </a:cubicBezTo>
                  <a:lnTo>
                    <a:pt x="5712" y="3818"/>
                  </a:lnTo>
                  <a:cubicBezTo>
                    <a:pt x="6436" y="3812"/>
                    <a:pt x="7008" y="3312"/>
                    <a:pt x="7560" y="2828"/>
                  </a:cubicBezTo>
                  <a:cubicBezTo>
                    <a:pt x="8087" y="2369"/>
                    <a:pt x="8630" y="1895"/>
                    <a:pt x="9298" y="1852"/>
                  </a:cubicBezTo>
                  <a:cubicBezTo>
                    <a:pt x="9330" y="1849"/>
                    <a:pt x="9362" y="1849"/>
                    <a:pt x="9394" y="1849"/>
                  </a:cubicBezTo>
                  <a:cubicBezTo>
                    <a:pt x="9895" y="1849"/>
                    <a:pt x="10370" y="2087"/>
                    <a:pt x="10829" y="2319"/>
                  </a:cubicBezTo>
                  <a:cubicBezTo>
                    <a:pt x="10995" y="2404"/>
                    <a:pt x="11167" y="2490"/>
                    <a:pt x="11336" y="2564"/>
                  </a:cubicBezTo>
                  <a:cubicBezTo>
                    <a:pt x="12016" y="2861"/>
                    <a:pt x="12728" y="2978"/>
                    <a:pt x="13436" y="2978"/>
                  </a:cubicBezTo>
                  <a:cubicBezTo>
                    <a:pt x="14899" y="2978"/>
                    <a:pt x="16342" y="2476"/>
                    <a:pt x="17433" y="2026"/>
                  </a:cubicBezTo>
                  <a:cubicBezTo>
                    <a:pt x="18052" y="1771"/>
                    <a:pt x="18659" y="1456"/>
                    <a:pt x="18899" y="878"/>
                  </a:cubicBezTo>
                  <a:cubicBezTo>
                    <a:pt x="18927" y="811"/>
                    <a:pt x="18956" y="737"/>
                    <a:pt x="18984" y="662"/>
                  </a:cubicBezTo>
                  <a:cubicBezTo>
                    <a:pt x="19079" y="407"/>
                    <a:pt x="19197" y="92"/>
                    <a:pt x="19327" y="87"/>
                  </a:cubicBezTo>
                  <a:cubicBezTo>
                    <a:pt x="19328" y="87"/>
                    <a:pt x="19330" y="87"/>
                    <a:pt x="19331" y="87"/>
                  </a:cubicBezTo>
                  <a:close/>
                  <a:moveTo>
                    <a:pt x="19333" y="0"/>
                  </a:moveTo>
                  <a:cubicBezTo>
                    <a:pt x="19330" y="0"/>
                    <a:pt x="19327" y="0"/>
                    <a:pt x="19324" y="0"/>
                  </a:cubicBezTo>
                  <a:cubicBezTo>
                    <a:pt x="19138" y="8"/>
                    <a:pt x="19018" y="324"/>
                    <a:pt x="18904" y="630"/>
                  </a:cubicBezTo>
                  <a:cubicBezTo>
                    <a:pt x="18875" y="705"/>
                    <a:pt x="18848" y="779"/>
                    <a:pt x="18821" y="844"/>
                  </a:cubicBezTo>
                  <a:cubicBezTo>
                    <a:pt x="18592" y="1394"/>
                    <a:pt x="18003" y="1698"/>
                    <a:pt x="17401" y="1948"/>
                  </a:cubicBezTo>
                  <a:cubicBezTo>
                    <a:pt x="15866" y="2580"/>
                    <a:pt x="14560" y="2894"/>
                    <a:pt x="13422" y="2894"/>
                  </a:cubicBezTo>
                  <a:cubicBezTo>
                    <a:pt x="12671" y="2894"/>
                    <a:pt x="11994" y="2758"/>
                    <a:pt x="11372" y="2486"/>
                  </a:cubicBezTo>
                  <a:cubicBezTo>
                    <a:pt x="11203" y="2412"/>
                    <a:pt x="11032" y="2326"/>
                    <a:pt x="10869" y="2242"/>
                  </a:cubicBezTo>
                  <a:cubicBezTo>
                    <a:pt x="10400" y="2006"/>
                    <a:pt x="9917" y="1762"/>
                    <a:pt x="9396" y="1762"/>
                  </a:cubicBezTo>
                  <a:cubicBezTo>
                    <a:pt x="9362" y="1762"/>
                    <a:pt x="9327" y="1763"/>
                    <a:pt x="9293" y="1765"/>
                  </a:cubicBezTo>
                  <a:cubicBezTo>
                    <a:pt x="8596" y="1810"/>
                    <a:pt x="8041" y="2295"/>
                    <a:pt x="7506" y="2764"/>
                  </a:cubicBezTo>
                  <a:cubicBezTo>
                    <a:pt x="6939" y="3259"/>
                    <a:pt x="6404" y="3725"/>
                    <a:pt x="5712" y="3731"/>
                  </a:cubicBezTo>
                  <a:cubicBezTo>
                    <a:pt x="5709" y="3731"/>
                    <a:pt x="5706" y="3732"/>
                    <a:pt x="5703" y="3732"/>
                  </a:cubicBezTo>
                  <a:cubicBezTo>
                    <a:pt x="5464" y="3732"/>
                    <a:pt x="5223" y="3673"/>
                    <a:pt x="4990" y="3616"/>
                  </a:cubicBezTo>
                  <a:cubicBezTo>
                    <a:pt x="4755" y="3558"/>
                    <a:pt x="4512" y="3498"/>
                    <a:pt x="4265" y="3498"/>
                  </a:cubicBezTo>
                  <a:cubicBezTo>
                    <a:pt x="4228" y="3498"/>
                    <a:pt x="4190" y="3500"/>
                    <a:pt x="4153" y="3502"/>
                  </a:cubicBezTo>
                  <a:cubicBezTo>
                    <a:pt x="3679" y="3539"/>
                    <a:pt x="3254" y="3831"/>
                    <a:pt x="2913" y="4065"/>
                  </a:cubicBezTo>
                  <a:lnTo>
                    <a:pt x="1192" y="5245"/>
                  </a:lnTo>
                  <a:cubicBezTo>
                    <a:pt x="633" y="5629"/>
                    <a:pt x="1" y="6157"/>
                    <a:pt x="82" y="6844"/>
                  </a:cubicBezTo>
                  <a:cubicBezTo>
                    <a:pt x="143" y="7350"/>
                    <a:pt x="574" y="7680"/>
                    <a:pt x="825" y="7832"/>
                  </a:cubicBezTo>
                  <a:cubicBezTo>
                    <a:pt x="1022" y="7949"/>
                    <a:pt x="1234" y="8042"/>
                    <a:pt x="1437" y="8132"/>
                  </a:cubicBezTo>
                  <a:cubicBezTo>
                    <a:pt x="1607" y="8206"/>
                    <a:pt x="1781" y="8282"/>
                    <a:pt x="1945" y="8372"/>
                  </a:cubicBezTo>
                  <a:cubicBezTo>
                    <a:pt x="2747" y="8814"/>
                    <a:pt x="3325" y="9615"/>
                    <a:pt x="3491" y="10513"/>
                  </a:cubicBezTo>
                  <a:lnTo>
                    <a:pt x="3501" y="10568"/>
                  </a:lnTo>
                  <a:cubicBezTo>
                    <a:pt x="3535" y="10757"/>
                    <a:pt x="3573" y="10971"/>
                    <a:pt x="3728" y="11104"/>
                  </a:cubicBezTo>
                  <a:cubicBezTo>
                    <a:pt x="3807" y="11171"/>
                    <a:pt x="3905" y="11206"/>
                    <a:pt x="4010" y="11206"/>
                  </a:cubicBezTo>
                  <a:cubicBezTo>
                    <a:pt x="4054" y="11206"/>
                    <a:pt x="4098" y="11200"/>
                    <a:pt x="4143" y="11189"/>
                  </a:cubicBezTo>
                  <a:cubicBezTo>
                    <a:pt x="4359" y="11134"/>
                    <a:pt x="4558" y="10957"/>
                    <a:pt x="4636" y="10750"/>
                  </a:cubicBezTo>
                  <a:cubicBezTo>
                    <a:pt x="4740" y="10475"/>
                    <a:pt x="4708" y="10177"/>
                    <a:pt x="4678" y="9890"/>
                  </a:cubicBezTo>
                  <a:cubicBezTo>
                    <a:pt x="4670" y="9820"/>
                    <a:pt x="4662" y="9749"/>
                    <a:pt x="4657" y="9680"/>
                  </a:cubicBezTo>
                  <a:cubicBezTo>
                    <a:pt x="4561" y="8468"/>
                    <a:pt x="5123" y="7173"/>
                    <a:pt x="6159" y="6215"/>
                  </a:cubicBezTo>
                  <a:cubicBezTo>
                    <a:pt x="7006" y="5432"/>
                    <a:pt x="8140" y="4857"/>
                    <a:pt x="9628" y="4457"/>
                  </a:cubicBezTo>
                  <a:cubicBezTo>
                    <a:pt x="10449" y="4236"/>
                    <a:pt x="11301" y="4085"/>
                    <a:pt x="12126" y="3940"/>
                  </a:cubicBezTo>
                  <a:cubicBezTo>
                    <a:pt x="12576" y="3861"/>
                    <a:pt x="13040" y="3780"/>
                    <a:pt x="13495" y="3687"/>
                  </a:cubicBezTo>
                  <a:cubicBezTo>
                    <a:pt x="13913" y="3602"/>
                    <a:pt x="14340" y="3504"/>
                    <a:pt x="14755" y="3410"/>
                  </a:cubicBezTo>
                  <a:cubicBezTo>
                    <a:pt x="16048" y="3116"/>
                    <a:pt x="17374" y="2814"/>
                    <a:pt x="18690" y="2814"/>
                  </a:cubicBezTo>
                  <a:cubicBezTo>
                    <a:pt x="19153" y="2814"/>
                    <a:pt x="19616" y="2852"/>
                    <a:pt x="20075" y="2940"/>
                  </a:cubicBezTo>
                  <a:cubicBezTo>
                    <a:pt x="20137" y="2953"/>
                    <a:pt x="20213" y="2968"/>
                    <a:pt x="20290" y="2968"/>
                  </a:cubicBezTo>
                  <a:cubicBezTo>
                    <a:pt x="20374" y="2968"/>
                    <a:pt x="20458" y="2950"/>
                    <a:pt x="20525" y="2894"/>
                  </a:cubicBezTo>
                  <a:cubicBezTo>
                    <a:pt x="20664" y="2777"/>
                    <a:pt x="20671" y="2571"/>
                    <a:pt x="20541" y="2281"/>
                  </a:cubicBezTo>
                  <a:cubicBezTo>
                    <a:pt x="20446" y="2069"/>
                    <a:pt x="20355" y="1860"/>
                    <a:pt x="20262" y="1648"/>
                  </a:cubicBezTo>
                  <a:cubicBezTo>
                    <a:pt x="20083" y="1232"/>
                    <a:pt x="19895" y="803"/>
                    <a:pt x="19695" y="388"/>
                  </a:cubicBezTo>
                  <a:cubicBezTo>
                    <a:pt x="19567" y="124"/>
                    <a:pt x="19450" y="0"/>
                    <a:pt x="1933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1708100" y="3073475"/>
              <a:ext cx="181225" cy="339000"/>
            </a:xfrm>
            <a:custGeom>
              <a:avLst/>
              <a:gdLst/>
              <a:ahLst/>
              <a:cxnLst/>
              <a:rect l="l" t="t" r="r" b="b"/>
              <a:pathLst>
                <a:path w="7249" h="13560" extrusionOk="0">
                  <a:moveTo>
                    <a:pt x="5948" y="89"/>
                  </a:moveTo>
                  <a:cubicBezTo>
                    <a:pt x="6101" y="89"/>
                    <a:pt x="6249" y="139"/>
                    <a:pt x="6383" y="257"/>
                  </a:cubicBezTo>
                  <a:cubicBezTo>
                    <a:pt x="6814" y="637"/>
                    <a:pt x="6772" y="1236"/>
                    <a:pt x="6664" y="1826"/>
                  </a:cubicBezTo>
                  <a:lnTo>
                    <a:pt x="6654" y="1875"/>
                  </a:lnTo>
                  <a:cubicBezTo>
                    <a:pt x="6585" y="2246"/>
                    <a:pt x="6515" y="2629"/>
                    <a:pt x="6599" y="3000"/>
                  </a:cubicBezTo>
                  <a:cubicBezTo>
                    <a:pt x="6651" y="3226"/>
                    <a:pt x="6760" y="3439"/>
                    <a:pt x="6862" y="3646"/>
                  </a:cubicBezTo>
                  <a:cubicBezTo>
                    <a:pt x="7016" y="3947"/>
                    <a:pt x="7160" y="4232"/>
                    <a:pt x="7138" y="4549"/>
                  </a:cubicBezTo>
                  <a:cubicBezTo>
                    <a:pt x="7099" y="5093"/>
                    <a:pt x="6588" y="5466"/>
                    <a:pt x="6138" y="5796"/>
                  </a:cubicBezTo>
                  <a:lnTo>
                    <a:pt x="6044" y="5865"/>
                  </a:lnTo>
                  <a:cubicBezTo>
                    <a:pt x="4591" y="6936"/>
                    <a:pt x="3445" y="8631"/>
                    <a:pt x="2812" y="10632"/>
                  </a:cubicBezTo>
                  <a:cubicBezTo>
                    <a:pt x="2777" y="10746"/>
                    <a:pt x="2742" y="10861"/>
                    <a:pt x="2707" y="10976"/>
                  </a:cubicBezTo>
                  <a:cubicBezTo>
                    <a:pt x="2441" y="11856"/>
                    <a:pt x="2165" y="12765"/>
                    <a:pt x="1429" y="13262"/>
                  </a:cubicBezTo>
                  <a:cubicBezTo>
                    <a:pt x="1246" y="13385"/>
                    <a:pt x="1009" y="13474"/>
                    <a:pt x="785" y="13474"/>
                  </a:cubicBezTo>
                  <a:cubicBezTo>
                    <a:pt x="628" y="13474"/>
                    <a:pt x="478" y="13430"/>
                    <a:pt x="357" y="13324"/>
                  </a:cubicBezTo>
                  <a:cubicBezTo>
                    <a:pt x="165" y="13154"/>
                    <a:pt x="87" y="12860"/>
                    <a:pt x="127" y="12447"/>
                  </a:cubicBezTo>
                  <a:cubicBezTo>
                    <a:pt x="175" y="11918"/>
                    <a:pt x="338" y="11399"/>
                    <a:pt x="497" y="10896"/>
                  </a:cubicBezTo>
                  <a:cubicBezTo>
                    <a:pt x="667" y="10355"/>
                    <a:pt x="841" y="9796"/>
                    <a:pt x="878" y="9221"/>
                  </a:cubicBezTo>
                  <a:cubicBezTo>
                    <a:pt x="905" y="8789"/>
                    <a:pt x="854" y="8350"/>
                    <a:pt x="803" y="7926"/>
                  </a:cubicBezTo>
                  <a:cubicBezTo>
                    <a:pt x="748" y="7468"/>
                    <a:pt x="692" y="6992"/>
                    <a:pt x="739" y="6530"/>
                  </a:cubicBezTo>
                  <a:cubicBezTo>
                    <a:pt x="843" y="5484"/>
                    <a:pt x="1461" y="4547"/>
                    <a:pt x="2052" y="3769"/>
                  </a:cubicBezTo>
                  <a:cubicBezTo>
                    <a:pt x="2718" y="2891"/>
                    <a:pt x="3453" y="2055"/>
                    <a:pt x="4239" y="1282"/>
                  </a:cubicBezTo>
                  <a:cubicBezTo>
                    <a:pt x="4287" y="1236"/>
                    <a:pt x="4340" y="1180"/>
                    <a:pt x="4399" y="1120"/>
                  </a:cubicBezTo>
                  <a:cubicBezTo>
                    <a:pt x="4800" y="712"/>
                    <a:pt x="5408" y="89"/>
                    <a:pt x="5948" y="89"/>
                  </a:cubicBezTo>
                  <a:close/>
                  <a:moveTo>
                    <a:pt x="5949" y="1"/>
                  </a:moveTo>
                  <a:cubicBezTo>
                    <a:pt x="5375" y="1"/>
                    <a:pt x="4749" y="640"/>
                    <a:pt x="4338" y="1061"/>
                  </a:cubicBezTo>
                  <a:cubicBezTo>
                    <a:pt x="4279" y="1120"/>
                    <a:pt x="4226" y="1175"/>
                    <a:pt x="4180" y="1221"/>
                  </a:cubicBezTo>
                  <a:cubicBezTo>
                    <a:pt x="3390" y="1996"/>
                    <a:pt x="2652" y="2837"/>
                    <a:pt x="1983" y="3718"/>
                  </a:cubicBezTo>
                  <a:cubicBezTo>
                    <a:pt x="1386" y="4506"/>
                    <a:pt x="759" y="5455"/>
                    <a:pt x="654" y="6520"/>
                  </a:cubicBezTo>
                  <a:cubicBezTo>
                    <a:pt x="606" y="6994"/>
                    <a:pt x="663" y="7473"/>
                    <a:pt x="718" y="7937"/>
                  </a:cubicBezTo>
                  <a:cubicBezTo>
                    <a:pt x="767" y="8357"/>
                    <a:pt x="819" y="8791"/>
                    <a:pt x="791" y="9217"/>
                  </a:cubicBezTo>
                  <a:cubicBezTo>
                    <a:pt x="756" y="9780"/>
                    <a:pt x="583" y="10334"/>
                    <a:pt x="415" y="10871"/>
                  </a:cubicBezTo>
                  <a:cubicBezTo>
                    <a:pt x="255" y="11377"/>
                    <a:pt x="92" y="11900"/>
                    <a:pt x="40" y="12438"/>
                  </a:cubicBezTo>
                  <a:cubicBezTo>
                    <a:pt x="0" y="12880"/>
                    <a:pt x="87" y="13199"/>
                    <a:pt x="300" y="13388"/>
                  </a:cubicBezTo>
                  <a:cubicBezTo>
                    <a:pt x="438" y="13510"/>
                    <a:pt x="607" y="13559"/>
                    <a:pt x="783" y="13559"/>
                  </a:cubicBezTo>
                  <a:cubicBezTo>
                    <a:pt x="1027" y="13559"/>
                    <a:pt x="1281" y="13465"/>
                    <a:pt x="1478" y="13332"/>
                  </a:cubicBezTo>
                  <a:cubicBezTo>
                    <a:pt x="2239" y="12820"/>
                    <a:pt x="2519" y="11896"/>
                    <a:pt x="2790" y="11002"/>
                  </a:cubicBezTo>
                  <a:cubicBezTo>
                    <a:pt x="2825" y="10887"/>
                    <a:pt x="2860" y="10772"/>
                    <a:pt x="2896" y="10659"/>
                  </a:cubicBezTo>
                  <a:cubicBezTo>
                    <a:pt x="3522" y="8672"/>
                    <a:pt x="4659" y="6996"/>
                    <a:pt x="6095" y="5935"/>
                  </a:cubicBezTo>
                  <a:lnTo>
                    <a:pt x="6190" y="5867"/>
                  </a:lnTo>
                  <a:cubicBezTo>
                    <a:pt x="6656" y="5524"/>
                    <a:pt x="7184" y="5138"/>
                    <a:pt x="7224" y="4555"/>
                  </a:cubicBezTo>
                  <a:cubicBezTo>
                    <a:pt x="7248" y="4214"/>
                    <a:pt x="7091" y="3905"/>
                    <a:pt x="6941" y="3606"/>
                  </a:cubicBezTo>
                  <a:cubicBezTo>
                    <a:pt x="6838" y="3405"/>
                    <a:pt x="6732" y="3197"/>
                    <a:pt x="6684" y="2981"/>
                  </a:cubicBezTo>
                  <a:cubicBezTo>
                    <a:pt x="6603" y="2626"/>
                    <a:pt x="6672" y="2252"/>
                    <a:pt x="6739" y="1891"/>
                  </a:cubicBezTo>
                  <a:lnTo>
                    <a:pt x="6748" y="1843"/>
                  </a:lnTo>
                  <a:cubicBezTo>
                    <a:pt x="6862" y="1226"/>
                    <a:pt x="6902" y="600"/>
                    <a:pt x="6439" y="193"/>
                  </a:cubicBezTo>
                  <a:cubicBezTo>
                    <a:pt x="6285" y="57"/>
                    <a:pt x="6119" y="1"/>
                    <a:pt x="594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1494400" y="3277675"/>
              <a:ext cx="146375" cy="201375"/>
            </a:xfrm>
            <a:custGeom>
              <a:avLst/>
              <a:gdLst/>
              <a:ahLst/>
              <a:cxnLst/>
              <a:rect l="l" t="t" r="r" b="b"/>
              <a:pathLst>
                <a:path w="5855" h="8055" extrusionOk="0">
                  <a:moveTo>
                    <a:pt x="4789" y="87"/>
                  </a:moveTo>
                  <a:cubicBezTo>
                    <a:pt x="4891" y="87"/>
                    <a:pt x="4987" y="102"/>
                    <a:pt x="5077" y="133"/>
                  </a:cubicBezTo>
                  <a:cubicBezTo>
                    <a:pt x="5378" y="235"/>
                    <a:pt x="5616" y="527"/>
                    <a:pt x="5701" y="893"/>
                  </a:cubicBezTo>
                  <a:cubicBezTo>
                    <a:pt x="5768" y="1186"/>
                    <a:pt x="5746" y="1516"/>
                    <a:pt x="5634" y="1931"/>
                  </a:cubicBezTo>
                  <a:cubicBezTo>
                    <a:pt x="5490" y="2461"/>
                    <a:pt x="5250" y="2970"/>
                    <a:pt x="5017" y="3460"/>
                  </a:cubicBezTo>
                  <a:cubicBezTo>
                    <a:pt x="4902" y="3705"/>
                    <a:pt x="4782" y="3960"/>
                    <a:pt x="4676" y="4213"/>
                  </a:cubicBezTo>
                  <a:cubicBezTo>
                    <a:pt x="4321" y="5060"/>
                    <a:pt x="4226" y="5769"/>
                    <a:pt x="4362" y="6589"/>
                  </a:cubicBezTo>
                  <a:cubicBezTo>
                    <a:pt x="4459" y="7174"/>
                    <a:pt x="3876" y="7776"/>
                    <a:pt x="3290" y="7925"/>
                  </a:cubicBezTo>
                  <a:cubicBezTo>
                    <a:pt x="3177" y="7953"/>
                    <a:pt x="3061" y="7967"/>
                    <a:pt x="2944" y="7967"/>
                  </a:cubicBezTo>
                  <a:cubicBezTo>
                    <a:pt x="2424" y="7967"/>
                    <a:pt x="1896" y="7693"/>
                    <a:pt x="1623" y="7251"/>
                  </a:cubicBezTo>
                  <a:cubicBezTo>
                    <a:pt x="1368" y="6839"/>
                    <a:pt x="1330" y="6360"/>
                    <a:pt x="1288" y="5853"/>
                  </a:cubicBezTo>
                  <a:cubicBezTo>
                    <a:pt x="1261" y="5523"/>
                    <a:pt x="1232" y="5180"/>
                    <a:pt x="1139" y="4860"/>
                  </a:cubicBezTo>
                  <a:cubicBezTo>
                    <a:pt x="1040" y="4522"/>
                    <a:pt x="867" y="4210"/>
                    <a:pt x="699" y="3907"/>
                  </a:cubicBezTo>
                  <a:cubicBezTo>
                    <a:pt x="564" y="3664"/>
                    <a:pt x="423" y="3411"/>
                    <a:pt x="326" y="3146"/>
                  </a:cubicBezTo>
                  <a:cubicBezTo>
                    <a:pt x="97" y="2533"/>
                    <a:pt x="89" y="1827"/>
                    <a:pt x="303" y="1210"/>
                  </a:cubicBezTo>
                  <a:cubicBezTo>
                    <a:pt x="374" y="1007"/>
                    <a:pt x="582" y="531"/>
                    <a:pt x="1000" y="485"/>
                  </a:cubicBezTo>
                  <a:cubicBezTo>
                    <a:pt x="1021" y="482"/>
                    <a:pt x="1043" y="480"/>
                    <a:pt x="1064" y="480"/>
                  </a:cubicBezTo>
                  <a:cubicBezTo>
                    <a:pt x="1225" y="480"/>
                    <a:pt x="1387" y="544"/>
                    <a:pt x="1544" y="607"/>
                  </a:cubicBezTo>
                  <a:cubicBezTo>
                    <a:pt x="1591" y="624"/>
                    <a:pt x="1637" y="642"/>
                    <a:pt x="1683" y="660"/>
                  </a:cubicBezTo>
                  <a:cubicBezTo>
                    <a:pt x="1940" y="752"/>
                    <a:pt x="2214" y="799"/>
                    <a:pt x="2487" y="799"/>
                  </a:cubicBezTo>
                  <a:cubicBezTo>
                    <a:pt x="2789" y="799"/>
                    <a:pt x="3092" y="742"/>
                    <a:pt x="3371" y="631"/>
                  </a:cubicBezTo>
                  <a:cubicBezTo>
                    <a:pt x="3525" y="568"/>
                    <a:pt x="3674" y="490"/>
                    <a:pt x="3816" y="414"/>
                  </a:cubicBezTo>
                  <a:cubicBezTo>
                    <a:pt x="3943" y="349"/>
                    <a:pt x="4073" y="278"/>
                    <a:pt x="4206" y="222"/>
                  </a:cubicBezTo>
                  <a:cubicBezTo>
                    <a:pt x="4417" y="132"/>
                    <a:pt x="4612" y="87"/>
                    <a:pt x="4789" y="87"/>
                  </a:cubicBezTo>
                  <a:close/>
                  <a:moveTo>
                    <a:pt x="4788" y="1"/>
                  </a:moveTo>
                  <a:cubicBezTo>
                    <a:pt x="4600" y="1"/>
                    <a:pt x="4393" y="48"/>
                    <a:pt x="4170" y="144"/>
                  </a:cubicBezTo>
                  <a:cubicBezTo>
                    <a:pt x="4036" y="202"/>
                    <a:pt x="3905" y="270"/>
                    <a:pt x="3776" y="338"/>
                  </a:cubicBezTo>
                  <a:cubicBezTo>
                    <a:pt x="3635" y="413"/>
                    <a:pt x="3488" y="490"/>
                    <a:pt x="3339" y="551"/>
                  </a:cubicBezTo>
                  <a:cubicBezTo>
                    <a:pt x="3070" y="659"/>
                    <a:pt x="2780" y="713"/>
                    <a:pt x="2489" y="713"/>
                  </a:cubicBezTo>
                  <a:cubicBezTo>
                    <a:pt x="2225" y="713"/>
                    <a:pt x="1960" y="668"/>
                    <a:pt x="1712" y="578"/>
                  </a:cubicBezTo>
                  <a:cubicBezTo>
                    <a:pt x="1666" y="562"/>
                    <a:pt x="1621" y="544"/>
                    <a:pt x="1576" y="527"/>
                  </a:cubicBezTo>
                  <a:cubicBezTo>
                    <a:pt x="1412" y="461"/>
                    <a:pt x="1242" y="394"/>
                    <a:pt x="1065" y="394"/>
                  </a:cubicBezTo>
                  <a:cubicBezTo>
                    <a:pt x="1040" y="394"/>
                    <a:pt x="1015" y="396"/>
                    <a:pt x="990" y="398"/>
                  </a:cubicBezTo>
                  <a:cubicBezTo>
                    <a:pt x="524" y="451"/>
                    <a:pt x="297" y="964"/>
                    <a:pt x="221" y="1182"/>
                  </a:cubicBezTo>
                  <a:cubicBezTo>
                    <a:pt x="0" y="1817"/>
                    <a:pt x="8" y="2544"/>
                    <a:pt x="244" y="3175"/>
                  </a:cubicBezTo>
                  <a:cubicBezTo>
                    <a:pt x="346" y="3446"/>
                    <a:pt x="487" y="3702"/>
                    <a:pt x="625" y="3949"/>
                  </a:cubicBezTo>
                  <a:cubicBezTo>
                    <a:pt x="788" y="4246"/>
                    <a:pt x="960" y="4554"/>
                    <a:pt x="1056" y="4884"/>
                  </a:cubicBezTo>
                  <a:cubicBezTo>
                    <a:pt x="1147" y="5196"/>
                    <a:pt x="1176" y="5534"/>
                    <a:pt x="1201" y="5861"/>
                  </a:cubicBezTo>
                  <a:cubicBezTo>
                    <a:pt x="1243" y="6355"/>
                    <a:pt x="1285" y="6866"/>
                    <a:pt x="1551" y="7295"/>
                  </a:cubicBezTo>
                  <a:cubicBezTo>
                    <a:pt x="1842" y="7768"/>
                    <a:pt x="2386" y="8054"/>
                    <a:pt x="2936" y="8054"/>
                  </a:cubicBezTo>
                  <a:cubicBezTo>
                    <a:pt x="3062" y="8054"/>
                    <a:pt x="3187" y="8038"/>
                    <a:pt x="3310" y="8008"/>
                  </a:cubicBezTo>
                  <a:cubicBezTo>
                    <a:pt x="3933" y="7849"/>
                    <a:pt x="4553" y="7222"/>
                    <a:pt x="4446" y="6575"/>
                  </a:cubicBezTo>
                  <a:cubicBezTo>
                    <a:pt x="4313" y="5773"/>
                    <a:pt x="4406" y="5076"/>
                    <a:pt x="4755" y="4246"/>
                  </a:cubicBezTo>
                  <a:cubicBezTo>
                    <a:pt x="4861" y="3993"/>
                    <a:pt x="4979" y="3740"/>
                    <a:pt x="5094" y="3497"/>
                  </a:cubicBezTo>
                  <a:cubicBezTo>
                    <a:pt x="5328" y="3002"/>
                    <a:pt x="5570" y="2491"/>
                    <a:pt x="5716" y="1953"/>
                  </a:cubicBezTo>
                  <a:cubicBezTo>
                    <a:pt x="5833" y="1523"/>
                    <a:pt x="5855" y="1180"/>
                    <a:pt x="5784" y="874"/>
                  </a:cubicBezTo>
                  <a:cubicBezTo>
                    <a:pt x="5693" y="479"/>
                    <a:pt x="5434" y="163"/>
                    <a:pt x="5104" y="51"/>
                  </a:cubicBezTo>
                  <a:cubicBezTo>
                    <a:pt x="5006" y="18"/>
                    <a:pt x="4900" y="1"/>
                    <a:pt x="478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666875" y="3220800"/>
              <a:ext cx="575025" cy="271850"/>
            </a:xfrm>
            <a:custGeom>
              <a:avLst/>
              <a:gdLst/>
              <a:ahLst/>
              <a:cxnLst/>
              <a:rect l="l" t="t" r="r" b="b"/>
              <a:pathLst>
                <a:path w="23001" h="10874" extrusionOk="0">
                  <a:moveTo>
                    <a:pt x="3996" y="86"/>
                  </a:moveTo>
                  <a:cubicBezTo>
                    <a:pt x="4809" y="86"/>
                    <a:pt x="5629" y="412"/>
                    <a:pt x="6058" y="1128"/>
                  </a:cubicBezTo>
                  <a:cubicBezTo>
                    <a:pt x="6135" y="1260"/>
                    <a:pt x="6204" y="1405"/>
                    <a:pt x="6271" y="1546"/>
                  </a:cubicBezTo>
                  <a:cubicBezTo>
                    <a:pt x="6446" y="1921"/>
                    <a:pt x="6628" y="2307"/>
                    <a:pt x="7008" y="2472"/>
                  </a:cubicBezTo>
                  <a:cubicBezTo>
                    <a:pt x="7130" y="2525"/>
                    <a:pt x="7253" y="2548"/>
                    <a:pt x="7377" y="2548"/>
                  </a:cubicBezTo>
                  <a:cubicBezTo>
                    <a:pt x="7739" y="2548"/>
                    <a:pt x="8103" y="2352"/>
                    <a:pt x="8459" y="2161"/>
                  </a:cubicBezTo>
                  <a:cubicBezTo>
                    <a:pt x="8809" y="1973"/>
                    <a:pt x="9169" y="1780"/>
                    <a:pt x="9521" y="1780"/>
                  </a:cubicBezTo>
                  <a:cubicBezTo>
                    <a:pt x="9620" y="1780"/>
                    <a:pt x="9718" y="1795"/>
                    <a:pt x="9815" y="1830"/>
                  </a:cubicBezTo>
                  <a:cubicBezTo>
                    <a:pt x="10257" y="1987"/>
                    <a:pt x="10455" y="2488"/>
                    <a:pt x="10492" y="2869"/>
                  </a:cubicBezTo>
                  <a:cubicBezTo>
                    <a:pt x="10584" y="3844"/>
                    <a:pt x="9983" y="4710"/>
                    <a:pt x="9403" y="5546"/>
                  </a:cubicBezTo>
                  <a:cubicBezTo>
                    <a:pt x="9358" y="5612"/>
                    <a:pt x="9314" y="5678"/>
                    <a:pt x="9269" y="5743"/>
                  </a:cubicBezTo>
                  <a:cubicBezTo>
                    <a:pt x="8430" y="6965"/>
                    <a:pt x="8199" y="7987"/>
                    <a:pt x="8583" y="8781"/>
                  </a:cubicBezTo>
                  <a:cubicBezTo>
                    <a:pt x="8870" y="9373"/>
                    <a:pt x="9535" y="9803"/>
                    <a:pt x="10274" y="9875"/>
                  </a:cubicBezTo>
                  <a:cubicBezTo>
                    <a:pt x="10358" y="9883"/>
                    <a:pt x="10442" y="9887"/>
                    <a:pt x="10528" y="9887"/>
                  </a:cubicBezTo>
                  <a:cubicBezTo>
                    <a:pt x="11082" y="9887"/>
                    <a:pt x="11679" y="9717"/>
                    <a:pt x="12273" y="9389"/>
                  </a:cubicBezTo>
                  <a:cubicBezTo>
                    <a:pt x="12918" y="9031"/>
                    <a:pt x="13381" y="8590"/>
                    <a:pt x="13645" y="8076"/>
                  </a:cubicBezTo>
                  <a:cubicBezTo>
                    <a:pt x="14012" y="7369"/>
                    <a:pt x="13993" y="6550"/>
                    <a:pt x="13975" y="5761"/>
                  </a:cubicBezTo>
                  <a:cubicBezTo>
                    <a:pt x="13959" y="5112"/>
                    <a:pt x="13943" y="4443"/>
                    <a:pt x="14138" y="3833"/>
                  </a:cubicBezTo>
                  <a:cubicBezTo>
                    <a:pt x="14235" y="3529"/>
                    <a:pt x="14430" y="3109"/>
                    <a:pt x="14811" y="2840"/>
                  </a:cubicBezTo>
                  <a:cubicBezTo>
                    <a:pt x="15025" y="2688"/>
                    <a:pt x="15275" y="2610"/>
                    <a:pt x="15515" y="2610"/>
                  </a:cubicBezTo>
                  <a:cubicBezTo>
                    <a:pt x="15667" y="2610"/>
                    <a:pt x="15816" y="2642"/>
                    <a:pt x="15948" y="2707"/>
                  </a:cubicBezTo>
                  <a:cubicBezTo>
                    <a:pt x="16308" y="2885"/>
                    <a:pt x="16492" y="3245"/>
                    <a:pt x="16689" y="3628"/>
                  </a:cubicBezTo>
                  <a:cubicBezTo>
                    <a:pt x="16819" y="3881"/>
                    <a:pt x="16954" y="4144"/>
                    <a:pt x="17144" y="4352"/>
                  </a:cubicBezTo>
                  <a:cubicBezTo>
                    <a:pt x="17570" y="4816"/>
                    <a:pt x="18203" y="4948"/>
                    <a:pt x="18784" y="4948"/>
                  </a:cubicBezTo>
                  <a:cubicBezTo>
                    <a:pt x="18984" y="4948"/>
                    <a:pt x="19178" y="4932"/>
                    <a:pt x="19356" y="4909"/>
                  </a:cubicBezTo>
                  <a:cubicBezTo>
                    <a:pt x="19570" y="4880"/>
                    <a:pt x="19790" y="4842"/>
                    <a:pt x="19999" y="4803"/>
                  </a:cubicBezTo>
                  <a:cubicBezTo>
                    <a:pt x="20405" y="4732"/>
                    <a:pt x="20821" y="4657"/>
                    <a:pt x="21234" y="4657"/>
                  </a:cubicBezTo>
                  <a:cubicBezTo>
                    <a:pt x="21375" y="4657"/>
                    <a:pt x="21515" y="4666"/>
                    <a:pt x="21655" y="4686"/>
                  </a:cubicBezTo>
                  <a:cubicBezTo>
                    <a:pt x="22097" y="4750"/>
                    <a:pt x="22658" y="5003"/>
                    <a:pt x="22779" y="5508"/>
                  </a:cubicBezTo>
                  <a:cubicBezTo>
                    <a:pt x="22906" y="6028"/>
                    <a:pt x="22512" y="6518"/>
                    <a:pt x="22164" y="6949"/>
                  </a:cubicBezTo>
                  <a:lnTo>
                    <a:pt x="22079" y="7055"/>
                  </a:lnTo>
                  <a:cubicBezTo>
                    <a:pt x="21609" y="7646"/>
                    <a:pt x="21620" y="8104"/>
                    <a:pt x="21796" y="8694"/>
                  </a:cubicBezTo>
                  <a:cubicBezTo>
                    <a:pt x="21964" y="9260"/>
                    <a:pt x="21364" y="9793"/>
                    <a:pt x="20947" y="9996"/>
                  </a:cubicBezTo>
                  <a:cubicBezTo>
                    <a:pt x="20385" y="10269"/>
                    <a:pt x="19737" y="10296"/>
                    <a:pt x="19109" y="10323"/>
                  </a:cubicBezTo>
                  <a:lnTo>
                    <a:pt x="19045" y="10325"/>
                  </a:lnTo>
                  <a:cubicBezTo>
                    <a:pt x="17953" y="10371"/>
                    <a:pt x="16843" y="10456"/>
                    <a:pt x="15770" y="10538"/>
                  </a:cubicBezTo>
                  <a:cubicBezTo>
                    <a:pt x="14339" y="10648"/>
                    <a:pt x="12859" y="10760"/>
                    <a:pt x="11400" y="10784"/>
                  </a:cubicBezTo>
                  <a:cubicBezTo>
                    <a:pt x="11226" y="10787"/>
                    <a:pt x="11053" y="10788"/>
                    <a:pt x="10883" y="10788"/>
                  </a:cubicBezTo>
                  <a:cubicBezTo>
                    <a:pt x="8081" y="10788"/>
                    <a:pt x="5848" y="10414"/>
                    <a:pt x="3896" y="9626"/>
                  </a:cubicBezTo>
                  <a:cubicBezTo>
                    <a:pt x="2274" y="8972"/>
                    <a:pt x="1188" y="8084"/>
                    <a:pt x="666" y="6987"/>
                  </a:cubicBezTo>
                  <a:cubicBezTo>
                    <a:pt x="90" y="5772"/>
                    <a:pt x="256" y="4419"/>
                    <a:pt x="498" y="3498"/>
                  </a:cubicBezTo>
                  <a:cubicBezTo>
                    <a:pt x="719" y="2656"/>
                    <a:pt x="1294" y="1135"/>
                    <a:pt x="2650" y="408"/>
                  </a:cubicBezTo>
                  <a:cubicBezTo>
                    <a:pt x="3044" y="198"/>
                    <a:pt x="3518" y="86"/>
                    <a:pt x="3996" y="86"/>
                  </a:cubicBezTo>
                  <a:close/>
                  <a:moveTo>
                    <a:pt x="3993" y="1"/>
                  </a:moveTo>
                  <a:cubicBezTo>
                    <a:pt x="3503" y="1"/>
                    <a:pt x="3014" y="116"/>
                    <a:pt x="2609" y="332"/>
                  </a:cubicBezTo>
                  <a:cubicBezTo>
                    <a:pt x="1224" y="1074"/>
                    <a:pt x="641" y="2621"/>
                    <a:pt x="415" y="3476"/>
                  </a:cubicBezTo>
                  <a:cubicBezTo>
                    <a:pt x="170" y="4411"/>
                    <a:pt x="0" y="5786"/>
                    <a:pt x="590" y="7024"/>
                  </a:cubicBezTo>
                  <a:cubicBezTo>
                    <a:pt x="1120" y="8140"/>
                    <a:pt x="2221" y="9044"/>
                    <a:pt x="3864" y="9707"/>
                  </a:cubicBezTo>
                  <a:cubicBezTo>
                    <a:pt x="5829" y="10499"/>
                    <a:pt x="8071" y="10874"/>
                    <a:pt x="10888" y="10874"/>
                  </a:cubicBezTo>
                  <a:cubicBezTo>
                    <a:pt x="11057" y="10874"/>
                    <a:pt x="11229" y="10872"/>
                    <a:pt x="11402" y="10869"/>
                  </a:cubicBezTo>
                  <a:cubicBezTo>
                    <a:pt x="12862" y="10847"/>
                    <a:pt x="14345" y="10733"/>
                    <a:pt x="15778" y="10624"/>
                  </a:cubicBezTo>
                  <a:cubicBezTo>
                    <a:pt x="16850" y="10542"/>
                    <a:pt x="17958" y="10458"/>
                    <a:pt x="19048" y="10411"/>
                  </a:cubicBezTo>
                  <a:lnTo>
                    <a:pt x="19112" y="10408"/>
                  </a:lnTo>
                  <a:cubicBezTo>
                    <a:pt x="19750" y="10382"/>
                    <a:pt x="20408" y="10353"/>
                    <a:pt x="20984" y="10073"/>
                  </a:cubicBezTo>
                  <a:cubicBezTo>
                    <a:pt x="21428" y="9857"/>
                    <a:pt x="22062" y="9285"/>
                    <a:pt x="21878" y="8670"/>
                  </a:cubicBezTo>
                  <a:cubicBezTo>
                    <a:pt x="21706" y="8092"/>
                    <a:pt x="21697" y="7673"/>
                    <a:pt x="22147" y="7109"/>
                  </a:cubicBezTo>
                  <a:lnTo>
                    <a:pt x="22232" y="7003"/>
                  </a:lnTo>
                  <a:cubicBezTo>
                    <a:pt x="22592" y="6557"/>
                    <a:pt x="23000" y="6049"/>
                    <a:pt x="22864" y="5489"/>
                  </a:cubicBezTo>
                  <a:cubicBezTo>
                    <a:pt x="22731" y="4941"/>
                    <a:pt x="22136" y="4669"/>
                    <a:pt x="21666" y="4601"/>
                  </a:cubicBezTo>
                  <a:cubicBezTo>
                    <a:pt x="21522" y="4580"/>
                    <a:pt x="21377" y="4572"/>
                    <a:pt x="21232" y="4572"/>
                  </a:cubicBezTo>
                  <a:cubicBezTo>
                    <a:pt x="20813" y="4572"/>
                    <a:pt x="20394" y="4646"/>
                    <a:pt x="19985" y="4720"/>
                  </a:cubicBezTo>
                  <a:cubicBezTo>
                    <a:pt x="19775" y="4757"/>
                    <a:pt x="19557" y="4795"/>
                    <a:pt x="19344" y="4822"/>
                  </a:cubicBezTo>
                  <a:cubicBezTo>
                    <a:pt x="19170" y="4845"/>
                    <a:pt x="18978" y="4861"/>
                    <a:pt x="18781" y="4861"/>
                  </a:cubicBezTo>
                  <a:cubicBezTo>
                    <a:pt x="18221" y="4861"/>
                    <a:pt x="17614" y="4735"/>
                    <a:pt x="17208" y="4294"/>
                  </a:cubicBezTo>
                  <a:cubicBezTo>
                    <a:pt x="17024" y="4094"/>
                    <a:pt x="16893" y="3836"/>
                    <a:pt x="16765" y="3588"/>
                  </a:cubicBezTo>
                  <a:cubicBezTo>
                    <a:pt x="16571" y="3210"/>
                    <a:pt x="16372" y="2819"/>
                    <a:pt x="15986" y="2630"/>
                  </a:cubicBezTo>
                  <a:cubicBezTo>
                    <a:pt x="15842" y="2559"/>
                    <a:pt x="15681" y="2524"/>
                    <a:pt x="15515" y="2524"/>
                  </a:cubicBezTo>
                  <a:cubicBezTo>
                    <a:pt x="15258" y="2524"/>
                    <a:pt x="14990" y="2608"/>
                    <a:pt x="14761" y="2770"/>
                  </a:cubicBezTo>
                  <a:cubicBezTo>
                    <a:pt x="14361" y="3051"/>
                    <a:pt x="14158" y="3490"/>
                    <a:pt x="14057" y="3807"/>
                  </a:cubicBezTo>
                  <a:cubicBezTo>
                    <a:pt x="13857" y="4430"/>
                    <a:pt x="13873" y="5108"/>
                    <a:pt x="13889" y="5762"/>
                  </a:cubicBezTo>
                  <a:cubicBezTo>
                    <a:pt x="13908" y="6578"/>
                    <a:pt x="13925" y="7348"/>
                    <a:pt x="13570" y="8036"/>
                  </a:cubicBezTo>
                  <a:cubicBezTo>
                    <a:pt x="13312" y="8534"/>
                    <a:pt x="12862" y="8964"/>
                    <a:pt x="12231" y="9314"/>
                  </a:cubicBezTo>
                  <a:cubicBezTo>
                    <a:pt x="11653" y="9634"/>
                    <a:pt x="11072" y="9801"/>
                    <a:pt x="10533" y="9801"/>
                  </a:cubicBezTo>
                  <a:cubicBezTo>
                    <a:pt x="10448" y="9801"/>
                    <a:pt x="10365" y="9796"/>
                    <a:pt x="10282" y="9788"/>
                  </a:cubicBezTo>
                  <a:cubicBezTo>
                    <a:pt x="9571" y="9719"/>
                    <a:pt x="8934" y="9308"/>
                    <a:pt x="8660" y="8743"/>
                  </a:cubicBezTo>
                  <a:cubicBezTo>
                    <a:pt x="8290" y="7979"/>
                    <a:pt x="8519" y="6986"/>
                    <a:pt x="9339" y="5791"/>
                  </a:cubicBezTo>
                  <a:cubicBezTo>
                    <a:pt x="9384" y="5726"/>
                    <a:pt x="9429" y="5662"/>
                    <a:pt x="9474" y="5596"/>
                  </a:cubicBezTo>
                  <a:cubicBezTo>
                    <a:pt x="10063" y="4746"/>
                    <a:pt x="10672" y="3866"/>
                    <a:pt x="10577" y="2861"/>
                  </a:cubicBezTo>
                  <a:cubicBezTo>
                    <a:pt x="10539" y="2454"/>
                    <a:pt x="10324" y="1919"/>
                    <a:pt x="9844" y="1748"/>
                  </a:cubicBezTo>
                  <a:cubicBezTo>
                    <a:pt x="9736" y="1709"/>
                    <a:pt x="9628" y="1693"/>
                    <a:pt x="9520" y="1693"/>
                  </a:cubicBezTo>
                  <a:cubicBezTo>
                    <a:pt x="9148" y="1693"/>
                    <a:pt x="8778" y="1892"/>
                    <a:pt x="8417" y="2086"/>
                  </a:cubicBezTo>
                  <a:cubicBezTo>
                    <a:pt x="8059" y="2279"/>
                    <a:pt x="7715" y="2463"/>
                    <a:pt x="7379" y="2463"/>
                  </a:cubicBezTo>
                  <a:cubicBezTo>
                    <a:pt x="7266" y="2463"/>
                    <a:pt x="7153" y="2442"/>
                    <a:pt x="7041" y="2393"/>
                  </a:cubicBezTo>
                  <a:cubicBezTo>
                    <a:pt x="6692" y="2241"/>
                    <a:pt x="6524" y="1886"/>
                    <a:pt x="6348" y="1509"/>
                  </a:cubicBezTo>
                  <a:cubicBezTo>
                    <a:pt x="6281" y="1367"/>
                    <a:pt x="6210" y="1218"/>
                    <a:pt x="6130" y="1085"/>
                  </a:cubicBezTo>
                  <a:cubicBezTo>
                    <a:pt x="5686" y="340"/>
                    <a:pt x="4836" y="1"/>
                    <a:pt x="399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733325" y="2812850"/>
              <a:ext cx="354475" cy="178000"/>
            </a:xfrm>
            <a:custGeom>
              <a:avLst/>
              <a:gdLst/>
              <a:ahLst/>
              <a:cxnLst/>
              <a:rect l="l" t="t" r="r" b="b"/>
              <a:pathLst>
                <a:path w="14179" h="7120" extrusionOk="0">
                  <a:moveTo>
                    <a:pt x="12061" y="87"/>
                  </a:moveTo>
                  <a:cubicBezTo>
                    <a:pt x="12246" y="87"/>
                    <a:pt x="12424" y="137"/>
                    <a:pt x="12569" y="256"/>
                  </a:cubicBezTo>
                  <a:cubicBezTo>
                    <a:pt x="12902" y="528"/>
                    <a:pt x="12917" y="1020"/>
                    <a:pt x="12826" y="1356"/>
                  </a:cubicBezTo>
                  <a:cubicBezTo>
                    <a:pt x="12750" y="1641"/>
                    <a:pt x="12603" y="1907"/>
                    <a:pt x="12460" y="2165"/>
                  </a:cubicBezTo>
                  <a:cubicBezTo>
                    <a:pt x="12406" y="2264"/>
                    <a:pt x="12348" y="2366"/>
                    <a:pt x="12297" y="2471"/>
                  </a:cubicBezTo>
                  <a:cubicBezTo>
                    <a:pt x="12054" y="2949"/>
                    <a:pt x="11978" y="3351"/>
                    <a:pt x="12070" y="3697"/>
                  </a:cubicBezTo>
                  <a:cubicBezTo>
                    <a:pt x="12215" y="4250"/>
                    <a:pt x="12657" y="4507"/>
                    <a:pt x="13085" y="4759"/>
                  </a:cubicBezTo>
                  <a:cubicBezTo>
                    <a:pt x="13365" y="4922"/>
                    <a:pt x="13655" y="5092"/>
                    <a:pt x="13852" y="5342"/>
                  </a:cubicBezTo>
                  <a:cubicBezTo>
                    <a:pt x="14036" y="5576"/>
                    <a:pt x="14087" y="5811"/>
                    <a:pt x="14004" y="6042"/>
                  </a:cubicBezTo>
                  <a:cubicBezTo>
                    <a:pt x="13857" y="6453"/>
                    <a:pt x="13295" y="6778"/>
                    <a:pt x="12842" y="6876"/>
                  </a:cubicBezTo>
                  <a:cubicBezTo>
                    <a:pt x="12322" y="6988"/>
                    <a:pt x="11797" y="7033"/>
                    <a:pt x="11274" y="7033"/>
                  </a:cubicBezTo>
                  <a:cubicBezTo>
                    <a:pt x="10404" y="7033"/>
                    <a:pt x="9538" y="6909"/>
                    <a:pt x="8707" y="6761"/>
                  </a:cubicBezTo>
                  <a:cubicBezTo>
                    <a:pt x="8428" y="6711"/>
                    <a:pt x="8150" y="6658"/>
                    <a:pt x="7869" y="6605"/>
                  </a:cubicBezTo>
                  <a:cubicBezTo>
                    <a:pt x="6793" y="6402"/>
                    <a:pt x="5680" y="6190"/>
                    <a:pt x="4568" y="6176"/>
                  </a:cubicBezTo>
                  <a:lnTo>
                    <a:pt x="4446" y="6176"/>
                  </a:lnTo>
                  <a:cubicBezTo>
                    <a:pt x="3490" y="6176"/>
                    <a:pt x="2543" y="6319"/>
                    <a:pt x="1629" y="6600"/>
                  </a:cubicBezTo>
                  <a:lnTo>
                    <a:pt x="1547" y="6626"/>
                  </a:lnTo>
                  <a:cubicBezTo>
                    <a:pt x="1319" y="6698"/>
                    <a:pt x="1082" y="6772"/>
                    <a:pt x="846" y="6772"/>
                  </a:cubicBezTo>
                  <a:cubicBezTo>
                    <a:pt x="826" y="6772"/>
                    <a:pt x="806" y="6771"/>
                    <a:pt x="785" y="6770"/>
                  </a:cubicBezTo>
                  <a:cubicBezTo>
                    <a:pt x="531" y="6756"/>
                    <a:pt x="221" y="6612"/>
                    <a:pt x="148" y="6331"/>
                  </a:cubicBezTo>
                  <a:cubicBezTo>
                    <a:pt x="76" y="6054"/>
                    <a:pt x="265" y="5771"/>
                    <a:pt x="438" y="5580"/>
                  </a:cubicBezTo>
                  <a:cubicBezTo>
                    <a:pt x="921" y="5049"/>
                    <a:pt x="1618" y="4652"/>
                    <a:pt x="2510" y="4403"/>
                  </a:cubicBezTo>
                  <a:cubicBezTo>
                    <a:pt x="3147" y="4226"/>
                    <a:pt x="3815" y="4138"/>
                    <a:pt x="4460" y="4053"/>
                  </a:cubicBezTo>
                  <a:cubicBezTo>
                    <a:pt x="4611" y="4033"/>
                    <a:pt x="4760" y="4014"/>
                    <a:pt x="4909" y="3993"/>
                  </a:cubicBezTo>
                  <a:cubicBezTo>
                    <a:pt x="5807" y="3869"/>
                    <a:pt x="6862" y="3688"/>
                    <a:pt x="7869" y="3284"/>
                  </a:cubicBezTo>
                  <a:cubicBezTo>
                    <a:pt x="8907" y="2871"/>
                    <a:pt x="9759" y="2261"/>
                    <a:pt x="10332" y="1521"/>
                  </a:cubicBezTo>
                  <a:cubicBezTo>
                    <a:pt x="10422" y="1407"/>
                    <a:pt x="10507" y="1286"/>
                    <a:pt x="10589" y="1169"/>
                  </a:cubicBezTo>
                  <a:cubicBezTo>
                    <a:pt x="10787" y="888"/>
                    <a:pt x="10990" y="597"/>
                    <a:pt x="11259" y="382"/>
                  </a:cubicBezTo>
                  <a:cubicBezTo>
                    <a:pt x="11477" y="207"/>
                    <a:pt x="11777" y="87"/>
                    <a:pt x="12061" y="87"/>
                  </a:cubicBezTo>
                  <a:close/>
                  <a:moveTo>
                    <a:pt x="12063" y="1"/>
                  </a:moveTo>
                  <a:cubicBezTo>
                    <a:pt x="11756" y="1"/>
                    <a:pt x="11436" y="129"/>
                    <a:pt x="11205" y="315"/>
                  </a:cubicBezTo>
                  <a:cubicBezTo>
                    <a:pt x="10928" y="538"/>
                    <a:pt x="10720" y="832"/>
                    <a:pt x="10518" y="1119"/>
                  </a:cubicBezTo>
                  <a:cubicBezTo>
                    <a:pt x="10436" y="1234"/>
                    <a:pt x="10352" y="1354"/>
                    <a:pt x="10265" y="1468"/>
                  </a:cubicBezTo>
                  <a:cubicBezTo>
                    <a:pt x="9700" y="2195"/>
                    <a:pt x="8861" y="2796"/>
                    <a:pt x="7837" y="3204"/>
                  </a:cubicBezTo>
                  <a:cubicBezTo>
                    <a:pt x="6838" y="3604"/>
                    <a:pt x="5789" y="3784"/>
                    <a:pt x="4897" y="3909"/>
                  </a:cubicBezTo>
                  <a:cubicBezTo>
                    <a:pt x="4748" y="3928"/>
                    <a:pt x="4598" y="3949"/>
                    <a:pt x="4449" y="3968"/>
                  </a:cubicBezTo>
                  <a:cubicBezTo>
                    <a:pt x="3800" y="4053"/>
                    <a:pt x="3130" y="4141"/>
                    <a:pt x="2487" y="4320"/>
                  </a:cubicBezTo>
                  <a:cubicBezTo>
                    <a:pt x="1579" y="4573"/>
                    <a:pt x="868" y="4978"/>
                    <a:pt x="374" y="5523"/>
                  </a:cubicBezTo>
                  <a:cubicBezTo>
                    <a:pt x="106" y="5816"/>
                    <a:pt x="0" y="6104"/>
                    <a:pt x="65" y="6352"/>
                  </a:cubicBezTo>
                  <a:cubicBezTo>
                    <a:pt x="149" y="6674"/>
                    <a:pt x="495" y="6839"/>
                    <a:pt x="780" y="6855"/>
                  </a:cubicBezTo>
                  <a:cubicBezTo>
                    <a:pt x="803" y="6856"/>
                    <a:pt x="826" y="6857"/>
                    <a:pt x="849" y="6857"/>
                  </a:cubicBezTo>
                  <a:cubicBezTo>
                    <a:pt x="1097" y="6857"/>
                    <a:pt x="1338" y="6781"/>
                    <a:pt x="1573" y="6708"/>
                  </a:cubicBezTo>
                  <a:lnTo>
                    <a:pt x="1653" y="6682"/>
                  </a:lnTo>
                  <a:cubicBezTo>
                    <a:pt x="2558" y="6403"/>
                    <a:pt x="3496" y="6262"/>
                    <a:pt x="4442" y="6262"/>
                  </a:cubicBezTo>
                  <a:cubicBezTo>
                    <a:pt x="4484" y="6262"/>
                    <a:pt x="4525" y="6262"/>
                    <a:pt x="4566" y="6263"/>
                  </a:cubicBezTo>
                  <a:cubicBezTo>
                    <a:pt x="5671" y="6275"/>
                    <a:pt x="6781" y="6487"/>
                    <a:pt x="7853" y="6690"/>
                  </a:cubicBezTo>
                  <a:cubicBezTo>
                    <a:pt x="8134" y="6743"/>
                    <a:pt x="8412" y="6796"/>
                    <a:pt x="8693" y="6845"/>
                  </a:cubicBezTo>
                  <a:cubicBezTo>
                    <a:pt x="9527" y="6994"/>
                    <a:pt x="10398" y="7119"/>
                    <a:pt x="11274" y="7119"/>
                  </a:cubicBezTo>
                  <a:cubicBezTo>
                    <a:pt x="11802" y="7119"/>
                    <a:pt x="12334" y="7073"/>
                    <a:pt x="12859" y="6959"/>
                  </a:cubicBezTo>
                  <a:cubicBezTo>
                    <a:pt x="13348" y="6853"/>
                    <a:pt x="13926" y="6514"/>
                    <a:pt x="14086" y="6069"/>
                  </a:cubicBezTo>
                  <a:cubicBezTo>
                    <a:pt x="14179" y="5809"/>
                    <a:pt x="14123" y="5545"/>
                    <a:pt x="13919" y="5287"/>
                  </a:cubicBezTo>
                  <a:cubicBezTo>
                    <a:pt x="13713" y="5025"/>
                    <a:pt x="13415" y="4852"/>
                    <a:pt x="13128" y="4684"/>
                  </a:cubicBezTo>
                  <a:cubicBezTo>
                    <a:pt x="12697" y="4431"/>
                    <a:pt x="12289" y="4192"/>
                    <a:pt x="12153" y="3673"/>
                  </a:cubicBezTo>
                  <a:cubicBezTo>
                    <a:pt x="12068" y="3350"/>
                    <a:pt x="12139" y="2969"/>
                    <a:pt x="12372" y="2507"/>
                  </a:cubicBezTo>
                  <a:cubicBezTo>
                    <a:pt x="12425" y="2407"/>
                    <a:pt x="12481" y="2304"/>
                    <a:pt x="12536" y="2205"/>
                  </a:cubicBezTo>
                  <a:cubicBezTo>
                    <a:pt x="12681" y="1944"/>
                    <a:pt x="12830" y="1673"/>
                    <a:pt x="12909" y="1378"/>
                  </a:cubicBezTo>
                  <a:cubicBezTo>
                    <a:pt x="13005" y="1017"/>
                    <a:pt x="12989" y="487"/>
                    <a:pt x="12624" y="189"/>
                  </a:cubicBezTo>
                  <a:cubicBezTo>
                    <a:pt x="12462" y="57"/>
                    <a:pt x="12265" y="1"/>
                    <a:pt x="1206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1193900" y="3019825"/>
              <a:ext cx="48550" cy="64650"/>
            </a:xfrm>
            <a:custGeom>
              <a:avLst/>
              <a:gdLst/>
              <a:ahLst/>
              <a:cxnLst/>
              <a:rect l="l" t="t" r="r" b="b"/>
              <a:pathLst>
                <a:path w="1942" h="2586" extrusionOk="0">
                  <a:moveTo>
                    <a:pt x="799" y="87"/>
                  </a:moveTo>
                  <a:cubicBezTo>
                    <a:pt x="853" y="87"/>
                    <a:pt x="909" y="96"/>
                    <a:pt x="966" y="113"/>
                  </a:cubicBezTo>
                  <a:cubicBezTo>
                    <a:pt x="1255" y="201"/>
                    <a:pt x="1530" y="494"/>
                    <a:pt x="1652" y="738"/>
                  </a:cubicBezTo>
                  <a:cubicBezTo>
                    <a:pt x="1849" y="1133"/>
                    <a:pt x="1828" y="1646"/>
                    <a:pt x="1599" y="2043"/>
                  </a:cubicBezTo>
                  <a:cubicBezTo>
                    <a:pt x="1461" y="2279"/>
                    <a:pt x="1210" y="2500"/>
                    <a:pt x="935" y="2500"/>
                  </a:cubicBezTo>
                  <a:cubicBezTo>
                    <a:pt x="907" y="2500"/>
                    <a:pt x="878" y="2498"/>
                    <a:pt x="850" y="2493"/>
                  </a:cubicBezTo>
                  <a:cubicBezTo>
                    <a:pt x="681" y="2464"/>
                    <a:pt x="521" y="2347"/>
                    <a:pt x="409" y="2171"/>
                  </a:cubicBezTo>
                  <a:cubicBezTo>
                    <a:pt x="305" y="2004"/>
                    <a:pt x="252" y="1812"/>
                    <a:pt x="212" y="1627"/>
                  </a:cubicBezTo>
                  <a:cubicBezTo>
                    <a:pt x="97" y="1103"/>
                    <a:pt x="124" y="400"/>
                    <a:pt x="579" y="144"/>
                  </a:cubicBezTo>
                  <a:cubicBezTo>
                    <a:pt x="647" y="106"/>
                    <a:pt x="721" y="87"/>
                    <a:pt x="799" y="87"/>
                  </a:cubicBezTo>
                  <a:close/>
                  <a:moveTo>
                    <a:pt x="801" y="1"/>
                  </a:moveTo>
                  <a:cubicBezTo>
                    <a:pt x="708" y="1"/>
                    <a:pt x="620" y="24"/>
                    <a:pt x="537" y="70"/>
                  </a:cubicBezTo>
                  <a:cubicBezTo>
                    <a:pt x="42" y="347"/>
                    <a:pt x="1" y="1066"/>
                    <a:pt x="129" y="1646"/>
                  </a:cubicBezTo>
                  <a:cubicBezTo>
                    <a:pt x="171" y="1838"/>
                    <a:pt x="225" y="2040"/>
                    <a:pt x="337" y="2217"/>
                  </a:cubicBezTo>
                  <a:cubicBezTo>
                    <a:pt x="462" y="2413"/>
                    <a:pt x="643" y="2544"/>
                    <a:pt x="835" y="2578"/>
                  </a:cubicBezTo>
                  <a:cubicBezTo>
                    <a:pt x="869" y="2583"/>
                    <a:pt x="902" y="2586"/>
                    <a:pt x="934" y="2586"/>
                  </a:cubicBezTo>
                  <a:cubicBezTo>
                    <a:pt x="1245" y="2586"/>
                    <a:pt x="1524" y="2346"/>
                    <a:pt x="1673" y="2086"/>
                  </a:cubicBezTo>
                  <a:cubicBezTo>
                    <a:pt x="1921" y="1659"/>
                    <a:pt x="1942" y="1127"/>
                    <a:pt x="1729" y="699"/>
                  </a:cubicBezTo>
                  <a:cubicBezTo>
                    <a:pt x="1599" y="440"/>
                    <a:pt x="1304" y="126"/>
                    <a:pt x="990" y="30"/>
                  </a:cubicBezTo>
                  <a:cubicBezTo>
                    <a:pt x="925" y="1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1042150" y="2635825"/>
              <a:ext cx="212150" cy="404250"/>
            </a:xfrm>
            <a:custGeom>
              <a:avLst/>
              <a:gdLst/>
              <a:ahLst/>
              <a:cxnLst/>
              <a:rect l="l" t="t" r="r" b="b"/>
              <a:pathLst>
                <a:path w="8486" h="16170" extrusionOk="0">
                  <a:moveTo>
                    <a:pt x="5357" y="88"/>
                  </a:moveTo>
                  <a:cubicBezTo>
                    <a:pt x="5411" y="88"/>
                    <a:pt x="5467" y="97"/>
                    <a:pt x="5522" y="118"/>
                  </a:cubicBezTo>
                  <a:cubicBezTo>
                    <a:pt x="5759" y="213"/>
                    <a:pt x="5863" y="502"/>
                    <a:pt x="5880" y="739"/>
                  </a:cubicBezTo>
                  <a:cubicBezTo>
                    <a:pt x="5890" y="852"/>
                    <a:pt x="5885" y="967"/>
                    <a:pt x="5882" y="1079"/>
                  </a:cubicBezTo>
                  <a:cubicBezTo>
                    <a:pt x="5877" y="1233"/>
                    <a:pt x="5871" y="1393"/>
                    <a:pt x="5898" y="1548"/>
                  </a:cubicBezTo>
                  <a:cubicBezTo>
                    <a:pt x="5967" y="1969"/>
                    <a:pt x="6285" y="2349"/>
                    <a:pt x="6689" y="2491"/>
                  </a:cubicBezTo>
                  <a:cubicBezTo>
                    <a:pt x="6854" y="2551"/>
                    <a:pt x="7030" y="2571"/>
                    <a:pt x="7201" y="2592"/>
                  </a:cubicBezTo>
                  <a:cubicBezTo>
                    <a:pt x="7421" y="2619"/>
                    <a:pt x="7629" y="2645"/>
                    <a:pt x="7816" y="2743"/>
                  </a:cubicBezTo>
                  <a:cubicBezTo>
                    <a:pt x="8247" y="2967"/>
                    <a:pt x="8396" y="3513"/>
                    <a:pt x="8322" y="3937"/>
                  </a:cubicBezTo>
                  <a:cubicBezTo>
                    <a:pt x="8252" y="4338"/>
                    <a:pt x="8018" y="4728"/>
                    <a:pt x="7607" y="5130"/>
                  </a:cubicBezTo>
                  <a:cubicBezTo>
                    <a:pt x="7445" y="5289"/>
                    <a:pt x="7270" y="5436"/>
                    <a:pt x="7101" y="5580"/>
                  </a:cubicBezTo>
                  <a:cubicBezTo>
                    <a:pt x="6908" y="5744"/>
                    <a:pt x="6711" y="5910"/>
                    <a:pt x="6532" y="6093"/>
                  </a:cubicBezTo>
                  <a:cubicBezTo>
                    <a:pt x="5333" y="7310"/>
                    <a:pt x="4854" y="9260"/>
                    <a:pt x="5221" y="11443"/>
                  </a:cubicBezTo>
                  <a:cubicBezTo>
                    <a:pt x="5320" y="12043"/>
                    <a:pt x="5506" y="12794"/>
                    <a:pt x="6055" y="13275"/>
                  </a:cubicBezTo>
                  <a:cubicBezTo>
                    <a:pt x="6140" y="13348"/>
                    <a:pt x="6233" y="13416"/>
                    <a:pt x="6322" y="13480"/>
                  </a:cubicBezTo>
                  <a:cubicBezTo>
                    <a:pt x="6489" y="13598"/>
                    <a:pt x="6646" y="13712"/>
                    <a:pt x="6759" y="13869"/>
                  </a:cubicBezTo>
                  <a:cubicBezTo>
                    <a:pt x="6864" y="14011"/>
                    <a:pt x="6905" y="14218"/>
                    <a:pt x="6864" y="14381"/>
                  </a:cubicBezTo>
                  <a:cubicBezTo>
                    <a:pt x="6844" y="14458"/>
                    <a:pt x="6796" y="14562"/>
                    <a:pt x="6681" y="14617"/>
                  </a:cubicBezTo>
                  <a:cubicBezTo>
                    <a:pt x="6614" y="14647"/>
                    <a:pt x="6538" y="14657"/>
                    <a:pt x="6458" y="14665"/>
                  </a:cubicBezTo>
                  <a:cubicBezTo>
                    <a:pt x="6396" y="14671"/>
                    <a:pt x="6332" y="14679"/>
                    <a:pt x="6269" y="14698"/>
                  </a:cubicBezTo>
                  <a:cubicBezTo>
                    <a:pt x="6026" y="14770"/>
                    <a:pt x="5879" y="15001"/>
                    <a:pt x="5797" y="15182"/>
                  </a:cubicBezTo>
                  <a:cubicBezTo>
                    <a:pt x="5762" y="15260"/>
                    <a:pt x="5731" y="15342"/>
                    <a:pt x="5703" y="15420"/>
                  </a:cubicBezTo>
                  <a:cubicBezTo>
                    <a:pt x="5656" y="15545"/>
                    <a:pt x="5610" y="15673"/>
                    <a:pt x="5541" y="15786"/>
                  </a:cubicBezTo>
                  <a:cubicBezTo>
                    <a:pt x="5427" y="15978"/>
                    <a:pt x="5299" y="16079"/>
                    <a:pt x="5163" y="16083"/>
                  </a:cubicBezTo>
                  <a:cubicBezTo>
                    <a:pt x="5158" y="16084"/>
                    <a:pt x="5153" y="16084"/>
                    <a:pt x="5149" y="16084"/>
                  </a:cubicBezTo>
                  <a:cubicBezTo>
                    <a:pt x="4989" y="16084"/>
                    <a:pt x="4809" y="15955"/>
                    <a:pt x="4639" y="15720"/>
                  </a:cubicBezTo>
                  <a:cubicBezTo>
                    <a:pt x="4335" y="15299"/>
                    <a:pt x="3893" y="15140"/>
                    <a:pt x="3425" y="14972"/>
                  </a:cubicBezTo>
                  <a:lnTo>
                    <a:pt x="3389" y="14959"/>
                  </a:lnTo>
                  <a:cubicBezTo>
                    <a:pt x="2988" y="14815"/>
                    <a:pt x="2439" y="14567"/>
                    <a:pt x="2303" y="14079"/>
                  </a:cubicBezTo>
                  <a:cubicBezTo>
                    <a:pt x="2228" y="13805"/>
                    <a:pt x="2298" y="13524"/>
                    <a:pt x="2375" y="13228"/>
                  </a:cubicBezTo>
                  <a:cubicBezTo>
                    <a:pt x="2444" y="12961"/>
                    <a:pt x="2514" y="12682"/>
                    <a:pt x="2465" y="12407"/>
                  </a:cubicBezTo>
                  <a:cubicBezTo>
                    <a:pt x="2383" y="11952"/>
                    <a:pt x="2013" y="11648"/>
                    <a:pt x="1654" y="11353"/>
                  </a:cubicBezTo>
                  <a:cubicBezTo>
                    <a:pt x="1324" y="11081"/>
                    <a:pt x="983" y="10801"/>
                    <a:pt x="878" y="10407"/>
                  </a:cubicBezTo>
                  <a:cubicBezTo>
                    <a:pt x="772" y="10011"/>
                    <a:pt x="919" y="9625"/>
                    <a:pt x="1078" y="9217"/>
                  </a:cubicBezTo>
                  <a:cubicBezTo>
                    <a:pt x="1160" y="9007"/>
                    <a:pt x="1243" y="8789"/>
                    <a:pt x="1289" y="8572"/>
                  </a:cubicBezTo>
                  <a:cubicBezTo>
                    <a:pt x="1416" y="7969"/>
                    <a:pt x="1241" y="7311"/>
                    <a:pt x="833" y="6852"/>
                  </a:cubicBezTo>
                  <a:cubicBezTo>
                    <a:pt x="762" y="6773"/>
                    <a:pt x="684" y="6696"/>
                    <a:pt x="609" y="6621"/>
                  </a:cubicBezTo>
                  <a:cubicBezTo>
                    <a:pt x="383" y="6403"/>
                    <a:pt x="172" y="6195"/>
                    <a:pt x="130" y="5910"/>
                  </a:cubicBezTo>
                  <a:cubicBezTo>
                    <a:pt x="90" y="5620"/>
                    <a:pt x="244" y="5361"/>
                    <a:pt x="405" y="5087"/>
                  </a:cubicBezTo>
                  <a:cubicBezTo>
                    <a:pt x="482" y="4959"/>
                    <a:pt x="561" y="4826"/>
                    <a:pt x="618" y="4688"/>
                  </a:cubicBezTo>
                  <a:cubicBezTo>
                    <a:pt x="754" y="4360"/>
                    <a:pt x="772" y="3992"/>
                    <a:pt x="790" y="3635"/>
                  </a:cubicBezTo>
                  <a:cubicBezTo>
                    <a:pt x="810" y="3173"/>
                    <a:pt x="831" y="2738"/>
                    <a:pt x="1091" y="2392"/>
                  </a:cubicBezTo>
                  <a:cubicBezTo>
                    <a:pt x="1419" y="1956"/>
                    <a:pt x="2019" y="1830"/>
                    <a:pt x="2618" y="1758"/>
                  </a:cubicBezTo>
                  <a:cubicBezTo>
                    <a:pt x="3190" y="1689"/>
                    <a:pt x="3837" y="1612"/>
                    <a:pt x="4249" y="1178"/>
                  </a:cubicBezTo>
                  <a:cubicBezTo>
                    <a:pt x="4370" y="1050"/>
                    <a:pt x="4462" y="898"/>
                    <a:pt x="4551" y="751"/>
                  </a:cubicBezTo>
                  <a:cubicBezTo>
                    <a:pt x="4618" y="639"/>
                    <a:pt x="4689" y="522"/>
                    <a:pt x="4772" y="419"/>
                  </a:cubicBezTo>
                  <a:cubicBezTo>
                    <a:pt x="4916" y="238"/>
                    <a:pt x="5137" y="88"/>
                    <a:pt x="5357" y="88"/>
                  </a:cubicBezTo>
                  <a:close/>
                  <a:moveTo>
                    <a:pt x="5357" y="0"/>
                  </a:moveTo>
                  <a:cubicBezTo>
                    <a:pt x="5109" y="0"/>
                    <a:pt x="4863" y="166"/>
                    <a:pt x="4705" y="365"/>
                  </a:cubicBezTo>
                  <a:cubicBezTo>
                    <a:pt x="4618" y="472"/>
                    <a:pt x="4546" y="591"/>
                    <a:pt x="4478" y="706"/>
                  </a:cubicBezTo>
                  <a:cubicBezTo>
                    <a:pt x="4391" y="850"/>
                    <a:pt x="4301" y="997"/>
                    <a:pt x="4186" y="1119"/>
                  </a:cubicBezTo>
                  <a:cubicBezTo>
                    <a:pt x="3795" y="1531"/>
                    <a:pt x="3166" y="1606"/>
                    <a:pt x="2609" y="1671"/>
                  </a:cubicBezTo>
                  <a:cubicBezTo>
                    <a:pt x="1991" y="1747"/>
                    <a:pt x="1369" y="1878"/>
                    <a:pt x="1022" y="2341"/>
                  </a:cubicBezTo>
                  <a:cubicBezTo>
                    <a:pt x="746" y="2707"/>
                    <a:pt x="724" y="3177"/>
                    <a:pt x="703" y="3631"/>
                  </a:cubicBezTo>
                  <a:cubicBezTo>
                    <a:pt x="687" y="3981"/>
                    <a:pt x="670" y="4341"/>
                    <a:pt x="538" y="4655"/>
                  </a:cubicBezTo>
                  <a:cubicBezTo>
                    <a:pt x="484" y="4786"/>
                    <a:pt x="407" y="4917"/>
                    <a:pt x="332" y="5042"/>
                  </a:cubicBezTo>
                  <a:cubicBezTo>
                    <a:pt x="168" y="5318"/>
                    <a:pt x="0" y="5601"/>
                    <a:pt x="45" y="5923"/>
                  </a:cubicBezTo>
                  <a:cubicBezTo>
                    <a:pt x="90" y="6237"/>
                    <a:pt x="324" y="6464"/>
                    <a:pt x="548" y="6684"/>
                  </a:cubicBezTo>
                  <a:cubicBezTo>
                    <a:pt x="623" y="6756"/>
                    <a:pt x="700" y="6833"/>
                    <a:pt x="769" y="6909"/>
                  </a:cubicBezTo>
                  <a:cubicBezTo>
                    <a:pt x="1160" y="7348"/>
                    <a:pt x="1326" y="7977"/>
                    <a:pt x="1204" y="8552"/>
                  </a:cubicBezTo>
                  <a:cubicBezTo>
                    <a:pt x="1160" y="8765"/>
                    <a:pt x="1078" y="8980"/>
                    <a:pt x="998" y="9186"/>
                  </a:cubicBezTo>
                  <a:cubicBezTo>
                    <a:pt x="842" y="9590"/>
                    <a:pt x="681" y="10006"/>
                    <a:pt x="794" y="10429"/>
                  </a:cubicBezTo>
                  <a:cubicBezTo>
                    <a:pt x="908" y="10849"/>
                    <a:pt x="1260" y="11138"/>
                    <a:pt x="1600" y="11419"/>
                  </a:cubicBezTo>
                  <a:cubicBezTo>
                    <a:pt x="1962" y="11717"/>
                    <a:pt x="2305" y="11998"/>
                    <a:pt x="2380" y="12421"/>
                  </a:cubicBezTo>
                  <a:cubicBezTo>
                    <a:pt x="2426" y="12679"/>
                    <a:pt x="2357" y="12948"/>
                    <a:pt x="2292" y="13207"/>
                  </a:cubicBezTo>
                  <a:cubicBezTo>
                    <a:pt x="2216" y="13502"/>
                    <a:pt x="2138" y="13805"/>
                    <a:pt x="2221" y="14103"/>
                  </a:cubicBezTo>
                  <a:cubicBezTo>
                    <a:pt x="2367" y="14628"/>
                    <a:pt x="2940" y="14889"/>
                    <a:pt x="3360" y="15039"/>
                  </a:cubicBezTo>
                  <a:lnTo>
                    <a:pt x="3397" y="15054"/>
                  </a:lnTo>
                  <a:cubicBezTo>
                    <a:pt x="3851" y="15215"/>
                    <a:pt x="4281" y="15371"/>
                    <a:pt x="4570" y="15771"/>
                  </a:cubicBezTo>
                  <a:cubicBezTo>
                    <a:pt x="4703" y="15954"/>
                    <a:pt x="4910" y="16170"/>
                    <a:pt x="5148" y="16170"/>
                  </a:cubicBezTo>
                  <a:lnTo>
                    <a:pt x="5166" y="16170"/>
                  </a:lnTo>
                  <a:cubicBezTo>
                    <a:pt x="5334" y="16162"/>
                    <a:pt x="5485" y="16048"/>
                    <a:pt x="5614" y="15830"/>
                  </a:cubicBezTo>
                  <a:cubicBezTo>
                    <a:pt x="5687" y="15710"/>
                    <a:pt x="5736" y="15579"/>
                    <a:pt x="5783" y="15451"/>
                  </a:cubicBezTo>
                  <a:cubicBezTo>
                    <a:pt x="5811" y="15372"/>
                    <a:pt x="5842" y="15292"/>
                    <a:pt x="5875" y="15217"/>
                  </a:cubicBezTo>
                  <a:cubicBezTo>
                    <a:pt x="5949" y="15054"/>
                    <a:pt x="6084" y="14844"/>
                    <a:pt x="6295" y="14780"/>
                  </a:cubicBezTo>
                  <a:cubicBezTo>
                    <a:pt x="6349" y="14764"/>
                    <a:pt x="6407" y="14757"/>
                    <a:pt x="6468" y="14749"/>
                  </a:cubicBezTo>
                  <a:cubicBezTo>
                    <a:pt x="6551" y="14741"/>
                    <a:pt x="6638" y="14732"/>
                    <a:pt x="6718" y="14693"/>
                  </a:cubicBezTo>
                  <a:cubicBezTo>
                    <a:pt x="6833" y="14639"/>
                    <a:pt x="6912" y="14538"/>
                    <a:pt x="6947" y="14404"/>
                  </a:cubicBezTo>
                  <a:cubicBezTo>
                    <a:pt x="6995" y="14213"/>
                    <a:pt x="6950" y="13984"/>
                    <a:pt x="6828" y="13818"/>
                  </a:cubicBezTo>
                  <a:cubicBezTo>
                    <a:pt x="6707" y="13649"/>
                    <a:pt x="6537" y="13528"/>
                    <a:pt x="6373" y="13409"/>
                  </a:cubicBezTo>
                  <a:cubicBezTo>
                    <a:pt x="6284" y="13347"/>
                    <a:pt x="6194" y="13281"/>
                    <a:pt x="6112" y="13209"/>
                  </a:cubicBezTo>
                  <a:cubicBezTo>
                    <a:pt x="5584" y="12748"/>
                    <a:pt x="5403" y="12016"/>
                    <a:pt x="5305" y="11430"/>
                  </a:cubicBezTo>
                  <a:cubicBezTo>
                    <a:pt x="4944" y="9273"/>
                    <a:pt x="5414" y="7350"/>
                    <a:pt x="6593" y="6154"/>
                  </a:cubicBezTo>
                  <a:cubicBezTo>
                    <a:pt x="6771" y="5974"/>
                    <a:pt x="6966" y="5808"/>
                    <a:pt x="7157" y="5646"/>
                  </a:cubicBezTo>
                  <a:cubicBezTo>
                    <a:pt x="7326" y="5502"/>
                    <a:pt x="7504" y="5353"/>
                    <a:pt x="7666" y="5193"/>
                  </a:cubicBezTo>
                  <a:cubicBezTo>
                    <a:pt x="8090" y="4778"/>
                    <a:pt x="8334" y="4373"/>
                    <a:pt x="8407" y="3952"/>
                  </a:cubicBezTo>
                  <a:cubicBezTo>
                    <a:pt x="8486" y="3499"/>
                    <a:pt x="8322" y="2911"/>
                    <a:pt x="7856" y="2667"/>
                  </a:cubicBezTo>
                  <a:cubicBezTo>
                    <a:pt x="7656" y="2563"/>
                    <a:pt x="7430" y="2535"/>
                    <a:pt x="7213" y="2507"/>
                  </a:cubicBezTo>
                  <a:cubicBezTo>
                    <a:pt x="7046" y="2488"/>
                    <a:pt x="6873" y="2466"/>
                    <a:pt x="6718" y="2411"/>
                  </a:cubicBezTo>
                  <a:cubicBezTo>
                    <a:pt x="6343" y="2278"/>
                    <a:pt x="6047" y="1926"/>
                    <a:pt x="5983" y="1535"/>
                  </a:cubicBezTo>
                  <a:cubicBezTo>
                    <a:pt x="5957" y="1386"/>
                    <a:pt x="5962" y="1233"/>
                    <a:pt x="5968" y="1082"/>
                  </a:cubicBezTo>
                  <a:cubicBezTo>
                    <a:pt x="5972" y="968"/>
                    <a:pt x="5975" y="852"/>
                    <a:pt x="5967" y="735"/>
                  </a:cubicBezTo>
                  <a:cubicBezTo>
                    <a:pt x="5940" y="392"/>
                    <a:pt x="5786" y="133"/>
                    <a:pt x="5554" y="38"/>
                  </a:cubicBezTo>
                  <a:cubicBezTo>
                    <a:pt x="5489" y="12"/>
                    <a:pt x="5423" y="0"/>
                    <a:pt x="535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1892375" y="2927425"/>
              <a:ext cx="468400" cy="592700"/>
            </a:xfrm>
            <a:custGeom>
              <a:avLst/>
              <a:gdLst/>
              <a:ahLst/>
              <a:cxnLst/>
              <a:rect l="l" t="t" r="r" b="b"/>
              <a:pathLst>
                <a:path w="18736" h="23708" extrusionOk="0">
                  <a:moveTo>
                    <a:pt x="16944" y="86"/>
                  </a:moveTo>
                  <a:cubicBezTo>
                    <a:pt x="17064" y="86"/>
                    <a:pt x="17172" y="122"/>
                    <a:pt x="17271" y="193"/>
                  </a:cubicBezTo>
                  <a:cubicBezTo>
                    <a:pt x="17810" y="583"/>
                    <a:pt x="17898" y="1913"/>
                    <a:pt x="17946" y="2628"/>
                  </a:cubicBezTo>
                  <a:cubicBezTo>
                    <a:pt x="17956" y="2772"/>
                    <a:pt x="17964" y="2884"/>
                    <a:pt x="17974" y="2964"/>
                  </a:cubicBezTo>
                  <a:cubicBezTo>
                    <a:pt x="18340" y="6078"/>
                    <a:pt x="18557" y="9247"/>
                    <a:pt x="18616" y="12384"/>
                  </a:cubicBezTo>
                  <a:cubicBezTo>
                    <a:pt x="18649" y="14207"/>
                    <a:pt x="18646" y="16602"/>
                    <a:pt x="18323" y="18972"/>
                  </a:cubicBezTo>
                  <a:cubicBezTo>
                    <a:pt x="18198" y="19879"/>
                    <a:pt x="18011" y="20817"/>
                    <a:pt x="17482" y="21549"/>
                  </a:cubicBezTo>
                  <a:cubicBezTo>
                    <a:pt x="16528" y="22868"/>
                    <a:pt x="14737" y="23230"/>
                    <a:pt x="13110" y="23411"/>
                  </a:cubicBezTo>
                  <a:cubicBezTo>
                    <a:pt x="12088" y="23524"/>
                    <a:pt x="10933" y="23621"/>
                    <a:pt x="9719" y="23621"/>
                  </a:cubicBezTo>
                  <a:cubicBezTo>
                    <a:pt x="8083" y="23621"/>
                    <a:pt x="6340" y="23444"/>
                    <a:pt x="4668" y="22889"/>
                  </a:cubicBezTo>
                  <a:cubicBezTo>
                    <a:pt x="3294" y="22431"/>
                    <a:pt x="2212" y="21784"/>
                    <a:pt x="1453" y="20961"/>
                  </a:cubicBezTo>
                  <a:cubicBezTo>
                    <a:pt x="534" y="19967"/>
                    <a:pt x="90" y="18678"/>
                    <a:pt x="265" y="17513"/>
                  </a:cubicBezTo>
                  <a:cubicBezTo>
                    <a:pt x="458" y="16224"/>
                    <a:pt x="1494" y="15132"/>
                    <a:pt x="2673" y="14972"/>
                  </a:cubicBezTo>
                  <a:cubicBezTo>
                    <a:pt x="2796" y="14955"/>
                    <a:pt x="2918" y="14948"/>
                    <a:pt x="3041" y="14948"/>
                  </a:cubicBezTo>
                  <a:cubicBezTo>
                    <a:pt x="3651" y="14948"/>
                    <a:pt x="4260" y="15135"/>
                    <a:pt x="4852" y="15320"/>
                  </a:cubicBezTo>
                  <a:cubicBezTo>
                    <a:pt x="5123" y="15403"/>
                    <a:pt x="5402" y="15489"/>
                    <a:pt x="5679" y="15557"/>
                  </a:cubicBezTo>
                  <a:cubicBezTo>
                    <a:pt x="6210" y="15686"/>
                    <a:pt x="6759" y="15750"/>
                    <a:pt x="7313" y="15750"/>
                  </a:cubicBezTo>
                  <a:cubicBezTo>
                    <a:pt x="8969" y="15750"/>
                    <a:pt x="10675" y="15184"/>
                    <a:pt x="12103" y="14125"/>
                  </a:cubicBezTo>
                  <a:cubicBezTo>
                    <a:pt x="13812" y="12860"/>
                    <a:pt x="15139" y="10897"/>
                    <a:pt x="15841" y="8599"/>
                  </a:cubicBezTo>
                  <a:cubicBezTo>
                    <a:pt x="16287" y="7137"/>
                    <a:pt x="16500" y="5505"/>
                    <a:pt x="16475" y="3745"/>
                  </a:cubicBezTo>
                  <a:cubicBezTo>
                    <a:pt x="16472" y="3585"/>
                    <a:pt x="16440" y="3326"/>
                    <a:pt x="16401" y="3023"/>
                  </a:cubicBezTo>
                  <a:cubicBezTo>
                    <a:pt x="16273" y="2003"/>
                    <a:pt x="16057" y="294"/>
                    <a:pt x="16758" y="112"/>
                  </a:cubicBezTo>
                  <a:cubicBezTo>
                    <a:pt x="16823" y="95"/>
                    <a:pt x="16885" y="86"/>
                    <a:pt x="16944" y="86"/>
                  </a:cubicBezTo>
                  <a:close/>
                  <a:moveTo>
                    <a:pt x="16942" y="1"/>
                  </a:moveTo>
                  <a:cubicBezTo>
                    <a:pt x="16876" y="1"/>
                    <a:pt x="16807" y="10"/>
                    <a:pt x="16736" y="29"/>
                  </a:cubicBezTo>
                  <a:cubicBezTo>
                    <a:pt x="15962" y="230"/>
                    <a:pt x="16175" y="1918"/>
                    <a:pt x="16316" y="3034"/>
                  </a:cubicBezTo>
                  <a:cubicBezTo>
                    <a:pt x="16353" y="3334"/>
                    <a:pt x="16387" y="3592"/>
                    <a:pt x="16388" y="3747"/>
                  </a:cubicBezTo>
                  <a:cubicBezTo>
                    <a:pt x="16414" y="5497"/>
                    <a:pt x="16203" y="7121"/>
                    <a:pt x="15759" y="8573"/>
                  </a:cubicBezTo>
                  <a:cubicBezTo>
                    <a:pt x="15062" y="10854"/>
                    <a:pt x="13746" y="12801"/>
                    <a:pt x="12052" y="14056"/>
                  </a:cubicBezTo>
                  <a:cubicBezTo>
                    <a:pt x="10638" y="15104"/>
                    <a:pt x="8950" y="15664"/>
                    <a:pt x="7313" y="15664"/>
                  </a:cubicBezTo>
                  <a:cubicBezTo>
                    <a:pt x="6765" y="15664"/>
                    <a:pt x="6224" y="15601"/>
                    <a:pt x="5699" y="15473"/>
                  </a:cubicBezTo>
                  <a:cubicBezTo>
                    <a:pt x="5426" y="15406"/>
                    <a:pt x="5147" y="15320"/>
                    <a:pt x="4876" y="15236"/>
                  </a:cubicBezTo>
                  <a:cubicBezTo>
                    <a:pt x="4278" y="15053"/>
                    <a:pt x="3664" y="14862"/>
                    <a:pt x="3041" y="14862"/>
                  </a:cubicBezTo>
                  <a:cubicBezTo>
                    <a:pt x="2915" y="14862"/>
                    <a:pt x="2789" y="14870"/>
                    <a:pt x="2662" y="14887"/>
                  </a:cubicBezTo>
                  <a:cubicBezTo>
                    <a:pt x="1446" y="15052"/>
                    <a:pt x="380" y="16175"/>
                    <a:pt x="180" y="17501"/>
                  </a:cubicBezTo>
                  <a:cubicBezTo>
                    <a:pt x="0" y="18690"/>
                    <a:pt x="453" y="20007"/>
                    <a:pt x="1390" y="21020"/>
                  </a:cubicBezTo>
                  <a:cubicBezTo>
                    <a:pt x="2159" y="21853"/>
                    <a:pt x="3253" y="22510"/>
                    <a:pt x="4641" y="22971"/>
                  </a:cubicBezTo>
                  <a:cubicBezTo>
                    <a:pt x="6322" y="23530"/>
                    <a:pt x="8074" y="23707"/>
                    <a:pt x="9717" y="23707"/>
                  </a:cubicBezTo>
                  <a:cubicBezTo>
                    <a:pt x="10936" y="23707"/>
                    <a:pt x="12094" y="23610"/>
                    <a:pt x="13120" y="23496"/>
                  </a:cubicBezTo>
                  <a:cubicBezTo>
                    <a:pt x="14765" y="23315"/>
                    <a:pt x="16579" y="22947"/>
                    <a:pt x="17551" y="21600"/>
                  </a:cubicBezTo>
                  <a:cubicBezTo>
                    <a:pt x="18091" y="20852"/>
                    <a:pt x="18281" y="19901"/>
                    <a:pt x="18408" y="18983"/>
                  </a:cubicBezTo>
                  <a:cubicBezTo>
                    <a:pt x="18733" y="16609"/>
                    <a:pt x="18736" y="14208"/>
                    <a:pt x="18701" y="12383"/>
                  </a:cubicBezTo>
                  <a:cubicBezTo>
                    <a:pt x="18643" y="9244"/>
                    <a:pt x="18427" y="6072"/>
                    <a:pt x="18059" y="2954"/>
                  </a:cubicBezTo>
                  <a:cubicBezTo>
                    <a:pt x="18049" y="2877"/>
                    <a:pt x="18041" y="2765"/>
                    <a:pt x="18033" y="2623"/>
                  </a:cubicBezTo>
                  <a:cubicBezTo>
                    <a:pt x="17983" y="1894"/>
                    <a:pt x="17894" y="536"/>
                    <a:pt x="17320" y="123"/>
                  </a:cubicBezTo>
                  <a:cubicBezTo>
                    <a:pt x="17207" y="42"/>
                    <a:pt x="17081" y="1"/>
                    <a:pt x="16942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1313450" y="2277925"/>
              <a:ext cx="278450" cy="248975"/>
            </a:xfrm>
            <a:custGeom>
              <a:avLst/>
              <a:gdLst/>
              <a:ahLst/>
              <a:cxnLst/>
              <a:rect l="l" t="t" r="r" b="b"/>
              <a:pathLst>
                <a:path w="11138" h="9959" extrusionOk="0">
                  <a:moveTo>
                    <a:pt x="3392" y="86"/>
                  </a:moveTo>
                  <a:cubicBezTo>
                    <a:pt x="3594" y="86"/>
                    <a:pt x="3793" y="90"/>
                    <a:pt x="3986" y="94"/>
                  </a:cubicBezTo>
                  <a:cubicBezTo>
                    <a:pt x="4559" y="107"/>
                    <a:pt x="5274" y="123"/>
                    <a:pt x="5812" y="483"/>
                  </a:cubicBezTo>
                  <a:cubicBezTo>
                    <a:pt x="6098" y="674"/>
                    <a:pt x="6321" y="953"/>
                    <a:pt x="6534" y="1223"/>
                  </a:cubicBezTo>
                  <a:cubicBezTo>
                    <a:pt x="6678" y="1404"/>
                    <a:pt x="6827" y="1591"/>
                    <a:pt x="6997" y="1755"/>
                  </a:cubicBezTo>
                  <a:cubicBezTo>
                    <a:pt x="7248" y="1995"/>
                    <a:pt x="7544" y="2184"/>
                    <a:pt x="7831" y="2367"/>
                  </a:cubicBezTo>
                  <a:cubicBezTo>
                    <a:pt x="7975" y="2458"/>
                    <a:pt x="8124" y="2552"/>
                    <a:pt x="8263" y="2652"/>
                  </a:cubicBezTo>
                  <a:cubicBezTo>
                    <a:pt x="8777" y="3017"/>
                    <a:pt x="9080" y="3411"/>
                    <a:pt x="9163" y="3825"/>
                  </a:cubicBezTo>
                  <a:cubicBezTo>
                    <a:pt x="9211" y="4058"/>
                    <a:pt x="9190" y="4301"/>
                    <a:pt x="9171" y="4538"/>
                  </a:cubicBezTo>
                  <a:cubicBezTo>
                    <a:pt x="9155" y="4716"/>
                    <a:pt x="9141" y="4898"/>
                    <a:pt x="9152" y="5079"/>
                  </a:cubicBezTo>
                  <a:cubicBezTo>
                    <a:pt x="9195" y="5717"/>
                    <a:pt x="9580" y="6354"/>
                    <a:pt x="10294" y="6975"/>
                  </a:cubicBezTo>
                  <a:lnTo>
                    <a:pt x="10374" y="7046"/>
                  </a:lnTo>
                  <a:cubicBezTo>
                    <a:pt x="10560" y="7206"/>
                    <a:pt x="10753" y="7371"/>
                    <a:pt x="10873" y="7582"/>
                  </a:cubicBezTo>
                  <a:cubicBezTo>
                    <a:pt x="10997" y="7797"/>
                    <a:pt x="11045" y="8125"/>
                    <a:pt x="10861" y="8336"/>
                  </a:cubicBezTo>
                  <a:cubicBezTo>
                    <a:pt x="10686" y="8535"/>
                    <a:pt x="10407" y="8546"/>
                    <a:pt x="10111" y="8557"/>
                  </a:cubicBezTo>
                  <a:cubicBezTo>
                    <a:pt x="10012" y="8560"/>
                    <a:pt x="9909" y="8564"/>
                    <a:pt x="9813" y="8576"/>
                  </a:cubicBezTo>
                  <a:cubicBezTo>
                    <a:pt x="9311" y="8637"/>
                    <a:pt x="8877" y="8943"/>
                    <a:pt x="8457" y="9239"/>
                  </a:cubicBezTo>
                  <a:cubicBezTo>
                    <a:pt x="7996" y="9563"/>
                    <a:pt x="7558" y="9872"/>
                    <a:pt x="7047" y="9872"/>
                  </a:cubicBezTo>
                  <a:cubicBezTo>
                    <a:pt x="7010" y="9872"/>
                    <a:pt x="6972" y="9871"/>
                    <a:pt x="6934" y="9867"/>
                  </a:cubicBezTo>
                  <a:cubicBezTo>
                    <a:pt x="6180" y="9801"/>
                    <a:pt x="5664" y="9034"/>
                    <a:pt x="5488" y="8303"/>
                  </a:cubicBezTo>
                  <a:cubicBezTo>
                    <a:pt x="5405" y="7960"/>
                    <a:pt x="5368" y="7600"/>
                    <a:pt x="5333" y="7252"/>
                  </a:cubicBezTo>
                  <a:cubicBezTo>
                    <a:pt x="5291" y="6836"/>
                    <a:pt x="5248" y="6407"/>
                    <a:pt x="5126" y="6000"/>
                  </a:cubicBezTo>
                  <a:cubicBezTo>
                    <a:pt x="4732" y="4685"/>
                    <a:pt x="3450" y="3683"/>
                    <a:pt x="2077" y="3620"/>
                  </a:cubicBezTo>
                  <a:cubicBezTo>
                    <a:pt x="2005" y="3616"/>
                    <a:pt x="1932" y="3616"/>
                    <a:pt x="1858" y="3616"/>
                  </a:cubicBezTo>
                  <a:lnTo>
                    <a:pt x="1698" y="3616"/>
                  </a:lnTo>
                  <a:cubicBezTo>
                    <a:pt x="1643" y="3616"/>
                    <a:pt x="1588" y="3617"/>
                    <a:pt x="1533" y="3617"/>
                  </a:cubicBezTo>
                  <a:cubicBezTo>
                    <a:pt x="1355" y="3617"/>
                    <a:pt x="1177" y="3610"/>
                    <a:pt x="1004" y="3577"/>
                  </a:cubicBezTo>
                  <a:cubicBezTo>
                    <a:pt x="694" y="3518"/>
                    <a:pt x="325" y="3331"/>
                    <a:pt x="218" y="2981"/>
                  </a:cubicBezTo>
                  <a:cubicBezTo>
                    <a:pt x="93" y="2573"/>
                    <a:pt x="378" y="2160"/>
                    <a:pt x="628" y="1796"/>
                  </a:cubicBezTo>
                  <a:cubicBezTo>
                    <a:pt x="795" y="1555"/>
                    <a:pt x="862" y="1316"/>
                    <a:pt x="921" y="1106"/>
                  </a:cubicBezTo>
                  <a:cubicBezTo>
                    <a:pt x="1020" y="752"/>
                    <a:pt x="1099" y="474"/>
                    <a:pt x="1583" y="314"/>
                  </a:cubicBezTo>
                  <a:cubicBezTo>
                    <a:pt x="2162" y="123"/>
                    <a:pt x="2792" y="86"/>
                    <a:pt x="3392" y="86"/>
                  </a:cubicBezTo>
                  <a:close/>
                  <a:moveTo>
                    <a:pt x="3380" y="0"/>
                  </a:moveTo>
                  <a:cubicBezTo>
                    <a:pt x="2777" y="0"/>
                    <a:pt x="2143" y="39"/>
                    <a:pt x="1555" y="234"/>
                  </a:cubicBezTo>
                  <a:cubicBezTo>
                    <a:pt x="1030" y="407"/>
                    <a:pt x="940" y="720"/>
                    <a:pt x="838" y="1082"/>
                  </a:cubicBezTo>
                  <a:cubicBezTo>
                    <a:pt x="777" y="1297"/>
                    <a:pt x="715" y="1518"/>
                    <a:pt x="558" y="1747"/>
                  </a:cubicBezTo>
                  <a:cubicBezTo>
                    <a:pt x="308" y="2109"/>
                    <a:pt x="0" y="2559"/>
                    <a:pt x="137" y="3007"/>
                  </a:cubicBezTo>
                  <a:cubicBezTo>
                    <a:pt x="253" y="3391"/>
                    <a:pt x="654" y="3598"/>
                    <a:pt x="988" y="3662"/>
                  </a:cubicBezTo>
                  <a:cubicBezTo>
                    <a:pt x="1168" y="3696"/>
                    <a:pt x="1352" y="3703"/>
                    <a:pt x="1533" y="3703"/>
                  </a:cubicBezTo>
                  <a:cubicBezTo>
                    <a:pt x="1589" y="3703"/>
                    <a:pt x="1644" y="3703"/>
                    <a:pt x="1698" y="3702"/>
                  </a:cubicBezTo>
                  <a:cubicBezTo>
                    <a:pt x="1753" y="3701"/>
                    <a:pt x="1809" y="3701"/>
                    <a:pt x="1865" y="3701"/>
                  </a:cubicBezTo>
                  <a:cubicBezTo>
                    <a:pt x="1935" y="3701"/>
                    <a:pt x="2005" y="3702"/>
                    <a:pt x="2074" y="3705"/>
                  </a:cubicBezTo>
                  <a:cubicBezTo>
                    <a:pt x="3410" y="3768"/>
                    <a:pt x="4660" y="4743"/>
                    <a:pt x="5045" y="6024"/>
                  </a:cubicBezTo>
                  <a:cubicBezTo>
                    <a:pt x="5165" y="6424"/>
                    <a:pt x="5206" y="6849"/>
                    <a:pt x="5248" y="7260"/>
                  </a:cubicBezTo>
                  <a:cubicBezTo>
                    <a:pt x="5283" y="7611"/>
                    <a:pt x="5320" y="7974"/>
                    <a:pt x="5405" y="8323"/>
                  </a:cubicBezTo>
                  <a:cubicBezTo>
                    <a:pt x="5587" y="9084"/>
                    <a:pt x="6130" y="9885"/>
                    <a:pt x="6928" y="9954"/>
                  </a:cubicBezTo>
                  <a:cubicBezTo>
                    <a:pt x="6966" y="9957"/>
                    <a:pt x="7005" y="9958"/>
                    <a:pt x="7043" y="9958"/>
                  </a:cubicBezTo>
                  <a:cubicBezTo>
                    <a:pt x="7584" y="9958"/>
                    <a:pt x="8054" y="9629"/>
                    <a:pt x="8507" y="9310"/>
                  </a:cubicBezTo>
                  <a:cubicBezTo>
                    <a:pt x="8918" y="9020"/>
                    <a:pt x="9343" y="8721"/>
                    <a:pt x="9823" y="8661"/>
                  </a:cubicBezTo>
                  <a:cubicBezTo>
                    <a:pt x="9917" y="8650"/>
                    <a:pt x="10018" y="8647"/>
                    <a:pt x="10114" y="8642"/>
                  </a:cubicBezTo>
                  <a:cubicBezTo>
                    <a:pt x="10416" y="8631"/>
                    <a:pt x="10726" y="8620"/>
                    <a:pt x="10925" y="8392"/>
                  </a:cubicBezTo>
                  <a:cubicBezTo>
                    <a:pt x="11138" y="8151"/>
                    <a:pt x="11086" y="7781"/>
                    <a:pt x="10949" y="7539"/>
                  </a:cubicBezTo>
                  <a:cubicBezTo>
                    <a:pt x="10821" y="7315"/>
                    <a:pt x="10622" y="7145"/>
                    <a:pt x="10430" y="6980"/>
                  </a:cubicBezTo>
                  <a:lnTo>
                    <a:pt x="10350" y="6911"/>
                  </a:lnTo>
                  <a:cubicBezTo>
                    <a:pt x="9653" y="6306"/>
                    <a:pt x="9279" y="5688"/>
                    <a:pt x="9239" y="5074"/>
                  </a:cubicBezTo>
                  <a:cubicBezTo>
                    <a:pt x="9227" y="4900"/>
                    <a:pt x="9242" y="4719"/>
                    <a:pt x="9256" y="4546"/>
                  </a:cubicBezTo>
                  <a:cubicBezTo>
                    <a:pt x="9277" y="4303"/>
                    <a:pt x="9298" y="4053"/>
                    <a:pt x="9248" y="3808"/>
                  </a:cubicBezTo>
                  <a:cubicBezTo>
                    <a:pt x="9160" y="3372"/>
                    <a:pt x="8845" y="2959"/>
                    <a:pt x="8313" y="2583"/>
                  </a:cubicBezTo>
                  <a:cubicBezTo>
                    <a:pt x="8172" y="2482"/>
                    <a:pt x="8022" y="2386"/>
                    <a:pt x="7877" y="2294"/>
                  </a:cubicBezTo>
                  <a:cubicBezTo>
                    <a:pt x="7594" y="2115"/>
                    <a:pt x="7301" y="1928"/>
                    <a:pt x="7058" y="1694"/>
                  </a:cubicBezTo>
                  <a:cubicBezTo>
                    <a:pt x="6891" y="1534"/>
                    <a:pt x="6744" y="1348"/>
                    <a:pt x="6601" y="1170"/>
                  </a:cubicBezTo>
                  <a:cubicBezTo>
                    <a:pt x="6383" y="895"/>
                    <a:pt x="6158" y="610"/>
                    <a:pt x="5860" y="411"/>
                  </a:cubicBezTo>
                  <a:cubicBezTo>
                    <a:pt x="5301" y="38"/>
                    <a:pt x="4572" y="22"/>
                    <a:pt x="3988" y="9"/>
                  </a:cubicBezTo>
                  <a:cubicBezTo>
                    <a:pt x="3791" y="5"/>
                    <a:pt x="3587" y="0"/>
                    <a:pt x="338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1497650" y="2800050"/>
              <a:ext cx="235300" cy="151750"/>
            </a:xfrm>
            <a:custGeom>
              <a:avLst/>
              <a:gdLst/>
              <a:ahLst/>
              <a:cxnLst/>
              <a:rect l="l" t="t" r="r" b="b"/>
              <a:pathLst>
                <a:path w="9412" h="6070" extrusionOk="0">
                  <a:moveTo>
                    <a:pt x="8654" y="86"/>
                  </a:moveTo>
                  <a:cubicBezTo>
                    <a:pt x="8918" y="86"/>
                    <a:pt x="9176" y="188"/>
                    <a:pt x="9225" y="406"/>
                  </a:cubicBezTo>
                  <a:cubicBezTo>
                    <a:pt x="9310" y="778"/>
                    <a:pt x="8763" y="994"/>
                    <a:pt x="8593" y="1051"/>
                  </a:cubicBezTo>
                  <a:cubicBezTo>
                    <a:pt x="8463" y="1096"/>
                    <a:pt x="8334" y="1139"/>
                    <a:pt x="8204" y="1183"/>
                  </a:cubicBezTo>
                  <a:cubicBezTo>
                    <a:pt x="7221" y="1514"/>
                    <a:pt x="6204" y="1855"/>
                    <a:pt x="5307" y="2404"/>
                  </a:cubicBezTo>
                  <a:cubicBezTo>
                    <a:pt x="4146" y="3114"/>
                    <a:pt x="3374" y="4084"/>
                    <a:pt x="3136" y="5140"/>
                  </a:cubicBezTo>
                  <a:cubicBezTo>
                    <a:pt x="3126" y="5178"/>
                    <a:pt x="3118" y="5218"/>
                    <a:pt x="3110" y="5256"/>
                  </a:cubicBezTo>
                  <a:cubicBezTo>
                    <a:pt x="3073" y="5436"/>
                    <a:pt x="3035" y="5620"/>
                    <a:pt x="2934" y="5767"/>
                  </a:cubicBezTo>
                  <a:cubicBezTo>
                    <a:pt x="2849" y="5892"/>
                    <a:pt x="2699" y="5986"/>
                    <a:pt x="2557" y="5986"/>
                  </a:cubicBezTo>
                  <a:cubicBezTo>
                    <a:pt x="2504" y="5986"/>
                    <a:pt x="2452" y="5973"/>
                    <a:pt x="2405" y="5943"/>
                  </a:cubicBezTo>
                  <a:cubicBezTo>
                    <a:pt x="2229" y="5833"/>
                    <a:pt x="2244" y="5617"/>
                    <a:pt x="2260" y="5367"/>
                  </a:cubicBezTo>
                  <a:cubicBezTo>
                    <a:pt x="2272" y="5160"/>
                    <a:pt x="2285" y="4949"/>
                    <a:pt x="2188" y="4776"/>
                  </a:cubicBezTo>
                  <a:cubicBezTo>
                    <a:pt x="2063" y="4558"/>
                    <a:pt x="1818" y="4497"/>
                    <a:pt x="1565" y="4497"/>
                  </a:cubicBezTo>
                  <a:cubicBezTo>
                    <a:pt x="1421" y="4497"/>
                    <a:pt x="1273" y="4517"/>
                    <a:pt x="1145" y="4539"/>
                  </a:cubicBezTo>
                  <a:cubicBezTo>
                    <a:pt x="1081" y="4550"/>
                    <a:pt x="965" y="4567"/>
                    <a:pt x="836" y="4567"/>
                  </a:cubicBezTo>
                  <a:cubicBezTo>
                    <a:pt x="601" y="4567"/>
                    <a:pt x="322" y="4512"/>
                    <a:pt x="236" y="4272"/>
                  </a:cubicBezTo>
                  <a:cubicBezTo>
                    <a:pt x="104" y="3907"/>
                    <a:pt x="545" y="3634"/>
                    <a:pt x="932" y="3394"/>
                  </a:cubicBezTo>
                  <a:cubicBezTo>
                    <a:pt x="1078" y="3303"/>
                    <a:pt x="1216" y="3218"/>
                    <a:pt x="1307" y="3136"/>
                  </a:cubicBezTo>
                  <a:cubicBezTo>
                    <a:pt x="1872" y="2624"/>
                    <a:pt x="2441" y="2156"/>
                    <a:pt x="3182" y="2051"/>
                  </a:cubicBezTo>
                  <a:cubicBezTo>
                    <a:pt x="3314" y="2032"/>
                    <a:pt x="3448" y="2025"/>
                    <a:pt x="3583" y="2025"/>
                  </a:cubicBezTo>
                  <a:cubicBezTo>
                    <a:pt x="3722" y="2025"/>
                    <a:pt x="3861" y="2032"/>
                    <a:pt x="3997" y="2039"/>
                  </a:cubicBezTo>
                  <a:cubicBezTo>
                    <a:pt x="4135" y="2046"/>
                    <a:pt x="4275" y="2052"/>
                    <a:pt x="4415" y="2052"/>
                  </a:cubicBezTo>
                  <a:cubicBezTo>
                    <a:pt x="4564" y="2052"/>
                    <a:pt x="4713" y="2045"/>
                    <a:pt x="4860" y="2022"/>
                  </a:cubicBezTo>
                  <a:cubicBezTo>
                    <a:pt x="5550" y="1911"/>
                    <a:pt x="6128" y="1474"/>
                    <a:pt x="6686" y="1051"/>
                  </a:cubicBezTo>
                  <a:cubicBezTo>
                    <a:pt x="7251" y="624"/>
                    <a:pt x="7835" y="180"/>
                    <a:pt x="8529" y="94"/>
                  </a:cubicBezTo>
                  <a:cubicBezTo>
                    <a:pt x="8570" y="89"/>
                    <a:pt x="8612" y="86"/>
                    <a:pt x="8654" y="86"/>
                  </a:cubicBezTo>
                  <a:close/>
                  <a:moveTo>
                    <a:pt x="8653" y="1"/>
                  </a:moveTo>
                  <a:cubicBezTo>
                    <a:pt x="8608" y="1"/>
                    <a:pt x="8563" y="3"/>
                    <a:pt x="8519" y="9"/>
                  </a:cubicBezTo>
                  <a:cubicBezTo>
                    <a:pt x="7802" y="99"/>
                    <a:pt x="7208" y="549"/>
                    <a:pt x="6634" y="984"/>
                  </a:cubicBezTo>
                  <a:cubicBezTo>
                    <a:pt x="6085" y="1400"/>
                    <a:pt x="5517" y="1831"/>
                    <a:pt x="4847" y="1937"/>
                  </a:cubicBezTo>
                  <a:cubicBezTo>
                    <a:pt x="4704" y="1959"/>
                    <a:pt x="4558" y="1967"/>
                    <a:pt x="4413" y="1967"/>
                  </a:cubicBezTo>
                  <a:cubicBezTo>
                    <a:pt x="4275" y="1967"/>
                    <a:pt x="4137" y="1960"/>
                    <a:pt x="4002" y="1953"/>
                  </a:cubicBezTo>
                  <a:cubicBezTo>
                    <a:pt x="3863" y="1946"/>
                    <a:pt x="3722" y="1940"/>
                    <a:pt x="3580" y="1940"/>
                  </a:cubicBezTo>
                  <a:cubicBezTo>
                    <a:pt x="3443" y="1940"/>
                    <a:pt x="3306" y="1946"/>
                    <a:pt x="3169" y="1966"/>
                  </a:cubicBezTo>
                  <a:cubicBezTo>
                    <a:pt x="2405" y="2075"/>
                    <a:pt x="1824" y="2552"/>
                    <a:pt x="1249" y="3072"/>
                  </a:cubicBezTo>
                  <a:cubicBezTo>
                    <a:pt x="1164" y="3149"/>
                    <a:pt x="1030" y="3232"/>
                    <a:pt x="887" y="3320"/>
                  </a:cubicBezTo>
                  <a:cubicBezTo>
                    <a:pt x="492" y="3565"/>
                    <a:pt x="0" y="3870"/>
                    <a:pt x="155" y="4302"/>
                  </a:cubicBezTo>
                  <a:cubicBezTo>
                    <a:pt x="258" y="4589"/>
                    <a:pt x="577" y="4653"/>
                    <a:pt x="838" y="4653"/>
                  </a:cubicBezTo>
                  <a:cubicBezTo>
                    <a:pt x="973" y="4653"/>
                    <a:pt x="1093" y="4636"/>
                    <a:pt x="1160" y="4624"/>
                  </a:cubicBezTo>
                  <a:cubicBezTo>
                    <a:pt x="1283" y="4602"/>
                    <a:pt x="1425" y="4583"/>
                    <a:pt x="1563" y="4583"/>
                  </a:cubicBezTo>
                  <a:cubicBezTo>
                    <a:pt x="1790" y="4583"/>
                    <a:pt x="2007" y="4636"/>
                    <a:pt x="2112" y="4819"/>
                  </a:cubicBezTo>
                  <a:cubicBezTo>
                    <a:pt x="2199" y="4968"/>
                    <a:pt x="2186" y="5168"/>
                    <a:pt x="2173" y="5361"/>
                  </a:cubicBezTo>
                  <a:cubicBezTo>
                    <a:pt x="2157" y="5615"/>
                    <a:pt x="2140" y="5879"/>
                    <a:pt x="2361" y="6015"/>
                  </a:cubicBezTo>
                  <a:cubicBezTo>
                    <a:pt x="2421" y="6054"/>
                    <a:pt x="2487" y="6070"/>
                    <a:pt x="2556" y="6070"/>
                  </a:cubicBezTo>
                  <a:cubicBezTo>
                    <a:pt x="2727" y="6070"/>
                    <a:pt x="2905" y="5963"/>
                    <a:pt x="3004" y="5817"/>
                  </a:cubicBezTo>
                  <a:cubicBezTo>
                    <a:pt x="3115" y="5655"/>
                    <a:pt x="3155" y="5461"/>
                    <a:pt x="3193" y="5274"/>
                  </a:cubicBezTo>
                  <a:cubicBezTo>
                    <a:pt x="3203" y="5236"/>
                    <a:pt x="3211" y="5197"/>
                    <a:pt x="3219" y="5159"/>
                  </a:cubicBezTo>
                  <a:cubicBezTo>
                    <a:pt x="3534" y="3767"/>
                    <a:pt x="4690" y="2882"/>
                    <a:pt x="5350" y="2478"/>
                  </a:cubicBezTo>
                  <a:cubicBezTo>
                    <a:pt x="6241" y="1934"/>
                    <a:pt x="7253" y="1594"/>
                    <a:pt x="8231" y="1266"/>
                  </a:cubicBezTo>
                  <a:cubicBezTo>
                    <a:pt x="8361" y="1221"/>
                    <a:pt x="8492" y="1178"/>
                    <a:pt x="8622" y="1133"/>
                  </a:cubicBezTo>
                  <a:cubicBezTo>
                    <a:pt x="8808" y="1071"/>
                    <a:pt x="9411" y="829"/>
                    <a:pt x="9309" y="387"/>
                  </a:cubicBezTo>
                  <a:cubicBezTo>
                    <a:pt x="9249" y="123"/>
                    <a:pt x="8952" y="1"/>
                    <a:pt x="86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1071125" y="2677125"/>
              <a:ext cx="140500" cy="312950"/>
            </a:xfrm>
            <a:custGeom>
              <a:avLst/>
              <a:gdLst/>
              <a:ahLst/>
              <a:cxnLst/>
              <a:rect l="l" t="t" r="r" b="b"/>
              <a:pathLst>
                <a:path w="5620" h="12518" extrusionOk="0">
                  <a:moveTo>
                    <a:pt x="3641" y="88"/>
                  </a:moveTo>
                  <a:cubicBezTo>
                    <a:pt x="3742" y="88"/>
                    <a:pt x="3839" y="127"/>
                    <a:pt x="3922" y="228"/>
                  </a:cubicBezTo>
                  <a:cubicBezTo>
                    <a:pt x="4025" y="351"/>
                    <a:pt x="4028" y="521"/>
                    <a:pt x="4033" y="698"/>
                  </a:cubicBezTo>
                  <a:cubicBezTo>
                    <a:pt x="4036" y="867"/>
                    <a:pt x="4039" y="1038"/>
                    <a:pt x="4127" y="1184"/>
                  </a:cubicBezTo>
                  <a:cubicBezTo>
                    <a:pt x="4263" y="1406"/>
                    <a:pt x="4524" y="1459"/>
                    <a:pt x="4776" y="1512"/>
                  </a:cubicBezTo>
                  <a:cubicBezTo>
                    <a:pt x="4989" y="1555"/>
                    <a:pt x="5210" y="1602"/>
                    <a:pt x="5347" y="1749"/>
                  </a:cubicBezTo>
                  <a:cubicBezTo>
                    <a:pt x="5528" y="1944"/>
                    <a:pt x="5498" y="2263"/>
                    <a:pt x="5392" y="2476"/>
                  </a:cubicBezTo>
                  <a:cubicBezTo>
                    <a:pt x="5290" y="2682"/>
                    <a:pt x="5118" y="2852"/>
                    <a:pt x="4953" y="3016"/>
                  </a:cubicBezTo>
                  <a:cubicBezTo>
                    <a:pt x="4926" y="3043"/>
                    <a:pt x="4899" y="3070"/>
                    <a:pt x="4873" y="3096"/>
                  </a:cubicBezTo>
                  <a:cubicBezTo>
                    <a:pt x="3877" y="4101"/>
                    <a:pt x="3216" y="5426"/>
                    <a:pt x="3011" y="6827"/>
                  </a:cubicBezTo>
                  <a:cubicBezTo>
                    <a:pt x="2806" y="8226"/>
                    <a:pt x="3061" y="9685"/>
                    <a:pt x="3727" y="10934"/>
                  </a:cubicBezTo>
                  <a:cubicBezTo>
                    <a:pt x="3744" y="10968"/>
                    <a:pt x="3764" y="11003"/>
                    <a:pt x="3783" y="11038"/>
                  </a:cubicBezTo>
                  <a:cubicBezTo>
                    <a:pt x="3885" y="11226"/>
                    <a:pt x="3991" y="11421"/>
                    <a:pt x="4039" y="11629"/>
                  </a:cubicBezTo>
                  <a:cubicBezTo>
                    <a:pt x="4087" y="11840"/>
                    <a:pt x="4073" y="12132"/>
                    <a:pt x="3887" y="12313"/>
                  </a:cubicBezTo>
                  <a:cubicBezTo>
                    <a:pt x="3809" y="12388"/>
                    <a:pt x="3696" y="12432"/>
                    <a:pt x="3581" y="12432"/>
                  </a:cubicBezTo>
                  <a:cubicBezTo>
                    <a:pt x="3562" y="12432"/>
                    <a:pt x="3543" y="12431"/>
                    <a:pt x="3523" y="12428"/>
                  </a:cubicBezTo>
                  <a:cubicBezTo>
                    <a:pt x="3415" y="12414"/>
                    <a:pt x="3328" y="12362"/>
                    <a:pt x="3278" y="12282"/>
                  </a:cubicBezTo>
                  <a:cubicBezTo>
                    <a:pt x="3246" y="12231"/>
                    <a:pt x="3229" y="12172"/>
                    <a:pt x="3210" y="12108"/>
                  </a:cubicBezTo>
                  <a:cubicBezTo>
                    <a:pt x="3178" y="12002"/>
                    <a:pt x="3146" y="11895"/>
                    <a:pt x="3049" y="11828"/>
                  </a:cubicBezTo>
                  <a:cubicBezTo>
                    <a:pt x="2990" y="11788"/>
                    <a:pt x="2926" y="11775"/>
                    <a:pt x="2859" y="11775"/>
                  </a:cubicBezTo>
                  <a:cubicBezTo>
                    <a:pt x="2801" y="11775"/>
                    <a:pt x="2744" y="11784"/>
                    <a:pt x="2686" y="11794"/>
                  </a:cubicBezTo>
                  <a:cubicBezTo>
                    <a:pt x="2635" y="11802"/>
                    <a:pt x="2579" y="11810"/>
                    <a:pt x="2529" y="11812"/>
                  </a:cubicBezTo>
                  <a:cubicBezTo>
                    <a:pt x="2401" y="11812"/>
                    <a:pt x="2282" y="11762"/>
                    <a:pt x="2185" y="11661"/>
                  </a:cubicBezTo>
                  <a:cubicBezTo>
                    <a:pt x="2015" y="11488"/>
                    <a:pt x="1909" y="11165"/>
                    <a:pt x="1919" y="10857"/>
                  </a:cubicBezTo>
                  <a:cubicBezTo>
                    <a:pt x="1922" y="10761"/>
                    <a:pt x="1930" y="10660"/>
                    <a:pt x="1938" y="10564"/>
                  </a:cubicBezTo>
                  <a:cubicBezTo>
                    <a:pt x="1967" y="10202"/>
                    <a:pt x="1997" y="9828"/>
                    <a:pt x="1797" y="9523"/>
                  </a:cubicBezTo>
                  <a:cubicBezTo>
                    <a:pt x="1684" y="9350"/>
                    <a:pt x="1512" y="9232"/>
                    <a:pt x="1346" y="9117"/>
                  </a:cubicBezTo>
                  <a:cubicBezTo>
                    <a:pt x="1176" y="8998"/>
                    <a:pt x="1016" y="8888"/>
                    <a:pt x="912" y="8724"/>
                  </a:cubicBezTo>
                  <a:cubicBezTo>
                    <a:pt x="745" y="8463"/>
                    <a:pt x="744" y="8095"/>
                    <a:pt x="910" y="7634"/>
                  </a:cubicBezTo>
                  <a:cubicBezTo>
                    <a:pt x="941" y="7550"/>
                    <a:pt x="973" y="7467"/>
                    <a:pt x="1006" y="7384"/>
                  </a:cubicBezTo>
                  <a:cubicBezTo>
                    <a:pt x="1117" y="7102"/>
                    <a:pt x="1232" y="6811"/>
                    <a:pt x="1235" y="6502"/>
                  </a:cubicBezTo>
                  <a:cubicBezTo>
                    <a:pt x="1238" y="6024"/>
                    <a:pt x="977" y="5611"/>
                    <a:pt x="726" y="5213"/>
                  </a:cubicBezTo>
                  <a:cubicBezTo>
                    <a:pt x="585" y="4990"/>
                    <a:pt x="439" y="4759"/>
                    <a:pt x="340" y="4519"/>
                  </a:cubicBezTo>
                  <a:cubicBezTo>
                    <a:pt x="89" y="3904"/>
                    <a:pt x="135" y="3200"/>
                    <a:pt x="177" y="2578"/>
                  </a:cubicBezTo>
                  <a:cubicBezTo>
                    <a:pt x="262" y="1341"/>
                    <a:pt x="803" y="1062"/>
                    <a:pt x="1913" y="934"/>
                  </a:cubicBezTo>
                  <a:cubicBezTo>
                    <a:pt x="2297" y="889"/>
                    <a:pt x="2518" y="794"/>
                    <a:pt x="2857" y="529"/>
                  </a:cubicBezTo>
                  <a:cubicBezTo>
                    <a:pt x="2883" y="508"/>
                    <a:pt x="2912" y="485"/>
                    <a:pt x="2941" y="461"/>
                  </a:cubicBezTo>
                  <a:cubicBezTo>
                    <a:pt x="3137" y="303"/>
                    <a:pt x="3403" y="88"/>
                    <a:pt x="3641" y="88"/>
                  </a:cubicBezTo>
                  <a:close/>
                  <a:moveTo>
                    <a:pt x="3644" y="0"/>
                  </a:moveTo>
                  <a:cubicBezTo>
                    <a:pt x="3374" y="0"/>
                    <a:pt x="3085" y="234"/>
                    <a:pt x="2886" y="394"/>
                  </a:cubicBezTo>
                  <a:cubicBezTo>
                    <a:pt x="2857" y="418"/>
                    <a:pt x="2830" y="441"/>
                    <a:pt x="2804" y="461"/>
                  </a:cubicBezTo>
                  <a:cubicBezTo>
                    <a:pt x="2479" y="716"/>
                    <a:pt x="2268" y="806"/>
                    <a:pt x="1901" y="849"/>
                  </a:cubicBezTo>
                  <a:cubicBezTo>
                    <a:pt x="745" y="982"/>
                    <a:pt x="178" y="1275"/>
                    <a:pt x="92" y="2574"/>
                  </a:cubicBezTo>
                  <a:cubicBezTo>
                    <a:pt x="49" y="3203"/>
                    <a:pt x="1" y="3919"/>
                    <a:pt x="260" y="4551"/>
                  </a:cubicBezTo>
                  <a:cubicBezTo>
                    <a:pt x="362" y="4799"/>
                    <a:pt x="510" y="5033"/>
                    <a:pt x="652" y="5259"/>
                  </a:cubicBezTo>
                  <a:cubicBezTo>
                    <a:pt x="909" y="5666"/>
                    <a:pt x="1152" y="6048"/>
                    <a:pt x="1149" y="6502"/>
                  </a:cubicBezTo>
                  <a:cubicBezTo>
                    <a:pt x="1146" y="6795"/>
                    <a:pt x="1033" y="7078"/>
                    <a:pt x="925" y="7352"/>
                  </a:cubicBezTo>
                  <a:cubicBezTo>
                    <a:pt x="892" y="7437"/>
                    <a:pt x="859" y="7520"/>
                    <a:pt x="828" y="7605"/>
                  </a:cubicBezTo>
                  <a:cubicBezTo>
                    <a:pt x="652" y="8092"/>
                    <a:pt x="657" y="8484"/>
                    <a:pt x="840" y="8771"/>
                  </a:cubicBezTo>
                  <a:cubicBezTo>
                    <a:pt x="952" y="8948"/>
                    <a:pt x="1126" y="9070"/>
                    <a:pt x="1296" y="9187"/>
                  </a:cubicBezTo>
                  <a:cubicBezTo>
                    <a:pt x="1463" y="9302"/>
                    <a:pt x="1621" y="9411"/>
                    <a:pt x="1725" y="9571"/>
                  </a:cubicBezTo>
                  <a:cubicBezTo>
                    <a:pt x="1909" y="9850"/>
                    <a:pt x="1879" y="10209"/>
                    <a:pt x="1852" y="10556"/>
                  </a:cubicBezTo>
                  <a:cubicBezTo>
                    <a:pt x="1844" y="10654"/>
                    <a:pt x="1836" y="10755"/>
                    <a:pt x="1832" y="10854"/>
                  </a:cubicBezTo>
                  <a:cubicBezTo>
                    <a:pt x="1821" y="11189"/>
                    <a:pt x="1935" y="11528"/>
                    <a:pt x="2122" y="11720"/>
                  </a:cubicBezTo>
                  <a:cubicBezTo>
                    <a:pt x="2238" y="11839"/>
                    <a:pt x="2372" y="11896"/>
                    <a:pt x="2529" y="11896"/>
                  </a:cubicBezTo>
                  <a:cubicBezTo>
                    <a:pt x="2587" y="11896"/>
                    <a:pt x="2644" y="11887"/>
                    <a:pt x="2699" y="11877"/>
                  </a:cubicBezTo>
                  <a:cubicBezTo>
                    <a:pt x="2754" y="11869"/>
                    <a:pt x="2808" y="11860"/>
                    <a:pt x="2859" y="11860"/>
                  </a:cubicBezTo>
                  <a:cubicBezTo>
                    <a:pt x="2911" y="11860"/>
                    <a:pt x="2959" y="11869"/>
                    <a:pt x="3000" y="11898"/>
                  </a:cubicBezTo>
                  <a:cubicBezTo>
                    <a:pt x="3072" y="11948"/>
                    <a:pt x="3099" y="12037"/>
                    <a:pt x="3128" y="12132"/>
                  </a:cubicBezTo>
                  <a:cubicBezTo>
                    <a:pt x="3147" y="12198"/>
                    <a:pt x="3168" y="12266"/>
                    <a:pt x="3205" y="12327"/>
                  </a:cubicBezTo>
                  <a:cubicBezTo>
                    <a:pt x="3269" y="12430"/>
                    <a:pt x="3378" y="12497"/>
                    <a:pt x="3512" y="12513"/>
                  </a:cubicBezTo>
                  <a:cubicBezTo>
                    <a:pt x="3535" y="12516"/>
                    <a:pt x="3557" y="12518"/>
                    <a:pt x="3580" y="12518"/>
                  </a:cubicBezTo>
                  <a:cubicBezTo>
                    <a:pt x="3716" y="12518"/>
                    <a:pt x="3853" y="12465"/>
                    <a:pt x="3946" y="12375"/>
                  </a:cubicBezTo>
                  <a:cubicBezTo>
                    <a:pt x="4159" y="12169"/>
                    <a:pt x="4177" y="11845"/>
                    <a:pt x="4122" y="11610"/>
                  </a:cubicBezTo>
                  <a:cubicBezTo>
                    <a:pt x="4071" y="11390"/>
                    <a:pt x="3962" y="11190"/>
                    <a:pt x="3858" y="10997"/>
                  </a:cubicBezTo>
                  <a:cubicBezTo>
                    <a:pt x="3839" y="10963"/>
                    <a:pt x="3820" y="10928"/>
                    <a:pt x="3802" y="10894"/>
                  </a:cubicBezTo>
                  <a:cubicBezTo>
                    <a:pt x="3144" y="9661"/>
                    <a:pt x="2893" y="8221"/>
                    <a:pt x="3096" y="6839"/>
                  </a:cubicBezTo>
                  <a:cubicBezTo>
                    <a:pt x="3298" y="5458"/>
                    <a:pt x="3951" y="4149"/>
                    <a:pt x="4934" y="3156"/>
                  </a:cubicBezTo>
                  <a:cubicBezTo>
                    <a:pt x="4960" y="3131"/>
                    <a:pt x="4987" y="3104"/>
                    <a:pt x="5014" y="3078"/>
                  </a:cubicBezTo>
                  <a:cubicBezTo>
                    <a:pt x="5184" y="2908"/>
                    <a:pt x="5360" y="2734"/>
                    <a:pt x="5469" y="2514"/>
                  </a:cubicBezTo>
                  <a:cubicBezTo>
                    <a:pt x="5591" y="2268"/>
                    <a:pt x="5620" y="1919"/>
                    <a:pt x="5410" y="1691"/>
                  </a:cubicBezTo>
                  <a:cubicBezTo>
                    <a:pt x="5255" y="1523"/>
                    <a:pt x="5019" y="1473"/>
                    <a:pt x="4793" y="1427"/>
                  </a:cubicBezTo>
                  <a:cubicBezTo>
                    <a:pt x="4548" y="1377"/>
                    <a:pt x="4316" y="1329"/>
                    <a:pt x="4199" y="1139"/>
                  </a:cubicBezTo>
                  <a:cubicBezTo>
                    <a:pt x="4124" y="1014"/>
                    <a:pt x="4121" y="860"/>
                    <a:pt x="4118" y="697"/>
                  </a:cubicBezTo>
                  <a:cubicBezTo>
                    <a:pt x="4114" y="511"/>
                    <a:pt x="4110" y="320"/>
                    <a:pt x="3988" y="173"/>
                  </a:cubicBezTo>
                  <a:cubicBezTo>
                    <a:pt x="3884" y="48"/>
                    <a:pt x="3766" y="0"/>
                    <a:pt x="364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881375" y="2838750"/>
              <a:ext cx="152575" cy="124275"/>
            </a:xfrm>
            <a:custGeom>
              <a:avLst/>
              <a:gdLst/>
              <a:ahLst/>
              <a:cxnLst/>
              <a:rect l="l" t="t" r="r" b="b"/>
              <a:pathLst>
                <a:path w="6103" h="4971" extrusionOk="0">
                  <a:moveTo>
                    <a:pt x="5454" y="87"/>
                  </a:moveTo>
                  <a:cubicBezTo>
                    <a:pt x="5600" y="87"/>
                    <a:pt x="5731" y="223"/>
                    <a:pt x="5767" y="366"/>
                  </a:cubicBezTo>
                  <a:cubicBezTo>
                    <a:pt x="5808" y="535"/>
                    <a:pt x="5762" y="714"/>
                    <a:pt x="5704" y="884"/>
                  </a:cubicBezTo>
                  <a:cubicBezTo>
                    <a:pt x="5667" y="996"/>
                    <a:pt x="5624" y="1110"/>
                    <a:pt x="5582" y="1225"/>
                  </a:cubicBezTo>
                  <a:cubicBezTo>
                    <a:pt x="5368" y="1804"/>
                    <a:pt x="5145" y="2405"/>
                    <a:pt x="5405" y="2953"/>
                  </a:cubicBezTo>
                  <a:cubicBezTo>
                    <a:pt x="5474" y="3098"/>
                    <a:pt x="5574" y="3228"/>
                    <a:pt x="5671" y="3355"/>
                  </a:cubicBezTo>
                  <a:cubicBezTo>
                    <a:pt x="5821" y="3548"/>
                    <a:pt x="5962" y="3731"/>
                    <a:pt x="5991" y="3958"/>
                  </a:cubicBezTo>
                  <a:cubicBezTo>
                    <a:pt x="6015" y="4133"/>
                    <a:pt x="5964" y="4307"/>
                    <a:pt x="5842" y="4464"/>
                  </a:cubicBezTo>
                  <a:cubicBezTo>
                    <a:pt x="5677" y="4679"/>
                    <a:pt x="5400" y="4836"/>
                    <a:pt x="5120" y="4871"/>
                  </a:cubicBezTo>
                  <a:cubicBezTo>
                    <a:pt x="5052" y="4880"/>
                    <a:pt x="4985" y="4884"/>
                    <a:pt x="4918" y="4884"/>
                  </a:cubicBezTo>
                  <a:cubicBezTo>
                    <a:pt x="4578" y="4884"/>
                    <a:pt x="4237" y="4783"/>
                    <a:pt x="3906" y="4684"/>
                  </a:cubicBezTo>
                  <a:cubicBezTo>
                    <a:pt x="3835" y="4663"/>
                    <a:pt x="3767" y="4644"/>
                    <a:pt x="3698" y="4623"/>
                  </a:cubicBezTo>
                  <a:cubicBezTo>
                    <a:pt x="2959" y="4413"/>
                    <a:pt x="2180" y="4306"/>
                    <a:pt x="1403" y="4306"/>
                  </a:cubicBezTo>
                  <a:cubicBezTo>
                    <a:pt x="1136" y="4306"/>
                    <a:pt x="868" y="4319"/>
                    <a:pt x="604" y="4344"/>
                  </a:cubicBezTo>
                  <a:cubicBezTo>
                    <a:pt x="553" y="4349"/>
                    <a:pt x="501" y="4354"/>
                    <a:pt x="451" y="4354"/>
                  </a:cubicBezTo>
                  <a:cubicBezTo>
                    <a:pt x="387" y="4354"/>
                    <a:pt x="325" y="4346"/>
                    <a:pt x="271" y="4320"/>
                  </a:cubicBezTo>
                  <a:cubicBezTo>
                    <a:pt x="188" y="4280"/>
                    <a:pt x="132" y="4200"/>
                    <a:pt x="116" y="4094"/>
                  </a:cubicBezTo>
                  <a:cubicBezTo>
                    <a:pt x="90" y="3944"/>
                    <a:pt x="146" y="3773"/>
                    <a:pt x="253" y="3668"/>
                  </a:cubicBezTo>
                  <a:cubicBezTo>
                    <a:pt x="433" y="3495"/>
                    <a:pt x="695" y="3439"/>
                    <a:pt x="948" y="3387"/>
                  </a:cubicBezTo>
                  <a:lnTo>
                    <a:pt x="1011" y="3372"/>
                  </a:lnTo>
                  <a:cubicBezTo>
                    <a:pt x="1864" y="3190"/>
                    <a:pt x="2697" y="2828"/>
                    <a:pt x="3419" y="2328"/>
                  </a:cubicBezTo>
                  <a:cubicBezTo>
                    <a:pt x="4098" y="1859"/>
                    <a:pt x="4506" y="1249"/>
                    <a:pt x="4939" y="605"/>
                  </a:cubicBezTo>
                  <a:cubicBezTo>
                    <a:pt x="4992" y="527"/>
                    <a:pt x="5046" y="445"/>
                    <a:pt x="5100" y="363"/>
                  </a:cubicBezTo>
                  <a:cubicBezTo>
                    <a:pt x="5187" y="237"/>
                    <a:pt x="5283" y="110"/>
                    <a:pt x="5418" y="89"/>
                  </a:cubicBezTo>
                  <a:cubicBezTo>
                    <a:pt x="5430" y="87"/>
                    <a:pt x="5442" y="87"/>
                    <a:pt x="5454" y="87"/>
                  </a:cubicBezTo>
                  <a:close/>
                  <a:moveTo>
                    <a:pt x="5455" y="1"/>
                  </a:moveTo>
                  <a:cubicBezTo>
                    <a:pt x="5439" y="1"/>
                    <a:pt x="5422" y="2"/>
                    <a:pt x="5405" y="5"/>
                  </a:cubicBezTo>
                  <a:cubicBezTo>
                    <a:pt x="5235" y="30"/>
                    <a:pt x="5123" y="179"/>
                    <a:pt x="5028" y="317"/>
                  </a:cubicBezTo>
                  <a:cubicBezTo>
                    <a:pt x="4974" y="397"/>
                    <a:pt x="4920" y="479"/>
                    <a:pt x="4867" y="559"/>
                  </a:cubicBezTo>
                  <a:cubicBezTo>
                    <a:pt x="4420" y="1223"/>
                    <a:pt x="4036" y="1796"/>
                    <a:pt x="3369" y="2258"/>
                  </a:cubicBezTo>
                  <a:cubicBezTo>
                    <a:pt x="2657" y="2751"/>
                    <a:pt x="1834" y="3108"/>
                    <a:pt x="991" y="3289"/>
                  </a:cubicBezTo>
                  <a:lnTo>
                    <a:pt x="931" y="3302"/>
                  </a:lnTo>
                  <a:cubicBezTo>
                    <a:pt x="665" y="3358"/>
                    <a:pt x="391" y="3417"/>
                    <a:pt x="194" y="3608"/>
                  </a:cubicBezTo>
                  <a:cubicBezTo>
                    <a:pt x="66" y="3729"/>
                    <a:pt x="0" y="3933"/>
                    <a:pt x="29" y="4109"/>
                  </a:cubicBezTo>
                  <a:cubicBezTo>
                    <a:pt x="51" y="4243"/>
                    <a:pt x="124" y="4346"/>
                    <a:pt x="234" y="4399"/>
                  </a:cubicBezTo>
                  <a:cubicBezTo>
                    <a:pt x="302" y="4431"/>
                    <a:pt x="376" y="4440"/>
                    <a:pt x="450" y="4440"/>
                  </a:cubicBezTo>
                  <a:cubicBezTo>
                    <a:pt x="506" y="4440"/>
                    <a:pt x="562" y="4435"/>
                    <a:pt x="617" y="4429"/>
                  </a:cubicBezTo>
                  <a:cubicBezTo>
                    <a:pt x="877" y="4404"/>
                    <a:pt x="1140" y="4391"/>
                    <a:pt x="1404" y="4391"/>
                  </a:cubicBezTo>
                  <a:cubicBezTo>
                    <a:pt x="2170" y="4391"/>
                    <a:pt x="2942" y="4498"/>
                    <a:pt x="3674" y="4706"/>
                  </a:cubicBezTo>
                  <a:cubicBezTo>
                    <a:pt x="3743" y="4725"/>
                    <a:pt x="3811" y="4746"/>
                    <a:pt x="3880" y="4767"/>
                  </a:cubicBezTo>
                  <a:cubicBezTo>
                    <a:pt x="4218" y="4868"/>
                    <a:pt x="4566" y="4970"/>
                    <a:pt x="4918" y="4970"/>
                  </a:cubicBezTo>
                  <a:cubicBezTo>
                    <a:pt x="4988" y="4970"/>
                    <a:pt x="5059" y="4966"/>
                    <a:pt x="5129" y="4956"/>
                  </a:cubicBezTo>
                  <a:cubicBezTo>
                    <a:pt x="5432" y="4917"/>
                    <a:pt x="5731" y="4749"/>
                    <a:pt x="5909" y="4517"/>
                  </a:cubicBezTo>
                  <a:cubicBezTo>
                    <a:pt x="6045" y="4341"/>
                    <a:pt x="6103" y="4144"/>
                    <a:pt x="6076" y="3945"/>
                  </a:cubicBezTo>
                  <a:cubicBezTo>
                    <a:pt x="6044" y="3697"/>
                    <a:pt x="5888" y="3495"/>
                    <a:pt x="5739" y="3302"/>
                  </a:cubicBezTo>
                  <a:cubicBezTo>
                    <a:pt x="5645" y="3180"/>
                    <a:pt x="5547" y="3052"/>
                    <a:pt x="5482" y="2916"/>
                  </a:cubicBezTo>
                  <a:cubicBezTo>
                    <a:pt x="5238" y="2402"/>
                    <a:pt x="5453" y="1819"/>
                    <a:pt x="5663" y="1255"/>
                  </a:cubicBezTo>
                  <a:cubicBezTo>
                    <a:pt x="5706" y="1138"/>
                    <a:pt x="5747" y="1025"/>
                    <a:pt x="5786" y="911"/>
                  </a:cubicBezTo>
                  <a:cubicBezTo>
                    <a:pt x="5847" y="730"/>
                    <a:pt x="5898" y="535"/>
                    <a:pt x="5850" y="346"/>
                  </a:cubicBezTo>
                  <a:cubicBezTo>
                    <a:pt x="5806" y="170"/>
                    <a:pt x="5646" y="1"/>
                    <a:pt x="5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772075" y="2923325"/>
              <a:ext cx="93875" cy="36050"/>
            </a:xfrm>
            <a:custGeom>
              <a:avLst/>
              <a:gdLst/>
              <a:ahLst/>
              <a:cxnLst/>
              <a:rect l="l" t="t" r="r" b="b"/>
              <a:pathLst>
                <a:path w="3755" h="1442" extrusionOk="0">
                  <a:moveTo>
                    <a:pt x="2968" y="85"/>
                  </a:moveTo>
                  <a:cubicBezTo>
                    <a:pt x="3195" y="85"/>
                    <a:pt x="3399" y="130"/>
                    <a:pt x="3511" y="268"/>
                  </a:cubicBezTo>
                  <a:cubicBezTo>
                    <a:pt x="3658" y="450"/>
                    <a:pt x="3645" y="750"/>
                    <a:pt x="3483" y="920"/>
                  </a:cubicBezTo>
                  <a:cubicBezTo>
                    <a:pt x="3320" y="1091"/>
                    <a:pt x="3064" y="1126"/>
                    <a:pt x="2793" y="1150"/>
                  </a:cubicBezTo>
                  <a:lnTo>
                    <a:pt x="531" y="1350"/>
                  </a:lnTo>
                  <a:cubicBezTo>
                    <a:pt x="515" y="1352"/>
                    <a:pt x="485" y="1354"/>
                    <a:pt x="447" y="1354"/>
                  </a:cubicBezTo>
                  <a:cubicBezTo>
                    <a:pt x="327" y="1354"/>
                    <a:pt x="135" y="1331"/>
                    <a:pt x="109" y="1192"/>
                  </a:cubicBezTo>
                  <a:cubicBezTo>
                    <a:pt x="92" y="1097"/>
                    <a:pt x="162" y="1000"/>
                    <a:pt x="318" y="900"/>
                  </a:cubicBezTo>
                  <a:cubicBezTo>
                    <a:pt x="843" y="566"/>
                    <a:pt x="1448" y="327"/>
                    <a:pt x="2070" y="212"/>
                  </a:cubicBezTo>
                  <a:cubicBezTo>
                    <a:pt x="2110" y="205"/>
                    <a:pt x="2156" y="196"/>
                    <a:pt x="2206" y="186"/>
                  </a:cubicBezTo>
                  <a:cubicBezTo>
                    <a:pt x="2418" y="143"/>
                    <a:pt x="2708" y="85"/>
                    <a:pt x="2968" y="85"/>
                  </a:cubicBezTo>
                  <a:close/>
                  <a:moveTo>
                    <a:pt x="2962" y="0"/>
                  </a:moveTo>
                  <a:cubicBezTo>
                    <a:pt x="2694" y="0"/>
                    <a:pt x="2404" y="58"/>
                    <a:pt x="2188" y="101"/>
                  </a:cubicBezTo>
                  <a:cubicBezTo>
                    <a:pt x="2138" y="111"/>
                    <a:pt x="2094" y="120"/>
                    <a:pt x="2054" y="128"/>
                  </a:cubicBezTo>
                  <a:cubicBezTo>
                    <a:pt x="1423" y="245"/>
                    <a:pt x="806" y="487"/>
                    <a:pt x="271" y="827"/>
                  </a:cubicBezTo>
                  <a:cubicBezTo>
                    <a:pt x="84" y="947"/>
                    <a:pt x="1" y="1075"/>
                    <a:pt x="25" y="1206"/>
                  </a:cubicBezTo>
                  <a:cubicBezTo>
                    <a:pt x="52" y="1357"/>
                    <a:pt x="204" y="1442"/>
                    <a:pt x="441" y="1442"/>
                  </a:cubicBezTo>
                  <a:cubicBezTo>
                    <a:pt x="471" y="1442"/>
                    <a:pt x="505" y="1440"/>
                    <a:pt x="539" y="1437"/>
                  </a:cubicBezTo>
                  <a:lnTo>
                    <a:pt x="2801" y="1235"/>
                  </a:lnTo>
                  <a:cubicBezTo>
                    <a:pt x="3090" y="1211"/>
                    <a:pt x="3362" y="1171"/>
                    <a:pt x="3546" y="979"/>
                  </a:cubicBezTo>
                  <a:cubicBezTo>
                    <a:pt x="3740" y="775"/>
                    <a:pt x="3754" y="433"/>
                    <a:pt x="3578" y="215"/>
                  </a:cubicBezTo>
                  <a:cubicBezTo>
                    <a:pt x="3446" y="51"/>
                    <a:pt x="3214" y="0"/>
                    <a:pt x="2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2208225" y="2308800"/>
              <a:ext cx="134700" cy="257900"/>
            </a:xfrm>
            <a:custGeom>
              <a:avLst/>
              <a:gdLst/>
              <a:ahLst/>
              <a:cxnLst/>
              <a:rect l="l" t="t" r="r" b="b"/>
              <a:pathLst>
                <a:path w="5388" h="10316" extrusionOk="0">
                  <a:moveTo>
                    <a:pt x="3236" y="94"/>
                  </a:moveTo>
                  <a:cubicBezTo>
                    <a:pt x="3903" y="94"/>
                    <a:pt x="4509" y="302"/>
                    <a:pt x="4834" y="776"/>
                  </a:cubicBezTo>
                  <a:cubicBezTo>
                    <a:pt x="5080" y="1136"/>
                    <a:pt x="5125" y="1594"/>
                    <a:pt x="5148" y="1995"/>
                  </a:cubicBezTo>
                  <a:cubicBezTo>
                    <a:pt x="5301" y="4701"/>
                    <a:pt x="4598" y="7458"/>
                    <a:pt x="3170" y="9761"/>
                  </a:cubicBezTo>
                  <a:cubicBezTo>
                    <a:pt x="3031" y="9984"/>
                    <a:pt x="2870" y="10195"/>
                    <a:pt x="2638" y="10225"/>
                  </a:cubicBezTo>
                  <a:cubicBezTo>
                    <a:pt x="2622" y="10228"/>
                    <a:pt x="2605" y="10229"/>
                    <a:pt x="2589" y="10229"/>
                  </a:cubicBezTo>
                  <a:cubicBezTo>
                    <a:pt x="2359" y="10229"/>
                    <a:pt x="2151" y="10023"/>
                    <a:pt x="2079" y="9808"/>
                  </a:cubicBezTo>
                  <a:cubicBezTo>
                    <a:pt x="1996" y="9567"/>
                    <a:pt x="2028" y="9298"/>
                    <a:pt x="2070" y="9020"/>
                  </a:cubicBezTo>
                  <a:cubicBezTo>
                    <a:pt x="2094" y="8856"/>
                    <a:pt x="2121" y="8690"/>
                    <a:pt x="2147" y="8526"/>
                  </a:cubicBezTo>
                  <a:cubicBezTo>
                    <a:pt x="2270" y="7761"/>
                    <a:pt x="2396" y="6970"/>
                    <a:pt x="2368" y="6182"/>
                  </a:cubicBezTo>
                  <a:cubicBezTo>
                    <a:pt x="2326" y="5090"/>
                    <a:pt x="1961" y="4160"/>
                    <a:pt x="1338" y="3566"/>
                  </a:cubicBezTo>
                  <a:cubicBezTo>
                    <a:pt x="1250" y="3481"/>
                    <a:pt x="1154" y="3401"/>
                    <a:pt x="1061" y="3322"/>
                  </a:cubicBezTo>
                  <a:cubicBezTo>
                    <a:pt x="834" y="3132"/>
                    <a:pt x="598" y="2935"/>
                    <a:pt x="470" y="2672"/>
                  </a:cubicBezTo>
                  <a:cubicBezTo>
                    <a:pt x="100" y="1919"/>
                    <a:pt x="436" y="1144"/>
                    <a:pt x="1372" y="600"/>
                  </a:cubicBezTo>
                  <a:cubicBezTo>
                    <a:pt x="1921" y="280"/>
                    <a:pt x="2606" y="94"/>
                    <a:pt x="3236" y="94"/>
                  </a:cubicBezTo>
                  <a:close/>
                  <a:moveTo>
                    <a:pt x="3241" y="0"/>
                  </a:moveTo>
                  <a:cubicBezTo>
                    <a:pt x="2598" y="0"/>
                    <a:pt x="1902" y="193"/>
                    <a:pt x="1328" y="526"/>
                  </a:cubicBezTo>
                  <a:cubicBezTo>
                    <a:pt x="350" y="1096"/>
                    <a:pt x="1" y="1911"/>
                    <a:pt x="392" y="2709"/>
                  </a:cubicBezTo>
                  <a:cubicBezTo>
                    <a:pt x="529" y="2989"/>
                    <a:pt x="771" y="3191"/>
                    <a:pt x="1005" y="3388"/>
                  </a:cubicBezTo>
                  <a:cubicBezTo>
                    <a:pt x="1098" y="3465"/>
                    <a:pt x="1192" y="3545"/>
                    <a:pt x="1279" y="3628"/>
                  </a:cubicBezTo>
                  <a:cubicBezTo>
                    <a:pt x="1884" y="4206"/>
                    <a:pt x="2241" y="5116"/>
                    <a:pt x="2281" y="6185"/>
                  </a:cubicBezTo>
                  <a:cubicBezTo>
                    <a:pt x="2310" y="6964"/>
                    <a:pt x="2185" y="7751"/>
                    <a:pt x="2062" y="8512"/>
                  </a:cubicBezTo>
                  <a:cubicBezTo>
                    <a:pt x="2036" y="8677"/>
                    <a:pt x="2009" y="8842"/>
                    <a:pt x="1985" y="9007"/>
                  </a:cubicBezTo>
                  <a:cubicBezTo>
                    <a:pt x="1942" y="9295"/>
                    <a:pt x="1910" y="9575"/>
                    <a:pt x="1998" y="9836"/>
                  </a:cubicBezTo>
                  <a:cubicBezTo>
                    <a:pt x="2079" y="10078"/>
                    <a:pt x="2308" y="10315"/>
                    <a:pt x="2587" y="10315"/>
                  </a:cubicBezTo>
                  <a:cubicBezTo>
                    <a:pt x="2608" y="10315"/>
                    <a:pt x="2629" y="10314"/>
                    <a:pt x="2649" y="10310"/>
                  </a:cubicBezTo>
                  <a:cubicBezTo>
                    <a:pt x="2918" y="10275"/>
                    <a:pt x="3099" y="10037"/>
                    <a:pt x="3242" y="9806"/>
                  </a:cubicBezTo>
                  <a:cubicBezTo>
                    <a:pt x="4682" y="7489"/>
                    <a:pt x="5388" y="4714"/>
                    <a:pt x="5232" y="1991"/>
                  </a:cubicBezTo>
                  <a:cubicBezTo>
                    <a:pt x="5210" y="1578"/>
                    <a:pt x="5164" y="1108"/>
                    <a:pt x="4904" y="728"/>
                  </a:cubicBezTo>
                  <a:cubicBezTo>
                    <a:pt x="4559" y="222"/>
                    <a:pt x="3931" y="0"/>
                    <a:pt x="324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1937325" y="3115975"/>
              <a:ext cx="434150" cy="388025"/>
            </a:xfrm>
            <a:custGeom>
              <a:avLst/>
              <a:gdLst/>
              <a:ahLst/>
              <a:cxnLst/>
              <a:rect l="l" t="t" r="r" b="b"/>
              <a:pathLst>
                <a:path w="17366" h="15521" extrusionOk="0">
                  <a:moveTo>
                    <a:pt x="15892" y="86"/>
                  </a:moveTo>
                  <a:cubicBezTo>
                    <a:pt x="16103" y="86"/>
                    <a:pt x="16320" y="241"/>
                    <a:pt x="16541" y="546"/>
                  </a:cubicBezTo>
                  <a:cubicBezTo>
                    <a:pt x="16802" y="908"/>
                    <a:pt x="16874" y="1371"/>
                    <a:pt x="16930" y="1853"/>
                  </a:cubicBezTo>
                  <a:cubicBezTo>
                    <a:pt x="17225" y="4352"/>
                    <a:pt x="17279" y="6583"/>
                    <a:pt x="17096" y="8671"/>
                  </a:cubicBezTo>
                  <a:cubicBezTo>
                    <a:pt x="17028" y="9472"/>
                    <a:pt x="16927" y="10130"/>
                    <a:pt x="16661" y="10745"/>
                  </a:cubicBezTo>
                  <a:cubicBezTo>
                    <a:pt x="16353" y="11457"/>
                    <a:pt x="15836" y="11996"/>
                    <a:pt x="15239" y="12225"/>
                  </a:cubicBezTo>
                  <a:cubicBezTo>
                    <a:pt x="15066" y="12290"/>
                    <a:pt x="14879" y="12333"/>
                    <a:pt x="14696" y="12377"/>
                  </a:cubicBezTo>
                  <a:cubicBezTo>
                    <a:pt x="14400" y="12446"/>
                    <a:pt x="14094" y="12518"/>
                    <a:pt x="13835" y="12691"/>
                  </a:cubicBezTo>
                  <a:cubicBezTo>
                    <a:pt x="13588" y="12854"/>
                    <a:pt x="13409" y="13091"/>
                    <a:pt x="13234" y="13323"/>
                  </a:cubicBezTo>
                  <a:cubicBezTo>
                    <a:pt x="13186" y="13385"/>
                    <a:pt x="13136" y="13450"/>
                    <a:pt x="13087" y="13512"/>
                  </a:cubicBezTo>
                  <a:cubicBezTo>
                    <a:pt x="12115" y="14731"/>
                    <a:pt x="10439" y="15434"/>
                    <a:pt x="8627" y="15434"/>
                  </a:cubicBezTo>
                  <a:cubicBezTo>
                    <a:pt x="8258" y="15434"/>
                    <a:pt x="7884" y="15405"/>
                    <a:pt x="7509" y="15346"/>
                  </a:cubicBezTo>
                  <a:cubicBezTo>
                    <a:pt x="5396" y="15009"/>
                    <a:pt x="3509" y="13859"/>
                    <a:pt x="1941" y="12780"/>
                  </a:cubicBezTo>
                  <a:cubicBezTo>
                    <a:pt x="1082" y="12188"/>
                    <a:pt x="92" y="11368"/>
                    <a:pt x="89" y="10281"/>
                  </a:cubicBezTo>
                  <a:cubicBezTo>
                    <a:pt x="85" y="9547"/>
                    <a:pt x="584" y="8839"/>
                    <a:pt x="1299" y="8557"/>
                  </a:cubicBezTo>
                  <a:cubicBezTo>
                    <a:pt x="1536" y="8463"/>
                    <a:pt x="1794" y="8418"/>
                    <a:pt x="2054" y="8418"/>
                  </a:cubicBezTo>
                  <a:cubicBezTo>
                    <a:pt x="2536" y="8418"/>
                    <a:pt x="3029" y="8574"/>
                    <a:pt x="3429" y="8870"/>
                  </a:cubicBezTo>
                  <a:cubicBezTo>
                    <a:pt x="3881" y="9200"/>
                    <a:pt x="4134" y="9654"/>
                    <a:pt x="4108" y="10085"/>
                  </a:cubicBezTo>
                  <a:cubicBezTo>
                    <a:pt x="4092" y="10375"/>
                    <a:pt x="3951" y="10649"/>
                    <a:pt x="3815" y="10915"/>
                  </a:cubicBezTo>
                  <a:cubicBezTo>
                    <a:pt x="3666" y="11204"/>
                    <a:pt x="3512" y="11506"/>
                    <a:pt x="3514" y="11835"/>
                  </a:cubicBezTo>
                  <a:cubicBezTo>
                    <a:pt x="3516" y="12446"/>
                    <a:pt x="4006" y="12958"/>
                    <a:pt x="5011" y="13403"/>
                  </a:cubicBezTo>
                  <a:cubicBezTo>
                    <a:pt x="6397" y="14018"/>
                    <a:pt x="7876" y="14575"/>
                    <a:pt x="9376" y="14575"/>
                  </a:cubicBezTo>
                  <a:cubicBezTo>
                    <a:pt x="9547" y="14575"/>
                    <a:pt x="9719" y="14568"/>
                    <a:pt x="9890" y="14553"/>
                  </a:cubicBezTo>
                  <a:cubicBezTo>
                    <a:pt x="10305" y="14516"/>
                    <a:pt x="10718" y="14317"/>
                    <a:pt x="10709" y="13957"/>
                  </a:cubicBezTo>
                  <a:cubicBezTo>
                    <a:pt x="10699" y="13685"/>
                    <a:pt x="10448" y="13509"/>
                    <a:pt x="10203" y="13371"/>
                  </a:cubicBezTo>
                  <a:lnTo>
                    <a:pt x="7072" y="11621"/>
                  </a:lnTo>
                  <a:cubicBezTo>
                    <a:pt x="6568" y="11339"/>
                    <a:pt x="5991" y="10942"/>
                    <a:pt x="6012" y="10373"/>
                  </a:cubicBezTo>
                  <a:cubicBezTo>
                    <a:pt x="6030" y="9893"/>
                    <a:pt x="6459" y="9509"/>
                    <a:pt x="7324" y="9200"/>
                  </a:cubicBezTo>
                  <a:lnTo>
                    <a:pt x="11346" y="7760"/>
                  </a:lnTo>
                  <a:cubicBezTo>
                    <a:pt x="12020" y="7520"/>
                    <a:pt x="12784" y="7246"/>
                    <a:pt x="13303" y="6666"/>
                  </a:cubicBezTo>
                  <a:cubicBezTo>
                    <a:pt x="13910" y="5986"/>
                    <a:pt x="14048" y="5047"/>
                    <a:pt x="14180" y="4141"/>
                  </a:cubicBezTo>
                  <a:cubicBezTo>
                    <a:pt x="14204" y="3978"/>
                    <a:pt x="14227" y="3816"/>
                    <a:pt x="14254" y="3657"/>
                  </a:cubicBezTo>
                  <a:cubicBezTo>
                    <a:pt x="14406" y="2732"/>
                    <a:pt x="14978" y="288"/>
                    <a:pt x="15791" y="98"/>
                  </a:cubicBezTo>
                  <a:cubicBezTo>
                    <a:pt x="15825" y="90"/>
                    <a:pt x="15858" y="86"/>
                    <a:pt x="15892" y="86"/>
                  </a:cubicBezTo>
                  <a:close/>
                  <a:moveTo>
                    <a:pt x="15893" y="0"/>
                  </a:moveTo>
                  <a:cubicBezTo>
                    <a:pt x="15853" y="0"/>
                    <a:pt x="15812" y="5"/>
                    <a:pt x="15772" y="14"/>
                  </a:cubicBezTo>
                  <a:cubicBezTo>
                    <a:pt x="14736" y="258"/>
                    <a:pt x="14174" y="3609"/>
                    <a:pt x="14169" y="3643"/>
                  </a:cubicBezTo>
                  <a:cubicBezTo>
                    <a:pt x="14142" y="3803"/>
                    <a:pt x="14118" y="3965"/>
                    <a:pt x="14096" y="4128"/>
                  </a:cubicBezTo>
                  <a:cubicBezTo>
                    <a:pt x="13964" y="5023"/>
                    <a:pt x="13830" y="5949"/>
                    <a:pt x="13239" y="6609"/>
                  </a:cubicBezTo>
                  <a:cubicBezTo>
                    <a:pt x="12736" y="7172"/>
                    <a:pt x="11982" y="7441"/>
                    <a:pt x="11317" y="7680"/>
                  </a:cubicBezTo>
                  <a:lnTo>
                    <a:pt x="7295" y="9118"/>
                  </a:lnTo>
                  <a:cubicBezTo>
                    <a:pt x="6393" y="9441"/>
                    <a:pt x="5945" y="9850"/>
                    <a:pt x="5926" y="10370"/>
                  </a:cubicBezTo>
                  <a:cubicBezTo>
                    <a:pt x="5903" y="10985"/>
                    <a:pt x="6504" y="11401"/>
                    <a:pt x="7030" y="11696"/>
                  </a:cubicBezTo>
                  <a:lnTo>
                    <a:pt x="10161" y="13446"/>
                  </a:lnTo>
                  <a:cubicBezTo>
                    <a:pt x="10385" y="13571"/>
                    <a:pt x="10616" y="13730"/>
                    <a:pt x="10622" y="13960"/>
                  </a:cubicBezTo>
                  <a:cubicBezTo>
                    <a:pt x="10633" y="14306"/>
                    <a:pt x="10163" y="14441"/>
                    <a:pt x="9882" y="14466"/>
                  </a:cubicBezTo>
                  <a:cubicBezTo>
                    <a:pt x="9713" y="14481"/>
                    <a:pt x="9544" y="14489"/>
                    <a:pt x="9375" y="14489"/>
                  </a:cubicBezTo>
                  <a:cubicBezTo>
                    <a:pt x="7891" y="14489"/>
                    <a:pt x="6424" y="13936"/>
                    <a:pt x="5046" y="13325"/>
                  </a:cubicBezTo>
                  <a:cubicBezTo>
                    <a:pt x="4074" y="12894"/>
                    <a:pt x="3602" y="12407"/>
                    <a:pt x="3599" y="11835"/>
                  </a:cubicBezTo>
                  <a:cubicBezTo>
                    <a:pt x="3599" y="11525"/>
                    <a:pt x="3741" y="11248"/>
                    <a:pt x="3892" y="10953"/>
                  </a:cubicBezTo>
                  <a:cubicBezTo>
                    <a:pt x="4031" y="10681"/>
                    <a:pt x="4177" y="10399"/>
                    <a:pt x="4195" y="10090"/>
                  </a:cubicBezTo>
                  <a:cubicBezTo>
                    <a:pt x="4222" y="9629"/>
                    <a:pt x="3954" y="9147"/>
                    <a:pt x="3480" y="8799"/>
                  </a:cubicBezTo>
                  <a:cubicBezTo>
                    <a:pt x="3064" y="8493"/>
                    <a:pt x="2553" y="8332"/>
                    <a:pt x="2054" y="8332"/>
                  </a:cubicBezTo>
                  <a:cubicBezTo>
                    <a:pt x="1783" y="8332"/>
                    <a:pt x="1515" y="8380"/>
                    <a:pt x="1269" y="8477"/>
                  </a:cubicBezTo>
                  <a:cubicBezTo>
                    <a:pt x="521" y="8772"/>
                    <a:pt x="1" y="9513"/>
                    <a:pt x="2" y="10281"/>
                  </a:cubicBezTo>
                  <a:cubicBezTo>
                    <a:pt x="5" y="11408"/>
                    <a:pt x="1014" y="12247"/>
                    <a:pt x="1893" y="12852"/>
                  </a:cubicBezTo>
                  <a:cubicBezTo>
                    <a:pt x="3469" y="13936"/>
                    <a:pt x="5365" y="15091"/>
                    <a:pt x="7495" y="15430"/>
                  </a:cubicBezTo>
                  <a:cubicBezTo>
                    <a:pt x="7874" y="15491"/>
                    <a:pt x="8252" y="15520"/>
                    <a:pt x="8625" y="15520"/>
                  </a:cubicBezTo>
                  <a:cubicBezTo>
                    <a:pt x="10464" y="15520"/>
                    <a:pt x="12166" y="14804"/>
                    <a:pt x="13154" y="13565"/>
                  </a:cubicBezTo>
                  <a:cubicBezTo>
                    <a:pt x="13205" y="13502"/>
                    <a:pt x="13253" y="13438"/>
                    <a:pt x="13301" y="13374"/>
                  </a:cubicBezTo>
                  <a:cubicBezTo>
                    <a:pt x="13473" y="13148"/>
                    <a:pt x="13649" y="12916"/>
                    <a:pt x="13883" y="12761"/>
                  </a:cubicBezTo>
                  <a:cubicBezTo>
                    <a:pt x="14129" y="12598"/>
                    <a:pt x="14414" y="12530"/>
                    <a:pt x="14717" y="12460"/>
                  </a:cubicBezTo>
                  <a:cubicBezTo>
                    <a:pt x="14901" y="12417"/>
                    <a:pt x="15090" y="12372"/>
                    <a:pt x="15269" y="12305"/>
                  </a:cubicBezTo>
                  <a:cubicBezTo>
                    <a:pt x="15887" y="12068"/>
                    <a:pt x="16424" y="11512"/>
                    <a:pt x="16739" y="10779"/>
                  </a:cubicBezTo>
                  <a:cubicBezTo>
                    <a:pt x="17010" y="10154"/>
                    <a:pt x="17112" y="9488"/>
                    <a:pt x="17183" y="8679"/>
                  </a:cubicBezTo>
                  <a:cubicBezTo>
                    <a:pt x="17365" y="6585"/>
                    <a:pt x="17311" y="4348"/>
                    <a:pt x="17016" y="1843"/>
                  </a:cubicBezTo>
                  <a:cubicBezTo>
                    <a:pt x="16957" y="1348"/>
                    <a:pt x="16883" y="874"/>
                    <a:pt x="16610" y="496"/>
                  </a:cubicBezTo>
                  <a:cubicBezTo>
                    <a:pt x="16373" y="166"/>
                    <a:pt x="16132" y="0"/>
                    <a:pt x="1589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1744075" y="3130675"/>
              <a:ext cx="117375" cy="209900"/>
            </a:xfrm>
            <a:custGeom>
              <a:avLst/>
              <a:gdLst/>
              <a:ahLst/>
              <a:cxnLst/>
              <a:rect l="l" t="t" r="r" b="b"/>
              <a:pathLst>
                <a:path w="4695" h="8396" extrusionOk="0">
                  <a:moveTo>
                    <a:pt x="3522" y="86"/>
                  </a:moveTo>
                  <a:cubicBezTo>
                    <a:pt x="3625" y="86"/>
                    <a:pt x="3726" y="112"/>
                    <a:pt x="3811" y="182"/>
                  </a:cubicBezTo>
                  <a:cubicBezTo>
                    <a:pt x="4000" y="336"/>
                    <a:pt x="3996" y="594"/>
                    <a:pt x="3992" y="864"/>
                  </a:cubicBezTo>
                  <a:cubicBezTo>
                    <a:pt x="3988" y="1074"/>
                    <a:pt x="3985" y="1290"/>
                    <a:pt x="4070" y="1478"/>
                  </a:cubicBezTo>
                  <a:cubicBezTo>
                    <a:pt x="4121" y="1590"/>
                    <a:pt x="4201" y="1683"/>
                    <a:pt x="4278" y="1772"/>
                  </a:cubicBezTo>
                  <a:cubicBezTo>
                    <a:pt x="4357" y="1862"/>
                    <a:pt x="4429" y="1947"/>
                    <a:pt x="4475" y="2048"/>
                  </a:cubicBezTo>
                  <a:cubicBezTo>
                    <a:pt x="4602" y="2328"/>
                    <a:pt x="4483" y="2645"/>
                    <a:pt x="4329" y="2850"/>
                  </a:cubicBezTo>
                  <a:cubicBezTo>
                    <a:pt x="4177" y="3053"/>
                    <a:pt x="3966" y="3209"/>
                    <a:pt x="3761" y="3361"/>
                  </a:cubicBezTo>
                  <a:lnTo>
                    <a:pt x="3663" y="3433"/>
                  </a:lnTo>
                  <a:cubicBezTo>
                    <a:pt x="2179" y="4544"/>
                    <a:pt x="1093" y="6141"/>
                    <a:pt x="605" y="7929"/>
                  </a:cubicBezTo>
                  <a:cubicBezTo>
                    <a:pt x="587" y="7995"/>
                    <a:pt x="491" y="8309"/>
                    <a:pt x="312" y="8309"/>
                  </a:cubicBezTo>
                  <a:cubicBezTo>
                    <a:pt x="300" y="8309"/>
                    <a:pt x="288" y="8307"/>
                    <a:pt x="275" y="8304"/>
                  </a:cubicBezTo>
                  <a:cubicBezTo>
                    <a:pt x="89" y="8263"/>
                    <a:pt x="111" y="7953"/>
                    <a:pt x="124" y="7859"/>
                  </a:cubicBezTo>
                  <a:cubicBezTo>
                    <a:pt x="182" y="7395"/>
                    <a:pt x="217" y="6908"/>
                    <a:pt x="257" y="6394"/>
                  </a:cubicBezTo>
                  <a:cubicBezTo>
                    <a:pt x="432" y="4070"/>
                    <a:pt x="630" y="1436"/>
                    <a:pt x="2943" y="280"/>
                  </a:cubicBezTo>
                  <a:lnTo>
                    <a:pt x="2946" y="278"/>
                  </a:lnTo>
                  <a:cubicBezTo>
                    <a:pt x="3088" y="195"/>
                    <a:pt x="3313" y="86"/>
                    <a:pt x="3522" y="86"/>
                  </a:cubicBezTo>
                  <a:close/>
                  <a:moveTo>
                    <a:pt x="3524" y="0"/>
                  </a:moveTo>
                  <a:cubicBezTo>
                    <a:pt x="3294" y="0"/>
                    <a:pt x="3055" y="114"/>
                    <a:pt x="2903" y="205"/>
                  </a:cubicBezTo>
                  <a:cubicBezTo>
                    <a:pt x="549" y="1382"/>
                    <a:pt x="348" y="4041"/>
                    <a:pt x="171" y="6387"/>
                  </a:cubicBezTo>
                  <a:cubicBezTo>
                    <a:pt x="132" y="6901"/>
                    <a:pt x="95" y="7385"/>
                    <a:pt x="38" y="7848"/>
                  </a:cubicBezTo>
                  <a:cubicBezTo>
                    <a:pt x="1" y="8146"/>
                    <a:pt x="83" y="8347"/>
                    <a:pt x="256" y="8387"/>
                  </a:cubicBezTo>
                  <a:cubicBezTo>
                    <a:pt x="275" y="8394"/>
                    <a:pt x="296" y="8395"/>
                    <a:pt x="315" y="8395"/>
                  </a:cubicBezTo>
                  <a:cubicBezTo>
                    <a:pt x="547" y="8395"/>
                    <a:pt x="658" y="8061"/>
                    <a:pt x="688" y="7952"/>
                  </a:cubicBezTo>
                  <a:cubicBezTo>
                    <a:pt x="1172" y="6182"/>
                    <a:pt x="2246" y="4602"/>
                    <a:pt x="3714" y="3502"/>
                  </a:cubicBezTo>
                  <a:lnTo>
                    <a:pt x="3812" y="3430"/>
                  </a:lnTo>
                  <a:cubicBezTo>
                    <a:pt x="4022" y="3274"/>
                    <a:pt x="4238" y="3114"/>
                    <a:pt x="4398" y="2901"/>
                  </a:cubicBezTo>
                  <a:cubicBezTo>
                    <a:pt x="4566" y="2677"/>
                    <a:pt x="4694" y="2326"/>
                    <a:pt x="4552" y="2013"/>
                  </a:cubicBezTo>
                  <a:cubicBezTo>
                    <a:pt x="4502" y="1900"/>
                    <a:pt x="4422" y="1808"/>
                    <a:pt x="4344" y="1718"/>
                  </a:cubicBezTo>
                  <a:cubicBezTo>
                    <a:pt x="4267" y="1628"/>
                    <a:pt x="4195" y="1543"/>
                    <a:pt x="4148" y="1442"/>
                  </a:cubicBezTo>
                  <a:cubicBezTo>
                    <a:pt x="4072" y="1273"/>
                    <a:pt x="4075" y="1066"/>
                    <a:pt x="4078" y="866"/>
                  </a:cubicBezTo>
                  <a:cubicBezTo>
                    <a:pt x="4083" y="586"/>
                    <a:pt x="4086" y="296"/>
                    <a:pt x="3865" y="115"/>
                  </a:cubicBezTo>
                  <a:cubicBezTo>
                    <a:pt x="3763" y="32"/>
                    <a:pt x="3644" y="0"/>
                    <a:pt x="352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1517250" y="3316100"/>
              <a:ext cx="90200" cy="111975"/>
            </a:xfrm>
            <a:custGeom>
              <a:avLst/>
              <a:gdLst/>
              <a:ahLst/>
              <a:cxnLst/>
              <a:rect l="l" t="t" r="r" b="b"/>
              <a:pathLst>
                <a:path w="3608" h="4479" extrusionOk="0">
                  <a:moveTo>
                    <a:pt x="3017" y="88"/>
                  </a:moveTo>
                  <a:cubicBezTo>
                    <a:pt x="3042" y="88"/>
                    <a:pt x="3067" y="90"/>
                    <a:pt x="3091" y="96"/>
                  </a:cubicBezTo>
                  <a:cubicBezTo>
                    <a:pt x="3288" y="141"/>
                    <a:pt x="3394" y="359"/>
                    <a:pt x="3428" y="546"/>
                  </a:cubicBezTo>
                  <a:cubicBezTo>
                    <a:pt x="3517" y="1042"/>
                    <a:pt x="3280" y="1545"/>
                    <a:pt x="3095" y="1878"/>
                  </a:cubicBezTo>
                  <a:cubicBezTo>
                    <a:pt x="3042" y="1973"/>
                    <a:pt x="2986" y="2067"/>
                    <a:pt x="2931" y="2160"/>
                  </a:cubicBezTo>
                  <a:cubicBezTo>
                    <a:pt x="2744" y="2477"/>
                    <a:pt x="2552" y="2806"/>
                    <a:pt x="2457" y="3167"/>
                  </a:cubicBezTo>
                  <a:cubicBezTo>
                    <a:pt x="2435" y="3254"/>
                    <a:pt x="2419" y="3348"/>
                    <a:pt x="2400" y="3446"/>
                  </a:cubicBezTo>
                  <a:cubicBezTo>
                    <a:pt x="2344" y="3758"/>
                    <a:pt x="2278" y="4112"/>
                    <a:pt x="2020" y="4284"/>
                  </a:cubicBezTo>
                  <a:cubicBezTo>
                    <a:pt x="1910" y="4356"/>
                    <a:pt x="1799" y="4393"/>
                    <a:pt x="1695" y="4393"/>
                  </a:cubicBezTo>
                  <a:cubicBezTo>
                    <a:pt x="1649" y="4393"/>
                    <a:pt x="1605" y="4386"/>
                    <a:pt x="1562" y="4372"/>
                  </a:cubicBezTo>
                  <a:cubicBezTo>
                    <a:pt x="1416" y="4322"/>
                    <a:pt x="1301" y="4197"/>
                    <a:pt x="1239" y="4018"/>
                  </a:cubicBezTo>
                  <a:cubicBezTo>
                    <a:pt x="1175" y="3837"/>
                    <a:pt x="1165" y="3645"/>
                    <a:pt x="1154" y="3440"/>
                  </a:cubicBezTo>
                  <a:cubicBezTo>
                    <a:pt x="1143" y="3227"/>
                    <a:pt x="1130" y="3006"/>
                    <a:pt x="1053" y="2798"/>
                  </a:cubicBezTo>
                  <a:cubicBezTo>
                    <a:pt x="950" y="2519"/>
                    <a:pt x="777" y="2276"/>
                    <a:pt x="611" y="2040"/>
                  </a:cubicBezTo>
                  <a:cubicBezTo>
                    <a:pt x="436" y="1792"/>
                    <a:pt x="270" y="1557"/>
                    <a:pt x="177" y="1283"/>
                  </a:cubicBezTo>
                  <a:cubicBezTo>
                    <a:pt x="90" y="1030"/>
                    <a:pt x="119" y="690"/>
                    <a:pt x="345" y="530"/>
                  </a:cubicBezTo>
                  <a:cubicBezTo>
                    <a:pt x="440" y="462"/>
                    <a:pt x="551" y="437"/>
                    <a:pt x="666" y="437"/>
                  </a:cubicBezTo>
                  <a:cubicBezTo>
                    <a:pt x="850" y="437"/>
                    <a:pt x="1043" y="503"/>
                    <a:pt x="1195" y="564"/>
                  </a:cubicBezTo>
                  <a:lnTo>
                    <a:pt x="1210" y="570"/>
                  </a:lnTo>
                  <a:cubicBezTo>
                    <a:pt x="1417" y="654"/>
                    <a:pt x="1644" y="745"/>
                    <a:pt x="1866" y="745"/>
                  </a:cubicBezTo>
                  <a:cubicBezTo>
                    <a:pt x="1954" y="745"/>
                    <a:pt x="2041" y="731"/>
                    <a:pt x="2126" y="697"/>
                  </a:cubicBezTo>
                  <a:cubicBezTo>
                    <a:pt x="2278" y="634"/>
                    <a:pt x="2393" y="514"/>
                    <a:pt x="2505" y="399"/>
                  </a:cubicBezTo>
                  <a:cubicBezTo>
                    <a:pt x="2536" y="367"/>
                    <a:pt x="2566" y="335"/>
                    <a:pt x="2598" y="304"/>
                  </a:cubicBezTo>
                  <a:cubicBezTo>
                    <a:pt x="2704" y="201"/>
                    <a:pt x="2856" y="88"/>
                    <a:pt x="3017" y="88"/>
                  </a:cubicBezTo>
                  <a:close/>
                  <a:moveTo>
                    <a:pt x="3018" y="1"/>
                  </a:moveTo>
                  <a:cubicBezTo>
                    <a:pt x="2828" y="1"/>
                    <a:pt x="2656" y="127"/>
                    <a:pt x="2537" y="242"/>
                  </a:cubicBezTo>
                  <a:cubicBezTo>
                    <a:pt x="2505" y="274"/>
                    <a:pt x="2473" y="306"/>
                    <a:pt x="2443" y="338"/>
                  </a:cubicBezTo>
                  <a:cubicBezTo>
                    <a:pt x="2332" y="453"/>
                    <a:pt x="2228" y="560"/>
                    <a:pt x="2092" y="617"/>
                  </a:cubicBezTo>
                  <a:cubicBezTo>
                    <a:pt x="2019" y="647"/>
                    <a:pt x="1943" y="659"/>
                    <a:pt x="1866" y="659"/>
                  </a:cubicBezTo>
                  <a:cubicBezTo>
                    <a:pt x="1659" y="659"/>
                    <a:pt x="1441" y="570"/>
                    <a:pt x="1242" y="490"/>
                  </a:cubicBezTo>
                  <a:lnTo>
                    <a:pt x="1227" y="485"/>
                  </a:lnTo>
                  <a:cubicBezTo>
                    <a:pt x="1067" y="420"/>
                    <a:pt x="862" y="351"/>
                    <a:pt x="663" y="351"/>
                  </a:cubicBezTo>
                  <a:cubicBezTo>
                    <a:pt x="533" y="351"/>
                    <a:pt x="406" y="381"/>
                    <a:pt x="294" y="460"/>
                  </a:cubicBezTo>
                  <a:cubicBezTo>
                    <a:pt x="23" y="652"/>
                    <a:pt x="1" y="1036"/>
                    <a:pt x="95" y="1310"/>
                  </a:cubicBezTo>
                  <a:cubicBezTo>
                    <a:pt x="193" y="1597"/>
                    <a:pt x="371" y="1846"/>
                    <a:pt x="542" y="2088"/>
                  </a:cubicBezTo>
                  <a:cubicBezTo>
                    <a:pt x="705" y="2320"/>
                    <a:pt x="874" y="2559"/>
                    <a:pt x="973" y="2826"/>
                  </a:cubicBezTo>
                  <a:cubicBezTo>
                    <a:pt x="1045" y="3023"/>
                    <a:pt x="1056" y="3238"/>
                    <a:pt x="1067" y="3444"/>
                  </a:cubicBezTo>
                  <a:cubicBezTo>
                    <a:pt x="1079" y="3646"/>
                    <a:pt x="1090" y="3854"/>
                    <a:pt x="1157" y="4047"/>
                  </a:cubicBezTo>
                  <a:cubicBezTo>
                    <a:pt x="1231" y="4252"/>
                    <a:pt x="1364" y="4396"/>
                    <a:pt x="1535" y="4452"/>
                  </a:cubicBezTo>
                  <a:cubicBezTo>
                    <a:pt x="1588" y="4469"/>
                    <a:pt x="1642" y="4479"/>
                    <a:pt x="1697" y="4479"/>
                  </a:cubicBezTo>
                  <a:cubicBezTo>
                    <a:pt x="1818" y="4479"/>
                    <a:pt x="1943" y="4437"/>
                    <a:pt x="2067" y="4354"/>
                  </a:cubicBezTo>
                  <a:cubicBezTo>
                    <a:pt x="2356" y="4163"/>
                    <a:pt x="2424" y="3790"/>
                    <a:pt x="2484" y="3462"/>
                  </a:cubicBezTo>
                  <a:cubicBezTo>
                    <a:pt x="2502" y="3364"/>
                    <a:pt x="2520" y="3273"/>
                    <a:pt x="2541" y="3188"/>
                  </a:cubicBezTo>
                  <a:cubicBezTo>
                    <a:pt x="2632" y="2838"/>
                    <a:pt x="2821" y="2516"/>
                    <a:pt x="3005" y="2203"/>
                  </a:cubicBezTo>
                  <a:cubicBezTo>
                    <a:pt x="3059" y="2109"/>
                    <a:pt x="3115" y="2016"/>
                    <a:pt x="3168" y="1920"/>
                  </a:cubicBezTo>
                  <a:cubicBezTo>
                    <a:pt x="3360" y="1574"/>
                    <a:pt x="3607" y="1054"/>
                    <a:pt x="3513" y="532"/>
                  </a:cubicBezTo>
                  <a:cubicBezTo>
                    <a:pt x="3474" y="315"/>
                    <a:pt x="3348" y="66"/>
                    <a:pt x="3111" y="11"/>
                  </a:cubicBezTo>
                  <a:cubicBezTo>
                    <a:pt x="3079" y="4"/>
                    <a:pt x="3048" y="1"/>
                    <a:pt x="301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693800" y="3299900"/>
              <a:ext cx="496500" cy="188600"/>
            </a:xfrm>
            <a:custGeom>
              <a:avLst/>
              <a:gdLst/>
              <a:ahLst/>
              <a:cxnLst/>
              <a:rect l="l" t="t" r="r" b="b"/>
              <a:pathLst>
                <a:path w="19860" h="7544" extrusionOk="0">
                  <a:moveTo>
                    <a:pt x="14580" y="1815"/>
                  </a:moveTo>
                  <a:cubicBezTo>
                    <a:pt x="14765" y="1815"/>
                    <a:pt x="14964" y="1886"/>
                    <a:pt x="15146" y="2024"/>
                  </a:cubicBezTo>
                  <a:cubicBezTo>
                    <a:pt x="15311" y="2148"/>
                    <a:pt x="15454" y="2309"/>
                    <a:pt x="15592" y="2464"/>
                  </a:cubicBezTo>
                  <a:cubicBezTo>
                    <a:pt x="15697" y="2582"/>
                    <a:pt x="15808" y="2707"/>
                    <a:pt x="15929" y="2816"/>
                  </a:cubicBezTo>
                  <a:cubicBezTo>
                    <a:pt x="16329" y="3175"/>
                    <a:pt x="16867" y="3370"/>
                    <a:pt x="17403" y="3370"/>
                  </a:cubicBezTo>
                  <a:cubicBezTo>
                    <a:pt x="17607" y="3370"/>
                    <a:pt x="17811" y="3342"/>
                    <a:pt x="18006" y="3284"/>
                  </a:cubicBezTo>
                  <a:cubicBezTo>
                    <a:pt x="18109" y="3253"/>
                    <a:pt x="18215" y="3217"/>
                    <a:pt x="18315" y="3180"/>
                  </a:cubicBezTo>
                  <a:cubicBezTo>
                    <a:pt x="18555" y="3093"/>
                    <a:pt x="18800" y="3005"/>
                    <a:pt x="19028" y="3005"/>
                  </a:cubicBezTo>
                  <a:cubicBezTo>
                    <a:pt x="19149" y="3005"/>
                    <a:pt x="19265" y="3030"/>
                    <a:pt x="19374" y="3093"/>
                  </a:cubicBezTo>
                  <a:cubicBezTo>
                    <a:pt x="19723" y="3298"/>
                    <a:pt x="19766" y="3809"/>
                    <a:pt x="19629" y="4184"/>
                  </a:cubicBezTo>
                  <a:cubicBezTo>
                    <a:pt x="19350" y="4946"/>
                    <a:pt x="18573" y="5388"/>
                    <a:pt x="17849" y="5719"/>
                  </a:cubicBezTo>
                  <a:cubicBezTo>
                    <a:pt x="16314" y="6426"/>
                    <a:pt x="14688" y="6919"/>
                    <a:pt x="13028" y="7196"/>
                  </a:cubicBezTo>
                  <a:cubicBezTo>
                    <a:pt x="14150" y="6874"/>
                    <a:pt x="14709" y="5916"/>
                    <a:pt x="14573" y="4512"/>
                  </a:cubicBezTo>
                  <a:cubicBezTo>
                    <a:pt x="14539" y="4152"/>
                    <a:pt x="14389" y="3833"/>
                    <a:pt x="14243" y="3524"/>
                  </a:cubicBezTo>
                  <a:cubicBezTo>
                    <a:pt x="14126" y="3273"/>
                    <a:pt x="14005" y="3015"/>
                    <a:pt x="13949" y="2741"/>
                  </a:cubicBezTo>
                  <a:cubicBezTo>
                    <a:pt x="13877" y="2379"/>
                    <a:pt x="13982" y="2070"/>
                    <a:pt x="14232" y="1911"/>
                  </a:cubicBezTo>
                  <a:cubicBezTo>
                    <a:pt x="14336" y="1847"/>
                    <a:pt x="14455" y="1815"/>
                    <a:pt x="14580" y="1815"/>
                  </a:cubicBezTo>
                  <a:close/>
                  <a:moveTo>
                    <a:pt x="1642" y="86"/>
                  </a:moveTo>
                  <a:cubicBezTo>
                    <a:pt x="1780" y="86"/>
                    <a:pt x="1915" y="115"/>
                    <a:pt x="2035" y="172"/>
                  </a:cubicBezTo>
                  <a:cubicBezTo>
                    <a:pt x="2312" y="309"/>
                    <a:pt x="2481" y="566"/>
                    <a:pt x="2664" y="839"/>
                  </a:cubicBezTo>
                  <a:cubicBezTo>
                    <a:pt x="2791" y="1031"/>
                    <a:pt x="2923" y="1228"/>
                    <a:pt x="3095" y="1383"/>
                  </a:cubicBezTo>
                  <a:cubicBezTo>
                    <a:pt x="3402" y="1657"/>
                    <a:pt x="3804" y="1757"/>
                    <a:pt x="4188" y="1757"/>
                  </a:cubicBezTo>
                  <a:cubicBezTo>
                    <a:pt x="4415" y="1757"/>
                    <a:pt x="4635" y="1723"/>
                    <a:pt x="4826" y="1668"/>
                  </a:cubicBezTo>
                  <a:cubicBezTo>
                    <a:pt x="5325" y="1526"/>
                    <a:pt x="5775" y="1249"/>
                    <a:pt x="6209" y="980"/>
                  </a:cubicBezTo>
                  <a:cubicBezTo>
                    <a:pt x="6281" y="936"/>
                    <a:pt x="6352" y="893"/>
                    <a:pt x="6422" y="850"/>
                  </a:cubicBezTo>
                  <a:cubicBezTo>
                    <a:pt x="6658" y="707"/>
                    <a:pt x="6859" y="636"/>
                    <a:pt x="7021" y="636"/>
                  </a:cubicBezTo>
                  <a:cubicBezTo>
                    <a:pt x="7126" y="636"/>
                    <a:pt x="7215" y="665"/>
                    <a:pt x="7289" y="725"/>
                  </a:cubicBezTo>
                  <a:cubicBezTo>
                    <a:pt x="7518" y="909"/>
                    <a:pt x="7447" y="1285"/>
                    <a:pt x="7420" y="1397"/>
                  </a:cubicBezTo>
                  <a:cubicBezTo>
                    <a:pt x="7281" y="1972"/>
                    <a:pt x="6888" y="2446"/>
                    <a:pt x="6509" y="2906"/>
                  </a:cubicBezTo>
                  <a:cubicBezTo>
                    <a:pt x="6386" y="3055"/>
                    <a:pt x="6257" y="3210"/>
                    <a:pt x="6140" y="3365"/>
                  </a:cubicBezTo>
                  <a:cubicBezTo>
                    <a:pt x="5908" y="3673"/>
                    <a:pt x="5194" y="4746"/>
                    <a:pt x="5726" y="5617"/>
                  </a:cubicBezTo>
                  <a:cubicBezTo>
                    <a:pt x="5947" y="5980"/>
                    <a:pt x="6331" y="6198"/>
                    <a:pt x="6711" y="6379"/>
                  </a:cubicBezTo>
                  <a:cubicBezTo>
                    <a:pt x="8095" y="7038"/>
                    <a:pt x="9640" y="7381"/>
                    <a:pt x="11178" y="7381"/>
                  </a:cubicBezTo>
                  <a:cubicBezTo>
                    <a:pt x="11357" y="7381"/>
                    <a:pt x="11536" y="7377"/>
                    <a:pt x="11715" y="7367"/>
                  </a:cubicBezTo>
                  <a:lnTo>
                    <a:pt x="11715" y="7367"/>
                  </a:lnTo>
                  <a:cubicBezTo>
                    <a:pt x="11098" y="7427"/>
                    <a:pt x="10479" y="7457"/>
                    <a:pt x="9859" y="7457"/>
                  </a:cubicBezTo>
                  <a:cubicBezTo>
                    <a:pt x="8463" y="7457"/>
                    <a:pt x="7066" y="7305"/>
                    <a:pt x="5699" y="6999"/>
                  </a:cubicBezTo>
                  <a:cubicBezTo>
                    <a:pt x="3996" y="6616"/>
                    <a:pt x="2776" y="6070"/>
                    <a:pt x="1857" y="5279"/>
                  </a:cubicBezTo>
                  <a:cubicBezTo>
                    <a:pt x="686" y="4270"/>
                    <a:pt x="91" y="2837"/>
                    <a:pt x="305" y="1542"/>
                  </a:cubicBezTo>
                  <a:cubicBezTo>
                    <a:pt x="363" y="1200"/>
                    <a:pt x="505" y="725"/>
                    <a:pt x="859" y="400"/>
                  </a:cubicBezTo>
                  <a:cubicBezTo>
                    <a:pt x="1082" y="195"/>
                    <a:pt x="1370" y="86"/>
                    <a:pt x="1642" y="86"/>
                  </a:cubicBezTo>
                  <a:close/>
                  <a:moveTo>
                    <a:pt x="1644" y="1"/>
                  </a:moveTo>
                  <a:cubicBezTo>
                    <a:pt x="1350" y="1"/>
                    <a:pt x="1041" y="118"/>
                    <a:pt x="802" y="336"/>
                  </a:cubicBezTo>
                  <a:cubicBezTo>
                    <a:pt x="429" y="677"/>
                    <a:pt x="280" y="1173"/>
                    <a:pt x="220" y="1529"/>
                  </a:cubicBezTo>
                  <a:cubicBezTo>
                    <a:pt x="1" y="2853"/>
                    <a:pt x="606" y="4315"/>
                    <a:pt x="1801" y="5343"/>
                  </a:cubicBezTo>
                  <a:cubicBezTo>
                    <a:pt x="2731" y="6145"/>
                    <a:pt x="3963" y="6698"/>
                    <a:pt x="5679" y="7082"/>
                  </a:cubicBezTo>
                  <a:cubicBezTo>
                    <a:pt x="7053" y="7391"/>
                    <a:pt x="8456" y="7543"/>
                    <a:pt x="9859" y="7543"/>
                  </a:cubicBezTo>
                  <a:cubicBezTo>
                    <a:pt x="12616" y="7543"/>
                    <a:pt x="15369" y="6952"/>
                    <a:pt x="17885" y="5798"/>
                  </a:cubicBezTo>
                  <a:cubicBezTo>
                    <a:pt x="18624" y="5458"/>
                    <a:pt x="19419" y="5004"/>
                    <a:pt x="19709" y="4213"/>
                  </a:cubicBezTo>
                  <a:cubicBezTo>
                    <a:pt x="19859" y="3806"/>
                    <a:pt x="19806" y="3249"/>
                    <a:pt x="19417" y="3020"/>
                  </a:cubicBezTo>
                  <a:cubicBezTo>
                    <a:pt x="19292" y="2947"/>
                    <a:pt x="19161" y="2918"/>
                    <a:pt x="19026" y="2918"/>
                  </a:cubicBezTo>
                  <a:cubicBezTo>
                    <a:pt x="18785" y="2918"/>
                    <a:pt x="18533" y="3009"/>
                    <a:pt x="18287" y="3098"/>
                  </a:cubicBezTo>
                  <a:cubicBezTo>
                    <a:pt x="18186" y="3135"/>
                    <a:pt x="18082" y="3172"/>
                    <a:pt x="17982" y="3202"/>
                  </a:cubicBezTo>
                  <a:cubicBezTo>
                    <a:pt x="17794" y="3258"/>
                    <a:pt x="17599" y="3285"/>
                    <a:pt x="17404" y="3285"/>
                  </a:cubicBezTo>
                  <a:cubicBezTo>
                    <a:pt x="16887" y="3285"/>
                    <a:pt x="16370" y="3097"/>
                    <a:pt x="15985" y="2752"/>
                  </a:cubicBezTo>
                  <a:cubicBezTo>
                    <a:pt x="15869" y="2645"/>
                    <a:pt x="15760" y="2525"/>
                    <a:pt x="15656" y="2406"/>
                  </a:cubicBezTo>
                  <a:cubicBezTo>
                    <a:pt x="15515" y="2248"/>
                    <a:pt x="15371" y="2084"/>
                    <a:pt x="15198" y="1955"/>
                  </a:cubicBezTo>
                  <a:cubicBezTo>
                    <a:pt x="15000" y="1805"/>
                    <a:pt x="14784" y="1729"/>
                    <a:pt x="14580" y="1729"/>
                  </a:cubicBezTo>
                  <a:cubicBezTo>
                    <a:pt x="14440" y="1729"/>
                    <a:pt x="14305" y="1765"/>
                    <a:pt x="14187" y="1839"/>
                  </a:cubicBezTo>
                  <a:cubicBezTo>
                    <a:pt x="13905" y="2017"/>
                    <a:pt x="13785" y="2360"/>
                    <a:pt x="13865" y="2757"/>
                  </a:cubicBezTo>
                  <a:cubicBezTo>
                    <a:pt x="13923" y="3042"/>
                    <a:pt x="14046" y="3305"/>
                    <a:pt x="14166" y="3559"/>
                  </a:cubicBezTo>
                  <a:cubicBezTo>
                    <a:pt x="14309" y="3862"/>
                    <a:pt x="14455" y="4174"/>
                    <a:pt x="14488" y="4520"/>
                  </a:cubicBezTo>
                  <a:cubicBezTo>
                    <a:pt x="14632" y="6027"/>
                    <a:pt x="13955" y="7001"/>
                    <a:pt x="12629" y="7193"/>
                  </a:cubicBezTo>
                  <a:cubicBezTo>
                    <a:pt x="12152" y="7262"/>
                    <a:pt x="11670" y="7296"/>
                    <a:pt x="11186" y="7296"/>
                  </a:cubicBezTo>
                  <a:cubicBezTo>
                    <a:pt x="9658" y="7296"/>
                    <a:pt x="8122" y="6956"/>
                    <a:pt x="6747" y="6302"/>
                  </a:cubicBezTo>
                  <a:cubicBezTo>
                    <a:pt x="6379" y="6126"/>
                    <a:pt x="6009" y="5916"/>
                    <a:pt x="5799" y="5572"/>
                  </a:cubicBezTo>
                  <a:cubicBezTo>
                    <a:pt x="5295" y="4747"/>
                    <a:pt x="5985" y="3715"/>
                    <a:pt x="6209" y="3417"/>
                  </a:cubicBezTo>
                  <a:cubicBezTo>
                    <a:pt x="6325" y="3263"/>
                    <a:pt x="6453" y="3109"/>
                    <a:pt x="6574" y="2960"/>
                  </a:cubicBezTo>
                  <a:cubicBezTo>
                    <a:pt x="6960" y="2494"/>
                    <a:pt x="7359" y="2011"/>
                    <a:pt x="7503" y="1417"/>
                  </a:cubicBezTo>
                  <a:cubicBezTo>
                    <a:pt x="7542" y="1258"/>
                    <a:pt x="7603" y="867"/>
                    <a:pt x="7343" y="658"/>
                  </a:cubicBezTo>
                  <a:cubicBezTo>
                    <a:pt x="7254" y="586"/>
                    <a:pt x="7147" y="550"/>
                    <a:pt x="7023" y="550"/>
                  </a:cubicBezTo>
                  <a:cubicBezTo>
                    <a:pt x="6843" y="550"/>
                    <a:pt x="6628" y="625"/>
                    <a:pt x="6379" y="776"/>
                  </a:cubicBezTo>
                  <a:cubicBezTo>
                    <a:pt x="6307" y="819"/>
                    <a:pt x="6237" y="863"/>
                    <a:pt x="6165" y="907"/>
                  </a:cubicBezTo>
                  <a:cubicBezTo>
                    <a:pt x="5735" y="1172"/>
                    <a:pt x="5290" y="1445"/>
                    <a:pt x="4803" y="1586"/>
                  </a:cubicBezTo>
                  <a:cubicBezTo>
                    <a:pt x="4619" y="1639"/>
                    <a:pt x="4406" y="1673"/>
                    <a:pt x="4188" y="1673"/>
                  </a:cubicBezTo>
                  <a:cubicBezTo>
                    <a:pt x="3823" y="1673"/>
                    <a:pt x="3442" y="1578"/>
                    <a:pt x="3152" y="1319"/>
                  </a:cubicBezTo>
                  <a:cubicBezTo>
                    <a:pt x="2989" y="1172"/>
                    <a:pt x="2859" y="978"/>
                    <a:pt x="2736" y="791"/>
                  </a:cubicBezTo>
                  <a:cubicBezTo>
                    <a:pt x="2557" y="522"/>
                    <a:pt x="2369" y="241"/>
                    <a:pt x="2073" y="96"/>
                  </a:cubicBezTo>
                  <a:cubicBezTo>
                    <a:pt x="1942" y="31"/>
                    <a:pt x="1795" y="1"/>
                    <a:pt x="1644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707025" y="3234900"/>
              <a:ext cx="136850" cy="91375"/>
            </a:xfrm>
            <a:custGeom>
              <a:avLst/>
              <a:gdLst/>
              <a:ahLst/>
              <a:cxnLst/>
              <a:rect l="l" t="t" r="r" b="b"/>
              <a:pathLst>
                <a:path w="5474" h="3655" extrusionOk="0">
                  <a:moveTo>
                    <a:pt x="2437" y="87"/>
                  </a:moveTo>
                  <a:cubicBezTo>
                    <a:pt x="2442" y="87"/>
                    <a:pt x="2448" y="87"/>
                    <a:pt x="2454" y="87"/>
                  </a:cubicBezTo>
                  <a:cubicBezTo>
                    <a:pt x="2995" y="93"/>
                    <a:pt x="3512" y="348"/>
                    <a:pt x="3807" y="752"/>
                  </a:cubicBezTo>
                  <a:cubicBezTo>
                    <a:pt x="3935" y="929"/>
                    <a:pt x="4004" y="1099"/>
                    <a:pt x="4071" y="1264"/>
                  </a:cubicBezTo>
                  <a:cubicBezTo>
                    <a:pt x="4186" y="1551"/>
                    <a:pt x="4295" y="1821"/>
                    <a:pt x="4699" y="2037"/>
                  </a:cubicBezTo>
                  <a:cubicBezTo>
                    <a:pt x="5171" y="2290"/>
                    <a:pt x="5379" y="2555"/>
                    <a:pt x="5320" y="2824"/>
                  </a:cubicBezTo>
                  <a:cubicBezTo>
                    <a:pt x="5262" y="3083"/>
                    <a:pt x="4971" y="3219"/>
                    <a:pt x="4692" y="3318"/>
                  </a:cubicBezTo>
                  <a:cubicBezTo>
                    <a:pt x="4336" y="3446"/>
                    <a:pt x="3947" y="3569"/>
                    <a:pt x="3581" y="3569"/>
                  </a:cubicBezTo>
                  <a:cubicBezTo>
                    <a:pt x="3376" y="3569"/>
                    <a:pt x="3178" y="3530"/>
                    <a:pt x="2997" y="3431"/>
                  </a:cubicBezTo>
                  <a:cubicBezTo>
                    <a:pt x="2716" y="3277"/>
                    <a:pt x="2524" y="3001"/>
                    <a:pt x="2337" y="2736"/>
                  </a:cubicBezTo>
                  <a:cubicBezTo>
                    <a:pt x="2292" y="2672"/>
                    <a:pt x="2247" y="2607"/>
                    <a:pt x="2201" y="2545"/>
                  </a:cubicBezTo>
                  <a:cubicBezTo>
                    <a:pt x="1892" y="2124"/>
                    <a:pt x="1551" y="1905"/>
                    <a:pt x="1216" y="1905"/>
                  </a:cubicBezTo>
                  <a:lnTo>
                    <a:pt x="1173" y="1905"/>
                  </a:lnTo>
                  <a:cubicBezTo>
                    <a:pt x="1065" y="1911"/>
                    <a:pt x="958" y="1940"/>
                    <a:pt x="856" y="1967"/>
                  </a:cubicBezTo>
                  <a:cubicBezTo>
                    <a:pt x="743" y="1996"/>
                    <a:pt x="634" y="2024"/>
                    <a:pt x="532" y="2024"/>
                  </a:cubicBezTo>
                  <a:cubicBezTo>
                    <a:pt x="469" y="2024"/>
                    <a:pt x="408" y="2013"/>
                    <a:pt x="350" y="1985"/>
                  </a:cubicBezTo>
                  <a:cubicBezTo>
                    <a:pt x="151" y="1887"/>
                    <a:pt x="95" y="1615"/>
                    <a:pt x="156" y="1416"/>
                  </a:cubicBezTo>
                  <a:cubicBezTo>
                    <a:pt x="225" y="1195"/>
                    <a:pt x="406" y="1021"/>
                    <a:pt x="572" y="878"/>
                  </a:cubicBezTo>
                  <a:cubicBezTo>
                    <a:pt x="1000" y="516"/>
                    <a:pt x="1667" y="87"/>
                    <a:pt x="2437" y="87"/>
                  </a:cubicBezTo>
                  <a:close/>
                  <a:moveTo>
                    <a:pt x="2431" y="1"/>
                  </a:moveTo>
                  <a:cubicBezTo>
                    <a:pt x="1640" y="1"/>
                    <a:pt x="955" y="441"/>
                    <a:pt x="516" y="812"/>
                  </a:cubicBezTo>
                  <a:cubicBezTo>
                    <a:pt x="340" y="963"/>
                    <a:pt x="149" y="1149"/>
                    <a:pt x="74" y="1390"/>
                  </a:cubicBezTo>
                  <a:cubicBezTo>
                    <a:pt x="0" y="1627"/>
                    <a:pt x="69" y="1943"/>
                    <a:pt x="311" y="2061"/>
                  </a:cubicBezTo>
                  <a:cubicBezTo>
                    <a:pt x="383" y="2096"/>
                    <a:pt x="456" y="2109"/>
                    <a:pt x="531" y="2109"/>
                  </a:cubicBezTo>
                  <a:cubicBezTo>
                    <a:pt x="645" y="2109"/>
                    <a:pt x="762" y="2079"/>
                    <a:pt x="876" y="2049"/>
                  </a:cubicBezTo>
                  <a:cubicBezTo>
                    <a:pt x="976" y="2023"/>
                    <a:pt x="1080" y="1996"/>
                    <a:pt x="1177" y="1991"/>
                  </a:cubicBezTo>
                  <a:cubicBezTo>
                    <a:pt x="1191" y="1990"/>
                    <a:pt x="1205" y="1990"/>
                    <a:pt x="1218" y="1990"/>
                  </a:cubicBezTo>
                  <a:cubicBezTo>
                    <a:pt x="1604" y="1990"/>
                    <a:pt x="1926" y="2316"/>
                    <a:pt x="2132" y="2595"/>
                  </a:cubicBezTo>
                  <a:cubicBezTo>
                    <a:pt x="2177" y="2657"/>
                    <a:pt x="2221" y="2721"/>
                    <a:pt x="2266" y="2785"/>
                  </a:cubicBezTo>
                  <a:cubicBezTo>
                    <a:pt x="2458" y="3059"/>
                    <a:pt x="2657" y="3343"/>
                    <a:pt x="2955" y="3506"/>
                  </a:cubicBezTo>
                  <a:cubicBezTo>
                    <a:pt x="3150" y="3613"/>
                    <a:pt x="3363" y="3655"/>
                    <a:pt x="3581" y="3655"/>
                  </a:cubicBezTo>
                  <a:cubicBezTo>
                    <a:pt x="3959" y="3655"/>
                    <a:pt x="4358" y="3530"/>
                    <a:pt x="4721" y="3399"/>
                  </a:cubicBezTo>
                  <a:cubicBezTo>
                    <a:pt x="5022" y="3293"/>
                    <a:pt x="5338" y="3142"/>
                    <a:pt x="5405" y="2843"/>
                  </a:cubicBezTo>
                  <a:cubicBezTo>
                    <a:pt x="5474" y="2531"/>
                    <a:pt x="5250" y="2234"/>
                    <a:pt x="4740" y="1961"/>
                  </a:cubicBezTo>
                  <a:cubicBezTo>
                    <a:pt x="4364" y="1760"/>
                    <a:pt x="4265" y="1515"/>
                    <a:pt x="4151" y="1232"/>
                  </a:cubicBezTo>
                  <a:cubicBezTo>
                    <a:pt x="4082" y="1062"/>
                    <a:pt x="4012" y="886"/>
                    <a:pt x="3876" y="700"/>
                  </a:cubicBezTo>
                  <a:cubicBezTo>
                    <a:pt x="3567" y="276"/>
                    <a:pt x="3022" y="7"/>
                    <a:pt x="2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21" name="Google Shape;2021;p27"/>
          <p:cNvSpPr/>
          <p:nvPr/>
        </p:nvSpPr>
        <p:spPr>
          <a:xfrm>
            <a:off x="8531150" y="4266199"/>
            <a:ext cx="320738" cy="30886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2" name="Google Shape;2022;p27"/>
          <p:cNvSpPr/>
          <p:nvPr/>
        </p:nvSpPr>
        <p:spPr>
          <a:xfrm rot="983512">
            <a:off x="223018" y="720361"/>
            <a:ext cx="296535" cy="285594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3" name="Google Shape;2023;p27"/>
          <p:cNvSpPr/>
          <p:nvPr/>
        </p:nvSpPr>
        <p:spPr>
          <a:xfrm rot="-9900029">
            <a:off x="-714556" y="4568722"/>
            <a:ext cx="2379656" cy="317388"/>
          </a:xfrm>
          <a:custGeom>
            <a:avLst/>
            <a:gdLst/>
            <a:ahLst/>
            <a:cxnLst/>
            <a:rect l="l" t="t" r="r" b="b"/>
            <a:pathLst>
              <a:path w="52116" h="6951" extrusionOk="0">
                <a:moveTo>
                  <a:pt x="13100" y="1067"/>
                </a:moveTo>
                <a:cubicBezTo>
                  <a:pt x="13143" y="1067"/>
                  <a:pt x="13192" y="1077"/>
                  <a:pt x="13210" y="1087"/>
                </a:cubicBezTo>
                <a:cubicBezTo>
                  <a:pt x="13239" y="1101"/>
                  <a:pt x="13466" y="1224"/>
                  <a:pt x="13458" y="1298"/>
                </a:cubicBezTo>
                <a:cubicBezTo>
                  <a:pt x="13450" y="1370"/>
                  <a:pt x="13381" y="1573"/>
                  <a:pt x="13354" y="1626"/>
                </a:cubicBezTo>
                <a:cubicBezTo>
                  <a:pt x="13325" y="1679"/>
                  <a:pt x="13176" y="1921"/>
                  <a:pt x="13125" y="1995"/>
                </a:cubicBezTo>
                <a:cubicBezTo>
                  <a:pt x="13072" y="2068"/>
                  <a:pt x="13000" y="2136"/>
                  <a:pt x="12962" y="2145"/>
                </a:cubicBezTo>
                <a:lnTo>
                  <a:pt x="12941" y="2164"/>
                </a:lnTo>
                <a:lnTo>
                  <a:pt x="12930" y="2172"/>
                </a:lnTo>
                <a:cubicBezTo>
                  <a:pt x="12944" y="2204"/>
                  <a:pt x="12851" y="2288"/>
                  <a:pt x="12723" y="2360"/>
                </a:cubicBezTo>
                <a:lnTo>
                  <a:pt x="12645" y="2454"/>
                </a:lnTo>
                <a:lnTo>
                  <a:pt x="12542" y="2577"/>
                </a:lnTo>
                <a:cubicBezTo>
                  <a:pt x="12392" y="2674"/>
                  <a:pt x="12163" y="2814"/>
                  <a:pt x="12132" y="2848"/>
                </a:cubicBezTo>
                <a:cubicBezTo>
                  <a:pt x="12102" y="2883"/>
                  <a:pt x="12020" y="2987"/>
                  <a:pt x="11950" y="3082"/>
                </a:cubicBezTo>
                <a:lnTo>
                  <a:pt x="11823" y="3119"/>
                </a:lnTo>
                <a:cubicBezTo>
                  <a:pt x="11817" y="3120"/>
                  <a:pt x="11844" y="3175"/>
                  <a:pt x="11831" y="3192"/>
                </a:cubicBezTo>
                <a:cubicBezTo>
                  <a:pt x="11819" y="3212"/>
                  <a:pt x="11748" y="3215"/>
                  <a:pt x="11748" y="3228"/>
                </a:cubicBezTo>
                <a:cubicBezTo>
                  <a:pt x="11745" y="3268"/>
                  <a:pt x="11731" y="3293"/>
                  <a:pt x="11687" y="3293"/>
                </a:cubicBezTo>
                <a:cubicBezTo>
                  <a:pt x="11681" y="3293"/>
                  <a:pt x="11674" y="3293"/>
                  <a:pt x="11666" y="3292"/>
                </a:cubicBezTo>
                <a:cubicBezTo>
                  <a:pt x="11658" y="3290"/>
                  <a:pt x="11650" y="3290"/>
                  <a:pt x="11643" y="3290"/>
                </a:cubicBezTo>
                <a:cubicBezTo>
                  <a:pt x="11591" y="3290"/>
                  <a:pt x="11585" y="3324"/>
                  <a:pt x="11567" y="3364"/>
                </a:cubicBezTo>
                <a:cubicBezTo>
                  <a:pt x="11516" y="3476"/>
                  <a:pt x="11412" y="3551"/>
                  <a:pt x="11279" y="3604"/>
                </a:cubicBezTo>
                <a:cubicBezTo>
                  <a:pt x="11210" y="3631"/>
                  <a:pt x="11151" y="3676"/>
                  <a:pt x="11088" y="3711"/>
                </a:cubicBezTo>
                <a:cubicBezTo>
                  <a:pt x="11023" y="3750"/>
                  <a:pt x="10947" y="3778"/>
                  <a:pt x="10896" y="3827"/>
                </a:cubicBezTo>
                <a:cubicBezTo>
                  <a:pt x="10842" y="3878"/>
                  <a:pt x="10733" y="3876"/>
                  <a:pt x="10717" y="3966"/>
                </a:cubicBezTo>
                <a:lnTo>
                  <a:pt x="10706" y="4028"/>
                </a:lnTo>
                <a:cubicBezTo>
                  <a:pt x="10629" y="4062"/>
                  <a:pt x="10467" y="4105"/>
                  <a:pt x="10430" y="4110"/>
                </a:cubicBezTo>
                <a:cubicBezTo>
                  <a:pt x="10393" y="4115"/>
                  <a:pt x="10400" y="4142"/>
                  <a:pt x="10446" y="4169"/>
                </a:cubicBezTo>
                <a:lnTo>
                  <a:pt x="10369" y="4200"/>
                </a:lnTo>
                <a:cubicBezTo>
                  <a:pt x="10316" y="4220"/>
                  <a:pt x="10257" y="4233"/>
                  <a:pt x="10201" y="4251"/>
                </a:cubicBezTo>
                <a:lnTo>
                  <a:pt x="10071" y="4296"/>
                </a:lnTo>
                <a:cubicBezTo>
                  <a:pt x="9972" y="4362"/>
                  <a:pt x="9804" y="4436"/>
                  <a:pt x="9753" y="4436"/>
                </a:cubicBezTo>
                <a:cubicBezTo>
                  <a:pt x="9743" y="4436"/>
                  <a:pt x="9737" y="4433"/>
                  <a:pt x="9737" y="4427"/>
                </a:cubicBezTo>
                <a:cubicBezTo>
                  <a:pt x="9735" y="4390"/>
                  <a:pt x="9633" y="4289"/>
                  <a:pt x="9652" y="4252"/>
                </a:cubicBezTo>
                <a:cubicBezTo>
                  <a:pt x="9673" y="4216"/>
                  <a:pt x="9694" y="4110"/>
                  <a:pt x="9697" y="4017"/>
                </a:cubicBezTo>
                <a:lnTo>
                  <a:pt x="9743" y="3964"/>
                </a:lnTo>
                <a:lnTo>
                  <a:pt x="9804" y="3894"/>
                </a:lnTo>
                <a:cubicBezTo>
                  <a:pt x="9807" y="3820"/>
                  <a:pt x="9804" y="3734"/>
                  <a:pt x="9796" y="3702"/>
                </a:cubicBezTo>
                <a:lnTo>
                  <a:pt x="9793" y="3676"/>
                </a:lnTo>
                <a:cubicBezTo>
                  <a:pt x="9788" y="3641"/>
                  <a:pt x="9798" y="3577"/>
                  <a:pt x="9814" y="3574"/>
                </a:cubicBezTo>
                <a:cubicBezTo>
                  <a:pt x="9923" y="3556"/>
                  <a:pt x="9937" y="3525"/>
                  <a:pt x="9859" y="3458"/>
                </a:cubicBezTo>
                <a:lnTo>
                  <a:pt x="9846" y="3449"/>
                </a:lnTo>
                <a:cubicBezTo>
                  <a:pt x="9850" y="3421"/>
                  <a:pt x="9918" y="3324"/>
                  <a:pt x="9993" y="3231"/>
                </a:cubicBezTo>
                <a:lnTo>
                  <a:pt x="10036" y="3146"/>
                </a:lnTo>
                <a:cubicBezTo>
                  <a:pt x="10083" y="3053"/>
                  <a:pt x="10160" y="2978"/>
                  <a:pt x="10208" y="2888"/>
                </a:cubicBezTo>
                <a:cubicBezTo>
                  <a:pt x="10260" y="2792"/>
                  <a:pt x="10328" y="2699"/>
                  <a:pt x="10406" y="2616"/>
                </a:cubicBezTo>
                <a:cubicBezTo>
                  <a:pt x="10497" y="2518"/>
                  <a:pt x="10558" y="2408"/>
                  <a:pt x="10640" y="2308"/>
                </a:cubicBezTo>
                <a:cubicBezTo>
                  <a:pt x="10720" y="2212"/>
                  <a:pt x="10871" y="2161"/>
                  <a:pt x="10915" y="2038"/>
                </a:cubicBezTo>
                <a:cubicBezTo>
                  <a:pt x="10919" y="2030"/>
                  <a:pt x="10954" y="2030"/>
                  <a:pt x="10960" y="2020"/>
                </a:cubicBezTo>
                <a:cubicBezTo>
                  <a:pt x="10995" y="1963"/>
                  <a:pt x="11122" y="2017"/>
                  <a:pt x="11138" y="1915"/>
                </a:cubicBezTo>
                <a:cubicBezTo>
                  <a:pt x="11144" y="1870"/>
                  <a:pt x="11242" y="1834"/>
                  <a:pt x="11297" y="1793"/>
                </a:cubicBezTo>
                <a:cubicBezTo>
                  <a:pt x="11308" y="1783"/>
                  <a:pt x="11308" y="1759"/>
                  <a:pt x="11317" y="1756"/>
                </a:cubicBezTo>
                <a:lnTo>
                  <a:pt x="11501" y="1716"/>
                </a:lnTo>
                <a:cubicBezTo>
                  <a:pt x="11654" y="1607"/>
                  <a:pt x="12007" y="1391"/>
                  <a:pt x="12097" y="1349"/>
                </a:cubicBezTo>
                <a:cubicBezTo>
                  <a:pt x="12188" y="1306"/>
                  <a:pt x="12562" y="1196"/>
                  <a:pt x="12675" y="1165"/>
                </a:cubicBezTo>
                <a:cubicBezTo>
                  <a:pt x="12789" y="1133"/>
                  <a:pt x="12991" y="1101"/>
                  <a:pt x="13036" y="1079"/>
                </a:cubicBezTo>
                <a:cubicBezTo>
                  <a:pt x="13052" y="1071"/>
                  <a:pt x="13075" y="1067"/>
                  <a:pt x="13100" y="1067"/>
                </a:cubicBezTo>
                <a:close/>
                <a:moveTo>
                  <a:pt x="35951" y="3454"/>
                </a:moveTo>
                <a:cubicBezTo>
                  <a:pt x="35997" y="3454"/>
                  <a:pt x="36103" y="3493"/>
                  <a:pt x="36146" y="3503"/>
                </a:cubicBezTo>
                <a:cubicBezTo>
                  <a:pt x="36194" y="3516"/>
                  <a:pt x="36160" y="3546"/>
                  <a:pt x="36071" y="3572"/>
                </a:cubicBezTo>
                <a:lnTo>
                  <a:pt x="36060" y="3668"/>
                </a:lnTo>
                <a:cubicBezTo>
                  <a:pt x="36055" y="3726"/>
                  <a:pt x="35971" y="3777"/>
                  <a:pt x="35960" y="3836"/>
                </a:cubicBezTo>
                <a:cubicBezTo>
                  <a:pt x="35949" y="3894"/>
                  <a:pt x="35938" y="3921"/>
                  <a:pt x="35863" y="3940"/>
                </a:cubicBezTo>
                <a:cubicBezTo>
                  <a:pt x="35827" y="3948"/>
                  <a:pt x="35807" y="4007"/>
                  <a:pt x="35789" y="4047"/>
                </a:cubicBezTo>
                <a:lnTo>
                  <a:pt x="35755" y="4116"/>
                </a:lnTo>
                <a:cubicBezTo>
                  <a:pt x="35683" y="4169"/>
                  <a:pt x="35552" y="4267"/>
                  <a:pt x="35562" y="4289"/>
                </a:cubicBezTo>
                <a:cubicBezTo>
                  <a:pt x="35571" y="4312"/>
                  <a:pt x="35467" y="4341"/>
                  <a:pt x="35433" y="4357"/>
                </a:cubicBezTo>
                <a:cubicBezTo>
                  <a:pt x="35400" y="4371"/>
                  <a:pt x="35268" y="4489"/>
                  <a:pt x="35222" y="4529"/>
                </a:cubicBezTo>
                <a:cubicBezTo>
                  <a:pt x="35211" y="4539"/>
                  <a:pt x="35199" y="4543"/>
                  <a:pt x="35188" y="4543"/>
                </a:cubicBezTo>
                <a:cubicBezTo>
                  <a:pt x="35152" y="4543"/>
                  <a:pt x="35119" y="4505"/>
                  <a:pt x="35113" y="4477"/>
                </a:cubicBezTo>
                <a:cubicBezTo>
                  <a:pt x="35112" y="4472"/>
                  <a:pt x="35109" y="4470"/>
                  <a:pt x="35102" y="4470"/>
                </a:cubicBezTo>
                <a:cubicBezTo>
                  <a:pt x="35059" y="4470"/>
                  <a:pt x="34899" y="4570"/>
                  <a:pt x="34815" y="4595"/>
                </a:cubicBezTo>
                <a:cubicBezTo>
                  <a:pt x="34771" y="4608"/>
                  <a:pt x="34748" y="4612"/>
                  <a:pt x="34740" y="4612"/>
                </a:cubicBezTo>
                <a:cubicBezTo>
                  <a:pt x="34729" y="4612"/>
                  <a:pt x="34737" y="4606"/>
                  <a:pt x="34750" y="4602"/>
                </a:cubicBezTo>
                <a:cubicBezTo>
                  <a:pt x="34772" y="4592"/>
                  <a:pt x="34742" y="4554"/>
                  <a:pt x="34721" y="4541"/>
                </a:cubicBezTo>
                <a:cubicBezTo>
                  <a:pt x="34718" y="4539"/>
                  <a:pt x="34715" y="4538"/>
                  <a:pt x="34712" y="4538"/>
                </a:cubicBezTo>
                <a:cubicBezTo>
                  <a:pt x="34688" y="4538"/>
                  <a:pt x="34641" y="4576"/>
                  <a:pt x="34599" y="4629"/>
                </a:cubicBezTo>
                <a:lnTo>
                  <a:pt x="34546" y="4682"/>
                </a:lnTo>
                <a:cubicBezTo>
                  <a:pt x="34542" y="4686"/>
                  <a:pt x="34529" y="4688"/>
                  <a:pt x="34514" y="4688"/>
                </a:cubicBezTo>
                <a:cubicBezTo>
                  <a:pt x="34489" y="4688"/>
                  <a:pt x="34458" y="4683"/>
                  <a:pt x="34458" y="4680"/>
                </a:cubicBezTo>
                <a:cubicBezTo>
                  <a:pt x="34450" y="4622"/>
                  <a:pt x="34424" y="4606"/>
                  <a:pt x="34391" y="4606"/>
                </a:cubicBezTo>
                <a:cubicBezTo>
                  <a:pt x="34359" y="4606"/>
                  <a:pt x="34320" y="4620"/>
                  <a:pt x="34284" y="4627"/>
                </a:cubicBezTo>
                <a:lnTo>
                  <a:pt x="34216" y="4638"/>
                </a:lnTo>
                <a:cubicBezTo>
                  <a:pt x="34140" y="4642"/>
                  <a:pt x="34005" y="4650"/>
                  <a:pt x="33915" y="4658"/>
                </a:cubicBezTo>
                <a:lnTo>
                  <a:pt x="33826" y="4725"/>
                </a:lnTo>
                <a:lnTo>
                  <a:pt x="33808" y="4738"/>
                </a:lnTo>
                <a:cubicBezTo>
                  <a:pt x="33766" y="4733"/>
                  <a:pt x="33696" y="4690"/>
                  <a:pt x="33651" y="4642"/>
                </a:cubicBezTo>
                <a:lnTo>
                  <a:pt x="33582" y="4656"/>
                </a:lnTo>
                <a:lnTo>
                  <a:pt x="33493" y="4675"/>
                </a:lnTo>
                <a:cubicBezTo>
                  <a:pt x="33442" y="4668"/>
                  <a:pt x="33375" y="4665"/>
                  <a:pt x="33314" y="4665"/>
                </a:cubicBezTo>
                <a:cubicBezTo>
                  <a:pt x="33263" y="4665"/>
                  <a:pt x="33215" y="4667"/>
                  <a:pt x="33180" y="4672"/>
                </a:cubicBezTo>
                <a:lnTo>
                  <a:pt x="33110" y="4688"/>
                </a:lnTo>
                <a:lnTo>
                  <a:pt x="33052" y="4702"/>
                </a:lnTo>
                <a:cubicBezTo>
                  <a:pt x="33024" y="4711"/>
                  <a:pt x="32966" y="4714"/>
                  <a:pt x="32909" y="4714"/>
                </a:cubicBezTo>
                <a:cubicBezTo>
                  <a:pt x="32844" y="4714"/>
                  <a:pt x="32778" y="4711"/>
                  <a:pt x="32753" y="4707"/>
                </a:cubicBezTo>
                <a:cubicBezTo>
                  <a:pt x="32705" y="4701"/>
                  <a:pt x="32645" y="4690"/>
                  <a:pt x="32623" y="4680"/>
                </a:cubicBezTo>
                <a:lnTo>
                  <a:pt x="32609" y="4664"/>
                </a:lnTo>
                <a:cubicBezTo>
                  <a:pt x="32602" y="4658"/>
                  <a:pt x="32612" y="4637"/>
                  <a:pt x="32617" y="4624"/>
                </a:cubicBezTo>
                <a:lnTo>
                  <a:pt x="32618" y="4618"/>
                </a:lnTo>
                <a:cubicBezTo>
                  <a:pt x="32628" y="4613"/>
                  <a:pt x="32663" y="4576"/>
                  <a:pt x="32698" y="4538"/>
                </a:cubicBezTo>
                <a:lnTo>
                  <a:pt x="32751" y="4515"/>
                </a:lnTo>
                <a:lnTo>
                  <a:pt x="32806" y="4494"/>
                </a:lnTo>
                <a:cubicBezTo>
                  <a:pt x="32860" y="4462"/>
                  <a:pt x="33155" y="4333"/>
                  <a:pt x="33238" y="4278"/>
                </a:cubicBezTo>
                <a:cubicBezTo>
                  <a:pt x="33320" y="4224"/>
                  <a:pt x="33433" y="4155"/>
                  <a:pt x="33491" y="4126"/>
                </a:cubicBezTo>
                <a:lnTo>
                  <a:pt x="33547" y="4112"/>
                </a:lnTo>
                <a:lnTo>
                  <a:pt x="33571" y="4107"/>
                </a:lnTo>
                <a:cubicBezTo>
                  <a:pt x="33579" y="4111"/>
                  <a:pt x="33588" y="4113"/>
                  <a:pt x="33598" y="4113"/>
                </a:cubicBezTo>
                <a:cubicBezTo>
                  <a:pt x="33637" y="4113"/>
                  <a:pt x="33688" y="4083"/>
                  <a:pt x="33723" y="4036"/>
                </a:cubicBezTo>
                <a:lnTo>
                  <a:pt x="33834" y="4007"/>
                </a:lnTo>
                <a:lnTo>
                  <a:pt x="33951" y="3979"/>
                </a:lnTo>
                <a:cubicBezTo>
                  <a:pt x="34077" y="3923"/>
                  <a:pt x="34304" y="3823"/>
                  <a:pt x="34351" y="3823"/>
                </a:cubicBezTo>
                <a:cubicBezTo>
                  <a:pt x="34397" y="3823"/>
                  <a:pt x="34492" y="3788"/>
                  <a:pt x="34562" y="3746"/>
                </a:cubicBezTo>
                <a:lnTo>
                  <a:pt x="34631" y="3714"/>
                </a:lnTo>
                <a:cubicBezTo>
                  <a:pt x="34632" y="3714"/>
                  <a:pt x="34634" y="3714"/>
                  <a:pt x="34635" y="3714"/>
                </a:cubicBezTo>
                <a:cubicBezTo>
                  <a:pt x="34651" y="3714"/>
                  <a:pt x="34684" y="3738"/>
                  <a:pt x="34701" y="3738"/>
                </a:cubicBezTo>
                <a:cubicBezTo>
                  <a:pt x="34703" y="3738"/>
                  <a:pt x="34705" y="3737"/>
                  <a:pt x="34706" y="3737"/>
                </a:cubicBezTo>
                <a:cubicBezTo>
                  <a:pt x="34738" y="3724"/>
                  <a:pt x="34758" y="3681"/>
                  <a:pt x="34786" y="3678"/>
                </a:cubicBezTo>
                <a:lnTo>
                  <a:pt x="34830" y="3673"/>
                </a:lnTo>
                <a:cubicBezTo>
                  <a:pt x="34832" y="3674"/>
                  <a:pt x="34836" y="3674"/>
                  <a:pt x="34839" y="3674"/>
                </a:cubicBezTo>
                <a:cubicBezTo>
                  <a:pt x="34896" y="3674"/>
                  <a:pt x="35057" y="3570"/>
                  <a:pt x="35131" y="3570"/>
                </a:cubicBezTo>
                <a:cubicBezTo>
                  <a:pt x="35209" y="3570"/>
                  <a:pt x="35437" y="3508"/>
                  <a:pt x="35510" y="3497"/>
                </a:cubicBezTo>
                <a:cubicBezTo>
                  <a:pt x="35518" y="3496"/>
                  <a:pt x="35528" y="3495"/>
                  <a:pt x="35538" y="3495"/>
                </a:cubicBezTo>
                <a:cubicBezTo>
                  <a:pt x="35598" y="3495"/>
                  <a:pt x="35683" y="3513"/>
                  <a:pt x="35731" y="3513"/>
                </a:cubicBezTo>
                <a:cubicBezTo>
                  <a:pt x="35744" y="3513"/>
                  <a:pt x="35754" y="3511"/>
                  <a:pt x="35760" y="3508"/>
                </a:cubicBezTo>
                <a:cubicBezTo>
                  <a:pt x="35791" y="3489"/>
                  <a:pt x="35906" y="3471"/>
                  <a:pt x="35935" y="3457"/>
                </a:cubicBezTo>
                <a:cubicBezTo>
                  <a:pt x="35938" y="3454"/>
                  <a:pt x="35944" y="3454"/>
                  <a:pt x="35951" y="3454"/>
                </a:cubicBezTo>
                <a:close/>
                <a:moveTo>
                  <a:pt x="11982" y="0"/>
                </a:moveTo>
                <a:cubicBezTo>
                  <a:pt x="11918" y="0"/>
                  <a:pt x="11858" y="29"/>
                  <a:pt x="11798" y="49"/>
                </a:cubicBezTo>
                <a:cubicBezTo>
                  <a:pt x="11695" y="83"/>
                  <a:pt x="11598" y="135"/>
                  <a:pt x="11490" y="155"/>
                </a:cubicBezTo>
                <a:cubicBezTo>
                  <a:pt x="11418" y="169"/>
                  <a:pt x="11361" y="182"/>
                  <a:pt x="11298" y="220"/>
                </a:cubicBezTo>
                <a:lnTo>
                  <a:pt x="11196" y="286"/>
                </a:lnTo>
                <a:cubicBezTo>
                  <a:pt x="11071" y="345"/>
                  <a:pt x="10858" y="440"/>
                  <a:pt x="10722" y="494"/>
                </a:cubicBezTo>
                <a:lnTo>
                  <a:pt x="10610" y="561"/>
                </a:lnTo>
                <a:lnTo>
                  <a:pt x="10349" y="738"/>
                </a:lnTo>
                <a:cubicBezTo>
                  <a:pt x="10371" y="814"/>
                  <a:pt x="10270" y="779"/>
                  <a:pt x="10244" y="813"/>
                </a:cubicBezTo>
                <a:cubicBezTo>
                  <a:pt x="10233" y="827"/>
                  <a:pt x="10222" y="833"/>
                  <a:pt x="10212" y="833"/>
                </a:cubicBezTo>
                <a:cubicBezTo>
                  <a:pt x="10188" y="833"/>
                  <a:pt x="10168" y="803"/>
                  <a:pt x="10154" y="803"/>
                </a:cubicBezTo>
                <a:cubicBezTo>
                  <a:pt x="10152" y="803"/>
                  <a:pt x="10150" y="804"/>
                  <a:pt x="10148" y="805"/>
                </a:cubicBezTo>
                <a:cubicBezTo>
                  <a:pt x="10118" y="826"/>
                  <a:pt x="10110" y="866"/>
                  <a:pt x="10086" y="894"/>
                </a:cubicBezTo>
                <a:cubicBezTo>
                  <a:pt x="10065" y="918"/>
                  <a:pt x="10036" y="941"/>
                  <a:pt x="10007" y="959"/>
                </a:cubicBezTo>
                <a:cubicBezTo>
                  <a:pt x="9945" y="999"/>
                  <a:pt x="9833" y="1027"/>
                  <a:pt x="9823" y="1072"/>
                </a:cubicBezTo>
                <a:cubicBezTo>
                  <a:pt x="9807" y="1155"/>
                  <a:pt x="9702" y="1151"/>
                  <a:pt x="9668" y="1223"/>
                </a:cubicBezTo>
                <a:lnTo>
                  <a:pt x="9625" y="1320"/>
                </a:lnTo>
                <a:cubicBezTo>
                  <a:pt x="9513" y="1409"/>
                  <a:pt x="9312" y="1597"/>
                  <a:pt x="9178" y="1742"/>
                </a:cubicBezTo>
                <a:lnTo>
                  <a:pt x="9120" y="1874"/>
                </a:lnTo>
                <a:lnTo>
                  <a:pt x="9112" y="1894"/>
                </a:lnTo>
                <a:cubicBezTo>
                  <a:pt x="9099" y="1913"/>
                  <a:pt x="8976" y="1979"/>
                  <a:pt x="8968" y="2017"/>
                </a:cubicBezTo>
                <a:cubicBezTo>
                  <a:pt x="8960" y="2055"/>
                  <a:pt x="8903" y="2179"/>
                  <a:pt x="8882" y="2212"/>
                </a:cubicBezTo>
                <a:cubicBezTo>
                  <a:pt x="8859" y="2248"/>
                  <a:pt x="8805" y="2345"/>
                  <a:pt x="8760" y="2430"/>
                </a:cubicBezTo>
                <a:lnTo>
                  <a:pt x="8733" y="2510"/>
                </a:lnTo>
                <a:cubicBezTo>
                  <a:pt x="8704" y="2593"/>
                  <a:pt x="8664" y="2683"/>
                  <a:pt x="8683" y="2762"/>
                </a:cubicBezTo>
                <a:lnTo>
                  <a:pt x="8702" y="2846"/>
                </a:lnTo>
                <a:cubicBezTo>
                  <a:pt x="8686" y="2930"/>
                  <a:pt x="8662" y="3138"/>
                  <a:pt x="8648" y="3309"/>
                </a:cubicBezTo>
                <a:lnTo>
                  <a:pt x="8621" y="3463"/>
                </a:lnTo>
                <a:cubicBezTo>
                  <a:pt x="8576" y="3714"/>
                  <a:pt x="8674" y="3956"/>
                  <a:pt x="8738" y="4196"/>
                </a:cubicBezTo>
                <a:cubicBezTo>
                  <a:pt x="8766" y="4302"/>
                  <a:pt x="8824" y="4408"/>
                  <a:pt x="8872" y="4513"/>
                </a:cubicBezTo>
                <a:lnTo>
                  <a:pt x="8915" y="4606"/>
                </a:lnTo>
                <a:cubicBezTo>
                  <a:pt x="9005" y="4704"/>
                  <a:pt x="8995" y="4827"/>
                  <a:pt x="8895" y="4879"/>
                </a:cubicBezTo>
                <a:lnTo>
                  <a:pt x="8819" y="4874"/>
                </a:lnTo>
                <a:lnTo>
                  <a:pt x="8678" y="4867"/>
                </a:lnTo>
                <a:cubicBezTo>
                  <a:pt x="8568" y="4927"/>
                  <a:pt x="8294" y="5146"/>
                  <a:pt x="8190" y="5164"/>
                </a:cubicBezTo>
                <a:cubicBezTo>
                  <a:pt x="8087" y="5183"/>
                  <a:pt x="7866" y="5159"/>
                  <a:pt x="7830" y="5191"/>
                </a:cubicBezTo>
                <a:cubicBezTo>
                  <a:pt x="7793" y="5223"/>
                  <a:pt x="7633" y="5305"/>
                  <a:pt x="7583" y="5324"/>
                </a:cubicBezTo>
                <a:cubicBezTo>
                  <a:pt x="7533" y="5345"/>
                  <a:pt x="7412" y="5425"/>
                  <a:pt x="7314" y="5505"/>
                </a:cubicBezTo>
                <a:lnTo>
                  <a:pt x="7178" y="5426"/>
                </a:lnTo>
                <a:cubicBezTo>
                  <a:pt x="7177" y="5426"/>
                  <a:pt x="7176" y="5426"/>
                  <a:pt x="7174" y="5426"/>
                </a:cubicBezTo>
                <a:cubicBezTo>
                  <a:pt x="7159" y="5426"/>
                  <a:pt x="7115" y="5445"/>
                  <a:pt x="7115" y="5452"/>
                </a:cubicBezTo>
                <a:cubicBezTo>
                  <a:pt x="7123" y="5526"/>
                  <a:pt x="7061" y="5510"/>
                  <a:pt x="7008" y="5516"/>
                </a:cubicBezTo>
                <a:lnTo>
                  <a:pt x="6878" y="5534"/>
                </a:lnTo>
                <a:cubicBezTo>
                  <a:pt x="6736" y="5558"/>
                  <a:pt x="6545" y="5610"/>
                  <a:pt x="6454" y="5650"/>
                </a:cubicBezTo>
                <a:lnTo>
                  <a:pt x="6371" y="5687"/>
                </a:lnTo>
                <a:lnTo>
                  <a:pt x="6105" y="5716"/>
                </a:lnTo>
                <a:cubicBezTo>
                  <a:pt x="6084" y="5708"/>
                  <a:pt x="6064" y="5705"/>
                  <a:pt x="6046" y="5705"/>
                </a:cubicBezTo>
                <a:cubicBezTo>
                  <a:pt x="5971" y="5705"/>
                  <a:pt x="5921" y="5763"/>
                  <a:pt x="5854" y="5785"/>
                </a:cubicBezTo>
                <a:cubicBezTo>
                  <a:pt x="5850" y="5785"/>
                  <a:pt x="5842" y="5774"/>
                  <a:pt x="5834" y="5769"/>
                </a:cubicBezTo>
                <a:cubicBezTo>
                  <a:pt x="5819" y="5762"/>
                  <a:pt x="5805" y="5759"/>
                  <a:pt x="5791" y="5759"/>
                </a:cubicBezTo>
                <a:cubicBezTo>
                  <a:pt x="5741" y="5759"/>
                  <a:pt x="5696" y="5794"/>
                  <a:pt x="5640" y="5794"/>
                </a:cubicBezTo>
                <a:cubicBezTo>
                  <a:pt x="5633" y="5794"/>
                  <a:pt x="5627" y="5794"/>
                  <a:pt x="5620" y="5793"/>
                </a:cubicBezTo>
                <a:cubicBezTo>
                  <a:pt x="5610" y="5791"/>
                  <a:pt x="5601" y="5791"/>
                  <a:pt x="5591" y="5791"/>
                </a:cubicBezTo>
                <a:cubicBezTo>
                  <a:pt x="5528" y="5791"/>
                  <a:pt x="5459" y="5819"/>
                  <a:pt x="5394" y="5833"/>
                </a:cubicBezTo>
                <a:cubicBezTo>
                  <a:pt x="5319" y="5851"/>
                  <a:pt x="5235" y="5860"/>
                  <a:pt x="5175" y="5895"/>
                </a:cubicBezTo>
                <a:cubicBezTo>
                  <a:pt x="5139" y="5915"/>
                  <a:pt x="5105" y="5927"/>
                  <a:pt x="5073" y="5927"/>
                </a:cubicBezTo>
                <a:cubicBezTo>
                  <a:pt x="5049" y="5927"/>
                  <a:pt x="5026" y="5920"/>
                  <a:pt x="5003" y="5905"/>
                </a:cubicBezTo>
                <a:lnTo>
                  <a:pt x="4962" y="5878"/>
                </a:lnTo>
                <a:cubicBezTo>
                  <a:pt x="4939" y="5897"/>
                  <a:pt x="4627" y="5974"/>
                  <a:pt x="4512" y="5987"/>
                </a:cubicBezTo>
                <a:cubicBezTo>
                  <a:pt x="4463" y="5993"/>
                  <a:pt x="4411" y="5996"/>
                  <a:pt x="4363" y="5996"/>
                </a:cubicBezTo>
                <a:cubicBezTo>
                  <a:pt x="4297" y="5996"/>
                  <a:pt x="4240" y="5990"/>
                  <a:pt x="4211" y="5980"/>
                </a:cubicBezTo>
                <a:lnTo>
                  <a:pt x="4167" y="5987"/>
                </a:lnTo>
                <a:cubicBezTo>
                  <a:pt x="4119" y="5993"/>
                  <a:pt x="4078" y="6027"/>
                  <a:pt x="4033" y="6048"/>
                </a:cubicBezTo>
                <a:cubicBezTo>
                  <a:pt x="4029" y="6049"/>
                  <a:pt x="4025" y="6050"/>
                  <a:pt x="4020" y="6050"/>
                </a:cubicBezTo>
                <a:cubicBezTo>
                  <a:pt x="3997" y="6050"/>
                  <a:pt x="3973" y="6026"/>
                  <a:pt x="3949" y="6026"/>
                </a:cubicBezTo>
                <a:cubicBezTo>
                  <a:pt x="3937" y="6026"/>
                  <a:pt x="3924" y="6033"/>
                  <a:pt x="3913" y="6052"/>
                </a:cubicBezTo>
                <a:cubicBezTo>
                  <a:pt x="3909" y="6057"/>
                  <a:pt x="3888" y="6061"/>
                  <a:pt x="3875" y="6061"/>
                </a:cubicBezTo>
                <a:cubicBezTo>
                  <a:pt x="3869" y="6061"/>
                  <a:pt x="3866" y="6060"/>
                  <a:pt x="3865" y="6059"/>
                </a:cubicBezTo>
                <a:cubicBezTo>
                  <a:pt x="3836" y="6025"/>
                  <a:pt x="3807" y="6014"/>
                  <a:pt x="3778" y="6014"/>
                </a:cubicBezTo>
                <a:cubicBezTo>
                  <a:pt x="3725" y="6014"/>
                  <a:pt x="3674" y="6052"/>
                  <a:pt x="3633" y="6067"/>
                </a:cubicBezTo>
                <a:cubicBezTo>
                  <a:pt x="3606" y="6076"/>
                  <a:pt x="3588" y="6080"/>
                  <a:pt x="3571" y="6080"/>
                </a:cubicBezTo>
                <a:cubicBezTo>
                  <a:pt x="3552" y="6080"/>
                  <a:pt x="3534" y="6075"/>
                  <a:pt x="3506" y="6065"/>
                </a:cubicBezTo>
                <a:cubicBezTo>
                  <a:pt x="3478" y="6054"/>
                  <a:pt x="3439" y="6047"/>
                  <a:pt x="3402" y="6047"/>
                </a:cubicBezTo>
                <a:cubicBezTo>
                  <a:pt x="3370" y="6047"/>
                  <a:pt x="3339" y="6052"/>
                  <a:pt x="3317" y="6064"/>
                </a:cubicBezTo>
                <a:cubicBezTo>
                  <a:pt x="3243" y="6101"/>
                  <a:pt x="3166" y="6112"/>
                  <a:pt x="3089" y="6112"/>
                </a:cubicBezTo>
                <a:cubicBezTo>
                  <a:pt x="3031" y="6112"/>
                  <a:pt x="2974" y="6106"/>
                  <a:pt x="2918" y="6100"/>
                </a:cubicBezTo>
                <a:lnTo>
                  <a:pt x="2782" y="6089"/>
                </a:lnTo>
                <a:cubicBezTo>
                  <a:pt x="2638" y="6097"/>
                  <a:pt x="2444" y="6129"/>
                  <a:pt x="2353" y="6158"/>
                </a:cubicBezTo>
                <a:lnTo>
                  <a:pt x="2247" y="6128"/>
                </a:lnTo>
                <a:cubicBezTo>
                  <a:pt x="2231" y="6123"/>
                  <a:pt x="2214" y="6121"/>
                  <a:pt x="2195" y="6121"/>
                </a:cubicBezTo>
                <a:cubicBezTo>
                  <a:pt x="2127" y="6121"/>
                  <a:pt x="2047" y="6148"/>
                  <a:pt x="1975" y="6148"/>
                </a:cubicBezTo>
                <a:lnTo>
                  <a:pt x="1908" y="6147"/>
                </a:lnTo>
                <a:cubicBezTo>
                  <a:pt x="1866" y="6135"/>
                  <a:pt x="1810" y="6129"/>
                  <a:pt x="1755" y="6129"/>
                </a:cubicBezTo>
                <a:cubicBezTo>
                  <a:pt x="1712" y="6129"/>
                  <a:pt x="1669" y="6133"/>
                  <a:pt x="1636" y="6140"/>
                </a:cubicBezTo>
                <a:lnTo>
                  <a:pt x="1591" y="6120"/>
                </a:lnTo>
                <a:cubicBezTo>
                  <a:pt x="1585" y="6117"/>
                  <a:pt x="1579" y="6116"/>
                  <a:pt x="1573" y="6116"/>
                </a:cubicBezTo>
                <a:cubicBezTo>
                  <a:pt x="1545" y="6116"/>
                  <a:pt x="1525" y="6145"/>
                  <a:pt x="1500" y="6145"/>
                </a:cubicBezTo>
                <a:cubicBezTo>
                  <a:pt x="1489" y="6145"/>
                  <a:pt x="1478" y="6139"/>
                  <a:pt x="1464" y="6123"/>
                </a:cubicBezTo>
                <a:cubicBezTo>
                  <a:pt x="1443" y="6097"/>
                  <a:pt x="1368" y="6099"/>
                  <a:pt x="1319" y="6088"/>
                </a:cubicBezTo>
                <a:cubicBezTo>
                  <a:pt x="1280" y="6080"/>
                  <a:pt x="1240" y="6062"/>
                  <a:pt x="1202" y="6062"/>
                </a:cubicBezTo>
                <a:cubicBezTo>
                  <a:pt x="1199" y="6062"/>
                  <a:pt x="1197" y="6062"/>
                  <a:pt x="1194" y="6062"/>
                </a:cubicBezTo>
                <a:lnTo>
                  <a:pt x="1106" y="6068"/>
                </a:lnTo>
                <a:cubicBezTo>
                  <a:pt x="1037" y="6046"/>
                  <a:pt x="880" y="6027"/>
                  <a:pt x="795" y="6027"/>
                </a:cubicBezTo>
                <a:cubicBezTo>
                  <a:pt x="777" y="6027"/>
                  <a:pt x="762" y="6028"/>
                  <a:pt x="752" y="6030"/>
                </a:cubicBezTo>
                <a:cubicBezTo>
                  <a:pt x="748" y="6031"/>
                  <a:pt x="744" y="6031"/>
                  <a:pt x="741" y="6031"/>
                </a:cubicBezTo>
                <a:cubicBezTo>
                  <a:pt x="689" y="6031"/>
                  <a:pt x="636" y="5972"/>
                  <a:pt x="628" y="5939"/>
                </a:cubicBezTo>
                <a:cubicBezTo>
                  <a:pt x="627" y="5933"/>
                  <a:pt x="626" y="5930"/>
                  <a:pt x="623" y="5930"/>
                </a:cubicBezTo>
                <a:cubicBezTo>
                  <a:pt x="610" y="5930"/>
                  <a:pt x="582" y="6000"/>
                  <a:pt x="576" y="6027"/>
                </a:cubicBezTo>
                <a:cubicBezTo>
                  <a:pt x="575" y="6030"/>
                  <a:pt x="573" y="6031"/>
                  <a:pt x="571" y="6031"/>
                </a:cubicBezTo>
                <a:cubicBezTo>
                  <a:pt x="550" y="6031"/>
                  <a:pt x="475" y="5913"/>
                  <a:pt x="430" y="5883"/>
                </a:cubicBezTo>
                <a:cubicBezTo>
                  <a:pt x="419" y="5876"/>
                  <a:pt x="411" y="5873"/>
                  <a:pt x="405" y="5873"/>
                </a:cubicBezTo>
                <a:cubicBezTo>
                  <a:pt x="382" y="5873"/>
                  <a:pt x="385" y="5910"/>
                  <a:pt x="395" y="5929"/>
                </a:cubicBezTo>
                <a:cubicBezTo>
                  <a:pt x="406" y="5951"/>
                  <a:pt x="380" y="5972"/>
                  <a:pt x="339" y="5972"/>
                </a:cubicBezTo>
                <a:lnTo>
                  <a:pt x="334" y="5964"/>
                </a:lnTo>
                <a:lnTo>
                  <a:pt x="281" y="5883"/>
                </a:lnTo>
                <a:cubicBezTo>
                  <a:pt x="230" y="5788"/>
                  <a:pt x="145" y="5702"/>
                  <a:pt x="94" y="5690"/>
                </a:cubicBezTo>
                <a:lnTo>
                  <a:pt x="89" y="5698"/>
                </a:lnTo>
                <a:cubicBezTo>
                  <a:pt x="55" y="5747"/>
                  <a:pt x="1" y="5793"/>
                  <a:pt x="33" y="5859"/>
                </a:cubicBezTo>
                <a:lnTo>
                  <a:pt x="58" y="5910"/>
                </a:lnTo>
                <a:cubicBezTo>
                  <a:pt x="87" y="5966"/>
                  <a:pt x="238" y="6000"/>
                  <a:pt x="276" y="6024"/>
                </a:cubicBezTo>
                <a:cubicBezTo>
                  <a:pt x="315" y="6048"/>
                  <a:pt x="395" y="6084"/>
                  <a:pt x="455" y="6107"/>
                </a:cubicBezTo>
                <a:lnTo>
                  <a:pt x="377" y="6164"/>
                </a:lnTo>
                <a:cubicBezTo>
                  <a:pt x="345" y="6190"/>
                  <a:pt x="348" y="6232"/>
                  <a:pt x="419" y="6243"/>
                </a:cubicBezTo>
                <a:cubicBezTo>
                  <a:pt x="451" y="6248"/>
                  <a:pt x="476" y="6275"/>
                  <a:pt x="508" y="6285"/>
                </a:cubicBezTo>
                <a:cubicBezTo>
                  <a:pt x="517" y="6287"/>
                  <a:pt x="526" y="6287"/>
                  <a:pt x="535" y="6287"/>
                </a:cubicBezTo>
                <a:cubicBezTo>
                  <a:pt x="550" y="6287"/>
                  <a:pt x="566" y="6286"/>
                  <a:pt x="581" y="6286"/>
                </a:cubicBezTo>
                <a:cubicBezTo>
                  <a:pt x="585" y="6286"/>
                  <a:pt x="588" y="6286"/>
                  <a:pt x="592" y="6286"/>
                </a:cubicBezTo>
                <a:cubicBezTo>
                  <a:pt x="651" y="6291"/>
                  <a:pt x="638" y="6307"/>
                  <a:pt x="611" y="6339"/>
                </a:cubicBezTo>
                <a:cubicBezTo>
                  <a:pt x="603" y="6349"/>
                  <a:pt x="625" y="6392"/>
                  <a:pt x="644" y="6398"/>
                </a:cubicBezTo>
                <a:cubicBezTo>
                  <a:pt x="727" y="6428"/>
                  <a:pt x="767" y="6522"/>
                  <a:pt x="869" y="6522"/>
                </a:cubicBezTo>
                <a:cubicBezTo>
                  <a:pt x="884" y="6522"/>
                  <a:pt x="900" y="6520"/>
                  <a:pt x="918" y="6515"/>
                </a:cubicBezTo>
                <a:cubicBezTo>
                  <a:pt x="920" y="6515"/>
                  <a:pt x="922" y="6514"/>
                  <a:pt x="925" y="6514"/>
                </a:cubicBezTo>
                <a:cubicBezTo>
                  <a:pt x="943" y="6514"/>
                  <a:pt x="977" y="6530"/>
                  <a:pt x="984" y="6544"/>
                </a:cubicBezTo>
                <a:lnTo>
                  <a:pt x="1029" y="6629"/>
                </a:lnTo>
                <a:cubicBezTo>
                  <a:pt x="1036" y="6629"/>
                  <a:pt x="1043" y="6630"/>
                  <a:pt x="1051" y="6630"/>
                </a:cubicBezTo>
                <a:cubicBezTo>
                  <a:pt x="1149" y="6630"/>
                  <a:pt x="1265" y="6591"/>
                  <a:pt x="1319" y="6541"/>
                </a:cubicBezTo>
                <a:lnTo>
                  <a:pt x="1373" y="6650"/>
                </a:lnTo>
                <a:lnTo>
                  <a:pt x="1399" y="6701"/>
                </a:lnTo>
                <a:cubicBezTo>
                  <a:pt x="1479" y="6738"/>
                  <a:pt x="1613" y="6799"/>
                  <a:pt x="1644" y="6807"/>
                </a:cubicBezTo>
                <a:cubicBezTo>
                  <a:pt x="1646" y="6807"/>
                  <a:pt x="1649" y="6808"/>
                  <a:pt x="1652" y="6808"/>
                </a:cubicBezTo>
                <a:cubicBezTo>
                  <a:pt x="1679" y="6808"/>
                  <a:pt x="1705" y="6771"/>
                  <a:pt x="1714" y="6722"/>
                </a:cubicBezTo>
                <a:lnTo>
                  <a:pt x="1794" y="6746"/>
                </a:lnTo>
                <a:lnTo>
                  <a:pt x="1845" y="6762"/>
                </a:lnTo>
                <a:cubicBezTo>
                  <a:pt x="1903" y="6776"/>
                  <a:pt x="2111" y="6895"/>
                  <a:pt x="2190" y="6901"/>
                </a:cubicBezTo>
                <a:cubicBezTo>
                  <a:pt x="2242" y="6905"/>
                  <a:pt x="2294" y="6907"/>
                  <a:pt x="2329" y="6907"/>
                </a:cubicBezTo>
                <a:cubicBezTo>
                  <a:pt x="2346" y="6907"/>
                  <a:pt x="2358" y="6907"/>
                  <a:pt x="2364" y="6906"/>
                </a:cubicBezTo>
                <a:lnTo>
                  <a:pt x="2371" y="6898"/>
                </a:lnTo>
                <a:lnTo>
                  <a:pt x="2435" y="6824"/>
                </a:lnTo>
                <a:cubicBezTo>
                  <a:pt x="2524" y="6855"/>
                  <a:pt x="2701" y="6840"/>
                  <a:pt x="2753" y="6855"/>
                </a:cubicBezTo>
                <a:cubicBezTo>
                  <a:pt x="2808" y="6869"/>
                  <a:pt x="2958" y="6906"/>
                  <a:pt x="3091" y="6936"/>
                </a:cubicBezTo>
                <a:lnTo>
                  <a:pt x="3189" y="6914"/>
                </a:lnTo>
                <a:lnTo>
                  <a:pt x="3317" y="6883"/>
                </a:lnTo>
                <a:cubicBezTo>
                  <a:pt x="3434" y="6905"/>
                  <a:pt x="3599" y="6922"/>
                  <a:pt x="3693" y="6922"/>
                </a:cubicBezTo>
                <a:cubicBezTo>
                  <a:pt x="3697" y="6922"/>
                  <a:pt x="3701" y="6922"/>
                  <a:pt x="3705" y="6922"/>
                </a:cubicBezTo>
                <a:lnTo>
                  <a:pt x="3788" y="6922"/>
                </a:lnTo>
                <a:cubicBezTo>
                  <a:pt x="3841" y="6922"/>
                  <a:pt x="3894" y="6923"/>
                  <a:pt x="3947" y="6923"/>
                </a:cubicBezTo>
                <a:cubicBezTo>
                  <a:pt x="3987" y="6923"/>
                  <a:pt x="4027" y="6922"/>
                  <a:pt x="4066" y="6920"/>
                </a:cubicBezTo>
                <a:lnTo>
                  <a:pt x="4145" y="6917"/>
                </a:lnTo>
                <a:cubicBezTo>
                  <a:pt x="4228" y="6895"/>
                  <a:pt x="4364" y="6872"/>
                  <a:pt x="4449" y="6864"/>
                </a:cubicBezTo>
                <a:lnTo>
                  <a:pt x="4528" y="6875"/>
                </a:lnTo>
                <a:lnTo>
                  <a:pt x="4803" y="6911"/>
                </a:lnTo>
                <a:cubicBezTo>
                  <a:pt x="5099" y="6866"/>
                  <a:pt x="5448" y="6823"/>
                  <a:pt x="5490" y="6811"/>
                </a:cubicBezTo>
                <a:cubicBezTo>
                  <a:pt x="5530" y="6800"/>
                  <a:pt x="5626" y="6784"/>
                  <a:pt x="5703" y="6773"/>
                </a:cubicBezTo>
                <a:lnTo>
                  <a:pt x="5775" y="6781"/>
                </a:lnTo>
                <a:lnTo>
                  <a:pt x="5838" y="6787"/>
                </a:lnTo>
                <a:cubicBezTo>
                  <a:pt x="5913" y="6762"/>
                  <a:pt x="6345" y="6709"/>
                  <a:pt x="6483" y="6686"/>
                </a:cubicBezTo>
                <a:cubicBezTo>
                  <a:pt x="6622" y="6666"/>
                  <a:pt x="6853" y="6624"/>
                  <a:pt x="6995" y="6595"/>
                </a:cubicBezTo>
                <a:lnTo>
                  <a:pt x="7131" y="6602"/>
                </a:lnTo>
                <a:lnTo>
                  <a:pt x="7170" y="6603"/>
                </a:lnTo>
                <a:cubicBezTo>
                  <a:pt x="7213" y="6582"/>
                  <a:pt x="7519" y="6552"/>
                  <a:pt x="7613" y="6518"/>
                </a:cubicBezTo>
                <a:cubicBezTo>
                  <a:pt x="7708" y="6486"/>
                  <a:pt x="8076" y="6403"/>
                  <a:pt x="8187" y="6377"/>
                </a:cubicBezTo>
                <a:cubicBezTo>
                  <a:pt x="8297" y="6352"/>
                  <a:pt x="8632" y="6257"/>
                  <a:pt x="8726" y="6230"/>
                </a:cubicBezTo>
                <a:cubicBezTo>
                  <a:pt x="8819" y="6203"/>
                  <a:pt x="9082" y="6118"/>
                  <a:pt x="9309" y="6043"/>
                </a:cubicBezTo>
                <a:lnTo>
                  <a:pt x="9514" y="5969"/>
                </a:lnTo>
                <a:lnTo>
                  <a:pt x="9617" y="5934"/>
                </a:lnTo>
                <a:cubicBezTo>
                  <a:pt x="9722" y="5907"/>
                  <a:pt x="9829" y="5888"/>
                  <a:pt x="9871" y="5888"/>
                </a:cubicBezTo>
                <a:cubicBezTo>
                  <a:pt x="9876" y="5888"/>
                  <a:pt x="9880" y="5889"/>
                  <a:pt x="9883" y="5889"/>
                </a:cubicBezTo>
                <a:lnTo>
                  <a:pt x="9902" y="5902"/>
                </a:lnTo>
                <a:lnTo>
                  <a:pt x="9955" y="5935"/>
                </a:lnTo>
                <a:cubicBezTo>
                  <a:pt x="9968" y="5909"/>
                  <a:pt x="9990" y="5894"/>
                  <a:pt x="10011" y="5894"/>
                </a:cubicBezTo>
                <a:cubicBezTo>
                  <a:pt x="10024" y="5894"/>
                  <a:pt x="10037" y="5900"/>
                  <a:pt x="10049" y="5911"/>
                </a:cubicBezTo>
                <a:lnTo>
                  <a:pt x="10059" y="5939"/>
                </a:lnTo>
                <a:cubicBezTo>
                  <a:pt x="10113" y="6089"/>
                  <a:pt x="10136" y="6116"/>
                  <a:pt x="10259" y="6150"/>
                </a:cubicBezTo>
                <a:lnTo>
                  <a:pt x="10307" y="6164"/>
                </a:lnTo>
                <a:cubicBezTo>
                  <a:pt x="10358" y="6182"/>
                  <a:pt x="10454" y="6233"/>
                  <a:pt x="10472" y="6253"/>
                </a:cubicBezTo>
                <a:cubicBezTo>
                  <a:pt x="10475" y="6256"/>
                  <a:pt x="10478" y="6257"/>
                  <a:pt x="10482" y="6257"/>
                </a:cubicBezTo>
                <a:cubicBezTo>
                  <a:pt x="10500" y="6257"/>
                  <a:pt x="10523" y="6227"/>
                  <a:pt x="10528" y="6211"/>
                </a:cubicBezTo>
                <a:cubicBezTo>
                  <a:pt x="10528" y="6209"/>
                  <a:pt x="10529" y="6209"/>
                  <a:pt x="10531" y="6209"/>
                </a:cubicBezTo>
                <a:cubicBezTo>
                  <a:pt x="10546" y="6209"/>
                  <a:pt x="10603" y="6284"/>
                  <a:pt x="10618" y="6312"/>
                </a:cubicBezTo>
                <a:cubicBezTo>
                  <a:pt x="10633" y="6340"/>
                  <a:pt x="10670" y="6361"/>
                  <a:pt x="10690" y="6361"/>
                </a:cubicBezTo>
                <a:cubicBezTo>
                  <a:pt x="10693" y="6361"/>
                  <a:pt x="10695" y="6361"/>
                  <a:pt x="10698" y="6360"/>
                </a:cubicBezTo>
                <a:cubicBezTo>
                  <a:pt x="10700" y="6359"/>
                  <a:pt x="10703" y="6358"/>
                  <a:pt x="10706" y="6358"/>
                </a:cubicBezTo>
                <a:cubicBezTo>
                  <a:pt x="10721" y="6358"/>
                  <a:pt x="10738" y="6375"/>
                  <a:pt x="10746" y="6401"/>
                </a:cubicBezTo>
                <a:lnTo>
                  <a:pt x="10768" y="6421"/>
                </a:lnTo>
                <a:lnTo>
                  <a:pt x="10806" y="6459"/>
                </a:lnTo>
                <a:cubicBezTo>
                  <a:pt x="10828" y="6475"/>
                  <a:pt x="10860" y="6480"/>
                  <a:pt x="10892" y="6480"/>
                </a:cubicBezTo>
                <a:cubicBezTo>
                  <a:pt x="10942" y="6480"/>
                  <a:pt x="10992" y="6467"/>
                  <a:pt x="11007" y="6457"/>
                </a:cubicBezTo>
                <a:cubicBezTo>
                  <a:pt x="11027" y="6442"/>
                  <a:pt x="11055" y="6434"/>
                  <a:pt x="11065" y="6434"/>
                </a:cubicBezTo>
                <a:cubicBezTo>
                  <a:pt x="11067" y="6434"/>
                  <a:pt x="11068" y="6435"/>
                  <a:pt x="11069" y="6435"/>
                </a:cubicBezTo>
                <a:cubicBezTo>
                  <a:pt x="11076" y="6438"/>
                  <a:pt x="11056" y="6491"/>
                  <a:pt x="11047" y="6510"/>
                </a:cubicBezTo>
                <a:cubicBezTo>
                  <a:pt x="11037" y="6530"/>
                  <a:pt x="11056" y="6554"/>
                  <a:pt x="11088" y="6565"/>
                </a:cubicBezTo>
                <a:lnTo>
                  <a:pt x="11120" y="6574"/>
                </a:lnTo>
                <a:cubicBezTo>
                  <a:pt x="11248" y="6614"/>
                  <a:pt x="11375" y="6667"/>
                  <a:pt x="11506" y="6691"/>
                </a:cubicBezTo>
                <a:cubicBezTo>
                  <a:pt x="11596" y="6706"/>
                  <a:pt x="11687" y="6694"/>
                  <a:pt x="11750" y="6767"/>
                </a:cubicBezTo>
                <a:cubicBezTo>
                  <a:pt x="11761" y="6779"/>
                  <a:pt x="11773" y="6784"/>
                  <a:pt x="11785" y="6784"/>
                </a:cubicBezTo>
                <a:cubicBezTo>
                  <a:pt x="11810" y="6784"/>
                  <a:pt x="11837" y="6764"/>
                  <a:pt x="11863" y="6762"/>
                </a:cubicBezTo>
                <a:lnTo>
                  <a:pt x="11911" y="6759"/>
                </a:lnTo>
                <a:cubicBezTo>
                  <a:pt x="11972" y="6760"/>
                  <a:pt x="12036" y="6794"/>
                  <a:pt x="12057" y="6834"/>
                </a:cubicBezTo>
                <a:lnTo>
                  <a:pt x="12120" y="6832"/>
                </a:lnTo>
                <a:cubicBezTo>
                  <a:pt x="12160" y="6830"/>
                  <a:pt x="12206" y="6823"/>
                  <a:pt x="12246" y="6823"/>
                </a:cubicBezTo>
                <a:cubicBezTo>
                  <a:pt x="12272" y="6823"/>
                  <a:pt x="12295" y="6826"/>
                  <a:pt x="12312" y="6835"/>
                </a:cubicBezTo>
                <a:lnTo>
                  <a:pt x="12397" y="6885"/>
                </a:lnTo>
                <a:cubicBezTo>
                  <a:pt x="12408" y="6884"/>
                  <a:pt x="12421" y="6884"/>
                  <a:pt x="12434" y="6884"/>
                </a:cubicBezTo>
                <a:cubicBezTo>
                  <a:pt x="12528" y="6884"/>
                  <a:pt x="12652" y="6903"/>
                  <a:pt x="12728" y="6930"/>
                </a:cubicBezTo>
                <a:lnTo>
                  <a:pt x="12811" y="6891"/>
                </a:lnTo>
                <a:lnTo>
                  <a:pt x="12904" y="6850"/>
                </a:lnTo>
                <a:cubicBezTo>
                  <a:pt x="12991" y="6891"/>
                  <a:pt x="13160" y="6936"/>
                  <a:pt x="13282" y="6951"/>
                </a:cubicBezTo>
                <a:lnTo>
                  <a:pt x="13329" y="6912"/>
                </a:lnTo>
                <a:cubicBezTo>
                  <a:pt x="13357" y="6889"/>
                  <a:pt x="13382" y="6881"/>
                  <a:pt x="13406" y="6881"/>
                </a:cubicBezTo>
                <a:cubicBezTo>
                  <a:pt x="13465" y="6881"/>
                  <a:pt x="13512" y="6931"/>
                  <a:pt x="13565" y="6931"/>
                </a:cubicBezTo>
                <a:cubicBezTo>
                  <a:pt x="13576" y="6931"/>
                  <a:pt x="13587" y="6929"/>
                  <a:pt x="13599" y="6923"/>
                </a:cubicBezTo>
                <a:cubicBezTo>
                  <a:pt x="13603" y="6922"/>
                  <a:pt x="13607" y="6921"/>
                  <a:pt x="13612" y="6921"/>
                </a:cubicBezTo>
                <a:cubicBezTo>
                  <a:pt x="13621" y="6921"/>
                  <a:pt x="13632" y="6923"/>
                  <a:pt x="13641" y="6923"/>
                </a:cubicBezTo>
                <a:cubicBezTo>
                  <a:pt x="13646" y="6923"/>
                  <a:pt x="13651" y="6923"/>
                  <a:pt x="13654" y="6920"/>
                </a:cubicBezTo>
                <a:cubicBezTo>
                  <a:pt x="13704" y="6883"/>
                  <a:pt x="13759" y="6875"/>
                  <a:pt x="13816" y="6875"/>
                </a:cubicBezTo>
                <a:cubicBezTo>
                  <a:pt x="13859" y="6875"/>
                  <a:pt x="13904" y="6879"/>
                  <a:pt x="13947" y="6879"/>
                </a:cubicBezTo>
                <a:cubicBezTo>
                  <a:pt x="13963" y="6879"/>
                  <a:pt x="13979" y="6879"/>
                  <a:pt x="13995" y="6877"/>
                </a:cubicBezTo>
                <a:cubicBezTo>
                  <a:pt x="14107" y="6863"/>
                  <a:pt x="14221" y="6843"/>
                  <a:pt x="14334" y="6832"/>
                </a:cubicBezTo>
                <a:lnTo>
                  <a:pt x="14512" y="6815"/>
                </a:lnTo>
                <a:cubicBezTo>
                  <a:pt x="14707" y="6799"/>
                  <a:pt x="14882" y="6779"/>
                  <a:pt x="14900" y="6773"/>
                </a:cubicBezTo>
                <a:lnTo>
                  <a:pt x="14916" y="6770"/>
                </a:lnTo>
                <a:cubicBezTo>
                  <a:pt x="15119" y="6730"/>
                  <a:pt x="15321" y="6688"/>
                  <a:pt x="15524" y="6650"/>
                </a:cubicBezTo>
                <a:cubicBezTo>
                  <a:pt x="15627" y="6632"/>
                  <a:pt x="15759" y="6646"/>
                  <a:pt x="15828" y="6598"/>
                </a:cubicBezTo>
                <a:cubicBezTo>
                  <a:pt x="15936" y="6523"/>
                  <a:pt x="16054" y="6576"/>
                  <a:pt x="16165" y="6538"/>
                </a:cubicBezTo>
                <a:lnTo>
                  <a:pt x="16288" y="6494"/>
                </a:lnTo>
                <a:cubicBezTo>
                  <a:pt x="16434" y="6459"/>
                  <a:pt x="16715" y="6395"/>
                  <a:pt x="16768" y="6371"/>
                </a:cubicBezTo>
                <a:cubicBezTo>
                  <a:pt x="16821" y="6347"/>
                  <a:pt x="16964" y="6318"/>
                  <a:pt x="17084" y="6304"/>
                </a:cubicBezTo>
                <a:lnTo>
                  <a:pt x="17189" y="6248"/>
                </a:lnTo>
                <a:lnTo>
                  <a:pt x="17316" y="6182"/>
                </a:lnTo>
                <a:cubicBezTo>
                  <a:pt x="17484" y="6144"/>
                  <a:pt x="17880" y="6038"/>
                  <a:pt x="17976" y="6008"/>
                </a:cubicBezTo>
                <a:cubicBezTo>
                  <a:pt x="18073" y="5975"/>
                  <a:pt x="18448" y="5796"/>
                  <a:pt x="18575" y="5761"/>
                </a:cubicBezTo>
                <a:cubicBezTo>
                  <a:pt x="18701" y="5726"/>
                  <a:pt x="19007" y="5673"/>
                  <a:pt x="19069" y="5638"/>
                </a:cubicBezTo>
                <a:cubicBezTo>
                  <a:pt x="19133" y="5602"/>
                  <a:pt x="19300" y="5535"/>
                  <a:pt x="19441" y="5487"/>
                </a:cubicBezTo>
                <a:lnTo>
                  <a:pt x="19564" y="5437"/>
                </a:lnTo>
                <a:cubicBezTo>
                  <a:pt x="19572" y="5434"/>
                  <a:pt x="19579" y="5426"/>
                  <a:pt x="19585" y="5425"/>
                </a:cubicBezTo>
                <a:lnTo>
                  <a:pt x="19792" y="5393"/>
                </a:lnTo>
                <a:cubicBezTo>
                  <a:pt x="19995" y="5311"/>
                  <a:pt x="20218" y="5215"/>
                  <a:pt x="20283" y="5180"/>
                </a:cubicBezTo>
                <a:lnTo>
                  <a:pt x="20363" y="5196"/>
                </a:lnTo>
                <a:cubicBezTo>
                  <a:pt x="20368" y="5197"/>
                  <a:pt x="20373" y="5197"/>
                  <a:pt x="20378" y="5197"/>
                </a:cubicBezTo>
                <a:cubicBezTo>
                  <a:pt x="20398" y="5197"/>
                  <a:pt x="20422" y="5190"/>
                  <a:pt x="20437" y="5180"/>
                </a:cubicBezTo>
                <a:lnTo>
                  <a:pt x="20507" y="5138"/>
                </a:lnTo>
                <a:cubicBezTo>
                  <a:pt x="20586" y="5088"/>
                  <a:pt x="20765" y="5016"/>
                  <a:pt x="20810" y="5000"/>
                </a:cubicBezTo>
                <a:cubicBezTo>
                  <a:pt x="20853" y="4983"/>
                  <a:pt x="21012" y="4949"/>
                  <a:pt x="21050" y="4923"/>
                </a:cubicBezTo>
                <a:cubicBezTo>
                  <a:pt x="21089" y="4899"/>
                  <a:pt x="21356" y="4762"/>
                  <a:pt x="21451" y="4728"/>
                </a:cubicBezTo>
                <a:cubicBezTo>
                  <a:pt x="21547" y="4693"/>
                  <a:pt x="21790" y="4568"/>
                  <a:pt x="21992" y="4451"/>
                </a:cubicBezTo>
                <a:lnTo>
                  <a:pt x="22221" y="4408"/>
                </a:lnTo>
                <a:cubicBezTo>
                  <a:pt x="22277" y="4398"/>
                  <a:pt x="22323" y="4357"/>
                  <a:pt x="22376" y="4331"/>
                </a:cubicBezTo>
                <a:cubicBezTo>
                  <a:pt x="22411" y="4316"/>
                  <a:pt x="22451" y="4292"/>
                  <a:pt x="22487" y="4292"/>
                </a:cubicBezTo>
                <a:cubicBezTo>
                  <a:pt x="22489" y="4292"/>
                  <a:pt x="22491" y="4292"/>
                  <a:pt x="22493" y="4292"/>
                </a:cubicBezTo>
                <a:cubicBezTo>
                  <a:pt x="22502" y="4293"/>
                  <a:pt x="22511" y="4294"/>
                  <a:pt x="22519" y="4294"/>
                </a:cubicBezTo>
                <a:cubicBezTo>
                  <a:pt x="22591" y="4294"/>
                  <a:pt x="22635" y="4258"/>
                  <a:pt x="22682" y="4219"/>
                </a:cubicBezTo>
                <a:lnTo>
                  <a:pt x="22712" y="4193"/>
                </a:lnTo>
                <a:cubicBezTo>
                  <a:pt x="22754" y="4174"/>
                  <a:pt x="22921" y="4145"/>
                  <a:pt x="22959" y="4123"/>
                </a:cubicBezTo>
                <a:cubicBezTo>
                  <a:pt x="22997" y="4100"/>
                  <a:pt x="23110" y="4057"/>
                  <a:pt x="23209" y="4025"/>
                </a:cubicBezTo>
                <a:lnTo>
                  <a:pt x="23276" y="3963"/>
                </a:lnTo>
                <a:cubicBezTo>
                  <a:pt x="23298" y="3945"/>
                  <a:pt x="23337" y="3939"/>
                  <a:pt x="23369" y="3927"/>
                </a:cubicBezTo>
                <a:lnTo>
                  <a:pt x="23632" y="3839"/>
                </a:lnTo>
                <a:cubicBezTo>
                  <a:pt x="23920" y="3742"/>
                  <a:pt x="24301" y="3610"/>
                  <a:pt x="24359" y="3591"/>
                </a:cubicBezTo>
                <a:cubicBezTo>
                  <a:pt x="24418" y="3574"/>
                  <a:pt x="24652" y="3516"/>
                  <a:pt x="24720" y="3484"/>
                </a:cubicBezTo>
                <a:cubicBezTo>
                  <a:pt x="24788" y="3452"/>
                  <a:pt x="25028" y="3359"/>
                  <a:pt x="25103" y="3348"/>
                </a:cubicBezTo>
                <a:cubicBezTo>
                  <a:pt x="25178" y="3335"/>
                  <a:pt x="25326" y="3274"/>
                  <a:pt x="25433" y="3212"/>
                </a:cubicBezTo>
                <a:lnTo>
                  <a:pt x="25537" y="3208"/>
                </a:lnTo>
                <a:cubicBezTo>
                  <a:pt x="25680" y="3202"/>
                  <a:pt x="25789" y="3154"/>
                  <a:pt x="25910" y="3112"/>
                </a:cubicBezTo>
                <a:cubicBezTo>
                  <a:pt x="25938" y="3103"/>
                  <a:pt x="25970" y="3076"/>
                  <a:pt x="26004" y="3076"/>
                </a:cubicBezTo>
                <a:cubicBezTo>
                  <a:pt x="26023" y="3076"/>
                  <a:pt x="26042" y="3084"/>
                  <a:pt x="26061" y="3109"/>
                </a:cubicBezTo>
                <a:cubicBezTo>
                  <a:pt x="26061" y="3110"/>
                  <a:pt x="26063" y="3110"/>
                  <a:pt x="26066" y="3110"/>
                </a:cubicBezTo>
                <a:cubicBezTo>
                  <a:pt x="26080" y="3110"/>
                  <a:pt x="26118" y="3101"/>
                  <a:pt x="26131" y="3090"/>
                </a:cubicBezTo>
                <a:cubicBezTo>
                  <a:pt x="26229" y="3007"/>
                  <a:pt x="26363" y="2997"/>
                  <a:pt x="26490" y="2973"/>
                </a:cubicBezTo>
                <a:lnTo>
                  <a:pt x="26668" y="2941"/>
                </a:lnTo>
                <a:cubicBezTo>
                  <a:pt x="26861" y="2899"/>
                  <a:pt x="27491" y="2750"/>
                  <a:pt x="27673" y="2718"/>
                </a:cubicBezTo>
                <a:cubicBezTo>
                  <a:pt x="27854" y="2685"/>
                  <a:pt x="28074" y="2629"/>
                  <a:pt x="28162" y="2595"/>
                </a:cubicBezTo>
                <a:lnTo>
                  <a:pt x="28259" y="2610"/>
                </a:lnTo>
                <a:cubicBezTo>
                  <a:pt x="28279" y="2613"/>
                  <a:pt x="28299" y="2614"/>
                  <a:pt x="28318" y="2614"/>
                </a:cubicBezTo>
                <a:cubicBezTo>
                  <a:pt x="28379" y="2614"/>
                  <a:pt x="28436" y="2597"/>
                  <a:pt x="28477" y="2545"/>
                </a:cubicBezTo>
                <a:cubicBezTo>
                  <a:pt x="28490" y="2531"/>
                  <a:pt x="28522" y="2523"/>
                  <a:pt x="28546" y="2521"/>
                </a:cubicBezTo>
                <a:cubicBezTo>
                  <a:pt x="28556" y="2521"/>
                  <a:pt x="28566" y="2521"/>
                  <a:pt x="28577" y="2521"/>
                </a:cubicBezTo>
                <a:cubicBezTo>
                  <a:pt x="28609" y="2521"/>
                  <a:pt x="28642" y="2523"/>
                  <a:pt x="28673" y="2523"/>
                </a:cubicBezTo>
                <a:cubicBezTo>
                  <a:pt x="28696" y="2523"/>
                  <a:pt x="28719" y="2522"/>
                  <a:pt x="28741" y="2518"/>
                </a:cubicBezTo>
                <a:cubicBezTo>
                  <a:pt x="28799" y="2510"/>
                  <a:pt x="28884" y="2496"/>
                  <a:pt x="28903" y="2462"/>
                </a:cubicBezTo>
                <a:lnTo>
                  <a:pt x="28948" y="2382"/>
                </a:lnTo>
                <a:cubicBezTo>
                  <a:pt x="28969" y="2395"/>
                  <a:pt x="29021" y="2400"/>
                  <a:pt x="29082" y="2400"/>
                </a:cubicBezTo>
                <a:cubicBezTo>
                  <a:pt x="29183" y="2400"/>
                  <a:pt x="29311" y="2387"/>
                  <a:pt x="29364" y="2376"/>
                </a:cubicBezTo>
                <a:cubicBezTo>
                  <a:pt x="29452" y="2358"/>
                  <a:pt x="29763" y="2308"/>
                  <a:pt x="29850" y="2288"/>
                </a:cubicBezTo>
                <a:cubicBezTo>
                  <a:pt x="29903" y="2276"/>
                  <a:pt x="29955" y="2270"/>
                  <a:pt x="29991" y="2270"/>
                </a:cubicBezTo>
                <a:cubicBezTo>
                  <a:pt x="30015" y="2270"/>
                  <a:pt x="30031" y="2272"/>
                  <a:pt x="30037" y="2278"/>
                </a:cubicBezTo>
                <a:lnTo>
                  <a:pt x="30048" y="2276"/>
                </a:lnTo>
                <a:cubicBezTo>
                  <a:pt x="30098" y="2267"/>
                  <a:pt x="30146" y="2249"/>
                  <a:pt x="30196" y="2249"/>
                </a:cubicBezTo>
                <a:cubicBezTo>
                  <a:pt x="30230" y="2249"/>
                  <a:pt x="30266" y="2258"/>
                  <a:pt x="30303" y="2284"/>
                </a:cubicBezTo>
                <a:lnTo>
                  <a:pt x="30322" y="2297"/>
                </a:lnTo>
                <a:cubicBezTo>
                  <a:pt x="30386" y="2257"/>
                  <a:pt x="30495" y="2219"/>
                  <a:pt x="30527" y="2200"/>
                </a:cubicBezTo>
                <a:cubicBezTo>
                  <a:pt x="30536" y="2194"/>
                  <a:pt x="30547" y="2191"/>
                  <a:pt x="30557" y="2191"/>
                </a:cubicBezTo>
                <a:cubicBezTo>
                  <a:pt x="30578" y="2191"/>
                  <a:pt x="30598" y="2203"/>
                  <a:pt x="30604" y="2214"/>
                </a:cubicBezTo>
                <a:cubicBezTo>
                  <a:pt x="30604" y="2215"/>
                  <a:pt x="30607" y="2216"/>
                  <a:pt x="30611" y="2216"/>
                </a:cubicBezTo>
                <a:cubicBezTo>
                  <a:pt x="30660" y="2216"/>
                  <a:pt x="30941" y="2136"/>
                  <a:pt x="31059" y="2129"/>
                </a:cubicBezTo>
                <a:cubicBezTo>
                  <a:pt x="31085" y="2127"/>
                  <a:pt x="31113" y="2127"/>
                  <a:pt x="31142" y="2127"/>
                </a:cubicBezTo>
                <a:cubicBezTo>
                  <a:pt x="31255" y="2127"/>
                  <a:pt x="31378" y="2138"/>
                  <a:pt x="31446" y="2156"/>
                </a:cubicBezTo>
                <a:lnTo>
                  <a:pt x="31478" y="2136"/>
                </a:lnTo>
                <a:lnTo>
                  <a:pt x="31576" y="2073"/>
                </a:lnTo>
                <a:cubicBezTo>
                  <a:pt x="31582" y="2073"/>
                  <a:pt x="31588" y="2073"/>
                  <a:pt x="31594" y="2073"/>
                </a:cubicBezTo>
                <a:cubicBezTo>
                  <a:pt x="31709" y="2073"/>
                  <a:pt x="31874" y="2059"/>
                  <a:pt x="31973" y="2041"/>
                </a:cubicBezTo>
                <a:lnTo>
                  <a:pt x="32069" y="2067"/>
                </a:lnTo>
                <a:lnTo>
                  <a:pt x="32170" y="2092"/>
                </a:lnTo>
                <a:cubicBezTo>
                  <a:pt x="32175" y="2051"/>
                  <a:pt x="32190" y="2028"/>
                  <a:pt x="32208" y="2028"/>
                </a:cubicBezTo>
                <a:cubicBezTo>
                  <a:pt x="32217" y="2028"/>
                  <a:pt x="32227" y="2034"/>
                  <a:pt x="32237" y="2047"/>
                </a:cubicBezTo>
                <a:lnTo>
                  <a:pt x="32276" y="2063"/>
                </a:lnTo>
                <a:lnTo>
                  <a:pt x="32357" y="2099"/>
                </a:lnTo>
                <a:cubicBezTo>
                  <a:pt x="32453" y="2078"/>
                  <a:pt x="32620" y="2054"/>
                  <a:pt x="32730" y="2044"/>
                </a:cubicBezTo>
                <a:lnTo>
                  <a:pt x="32828" y="2023"/>
                </a:lnTo>
                <a:lnTo>
                  <a:pt x="32916" y="2004"/>
                </a:lnTo>
                <a:cubicBezTo>
                  <a:pt x="32918" y="2004"/>
                  <a:pt x="32919" y="2004"/>
                  <a:pt x="32921" y="2004"/>
                </a:cubicBezTo>
                <a:cubicBezTo>
                  <a:pt x="33007" y="2004"/>
                  <a:pt x="33163" y="2039"/>
                  <a:pt x="33227" y="2039"/>
                </a:cubicBezTo>
                <a:cubicBezTo>
                  <a:pt x="33237" y="2039"/>
                  <a:pt x="33244" y="2038"/>
                  <a:pt x="33249" y="2036"/>
                </a:cubicBezTo>
                <a:cubicBezTo>
                  <a:pt x="33282" y="2023"/>
                  <a:pt x="33397" y="1953"/>
                  <a:pt x="33457" y="1953"/>
                </a:cubicBezTo>
                <a:cubicBezTo>
                  <a:pt x="33464" y="1953"/>
                  <a:pt x="33471" y="1954"/>
                  <a:pt x="33477" y="1956"/>
                </a:cubicBezTo>
                <a:cubicBezTo>
                  <a:pt x="33526" y="1979"/>
                  <a:pt x="34196" y="1979"/>
                  <a:pt x="34434" y="1979"/>
                </a:cubicBezTo>
                <a:cubicBezTo>
                  <a:pt x="34644" y="1979"/>
                  <a:pt x="34906" y="2042"/>
                  <a:pt x="35000" y="2042"/>
                </a:cubicBezTo>
                <a:cubicBezTo>
                  <a:pt x="35013" y="2042"/>
                  <a:pt x="35022" y="2041"/>
                  <a:pt x="35028" y="2038"/>
                </a:cubicBezTo>
                <a:cubicBezTo>
                  <a:pt x="35072" y="2020"/>
                  <a:pt x="35153" y="2005"/>
                  <a:pt x="35218" y="2005"/>
                </a:cubicBezTo>
                <a:cubicBezTo>
                  <a:pt x="35227" y="2005"/>
                  <a:pt x="35236" y="2005"/>
                  <a:pt x="35244" y="2006"/>
                </a:cubicBezTo>
                <a:lnTo>
                  <a:pt x="35300" y="2023"/>
                </a:lnTo>
                <a:cubicBezTo>
                  <a:pt x="35365" y="2044"/>
                  <a:pt x="35424" y="2078"/>
                  <a:pt x="35478" y="2113"/>
                </a:cubicBezTo>
                <a:lnTo>
                  <a:pt x="35539" y="2153"/>
                </a:lnTo>
                <a:cubicBezTo>
                  <a:pt x="35557" y="2143"/>
                  <a:pt x="35587" y="2139"/>
                  <a:pt x="35623" y="2139"/>
                </a:cubicBezTo>
                <a:cubicBezTo>
                  <a:pt x="35698" y="2139"/>
                  <a:pt x="35796" y="2156"/>
                  <a:pt x="35840" y="2161"/>
                </a:cubicBezTo>
                <a:cubicBezTo>
                  <a:pt x="35906" y="2168"/>
                  <a:pt x="35943" y="2187"/>
                  <a:pt x="35920" y="2201"/>
                </a:cubicBezTo>
                <a:lnTo>
                  <a:pt x="35914" y="2214"/>
                </a:lnTo>
                <a:lnTo>
                  <a:pt x="35888" y="2270"/>
                </a:lnTo>
                <a:cubicBezTo>
                  <a:pt x="35846" y="2268"/>
                  <a:pt x="35774" y="2255"/>
                  <a:pt x="35730" y="2255"/>
                </a:cubicBezTo>
                <a:cubicBezTo>
                  <a:pt x="35712" y="2255"/>
                  <a:pt x="35698" y="2257"/>
                  <a:pt x="35694" y="2264"/>
                </a:cubicBezTo>
                <a:cubicBezTo>
                  <a:pt x="35683" y="2285"/>
                  <a:pt x="35628" y="2343"/>
                  <a:pt x="35595" y="2343"/>
                </a:cubicBezTo>
                <a:cubicBezTo>
                  <a:pt x="35590" y="2343"/>
                  <a:pt x="35586" y="2342"/>
                  <a:pt x="35582" y="2339"/>
                </a:cubicBezTo>
                <a:cubicBezTo>
                  <a:pt x="35572" y="2331"/>
                  <a:pt x="35554" y="2327"/>
                  <a:pt x="35532" y="2327"/>
                </a:cubicBezTo>
                <a:cubicBezTo>
                  <a:pt x="35496" y="2327"/>
                  <a:pt x="35448" y="2338"/>
                  <a:pt x="35406" y="2358"/>
                </a:cubicBezTo>
                <a:lnTo>
                  <a:pt x="35361" y="2328"/>
                </a:lnTo>
                <a:cubicBezTo>
                  <a:pt x="35334" y="2309"/>
                  <a:pt x="35313" y="2302"/>
                  <a:pt x="35293" y="2302"/>
                </a:cubicBezTo>
                <a:cubicBezTo>
                  <a:pt x="35264" y="2302"/>
                  <a:pt x="35238" y="2317"/>
                  <a:pt x="35200" y="2331"/>
                </a:cubicBezTo>
                <a:lnTo>
                  <a:pt x="35124" y="2358"/>
                </a:lnTo>
                <a:cubicBezTo>
                  <a:pt x="35028" y="2376"/>
                  <a:pt x="34838" y="2401"/>
                  <a:pt x="34702" y="2417"/>
                </a:cubicBezTo>
                <a:lnTo>
                  <a:pt x="34585" y="2441"/>
                </a:lnTo>
                <a:cubicBezTo>
                  <a:pt x="34461" y="2467"/>
                  <a:pt x="34346" y="2523"/>
                  <a:pt x="34208" y="2523"/>
                </a:cubicBezTo>
                <a:cubicBezTo>
                  <a:pt x="34196" y="2523"/>
                  <a:pt x="34183" y="2553"/>
                  <a:pt x="34168" y="2568"/>
                </a:cubicBezTo>
                <a:lnTo>
                  <a:pt x="34156" y="2581"/>
                </a:lnTo>
                <a:cubicBezTo>
                  <a:pt x="34145" y="2587"/>
                  <a:pt x="34117" y="2590"/>
                  <a:pt x="34085" y="2590"/>
                </a:cubicBezTo>
                <a:cubicBezTo>
                  <a:pt x="34066" y="2590"/>
                  <a:pt x="34047" y="2589"/>
                  <a:pt x="34027" y="2587"/>
                </a:cubicBezTo>
                <a:lnTo>
                  <a:pt x="33970" y="2606"/>
                </a:lnTo>
                <a:cubicBezTo>
                  <a:pt x="33901" y="2629"/>
                  <a:pt x="33831" y="2661"/>
                  <a:pt x="33750" y="2661"/>
                </a:cubicBezTo>
                <a:cubicBezTo>
                  <a:pt x="33738" y="2661"/>
                  <a:pt x="33727" y="2661"/>
                  <a:pt x="33715" y="2659"/>
                </a:cubicBezTo>
                <a:cubicBezTo>
                  <a:pt x="33712" y="2659"/>
                  <a:pt x="33708" y="2658"/>
                  <a:pt x="33704" y="2658"/>
                </a:cubicBezTo>
                <a:cubicBezTo>
                  <a:pt x="33668" y="2658"/>
                  <a:pt x="33628" y="2678"/>
                  <a:pt x="33595" y="2693"/>
                </a:cubicBezTo>
                <a:lnTo>
                  <a:pt x="33472" y="2744"/>
                </a:lnTo>
                <a:cubicBezTo>
                  <a:pt x="33339" y="2803"/>
                  <a:pt x="33179" y="2874"/>
                  <a:pt x="33116" y="2903"/>
                </a:cubicBezTo>
                <a:lnTo>
                  <a:pt x="33184" y="2968"/>
                </a:lnTo>
                <a:lnTo>
                  <a:pt x="33196" y="2979"/>
                </a:lnTo>
                <a:cubicBezTo>
                  <a:pt x="33202" y="2990"/>
                  <a:pt x="33172" y="2997"/>
                  <a:pt x="33146" y="2997"/>
                </a:cubicBezTo>
                <a:cubicBezTo>
                  <a:pt x="33134" y="2997"/>
                  <a:pt x="33122" y="2995"/>
                  <a:pt x="33116" y="2992"/>
                </a:cubicBezTo>
                <a:cubicBezTo>
                  <a:pt x="33114" y="2991"/>
                  <a:pt x="33111" y="2991"/>
                  <a:pt x="33109" y="2991"/>
                </a:cubicBezTo>
                <a:cubicBezTo>
                  <a:pt x="33089" y="2991"/>
                  <a:pt x="33061" y="3020"/>
                  <a:pt x="33043" y="3061"/>
                </a:cubicBezTo>
                <a:lnTo>
                  <a:pt x="32993" y="2981"/>
                </a:lnTo>
                <a:cubicBezTo>
                  <a:pt x="32971" y="2946"/>
                  <a:pt x="32959" y="2931"/>
                  <a:pt x="32944" y="2931"/>
                </a:cubicBezTo>
                <a:cubicBezTo>
                  <a:pt x="32930" y="2931"/>
                  <a:pt x="32913" y="2945"/>
                  <a:pt x="32884" y="2970"/>
                </a:cubicBezTo>
                <a:cubicBezTo>
                  <a:pt x="32813" y="3028"/>
                  <a:pt x="32760" y="3117"/>
                  <a:pt x="32644" y="3117"/>
                </a:cubicBezTo>
                <a:cubicBezTo>
                  <a:pt x="32627" y="3117"/>
                  <a:pt x="32608" y="3115"/>
                  <a:pt x="32588" y="3111"/>
                </a:cubicBezTo>
                <a:cubicBezTo>
                  <a:pt x="32579" y="3108"/>
                  <a:pt x="32569" y="3107"/>
                  <a:pt x="32560" y="3107"/>
                </a:cubicBezTo>
                <a:cubicBezTo>
                  <a:pt x="32551" y="3107"/>
                  <a:pt x="32541" y="3108"/>
                  <a:pt x="32533" y="3111"/>
                </a:cubicBezTo>
                <a:lnTo>
                  <a:pt x="32519" y="3114"/>
                </a:lnTo>
                <a:cubicBezTo>
                  <a:pt x="32509" y="3125"/>
                  <a:pt x="32527" y="3162"/>
                  <a:pt x="32541" y="3175"/>
                </a:cubicBezTo>
                <a:cubicBezTo>
                  <a:pt x="32554" y="3189"/>
                  <a:pt x="32441" y="3200"/>
                  <a:pt x="32400" y="3200"/>
                </a:cubicBezTo>
                <a:cubicBezTo>
                  <a:pt x="32359" y="3200"/>
                  <a:pt x="32327" y="3288"/>
                  <a:pt x="32327" y="3317"/>
                </a:cubicBezTo>
                <a:cubicBezTo>
                  <a:pt x="32327" y="3345"/>
                  <a:pt x="32276" y="3375"/>
                  <a:pt x="32213" y="3386"/>
                </a:cubicBezTo>
                <a:lnTo>
                  <a:pt x="32167" y="3402"/>
                </a:lnTo>
                <a:lnTo>
                  <a:pt x="32119" y="3417"/>
                </a:lnTo>
                <a:cubicBezTo>
                  <a:pt x="32071" y="3444"/>
                  <a:pt x="31962" y="3500"/>
                  <a:pt x="31933" y="3506"/>
                </a:cubicBezTo>
                <a:cubicBezTo>
                  <a:pt x="31925" y="3508"/>
                  <a:pt x="31915" y="3509"/>
                  <a:pt x="31903" y="3509"/>
                </a:cubicBezTo>
                <a:cubicBezTo>
                  <a:pt x="31870" y="3509"/>
                  <a:pt x="31825" y="3502"/>
                  <a:pt x="31787" y="3489"/>
                </a:cubicBezTo>
                <a:lnTo>
                  <a:pt x="31786" y="3532"/>
                </a:lnTo>
                <a:cubicBezTo>
                  <a:pt x="31784" y="3615"/>
                  <a:pt x="31680" y="3598"/>
                  <a:pt x="31648" y="3641"/>
                </a:cubicBezTo>
                <a:lnTo>
                  <a:pt x="31619" y="3679"/>
                </a:lnTo>
                <a:cubicBezTo>
                  <a:pt x="31609" y="3729"/>
                  <a:pt x="31515" y="3815"/>
                  <a:pt x="31483" y="3833"/>
                </a:cubicBezTo>
                <a:cubicBezTo>
                  <a:pt x="31451" y="3851"/>
                  <a:pt x="31347" y="3908"/>
                  <a:pt x="31328" y="3932"/>
                </a:cubicBezTo>
                <a:cubicBezTo>
                  <a:pt x="31307" y="3956"/>
                  <a:pt x="31280" y="4035"/>
                  <a:pt x="31264" y="4107"/>
                </a:cubicBezTo>
                <a:lnTo>
                  <a:pt x="31270" y="4171"/>
                </a:lnTo>
                <a:cubicBezTo>
                  <a:pt x="31280" y="4286"/>
                  <a:pt x="31299" y="4401"/>
                  <a:pt x="31324" y="4515"/>
                </a:cubicBezTo>
                <a:cubicBezTo>
                  <a:pt x="31339" y="4576"/>
                  <a:pt x="31376" y="4634"/>
                  <a:pt x="31401" y="4694"/>
                </a:cubicBezTo>
                <a:lnTo>
                  <a:pt x="31428" y="4760"/>
                </a:lnTo>
                <a:cubicBezTo>
                  <a:pt x="31459" y="4832"/>
                  <a:pt x="31497" y="4925"/>
                  <a:pt x="31513" y="4967"/>
                </a:cubicBezTo>
                <a:lnTo>
                  <a:pt x="31505" y="5007"/>
                </a:lnTo>
                <a:cubicBezTo>
                  <a:pt x="31505" y="5007"/>
                  <a:pt x="31571" y="5151"/>
                  <a:pt x="31573" y="5151"/>
                </a:cubicBezTo>
                <a:cubicBezTo>
                  <a:pt x="31600" y="5186"/>
                  <a:pt x="31632" y="5221"/>
                  <a:pt x="31656" y="5258"/>
                </a:cubicBezTo>
                <a:lnTo>
                  <a:pt x="31673" y="5284"/>
                </a:lnTo>
                <a:cubicBezTo>
                  <a:pt x="31662" y="5302"/>
                  <a:pt x="31674" y="5311"/>
                  <a:pt x="31701" y="5311"/>
                </a:cubicBezTo>
                <a:cubicBezTo>
                  <a:pt x="31715" y="5311"/>
                  <a:pt x="31734" y="5308"/>
                  <a:pt x="31755" y="5303"/>
                </a:cubicBezTo>
                <a:lnTo>
                  <a:pt x="31771" y="5378"/>
                </a:lnTo>
                <a:cubicBezTo>
                  <a:pt x="31778" y="5412"/>
                  <a:pt x="31806" y="5442"/>
                  <a:pt x="31826" y="5474"/>
                </a:cubicBezTo>
                <a:cubicBezTo>
                  <a:pt x="31832" y="5485"/>
                  <a:pt x="31842" y="5510"/>
                  <a:pt x="31848" y="5510"/>
                </a:cubicBezTo>
                <a:cubicBezTo>
                  <a:pt x="31859" y="5508"/>
                  <a:pt x="31870" y="5508"/>
                  <a:pt x="31881" y="5508"/>
                </a:cubicBezTo>
                <a:cubicBezTo>
                  <a:pt x="32015" y="5508"/>
                  <a:pt x="32121" y="5595"/>
                  <a:pt x="32247" y="5601"/>
                </a:cubicBezTo>
                <a:cubicBezTo>
                  <a:pt x="32313" y="5605"/>
                  <a:pt x="32384" y="5649"/>
                  <a:pt x="32424" y="5649"/>
                </a:cubicBezTo>
                <a:cubicBezTo>
                  <a:pt x="32430" y="5649"/>
                  <a:pt x="32436" y="5648"/>
                  <a:pt x="32441" y="5646"/>
                </a:cubicBezTo>
                <a:cubicBezTo>
                  <a:pt x="32470" y="5629"/>
                  <a:pt x="32493" y="5623"/>
                  <a:pt x="32513" y="5623"/>
                </a:cubicBezTo>
                <a:cubicBezTo>
                  <a:pt x="32564" y="5623"/>
                  <a:pt x="32591" y="5667"/>
                  <a:pt x="32631" y="5692"/>
                </a:cubicBezTo>
                <a:cubicBezTo>
                  <a:pt x="32637" y="5697"/>
                  <a:pt x="32647" y="5697"/>
                  <a:pt x="32658" y="5697"/>
                </a:cubicBezTo>
                <a:cubicBezTo>
                  <a:pt x="32666" y="5697"/>
                  <a:pt x="32675" y="5697"/>
                  <a:pt x="32684" y="5697"/>
                </a:cubicBezTo>
                <a:lnTo>
                  <a:pt x="33055" y="5697"/>
                </a:lnTo>
                <a:cubicBezTo>
                  <a:pt x="33158" y="5697"/>
                  <a:pt x="33312" y="5689"/>
                  <a:pt x="33397" y="5681"/>
                </a:cubicBezTo>
                <a:lnTo>
                  <a:pt x="33473" y="5697"/>
                </a:lnTo>
                <a:lnTo>
                  <a:pt x="33598" y="5724"/>
                </a:lnTo>
                <a:cubicBezTo>
                  <a:pt x="33734" y="5710"/>
                  <a:pt x="34141" y="5626"/>
                  <a:pt x="34256" y="5617"/>
                </a:cubicBezTo>
                <a:cubicBezTo>
                  <a:pt x="34373" y="5607"/>
                  <a:pt x="34647" y="5570"/>
                  <a:pt x="34716" y="5551"/>
                </a:cubicBezTo>
                <a:cubicBezTo>
                  <a:pt x="34786" y="5532"/>
                  <a:pt x="35110" y="5409"/>
                  <a:pt x="35214" y="5372"/>
                </a:cubicBezTo>
                <a:cubicBezTo>
                  <a:pt x="35310" y="5339"/>
                  <a:pt x="35444" y="5304"/>
                  <a:pt x="35486" y="5304"/>
                </a:cubicBezTo>
                <a:cubicBezTo>
                  <a:pt x="35489" y="5304"/>
                  <a:pt x="35492" y="5304"/>
                  <a:pt x="35494" y="5305"/>
                </a:cubicBezTo>
                <a:cubicBezTo>
                  <a:pt x="35497" y="5305"/>
                  <a:pt x="35499" y="5305"/>
                  <a:pt x="35502" y="5305"/>
                </a:cubicBezTo>
                <a:cubicBezTo>
                  <a:pt x="35532" y="5305"/>
                  <a:pt x="35579" y="5279"/>
                  <a:pt x="35610" y="5245"/>
                </a:cubicBezTo>
                <a:lnTo>
                  <a:pt x="35614" y="5199"/>
                </a:lnTo>
                <a:lnTo>
                  <a:pt x="35627" y="5088"/>
                </a:lnTo>
                <a:cubicBezTo>
                  <a:pt x="35641" y="5099"/>
                  <a:pt x="35656" y="5103"/>
                  <a:pt x="35671" y="5103"/>
                </a:cubicBezTo>
                <a:cubicBezTo>
                  <a:pt x="35724" y="5103"/>
                  <a:pt x="35781" y="5051"/>
                  <a:pt x="35800" y="5020"/>
                </a:cubicBezTo>
                <a:cubicBezTo>
                  <a:pt x="35824" y="4979"/>
                  <a:pt x="35859" y="4931"/>
                  <a:pt x="35879" y="4914"/>
                </a:cubicBezTo>
                <a:lnTo>
                  <a:pt x="35901" y="4901"/>
                </a:lnTo>
                <a:lnTo>
                  <a:pt x="35922" y="4890"/>
                </a:lnTo>
                <a:cubicBezTo>
                  <a:pt x="35949" y="4885"/>
                  <a:pt x="36162" y="4824"/>
                  <a:pt x="36208" y="4774"/>
                </a:cubicBezTo>
                <a:cubicBezTo>
                  <a:pt x="36253" y="4725"/>
                  <a:pt x="36303" y="4666"/>
                  <a:pt x="36319" y="4643"/>
                </a:cubicBezTo>
                <a:lnTo>
                  <a:pt x="36340" y="4635"/>
                </a:lnTo>
                <a:lnTo>
                  <a:pt x="36421" y="4602"/>
                </a:lnTo>
                <a:cubicBezTo>
                  <a:pt x="36410" y="4539"/>
                  <a:pt x="36404" y="4469"/>
                  <a:pt x="36407" y="4445"/>
                </a:cubicBezTo>
                <a:lnTo>
                  <a:pt x="36423" y="4432"/>
                </a:lnTo>
                <a:cubicBezTo>
                  <a:pt x="36474" y="4389"/>
                  <a:pt x="36513" y="4349"/>
                  <a:pt x="36516" y="4280"/>
                </a:cubicBezTo>
                <a:lnTo>
                  <a:pt x="36519" y="4204"/>
                </a:lnTo>
                <a:cubicBezTo>
                  <a:pt x="36521" y="4205"/>
                  <a:pt x="36523" y="4205"/>
                  <a:pt x="36526" y="4205"/>
                </a:cubicBezTo>
                <a:cubicBezTo>
                  <a:pt x="36611" y="4205"/>
                  <a:pt x="36781" y="4059"/>
                  <a:pt x="36812" y="3996"/>
                </a:cubicBezTo>
                <a:cubicBezTo>
                  <a:pt x="36846" y="3932"/>
                  <a:pt x="36863" y="3854"/>
                  <a:pt x="36851" y="3823"/>
                </a:cubicBezTo>
                <a:lnTo>
                  <a:pt x="36847" y="3794"/>
                </a:lnTo>
                <a:lnTo>
                  <a:pt x="36847" y="3782"/>
                </a:lnTo>
                <a:cubicBezTo>
                  <a:pt x="36859" y="3772"/>
                  <a:pt x="36882" y="3767"/>
                  <a:pt x="36908" y="3767"/>
                </a:cubicBezTo>
                <a:cubicBezTo>
                  <a:pt x="36925" y="3767"/>
                  <a:pt x="36944" y="3769"/>
                  <a:pt x="36961" y="3774"/>
                </a:cubicBezTo>
                <a:lnTo>
                  <a:pt x="36953" y="3719"/>
                </a:lnTo>
                <a:cubicBezTo>
                  <a:pt x="36948" y="3697"/>
                  <a:pt x="36921" y="3666"/>
                  <a:pt x="36931" y="3657"/>
                </a:cubicBezTo>
                <a:lnTo>
                  <a:pt x="36980" y="3607"/>
                </a:lnTo>
                <a:cubicBezTo>
                  <a:pt x="36969" y="3546"/>
                  <a:pt x="37009" y="3439"/>
                  <a:pt x="37070" y="3367"/>
                </a:cubicBezTo>
                <a:lnTo>
                  <a:pt x="37134" y="3309"/>
                </a:lnTo>
                <a:cubicBezTo>
                  <a:pt x="37150" y="3294"/>
                  <a:pt x="37165" y="3289"/>
                  <a:pt x="37178" y="3289"/>
                </a:cubicBezTo>
                <a:cubicBezTo>
                  <a:pt x="37212" y="3289"/>
                  <a:pt x="37238" y="3325"/>
                  <a:pt x="37270" y="3335"/>
                </a:cubicBezTo>
                <a:cubicBezTo>
                  <a:pt x="37285" y="3340"/>
                  <a:pt x="37308" y="3343"/>
                  <a:pt x="37328" y="3343"/>
                </a:cubicBezTo>
                <a:cubicBezTo>
                  <a:pt x="37349" y="3343"/>
                  <a:pt x="37368" y="3340"/>
                  <a:pt x="37376" y="3332"/>
                </a:cubicBezTo>
                <a:lnTo>
                  <a:pt x="37443" y="3266"/>
                </a:lnTo>
                <a:cubicBezTo>
                  <a:pt x="37534" y="3280"/>
                  <a:pt x="38044" y="3292"/>
                  <a:pt x="38575" y="3292"/>
                </a:cubicBezTo>
                <a:lnTo>
                  <a:pt x="39113" y="3292"/>
                </a:lnTo>
                <a:cubicBezTo>
                  <a:pt x="39170" y="3296"/>
                  <a:pt x="39487" y="3387"/>
                  <a:pt x="39616" y="3387"/>
                </a:cubicBezTo>
                <a:cubicBezTo>
                  <a:pt x="39621" y="3387"/>
                  <a:pt x="39626" y="3386"/>
                  <a:pt x="39631" y="3386"/>
                </a:cubicBezTo>
                <a:cubicBezTo>
                  <a:pt x="39736" y="3379"/>
                  <a:pt x="39898" y="3338"/>
                  <a:pt x="39955" y="3338"/>
                </a:cubicBezTo>
                <a:cubicBezTo>
                  <a:pt x="39961" y="3338"/>
                  <a:pt x="39966" y="3339"/>
                  <a:pt x="39970" y="3340"/>
                </a:cubicBezTo>
                <a:cubicBezTo>
                  <a:pt x="40002" y="3351"/>
                  <a:pt x="40100" y="3370"/>
                  <a:pt x="40152" y="3370"/>
                </a:cubicBezTo>
                <a:cubicBezTo>
                  <a:pt x="40159" y="3370"/>
                  <a:pt x="40165" y="3369"/>
                  <a:pt x="40170" y="3369"/>
                </a:cubicBezTo>
                <a:cubicBezTo>
                  <a:pt x="40174" y="3368"/>
                  <a:pt x="40181" y="3368"/>
                  <a:pt x="40191" y="3368"/>
                </a:cubicBezTo>
                <a:cubicBezTo>
                  <a:pt x="40284" y="3368"/>
                  <a:pt x="40630" y="3394"/>
                  <a:pt x="40758" y="3404"/>
                </a:cubicBezTo>
                <a:cubicBezTo>
                  <a:pt x="40899" y="3415"/>
                  <a:pt x="41237" y="3415"/>
                  <a:pt x="41318" y="3425"/>
                </a:cubicBezTo>
                <a:cubicBezTo>
                  <a:pt x="41382" y="3432"/>
                  <a:pt x="41493" y="3437"/>
                  <a:pt x="41591" y="3437"/>
                </a:cubicBezTo>
                <a:cubicBezTo>
                  <a:pt x="41617" y="3437"/>
                  <a:pt x="41641" y="3436"/>
                  <a:pt x="41664" y="3436"/>
                </a:cubicBezTo>
                <a:lnTo>
                  <a:pt x="41746" y="3490"/>
                </a:lnTo>
                <a:cubicBezTo>
                  <a:pt x="41779" y="3513"/>
                  <a:pt x="41815" y="3518"/>
                  <a:pt x="41852" y="3518"/>
                </a:cubicBezTo>
                <a:cubicBezTo>
                  <a:pt x="41884" y="3518"/>
                  <a:pt x="41917" y="3514"/>
                  <a:pt x="41948" y="3514"/>
                </a:cubicBezTo>
                <a:cubicBezTo>
                  <a:pt x="41970" y="3514"/>
                  <a:pt x="41991" y="3516"/>
                  <a:pt x="42010" y="3522"/>
                </a:cubicBezTo>
                <a:cubicBezTo>
                  <a:pt x="42036" y="3531"/>
                  <a:pt x="42061" y="3534"/>
                  <a:pt x="42085" y="3534"/>
                </a:cubicBezTo>
                <a:cubicBezTo>
                  <a:pt x="42141" y="3534"/>
                  <a:pt x="42194" y="3518"/>
                  <a:pt x="42248" y="3518"/>
                </a:cubicBezTo>
                <a:cubicBezTo>
                  <a:pt x="42256" y="3518"/>
                  <a:pt x="42264" y="3518"/>
                  <a:pt x="42271" y="3519"/>
                </a:cubicBezTo>
                <a:lnTo>
                  <a:pt x="42324" y="3524"/>
                </a:lnTo>
                <a:cubicBezTo>
                  <a:pt x="42380" y="3535"/>
                  <a:pt x="42627" y="3575"/>
                  <a:pt x="42702" y="3586"/>
                </a:cubicBezTo>
                <a:cubicBezTo>
                  <a:pt x="42777" y="3598"/>
                  <a:pt x="43219" y="3634"/>
                  <a:pt x="43363" y="3642"/>
                </a:cubicBezTo>
                <a:cubicBezTo>
                  <a:pt x="43507" y="3649"/>
                  <a:pt x="43651" y="3657"/>
                  <a:pt x="43661" y="3657"/>
                </a:cubicBezTo>
                <a:cubicBezTo>
                  <a:pt x="43670" y="3657"/>
                  <a:pt x="43912" y="3755"/>
                  <a:pt x="44023" y="3755"/>
                </a:cubicBezTo>
                <a:cubicBezTo>
                  <a:pt x="44026" y="3755"/>
                  <a:pt x="44029" y="3755"/>
                  <a:pt x="44033" y="3754"/>
                </a:cubicBezTo>
                <a:cubicBezTo>
                  <a:pt x="44137" y="3748"/>
                  <a:pt x="44276" y="3724"/>
                  <a:pt x="44342" y="3700"/>
                </a:cubicBezTo>
                <a:lnTo>
                  <a:pt x="44354" y="3713"/>
                </a:lnTo>
                <a:cubicBezTo>
                  <a:pt x="44387" y="3742"/>
                  <a:pt x="44424" y="3750"/>
                  <a:pt x="44460" y="3750"/>
                </a:cubicBezTo>
                <a:cubicBezTo>
                  <a:pt x="44486" y="3750"/>
                  <a:pt x="44512" y="3746"/>
                  <a:pt x="44535" y="3742"/>
                </a:cubicBezTo>
                <a:lnTo>
                  <a:pt x="44588" y="3734"/>
                </a:lnTo>
                <a:cubicBezTo>
                  <a:pt x="44633" y="3751"/>
                  <a:pt x="44718" y="3774"/>
                  <a:pt x="44774" y="3785"/>
                </a:cubicBezTo>
                <a:lnTo>
                  <a:pt x="44830" y="3790"/>
                </a:lnTo>
                <a:cubicBezTo>
                  <a:pt x="44867" y="3792"/>
                  <a:pt x="44905" y="3795"/>
                  <a:pt x="44943" y="3795"/>
                </a:cubicBezTo>
                <a:cubicBezTo>
                  <a:pt x="44971" y="3795"/>
                  <a:pt x="44998" y="3794"/>
                  <a:pt x="45025" y="3790"/>
                </a:cubicBezTo>
                <a:cubicBezTo>
                  <a:pt x="45036" y="3788"/>
                  <a:pt x="45047" y="3787"/>
                  <a:pt x="45058" y="3787"/>
                </a:cubicBezTo>
                <a:cubicBezTo>
                  <a:pt x="45123" y="3787"/>
                  <a:pt x="45188" y="3814"/>
                  <a:pt x="45255" y="3814"/>
                </a:cubicBezTo>
                <a:cubicBezTo>
                  <a:pt x="45284" y="3814"/>
                  <a:pt x="45314" y="3809"/>
                  <a:pt x="45344" y="3794"/>
                </a:cubicBezTo>
                <a:cubicBezTo>
                  <a:pt x="45348" y="3793"/>
                  <a:pt x="45351" y="3792"/>
                  <a:pt x="45356" y="3792"/>
                </a:cubicBezTo>
                <a:cubicBezTo>
                  <a:pt x="45388" y="3792"/>
                  <a:pt x="45443" y="3829"/>
                  <a:pt x="45487" y="3835"/>
                </a:cubicBezTo>
                <a:cubicBezTo>
                  <a:pt x="45507" y="3837"/>
                  <a:pt x="45527" y="3838"/>
                  <a:pt x="45548" y="3838"/>
                </a:cubicBezTo>
                <a:cubicBezTo>
                  <a:pt x="45578" y="3838"/>
                  <a:pt x="45608" y="3836"/>
                  <a:pt x="45638" y="3836"/>
                </a:cubicBezTo>
                <a:cubicBezTo>
                  <a:pt x="45652" y="3836"/>
                  <a:pt x="45666" y="3837"/>
                  <a:pt x="45680" y="3838"/>
                </a:cubicBezTo>
                <a:cubicBezTo>
                  <a:pt x="45732" y="3841"/>
                  <a:pt x="45784" y="3852"/>
                  <a:pt x="45834" y="3865"/>
                </a:cubicBezTo>
                <a:cubicBezTo>
                  <a:pt x="45840" y="3867"/>
                  <a:pt x="45845" y="3867"/>
                  <a:pt x="45851" y="3867"/>
                </a:cubicBezTo>
                <a:cubicBezTo>
                  <a:pt x="45874" y="3867"/>
                  <a:pt x="45899" y="3855"/>
                  <a:pt x="45925" y="3855"/>
                </a:cubicBezTo>
                <a:cubicBezTo>
                  <a:pt x="45943" y="3855"/>
                  <a:pt x="45961" y="3860"/>
                  <a:pt x="45980" y="3878"/>
                </a:cubicBezTo>
                <a:lnTo>
                  <a:pt x="46004" y="3900"/>
                </a:lnTo>
                <a:cubicBezTo>
                  <a:pt x="46064" y="3891"/>
                  <a:pt x="46258" y="3880"/>
                  <a:pt x="46376" y="3880"/>
                </a:cubicBezTo>
                <a:cubicBezTo>
                  <a:pt x="46406" y="3880"/>
                  <a:pt x="46431" y="3881"/>
                  <a:pt x="46447" y="3883"/>
                </a:cubicBezTo>
                <a:cubicBezTo>
                  <a:pt x="46527" y="3890"/>
                  <a:pt x="46725" y="3949"/>
                  <a:pt x="46795" y="3949"/>
                </a:cubicBezTo>
                <a:cubicBezTo>
                  <a:pt x="46799" y="3949"/>
                  <a:pt x="46802" y="3949"/>
                  <a:pt x="46804" y="3948"/>
                </a:cubicBezTo>
                <a:cubicBezTo>
                  <a:pt x="46809" y="3948"/>
                  <a:pt x="46814" y="3947"/>
                  <a:pt x="46820" y="3947"/>
                </a:cubicBezTo>
                <a:cubicBezTo>
                  <a:pt x="46889" y="3947"/>
                  <a:pt x="47048" y="3984"/>
                  <a:pt x="47113" y="3984"/>
                </a:cubicBezTo>
                <a:cubicBezTo>
                  <a:pt x="47117" y="3984"/>
                  <a:pt x="47121" y="3984"/>
                  <a:pt x="47125" y="3983"/>
                </a:cubicBezTo>
                <a:cubicBezTo>
                  <a:pt x="47182" y="3977"/>
                  <a:pt x="47304" y="3961"/>
                  <a:pt x="47394" y="3951"/>
                </a:cubicBezTo>
                <a:lnTo>
                  <a:pt x="47448" y="3977"/>
                </a:lnTo>
                <a:cubicBezTo>
                  <a:pt x="47536" y="4020"/>
                  <a:pt x="47621" y="4011"/>
                  <a:pt x="47708" y="4019"/>
                </a:cubicBezTo>
                <a:lnTo>
                  <a:pt x="47804" y="4028"/>
                </a:lnTo>
                <a:cubicBezTo>
                  <a:pt x="47908" y="4046"/>
                  <a:pt x="48242" y="4096"/>
                  <a:pt x="48548" y="4139"/>
                </a:cubicBezTo>
                <a:lnTo>
                  <a:pt x="48833" y="4110"/>
                </a:lnTo>
                <a:lnTo>
                  <a:pt x="48873" y="4107"/>
                </a:lnTo>
                <a:cubicBezTo>
                  <a:pt x="48920" y="4123"/>
                  <a:pt x="49293" y="4203"/>
                  <a:pt x="49423" y="4216"/>
                </a:cubicBezTo>
                <a:cubicBezTo>
                  <a:pt x="49551" y="4227"/>
                  <a:pt x="49996" y="4262"/>
                  <a:pt x="50126" y="4272"/>
                </a:cubicBezTo>
                <a:cubicBezTo>
                  <a:pt x="50241" y="4280"/>
                  <a:pt x="50414" y="4353"/>
                  <a:pt x="50481" y="4353"/>
                </a:cubicBezTo>
                <a:cubicBezTo>
                  <a:pt x="50488" y="4353"/>
                  <a:pt x="50494" y="4352"/>
                  <a:pt x="50499" y="4350"/>
                </a:cubicBezTo>
                <a:cubicBezTo>
                  <a:pt x="50514" y="4343"/>
                  <a:pt x="50540" y="4341"/>
                  <a:pt x="50570" y="4341"/>
                </a:cubicBezTo>
                <a:cubicBezTo>
                  <a:pt x="50626" y="4341"/>
                  <a:pt x="50697" y="4349"/>
                  <a:pt x="50742" y="4349"/>
                </a:cubicBezTo>
                <a:cubicBezTo>
                  <a:pt x="50747" y="4349"/>
                  <a:pt x="50752" y="4349"/>
                  <a:pt x="50757" y="4349"/>
                </a:cubicBezTo>
                <a:cubicBezTo>
                  <a:pt x="50759" y="4348"/>
                  <a:pt x="50761" y="4348"/>
                  <a:pt x="50764" y="4348"/>
                </a:cubicBezTo>
                <a:cubicBezTo>
                  <a:pt x="50832" y="4348"/>
                  <a:pt x="51027" y="4399"/>
                  <a:pt x="51105" y="4399"/>
                </a:cubicBezTo>
                <a:cubicBezTo>
                  <a:pt x="51110" y="4399"/>
                  <a:pt x="51114" y="4399"/>
                  <a:pt x="51118" y="4398"/>
                </a:cubicBezTo>
                <a:cubicBezTo>
                  <a:pt x="51123" y="4398"/>
                  <a:pt x="51128" y="4398"/>
                  <a:pt x="51133" y="4398"/>
                </a:cubicBezTo>
                <a:cubicBezTo>
                  <a:pt x="51211" y="4398"/>
                  <a:pt x="51414" y="4434"/>
                  <a:pt x="51494" y="4434"/>
                </a:cubicBezTo>
                <a:cubicBezTo>
                  <a:pt x="51498" y="4434"/>
                  <a:pt x="51502" y="4434"/>
                  <a:pt x="51506" y="4433"/>
                </a:cubicBezTo>
                <a:cubicBezTo>
                  <a:pt x="51578" y="4430"/>
                  <a:pt x="51738" y="4430"/>
                  <a:pt x="51777" y="4425"/>
                </a:cubicBezTo>
                <a:cubicBezTo>
                  <a:pt x="51815" y="4421"/>
                  <a:pt x="52030" y="4409"/>
                  <a:pt x="52041" y="4341"/>
                </a:cubicBezTo>
                <a:cubicBezTo>
                  <a:pt x="52050" y="4273"/>
                  <a:pt x="52057" y="4158"/>
                  <a:pt x="52054" y="4088"/>
                </a:cubicBezTo>
                <a:lnTo>
                  <a:pt x="52014" y="4052"/>
                </a:lnTo>
                <a:cubicBezTo>
                  <a:pt x="51943" y="3991"/>
                  <a:pt x="52026" y="3955"/>
                  <a:pt x="52022" y="3905"/>
                </a:cubicBezTo>
                <a:cubicBezTo>
                  <a:pt x="52015" y="3847"/>
                  <a:pt x="52033" y="3788"/>
                  <a:pt x="51926" y="3780"/>
                </a:cubicBezTo>
                <a:lnTo>
                  <a:pt x="51894" y="3778"/>
                </a:lnTo>
                <a:cubicBezTo>
                  <a:pt x="51865" y="3756"/>
                  <a:pt x="51895" y="3689"/>
                  <a:pt x="51906" y="3679"/>
                </a:cubicBezTo>
                <a:cubicBezTo>
                  <a:pt x="51908" y="3678"/>
                  <a:pt x="51911" y="3677"/>
                  <a:pt x="51916" y="3677"/>
                </a:cubicBezTo>
                <a:cubicBezTo>
                  <a:pt x="51947" y="3677"/>
                  <a:pt x="52041" y="3706"/>
                  <a:pt x="52082" y="3724"/>
                </a:cubicBezTo>
                <a:cubicBezTo>
                  <a:pt x="52086" y="3725"/>
                  <a:pt x="52088" y="3726"/>
                  <a:pt x="52090" y="3726"/>
                </a:cubicBezTo>
                <a:cubicBezTo>
                  <a:pt x="52115" y="3726"/>
                  <a:pt x="52004" y="3601"/>
                  <a:pt x="51937" y="3601"/>
                </a:cubicBezTo>
                <a:cubicBezTo>
                  <a:pt x="51865" y="3601"/>
                  <a:pt x="51793" y="3530"/>
                  <a:pt x="51788" y="3506"/>
                </a:cubicBezTo>
                <a:cubicBezTo>
                  <a:pt x="51785" y="3490"/>
                  <a:pt x="51728" y="3486"/>
                  <a:pt x="51676" y="3486"/>
                </a:cubicBezTo>
                <a:cubicBezTo>
                  <a:pt x="51645" y="3486"/>
                  <a:pt x="51615" y="3487"/>
                  <a:pt x="51599" y="3489"/>
                </a:cubicBezTo>
                <a:cubicBezTo>
                  <a:pt x="51554" y="3492"/>
                  <a:pt x="51426" y="3503"/>
                  <a:pt x="51315" y="3511"/>
                </a:cubicBezTo>
                <a:lnTo>
                  <a:pt x="51248" y="3417"/>
                </a:lnTo>
                <a:lnTo>
                  <a:pt x="51213" y="3370"/>
                </a:lnTo>
                <a:cubicBezTo>
                  <a:pt x="51149" y="3327"/>
                  <a:pt x="51024" y="3282"/>
                  <a:pt x="50934" y="3269"/>
                </a:cubicBezTo>
                <a:lnTo>
                  <a:pt x="50896" y="3296"/>
                </a:lnTo>
                <a:cubicBezTo>
                  <a:pt x="50859" y="3321"/>
                  <a:pt x="50830" y="3330"/>
                  <a:pt x="50804" y="3330"/>
                </a:cubicBezTo>
                <a:cubicBezTo>
                  <a:pt x="50755" y="3330"/>
                  <a:pt x="50718" y="3296"/>
                  <a:pt x="50670" y="3264"/>
                </a:cubicBezTo>
                <a:lnTo>
                  <a:pt x="50619" y="3232"/>
                </a:lnTo>
                <a:cubicBezTo>
                  <a:pt x="50544" y="3216"/>
                  <a:pt x="50396" y="3199"/>
                  <a:pt x="50361" y="3197"/>
                </a:cubicBezTo>
                <a:cubicBezTo>
                  <a:pt x="50357" y="3197"/>
                  <a:pt x="50353" y="3197"/>
                  <a:pt x="50348" y="3197"/>
                </a:cubicBezTo>
                <a:cubicBezTo>
                  <a:pt x="50331" y="3197"/>
                  <a:pt x="50305" y="3198"/>
                  <a:pt x="50278" y="3198"/>
                </a:cubicBezTo>
                <a:cubicBezTo>
                  <a:pt x="50240" y="3198"/>
                  <a:pt x="50198" y="3196"/>
                  <a:pt x="50170" y="3188"/>
                </a:cubicBezTo>
                <a:cubicBezTo>
                  <a:pt x="50119" y="3170"/>
                  <a:pt x="49732" y="3125"/>
                  <a:pt x="49604" y="3103"/>
                </a:cubicBezTo>
                <a:cubicBezTo>
                  <a:pt x="49476" y="3080"/>
                  <a:pt x="49322" y="3043"/>
                  <a:pt x="49263" y="3019"/>
                </a:cubicBezTo>
                <a:lnTo>
                  <a:pt x="49259" y="3024"/>
                </a:lnTo>
                <a:lnTo>
                  <a:pt x="49182" y="3119"/>
                </a:lnTo>
                <a:cubicBezTo>
                  <a:pt x="49110" y="3065"/>
                  <a:pt x="48954" y="3015"/>
                  <a:pt x="48914" y="3015"/>
                </a:cubicBezTo>
                <a:cubicBezTo>
                  <a:pt x="48913" y="3015"/>
                  <a:pt x="48912" y="3015"/>
                  <a:pt x="48912" y="3015"/>
                </a:cubicBezTo>
                <a:cubicBezTo>
                  <a:pt x="48883" y="3017"/>
                  <a:pt x="48802" y="3034"/>
                  <a:pt x="48751" y="3034"/>
                </a:cubicBezTo>
                <a:cubicBezTo>
                  <a:pt x="48736" y="3034"/>
                  <a:pt x="48724" y="3033"/>
                  <a:pt x="48716" y="3029"/>
                </a:cubicBezTo>
                <a:cubicBezTo>
                  <a:pt x="48683" y="3013"/>
                  <a:pt x="48582" y="3011"/>
                  <a:pt x="48542" y="2999"/>
                </a:cubicBezTo>
                <a:cubicBezTo>
                  <a:pt x="48500" y="2986"/>
                  <a:pt x="48142" y="2949"/>
                  <a:pt x="48018" y="2939"/>
                </a:cubicBezTo>
                <a:cubicBezTo>
                  <a:pt x="47957" y="2935"/>
                  <a:pt x="47883" y="2932"/>
                  <a:pt x="47815" y="2932"/>
                </a:cubicBezTo>
                <a:cubicBezTo>
                  <a:pt x="47747" y="2932"/>
                  <a:pt x="47684" y="2935"/>
                  <a:pt x="47642" y="2939"/>
                </a:cubicBezTo>
                <a:lnTo>
                  <a:pt x="47592" y="2922"/>
                </a:lnTo>
                <a:cubicBezTo>
                  <a:pt x="47541" y="2902"/>
                  <a:pt x="47495" y="2882"/>
                  <a:pt x="47441" y="2882"/>
                </a:cubicBezTo>
                <a:cubicBezTo>
                  <a:pt x="47433" y="2882"/>
                  <a:pt x="47425" y="2882"/>
                  <a:pt x="47416" y="2883"/>
                </a:cubicBezTo>
                <a:cubicBezTo>
                  <a:pt x="47412" y="2884"/>
                  <a:pt x="47409" y="2884"/>
                  <a:pt x="47405" y="2884"/>
                </a:cubicBezTo>
                <a:cubicBezTo>
                  <a:pt x="47368" y="2884"/>
                  <a:pt x="47333" y="2855"/>
                  <a:pt x="47293" y="2855"/>
                </a:cubicBezTo>
                <a:cubicBezTo>
                  <a:pt x="47275" y="2855"/>
                  <a:pt x="47255" y="2861"/>
                  <a:pt x="47234" y="2879"/>
                </a:cubicBezTo>
                <a:cubicBezTo>
                  <a:pt x="47231" y="2881"/>
                  <a:pt x="47226" y="2882"/>
                  <a:pt x="47219" y="2882"/>
                </a:cubicBezTo>
                <a:cubicBezTo>
                  <a:pt x="47186" y="2882"/>
                  <a:pt x="47114" y="2852"/>
                  <a:pt x="47067" y="2837"/>
                </a:cubicBezTo>
                <a:cubicBezTo>
                  <a:pt x="47063" y="2836"/>
                  <a:pt x="47059" y="2835"/>
                  <a:pt x="47055" y="2835"/>
                </a:cubicBezTo>
                <a:cubicBezTo>
                  <a:pt x="47024" y="2835"/>
                  <a:pt x="47000" y="2868"/>
                  <a:pt x="46964" y="2868"/>
                </a:cubicBezTo>
                <a:cubicBezTo>
                  <a:pt x="46949" y="2868"/>
                  <a:pt x="46931" y="2862"/>
                  <a:pt x="46910" y="2846"/>
                </a:cubicBezTo>
                <a:lnTo>
                  <a:pt x="46861" y="2811"/>
                </a:lnTo>
                <a:cubicBezTo>
                  <a:pt x="46842" y="2809"/>
                  <a:pt x="46821" y="2809"/>
                  <a:pt x="46797" y="2809"/>
                </a:cubicBezTo>
                <a:cubicBezTo>
                  <a:pt x="46728" y="2809"/>
                  <a:pt x="46644" y="2815"/>
                  <a:pt x="46580" y="2815"/>
                </a:cubicBezTo>
                <a:cubicBezTo>
                  <a:pt x="46538" y="2815"/>
                  <a:pt x="46505" y="2812"/>
                  <a:pt x="46492" y="2803"/>
                </a:cubicBezTo>
                <a:cubicBezTo>
                  <a:pt x="46454" y="2776"/>
                  <a:pt x="46326" y="2717"/>
                  <a:pt x="46207" y="2670"/>
                </a:cubicBezTo>
                <a:lnTo>
                  <a:pt x="46130" y="2792"/>
                </a:lnTo>
                <a:cubicBezTo>
                  <a:pt x="46128" y="2794"/>
                  <a:pt x="46118" y="2795"/>
                  <a:pt x="46107" y="2795"/>
                </a:cubicBezTo>
                <a:cubicBezTo>
                  <a:pt x="46094" y="2795"/>
                  <a:pt x="46081" y="2794"/>
                  <a:pt x="46077" y="2790"/>
                </a:cubicBezTo>
                <a:cubicBezTo>
                  <a:pt x="46046" y="2753"/>
                  <a:pt x="46006" y="2746"/>
                  <a:pt x="45964" y="2746"/>
                </a:cubicBezTo>
                <a:cubicBezTo>
                  <a:pt x="45942" y="2746"/>
                  <a:pt x="45919" y="2748"/>
                  <a:pt x="45897" y="2748"/>
                </a:cubicBezTo>
                <a:cubicBezTo>
                  <a:pt x="45890" y="2748"/>
                  <a:pt x="45883" y="2748"/>
                  <a:pt x="45876" y="2747"/>
                </a:cubicBezTo>
                <a:lnTo>
                  <a:pt x="45805" y="2741"/>
                </a:lnTo>
                <a:cubicBezTo>
                  <a:pt x="45742" y="2733"/>
                  <a:pt x="45614" y="2696"/>
                  <a:pt x="45554" y="2696"/>
                </a:cubicBezTo>
                <a:cubicBezTo>
                  <a:pt x="45540" y="2696"/>
                  <a:pt x="45530" y="2698"/>
                  <a:pt x="45525" y="2702"/>
                </a:cubicBezTo>
                <a:cubicBezTo>
                  <a:pt x="45498" y="2728"/>
                  <a:pt x="45455" y="2750"/>
                  <a:pt x="45429" y="2754"/>
                </a:cubicBezTo>
                <a:lnTo>
                  <a:pt x="45421" y="2746"/>
                </a:lnTo>
                <a:cubicBezTo>
                  <a:pt x="45380" y="2708"/>
                  <a:pt x="45329" y="2701"/>
                  <a:pt x="45276" y="2701"/>
                </a:cubicBezTo>
                <a:cubicBezTo>
                  <a:pt x="45257" y="2701"/>
                  <a:pt x="45238" y="2702"/>
                  <a:pt x="45219" y="2702"/>
                </a:cubicBezTo>
                <a:cubicBezTo>
                  <a:pt x="45218" y="2702"/>
                  <a:pt x="45217" y="2702"/>
                  <a:pt x="45216" y="2702"/>
                </a:cubicBezTo>
                <a:cubicBezTo>
                  <a:pt x="45173" y="2702"/>
                  <a:pt x="45140" y="2654"/>
                  <a:pt x="45096" y="2654"/>
                </a:cubicBezTo>
                <a:cubicBezTo>
                  <a:pt x="45077" y="2654"/>
                  <a:pt x="45057" y="2663"/>
                  <a:pt x="45033" y="2686"/>
                </a:cubicBezTo>
                <a:lnTo>
                  <a:pt x="44961" y="2757"/>
                </a:lnTo>
                <a:cubicBezTo>
                  <a:pt x="44896" y="2698"/>
                  <a:pt x="44702" y="2646"/>
                  <a:pt x="44532" y="2642"/>
                </a:cubicBezTo>
                <a:lnTo>
                  <a:pt x="44375" y="2634"/>
                </a:lnTo>
                <a:lnTo>
                  <a:pt x="44324" y="2632"/>
                </a:lnTo>
                <a:cubicBezTo>
                  <a:pt x="44322" y="2632"/>
                  <a:pt x="44320" y="2632"/>
                  <a:pt x="44318" y="2632"/>
                </a:cubicBezTo>
                <a:cubicBezTo>
                  <a:pt x="44277" y="2632"/>
                  <a:pt x="44194" y="2650"/>
                  <a:pt x="44148" y="2650"/>
                </a:cubicBezTo>
                <a:cubicBezTo>
                  <a:pt x="44126" y="2650"/>
                  <a:pt x="44112" y="2645"/>
                  <a:pt x="44116" y="2634"/>
                </a:cubicBezTo>
                <a:cubicBezTo>
                  <a:pt x="44121" y="2617"/>
                  <a:pt x="44111" y="2612"/>
                  <a:pt x="44098" y="2612"/>
                </a:cubicBezTo>
                <a:cubicBezTo>
                  <a:pt x="44079" y="2612"/>
                  <a:pt x="44050" y="2623"/>
                  <a:pt x="44037" y="2632"/>
                </a:cubicBezTo>
                <a:cubicBezTo>
                  <a:pt x="44033" y="2635"/>
                  <a:pt x="44027" y="2636"/>
                  <a:pt x="44018" y="2636"/>
                </a:cubicBezTo>
                <a:cubicBezTo>
                  <a:pt x="43974" y="2636"/>
                  <a:pt x="43883" y="2607"/>
                  <a:pt x="43856" y="2593"/>
                </a:cubicBezTo>
                <a:cubicBezTo>
                  <a:pt x="43852" y="2591"/>
                  <a:pt x="43845" y="2590"/>
                  <a:pt x="43837" y="2590"/>
                </a:cubicBezTo>
                <a:cubicBezTo>
                  <a:pt x="43794" y="2590"/>
                  <a:pt x="43707" y="2614"/>
                  <a:pt x="43653" y="2614"/>
                </a:cubicBezTo>
                <a:cubicBezTo>
                  <a:pt x="43640" y="2614"/>
                  <a:pt x="43629" y="2613"/>
                  <a:pt x="43621" y="2610"/>
                </a:cubicBezTo>
                <a:cubicBezTo>
                  <a:pt x="43573" y="2589"/>
                  <a:pt x="43459" y="2555"/>
                  <a:pt x="43370" y="2536"/>
                </a:cubicBezTo>
                <a:lnTo>
                  <a:pt x="43299" y="2598"/>
                </a:lnTo>
                <a:cubicBezTo>
                  <a:pt x="43296" y="2601"/>
                  <a:pt x="43289" y="2602"/>
                  <a:pt x="43280" y="2602"/>
                </a:cubicBezTo>
                <a:cubicBezTo>
                  <a:pt x="43253" y="2602"/>
                  <a:pt x="43211" y="2592"/>
                  <a:pt x="43211" y="2589"/>
                </a:cubicBezTo>
                <a:cubicBezTo>
                  <a:pt x="43209" y="2530"/>
                  <a:pt x="43181" y="2515"/>
                  <a:pt x="43146" y="2515"/>
                </a:cubicBezTo>
                <a:cubicBezTo>
                  <a:pt x="43117" y="2515"/>
                  <a:pt x="43085" y="2525"/>
                  <a:pt x="43056" y="2529"/>
                </a:cubicBezTo>
                <a:lnTo>
                  <a:pt x="43024" y="2534"/>
                </a:lnTo>
                <a:cubicBezTo>
                  <a:pt x="43006" y="2542"/>
                  <a:pt x="42975" y="2546"/>
                  <a:pt x="42938" y="2546"/>
                </a:cubicBezTo>
                <a:cubicBezTo>
                  <a:pt x="42903" y="2546"/>
                  <a:pt x="42863" y="2543"/>
                  <a:pt x="42825" y="2536"/>
                </a:cubicBezTo>
                <a:lnTo>
                  <a:pt x="42772" y="2504"/>
                </a:lnTo>
                <a:cubicBezTo>
                  <a:pt x="42754" y="2493"/>
                  <a:pt x="42738" y="2489"/>
                  <a:pt x="42723" y="2489"/>
                </a:cubicBezTo>
                <a:cubicBezTo>
                  <a:pt x="42675" y="2489"/>
                  <a:pt x="42637" y="2529"/>
                  <a:pt x="42586" y="2529"/>
                </a:cubicBezTo>
                <a:cubicBezTo>
                  <a:pt x="42576" y="2529"/>
                  <a:pt x="42566" y="2528"/>
                  <a:pt x="42556" y="2525"/>
                </a:cubicBezTo>
                <a:lnTo>
                  <a:pt x="42402" y="2477"/>
                </a:lnTo>
                <a:cubicBezTo>
                  <a:pt x="42225" y="2475"/>
                  <a:pt x="41874" y="2379"/>
                  <a:pt x="41765" y="2379"/>
                </a:cubicBezTo>
                <a:cubicBezTo>
                  <a:pt x="41762" y="2379"/>
                  <a:pt x="41758" y="2379"/>
                  <a:pt x="41755" y="2379"/>
                </a:cubicBezTo>
                <a:cubicBezTo>
                  <a:pt x="41746" y="2379"/>
                  <a:pt x="41736" y="2380"/>
                  <a:pt x="41724" y="2380"/>
                </a:cubicBezTo>
                <a:cubicBezTo>
                  <a:pt x="41644" y="2380"/>
                  <a:pt x="41526" y="2368"/>
                  <a:pt x="41455" y="2368"/>
                </a:cubicBezTo>
                <a:cubicBezTo>
                  <a:pt x="41438" y="2368"/>
                  <a:pt x="41423" y="2369"/>
                  <a:pt x="41413" y="2371"/>
                </a:cubicBezTo>
                <a:cubicBezTo>
                  <a:pt x="41364" y="2378"/>
                  <a:pt x="41229" y="2391"/>
                  <a:pt x="41162" y="2391"/>
                </a:cubicBezTo>
                <a:cubicBezTo>
                  <a:pt x="41150" y="2391"/>
                  <a:pt x="41141" y="2391"/>
                  <a:pt x="41134" y="2390"/>
                </a:cubicBezTo>
                <a:cubicBezTo>
                  <a:pt x="41088" y="2384"/>
                  <a:pt x="40972" y="2364"/>
                  <a:pt x="40878" y="2350"/>
                </a:cubicBezTo>
                <a:lnTo>
                  <a:pt x="40791" y="2339"/>
                </a:lnTo>
                <a:lnTo>
                  <a:pt x="40721" y="2329"/>
                </a:lnTo>
                <a:cubicBezTo>
                  <a:pt x="40644" y="2320"/>
                  <a:pt x="40486" y="2300"/>
                  <a:pt x="40447" y="2299"/>
                </a:cubicBezTo>
                <a:cubicBezTo>
                  <a:pt x="40444" y="2299"/>
                  <a:pt x="40441" y="2299"/>
                  <a:pt x="40437" y="2299"/>
                </a:cubicBezTo>
                <a:cubicBezTo>
                  <a:pt x="40396" y="2299"/>
                  <a:pt x="40320" y="2306"/>
                  <a:pt x="40260" y="2318"/>
                </a:cubicBezTo>
                <a:lnTo>
                  <a:pt x="40196" y="2316"/>
                </a:lnTo>
                <a:lnTo>
                  <a:pt x="40127" y="2315"/>
                </a:lnTo>
                <a:cubicBezTo>
                  <a:pt x="40062" y="2299"/>
                  <a:pt x="39927" y="2224"/>
                  <a:pt x="39875" y="2224"/>
                </a:cubicBezTo>
                <a:cubicBezTo>
                  <a:pt x="39869" y="2224"/>
                  <a:pt x="39865" y="2225"/>
                  <a:pt x="39861" y="2227"/>
                </a:cubicBezTo>
                <a:cubicBezTo>
                  <a:pt x="39826" y="2248"/>
                  <a:pt x="39763" y="2292"/>
                  <a:pt x="39722" y="2324"/>
                </a:cubicBezTo>
                <a:lnTo>
                  <a:pt x="39672" y="2262"/>
                </a:lnTo>
                <a:cubicBezTo>
                  <a:pt x="39661" y="2249"/>
                  <a:pt x="39630" y="2247"/>
                  <a:pt x="39595" y="2247"/>
                </a:cubicBezTo>
                <a:cubicBezTo>
                  <a:pt x="39573" y="2247"/>
                  <a:pt x="39550" y="2248"/>
                  <a:pt x="39530" y="2248"/>
                </a:cubicBezTo>
                <a:cubicBezTo>
                  <a:pt x="39525" y="2248"/>
                  <a:pt x="39520" y="2248"/>
                  <a:pt x="39515" y="2248"/>
                </a:cubicBezTo>
                <a:lnTo>
                  <a:pt x="39461" y="2246"/>
                </a:lnTo>
                <a:cubicBezTo>
                  <a:pt x="39398" y="2246"/>
                  <a:pt x="39296" y="2249"/>
                  <a:pt x="39230" y="2254"/>
                </a:cubicBezTo>
                <a:lnTo>
                  <a:pt x="39168" y="2217"/>
                </a:lnTo>
                <a:cubicBezTo>
                  <a:pt x="39140" y="2201"/>
                  <a:pt x="39097" y="2193"/>
                  <a:pt x="39055" y="2193"/>
                </a:cubicBezTo>
                <a:cubicBezTo>
                  <a:pt x="39019" y="2193"/>
                  <a:pt x="38984" y="2198"/>
                  <a:pt x="38956" y="2208"/>
                </a:cubicBezTo>
                <a:cubicBezTo>
                  <a:pt x="38935" y="2214"/>
                  <a:pt x="38916" y="2216"/>
                  <a:pt x="38899" y="2216"/>
                </a:cubicBezTo>
                <a:cubicBezTo>
                  <a:pt x="38866" y="2216"/>
                  <a:pt x="38838" y="2208"/>
                  <a:pt x="38804" y="2206"/>
                </a:cubicBezTo>
                <a:lnTo>
                  <a:pt x="38628" y="2196"/>
                </a:lnTo>
                <a:cubicBezTo>
                  <a:pt x="38455" y="2202"/>
                  <a:pt x="38258" y="2208"/>
                  <a:pt x="38204" y="2208"/>
                </a:cubicBezTo>
                <a:cubicBezTo>
                  <a:pt x="38198" y="2208"/>
                  <a:pt x="38193" y="2208"/>
                  <a:pt x="38191" y="2208"/>
                </a:cubicBezTo>
                <a:cubicBezTo>
                  <a:pt x="38168" y="2206"/>
                  <a:pt x="38093" y="2172"/>
                  <a:pt x="38063" y="2168"/>
                </a:cubicBezTo>
                <a:cubicBezTo>
                  <a:pt x="38038" y="2162"/>
                  <a:pt x="37901" y="2138"/>
                  <a:pt x="37827" y="2138"/>
                </a:cubicBezTo>
                <a:cubicBezTo>
                  <a:pt x="37815" y="2138"/>
                  <a:pt x="37805" y="2139"/>
                  <a:pt x="37797" y="2140"/>
                </a:cubicBezTo>
                <a:cubicBezTo>
                  <a:pt x="37739" y="2150"/>
                  <a:pt x="37674" y="2158"/>
                  <a:pt x="37653" y="2160"/>
                </a:cubicBezTo>
                <a:lnTo>
                  <a:pt x="37643" y="2168"/>
                </a:lnTo>
                <a:lnTo>
                  <a:pt x="37566" y="2225"/>
                </a:lnTo>
                <a:cubicBezTo>
                  <a:pt x="37533" y="2208"/>
                  <a:pt x="37483" y="2204"/>
                  <a:pt x="37435" y="2204"/>
                </a:cubicBezTo>
                <a:cubicBezTo>
                  <a:pt x="37387" y="2204"/>
                  <a:pt x="37342" y="2208"/>
                  <a:pt x="37314" y="2208"/>
                </a:cubicBezTo>
                <a:cubicBezTo>
                  <a:pt x="37308" y="2208"/>
                  <a:pt x="37303" y="2208"/>
                  <a:pt x="37299" y="2208"/>
                </a:cubicBezTo>
                <a:cubicBezTo>
                  <a:pt x="37265" y="2205"/>
                  <a:pt x="37094" y="2149"/>
                  <a:pt x="36993" y="2149"/>
                </a:cubicBezTo>
                <a:cubicBezTo>
                  <a:pt x="36969" y="2149"/>
                  <a:pt x="36949" y="2152"/>
                  <a:pt x="36935" y="2160"/>
                </a:cubicBezTo>
                <a:cubicBezTo>
                  <a:pt x="36895" y="2183"/>
                  <a:pt x="36841" y="2195"/>
                  <a:pt x="36789" y="2195"/>
                </a:cubicBezTo>
                <a:cubicBezTo>
                  <a:pt x="36747" y="2195"/>
                  <a:pt x="36707" y="2187"/>
                  <a:pt x="36676" y="2172"/>
                </a:cubicBezTo>
                <a:lnTo>
                  <a:pt x="36674" y="2091"/>
                </a:lnTo>
                <a:lnTo>
                  <a:pt x="36674" y="2083"/>
                </a:lnTo>
                <a:cubicBezTo>
                  <a:pt x="36638" y="2075"/>
                  <a:pt x="36505" y="2043"/>
                  <a:pt x="36498" y="2019"/>
                </a:cubicBezTo>
                <a:cubicBezTo>
                  <a:pt x="36492" y="1996"/>
                  <a:pt x="36500" y="1924"/>
                  <a:pt x="36492" y="1910"/>
                </a:cubicBezTo>
                <a:cubicBezTo>
                  <a:pt x="36485" y="1894"/>
                  <a:pt x="36364" y="1790"/>
                  <a:pt x="36321" y="1754"/>
                </a:cubicBezTo>
                <a:cubicBezTo>
                  <a:pt x="36276" y="1719"/>
                  <a:pt x="36164" y="1629"/>
                  <a:pt x="36069" y="1556"/>
                </a:cubicBezTo>
                <a:lnTo>
                  <a:pt x="35967" y="1529"/>
                </a:lnTo>
                <a:cubicBezTo>
                  <a:pt x="35874" y="1503"/>
                  <a:pt x="35792" y="1465"/>
                  <a:pt x="35704" y="1441"/>
                </a:cubicBezTo>
                <a:lnTo>
                  <a:pt x="35491" y="1384"/>
                </a:lnTo>
                <a:cubicBezTo>
                  <a:pt x="35251" y="1330"/>
                  <a:pt x="34809" y="1252"/>
                  <a:pt x="34718" y="1213"/>
                </a:cubicBezTo>
                <a:cubicBezTo>
                  <a:pt x="34682" y="1199"/>
                  <a:pt x="34638" y="1194"/>
                  <a:pt x="34596" y="1194"/>
                </a:cubicBezTo>
                <a:cubicBezTo>
                  <a:pt x="34531" y="1194"/>
                  <a:pt x="34471" y="1207"/>
                  <a:pt x="34458" y="1216"/>
                </a:cubicBezTo>
                <a:cubicBezTo>
                  <a:pt x="34453" y="1220"/>
                  <a:pt x="34444" y="1222"/>
                  <a:pt x="34433" y="1222"/>
                </a:cubicBezTo>
                <a:cubicBezTo>
                  <a:pt x="34404" y="1222"/>
                  <a:pt x="34359" y="1209"/>
                  <a:pt x="34317" y="1184"/>
                </a:cubicBezTo>
                <a:lnTo>
                  <a:pt x="34261" y="1168"/>
                </a:lnTo>
                <a:cubicBezTo>
                  <a:pt x="34221" y="1157"/>
                  <a:pt x="34180" y="1154"/>
                  <a:pt x="34139" y="1154"/>
                </a:cubicBezTo>
                <a:cubicBezTo>
                  <a:pt x="34075" y="1154"/>
                  <a:pt x="34011" y="1162"/>
                  <a:pt x="33947" y="1162"/>
                </a:cubicBezTo>
                <a:cubicBezTo>
                  <a:pt x="33882" y="1162"/>
                  <a:pt x="33817" y="1153"/>
                  <a:pt x="33755" y="1120"/>
                </a:cubicBezTo>
                <a:lnTo>
                  <a:pt x="33750" y="1117"/>
                </a:lnTo>
                <a:cubicBezTo>
                  <a:pt x="33731" y="1130"/>
                  <a:pt x="33659" y="1147"/>
                  <a:pt x="33589" y="1159"/>
                </a:cubicBezTo>
                <a:lnTo>
                  <a:pt x="33525" y="1115"/>
                </a:lnTo>
                <a:lnTo>
                  <a:pt x="33462" y="1075"/>
                </a:lnTo>
                <a:cubicBezTo>
                  <a:pt x="33388" y="1101"/>
                  <a:pt x="33176" y="1145"/>
                  <a:pt x="33095" y="1145"/>
                </a:cubicBezTo>
                <a:cubicBezTo>
                  <a:pt x="33088" y="1145"/>
                  <a:pt x="33083" y="1145"/>
                  <a:pt x="33078" y="1144"/>
                </a:cubicBezTo>
                <a:cubicBezTo>
                  <a:pt x="33059" y="1142"/>
                  <a:pt x="33036" y="1140"/>
                  <a:pt x="33012" y="1140"/>
                </a:cubicBezTo>
                <a:cubicBezTo>
                  <a:pt x="32953" y="1140"/>
                  <a:pt x="32884" y="1148"/>
                  <a:pt x="32838" y="1162"/>
                </a:cubicBezTo>
                <a:lnTo>
                  <a:pt x="32778" y="1155"/>
                </a:lnTo>
                <a:lnTo>
                  <a:pt x="32674" y="1146"/>
                </a:lnTo>
                <a:cubicBezTo>
                  <a:pt x="32649" y="1142"/>
                  <a:pt x="32618" y="1140"/>
                  <a:pt x="32584" y="1140"/>
                </a:cubicBezTo>
                <a:cubicBezTo>
                  <a:pt x="32463" y="1140"/>
                  <a:pt x="32301" y="1163"/>
                  <a:pt x="32178" y="1200"/>
                </a:cubicBezTo>
                <a:lnTo>
                  <a:pt x="32008" y="1173"/>
                </a:lnTo>
                <a:lnTo>
                  <a:pt x="31930" y="1160"/>
                </a:lnTo>
                <a:cubicBezTo>
                  <a:pt x="31827" y="1207"/>
                  <a:pt x="31635" y="1271"/>
                  <a:pt x="31593" y="1279"/>
                </a:cubicBezTo>
                <a:cubicBezTo>
                  <a:pt x="31588" y="1280"/>
                  <a:pt x="31582" y="1280"/>
                  <a:pt x="31575" y="1280"/>
                </a:cubicBezTo>
                <a:cubicBezTo>
                  <a:pt x="31525" y="1280"/>
                  <a:pt x="31435" y="1253"/>
                  <a:pt x="31411" y="1240"/>
                </a:cubicBezTo>
                <a:cubicBezTo>
                  <a:pt x="31406" y="1238"/>
                  <a:pt x="31400" y="1237"/>
                  <a:pt x="31392" y="1237"/>
                </a:cubicBezTo>
                <a:cubicBezTo>
                  <a:pt x="31358" y="1237"/>
                  <a:pt x="31303" y="1258"/>
                  <a:pt x="31288" y="1268"/>
                </a:cubicBezTo>
                <a:cubicBezTo>
                  <a:pt x="31270" y="1280"/>
                  <a:pt x="31164" y="1272"/>
                  <a:pt x="31132" y="1279"/>
                </a:cubicBezTo>
                <a:cubicBezTo>
                  <a:pt x="31130" y="1279"/>
                  <a:pt x="31126" y="1280"/>
                  <a:pt x="31122" y="1280"/>
                </a:cubicBezTo>
                <a:cubicBezTo>
                  <a:pt x="31086" y="1280"/>
                  <a:pt x="31000" y="1255"/>
                  <a:pt x="30949" y="1255"/>
                </a:cubicBezTo>
                <a:cubicBezTo>
                  <a:pt x="30937" y="1255"/>
                  <a:pt x="30928" y="1257"/>
                  <a:pt x="30921" y="1260"/>
                </a:cubicBezTo>
                <a:cubicBezTo>
                  <a:pt x="30879" y="1277"/>
                  <a:pt x="30767" y="1309"/>
                  <a:pt x="30674" y="1332"/>
                </a:cubicBezTo>
                <a:lnTo>
                  <a:pt x="30580" y="1300"/>
                </a:lnTo>
                <a:lnTo>
                  <a:pt x="30554" y="1290"/>
                </a:lnTo>
                <a:cubicBezTo>
                  <a:pt x="30500" y="1298"/>
                  <a:pt x="30348" y="1311"/>
                  <a:pt x="30216" y="1320"/>
                </a:cubicBezTo>
                <a:lnTo>
                  <a:pt x="30147" y="1444"/>
                </a:lnTo>
                <a:lnTo>
                  <a:pt x="30139" y="1461"/>
                </a:lnTo>
                <a:cubicBezTo>
                  <a:pt x="30133" y="1462"/>
                  <a:pt x="30126" y="1463"/>
                  <a:pt x="30119" y="1463"/>
                </a:cubicBezTo>
                <a:cubicBezTo>
                  <a:pt x="30084" y="1463"/>
                  <a:pt x="30049" y="1450"/>
                  <a:pt x="30037" y="1431"/>
                </a:cubicBezTo>
                <a:lnTo>
                  <a:pt x="30042" y="1413"/>
                </a:lnTo>
                <a:lnTo>
                  <a:pt x="30048" y="1392"/>
                </a:lnTo>
                <a:cubicBezTo>
                  <a:pt x="30074" y="1369"/>
                  <a:pt x="30061" y="1357"/>
                  <a:pt x="30022" y="1357"/>
                </a:cubicBezTo>
                <a:cubicBezTo>
                  <a:pt x="29992" y="1357"/>
                  <a:pt x="29947" y="1364"/>
                  <a:pt x="29891" y="1378"/>
                </a:cubicBezTo>
                <a:lnTo>
                  <a:pt x="29821" y="1421"/>
                </a:lnTo>
                <a:cubicBezTo>
                  <a:pt x="29797" y="1437"/>
                  <a:pt x="29792" y="1476"/>
                  <a:pt x="29736" y="1479"/>
                </a:cubicBezTo>
                <a:cubicBezTo>
                  <a:pt x="29713" y="1480"/>
                  <a:pt x="29697" y="1513"/>
                  <a:pt x="29672" y="1513"/>
                </a:cubicBezTo>
                <a:cubicBezTo>
                  <a:pt x="29661" y="1513"/>
                  <a:pt x="29649" y="1507"/>
                  <a:pt x="29633" y="1490"/>
                </a:cubicBezTo>
                <a:lnTo>
                  <a:pt x="29617" y="1471"/>
                </a:lnTo>
                <a:cubicBezTo>
                  <a:pt x="29560" y="1457"/>
                  <a:pt x="29627" y="1429"/>
                  <a:pt x="29656" y="1425"/>
                </a:cubicBezTo>
                <a:cubicBezTo>
                  <a:pt x="29683" y="1420"/>
                  <a:pt x="29577" y="1380"/>
                  <a:pt x="29419" y="1335"/>
                </a:cubicBezTo>
                <a:lnTo>
                  <a:pt x="29307" y="1458"/>
                </a:lnTo>
                <a:cubicBezTo>
                  <a:pt x="29304" y="1462"/>
                  <a:pt x="29293" y="1464"/>
                  <a:pt x="29284" y="1464"/>
                </a:cubicBezTo>
                <a:cubicBezTo>
                  <a:pt x="29277" y="1464"/>
                  <a:pt x="29271" y="1463"/>
                  <a:pt x="29268" y="1461"/>
                </a:cubicBezTo>
                <a:cubicBezTo>
                  <a:pt x="29227" y="1437"/>
                  <a:pt x="29188" y="1425"/>
                  <a:pt x="29148" y="1425"/>
                </a:cubicBezTo>
                <a:cubicBezTo>
                  <a:pt x="29107" y="1425"/>
                  <a:pt x="29065" y="1438"/>
                  <a:pt x="29020" y="1463"/>
                </a:cubicBezTo>
                <a:lnTo>
                  <a:pt x="28938" y="1509"/>
                </a:lnTo>
                <a:cubicBezTo>
                  <a:pt x="28826" y="1509"/>
                  <a:pt x="28612" y="1573"/>
                  <a:pt x="28560" y="1596"/>
                </a:cubicBezTo>
                <a:cubicBezTo>
                  <a:pt x="28511" y="1620"/>
                  <a:pt x="28440" y="1649"/>
                  <a:pt x="28404" y="1660"/>
                </a:cubicBezTo>
                <a:lnTo>
                  <a:pt x="28372" y="1655"/>
                </a:lnTo>
                <a:cubicBezTo>
                  <a:pt x="28342" y="1652"/>
                  <a:pt x="28312" y="1616"/>
                  <a:pt x="28287" y="1616"/>
                </a:cubicBezTo>
                <a:cubicBezTo>
                  <a:pt x="28286" y="1616"/>
                  <a:pt x="28284" y="1617"/>
                  <a:pt x="28283" y="1617"/>
                </a:cubicBezTo>
                <a:cubicBezTo>
                  <a:pt x="28260" y="1621"/>
                  <a:pt x="28244" y="1647"/>
                  <a:pt x="28220" y="1647"/>
                </a:cubicBezTo>
                <a:cubicBezTo>
                  <a:pt x="28209" y="1647"/>
                  <a:pt x="28197" y="1642"/>
                  <a:pt x="28181" y="1626"/>
                </a:cubicBezTo>
                <a:cubicBezTo>
                  <a:pt x="28178" y="1623"/>
                  <a:pt x="28170" y="1622"/>
                  <a:pt x="28160" y="1622"/>
                </a:cubicBezTo>
                <a:cubicBezTo>
                  <a:pt x="28134" y="1622"/>
                  <a:pt x="28094" y="1630"/>
                  <a:pt x="28093" y="1634"/>
                </a:cubicBezTo>
                <a:lnTo>
                  <a:pt x="28075" y="1742"/>
                </a:lnTo>
                <a:cubicBezTo>
                  <a:pt x="28010" y="1701"/>
                  <a:pt x="27929" y="1661"/>
                  <a:pt x="27909" y="1661"/>
                </a:cubicBezTo>
                <a:cubicBezTo>
                  <a:pt x="27908" y="1661"/>
                  <a:pt x="27908" y="1661"/>
                  <a:pt x="27907" y="1662"/>
                </a:cubicBezTo>
                <a:cubicBezTo>
                  <a:pt x="27891" y="1666"/>
                  <a:pt x="27898" y="1734"/>
                  <a:pt x="27904" y="1753"/>
                </a:cubicBezTo>
                <a:cubicBezTo>
                  <a:pt x="27910" y="1774"/>
                  <a:pt x="27899" y="1796"/>
                  <a:pt x="27893" y="1798"/>
                </a:cubicBezTo>
                <a:cubicBezTo>
                  <a:pt x="27893" y="1798"/>
                  <a:pt x="27892" y="1798"/>
                  <a:pt x="27892" y="1798"/>
                </a:cubicBezTo>
                <a:cubicBezTo>
                  <a:pt x="27883" y="1798"/>
                  <a:pt x="27838" y="1756"/>
                  <a:pt x="27825" y="1745"/>
                </a:cubicBezTo>
                <a:cubicBezTo>
                  <a:pt x="27819" y="1737"/>
                  <a:pt x="27763" y="1733"/>
                  <a:pt x="27684" y="1733"/>
                </a:cubicBezTo>
                <a:cubicBezTo>
                  <a:pt x="27633" y="1733"/>
                  <a:pt x="27572" y="1735"/>
                  <a:pt x="27508" y="1738"/>
                </a:cubicBezTo>
                <a:lnTo>
                  <a:pt x="27375" y="1750"/>
                </a:lnTo>
                <a:cubicBezTo>
                  <a:pt x="27334" y="1753"/>
                  <a:pt x="27257" y="1764"/>
                  <a:pt x="27255" y="1774"/>
                </a:cubicBezTo>
                <a:lnTo>
                  <a:pt x="27251" y="1852"/>
                </a:lnTo>
                <a:cubicBezTo>
                  <a:pt x="27206" y="1822"/>
                  <a:pt x="27124" y="1790"/>
                  <a:pt x="27068" y="1782"/>
                </a:cubicBezTo>
                <a:lnTo>
                  <a:pt x="27023" y="1796"/>
                </a:lnTo>
                <a:cubicBezTo>
                  <a:pt x="26959" y="1817"/>
                  <a:pt x="26900" y="1847"/>
                  <a:pt x="26841" y="1878"/>
                </a:cubicBezTo>
                <a:cubicBezTo>
                  <a:pt x="26781" y="1908"/>
                  <a:pt x="26729" y="1959"/>
                  <a:pt x="26666" y="1967"/>
                </a:cubicBezTo>
                <a:cubicBezTo>
                  <a:pt x="26660" y="1968"/>
                  <a:pt x="26653" y="1969"/>
                  <a:pt x="26646" y="1969"/>
                </a:cubicBezTo>
                <a:cubicBezTo>
                  <a:pt x="26590" y="1969"/>
                  <a:pt x="26528" y="1936"/>
                  <a:pt x="26468" y="1932"/>
                </a:cubicBezTo>
                <a:lnTo>
                  <a:pt x="26341" y="1923"/>
                </a:lnTo>
                <a:cubicBezTo>
                  <a:pt x="26187" y="1996"/>
                  <a:pt x="26043" y="2062"/>
                  <a:pt x="26021" y="2070"/>
                </a:cubicBezTo>
                <a:lnTo>
                  <a:pt x="26013" y="2065"/>
                </a:lnTo>
                <a:cubicBezTo>
                  <a:pt x="25993" y="2051"/>
                  <a:pt x="25974" y="2046"/>
                  <a:pt x="25955" y="2046"/>
                </a:cubicBezTo>
                <a:cubicBezTo>
                  <a:pt x="25925" y="2046"/>
                  <a:pt x="25896" y="2058"/>
                  <a:pt x="25862" y="2062"/>
                </a:cubicBezTo>
                <a:lnTo>
                  <a:pt x="25737" y="2078"/>
                </a:lnTo>
                <a:cubicBezTo>
                  <a:pt x="25752" y="2129"/>
                  <a:pt x="25682" y="2156"/>
                  <a:pt x="25626" y="2156"/>
                </a:cubicBezTo>
                <a:cubicBezTo>
                  <a:pt x="25608" y="2156"/>
                  <a:pt x="25592" y="2154"/>
                  <a:pt x="25580" y="2148"/>
                </a:cubicBezTo>
                <a:cubicBezTo>
                  <a:pt x="25568" y="2143"/>
                  <a:pt x="25553" y="2140"/>
                  <a:pt x="25536" y="2140"/>
                </a:cubicBezTo>
                <a:cubicBezTo>
                  <a:pt x="25485" y="2140"/>
                  <a:pt x="25416" y="2165"/>
                  <a:pt x="25364" y="2206"/>
                </a:cubicBezTo>
                <a:lnTo>
                  <a:pt x="25110" y="2206"/>
                </a:lnTo>
                <a:cubicBezTo>
                  <a:pt x="24969" y="2273"/>
                  <a:pt x="24796" y="2328"/>
                  <a:pt x="24722" y="2328"/>
                </a:cubicBezTo>
                <a:lnTo>
                  <a:pt x="24663" y="2371"/>
                </a:lnTo>
                <a:lnTo>
                  <a:pt x="24610" y="2408"/>
                </a:lnTo>
                <a:cubicBezTo>
                  <a:pt x="24519" y="2421"/>
                  <a:pt x="24293" y="2486"/>
                  <a:pt x="24235" y="2509"/>
                </a:cubicBezTo>
                <a:cubicBezTo>
                  <a:pt x="24176" y="2531"/>
                  <a:pt x="24189" y="2569"/>
                  <a:pt x="24214" y="2577"/>
                </a:cubicBezTo>
                <a:cubicBezTo>
                  <a:pt x="24219" y="2579"/>
                  <a:pt x="24217" y="2580"/>
                  <a:pt x="24209" y="2580"/>
                </a:cubicBezTo>
                <a:cubicBezTo>
                  <a:pt x="24173" y="2580"/>
                  <a:pt x="24008" y="2565"/>
                  <a:pt x="23798" y="2542"/>
                </a:cubicBezTo>
                <a:lnTo>
                  <a:pt x="23632" y="2699"/>
                </a:lnTo>
                <a:cubicBezTo>
                  <a:pt x="23631" y="2699"/>
                  <a:pt x="23631" y="2699"/>
                  <a:pt x="23631" y="2699"/>
                </a:cubicBezTo>
                <a:cubicBezTo>
                  <a:pt x="23622" y="2699"/>
                  <a:pt x="23576" y="2668"/>
                  <a:pt x="23544" y="2661"/>
                </a:cubicBezTo>
                <a:cubicBezTo>
                  <a:pt x="23531" y="2658"/>
                  <a:pt x="23520" y="2656"/>
                  <a:pt x="23511" y="2656"/>
                </a:cubicBezTo>
                <a:cubicBezTo>
                  <a:pt x="23482" y="2656"/>
                  <a:pt x="23465" y="2671"/>
                  <a:pt x="23454" y="2709"/>
                </a:cubicBezTo>
                <a:lnTo>
                  <a:pt x="23430" y="2790"/>
                </a:lnTo>
                <a:cubicBezTo>
                  <a:pt x="23502" y="2815"/>
                  <a:pt x="23490" y="2827"/>
                  <a:pt x="23468" y="2827"/>
                </a:cubicBezTo>
                <a:cubicBezTo>
                  <a:pt x="23465" y="2827"/>
                  <a:pt x="23461" y="2826"/>
                  <a:pt x="23457" y="2826"/>
                </a:cubicBezTo>
                <a:cubicBezTo>
                  <a:pt x="23434" y="2822"/>
                  <a:pt x="23312" y="2795"/>
                  <a:pt x="23246" y="2795"/>
                </a:cubicBezTo>
                <a:cubicBezTo>
                  <a:pt x="23236" y="2795"/>
                  <a:pt x="23227" y="2795"/>
                  <a:pt x="23220" y="2797"/>
                </a:cubicBezTo>
                <a:cubicBezTo>
                  <a:pt x="23170" y="2808"/>
                  <a:pt x="23001" y="2896"/>
                  <a:pt x="22948" y="2907"/>
                </a:cubicBezTo>
                <a:cubicBezTo>
                  <a:pt x="22893" y="2919"/>
                  <a:pt x="22730" y="3003"/>
                  <a:pt x="22679" y="3024"/>
                </a:cubicBezTo>
                <a:cubicBezTo>
                  <a:pt x="22629" y="3047"/>
                  <a:pt x="22202" y="3125"/>
                  <a:pt x="22077" y="3191"/>
                </a:cubicBezTo>
                <a:cubicBezTo>
                  <a:pt x="21952" y="3258"/>
                  <a:pt x="21609" y="3396"/>
                  <a:pt x="21521" y="3436"/>
                </a:cubicBezTo>
                <a:cubicBezTo>
                  <a:pt x="21433" y="3477"/>
                  <a:pt x="21303" y="3522"/>
                  <a:pt x="21231" y="3538"/>
                </a:cubicBezTo>
                <a:lnTo>
                  <a:pt x="21169" y="3564"/>
                </a:lnTo>
                <a:cubicBezTo>
                  <a:pt x="21114" y="3585"/>
                  <a:pt x="21013" y="3609"/>
                  <a:pt x="21013" y="3628"/>
                </a:cubicBezTo>
                <a:cubicBezTo>
                  <a:pt x="21016" y="3675"/>
                  <a:pt x="21001" y="3687"/>
                  <a:pt x="20980" y="3687"/>
                </a:cubicBezTo>
                <a:cubicBezTo>
                  <a:pt x="20957" y="3687"/>
                  <a:pt x="20927" y="3673"/>
                  <a:pt x="20904" y="3673"/>
                </a:cubicBezTo>
                <a:cubicBezTo>
                  <a:pt x="20897" y="3673"/>
                  <a:pt x="20891" y="3674"/>
                  <a:pt x="20885" y="3678"/>
                </a:cubicBezTo>
                <a:lnTo>
                  <a:pt x="20796" y="3732"/>
                </a:lnTo>
                <a:cubicBezTo>
                  <a:pt x="20687" y="3778"/>
                  <a:pt x="20512" y="3859"/>
                  <a:pt x="20406" y="3911"/>
                </a:cubicBezTo>
                <a:lnTo>
                  <a:pt x="20291" y="3934"/>
                </a:lnTo>
                <a:lnTo>
                  <a:pt x="20161" y="3959"/>
                </a:lnTo>
                <a:cubicBezTo>
                  <a:pt x="20025" y="4017"/>
                  <a:pt x="19840" y="4097"/>
                  <a:pt x="19750" y="4137"/>
                </a:cubicBezTo>
                <a:lnTo>
                  <a:pt x="19681" y="4190"/>
                </a:lnTo>
                <a:cubicBezTo>
                  <a:pt x="19681" y="4190"/>
                  <a:pt x="19681" y="4190"/>
                  <a:pt x="19680" y="4190"/>
                </a:cubicBezTo>
                <a:cubicBezTo>
                  <a:pt x="19674" y="4190"/>
                  <a:pt x="19650" y="4161"/>
                  <a:pt x="19631" y="4161"/>
                </a:cubicBezTo>
                <a:cubicBezTo>
                  <a:pt x="19623" y="4161"/>
                  <a:pt x="19616" y="4167"/>
                  <a:pt x="19612" y="4182"/>
                </a:cubicBezTo>
                <a:cubicBezTo>
                  <a:pt x="19587" y="4270"/>
                  <a:pt x="19524" y="4291"/>
                  <a:pt x="19434" y="4291"/>
                </a:cubicBezTo>
                <a:cubicBezTo>
                  <a:pt x="19428" y="4291"/>
                  <a:pt x="19421" y="4291"/>
                  <a:pt x="19414" y="4291"/>
                </a:cubicBezTo>
                <a:cubicBezTo>
                  <a:pt x="19412" y="4291"/>
                  <a:pt x="19410" y="4291"/>
                  <a:pt x="19408" y="4291"/>
                </a:cubicBezTo>
                <a:cubicBezTo>
                  <a:pt x="19383" y="4291"/>
                  <a:pt x="19342" y="4299"/>
                  <a:pt x="19342" y="4305"/>
                </a:cubicBezTo>
                <a:cubicBezTo>
                  <a:pt x="19335" y="4397"/>
                  <a:pt x="19255" y="4377"/>
                  <a:pt x="19186" y="4382"/>
                </a:cubicBezTo>
                <a:lnTo>
                  <a:pt x="19154" y="4384"/>
                </a:lnTo>
                <a:cubicBezTo>
                  <a:pt x="19121" y="4401"/>
                  <a:pt x="18973" y="4451"/>
                  <a:pt x="18826" y="4494"/>
                </a:cubicBezTo>
                <a:lnTo>
                  <a:pt x="18738" y="4605"/>
                </a:lnTo>
                <a:cubicBezTo>
                  <a:pt x="18706" y="4646"/>
                  <a:pt x="18610" y="4657"/>
                  <a:pt x="18523" y="4657"/>
                </a:cubicBezTo>
                <a:cubicBezTo>
                  <a:pt x="18497" y="4657"/>
                  <a:pt x="18472" y="4656"/>
                  <a:pt x="18450" y="4654"/>
                </a:cubicBezTo>
                <a:cubicBezTo>
                  <a:pt x="18429" y="4654"/>
                  <a:pt x="18394" y="4680"/>
                  <a:pt x="18382" y="4701"/>
                </a:cubicBezTo>
                <a:lnTo>
                  <a:pt x="18354" y="4750"/>
                </a:lnTo>
                <a:cubicBezTo>
                  <a:pt x="18303" y="4766"/>
                  <a:pt x="18221" y="4780"/>
                  <a:pt x="18160" y="4780"/>
                </a:cubicBezTo>
                <a:cubicBezTo>
                  <a:pt x="18154" y="4780"/>
                  <a:pt x="18148" y="4780"/>
                  <a:pt x="18142" y="4779"/>
                </a:cubicBezTo>
                <a:lnTo>
                  <a:pt x="18097" y="4792"/>
                </a:lnTo>
                <a:cubicBezTo>
                  <a:pt x="18047" y="4806"/>
                  <a:pt x="17973" y="4868"/>
                  <a:pt x="17960" y="4868"/>
                </a:cubicBezTo>
                <a:cubicBezTo>
                  <a:pt x="17959" y="4868"/>
                  <a:pt x="17958" y="4868"/>
                  <a:pt x="17958" y="4867"/>
                </a:cubicBezTo>
                <a:lnTo>
                  <a:pt x="17865" y="4795"/>
                </a:lnTo>
                <a:cubicBezTo>
                  <a:pt x="17839" y="4852"/>
                  <a:pt x="17792" y="4893"/>
                  <a:pt x="17755" y="4893"/>
                </a:cubicBezTo>
                <a:cubicBezTo>
                  <a:pt x="17751" y="4893"/>
                  <a:pt x="17747" y="4892"/>
                  <a:pt x="17743" y="4891"/>
                </a:cubicBezTo>
                <a:lnTo>
                  <a:pt x="17716" y="4901"/>
                </a:lnTo>
                <a:cubicBezTo>
                  <a:pt x="17670" y="4916"/>
                  <a:pt x="17629" y="4965"/>
                  <a:pt x="17590" y="4965"/>
                </a:cubicBezTo>
                <a:cubicBezTo>
                  <a:pt x="17588" y="4965"/>
                  <a:pt x="17587" y="4965"/>
                  <a:pt x="17585" y="4965"/>
                </a:cubicBezTo>
                <a:cubicBezTo>
                  <a:pt x="17576" y="4964"/>
                  <a:pt x="17568" y="4964"/>
                  <a:pt x="17560" y="4964"/>
                </a:cubicBezTo>
                <a:cubicBezTo>
                  <a:pt x="17473" y="4964"/>
                  <a:pt x="17408" y="5007"/>
                  <a:pt x="17335" y="5029"/>
                </a:cubicBezTo>
                <a:lnTo>
                  <a:pt x="17223" y="5063"/>
                </a:lnTo>
                <a:cubicBezTo>
                  <a:pt x="17107" y="5111"/>
                  <a:pt x="16827" y="5213"/>
                  <a:pt x="16743" y="5213"/>
                </a:cubicBezTo>
                <a:cubicBezTo>
                  <a:pt x="16741" y="5213"/>
                  <a:pt x="16740" y="5213"/>
                  <a:pt x="16738" y="5213"/>
                </a:cubicBezTo>
                <a:cubicBezTo>
                  <a:pt x="16737" y="5213"/>
                  <a:pt x="16736" y="5213"/>
                  <a:pt x="16735" y="5213"/>
                </a:cubicBezTo>
                <a:cubicBezTo>
                  <a:pt x="16661" y="5213"/>
                  <a:pt x="16568" y="5323"/>
                  <a:pt x="16536" y="5323"/>
                </a:cubicBezTo>
                <a:cubicBezTo>
                  <a:pt x="16535" y="5323"/>
                  <a:pt x="16534" y="5322"/>
                  <a:pt x="16533" y="5322"/>
                </a:cubicBezTo>
                <a:cubicBezTo>
                  <a:pt x="16504" y="5314"/>
                  <a:pt x="16437" y="5301"/>
                  <a:pt x="16419" y="5301"/>
                </a:cubicBezTo>
                <a:cubicBezTo>
                  <a:pt x="16403" y="5301"/>
                  <a:pt x="16224" y="5309"/>
                  <a:pt x="16020" y="5321"/>
                </a:cubicBezTo>
                <a:lnTo>
                  <a:pt x="15960" y="5503"/>
                </a:lnTo>
                <a:cubicBezTo>
                  <a:pt x="15959" y="5504"/>
                  <a:pt x="15959" y="5504"/>
                  <a:pt x="15958" y="5504"/>
                </a:cubicBezTo>
                <a:cubicBezTo>
                  <a:pt x="15951" y="5504"/>
                  <a:pt x="15914" y="5473"/>
                  <a:pt x="15866" y="5473"/>
                </a:cubicBezTo>
                <a:cubicBezTo>
                  <a:pt x="15848" y="5473"/>
                  <a:pt x="15828" y="5478"/>
                  <a:pt x="15807" y="5490"/>
                </a:cubicBezTo>
                <a:lnTo>
                  <a:pt x="15735" y="5534"/>
                </a:lnTo>
                <a:cubicBezTo>
                  <a:pt x="15628" y="5550"/>
                  <a:pt x="15290" y="5657"/>
                  <a:pt x="15193" y="5686"/>
                </a:cubicBezTo>
                <a:cubicBezTo>
                  <a:pt x="15093" y="5713"/>
                  <a:pt x="14956" y="5755"/>
                  <a:pt x="14887" y="5779"/>
                </a:cubicBezTo>
                <a:lnTo>
                  <a:pt x="14818" y="5727"/>
                </a:lnTo>
                <a:lnTo>
                  <a:pt x="14704" y="5641"/>
                </a:lnTo>
                <a:lnTo>
                  <a:pt x="14704" y="5641"/>
                </a:lnTo>
                <a:cubicBezTo>
                  <a:pt x="14730" y="5716"/>
                  <a:pt x="14392" y="5825"/>
                  <a:pt x="14261" y="5852"/>
                </a:cubicBezTo>
                <a:cubicBezTo>
                  <a:pt x="14131" y="5881"/>
                  <a:pt x="13996" y="5915"/>
                  <a:pt x="13961" y="5927"/>
                </a:cubicBezTo>
                <a:lnTo>
                  <a:pt x="13953" y="5921"/>
                </a:lnTo>
                <a:cubicBezTo>
                  <a:pt x="13910" y="5885"/>
                  <a:pt x="13868" y="5872"/>
                  <a:pt x="13826" y="5872"/>
                </a:cubicBezTo>
                <a:cubicBezTo>
                  <a:pt x="13739" y="5872"/>
                  <a:pt x="13653" y="5926"/>
                  <a:pt x="13566" y="5926"/>
                </a:cubicBezTo>
                <a:cubicBezTo>
                  <a:pt x="13561" y="5926"/>
                  <a:pt x="13556" y="5926"/>
                  <a:pt x="13551" y="5926"/>
                </a:cubicBezTo>
                <a:cubicBezTo>
                  <a:pt x="13550" y="5926"/>
                  <a:pt x="13549" y="5926"/>
                  <a:pt x="13548" y="5926"/>
                </a:cubicBezTo>
                <a:cubicBezTo>
                  <a:pt x="13525" y="5926"/>
                  <a:pt x="13499" y="5944"/>
                  <a:pt x="13473" y="5945"/>
                </a:cubicBezTo>
                <a:cubicBezTo>
                  <a:pt x="13439" y="5948"/>
                  <a:pt x="13156" y="5990"/>
                  <a:pt x="13125" y="6000"/>
                </a:cubicBezTo>
                <a:cubicBezTo>
                  <a:pt x="13121" y="6001"/>
                  <a:pt x="13117" y="6001"/>
                  <a:pt x="13112" y="6001"/>
                </a:cubicBezTo>
                <a:cubicBezTo>
                  <a:pt x="13102" y="6001"/>
                  <a:pt x="13091" y="5999"/>
                  <a:pt x="13087" y="5995"/>
                </a:cubicBezTo>
                <a:cubicBezTo>
                  <a:pt x="13073" y="5982"/>
                  <a:pt x="13062" y="5978"/>
                  <a:pt x="13052" y="5978"/>
                </a:cubicBezTo>
                <a:cubicBezTo>
                  <a:pt x="13022" y="5978"/>
                  <a:pt x="13002" y="6019"/>
                  <a:pt x="12969" y="6019"/>
                </a:cubicBezTo>
                <a:cubicBezTo>
                  <a:pt x="12964" y="6019"/>
                  <a:pt x="12959" y="6018"/>
                  <a:pt x="12954" y="6016"/>
                </a:cubicBezTo>
                <a:lnTo>
                  <a:pt x="12912" y="5998"/>
                </a:lnTo>
                <a:cubicBezTo>
                  <a:pt x="12904" y="5997"/>
                  <a:pt x="12892" y="5996"/>
                  <a:pt x="12877" y="5996"/>
                </a:cubicBezTo>
                <a:cubicBezTo>
                  <a:pt x="12823" y="5996"/>
                  <a:pt x="12732" y="6003"/>
                  <a:pt x="12666" y="6003"/>
                </a:cubicBezTo>
                <a:cubicBezTo>
                  <a:pt x="12637" y="6003"/>
                  <a:pt x="12613" y="6002"/>
                  <a:pt x="12598" y="5998"/>
                </a:cubicBezTo>
                <a:cubicBezTo>
                  <a:pt x="12562" y="5988"/>
                  <a:pt x="12489" y="5982"/>
                  <a:pt x="12408" y="5982"/>
                </a:cubicBezTo>
                <a:cubicBezTo>
                  <a:pt x="12361" y="5982"/>
                  <a:pt x="12311" y="5984"/>
                  <a:pt x="12264" y="5988"/>
                </a:cubicBezTo>
                <a:lnTo>
                  <a:pt x="12150" y="5967"/>
                </a:lnTo>
                <a:lnTo>
                  <a:pt x="11956" y="5932"/>
                </a:lnTo>
                <a:cubicBezTo>
                  <a:pt x="11743" y="5886"/>
                  <a:pt x="11159" y="5719"/>
                  <a:pt x="11013" y="5652"/>
                </a:cubicBezTo>
                <a:cubicBezTo>
                  <a:pt x="10867" y="5585"/>
                  <a:pt x="10813" y="5508"/>
                  <a:pt x="10893" y="5482"/>
                </a:cubicBezTo>
                <a:lnTo>
                  <a:pt x="10957" y="5449"/>
                </a:lnTo>
                <a:cubicBezTo>
                  <a:pt x="11317" y="5260"/>
                  <a:pt x="11682" y="5077"/>
                  <a:pt x="12033" y="4877"/>
                </a:cubicBezTo>
                <a:lnTo>
                  <a:pt x="12315" y="4717"/>
                </a:lnTo>
                <a:cubicBezTo>
                  <a:pt x="12611" y="4521"/>
                  <a:pt x="12944" y="4176"/>
                  <a:pt x="13023" y="4136"/>
                </a:cubicBezTo>
                <a:cubicBezTo>
                  <a:pt x="13101" y="4096"/>
                  <a:pt x="13295" y="4065"/>
                  <a:pt x="13273" y="4031"/>
                </a:cubicBezTo>
                <a:cubicBezTo>
                  <a:pt x="13249" y="3996"/>
                  <a:pt x="13393" y="3903"/>
                  <a:pt x="13437" y="3859"/>
                </a:cubicBezTo>
                <a:cubicBezTo>
                  <a:pt x="13484" y="3815"/>
                  <a:pt x="13697" y="3638"/>
                  <a:pt x="13772" y="3590"/>
                </a:cubicBezTo>
                <a:cubicBezTo>
                  <a:pt x="13846" y="3541"/>
                  <a:pt x="13960" y="3431"/>
                  <a:pt x="14024" y="3343"/>
                </a:cubicBezTo>
                <a:lnTo>
                  <a:pt x="14110" y="3303"/>
                </a:lnTo>
                <a:lnTo>
                  <a:pt x="14209" y="3258"/>
                </a:lnTo>
                <a:cubicBezTo>
                  <a:pt x="14267" y="3181"/>
                  <a:pt x="14413" y="3023"/>
                  <a:pt x="14536" y="2906"/>
                </a:cubicBezTo>
                <a:lnTo>
                  <a:pt x="14578" y="2781"/>
                </a:lnTo>
                <a:lnTo>
                  <a:pt x="14637" y="2613"/>
                </a:lnTo>
                <a:cubicBezTo>
                  <a:pt x="14701" y="2425"/>
                  <a:pt x="14778" y="2169"/>
                  <a:pt x="14805" y="2043"/>
                </a:cubicBezTo>
                <a:lnTo>
                  <a:pt x="14805" y="1929"/>
                </a:lnTo>
                <a:cubicBezTo>
                  <a:pt x="14807" y="1828"/>
                  <a:pt x="14767" y="1726"/>
                  <a:pt x="14743" y="1626"/>
                </a:cubicBezTo>
                <a:cubicBezTo>
                  <a:pt x="14731" y="1585"/>
                  <a:pt x="14728" y="1527"/>
                  <a:pt x="14696" y="1508"/>
                </a:cubicBezTo>
                <a:cubicBezTo>
                  <a:pt x="14627" y="1468"/>
                  <a:pt x="14707" y="1420"/>
                  <a:pt x="14675" y="1392"/>
                </a:cubicBezTo>
                <a:cubicBezTo>
                  <a:pt x="14640" y="1362"/>
                  <a:pt x="14584" y="1351"/>
                  <a:pt x="14544" y="1325"/>
                </a:cubicBezTo>
                <a:cubicBezTo>
                  <a:pt x="14528" y="1314"/>
                  <a:pt x="14531" y="1285"/>
                  <a:pt x="14522" y="1264"/>
                </a:cubicBezTo>
                <a:cubicBezTo>
                  <a:pt x="14490" y="1192"/>
                  <a:pt x="14456" y="1120"/>
                  <a:pt x="14419" y="1050"/>
                </a:cubicBezTo>
                <a:lnTo>
                  <a:pt x="14385" y="986"/>
                </a:lnTo>
                <a:cubicBezTo>
                  <a:pt x="14349" y="918"/>
                  <a:pt x="14265" y="816"/>
                  <a:pt x="14201" y="758"/>
                </a:cubicBezTo>
                <a:lnTo>
                  <a:pt x="14190" y="675"/>
                </a:lnTo>
                <a:lnTo>
                  <a:pt x="14176" y="576"/>
                </a:lnTo>
                <a:cubicBezTo>
                  <a:pt x="14012" y="441"/>
                  <a:pt x="13676" y="230"/>
                  <a:pt x="13593" y="204"/>
                </a:cubicBezTo>
                <a:cubicBezTo>
                  <a:pt x="13508" y="177"/>
                  <a:pt x="13322" y="63"/>
                  <a:pt x="13261" y="63"/>
                </a:cubicBezTo>
                <a:cubicBezTo>
                  <a:pt x="13200" y="63"/>
                  <a:pt x="13048" y="49"/>
                  <a:pt x="12923" y="31"/>
                </a:cubicBezTo>
                <a:lnTo>
                  <a:pt x="12810" y="23"/>
                </a:lnTo>
                <a:lnTo>
                  <a:pt x="12694" y="14"/>
                </a:lnTo>
                <a:cubicBezTo>
                  <a:pt x="12644" y="6"/>
                  <a:pt x="12580" y="2"/>
                  <a:pt x="12513" y="2"/>
                </a:cubicBezTo>
                <a:cubicBezTo>
                  <a:pt x="12418" y="2"/>
                  <a:pt x="12319" y="10"/>
                  <a:pt x="12246" y="25"/>
                </a:cubicBezTo>
                <a:lnTo>
                  <a:pt x="12129" y="25"/>
                </a:lnTo>
                <a:cubicBezTo>
                  <a:pt x="12119" y="25"/>
                  <a:pt x="12106" y="27"/>
                  <a:pt x="12094" y="27"/>
                </a:cubicBezTo>
                <a:cubicBezTo>
                  <a:pt x="12087" y="27"/>
                  <a:pt x="12080" y="26"/>
                  <a:pt x="12075" y="23"/>
                </a:cubicBezTo>
                <a:cubicBezTo>
                  <a:pt x="12043" y="6"/>
                  <a:pt x="12012" y="0"/>
                  <a:pt x="11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24" name="Google Shape;2024;p27"/>
          <p:cNvGrpSpPr/>
          <p:nvPr/>
        </p:nvGrpSpPr>
        <p:grpSpPr>
          <a:xfrm>
            <a:off x="8071922" y="164025"/>
            <a:ext cx="2033273" cy="520300"/>
            <a:chOff x="1897375" y="1327950"/>
            <a:chExt cx="1362875" cy="348750"/>
          </a:xfrm>
        </p:grpSpPr>
        <p:sp>
          <p:nvSpPr>
            <p:cNvPr id="2025" name="Google Shape;2025;p27"/>
            <p:cNvSpPr/>
            <p:nvPr/>
          </p:nvSpPr>
          <p:spPr>
            <a:xfrm>
              <a:off x="1897375" y="1327950"/>
              <a:ext cx="1035650" cy="348750"/>
            </a:xfrm>
            <a:custGeom>
              <a:avLst/>
              <a:gdLst/>
              <a:ahLst/>
              <a:cxnLst/>
              <a:rect l="l" t="t" r="r" b="b"/>
              <a:pathLst>
                <a:path w="41426" h="13950" extrusionOk="0">
                  <a:moveTo>
                    <a:pt x="31231" y="7951"/>
                  </a:moveTo>
                  <a:cubicBezTo>
                    <a:pt x="31231" y="7952"/>
                    <a:pt x="31231" y="7952"/>
                    <a:pt x="31231" y="7952"/>
                  </a:cubicBezTo>
                  <a:lnTo>
                    <a:pt x="31231" y="7952"/>
                  </a:lnTo>
                  <a:lnTo>
                    <a:pt x="31231" y="7951"/>
                  </a:lnTo>
                  <a:close/>
                  <a:moveTo>
                    <a:pt x="31220" y="7968"/>
                  </a:moveTo>
                  <a:cubicBezTo>
                    <a:pt x="31214" y="8004"/>
                    <a:pt x="31210" y="8036"/>
                    <a:pt x="31206" y="8059"/>
                  </a:cubicBezTo>
                  <a:cubicBezTo>
                    <a:pt x="31205" y="8063"/>
                    <a:pt x="31205" y="8067"/>
                    <a:pt x="31204" y="8071"/>
                  </a:cubicBezTo>
                  <a:lnTo>
                    <a:pt x="31204" y="8071"/>
                  </a:lnTo>
                  <a:cubicBezTo>
                    <a:pt x="31164" y="8058"/>
                    <a:pt x="31163" y="8047"/>
                    <a:pt x="31201" y="7995"/>
                  </a:cubicBezTo>
                  <a:lnTo>
                    <a:pt x="31220" y="7968"/>
                  </a:lnTo>
                  <a:close/>
                  <a:moveTo>
                    <a:pt x="30214" y="8022"/>
                  </a:moveTo>
                  <a:lnTo>
                    <a:pt x="30291" y="8027"/>
                  </a:lnTo>
                  <a:lnTo>
                    <a:pt x="30336" y="8030"/>
                  </a:lnTo>
                  <a:cubicBezTo>
                    <a:pt x="30345" y="8030"/>
                    <a:pt x="30354" y="8029"/>
                    <a:pt x="30363" y="8029"/>
                  </a:cubicBezTo>
                  <a:lnTo>
                    <a:pt x="30363" y="8029"/>
                  </a:lnTo>
                  <a:cubicBezTo>
                    <a:pt x="30340" y="8080"/>
                    <a:pt x="30313" y="8143"/>
                    <a:pt x="30295" y="8158"/>
                  </a:cubicBezTo>
                  <a:cubicBezTo>
                    <a:pt x="30282" y="8168"/>
                    <a:pt x="30267" y="8172"/>
                    <a:pt x="30251" y="8172"/>
                  </a:cubicBezTo>
                  <a:cubicBezTo>
                    <a:pt x="30218" y="8172"/>
                    <a:pt x="30185" y="8155"/>
                    <a:pt x="30176" y="8142"/>
                  </a:cubicBezTo>
                  <a:cubicBezTo>
                    <a:pt x="30165" y="8123"/>
                    <a:pt x="30181" y="8068"/>
                    <a:pt x="30214" y="8022"/>
                  </a:cubicBezTo>
                  <a:close/>
                  <a:moveTo>
                    <a:pt x="12134" y="8376"/>
                  </a:moveTo>
                  <a:cubicBezTo>
                    <a:pt x="12129" y="8478"/>
                    <a:pt x="12124" y="8549"/>
                    <a:pt x="12121" y="8626"/>
                  </a:cubicBezTo>
                  <a:cubicBezTo>
                    <a:pt x="11905" y="8533"/>
                    <a:pt x="11906" y="8499"/>
                    <a:pt x="12134" y="8376"/>
                  </a:cubicBezTo>
                  <a:close/>
                  <a:moveTo>
                    <a:pt x="28663" y="0"/>
                  </a:moveTo>
                  <a:cubicBezTo>
                    <a:pt x="28651" y="0"/>
                    <a:pt x="28641" y="2"/>
                    <a:pt x="28634" y="6"/>
                  </a:cubicBezTo>
                  <a:lnTo>
                    <a:pt x="28584" y="14"/>
                  </a:lnTo>
                  <a:lnTo>
                    <a:pt x="28503" y="26"/>
                  </a:lnTo>
                  <a:cubicBezTo>
                    <a:pt x="28408" y="36"/>
                    <a:pt x="28298" y="52"/>
                    <a:pt x="28262" y="70"/>
                  </a:cubicBezTo>
                  <a:cubicBezTo>
                    <a:pt x="28229" y="87"/>
                    <a:pt x="28219" y="123"/>
                    <a:pt x="28240" y="147"/>
                  </a:cubicBezTo>
                  <a:lnTo>
                    <a:pt x="28250" y="172"/>
                  </a:lnTo>
                  <a:lnTo>
                    <a:pt x="28253" y="185"/>
                  </a:lnTo>
                  <a:cubicBezTo>
                    <a:pt x="28249" y="189"/>
                    <a:pt x="28243" y="191"/>
                    <a:pt x="28235" y="191"/>
                  </a:cubicBezTo>
                  <a:cubicBezTo>
                    <a:pt x="28207" y="191"/>
                    <a:pt x="28162" y="170"/>
                    <a:pt x="28149" y="159"/>
                  </a:cubicBezTo>
                  <a:cubicBezTo>
                    <a:pt x="28146" y="157"/>
                    <a:pt x="28142" y="157"/>
                    <a:pt x="28137" y="157"/>
                  </a:cubicBezTo>
                  <a:cubicBezTo>
                    <a:pt x="28105" y="157"/>
                    <a:pt x="28026" y="193"/>
                    <a:pt x="27968" y="227"/>
                  </a:cubicBezTo>
                  <a:cubicBezTo>
                    <a:pt x="27901" y="267"/>
                    <a:pt x="27672" y="311"/>
                    <a:pt x="27606" y="326"/>
                  </a:cubicBezTo>
                  <a:cubicBezTo>
                    <a:pt x="27540" y="339"/>
                    <a:pt x="27407" y="542"/>
                    <a:pt x="27316" y="553"/>
                  </a:cubicBezTo>
                  <a:cubicBezTo>
                    <a:pt x="27226" y="564"/>
                    <a:pt x="27122" y="574"/>
                    <a:pt x="27087" y="574"/>
                  </a:cubicBezTo>
                  <a:lnTo>
                    <a:pt x="27053" y="576"/>
                  </a:lnTo>
                  <a:cubicBezTo>
                    <a:pt x="26977" y="579"/>
                    <a:pt x="26975" y="649"/>
                    <a:pt x="26957" y="653"/>
                  </a:cubicBezTo>
                  <a:lnTo>
                    <a:pt x="26876" y="662"/>
                  </a:lnTo>
                  <a:cubicBezTo>
                    <a:pt x="26796" y="697"/>
                    <a:pt x="26722" y="736"/>
                    <a:pt x="26712" y="749"/>
                  </a:cubicBezTo>
                  <a:lnTo>
                    <a:pt x="26725" y="774"/>
                  </a:lnTo>
                  <a:cubicBezTo>
                    <a:pt x="26751" y="821"/>
                    <a:pt x="26741" y="848"/>
                    <a:pt x="26722" y="848"/>
                  </a:cubicBezTo>
                  <a:cubicBezTo>
                    <a:pt x="26717" y="848"/>
                    <a:pt x="26712" y="846"/>
                    <a:pt x="26706" y="842"/>
                  </a:cubicBezTo>
                  <a:lnTo>
                    <a:pt x="26637" y="785"/>
                  </a:lnTo>
                  <a:cubicBezTo>
                    <a:pt x="26587" y="824"/>
                    <a:pt x="26507" y="877"/>
                    <a:pt x="26459" y="904"/>
                  </a:cubicBezTo>
                  <a:lnTo>
                    <a:pt x="26437" y="893"/>
                  </a:lnTo>
                  <a:cubicBezTo>
                    <a:pt x="26405" y="880"/>
                    <a:pt x="26381" y="858"/>
                    <a:pt x="26350" y="858"/>
                  </a:cubicBezTo>
                  <a:cubicBezTo>
                    <a:pt x="26335" y="858"/>
                    <a:pt x="26318" y="863"/>
                    <a:pt x="26298" y="877"/>
                  </a:cubicBezTo>
                  <a:lnTo>
                    <a:pt x="26243" y="914"/>
                  </a:lnTo>
                  <a:cubicBezTo>
                    <a:pt x="26269" y="946"/>
                    <a:pt x="26225" y="968"/>
                    <a:pt x="26195" y="968"/>
                  </a:cubicBezTo>
                  <a:cubicBezTo>
                    <a:pt x="26194" y="968"/>
                    <a:pt x="26193" y="968"/>
                    <a:pt x="26192" y="968"/>
                  </a:cubicBezTo>
                  <a:cubicBezTo>
                    <a:pt x="26191" y="968"/>
                    <a:pt x="26190" y="968"/>
                    <a:pt x="26189" y="968"/>
                  </a:cubicBezTo>
                  <a:cubicBezTo>
                    <a:pt x="26158" y="968"/>
                    <a:pt x="26103" y="991"/>
                    <a:pt x="26065" y="1022"/>
                  </a:cubicBezTo>
                  <a:lnTo>
                    <a:pt x="26019" y="1059"/>
                  </a:lnTo>
                  <a:lnTo>
                    <a:pt x="25974" y="1098"/>
                  </a:lnTo>
                  <a:cubicBezTo>
                    <a:pt x="25924" y="1138"/>
                    <a:pt x="25844" y="1170"/>
                    <a:pt x="25791" y="1170"/>
                  </a:cubicBezTo>
                  <a:cubicBezTo>
                    <a:pt x="25789" y="1170"/>
                    <a:pt x="25788" y="1170"/>
                    <a:pt x="25787" y="1170"/>
                  </a:cubicBezTo>
                  <a:lnTo>
                    <a:pt x="25744" y="1192"/>
                  </a:lnTo>
                  <a:cubicBezTo>
                    <a:pt x="25692" y="1219"/>
                    <a:pt x="25636" y="1239"/>
                    <a:pt x="25585" y="1264"/>
                  </a:cubicBezTo>
                  <a:cubicBezTo>
                    <a:pt x="25559" y="1277"/>
                    <a:pt x="25540" y="1298"/>
                    <a:pt x="25518" y="1314"/>
                  </a:cubicBezTo>
                  <a:cubicBezTo>
                    <a:pt x="25486" y="1337"/>
                    <a:pt x="25433" y="1382"/>
                    <a:pt x="25420" y="1382"/>
                  </a:cubicBezTo>
                  <a:cubicBezTo>
                    <a:pt x="25419" y="1382"/>
                    <a:pt x="25419" y="1381"/>
                    <a:pt x="25418" y="1381"/>
                  </a:cubicBezTo>
                  <a:cubicBezTo>
                    <a:pt x="25393" y="1366"/>
                    <a:pt x="25376" y="1360"/>
                    <a:pt x="25366" y="1360"/>
                  </a:cubicBezTo>
                  <a:cubicBezTo>
                    <a:pt x="25330" y="1360"/>
                    <a:pt x="25371" y="1434"/>
                    <a:pt x="25337" y="1436"/>
                  </a:cubicBezTo>
                  <a:cubicBezTo>
                    <a:pt x="25325" y="1436"/>
                    <a:pt x="25313" y="1436"/>
                    <a:pt x="25302" y="1436"/>
                  </a:cubicBezTo>
                  <a:cubicBezTo>
                    <a:pt x="25249" y="1436"/>
                    <a:pt x="25196" y="1437"/>
                    <a:pt x="25148" y="1448"/>
                  </a:cubicBezTo>
                  <a:lnTo>
                    <a:pt x="25100" y="1460"/>
                  </a:lnTo>
                  <a:cubicBezTo>
                    <a:pt x="25055" y="1490"/>
                    <a:pt x="25049" y="1559"/>
                    <a:pt x="25029" y="1569"/>
                  </a:cubicBezTo>
                  <a:cubicBezTo>
                    <a:pt x="25010" y="1580"/>
                    <a:pt x="24946" y="1607"/>
                    <a:pt x="24887" y="1629"/>
                  </a:cubicBezTo>
                  <a:lnTo>
                    <a:pt x="24821" y="1628"/>
                  </a:lnTo>
                  <a:lnTo>
                    <a:pt x="24773" y="1626"/>
                  </a:lnTo>
                  <a:cubicBezTo>
                    <a:pt x="24735" y="1655"/>
                    <a:pt x="24643" y="1724"/>
                    <a:pt x="24571" y="1778"/>
                  </a:cubicBezTo>
                  <a:lnTo>
                    <a:pt x="24467" y="1765"/>
                  </a:lnTo>
                  <a:cubicBezTo>
                    <a:pt x="24466" y="1765"/>
                    <a:pt x="24464" y="1765"/>
                    <a:pt x="24462" y="1765"/>
                  </a:cubicBezTo>
                  <a:cubicBezTo>
                    <a:pt x="24442" y="1765"/>
                    <a:pt x="24413" y="1780"/>
                    <a:pt x="24403" y="1793"/>
                  </a:cubicBezTo>
                  <a:lnTo>
                    <a:pt x="24354" y="1857"/>
                  </a:lnTo>
                  <a:cubicBezTo>
                    <a:pt x="24310" y="1920"/>
                    <a:pt x="24268" y="1965"/>
                    <a:pt x="24251" y="1965"/>
                  </a:cubicBezTo>
                  <a:cubicBezTo>
                    <a:pt x="24248" y="1965"/>
                    <a:pt x="24246" y="1963"/>
                    <a:pt x="24245" y="1961"/>
                  </a:cubicBezTo>
                  <a:lnTo>
                    <a:pt x="24233" y="1951"/>
                  </a:lnTo>
                  <a:lnTo>
                    <a:pt x="24214" y="1932"/>
                  </a:lnTo>
                  <a:cubicBezTo>
                    <a:pt x="24202" y="1924"/>
                    <a:pt x="24187" y="1921"/>
                    <a:pt x="24173" y="1921"/>
                  </a:cubicBezTo>
                  <a:cubicBezTo>
                    <a:pt x="24157" y="1921"/>
                    <a:pt x="24143" y="1925"/>
                    <a:pt x="24139" y="1929"/>
                  </a:cubicBezTo>
                  <a:cubicBezTo>
                    <a:pt x="24131" y="1937"/>
                    <a:pt x="24101" y="2038"/>
                    <a:pt x="24064" y="2054"/>
                  </a:cubicBezTo>
                  <a:cubicBezTo>
                    <a:pt x="24025" y="2070"/>
                    <a:pt x="23812" y="2151"/>
                    <a:pt x="23747" y="2183"/>
                  </a:cubicBezTo>
                  <a:cubicBezTo>
                    <a:pt x="23681" y="2215"/>
                    <a:pt x="23633" y="2256"/>
                    <a:pt x="23641" y="2272"/>
                  </a:cubicBezTo>
                  <a:cubicBezTo>
                    <a:pt x="23651" y="2288"/>
                    <a:pt x="23635" y="2302"/>
                    <a:pt x="23607" y="2302"/>
                  </a:cubicBezTo>
                  <a:lnTo>
                    <a:pt x="23582" y="2299"/>
                  </a:lnTo>
                  <a:lnTo>
                    <a:pt x="23543" y="2292"/>
                  </a:lnTo>
                  <a:cubicBezTo>
                    <a:pt x="23541" y="2292"/>
                    <a:pt x="23538" y="2291"/>
                    <a:pt x="23535" y="2291"/>
                  </a:cubicBezTo>
                  <a:cubicBezTo>
                    <a:pt x="23493" y="2291"/>
                    <a:pt x="23426" y="2355"/>
                    <a:pt x="23390" y="2356"/>
                  </a:cubicBezTo>
                  <a:cubicBezTo>
                    <a:pt x="23351" y="2358"/>
                    <a:pt x="23194" y="2422"/>
                    <a:pt x="23153" y="2457"/>
                  </a:cubicBezTo>
                  <a:cubicBezTo>
                    <a:pt x="23132" y="2475"/>
                    <a:pt x="23103" y="2482"/>
                    <a:pt x="23074" y="2482"/>
                  </a:cubicBezTo>
                  <a:cubicBezTo>
                    <a:pt x="23045" y="2482"/>
                    <a:pt x="23017" y="2474"/>
                    <a:pt x="23004" y="2464"/>
                  </a:cubicBezTo>
                  <a:cubicBezTo>
                    <a:pt x="23002" y="2462"/>
                    <a:pt x="23000" y="2461"/>
                    <a:pt x="22997" y="2461"/>
                  </a:cubicBezTo>
                  <a:cubicBezTo>
                    <a:pt x="22970" y="2461"/>
                    <a:pt x="22930" y="2575"/>
                    <a:pt x="22876" y="2585"/>
                  </a:cubicBezTo>
                  <a:cubicBezTo>
                    <a:pt x="22824" y="2595"/>
                    <a:pt x="22696" y="2614"/>
                    <a:pt x="22629" y="2614"/>
                  </a:cubicBezTo>
                  <a:cubicBezTo>
                    <a:pt x="22618" y="2614"/>
                    <a:pt x="22609" y="2614"/>
                    <a:pt x="22602" y="2613"/>
                  </a:cubicBezTo>
                  <a:cubicBezTo>
                    <a:pt x="22550" y="2606"/>
                    <a:pt x="22619" y="2515"/>
                    <a:pt x="22629" y="2459"/>
                  </a:cubicBezTo>
                  <a:cubicBezTo>
                    <a:pt x="22632" y="2440"/>
                    <a:pt x="22627" y="2432"/>
                    <a:pt x="22618" y="2432"/>
                  </a:cubicBezTo>
                  <a:cubicBezTo>
                    <a:pt x="22600" y="2432"/>
                    <a:pt x="22567" y="2459"/>
                    <a:pt x="22550" y="2480"/>
                  </a:cubicBezTo>
                  <a:cubicBezTo>
                    <a:pt x="22545" y="2487"/>
                    <a:pt x="22539" y="2491"/>
                    <a:pt x="22533" y="2491"/>
                  </a:cubicBezTo>
                  <a:cubicBezTo>
                    <a:pt x="22514" y="2491"/>
                    <a:pt x="22495" y="2453"/>
                    <a:pt x="22488" y="2392"/>
                  </a:cubicBezTo>
                  <a:lnTo>
                    <a:pt x="22509" y="2379"/>
                  </a:lnTo>
                  <a:lnTo>
                    <a:pt x="22613" y="2320"/>
                  </a:lnTo>
                  <a:cubicBezTo>
                    <a:pt x="22549" y="2273"/>
                    <a:pt x="22437" y="2219"/>
                    <a:pt x="22362" y="2201"/>
                  </a:cubicBezTo>
                  <a:lnTo>
                    <a:pt x="22310" y="2167"/>
                  </a:lnTo>
                  <a:lnTo>
                    <a:pt x="22253" y="2131"/>
                  </a:lnTo>
                  <a:cubicBezTo>
                    <a:pt x="22219" y="2100"/>
                    <a:pt x="22166" y="2088"/>
                    <a:pt x="22122" y="2088"/>
                  </a:cubicBezTo>
                  <a:cubicBezTo>
                    <a:pt x="22093" y="2088"/>
                    <a:pt x="22068" y="2093"/>
                    <a:pt x="22056" y="2102"/>
                  </a:cubicBezTo>
                  <a:cubicBezTo>
                    <a:pt x="22053" y="2103"/>
                    <a:pt x="22052" y="2104"/>
                    <a:pt x="22050" y="2104"/>
                  </a:cubicBezTo>
                  <a:cubicBezTo>
                    <a:pt x="22029" y="2104"/>
                    <a:pt x="22063" y="1974"/>
                    <a:pt x="22120" y="1951"/>
                  </a:cubicBezTo>
                  <a:cubicBezTo>
                    <a:pt x="22181" y="1929"/>
                    <a:pt x="22174" y="1830"/>
                    <a:pt x="22136" y="1822"/>
                  </a:cubicBezTo>
                  <a:cubicBezTo>
                    <a:pt x="22125" y="1820"/>
                    <a:pt x="22100" y="1819"/>
                    <a:pt x="22066" y="1819"/>
                  </a:cubicBezTo>
                  <a:cubicBezTo>
                    <a:pt x="21979" y="1819"/>
                    <a:pt x="21840" y="1824"/>
                    <a:pt x="21783" y="1831"/>
                  </a:cubicBezTo>
                  <a:cubicBezTo>
                    <a:pt x="21707" y="1841"/>
                    <a:pt x="21425" y="1910"/>
                    <a:pt x="21325" y="1937"/>
                  </a:cubicBezTo>
                  <a:cubicBezTo>
                    <a:pt x="21226" y="1962"/>
                    <a:pt x="21116" y="1994"/>
                    <a:pt x="21080" y="2007"/>
                  </a:cubicBezTo>
                  <a:lnTo>
                    <a:pt x="21048" y="2017"/>
                  </a:lnTo>
                  <a:lnTo>
                    <a:pt x="20887" y="2121"/>
                  </a:lnTo>
                  <a:cubicBezTo>
                    <a:pt x="20866" y="2139"/>
                    <a:pt x="20843" y="2155"/>
                    <a:pt x="20821" y="2172"/>
                  </a:cubicBezTo>
                  <a:cubicBezTo>
                    <a:pt x="20777" y="2204"/>
                    <a:pt x="20727" y="2221"/>
                    <a:pt x="20673" y="2221"/>
                  </a:cubicBezTo>
                  <a:cubicBezTo>
                    <a:pt x="20656" y="2221"/>
                    <a:pt x="20639" y="2219"/>
                    <a:pt x="20621" y="2215"/>
                  </a:cubicBezTo>
                  <a:lnTo>
                    <a:pt x="20570" y="2206"/>
                  </a:lnTo>
                  <a:cubicBezTo>
                    <a:pt x="20515" y="2214"/>
                    <a:pt x="20413" y="2235"/>
                    <a:pt x="20341" y="2254"/>
                  </a:cubicBezTo>
                  <a:lnTo>
                    <a:pt x="20281" y="2281"/>
                  </a:lnTo>
                  <a:lnTo>
                    <a:pt x="20237" y="2302"/>
                  </a:lnTo>
                  <a:cubicBezTo>
                    <a:pt x="20226" y="2311"/>
                    <a:pt x="20211" y="2315"/>
                    <a:pt x="20194" y="2315"/>
                  </a:cubicBezTo>
                  <a:cubicBezTo>
                    <a:pt x="20136" y="2315"/>
                    <a:pt x="20053" y="2271"/>
                    <a:pt x="20027" y="2244"/>
                  </a:cubicBezTo>
                  <a:cubicBezTo>
                    <a:pt x="20023" y="2240"/>
                    <a:pt x="20019" y="2239"/>
                    <a:pt x="20014" y="2239"/>
                  </a:cubicBezTo>
                  <a:cubicBezTo>
                    <a:pt x="19975" y="2239"/>
                    <a:pt x="19905" y="2351"/>
                    <a:pt x="19889" y="2393"/>
                  </a:cubicBezTo>
                  <a:cubicBezTo>
                    <a:pt x="19871" y="2441"/>
                    <a:pt x="19788" y="2481"/>
                    <a:pt x="19763" y="2481"/>
                  </a:cubicBezTo>
                  <a:cubicBezTo>
                    <a:pt x="19737" y="2481"/>
                    <a:pt x="19716" y="2451"/>
                    <a:pt x="19718" y="2412"/>
                  </a:cubicBezTo>
                  <a:lnTo>
                    <a:pt x="19715" y="2384"/>
                  </a:lnTo>
                  <a:lnTo>
                    <a:pt x="19713" y="2358"/>
                  </a:lnTo>
                  <a:cubicBezTo>
                    <a:pt x="19709" y="2343"/>
                    <a:pt x="19695" y="2336"/>
                    <a:pt x="19674" y="2336"/>
                  </a:cubicBezTo>
                  <a:cubicBezTo>
                    <a:pt x="19640" y="2336"/>
                    <a:pt x="19587" y="2356"/>
                    <a:pt x="19532" y="2393"/>
                  </a:cubicBezTo>
                  <a:lnTo>
                    <a:pt x="19514" y="2384"/>
                  </a:lnTo>
                  <a:cubicBezTo>
                    <a:pt x="19484" y="2366"/>
                    <a:pt x="19465" y="2359"/>
                    <a:pt x="19453" y="2359"/>
                  </a:cubicBezTo>
                  <a:cubicBezTo>
                    <a:pt x="19422" y="2359"/>
                    <a:pt x="19441" y="2408"/>
                    <a:pt x="19439" y="2430"/>
                  </a:cubicBezTo>
                  <a:lnTo>
                    <a:pt x="19436" y="2449"/>
                  </a:lnTo>
                  <a:cubicBezTo>
                    <a:pt x="19441" y="2459"/>
                    <a:pt x="19474" y="2465"/>
                    <a:pt x="19510" y="2465"/>
                  </a:cubicBezTo>
                  <a:cubicBezTo>
                    <a:pt x="19548" y="2465"/>
                    <a:pt x="19588" y="2458"/>
                    <a:pt x="19601" y="2438"/>
                  </a:cubicBezTo>
                  <a:cubicBezTo>
                    <a:pt x="19605" y="2431"/>
                    <a:pt x="19609" y="2428"/>
                    <a:pt x="19613" y="2428"/>
                  </a:cubicBezTo>
                  <a:cubicBezTo>
                    <a:pt x="19631" y="2428"/>
                    <a:pt x="19642" y="2488"/>
                    <a:pt x="19642" y="2512"/>
                  </a:cubicBezTo>
                  <a:cubicBezTo>
                    <a:pt x="19642" y="2541"/>
                    <a:pt x="19396" y="2573"/>
                    <a:pt x="19321" y="2611"/>
                  </a:cubicBezTo>
                  <a:cubicBezTo>
                    <a:pt x="19306" y="2618"/>
                    <a:pt x="19290" y="2621"/>
                    <a:pt x="19273" y="2621"/>
                  </a:cubicBezTo>
                  <a:cubicBezTo>
                    <a:pt x="19199" y="2621"/>
                    <a:pt x="19108" y="2563"/>
                    <a:pt x="19095" y="2528"/>
                  </a:cubicBezTo>
                  <a:cubicBezTo>
                    <a:pt x="19085" y="2498"/>
                    <a:pt x="19065" y="2481"/>
                    <a:pt x="19045" y="2481"/>
                  </a:cubicBezTo>
                  <a:cubicBezTo>
                    <a:pt x="19035" y="2481"/>
                    <a:pt x="19025" y="2485"/>
                    <a:pt x="19016" y="2492"/>
                  </a:cubicBezTo>
                  <a:lnTo>
                    <a:pt x="18989" y="2513"/>
                  </a:lnTo>
                  <a:lnTo>
                    <a:pt x="18826" y="2635"/>
                  </a:lnTo>
                  <a:cubicBezTo>
                    <a:pt x="18824" y="2721"/>
                    <a:pt x="18815" y="2832"/>
                    <a:pt x="18805" y="2854"/>
                  </a:cubicBezTo>
                  <a:cubicBezTo>
                    <a:pt x="18804" y="2858"/>
                    <a:pt x="18801" y="2859"/>
                    <a:pt x="18798" y="2859"/>
                  </a:cubicBezTo>
                  <a:cubicBezTo>
                    <a:pt x="18779" y="2859"/>
                    <a:pt x="18729" y="2811"/>
                    <a:pt x="18717" y="2794"/>
                  </a:cubicBezTo>
                  <a:cubicBezTo>
                    <a:pt x="18713" y="2789"/>
                    <a:pt x="18710" y="2787"/>
                    <a:pt x="18705" y="2787"/>
                  </a:cubicBezTo>
                  <a:cubicBezTo>
                    <a:pt x="18689" y="2787"/>
                    <a:pt x="18668" y="2818"/>
                    <a:pt x="18654" y="2867"/>
                  </a:cubicBezTo>
                  <a:lnTo>
                    <a:pt x="18558" y="2856"/>
                  </a:lnTo>
                  <a:cubicBezTo>
                    <a:pt x="18546" y="2854"/>
                    <a:pt x="18534" y="2854"/>
                    <a:pt x="18521" y="2854"/>
                  </a:cubicBezTo>
                  <a:cubicBezTo>
                    <a:pt x="18472" y="2854"/>
                    <a:pt x="18422" y="2865"/>
                    <a:pt x="18377" y="2880"/>
                  </a:cubicBezTo>
                  <a:lnTo>
                    <a:pt x="18325" y="2898"/>
                  </a:lnTo>
                  <a:cubicBezTo>
                    <a:pt x="18237" y="2909"/>
                    <a:pt x="18160" y="2917"/>
                    <a:pt x="18125" y="2917"/>
                  </a:cubicBezTo>
                  <a:cubicBezTo>
                    <a:pt x="18112" y="2917"/>
                    <a:pt x="18105" y="2916"/>
                    <a:pt x="18105" y="2914"/>
                  </a:cubicBezTo>
                  <a:lnTo>
                    <a:pt x="18110" y="2912"/>
                  </a:lnTo>
                  <a:cubicBezTo>
                    <a:pt x="18232" y="2851"/>
                    <a:pt x="18244" y="2806"/>
                    <a:pt x="18153" y="2741"/>
                  </a:cubicBezTo>
                  <a:cubicBezTo>
                    <a:pt x="18149" y="2738"/>
                    <a:pt x="18140" y="2737"/>
                    <a:pt x="18131" y="2737"/>
                  </a:cubicBezTo>
                  <a:cubicBezTo>
                    <a:pt x="18117" y="2737"/>
                    <a:pt x="18101" y="2739"/>
                    <a:pt x="18100" y="2742"/>
                  </a:cubicBezTo>
                  <a:cubicBezTo>
                    <a:pt x="18049" y="2864"/>
                    <a:pt x="17886" y="2832"/>
                    <a:pt x="17783" y="2890"/>
                  </a:cubicBezTo>
                  <a:lnTo>
                    <a:pt x="17660" y="2958"/>
                  </a:lnTo>
                  <a:cubicBezTo>
                    <a:pt x="17665" y="2997"/>
                    <a:pt x="17692" y="3091"/>
                    <a:pt x="17698" y="3115"/>
                  </a:cubicBezTo>
                  <a:cubicBezTo>
                    <a:pt x="17705" y="3141"/>
                    <a:pt x="17690" y="3165"/>
                    <a:pt x="17684" y="3167"/>
                  </a:cubicBezTo>
                  <a:cubicBezTo>
                    <a:pt x="17684" y="3167"/>
                    <a:pt x="17684" y="3167"/>
                    <a:pt x="17684" y="3167"/>
                  </a:cubicBezTo>
                  <a:cubicBezTo>
                    <a:pt x="17675" y="3167"/>
                    <a:pt x="17620" y="3059"/>
                    <a:pt x="17601" y="3018"/>
                  </a:cubicBezTo>
                  <a:cubicBezTo>
                    <a:pt x="17587" y="2987"/>
                    <a:pt x="17526" y="2969"/>
                    <a:pt x="17451" y="2969"/>
                  </a:cubicBezTo>
                  <a:cubicBezTo>
                    <a:pt x="17421" y="2969"/>
                    <a:pt x="17389" y="2972"/>
                    <a:pt x="17356" y="2978"/>
                  </a:cubicBezTo>
                  <a:lnTo>
                    <a:pt x="17284" y="3042"/>
                  </a:lnTo>
                  <a:lnTo>
                    <a:pt x="17216" y="3101"/>
                  </a:lnTo>
                  <a:cubicBezTo>
                    <a:pt x="17122" y="3117"/>
                    <a:pt x="16795" y="3184"/>
                    <a:pt x="16704" y="3218"/>
                  </a:cubicBezTo>
                  <a:cubicBezTo>
                    <a:pt x="16613" y="3252"/>
                    <a:pt x="16483" y="3322"/>
                    <a:pt x="16416" y="3373"/>
                  </a:cubicBezTo>
                  <a:lnTo>
                    <a:pt x="16344" y="3389"/>
                  </a:lnTo>
                  <a:lnTo>
                    <a:pt x="16264" y="3405"/>
                  </a:lnTo>
                  <a:cubicBezTo>
                    <a:pt x="16216" y="3450"/>
                    <a:pt x="16147" y="3485"/>
                    <a:pt x="16115" y="3485"/>
                  </a:cubicBezTo>
                  <a:lnTo>
                    <a:pt x="16100" y="3473"/>
                  </a:lnTo>
                  <a:cubicBezTo>
                    <a:pt x="16088" y="3460"/>
                    <a:pt x="16078" y="3456"/>
                    <a:pt x="16068" y="3456"/>
                  </a:cubicBezTo>
                  <a:cubicBezTo>
                    <a:pt x="16052" y="3456"/>
                    <a:pt x="16039" y="3468"/>
                    <a:pt x="16019" y="3473"/>
                  </a:cubicBezTo>
                  <a:lnTo>
                    <a:pt x="15953" y="3490"/>
                  </a:lnTo>
                  <a:cubicBezTo>
                    <a:pt x="15924" y="3532"/>
                    <a:pt x="15850" y="3589"/>
                    <a:pt x="15790" y="3618"/>
                  </a:cubicBezTo>
                  <a:lnTo>
                    <a:pt x="15735" y="3613"/>
                  </a:lnTo>
                  <a:lnTo>
                    <a:pt x="15654" y="3609"/>
                  </a:lnTo>
                  <a:cubicBezTo>
                    <a:pt x="15642" y="3653"/>
                    <a:pt x="15573" y="3700"/>
                    <a:pt x="15537" y="3724"/>
                  </a:cubicBezTo>
                  <a:cubicBezTo>
                    <a:pt x="15527" y="3730"/>
                    <a:pt x="15516" y="3732"/>
                    <a:pt x="15504" y="3732"/>
                  </a:cubicBezTo>
                  <a:cubicBezTo>
                    <a:pt x="15469" y="3732"/>
                    <a:pt x="15429" y="3709"/>
                    <a:pt x="15415" y="3689"/>
                  </a:cubicBezTo>
                  <a:cubicBezTo>
                    <a:pt x="15412" y="3685"/>
                    <a:pt x="15409" y="3683"/>
                    <a:pt x="15406" y="3683"/>
                  </a:cubicBezTo>
                  <a:cubicBezTo>
                    <a:pt x="15388" y="3683"/>
                    <a:pt x="15363" y="3743"/>
                    <a:pt x="15359" y="3761"/>
                  </a:cubicBezTo>
                  <a:cubicBezTo>
                    <a:pt x="15357" y="3774"/>
                    <a:pt x="15342" y="3781"/>
                    <a:pt x="15322" y="3781"/>
                  </a:cubicBezTo>
                  <a:cubicBezTo>
                    <a:pt x="15307" y="3781"/>
                    <a:pt x="15290" y="3778"/>
                    <a:pt x="15272" y="3770"/>
                  </a:cubicBezTo>
                  <a:lnTo>
                    <a:pt x="15263" y="3778"/>
                  </a:lnTo>
                  <a:lnTo>
                    <a:pt x="15218" y="3814"/>
                  </a:lnTo>
                  <a:cubicBezTo>
                    <a:pt x="15175" y="3858"/>
                    <a:pt x="15016" y="3974"/>
                    <a:pt x="14952" y="3979"/>
                  </a:cubicBezTo>
                  <a:cubicBezTo>
                    <a:pt x="14886" y="3985"/>
                    <a:pt x="14803" y="3996"/>
                    <a:pt x="14766" y="4006"/>
                  </a:cubicBezTo>
                  <a:lnTo>
                    <a:pt x="14754" y="4025"/>
                  </a:lnTo>
                  <a:lnTo>
                    <a:pt x="14733" y="4052"/>
                  </a:lnTo>
                  <a:cubicBezTo>
                    <a:pt x="14728" y="4075"/>
                    <a:pt x="14714" y="4087"/>
                    <a:pt x="14697" y="4087"/>
                  </a:cubicBezTo>
                  <a:cubicBezTo>
                    <a:pt x="14686" y="4087"/>
                    <a:pt x="14673" y="4082"/>
                    <a:pt x="14661" y="4071"/>
                  </a:cubicBezTo>
                  <a:lnTo>
                    <a:pt x="14619" y="4115"/>
                  </a:lnTo>
                  <a:cubicBezTo>
                    <a:pt x="14617" y="4117"/>
                    <a:pt x="14615" y="4117"/>
                    <a:pt x="14613" y="4117"/>
                  </a:cubicBezTo>
                  <a:cubicBezTo>
                    <a:pt x="14598" y="4117"/>
                    <a:pt x="14572" y="4084"/>
                    <a:pt x="14552" y="4084"/>
                  </a:cubicBezTo>
                  <a:cubicBezTo>
                    <a:pt x="14541" y="4084"/>
                    <a:pt x="14531" y="4095"/>
                    <a:pt x="14526" y="4129"/>
                  </a:cubicBezTo>
                  <a:cubicBezTo>
                    <a:pt x="14522" y="4156"/>
                    <a:pt x="14515" y="4165"/>
                    <a:pt x="14506" y="4165"/>
                  </a:cubicBezTo>
                  <a:cubicBezTo>
                    <a:pt x="14488" y="4165"/>
                    <a:pt x="14462" y="4127"/>
                    <a:pt x="14440" y="4127"/>
                  </a:cubicBezTo>
                  <a:cubicBezTo>
                    <a:pt x="14434" y="4127"/>
                    <a:pt x="14428" y="4130"/>
                    <a:pt x="14422" y="4139"/>
                  </a:cubicBezTo>
                  <a:lnTo>
                    <a:pt x="14390" y="4188"/>
                  </a:lnTo>
                  <a:cubicBezTo>
                    <a:pt x="14340" y="4235"/>
                    <a:pt x="14200" y="4305"/>
                    <a:pt x="14156" y="4313"/>
                  </a:cubicBezTo>
                  <a:cubicBezTo>
                    <a:pt x="14113" y="4321"/>
                    <a:pt x="14059" y="4324"/>
                    <a:pt x="14047" y="4328"/>
                  </a:cubicBezTo>
                  <a:cubicBezTo>
                    <a:pt x="14035" y="4331"/>
                    <a:pt x="13985" y="4358"/>
                    <a:pt x="13937" y="4385"/>
                  </a:cubicBezTo>
                  <a:lnTo>
                    <a:pt x="13902" y="4424"/>
                  </a:lnTo>
                  <a:cubicBezTo>
                    <a:pt x="13863" y="4466"/>
                    <a:pt x="13790" y="4526"/>
                    <a:pt x="13747" y="4526"/>
                  </a:cubicBezTo>
                  <a:cubicBezTo>
                    <a:pt x="13744" y="4526"/>
                    <a:pt x="13741" y="4525"/>
                    <a:pt x="13738" y="4525"/>
                  </a:cubicBezTo>
                  <a:lnTo>
                    <a:pt x="13652" y="4505"/>
                  </a:lnTo>
                  <a:cubicBezTo>
                    <a:pt x="13629" y="4547"/>
                    <a:pt x="13556" y="4640"/>
                    <a:pt x="13538" y="4659"/>
                  </a:cubicBezTo>
                  <a:cubicBezTo>
                    <a:pt x="13522" y="4677"/>
                    <a:pt x="13439" y="4690"/>
                    <a:pt x="13409" y="4690"/>
                  </a:cubicBezTo>
                  <a:cubicBezTo>
                    <a:pt x="13407" y="4690"/>
                    <a:pt x="13405" y="4690"/>
                    <a:pt x="13404" y="4690"/>
                  </a:cubicBezTo>
                  <a:cubicBezTo>
                    <a:pt x="13380" y="4690"/>
                    <a:pt x="13375" y="4714"/>
                    <a:pt x="13396" y="4746"/>
                  </a:cubicBezTo>
                  <a:lnTo>
                    <a:pt x="13389" y="4750"/>
                  </a:lnTo>
                  <a:cubicBezTo>
                    <a:pt x="13357" y="4773"/>
                    <a:pt x="13319" y="4797"/>
                    <a:pt x="13279" y="4803"/>
                  </a:cubicBezTo>
                  <a:lnTo>
                    <a:pt x="13189" y="4814"/>
                  </a:lnTo>
                  <a:cubicBezTo>
                    <a:pt x="13112" y="4858"/>
                    <a:pt x="12904" y="4880"/>
                    <a:pt x="12875" y="4919"/>
                  </a:cubicBezTo>
                  <a:cubicBezTo>
                    <a:pt x="12846" y="4957"/>
                    <a:pt x="12768" y="5056"/>
                    <a:pt x="12699" y="5139"/>
                  </a:cubicBezTo>
                  <a:lnTo>
                    <a:pt x="12561" y="5125"/>
                  </a:lnTo>
                  <a:cubicBezTo>
                    <a:pt x="12561" y="5125"/>
                    <a:pt x="12561" y="5125"/>
                    <a:pt x="12560" y="5125"/>
                  </a:cubicBezTo>
                  <a:cubicBezTo>
                    <a:pt x="12549" y="5125"/>
                    <a:pt x="12532" y="5153"/>
                    <a:pt x="12520" y="5168"/>
                  </a:cubicBezTo>
                  <a:lnTo>
                    <a:pt x="12492" y="5199"/>
                  </a:lnTo>
                  <a:cubicBezTo>
                    <a:pt x="12476" y="5216"/>
                    <a:pt x="12458" y="5224"/>
                    <a:pt x="12442" y="5224"/>
                  </a:cubicBezTo>
                  <a:cubicBezTo>
                    <a:pt x="12423" y="5224"/>
                    <a:pt x="12407" y="5214"/>
                    <a:pt x="12396" y="5192"/>
                  </a:cubicBezTo>
                  <a:lnTo>
                    <a:pt x="12379" y="5170"/>
                  </a:lnTo>
                  <a:cubicBezTo>
                    <a:pt x="12376" y="5166"/>
                    <a:pt x="12366" y="5164"/>
                    <a:pt x="12356" y="5164"/>
                  </a:cubicBezTo>
                  <a:cubicBezTo>
                    <a:pt x="12346" y="5164"/>
                    <a:pt x="12334" y="5166"/>
                    <a:pt x="12326" y="5168"/>
                  </a:cubicBezTo>
                  <a:lnTo>
                    <a:pt x="12316" y="5172"/>
                  </a:lnTo>
                  <a:cubicBezTo>
                    <a:pt x="12312" y="5186"/>
                    <a:pt x="12312" y="5255"/>
                    <a:pt x="12318" y="5324"/>
                  </a:cubicBezTo>
                  <a:lnTo>
                    <a:pt x="12227" y="5348"/>
                  </a:lnTo>
                  <a:lnTo>
                    <a:pt x="12062" y="5393"/>
                  </a:lnTo>
                  <a:cubicBezTo>
                    <a:pt x="11895" y="5466"/>
                    <a:pt x="11676" y="5565"/>
                    <a:pt x="11625" y="5573"/>
                  </a:cubicBezTo>
                  <a:cubicBezTo>
                    <a:pt x="11621" y="5574"/>
                    <a:pt x="11618" y="5574"/>
                    <a:pt x="11616" y="5574"/>
                  </a:cubicBezTo>
                  <a:cubicBezTo>
                    <a:pt x="11576" y="5574"/>
                    <a:pt x="11613" y="5519"/>
                    <a:pt x="11703" y="5449"/>
                  </a:cubicBezTo>
                  <a:lnTo>
                    <a:pt x="11765" y="5394"/>
                  </a:lnTo>
                  <a:lnTo>
                    <a:pt x="11822" y="5344"/>
                  </a:lnTo>
                  <a:cubicBezTo>
                    <a:pt x="11889" y="5296"/>
                    <a:pt x="12071" y="5236"/>
                    <a:pt x="12059" y="5199"/>
                  </a:cubicBezTo>
                  <a:cubicBezTo>
                    <a:pt x="12046" y="5162"/>
                    <a:pt x="12172" y="5071"/>
                    <a:pt x="12203" y="5032"/>
                  </a:cubicBezTo>
                  <a:cubicBezTo>
                    <a:pt x="12233" y="4995"/>
                    <a:pt x="12337" y="4909"/>
                    <a:pt x="12433" y="4842"/>
                  </a:cubicBezTo>
                  <a:lnTo>
                    <a:pt x="12521" y="4779"/>
                  </a:lnTo>
                  <a:cubicBezTo>
                    <a:pt x="12557" y="4755"/>
                    <a:pt x="12589" y="4726"/>
                    <a:pt x="12619" y="4699"/>
                  </a:cubicBezTo>
                  <a:cubicBezTo>
                    <a:pt x="12645" y="4677"/>
                    <a:pt x="12517" y="4648"/>
                    <a:pt x="12633" y="4616"/>
                  </a:cubicBezTo>
                  <a:lnTo>
                    <a:pt x="12704" y="4598"/>
                  </a:lnTo>
                  <a:cubicBezTo>
                    <a:pt x="12758" y="4526"/>
                    <a:pt x="12915" y="4409"/>
                    <a:pt x="12934" y="4377"/>
                  </a:cubicBezTo>
                  <a:cubicBezTo>
                    <a:pt x="12954" y="4344"/>
                    <a:pt x="12997" y="4238"/>
                    <a:pt x="13029" y="4142"/>
                  </a:cubicBezTo>
                  <a:lnTo>
                    <a:pt x="13098" y="4092"/>
                  </a:lnTo>
                  <a:lnTo>
                    <a:pt x="13236" y="3995"/>
                  </a:lnTo>
                  <a:cubicBezTo>
                    <a:pt x="13298" y="3855"/>
                    <a:pt x="13354" y="3722"/>
                    <a:pt x="13349" y="3708"/>
                  </a:cubicBezTo>
                  <a:cubicBezTo>
                    <a:pt x="13344" y="3693"/>
                    <a:pt x="13330" y="3652"/>
                    <a:pt x="13316" y="3615"/>
                  </a:cubicBezTo>
                  <a:lnTo>
                    <a:pt x="13300" y="3583"/>
                  </a:lnTo>
                  <a:lnTo>
                    <a:pt x="13285" y="3554"/>
                  </a:lnTo>
                  <a:cubicBezTo>
                    <a:pt x="13261" y="3511"/>
                    <a:pt x="13300" y="3452"/>
                    <a:pt x="13320" y="3442"/>
                  </a:cubicBezTo>
                  <a:cubicBezTo>
                    <a:pt x="13343" y="3432"/>
                    <a:pt x="13338" y="3405"/>
                    <a:pt x="13311" y="3381"/>
                  </a:cubicBezTo>
                  <a:lnTo>
                    <a:pt x="13288" y="3367"/>
                  </a:lnTo>
                  <a:cubicBezTo>
                    <a:pt x="13278" y="3360"/>
                    <a:pt x="13259" y="3353"/>
                    <a:pt x="13248" y="3353"/>
                  </a:cubicBezTo>
                  <a:cubicBezTo>
                    <a:pt x="13245" y="3353"/>
                    <a:pt x="13243" y="3353"/>
                    <a:pt x="13242" y="3354"/>
                  </a:cubicBezTo>
                  <a:cubicBezTo>
                    <a:pt x="13214" y="3370"/>
                    <a:pt x="13191" y="3379"/>
                    <a:pt x="13172" y="3379"/>
                  </a:cubicBezTo>
                  <a:cubicBezTo>
                    <a:pt x="13145" y="3379"/>
                    <a:pt x="13126" y="3360"/>
                    <a:pt x="13111" y="3316"/>
                  </a:cubicBezTo>
                  <a:lnTo>
                    <a:pt x="13103" y="3292"/>
                  </a:lnTo>
                  <a:cubicBezTo>
                    <a:pt x="13048" y="3276"/>
                    <a:pt x="12890" y="3231"/>
                    <a:pt x="12875" y="3199"/>
                  </a:cubicBezTo>
                  <a:cubicBezTo>
                    <a:pt x="12862" y="3165"/>
                    <a:pt x="12835" y="3107"/>
                    <a:pt x="12818" y="3067"/>
                  </a:cubicBezTo>
                  <a:lnTo>
                    <a:pt x="12786" y="3050"/>
                  </a:lnTo>
                  <a:cubicBezTo>
                    <a:pt x="12681" y="2995"/>
                    <a:pt x="12675" y="2917"/>
                    <a:pt x="12688" y="2832"/>
                  </a:cubicBezTo>
                  <a:lnTo>
                    <a:pt x="12712" y="2678"/>
                  </a:lnTo>
                  <a:cubicBezTo>
                    <a:pt x="12611" y="2542"/>
                    <a:pt x="12499" y="2387"/>
                    <a:pt x="12488" y="2371"/>
                  </a:cubicBezTo>
                  <a:cubicBezTo>
                    <a:pt x="12476" y="2355"/>
                    <a:pt x="12459" y="2222"/>
                    <a:pt x="12417" y="2193"/>
                  </a:cubicBezTo>
                  <a:cubicBezTo>
                    <a:pt x="12377" y="2166"/>
                    <a:pt x="12361" y="2100"/>
                    <a:pt x="12384" y="2047"/>
                  </a:cubicBezTo>
                  <a:lnTo>
                    <a:pt x="12411" y="2014"/>
                  </a:lnTo>
                  <a:cubicBezTo>
                    <a:pt x="12441" y="1977"/>
                    <a:pt x="12488" y="1956"/>
                    <a:pt x="12440" y="1902"/>
                  </a:cubicBezTo>
                  <a:cubicBezTo>
                    <a:pt x="12404" y="1860"/>
                    <a:pt x="12422" y="1855"/>
                    <a:pt x="12449" y="1855"/>
                  </a:cubicBezTo>
                  <a:cubicBezTo>
                    <a:pt x="12458" y="1855"/>
                    <a:pt x="12469" y="1855"/>
                    <a:pt x="12478" y="1855"/>
                  </a:cubicBezTo>
                  <a:cubicBezTo>
                    <a:pt x="12497" y="1855"/>
                    <a:pt x="12513" y="1853"/>
                    <a:pt x="12512" y="1838"/>
                  </a:cubicBezTo>
                  <a:cubicBezTo>
                    <a:pt x="12510" y="1818"/>
                    <a:pt x="12518" y="1791"/>
                    <a:pt x="12505" y="1778"/>
                  </a:cubicBezTo>
                  <a:lnTo>
                    <a:pt x="12467" y="1740"/>
                  </a:lnTo>
                  <a:cubicBezTo>
                    <a:pt x="12445" y="1723"/>
                    <a:pt x="12420" y="1715"/>
                    <a:pt x="12396" y="1715"/>
                  </a:cubicBezTo>
                  <a:cubicBezTo>
                    <a:pt x="12367" y="1715"/>
                    <a:pt x="12339" y="1727"/>
                    <a:pt x="12323" y="1751"/>
                  </a:cubicBezTo>
                  <a:lnTo>
                    <a:pt x="12312" y="1748"/>
                  </a:lnTo>
                  <a:lnTo>
                    <a:pt x="12268" y="1738"/>
                  </a:lnTo>
                  <a:cubicBezTo>
                    <a:pt x="12225" y="1713"/>
                    <a:pt x="12270" y="1626"/>
                    <a:pt x="12299" y="1602"/>
                  </a:cubicBezTo>
                  <a:cubicBezTo>
                    <a:pt x="12328" y="1580"/>
                    <a:pt x="12238" y="1482"/>
                    <a:pt x="12100" y="1386"/>
                  </a:cubicBezTo>
                  <a:lnTo>
                    <a:pt x="12023" y="1269"/>
                  </a:lnTo>
                  <a:lnTo>
                    <a:pt x="11986" y="1215"/>
                  </a:lnTo>
                  <a:cubicBezTo>
                    <a:pt x="11943" y="1157"/>
                    <a:pt x="11937" y="1082"/>
                    <a:pt x="11950" y="1069"/>
                  </a:cubicBezTo>
                  <a:cubicBezTo>
                    <a:pt x="11962" y="1058"/>
                    <a:pt x="11823" y="998"/>
                    <a:pt x="11781" y="963"/>
                  </a:cubicBezTo>
                  <a:cubicBezTo>
                    <a:pt x="11741" y="926"/>
                    <a:pt x="11637" y="846"/>
                    <a:pt x="11549" y="785"/>
                  </a:cubicBezTo>
                  <a:lnTo>
                    <a:pt x="11458" y="744"/>
                  </a:lnTo>
                  <a:lnTo>
                    <a:pt x="11444" y="736"/>
                  </a:lnTo>
                  <a:cubicBezTo>
                    <a:pt x="11427" y="740"/>
                    <a:pt x="11347" y="766"/>
                    <a:pt x="11303" y="766"/>
                  </a:cubicBezTo>
                  <a:cubicBezTo>
                    <a:pt x="11285" y="766"/>
                    <a:pt x="11272" y="762"/>
                    <a:pt x="11272" y="750"/>
                  </a:cubicBezTo>
                  <a:cubicBezTo>
                    <a:pt x="11272" y="728"/>
                    <a:pt x="11246" y="721"/>
                    <a:pt x="11216" y="721"/>
                  </a:cubicBezTo>
                  <a:cubicBezTo>
                    <a:pt x="11191" y="721"/>
                    <a:pt x="11164" y="726"/>
                    <a:pt x="11149" y="733"/>
                  </a:cubicBezTo>
                  <a:cubicBezTo>
                    <a:pt x="11144" y="735"/>
                    <a:pt x="11136" y="736"/>
                    <a:pt x="11126" y="736"/>
                  </a:cubicBezTo>
                  <a:cubicBezTo>
                    <a:pt x="11082" y="736"/>
                    <a:pt x="11001" y="712"/>
                    <a:pt x="10971" y="712"/>
                  </a:cubicBezTo>
                  <a:cubicBezTo>
                    <a:pt x="10969" y="712"/>
                    <a:pt x="10968" y="712"/>
                    <a:pt x="10966" y="712"/>
                  </a:cubicBezTo>
                  <a:cubicBezTo>
                    <a:pt x="10933" y="717"/>
                    <a:pt x="10803" y="741"/>
                    <a:pt x="10677" y="765"/>
                  </a:cubicBezTo>
                  <a:lnTo>
                    <a:pt x="10577" y="742"/>
                  </a:lnTo>
                  <a:lnTo>
                    <a:pt x="10448" y="713"/>
                  </a:lnTo>
                  <a:cubicBezTo>
                    <a:pt x="10352" y="736"/>
                    <a:pt x="10084" y="799"/>
                    <a:pt x="9924" y="799"/>
                  </a:cubicBezTo>
                  <a:cubicBezTo>
                    <a:pt x="9878" y="799"/>
                    <a:pt x="9841" y="794"/>
                    <a:pt x="9820" y="781"/>
                  </a:cubicBezTo>
                  <a:cubicBezTo>
                    <a:pt x="9728" y="723"/>
                    <a:pt x="9603" y="660"/>
                    <a:pt x="9581" y="660"/>
                  </a:cubicBezTo>
                  <a:cubicBezTo>
                    <a:pt x="9581" y="660"/>
                    <a:pt x="9580" y="661"/>
                    <a:pt x="9580" y="661"/>
                  </a:cubicBezTo>
                  <a:cubicBezTo>
                    <a:pt x="9579" y="661"/>
                    <a:pt x="9579" y="661"/>
                    <a:pt x="9579" y="661"/>
                  </a:cubicBezTo>
                  <a:cubicBezTo>
                    <a:pt x="9561" y="661"/>
                    <a:pt x="9443" y="598"/>
                    <a:pt x="9380" y="598"/>
                  </a:cubicBezTo>
                  <a:cubicBezTo>
                    <a:pt x="9373" y="598"/>
                    <a:pt x="9367" y="598"/>
                    <a:pt x="9362" y="600"/>
                  </a:cubicBezTo>
                  <a:cubicBezTo>
                    <a:pt x="9304" y="617"/>
                    <a:pt x="9091" y="683"/>
                    <a:pt x="9024" y="686"/>
                  </a:cubicBezTo>
                  <a:cubicBezTo>
                    <a:pt x="8957" y="691"/>
                    <a:pt x="8881" y="713"/>
                    <a:pt x="8878" y="731"/>
                  </a:cubicBezTo>
                  <a:cubicBezTo>
                    <a:pt x="8878" y="735"/>
                    <a:pt x="8874" y="736"/>
                    <a:pt x="8869" y="736"/>
                  </a:cubicBezTo>
                  <a:cubicBezTo>
                    <a:pt x="8847" y="736"/>
                    <a:pt x="8792" y="709"/>
                    <a:pt x="8771" y="696"/>
                  </a:cubicBezTo>
                  <a:cubicBezTo>
                    <a:pt x="8768" y="694"/>
                    <a:pt x="8764" y="693"/>
                    <a:pt x="8758" y="693"/>
                  </a:cubicBezTo>
                  <a:cubicBezTo>
                    <a:pt x="8709" y="693"/>
                    <a:pt x="8566" y="751"/>
                    <a:pt x="8504" y="768"/>
                  </a:cubicBezTo>
                  <a:cubicBezTo>
                    <a:pt x="8433" y="787"/>
                    <a:pt x="8302" y="832"/>
                    <a:pt x="8275" y="848"/>
                  </a:cubicBezTo>
                  <a:cubicBezTo>
                    <a:pt x="8254" y="859"/>
                    <a:pt x="8209" y="866"/>
                    <a:pt x="8160" y="866"/>
                  </a:cubicBezTo>
                  <a:cubicBezTo>
                    <a:pt x="8139" y="866"/>
                    <a:pt x="8119" y="865"/>
                    <a:pt x="8098" y="862"/>
                  </a:cubicBezTo>
                  <a:lnTo>
                    <a:pt x="8036" y="856"/>
                  </a:lnTo>
                  <a:cubicBezTo>
                    <a:pt x="8024" y="855"/>
                    <a:pt x="8009" y="853"/>
                    <a:pt x="7997" y="853"/>
                  </a:cubicBezTo>
                  <a:cubicBezTo>
                    <a:pt x="7990" y="853"/>
                    <a:pt x="7985" y="854"/>
                    <a:pt x="7982" y="856"/>
                  </a:cubicBezTo>
                  <a:cubicBezTo>
                    <a:pt x="7871" y="966"/>
                    <a:pt x="7703" y="968"/>
                    <a:pt x="7557" y="1011"/>
                  </a:cubicBezTo>
                  <a:lnTo>
                    <a:pt x="7472" y="1035"/>
                  </a:lnTo>
                  <a:cubicBezTo>
                    <a:pt x="7455" y="1099"/>
                    <a:pt x="7419" y="1159"/>
                    <a:pt x="7395" y="1170"/>
                  </a:cubicBezTo>
                  <a:lnTo>
                    <a:pt x="7370" y="1171"/>
                  </a:lnTo>
                  <a:cubicBezTo>
                    <a:pt x="7369" y="1171"/>
                    <a:pt x="7369" y="1171"/>
                    <a:pt x="7369" y="1171"/>
                  </a:cubicBezTo>
                  <a:cubicBezTo>
                    <a:pt x="7358" y="1171"/>
                    <a:pt x="7335" y="1151"/>
                    <a:pt x="7336" y="1149"/>
                  </a:cubicBezTo>
                  <a:lnTo>
                    <a:pt x="7347" y="1131"/>
                  </a:lnTo>
                  <a:cubicBezTo>
                    <a:pt x="7365" y="1114"/>
                    <a:pt x="7347" y="1095"/>
                    <a:pt x="7309" y="1088"/>
                  </a:cubicBezTo>
                  <a:lnTo>
                    <a:pt x="7287" y="1099"/>
                  </a:lnTo>
                  <a:lnTo>
                    <a:pt x="7214" y="1136"/>
                  </a:lnTo>
                  <a:cubicBezTo>
                    <a:pt x="7158" y="1168"/>
                    <a:pt x="7095" y="1187"/>
                    <a:pt x="7054" y="1187"/>
                  </a:cubicBezTo>
                  <a:cubicBezTo>
                    <a:pt x="7039" y="1187"/>
                    <a:pt x="7027" y="1184"/>
                    <a:pt x="7019" y="1179"/>
                  </a:cubicBezTo>
                  <a:lnTo>
                    <a:pt x="6973" y="1210"/>
                  </a:lnTo>
                  <a:lnTo>
                    <a:pt x="6939" y="1232"/>
                  </a:lnTo>
                  <a:cubicBezTo>
                    <a:pt x="6865" y="1232"/>
                    <a:pt x="6849" y="1298"/>
                    <a:pt x="6862" y="1317"/>
                  </a:cubicBezTo>
                  <a:cubicBezTo>
                    <a:pt x="6873" y="1332"/>
                    <a:pt x="6843" y="1342"/>
                    <a:pt x="6790" y="1342"/>
                  </a:cubicBezTo>
                  <a:cubicBezTo>
                    <a:pt x="6772" y="1342"/>
                    <a:pt x="6750" y="1340"/>
                    <a:pt x="6726" y="1338"/>
                  </a:cubicBezTo>
                  <a:lnTo>
                    <a:pt x="6665" y="1359"/>
                  </a:lnTo>
                  <a:lnTo>
                    <a:pt x="6603" y="1381"/>
                  </a:lnTo>
                  <a:cubicBezTo>
                    <a:pt x="6582" y="1403"/>
                    <a:pt x="6553" y="1410"/>
                    <a:pt x="6523" y="1410"/>
                  </a:cubicBezTo>
                  <a:cubicBezTo>
                    <a:pt x="6480" y="1410"/>
                    <a:pt x="6436" y="1394"/>
                    <a:pt x="6419" y="1384"/>
                  </a:cubicBezTo>
                  <a:cubicBezTo>
                    <a:pt x="6416" y="1383"/>
                    <a:pt x="6414" y="1383"/>
                    <a:pt x="6410" y="1383"/>
                  </a:cubicBezTo>
                  <a:cubicBezTo>
                    <a:pt x="6367" y="1383"/>
                    <a:pt x="6230" y="1474"/>
                    <a:pt x="6166" y="1496"/>
                  </a:cubicBezTo>
                  <a:cubicBezTo>
                    <a:pt x="6098" y="1520"/>
                    <a:pt x="5978" y="1546"/>
                    <a:pt x="5953" y="1562"/>
                  </a:cubicBezTo>
                  <a:cubicBezTo>
                    <a:pt x="5927" y="1577"/>
                    <a:pt x="5738" y="1655"/>
                    <a:pt x="5530" y="1735"/>
                  </a:cubicBezTo>
                  <a:lnTo>
                    <a:pt x="5418" y="1889"/>
                  </a:lnTo>
                  <a:cubicBezTo>
                    <a:pt x="5411" y="1897"/>
                    <a:pt x="5383" y="1892"/>
                    <a:pt x="5370" y="1900"/>
                  </a:cubicBezTo>
                  <a:lnTo>
                    <a:pt x="5335" y="1921"/>
                  </a:lnTo>
                  <a:cubicBezTo>
                    <a:pt x="5332" y="1920"/>
                    <a:pt x="5329" y="1920"/>
                    <a:pt x="5326" y="1920"/>
                  </a:cubicBezTo>
                  <a:cubicBezTo>
                    <a:pt x="5288" y="1920"/>
                    <a:pt x="5223" y="1973"/>
                    <a:pt x="5188" y="1973"/>
                  </a:cubicBezTo>
                  <a:cubicBezTo>
                    <a:pt x="5186" y="1973"/>
                    <a:pt x="5184" y="1972"/>
                    <a:pt x="5182" y="1972"/>
                  </a:cubicBezTo>
                  <a:cubicBezTo>
                    <a:pt x="5180" y="1972"/>
                    <a:pt x="5178" y="1971"/>
                    <a:pt x="5176" y="1971"/>
                  </a:cubicBezTo>
                  <a:cubicBezTo>
                    <a:pt x="5133" y="1971"/>
                    <a:pt x="5026" y="2033"/>
                    <a:pt x="4984" y="2035"/>
                  </a:cubicBezTo>
                  <a:cubicBezTo>
                    <a:pt x="4937" y="2038"/>
                    <a:pt x="4893" y="2051"/>
                    <a:pt x="4885" y="2063"/>
                  </a:cubicBezTo>
                  <a:lnTo>
                    <a:pt x="4877" y="2076"/>
                  </a:lnTo>
                  <a:cubicBezTo>
                    <a:pt x="4864" y="2092"/>
                    <a:pt x="4849" y="2110"/>
                    <a:pt x="4838" y="2126"/>
                  </a:cubicBezTo>
                  <a:lnTo>
                    <a:pt x="4796" y="2187"/>
                  </a:lnTo>
                  <a:cubicBezTo>
                    <a:pt x="4772" y="2171"/>
                    <a:pt x="4739" y="2164"/>
                    <a:pt x="4705" y="2164"/>
                  </a:cubicBezTo>
                  <a:cubicBezTo>
                    <a:pt x="4667" y="2164"/>
                    <a:pt x="4627" y="2173"/>
                    <a:pt x="4596" y="2191"/>
                  </a:cubicBezTo>
                  <a:lnTo>
                    <a:pt x="4555" y="2233"/>
                  </a:lnTo>
                  <a:cubicBezTo>
                    <a:pt x="4540" y="2247"/>
                    <a:pt x="4528" y="2252"/>
                    <a:pt x="4517" y="2252"/>
                  </a:cubicBezTo>
                  <a:cubicBezTo>
                    <a:pt x="4490" y="2252"/>
                    <a:pt x="4473" y="2223"/>
                    <a:pt x="4459" y="2223"/>
                  </a:cubicBezTo>
                  <a:cubicBezTo>
                    <a:pt x="4458" y="2223"/>
                    <a:pt x="4457" y="2223"/>
                    <a:pt x="4455" y="2223"/>
                  </a:cubicBezTo>
                  <a:cubicBezTo>
                    <a:pt x="4409" y="2247"/>
                    <a:pt x="4356" y="2280"/>
                    <a:pt x="4338" y="2318"/>
                  </a:cubicBezTo>
                  <a:cubicBezTo>
                    <a:pt x="4294" y="2412"/>
                    <a:pt x="4201" y="2432"/>
                    <a:pt x="4098" y="2444"/>
                  </a:cubicBezTo>
                  <a:cubicBezTo>
                    <a:pt x="4063" y="2448"/>
                    <a:pt x="4025" y="2448"/>
                    <a:pt x="3994" y="2460"/>
                  </a:cubicBezTo>
                  <a:cubicBezTo>
                    <a:pt x="3948" y="2480"/>
                    <a:pt x="3909" y="2512"/>
                    <a:pt x="3865" y="2534"/>
                  </a:cubicBezTo>
                  <a:cubicBezTo>
                    <a:pt x="3813" y="2560"/>
                    <a:pt x="3757" y="2579"/>
                    <a:pt x="3704" y="2603"/>
                  </a:cubicBezTo>
                  <a:lnTo>
                    <a:pt x="3660" y="2624"/>
                  </a:lnTo>
                  <a:cubicBezTo>
                    <a:pt x="3615" y="2647"/>
                    <a:pt x="3534" y="2667"/>
                    <a:pt x="3480" y="2667"/>
                  </a:cubicBezTo>
                  <a:cubicBezTo>
                    <a:pt x="3478" y="2667"/>
                    <a:pt x="3476" y="2667"/>
                    <a:pt x="3474" y="2667"/>
                  </a:cubicBezTo>
                  <a:lnTo>
                    <a:pt x="3432" y="2689"/>
                  </a:lnTo>
                  <a:lnTo>
                    <a:pt x="3366" y="2725"/>
                  </a:lnTo>
                  <a:cubicBezTo>
                    <a:pt x="3298" y="2768"/>
                    <a:pt x="3168" y="2816"/>
                    <a:pt x="3075" y="2832"/>
                  </a:cubicBezTo>
                  <a:lnTo>
                    <a:pt x="3075" y="2926"/>
                  </a:lnTo>
                  <a:lnTo>
                    <a:pt x="3075" y="2936"/>
                  </a:lnTo>
                  <a:cubicBezTo>
                    <a:pt x="2973" y="2942"/>
                    <a:pt x="2881" y="2958"/>
                    <a:pt x="2870" y="2973"/>
                  </a:cubicBezTo>
                  <a:lnTo>
                    <a:pt x="2868" y="2986"/>
                  </a:lnTo>
                  <a:lnTo>
                    <a:pt x="2865" y="3015"/>
                  </a:lnTo>
                  <a:cubicBezTo>
                    <a:pt x="2867" y="3055"/>
                    <a:pt x="2776" y="3064"/>
                    <a:pt x="2747" y="3071"/>
                  </a:cubicBezTo>
                  <a:cubicBezTo>
                    <a:pt x="2720" y="3077"/>
                    <a:pt x="2609" y="3178"/>
                    <a:pt x="2551" y="3194"/>
                  </a:cubicBezTo>
                  <a:cubicBezTo>
                    <a:pt x="2494" y="3208"/>
                    <a:pt x="2308" y="3245"/>
                    <a:pt x="2257" y="3271"/>
                  </a:cubicBezTo>
                  <a:cubicBezTo>
                    <a:pt x="2206" y="3296"/>
                    <a:pt x="2129" y="3357"/>
                    <a:pt x="2125" y="3384"/>
                  </a:cubicBezTo>
                  <a:cubicBezTo>
                    <a:pt x="2121" y="3408"/>
                    <a:pt x="2067" y="3426"/>
                    <a:pt x="2002" y="3426"/>
                  </a:cubicBezTo>
                  <a:cubicBezTo>
                    <a:pt x="1997" y="3426"/>
                    <a:pt x="1991" y="3426"/>
                    <a:pt x="1986" y="3426"/>
                  </a:cubicBezTo>
                  <a:lnTo>
                    <a:pt x="1953" y="3485"/>
                  </a:lnTo>
                  <a:lnTo>
                    <a:pt x="1941" y="3508"/>
                  </a:lnTo>
                  <a:cubicBezTo>
                    <a:pt x="1953" y="3548"/>
                    <a:pt x="1860" y="3581"/>
                    <a:pt x="1815" y="3581"/>
                  </a:cubicBezTo>
                  <a:cubicBezTo>
                    <a:pt x="1772" y="3581"/>
                    <a:pt x="1768" y="3607"/>
                    <a:pt x="1808" y="3639"/>
                  </a:cubicBezTo>
                  <a:lnTo>
                    <a:pt x="1804" y="3644"/>
                  </a:lnTo>
                  <a:lnTo>
                    <a:pt x="1751" y="3713"/>
                  </a:lnTo>
                  <a:cubicBezTo>
                    <a:pt x="1741" y="3705"/>
                    <a:pt x="1731" y="3701"/>
                    <a:pt x="1720" y="3701"/>
                  </a:cubicBezTo>
                  <a:cubicBezTo>
                    <a:pt x="1670" y="3701"/>
                    <a:pt x="1607" y="3772"/>
                    <a:pt x="1565" y="3796"/>
                  </a:cubicBezTo>
                  <a:cubicBezTo>
                    <a:pt x="1514" y="3826"/>
                    <a:pt x="1354" y="3825"/>
                    <a:pt x="1339" y="3860"/>
                  </a:cubicBezTo>
                  <a:cubicBezTo>
                    <a:pt x="1323" y="3895"/>
                    <a:pt x="1217" y="3947"/>
                    <a:pt x="1190" y="3980"/>
                  </a:cubicBezTo>
                  <a:cubicBezTo>
                    <a:pt x="1161" y="4012"/>
                    <a:pt x="1121" y="4055"/>
                    <a:pt x="1101" y="4078"/>
                  </a:cubicBezTo>
                  <a:lnTo>
                    <a:pt x="1086" y="4075"/>
                  </a:lnTo>
                  <a:lnTo>
                    <a:pt x="918" y="4051"/>
                  </a:lnTo>
                  <a:cubicBezTo>
                    <a:pt x="827" y="4151"/>
                    <a:pt x="729" y="4272"/>
                    <a:pt x="700" y="4318"/>
                  </a:cubicBezTo>
                  <a:lnTo>
                    <a:pt x="649" y="4350"/>
                  </a:lnTo>
                  <a:cubicBezTo>
                    <a:pt x="567" y="4403"/>
                    <a:pt x="486" y="4457"/>
                    <a:pt x="417" y="4521"/>
                  </a:cubicBezTo>
                  <a:cubicBezTo>
                    <a:pt x="378" y="4557"/>
                    <a:pt x="361" y="4608"/>
                    <a:pt x="346" y="4656"/>
                  </a:cubicBezTo>
                  <a:cubicBezTo>
                    <a:pt x="344" y="4665"/>
                    <a:pt x="333" y="4667"/>
                    <a:pt x="319" y="4667"/>
                  </a:cubicBezTo>
                  <a:cubicBezTo>
                    <a:pt x="306" y="4667"/>
                    <a:pt x="292" y="4665"/>
                    <a:pt x="280" y="4665"/>
                  </a:cubicBezTo>
                  <a:cubicBezTo>
                    <a:pt x="253" y="4665"/>
                    <a:pt x="237" y="4673"/>
                    <a:pt x="278" y="4722"/>
                  </a:cubicBezTo>
                  <a:cubicBezTo>
                    <a:pt x="284" y="4730"/>
                    <a:pt x="225" y="4781"/>
                    <a:pt x="189" y="4806"/>
                  </a:cubicBezTo>
                  <a:cubicBezTo>
                    <a:pt x="161" y="4829"/>
                    <a:pt x="113" y="4837"/>
                    <a:pt x="93" y="4862"/>
                  </a:cubicBezTo>
                  <a:cubicBezTo>
                    <a:pt x="0" y="4979"/>
                    <a:pt x="15" y="5112"/>
                    <a:pt x="34" y="5242"/>
                  </a:cubicBezTo>
                  <a:cubicBezTo>
                    <a:pt x="34" y="5248"/>
                    <a:pt x="47" y="5255"/>
                    <a:pt x="53" y="5256"/>
                  </a:cubicBezTo>
                  <a:cubicBezTo>
                    <a:pt x="225" y="5293"/>
                    <a:pt x="93" y="5290"/>
                    <a:pt x="47" y="5309"/>
                  </a:cubicBezTo>
                  <a:lnTo>
                    <a:pt x="33" y="5316"/>
                  </a:lnTo>
                  <a:cubicBezTo>
                    <a:pt x="37" y="5348"/>
                    <a:pt x="69" y="5364"/>
                    <a:pt x="90" y="5364"/>
                  </a:cubicBezTo>
                  <a:cubicBezTo>
                    <a:pt x="94" y="5364"/>
                    <a:pt x="97" y="5363"/>
                    <a:pt x="100" y="5362"/>
                  </a:cubicBezTo>
                  <a:cubicBezTo>
                    <a:pt x="101" y="5362"/>
                    <a:pt x="101" y="5362"/>
                    <a:pt x="102" y="5362"/>
                  </a:cubicBezTo>
                  <a:cubicBezTo>
                    <a:pt x="120" y="5362"/>
                    <a:pt x="132" y="5438"/>
                    <a:pt x="127" y="5537"/>
                  </a:cubicBezTo>
                  <a:lnTo>
                    <a:pt x="137" y="5625"/>
                  </a:lnTo>
                  <a:lnTo>
                    <a:pt x="146" y="5697"/>
                  </a:lnTo>
                  <a:cubicBezTo>
                    <a:pt x="213" y="5758"/>
                    <a:pt x="369" y="5855"/>
                    <a:pt x="490" y="5915"/>
                  </a:cubicBezTo>
                  <a:lnTo>
                    <a:pt x="377" y="6036"/>
                  </a:lnTo>
                  <a:lnTo>
                    <a:pt x="372" y="6043"/>
                  </a:lnTo>
                  <a:cubicBezTo>
                    <a:pt x="377" y="6057"/>
                    <a:pt x="535" y="6238"/>
                    <a:pt x="531" y="6318"/>
                  </a:cubicBezTo>
                  <a:cubicBezTo>
                    <a:pt x="527" y="6397"/>
                    <a:pt x="564" y="6480"/>
                    <a:pt x="612" y="6504"/>
                  </a:cubicBezTo>
                  <a:lnTo>
                    <a:pt x="652" y="6515"/>
                  </a:lnTo>
                  <a:cubicBezTo>
                    <a:pt x="700" y="6531"/>
                    <a:pt x="763" y="6528"/>
                    <a:pt x="800" y="6552"/>
                  </a:cubicBezTo>
                  <a:lnTo>
                    <a:pt x="824" y="6569"/>
                  </a:lnTo>
                  <a:cubicBezTo>
                    <a:pt x="824" y="6614"/>
                    <a:pt x="928" y="6688"/>
                    <a:pt x="923" y="6720"/>
                  </a:cubicBezTo>
                  <a:cubicBezTo>
                    <a:pt x="920" y="6752"/>
                    <a:pt x="915" y="6856"/>
                    <a:pt x="916" y="6885"/>
                  </a:cubicBezTo>
                  <a:cubicBezTo>
                    <a:pt x="916" y="6914"/>
                    <a:pt x="921" y="6957"/>
                    <a:pt x="928" y="6963"/>
                  </a:cubicBezTo>
                  <a:cubicBezTo>
                    <a:pt x="932" y="6971"/>
                    <a:pt x="1005" y="6983"/>
                    <a:pt x="1032" y="6986"/>
                  </a:cubicBezTo>
                  <a:cubicBezTo>
                    <a:pt x="1061" y="6989"/>
                    <a:pt x="1073" y="7037"/>
                    <a:pt x="1061" y="7093"/>
                  </a:cubicBezTo>
                  <a:lnTo>
                    <a:pt x="1086" y="7120"/>
                  </a:lnTo>
                  <a:lnTo>
                    <a:pt x="1206" y="7253"/>
                  </a:lnTo>
                  <a:cubicBezTo>
                    <a:pt x="1115" y="7366"/>
                    <a:pt x="1219" y="7499"/>
                    <a:pt x="1267" y="7499"/>
                  </a:cubicBezTo>
                  <a:cubicBezTo>
                    <a:pt x="1268" y="7499"/>
                    <a:pt x="1270" y="7499"/>
                    <a:pt x="1272" y="7498"/>
                  </a:cubicBezTo>
                  <a:cubicBezTo>
                    <a:pt x="1313" y="7488"/>
                    <a:pt x="1559" y="7426"/>
                    <a:pt x="1659" y="7426"/>
                  </a:cubicBezTo>
                  <a:cubicBezTo>
                    <a:pt x="1664" y="7426"/>
                    <a:pt x="1668" y="7426"/>
                    <a:pt x="1672" y="7426"/>
                  </a:cubicBezTo>
                  <a:cubicBezTo>
                    <a:pt x="1755" y="7431"/>
                    <a:pt x="1921" y="7496"/>
                    <a:pt x="1983" y="7496"/>
                  </a:cubicBezTo>
                  <a:cubicBezTo>
                    <a:pt x="1987" y="7496"/>
                    <a:pt x="1991" y="7496"/>
                    <a:pt x="1994" y="7495"/>
                  </a:cubicBezTo>
                  <a:cubicBezTo>
                    <a:pt x="2045" y="7487"/>
                    <a:pt x="2132" y="7476"/>
                    <a:pt x="2188" y="7469"/>
                  </a:cubicBezTo>
                  <a:lnTo>
                    <a:pt x="2225" y="7484"/>
                  </a:lnTo>
                  <a:lnTo>
                    <a:pt x="2254" y="7497"/>
                  </a:lnTo>
                  <a:cubicBezTo>
                    <a:pt x="2267" y="7526"/>
                    <a:pt x="2292" y="7535"/>
                    <a:pt x="2313" y="7535"/>
                  </a:cubicBezTo>
                  <a:cubicBezTo>
                    <a:pt x="2331" y="7535"/>
                    <a:pt x="2347" y="7529"/>
                    <a:pt x="2351" y="7522"/>
                  </a:cubicBezTo>
                  <a:cubicBezTo>
                    <a:pt x="2353" y="7520"/>
                    <a:pt x="2357" y="7519"/>
                    <a:pt x="2363" y="7519"/>
                  </a:cubicBezTo>
                  <a:cubicBezTo>
                    <a:pt x="2391" y="7519"/>
                    <a:pt x="2461" y="7549"/>
                    <a:pt x="2483" y="7561"/>
                  </a:cubicBezTo>
                  <a:cubicBezTo>
                    <a:pt x="2508" y="7575"/>
                    <a:pt x="2399" y="7710"/>
                    <a:pt x="2354" y="7750"/>
                  </a:cubicBezTo>
                  <a:cubicBezTo>
                    <a:pt x="2317" y="7784"/>
                    <a:pt x="2252" y="7800"/>
                    <a:pt x="2218" y="7800"/>
                  </a:cubicBezTo>
                  <a:cubicBezTo>
                    <a:pt x="2211" y="7800"/>
                    <a:pt x="2205" y="7799"/>
                    <a:pt x="2201" y="7798"/>
                  </a:cubicBezTo>
                  <a:cubicBezTo>
                    <a:pt x="2200" y="7798"/>
                    <a:pt x="2200" y="7797"/>
                    <a:pt x="2199" y="7797"/>
                  </a:cubicBezTo>
                  <a:cubicBezTo>
                    <a:pt x="2174" y="7797"/>
                    <a:pt x="2094" y="7958"/>
                    <a:pt x="2053" y="8012"/>
                  </a:cubicBezTo>
                  <a:cubicBezTo>
                    <a:pt x="2010" y="8067"/>
                    <a:pt x="1962" y="8179"/>
                    <a:pt x="1946" y="8257"/>
                  </a:cubicBezTo>
                  <a:lnTo>
                    <a:pt x="1824" y="8264"/>
                  </a:lnTo>
                  <a:cubicBezTo>
                    <a:pt x="1820" y="8264"/>
                    <a:pt x="1804" y="8312"/>
                    <a:pt x="1813" y="8321"/>
                  </a:cubicBezTo>
                  <a:lnTo>
                    <a:pt x="1869" y="8366"/>
                  </a:lnTo>
                  <a:cubicBezTo>
                    <a:pt x="1823" y="8382"/>
                    <a:pt x="1688" y="8459"/>
                    <a:pt x="1671" y="8505"/>
                  </a:cubicBezTo>
                  <a:cubicBezTo>
                    <a:pt x="1651" y="8552"/>
                    <a:pt x="1592" y="8712"/>
                    <a:pt x="1530" y="8731"/>
                  </a:cubicBezTo>
                  <a:cubicBezTo>
                    <a:pt x="1466" y="8750"/>
                    <a:pt x="1443" y="8805"/>
                    <a:pt x="1477" y="8851"/>
                  </a:cubicBezTo>
                  <a:lnTo>
                    <a:pt x="1419" y="8887"/>
                  </a:lnTo>
                  <a:lnTo>
                    <a:pt x="1403" y="8898"/>
                  </a:lnTo>
                  <a:cubicBezTo>
                    <a:pt x="1387" y="8909"/>
                    <a:pt x="1368" y="8941"/>
                    <a:pt x="1362" y="8967"/>
                  </a:cubicBezTo>
                  <a:lnTo>
                    <a:pt x="1330" y="8983"/>
                  </a:lnTo>
                  <a:lnTo>
                    <a:pt x="1277" y="9010"/>
                  </a:lnTo>
                  <a:cubicBezTo>
                    <a:pt x="1302" y="9048"/>
                    <a:pt x="1269" y="9132"/>
                    <a:pt x="1243" y="9180"/>
                  </a:cubicBezTo>
                  <a:cubicBezTo>
                    <a:pt x="1219" y="9228"/>
                    <a:pt x="1187" y="9353"/>
                    <a:pt x="1152" y="9356"/>
                  </a:cubicBezTo>
                  <a:cubicBezTo>
                    <a:pt x="1115" y="9359"/>
                    <a:pt x="1110" y="9386"/>
                    <a:pt x="1120" y="9394"/>
                  </a:cubicBezTo>
                  <a:cubicBezTo>
                    <a:pt x="1129" y="9404"/>
                    <a:pt x="1093" y="9426"/>
                    <a:pt x="1038" y="9447"/>
                  </a:cubicBezTo>
                  <a:lnTo>
                    <a:pt x="1006" y="9477"/>
                  </a:lnTo>
                  <a:cubicBezTo>
                    <a:pt x="987" y="9497"/>
                    <a:pt x="1014" y="9553"/>
                    <a:pt x="993" y="9569"/>
                  </a:cubicBezTo>
                  <a:lnTo>
                    <a:pt x="880" y="9658"/>
                  </a:lnTo>
                  <a:cubicBezTo>
                    <a:pt x="841" y="9788"/>
                    <a:pt x="772" y="9961"/>
                    <a:pt x="777" y="9998"/>
                  </a:cubicBezTo>
                  <a:cubicBezTo>
                    <a:pt x="780" y="10035"/>
                    <a:pt x="780" y="10120"/>
                    <a:pt x="777" y="10187"/>
                  </a:cubicBezTo>
                  <a:lnTo>
                    <a:pt x="750" y="10245"/>
                  </a:lnTo>
                  <a:lnTo>
                    <a:pt x="745" y="10254"/>
                  </a:lnTo>
                  <a:cubicBezTo>
                    <a:pt x="756" y="10270"/>
                    <a:pt x="798" y="10328"/>
                    <a:pt x="840" y="10381"/>
                  </a:cubicBezTo>
                  <a:lnTo>
                    <a:pt x="832" y="10425"/>
                  </a:lnTo>
                  <a:cubicBezTo>
                    <a:pt x="822" y="10486"/>
                    <a:pt x="872" y="10520"/>
                    <a:pt x="888" y="10568"/>
                  </a:cubicBezTo>
                  <a:lnTo>
                    <a:pt x="907" y="10622"/>
                  </a:lnTo>
                  <a:cubicBezTo>
                    <a:pt x="920" y="10683"/>
                    <a:pt x="1009" y="10851"/>
                    <a:pt x="1043" y="10895"/>
                  </a:cubicBezTo>
                  <a:cubicBezTo>
                    <a:pt x="1077" y="10938"/>
                    <a:pt x="1145" y="11013"/>
                    <a:pt x="1197" y="11061"/>
                  </a:cubicBezTo>
                  <a:lnTo>
                    <a:pt x="1222" y="11112"/>
                  </a:lnTo>
                  <a:lnTo>
                    <a:pt x="1294" y="11263"/>
                  </a:lnTo>
                  <a:cubicBezTo>
                    <a:pt x="1365" y="11431"/>
                    <a:pt x="1443" y="11633"/>
                    <a:pt x="1469" y="11710"/>
                  </a:cubicBezTo>
                  <a:lnTo>
                    <a:pt x="1525" y="11758"/>
                  </a:lnTo>
                  <a:lnTo>
                    <a:pt x="1578" y="11803"/>
                  </a:lnTo>
                  <a:cubicBezTo>
                    <a:pt x="1564" y="11833"/>
                    <a:pt x="1584" y="11853"/>
                    <a:pt x="1624" y="11853"/>
                  </a:cubicBezTo>
                  <a:cubicBezTo>
                    <a:pt x="1634" y="11853"/>
                    <a:pt x="1646" y="11852"/>
                    <a:pt x="1658" y="11849"/>
                  </a:cubicBezTo>
                  <a:lnTo>
                    <a:pt x="1714" y="11838"/>
                  </a:lnTo>
                  <a:lnTo>
                    <a:pt x="1720" y="11836"/>
                  </a:lnTo>
                  <a:cubicBezTo>
                    <a:pt x="1738" y="11846"/>
                    <a:pt x="1752" y="11953"/>
                    <a:pt x="1752" y="11995"/>
                  </a:cubicBezTo>
                  <a:cubicBezTo>
                    <a:pt x="1751" y="12035"/>
                    <a:pt x="1772" y="12153"/>
                    <a:pt x="1804" y="12171"/>
                  </a:cubicBezTo>
                  <a:cubicBezTo>
                    <a:pt x="1836" y="12187"/>
                    <a:pt x="1908" y="12219"/>
                    <a:pt x="1922" y="12227"/>
                  </a:cubicBezTo>
                  <a:cubicBezTo>
                    <a:pt x="1938" y="12237"/>
                    <a:pt x="2093" y="12294"/>
                    <a:pt x="2090" y="12341"/>
                  </a:cubicBezTo>
                  <a:cubicBezTo>
                    <a:pt x="2087" y="12387"/>
                    <a:pt x="2063" y="12504"/>
                    <a:pt x="2036" y="12603"/>
                  </a:cubicBezTo>
                  <a:lnTo>
                    <a:pt x="2012" y="12693"/>
                  </a:lnTo>
                  <a:lnTo>
                    <a:pt x="1997" y="12744"/>
                  </a:lnTo>
                  <a:cubicBezTo>
                    <a:pt x="2045" y="12819"/>
                    <a:pt x="2175" y="12906"/>
                    <a:pt x="2282" y="12938"/>
                  </a:cubicBezTo>
                  <a:lnTo>
                    <a:pt x="2398" y="12932"/>
                  </a:lnTo>
                  <a:lnTo>
                    <a:pt x="2537" y="12925"/>
                  </a:lnTo>
                  <a:cubicBezTo>
                    <a:pt x="2667" y="12899"/>
                    <a:pt x="2879" y="12787"/>
                    <a:pt x="2962" y="12787"/>
                  </a:cubicBezTo>
                  <a:cubicBezTo>
                    <a:pt x="2971" y="12787"/>
                    <a:pt x="2978" y="12788"/>
                    <a:pt x="2984" y="12791"/>
                  </a:cubicBezTo>
                  <a:cubicBezTo>
                    <a:pt x="3045" y="12819"/>
                    <a:pt x="3210" y="12877"/>
                    <a:pt x="3254" y="12896"/>
                  </a:cubicBezTo>
                  <a:cubicBezTo>
                    <a:pt x="3264" y="12900"/>
                    <a:pt x="3275" y="12902"/>
                    <a:pt x="3288" y="12902"/>
                  </a:cubicBezTo>
                  <a:cubicBezTo>
                    <a:pt x="3337" y="12902"/>
                    <a:pt x="3403" y="12878"/>
                    <a:pt x="3421" y="12864"/>
                  </a:cubicBezTo>
                  <a:cubicBezTo>
                    <a:pt x="3425" y="12860"/>
                    <a:pt x="3443" y="12859"/>
                    <a:pt x="3469" y="12859"/>
                  </a:cubicBezTo>
                  <a:cubicBezTo>
                    <a:pt x="3520" y="12859"/>
                    <a:pt x="3600" y="12864"/>
                    <a:pt x="3676" y="12864"/>
                  </a:cubicBezTo>
                  <a:cubicBezTo>
                    <a:pt x="3744" y="12864"/>
                    <a:pt x="3808" y="12860"/>
                    <a:pt x="3845" y="12847"/>
                  </a:cubicBezTo>
                  <a:cubicBezTo>
                    <a:pt x="3946" y="12811"/>
                    <a:pt x="4101" y="12751"/>
                    <a:pt x="4194" y="12712"/>
                  </a:cubicBezTo>
                  <a:lnTo>
                    <a:pt x="4289" y="12691"/>
                  </a:lnTo>
                  <a:cubicBezTo>
                    <a:pt x="4385" y="12672"/>
                    <a:pt x="4459" y="12590"/>
                    <a:pt x="4545" y="12539"/>
                  </a:cubicBezTo>
                  <a:cubicBezTo>
                    <a:pt x="4572" y="12523"/>
                    <a:pt x="4609" y="12520"/>
                    <a:pt x="4640" y="12506"/>
                  </a:cubicBezTo>
                  <a:lnTo>
                    <a:pt x="4692" y="12482"/>
                  </a:lnTo>
                  <a:cubicBezTo>
                    <a:pt x="4748" y="12451"/>
                    <a:pt x="4965" y="12318"/>
                    <a:pt x="5040" y="12293"/>
                  </a:cubicBezTo>
                  <a:cubicBezTo>
                    <a:pt x="5115" y="12267"/>
                    <a:pt x="5272" y="12211"/>
                    <a:pt x="5389" y="12168"/>
                  </a:cubicBezTo>
                  <a:lnTo>
                    <a:pt x="5450" y="12076"/>
                  </a:lnTo>
                  <a:lnTo>
                    <a:pt x="5466" y="12052"/>
                  </a:lnTo>
                  <a:cubicBezTo>
                    <a:pt x="5501" y="12036"/>
                    <a:pt x="5749" y="11990"/>
                    <a:pt x="5812" y="11947"/>
                  </a:cubicBezTo>
                  <a:cubicBezTo>
                    <a:pt x="5876" y="11904"/>
                    <a:pt x="6047" y="11721"/>
                    <a:pt x="6126" y="11705"/>
                  </a:cubicBezTo>
                  <a:cubicBezTo>
                    <a:pt x="6202" y="11687"/>
                    <a:pt x="6451" y="11518"/>
                    <a:pt x="6539" y="11487"/>
                  </a:cubicBezTo>
                  <a:cubicBezTo>
                    <a:pt x="6627" y="11455"/>
                    <a:pt x="6798" y="11357"/>
                    <a:pt x="6920" y="11268"/>
                  </a:cubicBezTo>
                  <a:lnTo>
                    <a:pt x="7098" y="11273"/>
                  </a:lnTo>
                  <a:lnTo>
                    <a:pt x="7154" y="11274"/>
                  </a:lnTo>
                  <a:cubicBezTo>
                    <a:pt x="7219" y="11197"/>
                    <a:pt x="7338" y="11122"/>
                    <a:pt x="7416" y="11106"/>
                  </a:cubicBezTo>
                  <a:lnTo>
                    <a:pt x="7490" y="11063"/>
                  </a:lnTo>
                  <a:lnTo>
                    <a:pt x="7645" y="10973"/>
                  </a:lnTo>
                  <a:cubicBezTo>
                    <a:pt x="7818" y="10874"/>
                    <a:pt x="8150" y="10670"/>
                    <a:pt x="8231" y="10635"/>
                  </a:cubicBezTo>
                  <a:cubicBezTo>
                    <a:pt x="8313" y="10600"/>
                    <a:pt x="8516" y="10469"/>
                    <a:pt x="8582" y="10438"/>
                  </a:cubicBezTo>
                  <a:cubicBezTo>
                    <a:pt x="8646" y="10408"/>
                    <a:pt x="8800" y="10326"/>
                    <a:pt x="8923" y="10256"/>
                  </a:cubicBezTo>
                  <a:lnTo>
                    <a:pt x="9008" y="10174"/>
                  </a:lnTo>
                  <a:lnTo>
                    <a:pt x="9091" y="10092"/>
                  </a:lnTo>
                  <a:cubicBezTo>
                    <a:pt x="9207" y="10033"/>
                    <a:pt x="9413" y="9916"/>
                    <a:pt x="9549" y="9831"/>
                  </a:cubicBezTo>
                  <a:lnTo>
                    <a:pt x="9684" y="9763"/>
                  </a:lnTo>
                  <a:lnTo>
                    <a:pt x="9833" y="9686"/>
                  </a:lnTo>
                  <a:cubicBezTo>
                    <a:pt x="9986" y="9588"/>
                    <a:pt x="10523" y="9282"/>
                    <a:pt x="10678" y="9197"/>
                  </a:cubicBezTo>
                  <a:cubicBezTo>
                    <a:pt x="10835" y="9112"/>
                    <a:pt x="10984" y="9037"/>
                    <a:pt x="10998" y="9034"/>
                  </a:cubicBezTo>
                  <a:cubicBezTo>
                    <a:pt x="10999" y="9034"/>
                    <a:pt x="10999" y="9034"/>
                    <a:pt x="10999" y="9034"/>
                  </a:cubicBezTo>
                  <a:cubicBezTo>
                    <a:pt x="11011" y="9034"/>
                    <a:pt x="10992" y="9103"/>
                    <a:pt x="10984" y="9125"/>
                  </a:cubicBezTo>
                  <a:cubicBezTo>
                    <a:pt x="10982" y="9129"/>
                    <a:pt x="10988" y="9130"/>
                    <a:pt x="10997" y="9130"/>
                  </a:cubicBezTo>
                  <a:cubicBezTo>
                    <a:pt x="11044" y="9130"/>
                    <a:pt x="11194" y="9091"/>
                    <a:pt x="11163" y="9042"/>
                  </a:cubicBezTo>
                  <a:cubicBezTo>
                    <a:pt x="11129" y="8991"/>
                    <a:pt x="11123" y="8962"/>
                    <a:pt x="11129" y="8962"/>
                  </a:cubicBezTo>
                  <a:cubicBezTo>
                    <a:pt x="11129" y="8962"/>
                    <a:pt x="11130" y="8963"/>
                    <a:pt x="11131" y="8963"/>
                  </a:cubicBezTo>
                  <a:cubicBezTo>
                    <a:pt x="11132" y="8964"/>
                    <a:pt x="11133" y="8964"/>
                    <a:pt x="11133" y="8964"/>
                  </a:cubicBezTo>
                  <a:cubicBezTo>
                    <a:pt x="11148" y="8964"/>
                    <a:pt x="11205" y="8908"/>
                    <a:pt x="11226" y="8882"/>
                  </a:cubicBezTo>
                  <a:cubicBezTo>
                    <a:pt x="11232" y="8873"/>
                    <a:pt x="11241" y="8870"/>
                    <a:pt x="11249" y="8870"/>
                  </a:cubicBezTo>
                  <a:cubicBezTo>
                    <a:pt x="11270" y="8870"/>
                    <a:pt x="11293" y="8890"/>
                    <a:pt x="11298" y="8901"/>
                  </a:cubicBezTo>
                  <a:cubicBezTo>
                    <a:pt x="11299" y="8903"/>
                    <a:pt x="11302" y="8904"/>
                    <a:pt x="11306" y="8904"/>
                  </a:cubicBezTo>
                  <a:cubicBezTo>
                    <a:pt x="11336" y="8904"/>
                    <a:pt x="11438" y="8864"/>
                    <a:pt x="11464" y="8832"/>
                  </a:cubicBezTo>
                  <a:cubicBezTo>
                    <a:pt x="11495" y="8795"/>
                    <a:pt x="11597" y="8720"/>
                    <a:pt x="11692" y="8666"/>
                  </a:cubicBezTo>
                  <a:lnTo>
                    <a:pt x="11780" y="8618"/>
                  </a:lnTo>
                  <a:lnTo>
                    <a:pt x="11794" y="8611"/>
                  </a:lnTo>
                  <a:lnTo>
                    <a:pt x="11794" y="8611"/>
                  </a:lnTo>
                  <a:cubicBezTo>
                    <a:pt x="11834" y="8626"/>
                    <a:pt x="11778" y="8686"/>
                    <a:pt x="11753" y="8701"/>
                  </a:cubicBezTo>
                  <a:cubicBezTo>
                    <a:pt x="11727" y="8715"/>
                    <a:pt x="11746" y="8755"/>
                    <a:pt x="11796" y="8791"/>
                  </a:cubicBezTo>
                  <a:lnTo>
                    <a:pt x="11790" y="8808"/>
                  </a:lnTo>
                  <a:lnTo>
                    <a:pt x="11759" y="8887"/>
                  </a:lnTo>
                  <a:cubicBezTo>
                    <a:pt x="11670" y="8933"/>
                    <a:pt x="11555" y="8967"/>
                    <a:pt x="11497" y="8967"/>
                  </a:cubicBezTo>
                  <a:cubicBezTo>
                    <a:pt x="11495" y="8967"/>
                    <a:pt x="11492" y="8967"/>
                    <a:pt x="11490" y="8967"/>
                  </a:cubicBezTo>
                  <a:lnTo>
                    <a:pt x="11490" y="8967"/>
                  </a:lnTo>
                  <a:lnTo>
                    <a:pt x="11525" y="9002"/>
                  </a:lnTo>
                  <a:lnTo>
                    <a:pt x="11594" y="9074"/>
                  </a:lnTo>
                  <a:cubicBezTo>
                    <a:pt x="11574" y="9118"/>
                    <a:pt x="11550" y="9133"/>
                    <a:pt x="11533" y="9133"/>
                  </a:cubicBezTo>
                  <a:cubicBezTo>
                    <a:pt x="11521" y="9133"/>
                    <a:pt x="11512" y="9126"/>
                    <a:pt x="11509" y="9116"/>
                  </a:cubicBezTo>
                  <a:cubicBezTo>
                    <a:pt x="11505" y="9099"/>
                    <a:pt x="11472" y="9089"/>
                    <a:pt x="11426" y="9089"/>
                  </a:cubicBezTo>
                  <a:cubicBezTo>
                    <a:pt x="11403" y="9089"/>
                    <a:pt x="11376" y="9092"/>
                    <a:pt x="11349" y="9096"/>
                  </a:cubicBezTo>
                  <a:lnTo>
                    <a:pt x="11285" y="9119"/>
                  </a:lnTo>
                  <a:cubicBezTo>
                    <a:pt x="11263" y="9127"/>
                    <a:pt x="11235" y="9176"/>
                    <a:pt x="11239" y="9180"/>
                  </a:cubicBezTo>
                  <a:cubicBezTo>
                    <a:pt x="11298" y="9216"/>
                    <a:pt x="11288" y="9247"/>
                    <a:pt x="11232" y="9279"/>
                  </a:cubicBezTo>
                  <a:lnTo>
                    <a:pt x="11187" y="9305"/>
                  </a:lnTo>
                  <a:cubicBezTo>
                    <a:pt x="11149" y="9341"/>
                    <a:pt x="10992" y="9407"/>
                    <a:pt x="10974" y="9445"/>
                  </a:cubicBezTo>
                  <a:cubicBezTo>
                    <a:pt x="10957" y="9482"/>
                    <a:pt x="10769" y="9473"/>
                    <a:pt x="10721" y="9506"/>
                  </a:cubicBezTo>
                  <a:cubicBezTo>
                    <a:pt x="10672" y="9540"/>
                    <a:pt x="10737" y="9623"/>
                    <a:pt x="10755" y="9634"/>
                  </a:cubicBezTo>
                  <a:cubicBezTo>
                    <a:pt x="10773" y="9644"/>
                    <a:pt x="10782" y="9706"/>
                    <a:pt x="10753" y="9706"/>
                  </a:cubicBezTo>
                  <a:cubicBezTo>
                    <a:pt x="10726" y="9708"/>
                    <a:pt x="10646" y="9719"/>
                    <a:pt x="10625" y="9729"/>
                  </a:cubicBezTo>
                  <a:cubicBezTo>
                    <a:pt x="10605" y="9737"/>
                    <a:pt x="10529" y="9774"/>
                    <a:pt x="10456" y="9809"/>
                  </a:cubicBezTo>
                  <a:lnTo>
                    <a:pt x="10456" y="9875"/>
                  </a:lnTo>
                  <a:lnTo>
                    <a:pt x="10456" y="9889"/>
                  </a:lnTo>
                  <a:cubicBezTo>
                    <a:pt x="10451" y="9903"/>
                    <a:pt x="10404" y="9961"/>
                    <a:pt x="10353" y="10017"/>
                  </a:cubicBezTo>
                  <a:lnTo>
                    <a:pt x="10342" y="10083"/>
                  </a:lnTo>
                  <a:cubicBezTo>
                    <a:pt x="10339" y="10095"/>
                    <a:pt x="10305" y="10112"/>
                    <a:pt x="10285" y="10112"/>
                  </a:cubicBezTo>
                  <a:cubicBezTo>
                    <a:pt x="10284" y="10112"/>
                    <a:pt x="10283" y="10112"/>
                    <a:pt x="10283" y="10112"/>
                  </a:cubicBezTo>
                  <a:cubicBezTo>
                    <a:pt x="10265" y="10112"/>
                    <a:pt x="10241" y="10091"/>
                    <a:pt x="10235" y="10073"/>
                  </a:cubicBezTo>
                  <a:lnTo>
                    <a:pt x="10222" y="10044"/>
                  </a:lnTo>
                  <a:cubicBezTo>
                    <a:pt x="10221" y="10032"/>
                    <a:pt x="10210" y="10028"/>
                    <a:pt x="10197" y="10028"/>
                  </a:cubicBezTo>
                  <a:cubicBezTo>
                    <a:pt x="10177" y="10028"/>
                    <a:pt x="10151" y="10037"/>
                    <a:pt x="10140" y="10044"/>
                  </a:cubicBezTo>
                  <a:cubicBezTo>
                    <a:pt x="10121" y="10057"/>
                    <a:pt x="10105" y="10086"/>
                    <a:pt x="10103" y="10107"/>
                  </a:cubicBezTo>
                  <a:lnTo>
                    <a:pt x="10105" y="10126"/>
                  </a:lnTo>
                  <a:lnTo>
                    <a:pt x="10108" y="10222"/>
                  </a:lnTo>
                  <a:cubicBezTo>
                    <a:pt x="10012" y="10280"/>
                    <a:pt x="9887" y="10333"/>
                    <a:pt x="9828" y="10339"/>
                  </a:cubicBezTo>
                  <a:lnTo>
                    <a:pt x="9793" y="10318"/>
                  </a:lnTo>
                  <a:cubicBezTo>
                    <a:pt x="9777" y="10309"/>
                    <a:pt x="9765" y="10306"/>
                    <a:pt x="9754" y="10306"/>
                  </a:cubicBezTo>
                  <a:cubicBezTo>
                    <a:pt x="9732" y="10306"/>
                    <a:pt x="9721" y="10322"/>
                    <a:pt x="9714" y="10336"/>
                  </a:cubicBezTo>
                  <a:lnTo>
                    <a:pt x="9693" y="10377"/>
                  </a:lnTo>
                  <a:cubicBezTo>
                    <a:pt x="9679" y="10433"/>
                    <a:pt x="9710" y="10450"/>
                    <a:pt x="9728" y="10450"/>
                  </a:cubicBezTo>
                  <a:cubicBezTo>
                    <a:pt x="9733" y="10450"/>
                    <a:pt x="9736" y="10449"/>
                    <a:pt x="9738" y="10448"/>
                  </a:cubicBezTo>
                  <a:cubicBezTo>
                    <a:pt x="9740" y="10446"/>
                    <a:pt x="9743" y="10446"/>
                    <a:pt x="9746" y="10446"/>
                  </a:cubicBezTo>
                  <a:cubicBezTo>
                    <a:pt x="9757" y="10446"/>
                    <a:pt x="9775" y="10457"/>
                    <a:pt x="9789" y="10475"/>
                  </a:cubicBezTo>
                  <a:lnTo>
                    <a:pt x="9783" y="10488"/>
                  </a:lnTo>
                  <a:cubicBezTo>
                    <a:pt x="9770" y="10514"/>
                    <a:pt x="9740" y="10554"/>
                    <a:pt x="9717" y="10554"/>
                  </a:cubicBezTo>
                  <a:lnTo>
                    <a:pt x="9581" y="10552"/>
                  </a:lnTo>
                  <a:lnTo>
                    <a:pt x="9581" y="10552"/>
                  </a:lnTo>
                  <a:cubicBezTo>
                    <a:pt x="9592" y="10621"/>
                    <a:pt x="9521" y="10668"/>
                    <a:pt x="9478" y="10668"/>
                  </a:cubicBezTo>
                  <a:cubicBezTo>
                    <a:pt x="9471" y="10668"/>
                    <a:pt x="9465" y="10666"/>
                    <a:pt x="9460" y="10664"/>
                  </a:cubicBezTo>
                  <a:cubicBezTo>
                    <a:pt x="9447" y="10658"/>
                    <a:pt x="9436" y="10655"/>
                    <a:pt x="9426" y="10655"/>
                  </a:cubicBezTo>
                  <a:cubicBezTo>
                    <a:pt x="9408" y="10655"/>
                    <a:pt x="9396" y="10665"/>
                    <a:pt x="9397" y="10683"/>
                  </a:cubicBezTo>
                  <a:lnTo>
                    <a:pt x="9396" y="10712"/>
                  </a:lnTo>
                  <a:lnTo>
                    <a:pt x="9388" y="10856"/>
                  </a:lnTo>
                  <a:cubicBezTo>
                    <a:pt x="9283" y="10874"/>
                    <a:pt x="9162" y="10901"/>
                    <a:pt x="9117" y="10915"/>
                  </a:cubicBezTo>
                  <a:lnTo>
                    <a:pt x="9085" y="10938"/>
                  </a:lnTo>
                  <a:cubicBezTo>
                    <a:pt x="9035" y="10972"/>
                    <a:pt x="8998" y="11020"/>
                    <a:pt x="8944" y="11045"/>
                  </a:cubicBezTo>
                  <a:lnTo>
                    <a:pt x="8910" y="11061"/>
                  </a:lnTo>
                  <a:cubicBezTo>
                    <a:pt x="8906" y="11060"/>
                    <a:pt x="8901" y="11060"/>
                    <a:pt x="8896" y="11060"/>
                  </a:cubicBezTo>
                  <a:cubicBezTo>
                    <a:pt x="8835" y="11060"/>
                    <a:pt x="8750" y="11112"/>
                    <a:pt x="8728" y="11141"/>
                  </a:cubicBezTo>
                  <a:cubicBezTo>
                    <a:pt x="8705" y="11173"/>
                    <a:pt x="8572" y="11253"/>
                    <a:pt x="8515" y="11265"/>
                  </a:cubicBezTo>
                  <a:cubicBezTo>
                    <a:pt x="8456" y="11276"/>
                    <a:pt x="8452" y="11324"/>
                    <a:pt x="8507" y="11372"/>
                  </a:cubicBezTo>
                  <a:lnTo>
                    <a:pt x="8548" y="11397"/>
                  </a:lnTo>
                  <a:cubicBezTo>
                    <a:pt x="8603" y="11434"/>
                    <a:pt x="8624" y="11479"/>
                    <a:pt x="8616" y="11535"/>
                  </a:cubicBezTo>
                  <a:lnTo>
                    <a:pt x="8603" y="11625"/>
                  </a:lnTo>
                  <a:cubicBezTo>
                    <a:pt x="8689" y="11671"/>
                    <a:pt x="8763" y="11716"/>
                    <a:pt x="8763" y="11726"/>
                  </a:cubicBezTo>
                  <a:cubicBezTo>
                    <a:pt x="8763" y="11734"/>
                    <a:pt x="8713" y="11809"/>
                    <a:pt x="8745" y="11819"/>
                  </a:cubicBezTo>
                  <a:cubicBezTo>
                    <a:pt x="8779" y="11828"/>
                    <a:pt x="8792" y="11879"/>
                    <a:pt x="8776" y="11931"/>
                  </a:cubicBezTo>
                  <a:lnTo>
                    <a:pt x="8798" y="11961"/>
                  </a:lnTo>
                  <a:lnTo>
                    <a:pt x="8857" y="12040"/>
                  </a:lnTo>
                  <a:cubicBezTo>
                    <a:pt x="8941" y="12116"/>
                    <a:pt x="9061" y="12197"/>
                    <a:pt x="9123" y="12217"/>
                  </a:cubicBezTo>
                  <a:lnTo>
                    <a:pt x="9179" y="12176"/>
                  </a:lnTo>
                  <a:lnTo>
                    <a:pt x="9187" y="12169"/>
                  </a:lnTo>
                  <a:cubicBezTo>
                    <a:pt x="9188" y="12169"/>
                    <a:pt x="9188" y="12169"/>
                    <a:pt x="9188" y="12169"/>
                  </a:cubicBezTo>
                  <a:cubicBezTo>
                    <a:pt x="9212" y="12169"/>
                    <a:pt x="9224" y="12235"/>
                    <a:pt x="9221" y="12261"/>
                  </a:cubicBezTo>
                  <a:cubicBezTo>
                    <a:pt x="9220" y="12274"/>
                    <a:pt x="9195" y="12279"/>
                    <a:pt x="9168" y="12279"/>
                  </a:cubicBezTo>
                  <a:cubicBezTo>
                    <a:pt x="9144" y="12279"/>
                    <a:pt x="9119" y="12276"/>
                    <a:pt x="9107" y="12272"/>
                  </a:cubicBezTo>
                  <a:cubicBezTo>
                    <a:pt x="9105" y="12271"/>
                    <a:pt x="9104" y="12271"/>
                    <a:pt x="9102" y="12271"/>
                  </a:cubicBezTo>
                  <a:cubicBezTo>
                    <a:pt x="9085" y="12271"/>
                    <a:pt x="9106" y="12327"/>
                    <a:pt x="9151" y="12400"/>
                  </a:cubicBezTo>
                  <a:lnTo>
                    <a:pt x="9218" y="12437"/>
                  </a:lnTo>
                  <a:lnTo>
                    <a:pt x="9327" y="12498"/>
                  </a:lnTo>
                  <a:cubicBezTo>
                    <a:pt x="9315" y="12587"/>
                    <a:pt x="9546" y="12656"/>
                    <a:pt x="9631" y="12679"/>
                  </a:cubicBezTo>
                  <a:cubicBezTo>
                    <a:pt x="9714" y="12703"/>
                    <a:pt x="9828" y="12731"/>
                    <a:pt x="9844" y="12735"/>
                  </a:cubicBezTo>
                  <a:cubicBezTo>
                    <a:pt x="9846" y="12735"/>
                    <a:pt x="9848" y="12735"/>
                    <a:pt x="9852" y="12735"/>
                  </a:cubicBezTo>
                  <a:cubicBezTo>
                    <a:pt x="9884" y="12735"/>
                    <a:pt x="9982" y="12729"/>
                    <a:pt x="10087" y="12719"/>
                  </a:cubicBezTo>
                  <a:lnTo>
                    <a:pt x="10191" y="12701"/>
                  </a:lnTo>
                  <a:lnTo>
                    <a:pt x="10206" y="12699"/>
                  </a:lnTo>
                  <a:cubicBezTo>
                    <a:pt x="10243" y="12671"/>
                    <a:pt x="10191" y="12621"/>
                    <a:pt x="10164" y="12611"/>
                  </a:cubicBezTo>
                  <a:cubicBezTo>
                    <a:pt x="10139" y="12604"/>
                    <a:pt x="10177" y="12586"/>
                    <a:pt x="10201" y="12586"/>
                  </a:cubicBezTo>
                  <a:cubicBezTo>
                    <a:pt x="10205" y="12586"/>
                    <a:pt x="10208" y="12586"/>
                    <a:pt x="10211" y="12587"/>
                  </a:cubicBezTo>
                  <a:cubicBezTo>
                    <a:pt x="10227" y="12593"/>
                    <a:pt x="10408" y="12641"/>
                    <a:pt x="10488" y="12641"/>
                  </a:cubicBezTo>
                  <a:cubicBezTo>
                    <a:pt x="10501" y="12641"/>
                    <a:pt x="10511" y="12640"/>
                    <a:pt x="10518" y="12637"/>
                  </a:cubicBezTo>
                  <a:cubicBezTo>
                    <a:pt x="10568" y="12618"/>
                    <a:pt x="10821" y="12518"/>
                    <a:pt x="10902" y="12488"/>
                  </a:cubicBezTo>
                  <a:cubicBezTo>
                    <a:pt x="10984" y="12458"/>
                    <a:pt x="11259" y="12361"/>
                    <a:pt x="11333" y="12328"/>
                  </a:cubicBezTo>
                  <a:cubicBezTo>
                    <a:pt x="11407" y="12293"/>
                    <a:pt x="11562" y="12214"/>
                    <a:pt x="11599" y="12193"/>
                  </a:cubicBezTo>
                  <a:cubicBezTo>
                    <a:pt x="11634" y="12174"/>
                    <a:pt x="11852" y="12081"/>
                    <a:pt x="11924" y="12052"/>
                  </a:cubicBezTo>
                  <a:cubicBezTo>
                    <a:pt x="11994" y="12025"/>
                    <a:pt x="12211" y="11887"/>
                    <a:pt x="12280" y="11857"/>
                  </a:cubicBezTo>
                  <a:cubicBezTo>
                    <a:pt x="12347" y="11827"/>
                    <a:pt x="12694" y="11607"/>
                    <a:pt x="12819" y="11546"/>
                  </a:cubicBezTo>
                  <a:cubicBezTo>
                    <a:pt x="12946" y="11484"/>
                    <a:pt x="13154" y="11383"/>
                    <a:pt x="13197" y="11365"/>
                  </a:cubicBezTo>
                  <a:cubicBezTo>
                    <a:pt x="13240" y="11349"/>
                    <a:pt x="13711" y="11061"/>
                    <a:pt x="13884" y="10967"/>
                  </a:cubicBezTo>
                  <a:cubicBezTo>
                    <a:pt x="14059" y="10874"/>
                    <a:pt x="14408" y="10675"/>
                    <a:pt x="14488" y="10632"/>
                  </a:cubicBezTo>
                  <a:cubicBezTo>
                    <a:pt x="14564" y="10590"/>
                    <a:pt x="14668" y="10459"/>
                    <a:pt x="14718" y="10459"/>
                  </a:cubicBezTo>
                  <a:cubicBezTo>
                    <a:pt x="14721" y="10459"/>
                    <a:pt x="14724" y="10460"/>
                    <a:pt x="14726" y="10461"/>
                  </a:cubicBezTo>
                  <a:cubicBezTo>
                    <a:pt x="14773" y="10477"/>
                    <a:pt x="14765" y="10582"/>
                    <a:pt x="14747" y="10613"/>
                  </a:cubicBezTo>
                  <a:cubicBezTo>
                    <a:pt x="14730" y="10643"/>
                    <a:pt x="14714" y="10675"/>
                    <a:pt x="14715" y="10683"/>
                  </a:cubicBezTo>
                  <a:cubicBezTo>
                    <a:pt x="14715" y="10691"/>
                    <a:pt x="14779" y="10887"/>
                    <a:pt x="14766" y="10960"/>
                  </a:cubicBezTo>
                  <a:cubicBezTo>
                    <a:pt x="14755" y="11034"/>
                    <a:pt x="14733" y="11116"/>
                    <a:pt x="14717" y="11141"/>
                  </a:cubicBezTo>
                  <a:lnTo>
                    <a:pt x="14725" y="11157"/>
                  </a:lnTo>
                  <a:lnTo>
                    <a:pt x="14808" y="11325"/>
                  </a:lnTo>
                  <a:cubicBezTo>
                    <a:pt x="14886" y="11516"/>
                    <a:pt x="15067" y="11892"/>
                    <a:pt x="15093" y="11984"/>
                  </a:cubicBezTo>
                  <a:cubicBezTo>
                    <a:pt x="15120" y="12076"/>
                    <a:pt x="15151" y="12208"/>
                    <a:pt x="15162" y="12278"/>
                  </a:cubicBezTo>
                  <a:lnTo>
                    <a:pt x="15136" y="12331"/>
                  </a:lnTo>
                  <a:lnTo>
                    <a:pt x="15085" y="12437"/>
                  </a:lnTo>
                  <a:cubicBezTo>
                    <a:pt x="15176" y="12456"/>
                    <a:pt x="15296" y="12627"/>
                    <a:pt x="15365" y="12651"/>
                  </a:cubicBezTo>
                  <a:cubicBezTo>
                    <a:pt x="15434" y="12677"/>
                    <a:pt x="15490" y="12851"/>
                    <a:pt x="15490" y="12914"/>
                  </a:cubicBezTo>
                  <a:cubicBezTo>
                    <a:pt x="15490" y="12978"/>
                    <a:pt x="15607" y="12960"/>
                    <a:pt x="15638" y="12989"/>
                  </a:cubicBezTo>
                  <a:cubicBezTo>
                    <a:pt x="15666" y="13018"/>
                    <a:pt x="15668" y="13151"/>
                    <a:pt x="15658" y="13194"/>
                  </a:cubicBezTo>
                  <a:cubicBezTo>
                    <a:pt x="15650" y="13236"/>
                    <a:pt x="15631" y="13293"/>
                    <a:pt x="15617" y="13322"/>
                  </a:cubicBezTo>
                  <a:lnTo>
                    <a:pt x="15602" y="13348"/>
                  </a:lnTo>
                  <a:cubicBezTo>
                    <a:pt x="15594" y="13361"/>
                    <a:pt x="15530" y="13566"/>
                    <a:pt x="15532" y="13582"/>
                  </a:cubicBezTo>
                  <a:lnTo>
                    <a:pt x="15541" y="13681"/>
                  </a:lnTo>
                  <a:cubicBezTo>
                    <a:pt x="15673" y="13766"/>
                    <a:pt x="15886" y="13774"/>
                    <a:pt x="15918" y="13803"/>
                  </a:cubicBezTo>
                  <a:cubicBezTo>
                    <a:pt x="15948" y="13832"/>
                    <a:pt x="15991" y="13867"/>
                    <a:pt x="15998" y="13868"/>
                  </a:cubicBezTo>
                  <a:cubicBezTo>
                    <a:pt x="16000" y="13869"/>
                    <a:pt x="16008" y="13869"/>
                    <a:pt x="16022" y="13869"/>
                  </a:cubicBezTo>
                  <a:cubicBezTo>
                    <a:pt x="16072" y="13869"/>
                    <a:pt x="16196" y="13865"/>
                    <a:pt x="16337" y="13859"/>
                  </a:cubicBezTo>
                  <a:lnTo>
                    <a:pt x="16494" y="13833"/>
                  </a:lnTo>
                  <a:lnTo>
                    <a:pt x="16523" y="13828"/>
                  </a:lnTo>
                  <a:cubicBezTo>
                    <a:pt x="16529" y="13815"/>
                    <a:pt x="16552" y="13810"/>
                    <a:pt x="16583" y="13810"/>
                  </a:cubicBezTo>
                  <a:cubicBezTo>
                    <a:pt x="16637" y="13810"/>
                    <a:pt x="16714" y="13826"/>
                    <a:pt x="16749" y="13840"/>
                  </a:cubicBezTo>
                  <a:cubicBezTo>
                    <a:pt x="16758" y="13843"/>
                    <a:pt x="16770" y="13844"/>
                    <a:pt x="16783" y="13844"/>
                  </a:cubicBezTo>
                  <a:cubicBezTo>
                    <a:pt x="16827" y="13844"/>
                    <a:pt x="16887" y="13830"/>
                    <a:pt x="16922" y="13830"/>
                  </a:cubicBezTo>
                  <a:cubicBezTo>
                    <a:pt x="16940" y="13830"/>
                    <a:pt x="16952" y="13834"/>
                    <a:pt x="16951" y="13846"/>
                  </a:cubicBezTo>
                  <a:cubicBezTo>
                    <a:pt x="16949" y="13865"/>
                    <a:pt x="16973" y="13872"/>
                    <a:pt x="17004" y="13872"/>
                  </a:cubicBezTo>
                  <a:cubicBezTo>
                    <a:pt x="17038" y="13872"/>
                    <a:pt x="17079" y="13864"/>
                    <a:pt x="17103" y="13854"/>
                  </a:cubicBezTo>
                  <a:cubicBezTo>
                    <a:pt x="17108" y="13852"/>
                    <a:pt x="17114" y="13851"/>
                    <a:pt x="17120" y="13851"/>
                  </a:cubicBezTo>
                  <a:cubicBezTo>
                    <a:pt x="17161" y="13851"/>
                    <a:pt x="17204" y="13898"/>
                    <a:pt x="17208" y="13916"/>
                  </a:cubicBezTo>
                  <a:cubicBezTo>
                    <a:pt x="17212" y="13932"/>
                    <a:pt x="17285" y="13940"/>
                    <a:pt x="17327" y="13940"/>
                  </a:cubicBezTo>
                  <a:cubicBezTo>
                    <a:pt x="17335" y="13940"/>
                    <a:pt x="17343" y="13939"/>
                    <a:pt x="17348" y="13939"/>
                  </a:cubicBezTo>
                  <a:cubicBezTo>
                    <a:pt x="17356" y="13938"/>
                    <a:pt x="17365" y="13938"/>
                    <a:pt x="17375" y="13938"/>
                  </a:cubicBezTo>
                  <a:cubicBezTo>
                    <a:pt x="17404" y="13938"/>
                    <a:pt x="17437" y="13941"/>
                    <a:pt x="17444" y="13948"/>
                  </a:cubicBezTo>
                  <a:cubicBezTo>
                    <a:pt x="17444" y="13949"/>
                    <a:pt x="17446" y="13949"/>
                    <a:pt x="17448" y="13949"/>
                  </a:cubicBezTo>
                  <a:cubicBezTo>
                    <a:pt x="17482" y="13949"/>
                    <a:pt x="17715" y="13886"/>
                    <a:pt x="17804" y="13864"/>
                  </a:cubicBezTo>
                  <a:cubicBezTo>
                    <a:pt x="17899" y="13840"/>
                    <a:pt x="18193" y="13737"/>
                    <a:pt x="18457" y="13635"/>
                  </a:cubicBezTo>
                  <a:lnTo>
                    <a:pt x="18710" y="13562"/>
                  </a:lnTo>
                  <a:lnTo>
                    <a:pt x="18775" y="13545"/>
                  </a:lnTo>
                  <a:cubicBezTo>
                    <a:pt x="18839" y="13510"/>
                    <a:pt x="19152" y="13335"/>
                    <a:pt x="19265" y="13303"/>
                  </a:cubicBezTo>
                  <a:cubicBezTo>
                    <a:pt x="19377" y="13273"/>
                    <a:pt x="19551" y="13221"/>
                    <a:pt x="19582" y="13212"/>
                  </a:cubicBezTo>
                  <a:cubicBezTo>
                    <a:pt x="19612" y="13202"/>
                    <a:pt x="19682" y="13167"/>
                    <a:pt x="19740" y="13137"/>
                  </a:cubicBezTo>
                  <a:lnTo>
                    <a:pt x="19753" y="13098"/>
                  </a:lnTo>
                  <a:lnTo>
                    <a:pt x="19783" y="13010"/>
                  </a:lnTo>
                  <a:cubicBezTo>
                    <a:pt x="19804" y="13023"/>
                    <a:pt x="19832" y="13029"/>
                    <a:pt x="19863" y="13029"/>
                  </a:cubicBezTo>
                  <a:cubicBezTo>
                    <a:pt x="19920" y="13029"/>
                    <a:pt x="19989" y="13009"/>
                    <a:pt x="20044" y="12972"/>
                  </a:cubicBezTo>
                  <a:lnTo>
                    <a:pt x="20112" y="12906"/>
                  </a:lnTo>
                  <a:cubicBezTo>
                    <a:pt x="20134" y="12885"/>
                    <a:pt x="20197" y="12893"/>
                    <a:pt x="20238" y="12882"/>
                  </a:cubicBezTo>
                  <a:lnTo>
                    <a:pt x="20371" y="12848"/>
                  </a:lnTo>
                  <a:cubicBezTo>
                    <a:pt x="20518" y="12765"/>
                    <a:pt x="20675" y="12661"/>
                    <a:pt x="20685" y="12645"/>
                  </a:cubicBezTo>
                  <a:cubicBezTo>
                    <a:pt x="20695" y="12629"/>
                    <a:pt x="20874" y="12595"/>
                    <a:pt x="20919" y="12555"/>
                  </a:cubicBezTo>
                  <a:cubicBezTo>
                    <a:pt x="20962" y="12517"/>
                    <a:pt x="21093" y="12451"/>
                    <a:pt x="21210" y="12408"/>
                  </a:cubicBezTo>
                  <a:lnTo>
                    <a:pt x="21292" y="12345"/>
                  </a:lnTo>
                  <a:lnTo>
                    <a:pt x="21372" y="12285"/>
                  </a:lnTo>
                  <a:cubicBezTo>
                    <a:pt x="21471" y="12238"/>
                    <a:pt x="21641" y="12145"/>
                    <a:pt x="21670" y="12118"/>
                  </a:cubicBezTo>
                  <a:cubicBezTo>
                    <a:pt x="21695" y="12092"/>
                    <a:pt x="21765" y="12023"/>
                    <a:pt x="21792" y="12023"/>
                  </a:cubicBezTo>
                  <a:cubicBezTo>
                    <a:pt x="21793" y="12023"/>
                    <a:pt x="21795" y="12023"/>
                    <a:pt x="21796" y="12024"/>
                  </a:cubicBezTo>
                  <a:cubicBezTo>
                    <a:pt x="21819" y="12035"/>
                    <a:pt x="21854" y="12052"/>
                    <a:pt x="21862" y="12054"/>
                  </a:cubicBezTo>
                  <a:cubicBezTo>
                    <a:pt x="21862" y="12054"/>
                    <a:pt x="21862" y="12054"/>
                    <a:pt x="21863" y="12054"/>
                  </a:cubicBezTo>
                  <a:cubicBezTo>
                    <a:pt x="21873" y="12054"/>
                    <a:pt x="21944" y="12021"/>
                    <a:pt x="22025" y="11979"/>
                  </a:cubicBezTo>
                  <a:lnTo>
                    <a:pt x="22046" y="11915"/>
                  </a:lnTo>
                  <a:lnTo>
                    <a:pt x="22067" y="11849"/>
                  </a:lnTo>
                  <a:cubicBezTo>
                    <a:pt x="22125" y="11841"/>
                    <a:pt x="22233" y="11812"/>
                    <a:pt x="22253" y="11791"/>
                  </a:cubicBezTo>
                  <a:cubicBezTo>
                    <a:pt x="22273" y="11771"/>
                    <a:pt x="22357" y="11735"/>
                    <a:pt x="22435" y="11715"/>
                  </a:cubicBezTo>
                  <a:lnTo>
                    <a:pt x="22454" y="11636"/>
                  </a:lnTo>
                  <a:lnTo>
                    <a:pt x="22459" y="11614"/>
                  </a:lnTo>
                  <a:cubicBezTo>
                    <a:pt x="22469" y="11610"/>
                    <a:pt x="22483" y="11609"/>
                    <a:pt x="22499" y="11609"/>
                  </a:cubicBezTo>
                  <a:cubicBezTo>
                    <a:pt x="22537" y="11609"/>
                    <a:pt x="22588" y="11616"/>
                    <a:pt x="22625" y="11616"/>
                  </a:cubicBezTo>
                  <a:cubicBezTo>
                    <a:pt x="22649" y="11616"/>
                    <a:pt x="22667" y="11613"/>
                    <a:pt x="22674" y="11604"/>
                  </a:cubicBezTo>
                  <a:cubicBezTo>
                    <a:pt x="22696" y="11574"/>
                    <a:pt x="22747" y="11516"/>
                    <a:pt x="22784" y="11478"/>
                  </a:cubicBezTo>
                  <a:lnTo>
                    <a:pt x="22848" y="11474"/>
                  </a:lnTo>
                  <a:lnTo>
                    <a:pt x="22866" y="11473"/>
                  </a:lnTo>
                  <a:cubicBezTo>
                    <a:pt x="22880" y="11452"/>
                    <a:pt x="22924" y="11418"/>
                    <a:pt x="22962" y="11399"/>
                  </a:cubicBezTo>
                  <a:lnTo>
                    <a:pt x="22988" y="11377"/>
                  </a:lnTo>
                  <a:cubicBezTo>
                    <a:pt x="23008" y="11357"/>
                    <a:pt x="23007" y="11311"/>
                    <a:pt x="23031" y="11303"/>
                  </a:cubicBezTo>
                  <a:cubicBezTo>
                    <a:pt x="23048" y="11297"/>
                    <a:pt x="23068" y="11296"/>
                    <a:pt x="23088" y="11296"/>
                  </a:cubicBezTo>
                  <a:cubicBezTo>
                    <a:pt x="23098" y="11296"/>
                    <a:pt x="23109" y="11297"/>
                    <a:pt x="23119" y="11297"/>
                  </a:cubicBezTo>
                  <a:cubicBezTo>
                    <a:pt x="23135" y="11297"/>
                    <a:pt x="23150" y="11296"/>
                    <a:pt x="23165" y="11293"/>
                  </a:cubicBezTo>
                  <a:cubicBezTo>
                    <a:pt x="23197" y="11287"/>
                    <a:pt x="23228" y="11269"/>
                    <a:pt x="23255" y="11252"/>
                  </a:cubicBezTo>
                  <a:lnTo>
                    <a:pt x="23383" y="11173"/>
                  </a:lnTo>
                  <a:cubicBezTo>
                    <a:pt x="23518" y="11080"/>
                    <a:pt x="23820" y="10912"/>
                    <a:pt x="23892" y="10874"/>
                  </a:cubicBezTo>
                  <a:cubicBezTo>
                    <a:pt x="23963" y="10835"/>
                    <a:pt x="24067" y="10783"/>
                    <a:pt x="24121" y="10755"/>
                  </a:cubicBezTo>
                  <a:lnTo>
                    <a:pt x="24187" y="10744"/>
                  </a:lnTo>
                  <a:cubicBezTo>
                    <a:pt x="24230" y="10738"/>
                    <a:pt x="24257" y="10672"/>
                    <a:pt x="24294" y="10635"/>
                  </a:cubicBezTo>
                  <a:cubicBezTo>
                    <a:pt x="24300" y="10630"/>
                    <a:pt x="24316" y="10625"/>
                    <a:pt x="24328" y="10625"/>
                  </a:cubicBezTo>
                  <a:cubicBezTo>
                    <a:pt x="24330" y="10625"/>
                    <a:pt x="24331" y="10625"/>
                    <a:pt x="24333" y="10626"/>
                  </a:cubicBezTo>
                  <a:lnTo>
                    <a:pt x="24365" y="10635"/>
                  </a:lnTo>
                  <a:cubicBezTo>
                    <a:pt x="24371" y="10638"/>
                    <a:pt x="24377" y="10639"/>
                    <a:pt x="24383" y="10639"/>
                  </a:cubicBezTo>
                  <a:cubicBezTo>
                    <a:pt x="24406" y="10639"/>
                    <a:pt x="24421" y="10620"/>
                    <a:pt x="24419" y="10608"/>
                  </a:cubicBezTo>
                  <a:cubicBezTo>
                    <a:pt x="24416" y="10594"/>
                    <a:pt x="24554" y="10557"/>
                    <a:pt x="24573" y="10515"/>
                  </a:cubicBezTo>
                  <a:cubicBezTo>
                    <a:pt x="24583" y="10495"/>
                    <a:pt x="24597" y="10487"/>
                    <a:pt x="24609" y="10487"/>
                  </a:cubicBezTo>
                  <a:cubicBezTo>
                    <a:pt x="24621" y="10487"/>
                    <a:pt x="24631" y="10494"/>
                    <a:pt x="24635" y="10504"/>
                  </a:cubicBezTo>
                  <a:cubicBezTo>
                    <a:pt x="24636" y="10505"/>
                    <a:pt x="24637" y="10506"/>
                    <a:pt x="24639" y="10506"/>
                  </a:cubicBezTo>
                  <a:cubicBezTo>
                    <a:pt x="24661" y="10506"/>
                    <a:pt x="24763" y="10396"/>
                    <a:pt x="24816" y="10366"/>
                  </a:cubicBezTo>
                  <a:cubicBezTo>
                    <a:pt x="24874" y="10333"/>
                    <a:pt x="25169" y="10232"/>
                    <a:pt x="25231" y="10168"/>
                  </a:cubicBezTo>
                  <a:cubicBezTo>
                    <a:pt x="25291" y="10107"/>
                    <a:pt x="25365" y="10060"/>
                    <a:pt x="25402" y="10060"/>
                  </a:cubicBezTo>
                  <a:cubicBezTo>
                    <a:pt x="25404" y="10060"/>
                    <a:pt x="25406" y="10060"/>
                    <a:pt x="25407" y="10060"/>
                  </a:cubicBezTo>
                  <a:lnTo>
                    <a:pt x="25422" y="10057"/>
                  </a:lnTo>
                  <a:cubicBezTo>
                    <a:pt x="25476" y="10046"/>
                    <a:pt x="25566" y="10019"/>
                    <a:pt x="25567" y="9996"/>
                  </a:cubicBezTo>
                  <a:lnTo>
                    <a:pt x="25571" y="9894"/>
                  </a:lnTo>
                  <a:cubicBezTo>
                    <a:pt x="25667" y="9892"/>
                    <a:pt x="25820" y="9852"/>
                    <a:pt x="25862" y="9847"/>
                  </a:cubicBezTo>
                  <a:cubicBezTo>
                    <a:pt x="25904" y="9843"/>
                    <a:pt x="26019" y="9787"/>
                    <a:pt x="26045" y="9759"/>
                  </a:cubicBezTo>
                  <a:cubicBezTo>
                    <a:pt x="26070" y="9734"/>
                    <a:pt x="26149" y="9656"/>
                    <a:pt x="26183" y="9656"/>
                  </a:cubicBezTo>
                  <a:cubicBezTo>
                    <a:pt x="26185" y="9656"/>
                    <a:pt x="26187" y="9656"/>
                    <a:pt x="26189" y="9657"/>
                  </a:cubicBezTo>
                  <a:cubicBezTo>
                    <a:pt x="26191" y="9657"/>
                    <a:pt x="26193" y="9658"/>
                    <a:pt x="26196" y="9658"/>
                  </a:cubicBezTo>
                  <a:cubicBezTo>
                    <a:pt x="26236" y="9658"/>
                    <a:pt x="26355" y="9601"/>
                    <a:pt x="26471" y="9522"/>
                  </a:cubicBezTo>
                  <a:lnTo>
                    <a:pt x="26595" y="9479"/>
                  </a:lnTo>
                  <a:cubicBezTo>
                    <a:pt x="26659" y="9457"/>
                    <a:pt x="26716" y="9421"/>
                    <a:pt x="26773" y="9389"/>
                  </a:cubicBezTo>
                  <a:lnTo>
                    <a:pt x="26896" y="9321"/>
                  </a:lnTo>
                  <a:cubicBezTo>
                    <a:pt x="27033" y="9249"/>
                    <a:pt x="27217" y="9141"/>
                    <a:pt x="27305" y="9080"/>
                  </a:cubicBezTo>
                  <a:lnTo>
                    <a:pt x="27404" y="9050"/>
                  </a:lnTo>
                  <a:lnTo>
                    <a:pt x="27430" y="9042"/>
                  </a:lnTo>
                  <a:cubicBezTo>
                    <a:pt x="27470" y="9005"/>
                    <a:pt x="27732" y="8901"/>
                    <a:pt x="27816" y="8864"/>
                  </a:cubicBezTo>
                  <a:cubicBezTo>
                    <a:pt x="27899" y="8827"/>
                    <a:pt x="28093" y="8706"/>
                    <a:pt x="28142" y="8674"/>
                  </a:cubicBezTo>
                  <a:cubicBezTo>
                    <a:pt x="28194" y="8643"/>
                    <a:pt x="28325" y="8584"/>
                    <a:pt x="28359" y="8571"/>
                  </a:cubicBezTo>
                  <a:cubicBezTo>
                    <a:pt x="28392" y="8557"/>
                    <a:pt x="28503" y="8489"/>
                    <a:pt x="28530" y="8465"/>
                  </a:cubicBezTo>
                  <a:cubicBezTo>
                    <a:pt x="28557" y="8440"/>
                    <a:pt x="28650" y="8384"/>
                    <a:pt x="28682" y="8384"/>
                  </a:cubicBezTo>
                  <a:cubicBezTo>
                    <a:pt x="28716" y="8384"/>
                    <a:pt x="28978" y="8214"/>
                    <a:pt x="29090" y="8177"/>
                  </a:cubicBezTo>
                  <a:cubicBezTo>
                    <a:pt x="29204" y="8139"/>
                    <a:pt x="29335" y="8044"/>
                    <a:pt x="29371" y="8038"/>
                  </a:cubicBezTo>
                  <a:cubicBezTo>
                    <a:pt x="29406" y="8031"/>
                    <a:pt x="29555" y="7923"/>
                    <a:pt x="29622" y="7897"/>
                  </a:cubicBezTo>
                  <a:cubicBezTo>
                    <a:pt x="29689" y="7870"/>
                    <a:pt x="29872" y="7791"/>
                    <a:pt x="29945" y="7758"/>
                  </a:cubicBezTo>
                  <a:cubicBezTo>
                    <a:pt x="30021" y="7726"/>
                    <a:pt x="30126" y="7671"/>
                    <a:pt x="30181" y="7639"/>
                  </a:cubicBezTo>
                  <a:lnTo>
                    <a:pt x="30235" y="7618"/>
                  </a:lnTo>
                  <a:cubicBezTo>
                    <a:pt x="30400" y="7556"/>
                    <a:pt x="30565" y="7493"/>
                    <a:pt x="30716" y="7410"/>
                  </a:cubicBezTo>
                  <a:lnTo>
                    <a:pt x="30741" y="7394"/>
                  </a:lnTo>
                  <a:cubicBezTo>
                    <a:pt x="30785" y="7394"/>
                    <a:pt x="30831" y="7330"/>
                    <a:pt x="30849" y="7253"/>
                  </a:cubicBezTo>
                  <a:lnTo>
                    <a:pt x="30956" y="7338"/>
                  </a:lnTo>
                  <a:lnTo>
                    <a:pt x="30965" y="7345"/>
                  </a:lnTo>
                  <a:cubicBezTo>
                    <a:pt x="31004" y="7329"/>
                    <a:pt x="31055" y="7220"/>
                    <a:pt x="31097" y="7215"/>
                  </a:cubicBezTo>
                  <a:cubicBezTo>
                    <a:pt x="31138" y="7212"/>
                    <a:pt x="31218" y="7208"/>
                    <a:pt x="31233" y="7204"/>
                  </a:cubicBezTo>
                  <a:cubicBezTo>
                    <a:pt x="31235" y="7203"/>
                    <a:pt x="31236" y="7203"/>
                    <a:pt x="31238" y="7203"/>
                  </a:cubicBezTo>
                  <a:cubicBezTo>
                    <a:pt x="31250" y="7203"/>
                    <a:pt x="31252" y="7218"/>
                    <a:pt x="31238" y="7228"/>
                  </a:cubicBezTo>
                  <a:cubicBezTo>
                    <a:pt x="31222" y="7240"/>
                    <a:pt x="31159" y="7311"/>
                    <a:pt x="31098" y="7386"/>
                  </a:cubicBezTo>
                  <a:lnTo>
                    <a:pt x="31098" y="7468"/>
                  </a:lnTo>
                  <a:lnTo>
                    <a:pt x="31098" y="7545"/>
                  </a:lnTo>
                  <a:cubicBezTo>
                    <a:pt x="31081" y="7542"/>
                    <a:pt x="31062" y="7540"/>
                    <a:pt x="31043" y="7540"/>
                  </a:cubicBezTo>
                  <a:cubicBezTo>
                    <a:pt x="30994" y="7540"/>
                    <a:pt x="30947" y="7549"/>
                    <a:pt x="30937" y="7554"/>
                  </a:cubicBezTo>
                  <a:cubicBezTo>
                    <a:pt x="30924" y="7562"/>
                    <a:pt x="30833" y="7591"/>
                    <a:pt x="30813" y="7610"/>
                  </a:cubicBezTo>
                  <a:cubicBezTo>
                    <a:pt x="30809" y="7615"/>
                    <a:pt x="30806" y="7617"/>
                    <a:pt x="30803" y="7617"/>
                  </a:cubicBezTo>
                  <a:cubicBezTo>
                    <a:pt x="30795" y="7617"/>
                    <a:pt x="30796" y="7596"/>
                    <a:pt x="30805" y="7561"/>
                  </a:cubicBezTo>
                  <a:lnTo>
                    <a:pt x="30817" y="7514"/>
                  </a:lnTo>
                  <a:lnTo>
                    <a:pt x="30818" y="7505"/>
                  </a:lnTo>
                  <a:cubicBezTo>
                    <a:pt x="30818" y="7504"/>
                    <a:pt x="30817" y="7504"/>
                    <a:pt x="30816" y="7504"/>
                  </a:cubicBezTo>
                  <a:cubicBezTo>
                    <a:pt x="30791" y="7504"/>
                    <a:pt x="30612" y="7607"/>
                    <a:pt x="30544" y="7649"/>
                  </a:cubicBezTo>
                  <a:cubicBezTo>
                    <a:pt x="30474" y="7694"/>
                    <a:pt x="30248" y="7817"/>
                    <a:pt x="30200" y="7860"/>
                  </a:cubicBezTo>
                  <a:cubicBezTo>
                    <a:pt x="30152" y="7905"/>
                    <a:pt x="30109" y="7948"/>
                    <a:pt x="30110" y="7956"/>
                  </a:cubicBezTo>
                  <a:cubicBezTo>
                    <a:pt x="30112" y="7964"/>
                    <a:pt x="30094" y="7999"/>
                    <a:pt x="30074" y="8033"/>
                  </a:cubicBezTo>
                  <a:lnTo>
                    <a:pt x="30090" y="8076"/>
                  </a:lnTo>
                  <a:lnTo>
                    <a:pt x="30104" y="8118"/>
                  </a:lnTo>
                  <a:cubicBezTo>
                    <a:pt x="30096" y="8169"/>
                    <a:pt x="30056" y="8248"/>
                    <a:pt x="30032" y="8259"/>
                  </a:cubicBezTo>
                  <a:cubicBezTo>
                    <a:pt x="30008" y="8270"/>
                    <a:pt x="30016" y="8305"/>
                    <a:pt x="30051" y="8337"/>
                  </a:cubicBezTo>
                  <a:lnTo>
                    <a:pt x="30088" y="8358"/>
                  </a:lnTo>
                  <a:lnTo>
                    <a:pt x="30114" y="8373"/>
                  </a:lnTo>
                  <a:cubicBezTo>
                    <a:pt x="30119" y="8374"/>
                    <a:pt x="30124" y="8374"/>
                    <a:pt x="30129" y="8374"/>
                  </a:cubicBezTo>
                  <a:cubicBezTo>
                    <a:pt x="30154" y="8374"/>
                    <a:pt x="30164" y="8359"/>
                    <a:pt x="30149" y="8339"/>
                  </a:cubicBezTo>
                  <a:lnTo>
                    <a:pt x="30150" y="8318"/>
                  </a:lnTo>
                  <a:cubicBezTo>
                    <a:pt x="30154" y="8296"/>
                    <a:pt x="30179" y="8254"/>
                    <a:pt x="30192" y="8254"/>
                  </a:cubicBezTo>
                  <a:lnTo>
                    <a:pt x="30248" y="8257"/>
                  </a:lnTo>
                  <a:cubicBezTo>
                    <a:pt x="30258" y="8260"/>
                    <a:pt x="30267" y="8261"/>
                    <a:pt x="30277" y="8261"/>
                  </a:cubicBezTo>
                  <a:cubicBezTo>
                    <a:pt x="30330" y="8261"/>
                    <a:pt x="30384" y="8229"/>
                    <a:pt x="30407" y="8180"/>
                  </a:cubicBezTo>
                  <a:lnTo>
                    <a:pt x="30439" y="8132"/>
                  </a:lnTo>
                  <a:cubicBezTo>
                    <a:pt x="30445" y="8123"/>
                    <a:pt x="30472" y="8116"/>
                    <a:pt x="30492" y="8116"/>
                  </a:cubicBezTo>
                  <a:cubicBezTo>
                    <a:pt x="30499" y="8116"/>
                    <a:pt x="30505" y="8116"/>
                    <a:pt x="30509" y="8118"/>
                  </a:cubicBezTo>
                  <a:lnTo>
                    <a:pt x="30527" y="8124"/>
                  </a:lnTo>
                  <a:cubicBezTo>
                    <a:pt x="30532" y="8152"/>
                    <a:pt x="30512" y="8227"/>
                    <a:pt x="30498" y="8249"/>
                  </a:cubicBezTo>
                  <a:cubicBezTo>
                    <a:pt x="30492" y="8258"/>
                    <a:pt x="30513" y="8261"/>
                    <a:pt x="30543" y="8261"/>
                  </a:cubicBezTo>
                  <a:cubicBezTo>
                    <a:pt x="30586" y="8261"/>
                    <a:pt x="30646" y="8255"/>
                    <a:pt x="30674" y="8249"/>
                  </a:cubicBezTo>
                  <a:cubicBezTo>
                    <a:pt x="30722" y="8240"/>
                    <a:pt x="30796" y="8046"/>
                    <a:pt x="30828" y="8012"/>
                  </a:cubicBezTo>
                  <a:cubicBezTo>
                    <a:pt x="30852" y="7986"/>
                    <a:pt x="30901" y="7976"/>
                    <a:pt x="30933" y="7976"/>
                  </a:cubicBezTo>
                  <a:cubicBezTo>
                    <a:pt x="30944" y="7976"/>
                    <a:pt x="30952" y="7977"/>
                    <a:pt x="30957" y="7979"/>
                  </a:cubicBezTo>
                  <a:cubicBezTo>
                    <a:pt x="30977" y="7988"/>
                    <a:pt x="30924" y="8051"/>
                    <a:pt x="30905" y="8067"/>
                  </a:cubicBezTo>
                  <a:cubicBezTo>
                    <a:pt x="30884" y="8084"/>
                    <a:pt x="30892" y="8102"/>
                    <a:pt x="30922" y="8107"/>
                  </a:cubicBezTo>
                  <a:lnTo>
                    <a:pt x="30943" y="8116"/>
                  </a:lnTo>
                  <a:cubicBezTo>
                    <a:pt x="30965" y="8126"/>
                    <a:pt x="30988" y="8140"/>
                    <a:pt x="31006" y="8156"/>
                  </a:cubicBezTo>
                  <a:lnTo>
                    <a:pt x="31070" y="8206"/>
                  </a:lnTo>
                  <a:cubicBezTo>
                    <a:pt x="31010" y="8230"/>
                    <a:pt x="30906" y="8268"/>
                    <a:pt x="30893" y="8281"/>
                  </a:cubicBezTo>
                  <a:cubicBezTo>
                    <a:pt x="30881" y="8294"/>
                    <a:pt x="30788" y="8421"/>
                    <a:pt x="30737" y="8421"/>
                  </a:cubicBezTo>
                  <a:cubicBezTo>
                    <a:pt x="30735" y="8421"/>
                    <a:pt x="30732" y="8421"/>
                    <a:pt x="30730" y="8421"/>
                  </a:cubicBezTo>
                  <a:cubicBezTo>
                    <a:pt x="30697" y="8412"/>
                    <a:pt x="30648" y="8407"/>
                    <a:pt x="30602" y="8407"/>
                  </a:cubicBezTo>
                  <a:cubicBezTo>
                    <a:pt x="30579" y="8407"/>
                    <a:pt x="30558" y="8408"/>
                    <a:pt x="30540" y="8411"/>
                  </a:cubicBezTo>
                  <a:lnTo>
                    <a:pt x="30504" y="8440"/>
                  </a:lnTo>
                  <a:cubicBezTo>
                    <a:pt x="30458" y="8475"/>
                    <a:pt x="30482" y="8507"/>
                    <a:pt x="30522" y="8533"/>
                  </a:cubicBezTo>
                  <a:lnTo>
                    <a:pt x="30549" y="8550"/>
                  </a:lnTo>
                  <a:cubicBezTo>
                    <a:pt x="30589" y="8570"/>
                    <a:pt x="30540" y="8629"/>
                    <a:pt x="30520" y="8640"/>
                  </a:cubicBezTo>
                  <a:cubicBezTo>
                    <a:pt x="30499" y="8651"/>
                    <a:pt x="30551" y="8733"/>
                    <a:pt x="30591" y="8736"/>
                  </a:cubicBezTo>
                  <a:cubicBezTo>
                    <a:pt x="30593" y="8736"/>
                    <a:pt x="30597" y="8737"/>
                    <a:pt x="30600" y="8737"/>
                  </a:cubicBezTo>
                  <a:cubicBezTo>
                    <a:pt x="30650" y="8737"/>
                    <a:pt x="30772" y="8705"/>
                    <a:pt x="30805" y="8677"/>
                  </a:cubicBezTo>
                  <a:cubicBezTo>
                    <a:pt x="30839" y="8648"/>
                    <a:pt x="30884" y="8597"/>
                    <a:pt x="30903" y="8565"/>
                  </a:cubicBezTo>
                  <a:lnTo>
                    <a:pt x="30957" y="8568"/>
                  </a:lnTo>
                  <a:lnTo>
                    <a:pt x="31028" y="8573"/>
                  </a:lnTo>
                  <a:cubicBezTo>
                    <a:pt x="31070" y="8531"/>
                    <a:pt x="31167" y="8501"/>
                    <a:pt x="31196" y="8501"/>
                  </a:cubicBezTo>
                  <a:cubicBezTo>
                    <a:pt x="31196" y="8501"/>
                    <a:pt x="31197" y="8501"/>
                    <a:pt x="31198" y="8501"/>
                  </a:cubicBezTo>
                  <a:cubicBezTo>
                    <a:pt x="31198" y="8501"/>
                    <a:pt x="31199" y="8501"/>
                    <a:pt x="31199" y="8501"/>
                  </a:cubicBezTo>
                  <a:cubicBezTo>
                    <a:pt x="31226" y="8501"/>
                    <a:pt x="31263" y="8454"/>
                    <a:pt x="31271" y="8427"/>
                  </a:cubicBezTo>
                  <a:cubicBezTo>
                    <a:pt x="31279" y="8401"/>
                    <a:pt x="31291" y="8366"/>
                    <a:pt x="31295" y="8350"/>
                  </a:cubicBezTo>
                  <a:lnTo>
                    <a:pt x="31308" y="8344"/>
                  </a:lnTo>
                  <a:cubicBezTo>
                    <a:pt x="31396" y="8289"/>
                    <a:pt x="31399" y="8281"/>
                    <a:pt x="31329" y="8252"/>
                  </a:cubicBezTo>
                  <a:lnTo>
                    <a:pt x="31276" y="8230"/>
                  </a:lnTo>
                  <a:cubicBezTo>
                    <a:pt x="31209" y="8208"/>
                    <a:pt x="31199" y="8126"/>
                    <a:pt x="31204" y="8071"/>
                  </a:cubicBezTo>
                  <a:lnTo>
                    <a:pt x="31204" y="8071"/>
                  </a:lnTo>
                  <a:cubicBezTo>
                    <a:pt x="31214" y="8075"/>
                    <a:pt x="31227" y="8078"/>
                    <a:pt x="31243" y="8083"/>
                  </a:cubicBezTo>
                  <a:cubicBezTo>
                    <a:pt x="31245" y="8084"/>
                    <a:pt x="31248" y="8085"/>
                    <a:pt x="31251" y="8086"/>
                  </a:cubicBezTo>
                  <a:lnTo>
                    <a:pt x="31251" y="8086"/>
                  </a:lnTo>
                  <a:cubicBezTo>
                    <a:pt x="31236" y="8014"/>
                    <a:pt x="31228" y="7959"/>
                    <a:pt x="31231" y="7952"/>
                  </a:cubicBezTo>
                  <a:lnTo>
                    <a:pt x="31231" y="7952"/>
                  </a:lnTo>
                  <a:lnTo>
                    <a:pt x="31220" y="7968"/>
                  </a:lnTo>
                  <a:lnTo>
                    <a:pt x="31220" y="7968"/>
                  </a:lnTo>
                  <a:cubicBezTo>
                    <a:pt x="31227" y="7915"/>
                    <a:pt x="31236" y="7853"/>
                    <a:pt x="31243" y="7803"/>
                  </a:cubicBezTo>
                  <a:lnTo>
                    <a:pt x="31284" y="7796"/>
                  </a:lnTo>
                  <a:lnTo>
                    <a:pt x="31311" y="7791"/>
                  </a:lnTo>
                  <a:cubicBezTo>
                    <a:pt x="31313" y="7790"/>
                    <a:pt x="31315" y="7790"/>
                    <a:pt x="31317" y="7790"/>
                  </a:cubicBezTo>
                  <a:cubicBezTo>
                    <a:pt x="31344" y="7790"/>
                    <a:pt x="31328" y="7902"/>
                    <a:pt x="31343" y="7948"/>
                  </a:cubicBezTo>
                  <a:cubicBezTo>
                    <a:pt x="31359" y="7998"/>
                    <a:pt x="31369" y="8068"/>
                    <a:pt x="31366" y="8104"/>
                  </a:cubicBezTo>
                  <a:lnTo>
                    <a:pt x="31343" y="8113"/>
                  </a:lnTo>
                  <a:cubicBezTo>
                    <a:pt x="31338" y="8116"/>
                    <a:pt x="31332" y="8117"/>
                    <a:pt x="31326" y="8117"/>
                  </a:cubicBezTo>
                  <a:cubicBezTo>
                    <a:pt x="31300" y="8117"/>
                    <a:pt x="31275" y="8096"/>
                    <a:pt x="31251" y="8086"/>
                  </a:cubicBezTo>
                  <a:lnTo>
                    <a:pt x="31251" y="8086"/>
                  </a:lnTo>
                  <a:cubicBezTo>
                    <a:pt x="31254" y="8102"/>
                    <a:pt x="31258" y="8119"/>
                    <a:pt x="31262" y="8137"/>
                  </a:cubicBezTo>
                  <a:lnTo>
                    <a:pt x="31265" y="8137"/>
                  </a:lnTo>
                  <a:lnTo>
                    <a:pt x="31350" y="8163"/>
                  </a:lnTo>
                  <a:cubicBezTo>
                    <a:pt x="31364" y="8167"/>
                    <a:pt x="31378" y="8168"/>
                    <a:pt x="31391" y="8168"/>
                  </a:cubicBezTo>
                  <a:cubicBezTo>
                    <a:pt x="31469" y="8168"/>
                    <a:pt x="31534" y="8113"/>
                    <a:pt x="31516" y="8092"/>
                  </a:cubicBezTo>
                  <a:cubicBezTo>
                    <a:pt x="31494" y="8067"/>
                    <a:pt x="31451" y="7996"/>
                    <a:pt x="31420" y="7935"/>
                  </a:cubicBezTo>
                  <a:lnTo>
                    <a:pt x="31438" y="7892"/>
                  </a:lnTo>
                  <a:lnTo>
                    <a:pt x="31460" y="7838"/>
                  </a:lnTo>
                  <a:cubicBezTo>
                    <a:pt x="31532" y="7792"/>
                    <a:pt x="31711" y="7718"/>
                    <a:pt x="31788" y="7718"/>
                  </a:cubicBezTo>
                  <a:cubicBezTo>
                    <a:pt x="31789" y="7718"/>
                    <a:pt x="31789" y="7718"/>
                    <a:pt x="31790" y="7718"/>
                  </a:cubicBezTo>
                  <a:cubicBezTo>
                    <a:pt x="31865" y="7719"/>
                    <a:pt x="31899" y="7783"/>
                    <a:pt x="31867" y="7860"/>
                  </a:cubicBezTo>
                  <a:lnTo>
                    <a:pt x="31824" y="7836"/>
                  </a:lnTo>
                  <a:cubicBezTo>
                    <a:pt x="31794" y="7821"/>
                    <a:pt x="31770" y="7815"/>
                    <a:pt x="31750" y="7815"/>
                  </a:cubicBezTo>
                  <a:cubicBezTo>
                    <a:pt x="31698" y="7815"/>
                    <a:pt x="31672" y="7855"/>
                    <a:pt x="31635" y="7883"/>
                  </a:cubicBezTo>
                  <a:cubicBezTo>
                    <a:pt x="31606" y="7905"/>
                    <a:pt x="31609" y="7907"/>
                    <a:pt x="31681" y="7935"/>
                  </a:cubicBezTo>
                  <a:cubicBezTo>
                    <a:pt x="31728" y="7955"/>
                    <a:pt x="31694" y="8031"/>
                    <a:pt x="31778" y="8031"/>
                  </a:cubicBezTo>
                  <a:cubicBezTo>
                    <a:pt x="31784" y="8031"/>
                    <a:pt x="31790" y="8031"/>
                    <a:pt x="31797" y="8030"/>
                  </a:cubicBezTo>
                  <a:lnTo>
                    <a:pt x="31846" y="8025"/>
                  </a:lnTo>
                  <a:cubicBezTo>
                    <a:pt x="31868" y="8039"/>
                    <a:pt x="31895" y="8044"/>
                    <a:pt x="31923" y="8044"/>
                  </a:cubicBezTo>
                  <a:cubicBezTo>
                    <a:pt x="31976" y="8044"/>
                    <a:pt x="32029" y="8023"/>
                    <a:pt x="32046" y="8004"/>
                  </a:cubicBezTo>
                  <a:cubicBezTo>
                    <a:pt x="32072" y="7975"/>
                    <a:pt x="32074" y="7945"/>
                    <a:pt x="32050" y="7935"/>
                  </a:cubicBezTo>
                  <a:lnTo>
                    <a:pt x="32069" y="7887"/>
                  </a:lnTo>
                  <a:lnTo>
                    <a:pt x="32090" y="7836"/>
                  </a:lnTo>
                  <a:cubicBezTo>
                    <a:pt x="32082" y="7767"/>
                    <a:pt x="32126" y="7713"/>
                    <a:pt x="32154" y="7713"/>
                  </a:cubicBezTo>
                  <a:cubicBezTo>
                    <a:pt x="32179" y="7713"/>
                    <a:pt x="32174" y="7766"/>
                    <a:pt x="32165" y="7785"/>
                  </a:cubicBezTo>
                  <a:cubicBezTo>
                    <a:pt x="32155" y="7804"/>
                    <a:pt x="32166" y="7827"/>
                    <a:pt x="32190" y="7836"/>
                  </a:cubicBezTo>
                  <a:lnTo>
                    <a:pt x="32197" y="7831"/>
                  </a:lnTo>
                  <a:lnTo>
                    <a:pt x="32251" y="7794"/>
                  </a:lnTo>
                  <a:cubicBezTo>
                    <a:pt x="32320" y="7773"/>
                    <a:pt x="32421" y="7676"/>
                    <a:pt x="32465" y="7676"/>
                  </a:cubicBezTo>
                  <a:cubicBezTo>
                    <a:pt x="32467" y="7676"/>
                    <a:pt x="32468" y="7676"/>
                    <a:pt x="32469" y="7676"/>
                  </a:cubicBezTo>
                  <a:cubicBezTo>
                    <a:pt x="32470" y="7676"/>
                    <a:pt x="32471" y="7676"/>
                    <a:pt x="32472" y="7676"/>
                  </a:cubicBezTo>
                  <a:cubicBezTo>
                    <a:pt x="32509" y="7676"/>
                    <a:pt x="32423" y="7565"/>
                    <a:pt x="32378" y="7521"/>
                  </a:cubicBezTo>
                  <a:cubicBezTo>
                    <a:pt x="32360" y="7503"/>
                    <a:pt x="32338" y="7497"/>
                    <a:pt x="32318" y="7497"/>
                  </a:cubicBezTo>
                  <a:cubicBezTo>
                    <a:pt x="32286" y="7497"/>
                    <a:pt x="32258" y="7512"/>
                    <a:pt x="32251" y="7527"/>
                  </a:cubicBezTo>
                  <a:cubicBezTo>
                    <a:pt x="32240" y="7551"/>
                    <a:pt x="32157" y="7548"/>
                    <a:pt x="32130" y="7559"/>
                  </a:cubicBezTo>
                  <a:cubicBezTo>
                    <a:pt x="32102" y="7569"/>
                    <a:pt x="32067" y="7590"/>
                    <a:pt x="32051" y="7606"/>
                  </a:cubicBezTo>
                  <a:lnTo>
                    <a:pt x="32046" y="7622"/>
                  </a:lnTo>
                  <a:cubicBezTo>
                    <a:pt x="32036" y="7653"/>
                    <a:pt x="32017" y="7666"/>
                    <a:pt x="31995" y="7666"/>
                  </a:cubicBezTo>
                  <a:cubicBezTo>
                    <a:pt x="31980" y="7666"/>
                    <a:pt x="31963" y="7659"/>
                    <a:pt x="31947" y="7649"/>
                  </a:cubicBezTo>
                  <a:lnTo>
                    <a:pt x="31827" y="7570"/>
                  </a:lnTo>
                  <a:cubicBezTo>
                    <a:pt x="31766" y="7459"/>
                    <a:pt x="31708" y="7390"/>
                    <a:pt x="31680" y="7390"/>
                  </a:cubicBezTo>
                  <a:cubicBezTo>
                    <a:pt x="31672" y="7390"/>
                    <a:pt x="31666" y="7397"/>
                    <a:pt x="31664" y="7410"/>
                  </a:cubicBezTo>
                  <a:lnTo>
                    <a:pt x="31652" y="7437"/>
                  </a:lnTo>
                  <a:cubicBezTo>
                    <a:pt x="31646" y="7455"/>
                    <a:pt x="31624" y="7476"/>
                    <a:pt x="31606" y="7477"/>
                  </a:cubicBezTo>
                  <a:lnTo>
                    <a:pt x="31587" y="7479"/>
                  </a:lnTo>
                  <a:cubicBezTo>
                    <a:pt x="31563" y="7465"/>
                    <a:pt x="31510" y="7381"/>
                    <a:pt x="31470" y="7298"/>
                  </a:cubicBezTo>
                  <a:lnTo>
                    <a:pt x="31345" y="7205"/>
                  </a:lnTo>
                  <a:cubicBezTo>
                    <a:pt x="31329" y="7192"/>
                    <a:pt x="31316" y="7164"/>
                    <a:pt x="31323" y="7148"/>
                  </a:cubicBezTo>
                  <a:lnTo>
                    <a:pt x="31327" y="7133"/>
                  </a:lnTo>
                  <a:cubicBezTo>
                    <a:pt x="31333" y="7132"/>
                    <a:pt x="31341" y="7131"/>
                    <a:pt x="31351" y="7131"/>
                  </a:cubicBezTo>
                  <a:cubicBezTo>
                    <a:pt x="31396" y="7131"/>
                    <a:pt x="31480" y="7145"/>
                    <a:pt x="31560" y="7167"/>
                  </a:cubicBezTo>
                  <a:lnTo>
                    <a:pt x="31598" y="7253"/>
                  </a:lnTo>
                  <a:cubicBezTo>
                    <a:pt x="31601" y="7261"/>
                    <a:pt x="31598" y="7276"/>
                    <a:pt x="31598" y="7276"/>
                  </a:cubicBezTo>
                  <a:lnTo>
                    <a:pt x="31649" y="7280"/>
                  </a:lnTo>
                  <a:cubicBezTo>
                    <a:pt x="31651" y="7281"/>
                    <a:pt x="31653" y="7281"/>
                    <a:pt x="31656" y="7281"/>
                  </a:cubicBezTo>
                  <a:cubicBezTo>
                    <a:pt x="31709" y="7281"/>
                    <a:pt x="31793" y="7244"/>
                    <a:pt x="31781" y="7216"/>
                  </a:cubicBezTo>
                  <a:cubicBezTo>
                    <a:pt x="31768" y="7186"/>
                    <a:pt x="31813" y="7162"/>
                    <a:pt x="31881" y="7159"/>
                  </a:cubicBezTo>
                  <a:lnTo>
                    <a:pt x="31933" y="7164"/>
                  </a:lnTo>
                  <a:cubicBezTo>
                    <a:pt x="31953" y="7167"/>
                    <a:pt x="31982" y="7186"/>
                    <a:pt x="31986" y="7199"/>
                  </a:cubicBezTo>
                  <a:cubicBezTo>
                    <a:pt x="31989" y="7216"/>
                    <a:pt x="31971" y="7239"/>
                    <a:pt x="31955" y="7252"/>
                  </a:cubicBezTo>
                  <a:cubicBezTo>
                    <a:pt x="31952" y="7254"/>
                    <a:pt x="31946" y="7255"/>
                    <a:pt x="31939" y="7255"/>
                  </a:cubicBezTo>
                  <a:cubicBezTo>
                    <a:pt x="31932" y="7255"/>
                    <a:pt x="31923" y="7254"/>
                    <a:pt x="31916" y="7254"/>
                  </a:cubicBezTo>
                  <a:cubicBezTo>
                    <a:pt x="31911" y="7254"/>
                    <a:pt x="31906" y="7255"/>
                    <a:pt x="31904" y="7256"/>
                  </a:cubicBezTo>
                  <a:lnTo>
                    <a:pt x="31873" y="7284"/>
                  </a:lnTo>
                  <a:cubicBezTo>
                    <a:pt x="31846" y="7316"/>
                    <a:pt x="31813" y="7397"/>
                    <a:pt x="31817" y="7420"/>
                  </a:cubicBezTo>
                  <a:cubicBezTo>
                    <a:pt x="31822" y="7442"/>
                    <a:pt x="31856" y="7471"/>
                    <a:pt x="31891" y="7484"/>
                  </a:cubicBezTo>
                  <a:lnTo>
                    <a:pt x="31896" y="7479"/>
                  </a:lnTo>
                  <a:cubicBezTo>
                    <a:pt x="31913" y="7457"/>
                    <a:pt x="31929" y="7429"/>
                    <a:pt x="31931" y="7404"/>
                  </a:cubicBezTo>
                  <a:lnTo>
                    <a:pt x="31937" y="7340"/>
                  </a:lnTo>
                  <a:cubicBezTo>
                    <a:pt x="31990" y="7351"/>
                    <a:pt x="32066" y="7380"/>
                    <a:pt x="32104" y="7404"/>
                  </a:cubicBezTo>
                  <a:lnTo>
                    <a:pt x="32096" y="7353"/>
                  </a:lnTo>
                  <a:lnTo>
                    <a:pt x="32085" y="7271"/>
                  </a:lnTo>
                  <a:cubicBezTo>
                    <a:pt x="32154" y="7252"/>
                    <a:pt x="32239" y="7232"/>
                    <a:pt x="32248" y="7232"/>
                  </a:cubicBezTo>
                  <a:cubicBezTo>
                    <a:pt x="32258" y="7232"/>
                    <a:pt x="32314" y="7247"/>
                    <a:pt x="32371" y="7264"/>
                  </a:cubicBezTo>
                  <a:lnTo>
                    <a:pt x="32397" y="7296"/>
                  </a:lnTo>
                  <a:lnTo>
                    <a:pt x="32471" y="7385"/>
                  </a:lnTo>
                  <a:cubicBezTo>
                    <a:pt x="32543" y="7338"/>
                    <a:pt x="32525" y="7256"/>
                    <a:pt x="32495" y="7240"/>
                  </a:cubicBezTo>
                  <a:cubicBezTo>
                    <a:pt x="32466" y="7226"/>
                    <a:pt x="32338" y="7189"/>
                    <a:pt x="32331" y="7162"/>
                  </a:cubicBezTo>
                  <a:cubicBezTo>
                    <a:pt x="32325" y="7133"/>
                    <a:pt x="32314" y="7087"/>
                    <a:pt x="32301" y="7077"/>
                  </a:cubicBezTo>
                  <a:cubicBezTo>
                    <a:pt x="32290" y="7066"/>
                    <a:pt x="32270" y="6975"/>
                    <a:pt x="32306" y="6975"/>
                  </a:cubicBezTo>
                  <a:cubicBezTo>
                    <a:pt x="32306" y="6975"/>
                    <a:pt x="32307" y="6975"/>
                    <a:pt x="32307" y="6975"/>
                  </a:cubicBezTo>
                  <a:cubicBezTo>
                    <a:pt x="32308" y="6975"/>
                    <a:pt x="32309" y="6975"/>
                    <a:pt x="32310" y="6975"/>
                  </a:cubicBezTo>
                  <a:cubicBezTo>
                    <a:pt x="32352" y="6975"/>
                    <a:pt x="32446" y="6912"/>
                    <a:pt x="32471" y="6885"/>
                  </a:cubicBezTo>
                  <a:cubicBezTo>
                    <a:pt x="32479" y="6876"/>
                    <a:pt x="32488" y="6873"/>
                    <a:pt x="32498" y="6873"/>
                  </a:cubicBezTo>
                  <a:cubicBezTo>
                    <a:pt x="32520" y="6873"/>
                    <a:pt x="32544" y="6893"/>
                    <a:pt x="32549" y="6907"/>
                  </a:cubicBezTo>
                  <a:cubicBezTo>
                    <a:pt x="32553" y="6915"/>
                    <a:pt x="32562" y="6919"/>
                    <a:pt x="32574" y="6919"/>
                  </a:cubicBezTo>
                  <a:cubicBezTo>
                    <a:pt x="32592" y="6919"/>
                    <a:pt x="32616" y="6911"/>
                    <a:pt x="32640" y="6896"/>
                  </a:cubicBezTo>
                  <a:lnTo>
                    <a:pt x="32652" y="6871"/>
                  </a:lnTo>
                  <a:cubicBezTo>
                    <a:pt x="32671" y="6821"/>
                    <a:pt x="32631" y="6747"/>
                    <a:pt x="32749" y="6746"/>
                  </a:cubicBezTo>
                  <a:lnTo>
                    <a:pt x="32756" y="6744"/>
                  </a:lnTo>
                  <a:cubicBezTo>
                    <a:pt x="32762" y="6701"/>
                    <a:pt x="32781" y="6594"/>
                    <a:pt x="32809" y="6581"/>
                  </a:cubicBezTo>
                  <a:cubicBezTo>
                    <a:pt x="32827" y="6573"/>
                    <a:pt x="32859" y="6569"/>
                    <a:pt x="32892" y="6569"/>
                  </a:cubicBezTo>
                  <a:cubicBezTo>
                    <a:pt x="32910" y="6569"/>
                    <a:pt x="32927" y="6570"/>
                    <a:pt x="32943" y="6573"/>
                  </a:cubicBezTo>
                  <a:lnTo>
                    <a:pt x="32982" y="6585"/>
                  </a:lnTo>
                  <a:lnTo>
                    <a:pt x="33022" y="6600"/>
                  </a:lnTo>
                  <a:cubicBezTo>
                    <a:pt x="33023" y="6600"/>
                    <a:pt x="33025" y="6600"/>
                    <a:pt x="33027" y="6600"/>
                  </a:cubicBezTo>
                  <a:cubicBezTo>
                    <a:pt x="33078" y="6600"/>
                    <a:pt x="33254" y="6496"/>
                    <a:pt x="33306" y="6496"/>
                  </a:cubicBezTo>
                  <a:cubicBezTo>
                    <a:pt x="33310" y="6496"/>
                    <a:pt x="33312" y="6496"/>
                    <a:pt x="33315" y="6497"/>
                  </a:cubicBezTo>
                  <a:cubicBezTo>
                    <a:pt x="33318" y="6499"/>
                    <a:pt x="33321" y="6500"/>
                    <a:pt x="33324" y="6500"/>
                  </a:cubicBezTo>
                  <a:cubicBezTo>
                    <a:pt x="33354" y="6500"/>
                    <a:pt x="33359" y="6425"/>
                    <a:pt x="33350" y="6392"/>
                  </a:cubicBezTo>
                  <a:cubicBezTo>
                    <a:pt x="33339" y="6355"/>
                    <a:pt x="33425" y="6275"/>
                    <a:pt x="33464" y="6254"/>
                  </a:cubicBezTo>
                  <a:cubicBezTo>
                    <a:pt x="33466" y="6253"/>
                    <a:pt x="33468" y="6252"/>
                    <a:pt x="33471" y="6252"/>
                  </a:cubicBezTo>
                  <a:cubicBezTo>
                    <a:pt x="33506" y="6252"/>
                    <a:pt x="33532" y="6392"/>
                    <a:pt x="33481" y="6438"/>
                  </a:cubicBezTo>
                  <a:cubicBezTo>
                    <a:pt x="33428" y="6488"/>
                    <a:pt x="33408" y="6582"/>
                    <a:pt x="33416" y="6603"/>
                  </a:cubicBezTo>
                  <a:cubicBezTo>
                    <a:pt x="33425" y="6622"/>
                    <a:pt x="33435" y="6680"/>
                    <a:pt x="33438" y="6731"/>
                  </a:cubicBezTo>
                  <a:lnTo>
                    <a:pt x="33472" y="6750"/>
                  </a:lnTo>
                  <a:lnTo>
                    <a:pt x="33500" y="6768"/>
                  </a:lnTo>
                  <a:cubicBezTo>
                    <a:pt x="33563" y="6760"/>
                    <a:pt x="33539" y="6670"/>
                    <a:pt x="33513" y="6642"/>
                  </a:cubicBezTo>
                  <a:cubicBezTo>
                    <a:pt x="33488" y="6614"/>
                    <a:pt x="33571" y="6574"/>
                    <a:pt x="33598" y="6569"/>
                  </a:cubicBezTo>
                  <a:cubicBezTo>
                    <a:pt x="33627" y="6565"/>
                    <a:pt x="33627" y="6496"/>
                    <a:pt x="33617" y="6472"/>
                  </a:cubicBezTo>
                  <a:cubicBezTo>
                    <a:pt x="33615" y="6464"/>
                    <a:pt x="33619" y="6460"/>
                    <a:pt x="33628" y="6460"/>
                  </a:cubicBezTo>
                  <a:cubicBezTo>
                    <a:pt x="33647" y="6460"/>
                    <a:pt x="33685" y="6474"/>
                    <a:pt x="33731" y="6499"/>
                  </a:cubicBezTo>
                  <a:lnTo>
                    <a:pt x="33787" y="6512"/>
                  </a:lnTo>
                  <a:lnTo>
                    <a:pt x="33813" y="6517"/>
                  </a:lnTo>
                  <a:cubicBezTo>
                    <a:pt x="33853" y="6486"/>
                    <a:pt x="33785" y="6348"/>
                    <a:pt x="33838" y="6321"/>
                  </a:cubicBezTo>
                  <a:cubicBezTo>
                    <a:pt x="33891" y="6294"/>
                    <a:pt x="33883" y="6256"/>
                    <a:pt x="33862" y="6249"/>
                  </a:cubicBezTo>
                  <a:cubicBezTo>
                    <a:pt x="33841" y="6243"/>
                    <a:pt x="33864" y="6225"/>
                    <a:pt x="33910" y="6211"/>
                  </a:cubicBezTo>
                  <a:lnTo>
                    <a:pt x="33936" y="6190"/>
                  </a:lnTo>
                  <a:lnTo>
                    <a:pt x="34046" y="6094"/>
                  </a:lnTo>
                  <a:cubicBezTo>
                    <a:pt x="34106" y="6158"/>
                    <a:pt x="34202" y="6307"/>
                    <a:pt x="34242" y="6307"/>
                  </a:cubicBezTo>
                  <a:cubicBezTo>
                    <a:pt x="34243" y="6307"/>
                    <a:pt x="34244" y="6307"/>
                    <a:pt x="34245" y="6307"/>
                  </a:cubicBezTo>
                  <a:cubicBezTo>
                    <a:pt x="34283" y="6299"/>
                    <a:pt x="34285" y="6190"/>
                    <a:pt x="34275" y="6155"/>
                  </a:cubicBezTo>
                  <a:cubicBezTo>
                    <a:pt x="34266" y="6121"/>
                    <a:pt x="34119" y="6102"/>
                    <a:pt x="34094" y="6067"/>
                  </a:cubicBezTo>
                  <a:cubicBezTo>
                    <a:pt x="34069" y="6031"/>
                    <a:pt x="34151" y="5995"/>
                    <a:pt x="34277" y="5987"/>
                  </a:cubicBezTo>
                  <a:lnTo>
                    <a:pt x="34287" y="5863"/>
                  </a:lnTo>
                  <a:lnTo>
                    <a:pt x="34287" y="5857"/>
                  </a:lnTo>
                  <a:cubicBezTo>
                    <a:pt x="34291" y="5856"/>
                    <a:pt x="34296" y="5856"/>
                    <a:pt x="34300" y="5856"/>
                  </a:cubicBezTo>
                  <a:cubicBezTo>
                    <a:pt x="34333" y="5856"/>
                    <a:pt x="34357" y="5871"/>
                    <a:pt x="34357" y="5879"/>
                  </a:cubicBezTo>
                  <a:cubicBezTo>
                    <a:pt x="34355" y="5887"/>
                    <a:pt x="34360" y="5913"/>
                    <a:pt x="34368" y="5937"/>
                  </a:cubicBezTo>
                  <a:lnTo>
                    <a:pt x="34396" y="5937"/>
                  </a:lnTo>
                  <a:lnTo>
                    <a:pt x="34453" y="5939"/>
                  </a:lnTo>
                  <a:cubicBezTo>
                    <a:pt x="34480" y="5974"/>
                    <a:pt x="34527" y="6062"/>
                    <a:pt x="34552" y="6087"/>
                  </a:cubicBezTo>
                  <a:cubicBezTo>
                    <a:pt x="34557" y="6092"/>
                    <a:pt x="34563" y="6094"/>
                    <a:pt x="34569" y="6094"/>
                  </a:cubicBezTo>
                  <a:cubicBezTo>
                    <a:pt x="34598" y="6094"/>
                    <a:pt x="34639" y="6053"/>
                    <a:pt x="34647" y="6036"/>
                  </a:cubicBezTo>
                  <a:cubicBezTo>
                    <a:pt x="34657" y="6014"/>
                    <a:pt x="34653" y="5969"/>
                    <a:pt x="34639" y="5934"/>
                  </a:cubicBezTo>
                  <a:lnTo>
                    <a:pt x="34583" y="5935"/>
                  </a:lnTo>
                  <a:lnTo>
                    <a:pt x="34575" y="5935"/>
                  </a:lnTo>
                  <a:cubicBezTo>
                    <a:pt x="34565" y="5905"/>
                    <a:pt x="34573" y="5831"/>
                    <a:pt x="34592" y="5770"/>
                  </a:cubicBezTo>
                  <a:lnTo>
                    <a:pt x="34628" y="5724"/>
                  </a:lnTo>
                  <a:cubicBezTo>
                    <a:pt x="34647" y="5697"/>
                    <a:pt x="34697" y="5671"/>
                    <a:pt x="34735" y="5671"/>
                  </a:cubicBezTo>
                  <a:lnTo>
                    <a:pt x="34756" y="5670"/>
                  </a:lnTo>
                  <a:cubicBezTo>
                    <a:pt x="34765" y="5685"/>
                    <a:pt x="34779" y="5692"/>
                    <a:pt x="34796" y="5692"/>
                  </a:cubicBezTo>
                  <a:cubicBezTo>
                    <a:pt x="34838" y="5692"/>
                    <a:pt x="34898" y="5652"/>
                    <a:pt x="34953" y="5583"/>
                  </a:cubicBezTo>
                  <a:lnTo>
                    <a:pt x="35071" y="5545"/>
                  </a:lnTo>
                  <a:lnTo>
                    <a:pt x="35131" y="5527"/>
                  </a:lnTo>
                  <a:cubicBezTo>
                    <a:pt x="35211" y="5540"/>
                    <a:pt x="35273" y="5644"/>
                    <a:pt x="35315" y="5652"/>
                  </a:cubicBezTo>
                  <a:cubicBezTo>
                    <a:pt x="35356" y="5660"/>
                    <a:pt x="35409" y="5666"/>
                    <a:pt x="35430" y="5668"/>
                  </a:cubicBezTo>
                  <a:lnTo>
                    <a:pt x="35448" y="5665"/>
                  </a:lnTo>
                  <a:cubicBezTo>
                    <a:pt x="35452" y="5664"/>
                    <a:pt x="35457" y="5663"/>
                    <a:pt x="35463" y="5663"/>
                  </a:cubicBezTo>
                  <a:cubicBezTo>
                    <a:pt x="35495" y="5663"/>
                    <a:pt x="35539" y="5679"/>
                    <a:pt x="35576" y="5700"/>
                  </a:cubicBezTo>
                  <a:lnTo>
                    <a:pt x="35593" y="5710"/>
                  </a:lnTo>
                  <a:cubicBezTo>
                    <a:pt x="35624" y="5708"/>
                    <a:pt x="35645" y="5692"/>
                    <a:pt x="35637" y="5674"/>
                  </a:cubicBezTo>
                  <a:lnTo>
                    <a:pt x="35632" y="5657"/>
                  </a:lnTo>
                  <a:cubicBezTo>
                    <a:pt x="35627" y="5638"/>
                    <a:pt x="35609" y="5610"/>
                    <a:pt x="35619" y="5597"/>
                  </a:cubicBezTo>
                  <a:lnTo>
                    <a:pt x="35657" y="5541"/>
                  </a:lnTo>
                  <a:cubicBezTo>
                    <a:pt x="35691" y="5502"/>
                    <a:pt x="35733" y="5489"/>
                    <a:pt x="35762" y="5489"/>
                  </a:cubicBezTo>
                  <a:cubicBezTo>
                    <a:pt x="35777" y="5489"/>
                    <a:pt x="35789" y="5493"/>
                    <a:pt x="35792" y="5498"/>
                  </a:cubicBezTo>
                  <a:cubicBezTo>
                    <a:pt x="35796" y="5506"/>
                    <a:pt x="35804" y="5509"/>
                    <a:pt x="35814" y="5509"/>
                  </a:cubicBezTo>
                  <a:cubicBezTo>
                    <a:pt x="35826" y="5509"/>
                    <a:pt x="35840" y="5504"/>
                    <a:pt x="35853" y="5495"/>
                  </a:cubicBezTo>
                  <a:lnTo>
                    <a:pt x="35877" y="5485"/>
                  </a:lnTo>
                  <a:lnTo>
                    <a:pt x="35902" y="5473"/>
                  </a:lnTo>
                  <a:cubicBezTo>
                    <a:pt x="35934" y="5465"/>
                    <a:pt x="35912" y="5376"/>
                    <a:pt x="35898" y="5352"/>
                  </a:cubicBezTo>
                  <a:cubicBezTo>
                    <a:pt x="35883" y="5328"/>
                    <a:pt x="35747" y="5320"/>
                    <a:pt x="35697" y="5319"/>
                  </a:cubicBezTo>
                  <a:cubicBezTo>
                    <a:pt x="35648" y="5317"/>
                    <a:pt x="35654" y="5284"/>
                    <a:pt x="35673" y="5271"/>
                  </a:cubicBezTo>
                  <a:cubicBezTo>
                    <a:pt x="35684" y="5263"/>
                    <a:pt x="35706" y="5259"/>
                    <a:pt x="35731" y="5259"/>
                  </a:cubicBezTo>
                  <a:cubicBezTo>
                    <a:pt x="35749" y="5259"/>
                    <a:pt x="35769" y="5261"/>
                    <a:pt x="35787" y="5266"/>
                  </a:cubicBezTo>
                  <a:lnTo>
                    <a:pt x="35829" y="5244"/>
                  </a:lnTo>
                  <a:lnTo>
                    <a:pt x="35950" y="5172"/>
                  </a:lnTo>
                  <a:cubicBezTo>
                    <a:pt x="36085" y="5096"/>
                    <a:pt x="36248" y="5008"/>
                    <a:pt x="36269" y="5002"/>
                  </a:cubicBezTo>
                  <a:cubicBezTo>
                    <a:pt x="36271" y="5001"/>
                    <a:pt x="36274" y="5001"/>
                    <a:pt x="36278" y="5001"/>
                  </a:cubicBezTo>
                  <a:cubicBezTo>
                    <a:pt x="36301" y="5001"/>
                    <a:pt x="36347" y="5016"/>
                    <a:pt x="36375" y="5016"/>
                  </a:cubicBezTo>
                  <a:cubicBezTo>
                    <a:pt x="36383" y="5016"/>
                    <a:pt x="36390" y="5015"/>
                    <a:pt x="36394" y="5011"/>
                  </a:cubicBezTo>
                  <a:cubicBezTo>
                    <a:pt x="36415" y="4995"/>
                    <a:pt x="36506" y="4936"/>
                    <a:pt x="36540" y="4923"/>
                  </a:cubicBezTo>
                  <a:cubicBezTo>
                    <a:pt x="36546" y="4921"/>
                    <a:pt x="36552" y="4920"/>
                    <a:pt x="36557" y="4920"/>
                  </a:cubicBezTo>
                  <a:cubicBezTo>
                    <a:pt x="36585" y="4920"/>
                    <a:pt x="36612" y="4946"/>
                    <a:pt x="36623" y="4987"/>
                  </a:cubicBezTo>
                  <a:lnTo>
                    <a:pt x="36541" y="4987"/>
                  </a:lnTo>
                  <a:lnTo>
                    <a:pt x="36532" y="4989"/>
                  </a:lnTo>
                  <a:cubicBezTo>
                    <a:pt x="36522" y="5027"/>
                    <a:pt x="36545" y="5063"/>
                    <a:pt x="36581" y="5066"/>
                  </a:cubicBezTo>
                  <a:lnTo>
                    <a:pt x="36609" y="5058"/>
                  </a:lnTo>
                  <a:cubicBezTo>
                    <a:pt x="36633" y="5051"/>
                    <a:pt x="36647" y="5026"/>
                    <a:pt x="36669" y="5013"/>
                  </a:cubicBezTo>
                  <a:cubicBezTo>
                    <a:pt x="36719" y="4981"/>
                    <a:pt x="36743" y="4951"/>
                    <a:pt x="36676" y="4914"/>
                  </a:cubicBezTo>
                  <a:cubicBezTo>
                    <a:pt x="36668" y="4909"/>
                    <a:pt x="36673" y="4872"/>
                    <a:pt x="36676" y="4872"/>
                  </a:cubicBezTo>
                  <a:lnTo>
                    <a:pt x="36798" y="4853"/>
                  </a:lnTo>
                  <a:cubicBezTo>
                    <a:pt x="36914" y="4802"/>
                    <a:pt x="37097" y="4677"/>
                    <a:pt x="37206" y="4576"/>
                  </a:cubicBezTo>
                  <a:lnTo>
                    <a:pt x="37374" y="4574"/>
                  </a:lnTo>
                  <a:cubicBezTo>
                    <a:pt x="37401" y="4574"/>
                    <a:pt x="37449" y="4553"/>
                    <a:pt x="37451" y="4539"/>
                  </a:cubicBezTo>
                  <a:cubicBezTo>
                    <a:pt x="37456" y="4501"/>
                    <a:pt x="37478" y="4483"/>
                    <a:pt x="37505" y="4483"/>
                  </a:cubicBezTo>
                  <a:cubicBezTo>
                    <a:pt x="37517" y="4483"/>
                    <a:pt x="37529" y="4486"/>
                    <a:pt x="37542" y="4493"/>
                  </a:cubicBezTo>
                  <a:lnTo>
                    <a:pt x="37569" y="4505"/>
                  </a:lnTo>
                  <a:cubicBezTo>
                    <a:pt x="37572" y="4511"/>
                    <a:pt x="37575" y="4514"/>
                    <a:pt x="37579" y="4514"/>
                  </a:cubicBezTo>
                  <a:cubicBezTo>
                    <a:pt x="37606" y="4514"/>
                    <a:pt x="37668" y="4407"/>
                    <a:pt x="37705" y="4392"/>
                  </a:cubicBezTo>
                  <a:cubicBezTo>
                    <a:pt x="37709" y="4390"/>
                    <a:pt x="37713" y="4390"/>
                    <a:pt x="37717" y="4390"/>
                  </a:cubicBezTo>
                  <a:cubicBezTo>
                    <a:pt x="37758" y="4390"/>
                    <a:pt x="37804" y="4472"/>
                    <a:pt x="37795" y="4510"/>
                  </a:cubicBezTo>
                  <a:cubicBezTo>
                    <a:pt x="37794" y="4515"/>
                    <a:pt x="37793" y="4518"/>
                    <a:pt x="37794" y="4518"/>
                  </a:cubicBezTo>
                  <a:cubicBezTo>
                    <a:pt x="37796" y="4518"/>
                    <a:pt x="37839" y="4404"/>
                    <a:pt x="37878" y="4355"/>
                  </a:cubicBezTo>
                  <a:cubicBezTo>
                    <a:pt x="37923" y="4300"/>
                    <a:pt x="37971" y="4240"/>
                    <a:pt x="37987" y="4220"/>
                  </a:cubicBezTo>
                  <a:lnTo>
                    <a:pt x="38007" y="4214"/>
                  </a:lnTo>
                  <a:lnTo>
                    <a:pt x="38111" y="4182"/>
                  </a:lnTo>
                  <a:cubicBezTo>
                    <a:pt x="38159" y="4169"/>
                    <a:pt x="38209" y="4164"/>
                    <a:pt x="38251" y="4164"/>
                  </a:cubicBezTo>
                  <a:cubicBezTo>
                    <a:pt x="38310" y="4164"/>
                    <a:pt x="38353" y="4173"/>
                    <a:pt x="38359" y="4184"/>
                  </a:cubicBezTo>
                  <a:cubicBezTo>
                    <a:pt x="38362" y="4188"/>
                    <a:pt x="38369" y="4190"/>
                    <a:pt x="38380" y="4190"/>
                  </a:cubicBezTo>
                  <a:cubicBezTo>
                    <a:pt x="38406" y="4190"/>
                    <a:pt x="38453" y="4177"/>
                    <a:pt x="38501" y="4155"/>
                  </a:cubicBezTo>
                  <a:lnTo>
                    <a:pt x="38543" y="4087"/>
                  </a:lnTo>
                  <a:cubicBezTo>
                    <a:pt x="38600" y="3997"/>
                    <a:pt x="38699" y="3933"/>
                    <a:pt x="38830" y="3933"/>
                  </a:cubicBezTo>
                  <a:cubicBezTo>
                    <a:pt x="38855" y="3933"/>
                    <a:pt x="38881" y="3935"/>
                    <a:pt x="38908" y="3940"/>
                  </a:cubicBezTo>
                  <a:lnTo>
                    <a:pt x="38923" y="3943"/>
                  </a:lnTo>
                  <a:cubicBezTo>
                    <a:pt x="38940" y="3932"/>
                    <a:pt x="38993" y="3870"/>
                    <a:pt x="39004" y="3849"/>
                  </a:cubicBezTo>
                  <a:cubicBezTo>
                    <a:pt x="39010" y="3836"/>
                    <a:pt x="39039" y="3829"/>
                    <a:pt x="39078" y="3829"/>
                  </a:cubicBezTo>
                  <a:cubicBezTo>
                    <a:pt x="39100" y="3829"/>
                    <a:pt x="39126" y="3831"/>
                    <a:pt x="39153" y="3836"/>
                  </a:cubicBezTo>
                  <a:lnTo>
                    <a:pt x="39187" y="3756"/>
                  </a:lnTo>
                  <a:lnTo>
                    <a:pt x="39222" y="3676"/>
                  </a:lnTo>
                  <a:cubicBezTo>
                    <a:pt x="39299" y="3694"/>
                    <a:pt x="39381" y="3709"/>
                    <a:pt x="39412" y="3709"/>
                  </a:cubicBezTo>
                  <a:cubicBezTo>
                    <a:pt x="39418" y="3709"/>
                    <a:pt x="39421" y="3709"/>
                    <a:pt x="39424" y="3708"/>
                  </a:cubicBezTo>
                  <a:cubicBezTo>
                    <a:pt x="39441" y="3702"/>
                    <a:pt x="39590" y="3546"/>
                    <a:pt x="39672" y="3525"/>
                  </a:cubicBezTo>
                  <a:cubicBezTo>
                    <a:pt x="39754" y="3505"/>
                    <a:pt x="39832" y="3474"/>
                    <a:pt x="39846" y="3461"/>
                  </a:cubicBezTo>
                  <a:lnTo>
                    <a:pt x="39845" y="3460"/>
                  </a:lnTo>
                  <a:cubicBezTo>
                    <a:pt x="39749" y="3394"/>
                    <a:pt x="39856" y="3375"/>
                    <a:pt x="39891" y="3354"/>
                  </a:cubicBezTo>
                  <a:lnTo>
                    <a:pt x="39975" y="3304"/>
                  </a:lnTo>
                  <a:cubicBezTo>
                    <a:pt x="40066" y="3264"/>
                    <a:pt x="40165" y="3235"/>
                    <a:pt x="40206" y="3235"/>
                  </a:cubicBezTo>
                  <a:cubicBezTo>
                    <a:pt x="40210" y="3235"/>
                    <a:pt x="40214" y="3235"/>
                    <a:pt x="40216" y="3236"/>
                  </a:cubicBezTo>
                  <a:lnTo>
                    <a:pt x="40248" y="3240"/>
                  </a:lnTo>
                  <a:cubicBezTo>
                    <a:pt x="40271" y="3244"/>
                    <a:pt x="40298" y="3250"/>
                    <a:pt x="40319" y="3250"/>
                  </a:cubicBezTo>
                  <a:cubicBezTo>
                    <a:pt x="40328" y="3250"/>
                    <a:pt x="40336" y="3249"/>
                    <a:pt x="40343" y="3247"/>
                  </a:cubicBezTo>
                  <a:cubicBezTo>
                    <a:pt x="40404" y="3220"/>
                    <a:pt x="40474" y="3192"/>
                    <a:pt x="40513" y="3149"/>
                  </a:cubicBezTo>
                  <a:cubicBezTo>
                    <a:pt x="40537" y="3122"/>
                    <a:pt x="40539" y="3078"/>
                    <a:pt x="40574" y="3078"/>
                  </a:cubicBezTo>
                  <a:cubicBezTo>
                    <a:pt x="40584" y="3078"/>
                    <a:pt x="40595" y="3081"/>
                    <a:pt x="40610" y="3088"/>
                  </a:cubicBezTo>
                  <a:cubicBezTo>
                    <a:pt x="40633" y="3101"/>
                    <a:pt x="40620" y="3167"/>
                    <a:pt x="40617" y="3207"/>
                  </a:cubicBezTo>
                  <a:lnTo>
                    <a:pt x="40615" y="3220"/>
                  </a:lnTo>
                  <a:cubicBezTo>
                    <a:pt x="40611" y="3223"/>
                    <a:pt x="40612" y="3225"/>
                    <a:pt x="40615" y="3225"/>
                  </a:cubicBezTo>
                  <a:cubicBezTo>
                    <a:pt x="40635" y="3225"/>
                    <a:pt x="40754" y="3170"/>
                    <a:pt x="40743" y="3141"/>
                  </a:cubicBezTo>
                  <a:cubicBezTo>
                    <a:pt x="40730" y="3107"/>
                    <a:pt x="40713" y="3061"/>
                    <a:pt x="40711" y="3055"/>
                  </a:cubicBezTo>
                  <a:cubicBezTo>
                    <a:pt x="40710" y="3048"/>
                    <a:pt x="40793" y="3043"/>
                    <a:pt x="40826" y="3043"/>
                  </a:cubicBezTo>
                  <a:cubicBezTo>
                    <a:pt x="40860" y="3043"/>
                    <a:pt x="40881" y="3103"/>
                    <a:pt x="40875" y="3176"/>
                  </a:cubicBezTo>
                  <a:lnTo>
                    <a:pt x="40862" y="3239"/>
                  </a:lnTo>
                  <a:lnTo>
                    <a:pt x="40860" y="3242"/>
                  </a:lnTo>
                  <a:cubicBezTo>
                    <a:pt x="40862" y="3242"/>
                    <a:pt x="40864" y="3243"/>
                    <a:pt x="40865" y="3243"/>
                  </a:cubicBezTo>
                  <a:cubicBezTo>
                    <a:pt x="40895" y="3243"/>
                    <a:pt x="40918" y="3168"/>
                    <a:pt x="40918" y="3138"/>
                  </a:cubicBezTo>
                  <a:cubicBezTo>
                    <a:pt x="40918" y="3106"/>
                    <a:pt x="41086" y="3079"/>
                    <a:pt x="41142" y="3079"/>
                  </a:cubicBezTo>
                  <a:cubicBezTo>
                    <a:pt x="41196" y="3079"/>
                    <a:pt x="41357" y="3048"/>
                    <a:pt x="41392" y="3011"/>
                  </a:cubicBezTo>
                  <a:cubicBezTo>
                    <a:pt x="41425" y="2974"/>
                    <a:pt x="41400" y="2882"/>
                    <a:pt x="41377" y="2854"/>
                  </a:cubicBezTo>
                  <a:cubicBezTo>
                    <a:pt x="41365" y="2840"/>
                    <a:pt x="41346" y="2833"/>
                    <a:pt x="41328" y="2833"/>
                  </a:cubicBezTo>
                  <a:cubicBezTo>
                    <a:pt x="41311" y="2833"/>
                    <a:pt x="41295" y="2838"/>
                    <a:pt x="41281" y="2850"/>
                  </a:cubicBezTo>
                  <a:lnTo>
                    <a:pt x="41260" y="2866"/>
                  </a:lnTo>
                  <a:lnTo>
                    <a:pt x="41246" y="2875"/>
                  </a:lnTo>
                  <a:cubicBezTo>
                    <a:pt x="41244" y="2876"/>
                    <a:pt x="41243" y="2877"/>
                    <a:pt x="41242" y="2877"/>
                  </a:cubicBezTo>
                  <a:cubicBezTo>
                    <a:pt x="41226" y="2877"/>
                    <a:pt x="41223" y="2823"/>
                    <a:pt x="41238" y="2806"/>
                  </a:cubicBezTo>
                  <a:cubicBezTo>
                    <a:pt x="41252" y="2789"/>
                    <a:pt x="41329" y="2702"/>
                    <a:pt x="41299" y="2681"/>
                  </a:cubicBezTo>
                  <a:cubicBezTo>
                    <a:pt x="41268" y="2662"/>
                    <a:pt x="41249" y="2574"/>
                    <a:pt x="41216" y="2553"/>
                  </a:cubicBezTo>
                  <a:cubicBezTo>
                    <a:pt x="41184" y="2534"/>
                    <a:pt x="41118" y="2462"/>
                    <a:pt x="41073" y="2395"/>
                  </a:cubicBezTo>
                  <a:lnTo>
                    <a:pt x="41096" y="2374"/>
                  </a:lnTo>
                  <a:lnTo>
                    <a:pt x="41185" y="2289"/>
                  </a:lnTo>
                  <a:cubicBezTo>
                    <a:pt x="41108" y="2249"/>
                    <a:pt x="40915" y="2191"/>
                    <a:pt x="40915" y="2151"/>
                  </a:cubicBezTo>
                  <a:cubicBezTo>
                    <a:pt x="40915" y="2111"/>
                    <a:pt x="40918" y="2071"/>
                    <a:pt x="40923" y="2063"/>
                  </a:cubicBezTo>
                  <a:cubicBezTo>
                    <a:pt x="40923" y="2063"/>
                    <a:pt x="40924" y="2062"/>
                    <a:pt x="40925" y="2062"/>
                  </a:cubicBezTo>
                  <a:cubicBezTo>
                    <a:pt x="40938" y="2062"/>
                    <a:pt x="40984" y="2092"/>
                    <a:pt x="41003" y="2107"/>
                  </a:cubicBezTo>
                  <a:cubicBezTo>
                    <a:pt x="41004" y="2108"/>
                    <a:pt x="41007" y="2109"/>
                    <a:pt x="41009" y="2109"/>
                  </a:cubicBezTo>
                  <a:cubicBezTo>
                    <a:pt x="41039" y="2109"/>
                    <a:pt x="41117" y="2028"/>
                    <a:pt x="41094" y="2014"/>
                  </a:cubicBezTo>
                  <a:cubicBezTo>
                    <a:pt x="41068" y="1998"/>
                    <a:pt x="40995" y="1937"/>
                    <a:pt x="40932" y="1879"/>
                  </a:cubicBezTo>
                  <a:lnTo>
                    <a:pt x="40977" y="1833"/>
                  </a:lnTo>
                  <a:lnTo>
                    <a:pt x="41067" y="1741"/>
                  </a:lnTo>
                  <a:cubicBezTo>
                    <a:pt x="41056" y="1740"/>
                    <a:pt x="41046" y="1739"/>
                    <a:pt x="41036" y="1739"/>
                  </a:cubicBezTo>
                  <a:cubicBezTo>
                    <a:pt x="40966" y="1739"/>
                    <a:pt x="40915" y="1775"/>
                    <a:pt x="40915" y="1794"/>
                  </a:cubicBezTo>
                  <a:cubicBezTo>
                    <a:pt x="40915" y="1815"/>
                    <a:pt x="40801" y="1865"/>
                    <a:pt x="40758" y="1876"/>
                  </a:cubicBezTo>
                  <a:cubicBezTo>
                    <a:pt x="40755" y="1877"/>
                    <a:pt x="40751" y="1877"/>
                    <a:pt x="40748" y="1877"/>
                  </a:cubicBezTo>
                  <a:cubicBezTo>
                    <a:pt x="40697" y="1877"/>
                    <a:pt x="40582" y="1800"/>
                    <a:pt x="40549" y="1764"/>
                  </a:cubicBezTo>
                  <a:cubicBezTo>
                    <a:pt x="40513" y="1727"/>
                    <a:pt x="40546" y="1639"/>
                    <a:pt x="40578" y="1618"/>
                  </a:cubicBezTo>
                  <a:cubicBezTo>
                    <a:pt x="40609" y="1599"/>
                    <a:pt x="40425" y="1426"/>
                    <a:pt x="40322" y="1400"/>
                  </a:cubicBezTo>
                  <a:cubicBezTo>
                    <a:pt x="40276" y="1388"/>
                    <a:pt x="40235" y="1383"/>
                    <a:pt x="40203" y="1383"/>
                  </a:cubicBezTo>
                  <a:cubicBezTo>
                    <a:pt x="40163" y="1383"/>
                    <a:pt x="40138" y="1392"/>
                    <a:pt x="40141" y="1410"/>
                  </a:cubicBezTo>
                  <a:lnTo>
                    <a:pt x="40132" y="1420"/>
                  </a:lnTo>
                  <a:cubicBezTo>
                    <a:pt x="40117" y="1434"/>
                    <a:pt x="40107" y="1440"/>
                    <a:pt x="40100" y="1440"/>
                  </a:cubicBezTo>
                  <a:cubicBezTo>
                    <a:pt x="40087" y="1440"/>
                    <a:pt x="40083" y="1421"/>
                    <a:pt x="40074" y="1400"/>
                  </a:cubicBezTo>
                  <a:cubicBezTo>
                    <a:pt x="40066" y="1382"/>
                    <a:pt x="40027" y="1357"/>
                    <a:pt x="40008" y="1357"/>
                  </a:cubicBezTo>
                  <a:cubicBezTo>
                    <a:pt x="40007" y="1357"/>
                    <a:pt x="40006" y="1357"/>
                    <a:pt x="40005" y="1357"/>
                  </a:cubicBezTo>
                  <a:lnTo>
                    <a:pt x="39936" y="1375"/>
                  </a:lnTo>
                  <a:cubicBezTo>
                    <a:pt x="39976" y="1396"/>
                    <a:pt x="39984" y="1429"/>
                    <a:pt x="39954" y="1448"/>
                  </a:cubicBezTo>
                  <a:lnTo>
                    <a:pt x="39941" y="1444"/>
                  </a:lnTo>
                  <a:cubicBezTo>
                    <a:pt x="39917" y="1434"/>
                    <a:pt x="39904" y="1413"/>
                    <a:pt x="39881" y="1413"/>
                  </a:cubicBezTo>
                  <a:cubicBezTo>
                    <a:pt x="39869" y="1413"/>
                    <a:pt x="39855" y="1418"/>
                    <a:pt x="39837" y="1432"/>
                  </a:cubicBezTo>
                  <a:cubicBezTo>
                    <a:pt x="39819" y="1446"/>
                    <a:pt x="39797" y="1452"/>
                    <a:pt x="39774" y="1452"/>
                  </a:cubicBezTo>
                  <a:cubicBezTo>
                    <a:pt x="39739" y="1452"/>
                    <a:pt x="39700" y="1437"/>
                    <a:pt x="39664" y="1413"/>
                  </a:cubicBezTo>
                  <a:cubicBezTo>
                    <a:pt x="39663" y="1413"/>
                    <a:pt x="39662" y="1413"/>
                    <a:pt x="39661" y="1413"/>
                  </a:cubicBezTo>
                  <a:cubicBezTo>
                    <a:pt x="39643" y="1413"/>
                    <a:pt x="39573" y="1478"/>
                    <a:pt x="39523" y="1487"/>
                  </a:cubicBezTo>
                  <a:lnTo>
                    <a:pt x="39491" y="1492"/>
                  </a:lnTo>
                  <a:cubicBezTo>
                    <a:pt x="39447" y="1457"/>
                    <a:pt x="39463" y="1431"/>
                    <a:pt x="39525" y="1431"/>
                  </a:cubicBezTo>
                  <a:cubicBezTo>
                    <a:pt x="39528" y="1431"/>
                    <a:pt x="39532" y="1431"/>
                    <a:pt x="39536" y="1431"/>
                  </a:cubicBezTo>
                  <a:lnTo>
                    <a:pt x="39478" y="1328"/>
                  </a:lnTo>
                  <a:cubicBezTo>
                    <a:pt x="39438" y="1257"/>
                    <a:pt x="39444" y="1224"/>
                    <a:pt x="39419" y="1224"/>
                  </a:cubicBezTo>
                  <a:cubicBezTo>
                    <a:pt x="39406" y="1224"/>
                    <a:pt x="39384" y="1233"/>
                    <a:pt x="39344" y="1250"/>
                  </a:cubicBezTo>
                  <a:lnTo>
                    <a:pt x="39238" y="1293"/>
                  </a:lnTo>
                  <a:cubicBezTo>
                    <a:pt x="39140" y="1337"/>
                    <a:pt x="39054" y="1367"/>
                    <a:pt x="39029" y="1367"/>
                  </a:cubicBezTo>
                  <a:cubicBezTo>
                    <a:pt x="39025" y="1367"/>
                    <a:pt x="39023" y="1367"/>
                    <a:pt x="39022" y="1365"/>
                  </a:cubicBezTo>
                  <a:lnTo>
                    <a:pt x="39017" y="1352"/>
                  </a:lnTo>
                  <a:cubicBezTo>
                    <a:pt x="39009" y="1320"/>
                    <a:pt x="39043" y="1269"/>
                    <a:pt x="38969" y="1267"/>
                  </a:cubicBezTo>
                  <a:lnTo>
                    <a:pt x="38950" y="1266"/>
                  </a:lnTo>
                  <a:cubicBezTo>
                    <a:pt x="38927" y="1293"/>
                    <a:pt x="38863" y="1369"/>
                    <a:pt x="38832" y="1369"/>
                  </a:cubicBezTo>
                  <a:cubicBezTo>
                    <a:pt x="38831" y="1369"/>
                    <a:pt x="38829" y="1369"/>
                    <a:pt x="38828" y="1368"/>
                  </a:cubicBezTo>
                  <a:cubicBezTo>
                    <a:pt x="38798" y="1359"/>
                    <a:pt x="38722" y="1327"/>
                    <a:pt x="38658" y="1298"/>
                  </a:cubicBezTo>
                  <a:lnTo>
                    <a:pt x="38593" y="1357"/>
                  </a:lnTo>
                  <a:cubicBezTo>
                    <a:pt x="38570" y="1376"/>
                    <a:pt x="38556" y="1386"/>
                    <a:pt x="38536" y="1386"/>
                  </a:cubicBezTo>
                  <a:cubicBezTo>
                    <a:pt x="38511" y="1386"/>
                    <a:pt x="38477" y="1369"/>
                    <a:pt x="38404" y="1333"/>
                  </a:cubicBezTo>
                  <a:cubicBezTo>
                    <a:pt x="38393" y="1328"/>
                    <a:pt x="38379" y="1320"/>
                    <a:pt x="38370" y="1320"/>
                  </a:cubicBezTo>
                  <a:cubicBezTo>
                    <a:pt x="38368" y="1320"/>
                    <a:pt x="38367" y="1320"/>
                    <a:pt x="38365" y="1320"/>
                  </a:cubicBezTo>
                  <a:lnTo>
                    <a:pt x="38301" y="1340"/>
                  </a:lnTo>
                  <a:cubicBezTo>
                    <a:pt x="38232" y="1365"/>
                    <a:pt x="38125" y="1426"/>
                    <a:pt x="38063" y="1476"/>
                  </a:cubicBezTo>
                  <a:lnTo>
                    <a:pt x="37973" y="1405"/>
                  </a:lnTo>
                  <a:lnTo>
                    <a:pt x="37952" y="1389"/>
                  </a:lnTo>
                  <a:cubicBezTo>
                    <a:pt x="37874" y="1418"/>
                    <a:pt x="37675" y="1423"/>
                    <a:pt x="37635" y="1440"/>
                  </a:cubicBezTo>
                  <a:cubicBezTo>
                    <a:pt x="37593" y="1458"/>
                    <a:pt x="37525" y="1479"/>
                    <a:pt x="37483" y="1487"/>
                  </a:cubicBezTo>
                  <a:lnTo>
                    <a:pt x="37468" y="1474"/>
                  </a:lnTo>
                  <a:cubicBezTo>
                    <a:pt x="37452" y="1461"/>
                    <a:pt x="37439" y="1455"/>
                    <a:pt x="37427" y="1455"/>
                  </a:cubicBezTo>
                  <a:cubicBezTo>
                    <a:pt x="37413" y="1455"/>
                    <a:pt x="37401" y="1464"/>
                    <a:pt x="37387" y="1479"/>
                  </a:cubicBezTo>
                  <a:lnTo>
                    <a:pt x="37312" y="1556"/>
                  </a:lnTo>
                  <a:cubicBezTo>
                    <a:pt x="37256" y="1546"/>
                    <a:pt x="37169" y="1539"/>
                    <a:pt x="37091" y="1539"/>
                  </a:cubicBezTo>
                  <a:cubicBezTo>
                    <a:pt x="37022" y="1539"/>
                    <a:pt x="36960" y="1544"/>
                    <a:pt x="36935" y="1556"/>
                  </a:cubicBezTo>
                  <a:cubicBezTo>
                    <a:pt x="36884" y="1577"/>
                    <a:pt x="36823" y="1596"/>
                    <a:pt x="36796" y="1596"/>
                  </a:cubicBezTo>
                  <a:cubicBezTo>
                    <a:pt x="36795" y="1596"/>
                    <a:pt x="36794" y="1596"/>
                    <a:pt x="36793" y="1596"/>
                  </a:cubicBezTo>
                  <a:lnTo>
                    <a:pt x="36769" y="1593"/>
                  </a:lnTo>
                  <a:cubicBezTo>
                    <a:pt x="36743" y="1589"/>
                    <a:pt x="36704" y="1585"/>
                    <a:pt x="36677" y="1585"/>
                  </a:cubicBezTo>
                  <a:cubicBezTo>
                    <a:pt x="36658" y="1585"/>
                    <a:pt x="36645" y="1587"/>
                    <a:pt x="36642" y="1591"/>
                  </a:cubicBezTo>
                  <a:lnTo>
                    <a:pt x="36605" y="1671"/>
                  </a:lnTo>
                  <a:cubicBezTo>
                    <a:pt x="36582" y="1658"/>
                    <a:pt x="36553" y="1652"/>
                    <a:pt x="36523" y="1652"/>
                  </a:cubicBezTo>
                  <a:cubicBezTo>
                    <a:pt x="36477" y="1652"/>
                    <a:pt x="36428" y="1667"/>
                    <a:pt x="36394" y="1697"/>
                  </a:cubicBezTo>
                  <a:lnTo>
                    <a:pt x="36341" y="1738"/>
                  </a:lnTo>
                  <a:lnTo>
                    <a:pt x="36332" y="1746"/>
                  </a:lnTo>
                  <a:cubicBezTo>
                    <a:pt x="36330" y="1747"/>
                    <a:pt x="36329" y="1747"/>
                    <a:pt x="36327" y="1747"/>
                  </a:cubicBezTo>
                  <a:cubicBezTo>
                    <a:pt x="36303" y="1747"/>
                    <a:pt x="36249" y="1695"/>
                    <a:pt x="36234" y="1674"/>
                  </a:cubicBezTo>
                  <a:cubicBezTo>
                    <a:pt x="36228" y="1667"/>
                    <a:pt x="36219" y="1663"/>
                    <a:pt x="36208" y="1663"/>
                  </a:cubicBezTo>
                  <a:cubicBezTo>
                    <a:pt x="36183" y="1663"/>
                    <a:pt x="36149" y="1679"/>
                    <a:pt x="36117" y="1708"/>
                  </a:cubicBezTo>
                  <a:lnTo>
                    <a:pt x="36061" y="1719"/>
                  </a:lnTo>
                  <a:cubicBezTo>
                    <a:pt x="35994" y="1732"/>
                    <a:pt x="35922" y="1741"/>
                    <a:pt x="35864" y="1769"/>
                  </a:cubicBezTo>
                  <a:lnTo>
                    <a:pt x="35768" y="1814"/>
                  </a:lnTo>
                  <a:cubicBezTo>
                    <a:pt x="35643" y="1836"/>
                    <a:pt x="35441" y="1882"/>
                    <a:pt x="35441" y="1924"/>
                  </a:cubicBezTo>
                  <a:cubicBezTo>
                    <a:pt x="35441" y="1964"/>
                    <a:pt x="35323" y="2020"/>
                    <a:pt x="35179" y="2046"/>
                  </a:cubicBezTo>
                  <a:lnTo>
                    <a:pt x="35041" y="1993"/>
                  </a:lnTo>
                  <a:cubicBezTo>
                    <a:pt x="35030" y="1989"/>
                    <a:pt x="35016" y="1986"/>
                    <a:pt x="35002" y="1986"/>
                  </a:cubicBezTo>
                  <a:cubicBezTo>
                    <a:pt x="34974" y="1986"/>
                    <a:pt x="34946" y="1998"/>
                    <a:pt x="34943" y="2038"/>
                  </a:cubicBezTo>
                  <a:cubicBezTo>
                    <a:pt x="34941" y="2072"/>
                    <a:pt x="34923" y="2084"/>
                    <a:pt x="34900" y="2084"/>
                  </a:cubicBezTo>
                  <a:cubicBezTo>
                    <a:pt x="34884" y="2084"/>
                    <a:pt x="34865" y="2078"/>
                    <a:pt x="34849" y="2068"/>
                  </a:cubicBezTo>
                  <a:lnTo>
                    <a:pt x="34817" y="2049"/>
                  </a:lnTo>
                  <a:cubicBezTo>
                    <a:pt x="34789" y="2055"/>
                    <a:pt x="34503" y="2156"/>
                    <a:pt x="34426" y="2201"/>
                  </a:cubicBezTo>
                  <a:cubicBezTo>
                    <a:pt x="34349" y="2246"/>
                    <a:pt x="34317" y="2336"/>
                    <a:pt x="34331" y="2361"/>
                  </a:cubicBezTo>
                  <a:cubicBezTo>
                    <a:pt x="34347" y="2387"/>
                    <a:pt x="34263" y="2412"/>
                    <a:pt x="34144" y="2419"/>
                  </a:cubicBezTo>
                  <a:lnTo>
                    <a:pt x="34040" y="2372"/>
                  </a:lnTo>
                  <a:cubicBezTo>
                    <a:pt x="34003" y="2356"/>
                    <a:pt x="33973" y="2349"/>
                    <a:pt x="33940" y="2349"/>
                  </a:cubicBezTo>
                  <a:cubicBezTo>
                    <a:pt x="33873" y="2349"/>
                    <a:pt x="33796" y="2382"/>
                    <a:pt x="33625" y="2438"/>
                  </a:cubicBezTo>
                  <a:lnTo>
                    <a:pt x="33540" y="2467"/>
                  </a:lnTo>
                  <a:cubicBezTo>
                    <a:pt x="33483" y="2517"/>
                    <a:pt x="33400" y="2566"/>
                    <a:pt x="33356" y="2577"/>
                  </a:cubicBezTo>
                  <a:lnTo>
                    <a:pt x="33347" y="2569"/>
                  </a:lnTo>
                  <a:cubicBezTo>
                    <a:pt x="33321" y="2540"/>
                    <a:pt x="33289" y="2534"/>
                    <a:pt x="33255" y="2534"/>
                  </a:cubicBezTo>
                  <a:cubicBezTo>
                    <a:pt x="33232" y="2534"/>
                    <a:pt x="33207" y="2537"/>
                    <a:pt x="33184" y="2537"/>
                  </a:cubicBezTo>
                  <a:cubicBezTo>
                    <a:pt x="33160" y="2537"/>
                    <a:pt x="33137" y="2534"/>
                    <a:pt x="33118" y="2521"/>
                  </a:cubicBezTo>
                  <a:lnTo>
                    <a:pt x="33010" y="2451"/>
                  </a:lnTo>
                  <a:cubicBezTo>
                    <a:pt x="32985" y="2523"/>
                    <a:pt x="32802" y="2686"/>
                    <a:pt x="32743" y="2728"/>
                  </a:cubicBezTo>
                  <a:cubicBezTo>
                    <a:pt x="32684" y="2770"/>
                    <a:pt x="32600" y="2829"/>
                    <a:pt x="32557" y="2858"/>
                  </a:cubicBezTo>
                  <a:lnTo>
                    <a:pt x="32516" y="2806"/>
                  </a:lnTo>
                  <a:lnTo>
                    <a:pt x="32279" y="2853"/>
                  </a:lnTo>
                  <a:lnTo>
                    <a:pt x="32224" y="2894"/>
                  </a:lnTo>
                  <a:cubicBezTo>
                    <a:pt x="32162" y="2941"/>
                    <a:pt x="31984" y="2947"/>
                    <a:pt x="31965" y="2966"/>
                  </a:cubicBezTo>
                  <a:cubicBezTo>
                    <a:pt x="31945" y="2986"/>
                    <a:pt x="31827" y="3055"/>
                    <a:pt x="31776" y="3064"/>
                  </a:cubicBezTo>
                  <a:cubicBezTo>
                    <a:pt x="31726" y="3074"/>
                    <a:pt x="31676" y="3090"/>
                    <a:pt x="31665" y="3101"/>
                  </a:cubicBezTo>
                  <a:lnTo>
                    <a:pt x="31654" y="3111"/>
                  </a:lnTo>
                  <a:lnTo>
                    <a:pt x="31396" y="3255"/>
                  </a:lnTo>
                  <a:cubicBezTo>
                    <a:pt x="31361" y="3231"/>
                    <a:pt x="31329" y="3221"/>
                    <a:pt x="31301" y="3221"/>
                  </a:cubicBezTo>
                  <a:cubicBezTo>
                    <a:pt x="31209" y="3221"/>
                    <a:pt x="31143" y="3316"/>
                    <a:pt x="31052" y="3322"/>
                  </a:cubicBezTo>
                  <a:cubicBezTo>
                    <a:pt x="31031" y="3324"/>
                    <a:pt x="31009" y="3360"/>
                    <a:pt x="30999" y="3384"/>
                  </a:cubicBezTo>
                  <a:cubicBezTo>
                    <a:pt x="30979" y="3427"/>
                    <a:pt x="30975" y="3441"/>
                    <a:pt x="30965" y="3441"/>
                  </a:cubicBezTo>
                  <a:cubicBezTo>
                    <a:pt x="30962" y="3441"/>
                    <a:pt x="30957" y="3439"/>
                    <a:pt x="30951" y="3436"/>
                  </a:cubicBezTo>
                  <a:lnTo>
                    <a:pt x="30901" y="3412"/>
                  </a:lnTo>
                  <a:cubicBezTo>
                    <a:pt x="30841" y="3378"/>
                    <a:pt x="30825" y="3312"/>
                    <a:pt x="30868" y="3266"/>
                  </a:cubicBezTo>
                  <a:lnTo>
                    <a:pt x="31039" y="3266"/>
                  </a:lnTo>
                  <a:cubicBezTo>
                    <a:pt x="31068" y="3178"/>
                    <a:pt x="31170" y="3011"/>
                    <a:pt x="31166" y="2968"/>
                  </a:cubicBezTo>
                  <a:cubicBezTo>
                    <a:pt x="31161" y="2923"/>
                    <a:pt x="31177" y="2867"/>
                    <a:pt x="31206" y="2851"/>
                  </a:cubicBezTo>
                  <a:cubicBezTo>
                    <a:pt x="31233" y="2835"/>
                    <a:pt x="31209" y="2782"/>
                    <a:pt x="31151" y="2733"/>
                  </a:cubicBezTo>
                  <a:lnTo>
                    <a:pt x="31135" y="2726"/>
                  </a:lnTo>
                  <a:lnTo>
                    <a:pt x="31068" y="2697"/>
                  </a:lnTo>
                  <a:cubicBezTo>
                    <a:pt x="30989" y="2667"/>
                    <a:pt x="30938" y="2582"/>
                    <a:pt x="30954" y="2509"/>
                  </a:cubicBezTo>
                  <a:lnTo>
                    <a:pt x="30919" y="2467"/>
                  </a:lnTo>
                  <a:lnTo>
                    <a:pt x="30857" y="2392"/>
                  </a:lnTo>
                  <a:cubicBezTo>
                    <a:pt x="30834" y="2302"/>
                    <a:pt x="30804" y="2123"/>
                    <a:pt x="30789" y="2084"/>
                  </a:cubicBezTo>
                  <a:cubicBezTo>
                    <a:pt x="30775" y="2044"/>
                    <a:pt x="30781" y="1996"/>
                    <a:pt x="30788" y="1991"/>
                  </a:cubicBezTo>
                  <a:cubicBezTo>
                    <a:pt x="30794" y="1985"/>
                    <a:pt x="30812" y="1918"/>
                    <a:pt x="30813" y="1889"/>
                  </a:cubicBezTo>
                  <a:cubicBezTo>
                    <a:pt x="30815" y="1876"/>
                    <a:pt x="30805" y="1871"/>
                    <a:pt x="30793" y="1871"/>
                  </a:cubicBezTo>
                  <a:cubicBezTo>
                    <a:pt x="30779" y="1871"/>
                    <a:pt x="30762" y="1877"/>
                    <a:pt x="30757" y="1881"/>
                  </a:cubicBezTo>
                  <a:cubicBezTo>
                    <a:pt x="30757" y="1881"/>
                    <a:pt x="30756" y="1881"/>
                    <a:pt x="30755" y="1881"/>
                  </a:cubicBezTo>
                  <a:cubicBezTo>
                    <a:pt x="30740" y="1881"/>
                    <a:pt x="30692" y="1845"/>
                    <a:pt x="30642" y="1794"/>
                  </a:cubicBezTo>
                  <a:lnTo>
                    <a:pt x="30600" y="1741"/>
                  </a:lnTo>
                  <a:lnTo>
                    <a:pt x="30591" y="1730"/>
                  </a:lnTo>
                  <a:cubicBezTo>
                    <a:pt x="30613" y="1703"/>
                    <a:pt x="30674" y="1698"/>
                    <a:pt x="30685" y="1687"/>
                  </a:cubicBezTo>
                  <a:cubicBezTo>
                    <a:pt x="30698" y="1676"/>
                    <a:pt x="30720" y="1609"/>
                    <a:pt x="30728" y="1586"/>
                  </a:cubicBezTo>
                  <a:cubicBezTo>
                    <a:pt x="30738" y="1564"/>
                    <a:pt x="30708" y="1514"/>
                    <a:pt x="30690" y="1501"/>
                  </a:cubicBezTo>
                  <a:cubicBezTo>
                    <a:pt x="30672" y="1487"/>
                    <a:pt x="30716" y="1384"/>
                    <a:pt x="30736" y="1349"/>
                  </a:cubicBezTo>
                  <a:cubicBezTo>
                    <a:pt x="30757" y="1314"/>
                    <a:pt x="30594" y="1218"/>
                    <a:pt x="30572" y="1162"/>
                  </a:cubicBezTo>
                  <a:cubicBezTo>
                    <a:pt x="30551" y="1104"/>
                    <a:pt x="30594" y="1021"/>
                    <a:pt x="30620" y="1006"/>
                  </a:cubicBezTo>
                  <a:cubicBezTo>
                    <a:pt x="30644" y="990"/>
                    <a:pt x="30496" y="866"/>
                    <a:pt x="30511" y="827"/>
                  </a:cubicBezTo>
                  <a:cubicBezTo>
                    <a:pt x="30527" y="787"/>
                    <a:pt x="30562" y="734"/>
                    <a:pt x="30589" y="707"/>
                  </a:cubicBezTo>
                  <a:lnTo>
                    <a:pt x="30591" y="683"/>
                  </a:lnTo>
                  <a:cubicBezTo>
                    <a:pt x="30592" y="646"/>
                    <a:pt x="30626" y="592"/>
                    <a:pt x="30533" y="581"/>
                  </a:cubicBezTo>
                  <a:cubicBezTo>
                    <a:pt x="30495" y="576"/>
                    <a:pt x="30466" y="532"/>
                    <a:pt x="30427" y="518"/>
                  </a:cubicBezTo>
                  <a:cubicBezTo>
                    <a:pt x="30414" y="514"/>
                    <a:pt x="30399" y="513"/>
                    <a:pt x="30383" y="513"/>
                  </a:cubicBezTo>
                  <a:cubicBezTo>
                    <a:pt x="30376" y="513"/>
                    <a:pt x="30369" y="513"/>
                    <a:pt x="30362" y="513"/>
                  </a:cubicBezTo>
                  <a:cubicBezTo>
                    <a:pt x="30345" y="513"/>
                    <a:pt x="30329" y="512"/>
                    <a:pt x="30317" y="507"/>
                  </a:cubicBezTo>
                  <a:cubicBezTo>
                    <a:pt x="30279" y="488"/>
                    <a:pt x="30040" y="358"/>
                    <a:pt x="30005" y="358"/>
                  </a:cubicBezTo>
                  <a:cubicBezTo>
                    <a:pt x="30004" y="358"/>
                    <a:pt x="30004" y="358"/>
                    <a:pt x="30003" y="358"/>
                  </a:cubicBezTo>
                  <a:cubicBezTo>
                    <a:pt x="29987" y="360"/>
                    <a:pt x="29971" y="361"/>
                    <a:pt x="29955" y="361"/>
                  </a:cubicBezTo>
                  <a:cubicBezTo>
                    <a:pt x="29862" y="361"/>
                    <a:pt x="29783" y="323"/>
                    <a:pt x="29702" y="289"/>
                  </a:cubicBezTo>
                  <a:lnTo>
                    <a:pt x="29617" y="252"/>
                  </a:lnTo>
                  <a:cubicBezTo>
                    <a:pt x="29542" y="276"/>
                    <a:pt x="29412" y="313"/>
                    <a:pt x="29339" y="313"/>
                  </a:cubicBezTo>
                  <a:cubicBezTo>
                    <a:pt x="29325" y="313"/>
                    <a:pt x="29312" y="311"/>
                    <a:pt x="29303" y="308"/>
                  </a:cubicBezTo>
                  <a:cubicBezTo>
                    <a:pt x="29246" y="289"/>
                    <a:pt x="29182" y="255"/>
                    <a:pt x="29161" y="235"/>
                  </a:cubicBezTo>
                  <a:lnTo>
                    <a:pt x="29137" y="220"/>
                  </a:lnTo>
                  <a:lnTo>
                    <a:pt x="28996" y="132"/>
                  </a:lnTo>
                  <a:cubicBezTo>
                    <a:pt x="28866" y="52"/>
                    <a:pt x="28730" y="0"/>
                    <a:pt x="28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2537475" y="1350975"/>
              <a:ext cx="722775" cy="305975"/>
            </a:xfrm>
            <a:custGeom>
              <a:avLst/>
              <a:gdLst/>
              <a:ahLst/>
              <a:cxnLst/>
              <a:rect l="l" t="t" r="r" b="b"/>
              <a:pathLst>
                <a:path w="28911" h="12239" extrusionOk="0">
                  <a:moveTo>
                    <a:pt x="22468" y="231"/>
                  </a:moveTo>
                  <a:cubicBezTo>
                    <a:pt x="22487" y="231"/>
                    <a:pt x="22502" y="237"/>
                    <a:pt x="22509" y="249"/>
                  </a:cubicBezTo>
                  <a:lnTo>
                    <a:pt x="22505" y="266"/>
                  </a:lnTo>
                  <a:lnTo>
                    <a:pt x="22499" y="290"/>
                  </a:lnTo>
                  <a:cubicBezTo>
                    <a:pt x="22481" y="313"/>
                    <a:pt x="22491" y="329"/>
                    <a:pt x="22522" y="329"/>
                  </a:cubicBezTo>
                  <a:cubicBezTo>
                    <a:pt x="22523" y="329"/>
                    <a:pt x="22525" y="329"/>
                    <a:pt x="22526" y="329"/>
                  </a:cubicBezTo>
                  <a:lnTo>
                    <a:pt x="22558" y="326"/>
                  </a:lnTo>
                  <a:lnTo>
                    <a:pt x="22577" y="324"/>
                  </a:lnTo>
                  <a:cubicBezTo>
                    <a:pt x="22578" y="324"/>
                    <a:pt x="22579" y="324"/>
                    <a:pt x="22579" y="324"/>
                  </a:cubicBezTo>
                  <a:cubicBezTo>
                    <a:pt x="22599" y="324"/>
                    <a:pt x="22609" y="350"/>
                    <a:pt x="22606" y="359"/>
                  </a:cubicBezTo>
                  <a:cubicBezTo>
                    <a:pt x="22603" y="371"/>
                    <a:pt x="22513" y="425"/>
                    <a:pt x="22475" y="443"/>
                  </a:cubicBezTo>
                  <a:cubicBezTo>
                    <a:pt x="22462" y="449"/>
                    <a:pt x="22447" y="451"/>
                    <a:pt x="22433" y="451"/>
                  </a:cubicBezTo>
                  <a:cubicBezTo>
                    <a:pt x="22406" y="451"/>
                    <a:pt x="22380" y="441"/>
                    <a:pt x="22366" y="422"/>
                  </a:cubicBezTo>
                  <a:cubicBezTo>
                    <a:pt x="22345" y="395"/>
                    <a:pt x="22380" y="263"/>
                    <a:pt x="22419" y="244"/>
                  </a:cubicBezTo>
                  <a:cubicBezTo>
                    <a:pt x="22435" y="235"/>
                    <a:pt x="22453" y="231"/>
                    <a:pt x="22468" y="231"/>
                  </a:cubicBezTo>
                  <a:close/>
                  <a:moveTo>
                    <a:pt x="21380" y="499"/>
                  </a:moveTo>
                  <a:cubicBezTo>
                    <a:pt x="21384" y="499"/>
                    <a:pt x="21387" y="500"/>
                    <a:pt x="21389" y="502"/>
                  </a:cubicBezTo>
                  <a:cubicBezTo>
                    <a:pt x="21404" y="513"/>
                    <a:pt x="21375" y="628"/>
                    <a:pt x="21348" y="659"/>
                  </a:cubicBezTo>
                  <a:cubicBezTo>
                    <a:pt x="21319" y="689"/>
                    <a:pt x="21271" y="731"/>
                    <a:pt x="21239" y="748"/>
                  </a:cubicBezTo>
                  <a:lnTo>
                    <a:pt x="21207" y="752"/>
                  </a:lnTo>
                  <a:lnTo>
                    <a:pt x="21176" y="753"/>
                  </a:lnTo>
                  <a:cubicBezTo>
                    <a:pt x="21141" y="739"/>
                    <a:pt x="21135" y="697"/>
                    <a:pt x="21144" y="684"/>
                  </a:cubicBezTo>
                  <a:cubicBezTo>
                    <a:pt x="21152" y="673"/>
                    <a:pt x="21205" y="638"/>
                    <a:pt x="21261" y="607"/>
                  </a:cubicBezTo>
                  <a:lnTo>
                    <a:pt x="21304" y="572"/>
                  </a:lnTo>
                  <a:lnTo>
                    <a:pt x="21332" y="548"/>
                  </a:lnTo>
                  <a:cubicBezTo>
                    <a:pt x="21346" y="518"/>
                    <a:pt x="21366" y="499"/>
                    <a:pt x="21380" y="499"/>
                  </a:cubicBezTo>
                  <a:close/>
                  <a:moveTo>
                    <a:pt x="20949" y="704"/>
                  </a:moveTo>
                  <a:lnTo>
                    <a:pt x="20968" y="712"/>
                  </a:lnTo>
                  <a:cubicBezTo>
                    <a:pt x="21035" y="745"/>
                    <a:pt x="20994" y="780"/>
                    <a:pt x="20955" y="816"/>
                  </a:cubicBezTo>
                  <a:lnTo>
                    <a:pt x="20941" y="830"/>
                  </a:lnTo>
                  <a:cubicBezTo>
                    <a:pt x="20936" y="859"/>
                    <a:pt x="20885" y="883"/>
                    <a:pt x="20826" y="883"/>
                  </a:cubicBezTo>
                  <a:cubicBezTo>
                    <a:pt x="20768" y="883"/>
                    <a:pt x="20609" y="865"/>
                    <a:pt x="20648" y="844"/>
                  </a:cubicBezTo>
                  <a:lnTo>
                    <a:pt x="20664" y="844"/>
                  </a:lnTo>
                  <a:lnTo>
                    <a:pt x="20753" y="848"/>
                  </a:lnTo>
                  <a:cubicBezTo>
                    <a:pt x="20814" y="798"/>
                    <a:pt x="20902" y="732"/>
                    <a:pt x="20949" y="704"/>
                  </a:cubicBezTo>
                  <a:close/>
                  <a:moveTo>
                    <a:pt x="19724" y="1114"/>
                  </a:moveTo>
                  <a:cubicBezTo>
                    <a:pt x="19740" y="1114"/>
                    <a:pt x="19756" y="1120"/>
                    <a:pt x="19770" y="1133"/>
                  </a:cubicBezTo>
                  <a:cubicBezTo>
                    <a:pt x="19801" y="1162"/>
                    <a:pt x="19786" y="1272"/>
                    <a:pt x="19749" y="1280"/>
                  </a:cubicBezTo>
                  <a:cubicBezTo>
                    <a:pt x="19713" y="1290"/>
                    <a:pt x="19628" y="1304"/>
                    <a:pt x="19562" y="1310"/>
                  </a:cubicBezTo>
                  <a:lnTo>
                    <a:pt x="19509" y="1341"/>
                  </a:lnTo>
                  <a:lnTo>
                    <a:pt x="19496" y="1347"/>
                  </a:lnTo>
                  <a:cubicBezTo>
                    <a:pt x="19464" y="1333"/>
                    <a:pt x="19460" y="1288"/>
                    <a:pt x="19469" y="1277"/>
                  </a:cubicBezTo>
                  <a:cubicBezTo>
                    <a:pt x="19477" y="1264"/>
                    <a:pt x="19645" y="1181"/>
                    <a:pt x="19669" y="1144"/>
                  </a:cubicBezTo>
                  <a:cubicBezTo>
                    <a:pt x="19683" y="1124"/>
                    <a:pt x="19703" y="1114"/>
                    <a:pt x="19724" y="1114"/>
                  </a:cubicBezTo>
                  <a:close/>
                  <a:moveTo>
                    <a:pt x="18636" y="1608"/>
                  </a:moveTo>
                  <a:cubicBezTo>
                    <a:pt x="18655" y="1608"/>
                    <a:pt x="18688" y="1613"/>
                    <a:pt x="18721" y="1621"/>
                  </a:cubicBezTo>
                  <a:cubicBezTo>
                    <a:pt x="18766" y="1632"/>
                    <a:pt x="18885" y="1696"/>
                    <a:pt x="18837" y="1730"/>
                  </a:cubicBezTo>
                  <a:lnTo>
                    <a:pt x="18806" y="1744"/>
                  </a:lnTo>
                  <a:lnTo>
                    <a:pt x="18731" y="1778"/>
                  </a:lnTo>
                  <a:cubicBezTo>
                    <a:pt x="18717" y="1784"/>
                    <a:pt x="18701" y="1787"/>
                    <a:pt x="18685" y="1787"/>
                  </a:cubicBezTo>
                  <a:cubicBezTo>
                    <a:pt x="18604" y="1787"/>
                    <a:pt x="18507" y="1724"/>
                    <a:pt x="18532" y="1693"/>
                  </a:cubicBezTo>
                  <a:cubicBezTo>
                    <a:pt x="18561" y="1656"/>
                    <a:pt x="18611" y="1615"/>
                    <a:pt x="18621" y="1610"/>
                  </a:cubicBezTo>
                  <a:cubicBezTo>
                    <a:pt x="18623" y="1609"/>
                    <a:pt x="18629" y="1608"/>
                    <a:pt x="18636" y="1608"/>
                  </a:cubicBezTo>
                  <a:close/>
                  <a:moveTo>
                    <a:pt x="16609" y="2490"/>
                  </a:moveTo>
                  <a:cubicBezTo>
                    <a:pt x="16628" y="2490"/>
                    <a:pt x="16644" y="2492"/>
                    <a:pt x="16654" y="2495"/>
                  </a:cubicBezTo>
                  <a:cubicBezTo>
                    <a:pt x="16696" y="2510"/>
                    <a:pt x="16733" y="2542"/>
                    <a:pt x="16736" y="2566"/>
                  </a:cubicBezTo>
                  <a:lnTo>
                    <a:pt x="16733" y="2566"/>
                  </a:lnTo>
                  <a:lnTo>
                    <a:pt x="16670" y="2579"/>
                  </a:lnTo>
                  <a:cubicBezTo>
                    <a:pt x="16665" y="2579"/>
                    <a:pt x="16659" y="2580"/>
                    <a:pt x="16653" y="2580"/>
                  </a:cubicBezTo>
                  <a:cubicBezTo>
                    <a:pt x="16601" y="2580"/>
                    <a:pt x="16510" y="2562"/>
                    <a:pt x="16454" y="2562"/>
                  </a:cubicBezTo>
                  <a:cubicBezTo>
                    <a:pt x="16427" y="2562"/>
                    <a:pt x="16408" y="2566"/>
                    <a:pt x="16406" y="2579"/>
                  </a:cubicBezTo>
                  <a:cubicBezTo>
                    <a:pt x="16401" y="2613"/>
                    <a:pt x="16387" y="2636"/>
                    <a:pt x="16375" y="2636"/>
                  </a:cubicBezTo>
                  <a:cubicBezTo>
                    <a:pt x="16372" y="2636"/>
                    <a:pt x="16370" y="2635"/>
                    <a:pt x="16367" y="2633"/>
                  </a:cubicBezTo>
                  <a:cubicBezTo>
                    <a:pt x="16353" y="2622"/>
                    <a:pt x="16406" y="2535"/>
                    <a:pt x="16443" y="2518"/>
                  </a:cubicBezTo>
                  <a:cubicBezTo>
                    <a:pt x="16469" y="2505"/>
                    <a:pt x="16552" y="2490"/>
                    <a:pt x="16609" y="2490"/>
                  </a:cubicBezTo>
                  <a:close/>
                  <a:moveTo>
                    <a:pt x="15258" y="3069"/>
                  </a:moveTo>
                  <a:cubicBezTo>
                    <a:pt x="15260" y="3129"/>
                    <a:pt x="15250" y="3171"/>
                    <a:pt x="15234" y="3171"/>
                  </a:cubicBezTo>
                  <a:cubicBezTo>
                    <a:pt x="15233" y="3171"/>
                    <a:pt x="15231" y="3171"/>
                    <a:pt x="15229" y="3170"/>
                  </a:cubicBezTo>
                  <a:lnTo>
                    <a:pt x="15219" y="3150"/>
                  </a:lnTo>
                  <a:cubicBezTo>
                    <a:pt x="15211" y="3128"/>
                    <a:pt x="15211" y="3080"/>
                    <a:pt x="15221" y="3077"/>
                  </a:cubicBezTo>
                  <a:lnTo>
                    <a:pt x="15258" y="3069"/>
                  </a:lnTo>
                  <a:close/>
                  <a:moveTo>
                    <a:pt x="15472" y="2985"/>
                  </a:moveTo>
                  <a:cubicBezTo>
                    <a:pt x="15473" y="2985"/>
                    <a:pt x="15473" y="2985"/>
                    <a:pt x="15474" y="2985"/>
                  </a:cubicBezTo>
                  <a:cubicBezTo>
                    <a:pt x="15498" y="2985"/>
                    <a:pt x="15511" y="3048"/>
                    <a:pt x="15508" y="3070"/>
                  </a:cubicBezTo>
                  <a:cubicBezTo>
                    <a:pt x="15504" y="3093"/>
                    <a:pt x="15474" y="3144"/>
                    <a:pt x="15439" y="3184"/>
                  </a:cubicBezTo>
                  <a:lnTo>
                    <a:pt x="15373" y="3142"/>
                  </a:lnTo>
                  <a:lnTo>
                    <a:pt x="15260" y="3069"/>
                  </a:lnTo>
                  <a:lnTo>
                    <a:pt x="15291" y="3062"/>
                  </a:lnTo>
                  <a:cubicBezTo>
                    <a:pt x="15343" y="3020"/>
                    <a:pt x="15445" y="2985"/>
                    <a:pt x="15472" y="2985"/>
                  </a:cubicBezTo>
                  <a:close/>
                  <a:moveTo>
                    <a:pt x="13383" y="3841"/>
                  </a:moveTo>
                  <a:cubicBezTo>
                    <a:pt x="13418" y="3842"/>
                    <a:pt x="13445" y="3858"/>
                    <a:pt x="13440" y="3876"/>
                  </a:cubicBezTo>
                  <a:lnTo>
                    <a:pt x="13434" y="3890"/>
                  </a:lnTo>
                  <a:cubicBezTo>
                    <a:pt x="13431" y="3897"/>
                    <a:pt x="13416" y="3901"/>
                    <a:pt x="13415" y="3908"/>
                  </a:cubicBezTo>
                  <a:lnTo>
                    <a:pt x="13391" y="4046"/>
                  </a:lnTo>
                  <a:cubicBezTo>
                    <a:pt x="13373" y="4052"/>
                    <a:pt x="13357" y="4056"/>
                    <a:pt x="13344" y="4056"/>
                  </a:cubicBezTo>
                  <a:cubicBezTo>
                    <a:pt x="13294" y="4056"/>
                    <a:pt x="13284" y="4007"/>
                    <a:pt x="13327" y="3930"/>
                  </a:cubicBezTo>
                  <a:lnTo>
                    <a:pt x="13376" y="3850"/>
                  </a:lnTo>
                  <a:lnTo>
                    <a:pt x="13383" y="3841"/>
                  </a:lnTo>
                  <a:close/>
                  <a:moveTo>
                    <a:pt x="10061" y="5461"/>
                  </a:moveTo>
                  <a:cubicBezTo>
                    <a:pt x="10119" y="5477"/>
                    <a:pt x="10180" y="5530"/>
                    <a:pt x="10159" y="5543"/>
                  </a:cubicBezTo>
                  <a:cubicBezTo>
                    <a:pt x="10140" y="5557"/>
                    <a:pt x="10005" y="5653"/>
                    <a:pt x="9973" y="5700"/>
                  </a:cubicBezTo>
                  <a:cubicBezTo>
                    <a:pt x="9958" y="5721"/>
                    <a:pt x="9938" y="5732"/>
                    <a:pt x="9918" y="5732"/>
                  </a:cubicBezTo>
                  <a:cubicBezTo>
                    <a:pt x="9895" y="5732"/>
                    <a:pt x="9872" y="5718"/>
                    <a:pt x="9855" y="5690"/>
                  </a:cubicBezTo>
                  <a:lnTo>
                    <a:pt x="9872" y="5661"/>
                  </a:lnTo>
                  <a:cubicBezTo>
                    <a:pt x="9912" y="5592"/>
                    <a:pt x="9977" y="5530"/>
                    <a:pt x="10044" y="5476"/>
                  </a:cubicBezTo>
                  <a:lnTo>
                    <a:pt x="10061" y="5461"/>
                  </a:lnTo>
                  <a:close/>
                  <a:moveTo>
                    <a:pt x="8541" y="6321"/>
                  </a:moveTo>
                  <a:cubicBezTo>
                    <a:pt x="8575" y="6321"/>
                    <a:pt x="8582" y="6356"/>
                    <a:pt x="8555" y="6416"/>
                  </a:cubicBezTo>
                  <a:lnTo>
                    <a:pt x="8487" y="6452"/>
                  </a:lnTo>
                  <a:lnTo>
                    <a:pt x="8423" y="6488"/>
                  </a:lnTo>
                  <a:cubicBezTo>
                    <a:pt x="8400" y="6486"/>
                    <a:pt x="8378" y="6484"/>
                    <a:pt x="8358" y="6481"/>
                  </a:cubicBezTo>
                  <a:lnTo>
                    <a:pt x="8358" y="6481"/>
                  </a:lnTo>
                  <a:cubicBezTo>
                    <a:pt x="8371" y="6460"/>
                    <a:pt x="8375" y="6432"/>
                    <a:pt x="8369" y="6400"/>
                  </a:cubicBezTo>
                  <a:lnTo>
                    <a:pt x="8430" y="6369"/>
                  </a:lnTo>
                  <a:lnTo>
                    <a:pt x="8492" y="6337"/>
                  </a:lnTo>
                  <a:cubicBezTo>
                    <a:pt x="8512" y="6326"/>
                    <a:pt x="8528" y="6321"/>
                    <a:pt x="8541" y="6321"/>
                  </a:cubicBezTo>
                  <a:close/>
                  <a:moveTo>
                    <a:pt x="8135" y="6420"/>
                  </a:moveTo>
                  <a:cubicBezTo>
                    <a:pt x="8148" y="6420"/>
                    <a:pt x="8167" y="6436"/>
                    <a:pt x="8188" y="6468"/>
                  </a:cubicBezTo>
                  <a:lnTo>
                    <a:pt x="8221" y="6487"/>
                  </a:lnTo>
                  <a:lnTo>
                    <a:pt x="8221" y="6487"/>
                  </a:lnTo>
                  <a:cubicBezTo>
                    <a:pt x="8222" y="6498"/>
                    <a:pt x="8222" y="6510"/>
                    <a:pt x="8223" y="6523"/>
                  </a:cubicBezTo>
                  <a:cubicBezTo>
                    <a:pt x="8223" y="6534"/>
                    <a:pt x="8218" y="6539"/>
                    <a:pt x="8210" y="6539"/>
                  </a:cubicBezTo>
                  <a:cubicBezTo>
                    <a:pt x="8183" y="6539"/>
                    <a:pt x="8121" y="6482"/>
                    <a:pt x="8121" y="6448"/>
                  </a:cubicBezTo>
                  <a:cubicBezTo>
                    <a:pt x="8121" y="6429"/>
                    <a:pt x="8126" y="6420"/>
                    <a:pt x="8135" y="6420"/>
                  </a:cubicBezTo>
                  <a:close/>
                  <a:moveTo>
                    <a:pt x="3621" y="8553"/>
                  </a:moveTo>
                  <a:cubicBezTo>
                    <a:pt x="3649" y="8553"/>
                    <a:pt x="3730" y="8632"/>
                    <a:pt x="3733" y="8693"/>
                  </a:cubicBezTo>
                  <a:cubicBezTo>
                    <a:pt x="3734" y="8740"/>
                    <a:pt x="3717" y="8770"/>
                    <a:pt x="3690" y="8770"/>
                  </a:cubicBezTo>
                  <a:cubicBezTo>
                    <a:pt x="3683" y="8770"/>
                    <a:pt x="3674" y="8768"/>
                    <a:pt x="3666" y="8763"/>
                  </a:cubicBezTo>
                  <a:lnTo>
                    <a:pt x="3637" y="8750"/>
                  </a:lnTo>
                  <a:lnTo>
                    <a:pt x="3595" y="8733"/>
                  </a:lnTo>
                  <a:cubicBezTo>
                    <a:pt x="3568" y="8701"/>
                    <a:pt x="3581" y="8645"/>
                    <a:pt x="3610" y="8638"/>
                  </a:cubicBezTo>
                  <a:cubicBezTo>
                    <a:pt x="3638" y="8630"/>
                    <a:pt x="3597" y="8606"/>
                    <a:pt x="3565" y="8597"/>
                  </a:cubicBezTo>
                  <a:cubicBezTo>
                    <a:pt x="3534" y="8589"/>
                    <a:pt x="3594" y="8560"/>
                    <a:pt x="3618" y="8553"/>
                  </a:cubicBezTo>
                  <a:cubicBezTo>
                    <a:pt x="3619" y="8553"/>
                    <a:pt x="3620" y="8553"/>
                    <a:pt x="3621" y="8553"/>
                  </a:cubicBezTo>
                  <a:close/>
                  <a:moveTo>
                    <a:pt x="3313" y="8785"/>
                  </a:moveTo>
                  <a:cubicBezTo>
                    <a:pt x="3314" y="8785"/>
                    <a:pt x="3315" y="8785"/>
                    <a:pt x="3315" y="8785"/>
                  </a:cubicBezTo>
                  <a:cubicBezTo>
                    <a:pt x="3349" y="8814"/>
                    <a:pt x="3369" y="8854"/>
                    <a:pt x="3406" y="8874"/>
                  </a:cubicBezTo>
                  <a:cubicBezTo>
                    <a:pt x="3440" y="8890"/>
                    <a:pt x="3491" y="8883"/>
                    <a:pt x="3533" y="8894"/>
                  </a:cubicBezTo>
                  <a:cubicBezTo>
                    <a:pt x="3539" y="8896"/>
                    <a:pt x="3536" y="8933"/>
                    <a:pt x="3528" y="8952"/>
                  </a:cubicBezTo>
                  <a:lnTo>
                    <a:pt x="3525" y="8960"/>
                  </a:lnTo>
                  <a:cubicBezTo>
                    <a:pt x="3501" y="8963"/>
                    <a:pt x="3275" y="9014"/>
                    <a:pt x="3232" y="9071"/>
                  </a:cubicBezTo>
                  <a:cubicBezTo>
                    <a:pt x="3202" y="9108"/>
                    <a:pt x="3156" y="9147"/>
                    <a:pt x="3130" y="9147"/>
                  </a:cubicBezTo>
                  <a:cubicBezTo>
                    <a:pt x="3117" y="9147"/>
                    <a:pt x="3109" y="9137"/>
                    <a:pt x="3112" y="9112"/>
                  </a:cubicBezTo>
                  <a:cubicBezTo>
                    <a:pt x="3113" y="9098"/>
                    <a:pt x="3115" y="9079"/>
                    <a:pt x="3118" y="9056"/>
                  </a:cubicBezTo>
                  <a:lnTo>
                    <a:pt x="3118" y="9056"/>
                  </a:lnTo>
                  <a:lnTo>
                    <a:pt x="3164" y="9026"/>
                  </a:lnTo>
                  <a:cubicBezTo>
                    <a:pt x="3224" y="8986"/>
                    <a:pt x="3174" y="8971"/>
                    <a:pt x="3156" y="8942"/>
                  </a:cubicBezTo>
                  <a:lnTo>
                    <a:pt x="3147" y="8930"/>
                  </a:lnTo>
                  <a:cubicBezTo>
                    <a:pt x="3172" y="8901"/>
                    <a:pt x="3225" y="8866"/>
                    <a:pt x="3267" y="8850"/>
                  </a:cubicBezTo>
                  <a:lnTo>
                    <a:pt x="3265" y="8806"/>
                  </a:lnTo>
                  <a:cubicBezTo>
                    <a:pt x="3265" y="8800"/>
                    <a:pt x="3304" y="8785"/>
                    <a:pt x="3313" y="8785"/>
                  </a:cubicBezTo>
                  <a:close/>
                  <a:moveTo>
                    <a:pt x="1499" y="9147"/>
                  </a:moveTo>
                  <a:lnTo>
                    <a:pt x="1499" y="9147"/>
                  </a:lnTo>
                  <a:cubicBezTo>
                    <a:pt x="1491" y="9152"/>
                    <a:pt x="1483" y="9158"/>
                    <a:pt x="1475" y="9164"/>
                  </a:cubicBezTo>
                  <a:lnTo>
                    <a:pt x="1475" y="9164"/>
                  </a:lnTo>
                  <a:cubicBezTo>
                    <a:pt x="1444" y="9162"/>
                    <a:pt x="1416" y="9159"/>
                    <a:pt x="1399" y="9158"/>
                  </a:cubicBezTo>
                  <a:lnTo>
                    <a:pt x="1399" y="9158"/>
                  </a:lnTo>
                  <a:cubicBezTo>
                    <a:pt x="1419" y="9157"/>
                    <a:pt x="1455" y="9153"/>
                    <a:pt x="1499" y="9147"/>
                  </a:cubicBezTo>
                  <a:close/>
                  <a:moveTo>
                    <a:pt x="2313" y="8960"/>
                  </a:moveTo>
                  <a:lnTo>
                    <a:pt x="2351" y="8973"/>
                  </a:lnTo>
                  <a:lnTo>
                    <a:pt x="2415" y="8994"/>
                  </a:lnTo>
                  <a:cubicBezTo>
                    <a:pt x="2482" y="8995"/>
                    <a:pt x="2628" y="9042"/>
                    <a:pt x="2738" y="9098"/>
                  </a:cubicBezTo>
                  <a:lnTo>
                    <a:pt x="2700" y="9207"/>
                  </a:lnTo>
                  <a:lnTo>
                    <a:pt x="2676" y="9279"/>
                  </a:lnTo>
                  <a:cubicBezTo>
                    <a:pt x="2630" y="9342"/>
                    <a:pt x="2578" y="9365"/>
                    <a:pt x="2551" y="9365"/>
                  </a:cubicBezTo>
                  <a:cubicBezTo>
                    <a:pt x="2541" y="9365"/>
                    <a:pt x="2534" y="9362"/>
                    <a:pt x="2532" y="9357"/>
                  </a:cubicBezTo>
                  <a:cubicBezTo>
                    <a:pt x="2526" y="9338"/>
                    <a:pt x="2529" y="9314"/>
                    <a:pt x="2548" y="9298"/>
                  </a:cubicBezTo>
                  <a:cubicBezTo>
                    <a:pt x="2566" y="9283"/>
                    <a:pt x="2574" y="9258"/>
                    <a:pt x="2572" y="9251"/>
                  </a:cubicBezTo>
                  <a:cubicBezTo>
                    <a:pt x="2569" y="9247"/>
                    <a:pt x="2460" y="9224"/>
                    <a:pt x="2439" y="9197"/>
                  </a:cubicBezTo>
                  <a:cubicBezTo>
                    <a:pt x="2418" y="9168"/>
                    <a:pt x="2327" y="9043"/>
                    <a:pt x="2271" y="9040"/>
                  </a:cubicBezTo>
                  <a:cubicBezTo>
                    <a:pt x="2215" y="9035"/>
                    <a:pt x="2234" y="9000"/>
                    <a:pt x="2313" y="8960"/>
                  </a:cubicBezTo>
                  <a:close/>
                  <a:moveTo>
                    <a:pt x="646" y="9918"/>
                  </a:moveTo>
                  <a:cubicBezTo>
                    <a:pt x="671" y="9918"/>
                    <a:pt x="695" y="9964"/>
                    <a:pt x="708" y="10041"/>
                  </a:cubicBezTo>
                  <a:lnTo>
                    <a:pt x="695" y="10057"/>
                  </a:lnTo>
                  <a:lnTo>
                    <a:pt x="660" y="10100"/>
                  </a:lnTo>
                  <a:cubicBezTo>
                    <a:pt x="654" y="10101"/>
                    <a:pt x="649" y="10102"/>
                    <a:pt x="644" y="10102"/>
                  </a:cubicBezTo>
                  <a:cubicBezTo>
                    <a:pt x="572" y="10102"/>
                    <a:pt x="585" y="9991"/>
                    <a:pt x="615" y="9942"/>
                  </a:cubicBezTo>
                  <a:cubicBezTo>
                    <a:pt x="625" y="9926"/>
                    <a:pt x="635" y="9918"/>
                    <a:pt x="646" y="9918"/>
                  </a:cubicBezTo>
                  <a:close/>
                  <a:moveTo>
                    <a:pt x="2223" y="10491"/>
                  </a:moveTo>
                  <a:lnTo>
                    <a:pt x="2223" y="10491"/>
                  </a:lnTo>
                  <a:cubicBezTo>
                    <a:pt x="2303" y="10592"/>
                    <a:pt x="2370" y="10675"/>
                    <a:pt x="2458" y="10786"/>
                  </a:cubicBezTo>
                  <a:cubicBezTo>
                    <a:pt x="2204" y="10686"/>
                    <a:pt x="2204" y="10686"/>
                    <a:pt x="2223" y="10491"/>
                  </a:cubicBezTo>
                  <a:close/>
                  <a:moveTo>
                    <a:pt x="1934" y="10754"/>
                  </a:moveTo>
                  <a:cubicBezTo>
                    <a:pt x="1937" y="10754"/>
                    <a:pt x="1941" y="10754"/>
                    <a:pt x="1944" y="10755"/>
                  </a:cubicBezTo>
                  <a:cubicBezTo>
                    <a:pt x="2008" y="10771"/>
                    <a:pt x="2071" y="10794"/>
                    <a:pt x="2085" y="10803"/>
                  </a:cubicBezTo>
                  <a:lnTo>
                    <a:pt x="2088" y="10816"/>
                  </a:lnTo>
                  <a:cubicBezTo>
                    <a:pt x="2092" y="10829"/>
                    <a:pt x="2088" y="10853"/>
                    <a:pt x="2080" y="10856"/>
                  </a:cubicBezTo>
                  <a:cubicBezTo>
                    <a:pt x="2048" y="10866"/>
                    <a:pt x="2013" y="10867"/>
                    <a:pt x="1979" y="10874"/>
                  </a:cubicBezTo>
                  <a:lnTo>
                    <a:pt x="1939" y="10878"/>
                  </a:lnTo>
                  <a:cubicBezTo>
                    <a:pt x="1904" y="10892"/>
                    <a:pt x="1818" y="10935"/>
                    <a:pt x="1772" y="10935"/>
                  </a:cubicBezTo>
                  <a:cubicBezTo>
                    <a:pt x="1763" y="10935"/>
                    <a:pt x="1756" y="10933"/>
                    <a:pt x="1750" y="10930"/>
                  </a:cubicBezTo>
                  <a:cubicBezTo>
                    <a:pt x="1717" y="10907"/>
                    <a:pt x="1710" y="10886"/>
                    <a:pt x="1736" y="10883"/>
                  </a:cubicBezTo>
                  <a:cubicBezTo>
                    <a:pt x="1760" y="10882"/>
                    <a:pt x="1868" y="10754"/>
                    <a:pt x="1934" y="10754"/>
                  </a:cubicBezTo>
                  <a:close/>
                  <a:moveTo>
                    <a:pt x="1303" y="10957"/>
                  </a:moveTo>
                  <a:cubicBezTo>
                    <a:pt x="1333" y="10957"/>
                    <a:pt x="1361" y="10960"/>
                    <a:pt x="1379" y="10963"/>
                  </a:cubicBezTo>
                  <a:cubicBezTo>
                    <a:pt x="1440" y="10975"/>
                    <a:pt x="1467" y="11027"/>
                    <a:pt x="1438" y="11080"/>
                  </a:cubicBezTo>
                  <a:lnTo>
                    <a:pt x="1403" y="11087"/>
                  </a:lnTo>
                  <a:cubicBezTo>
                    <a:pt x="1265" y="11112"/>
                    <a:pt x="1294" y="11155"/>
                    <a:pt x="1363" y="11218"/>
                  </a:cubicBezTo>
                  <a:cubicBezTo>
                    <a:pt x="1371" y="11226"/>
                    <a:pt x="1357" y="11266"/>
                    <a:pt x="1341" y="11274"/>
                  </a:cubicBezTo>
                  <a:cubicBezTo>
                    <a:pt x="1335" y="11278"/>
                    <a:pt x="1326" y="11279"/>
                    <a:pt x="1316" y="11279"/>
                  </a:cubicBezTo>
                  <a:cubicBezTo>
                    <a:pt x="1299" y="11279"/>
                    <a:pt x="1280" y="11275"/>
                    <a:pt x="1268" y="11268"/>
                  </a:cubicBezTo>
                  <a:cubicBezTo>
                    <a:pt x="1240" y="11252"/>
                    <a:pt x="1219" y="11226"/>
                    <a:pt x="1198" y="11202"/>
                  </a:cubicBezTo>
                  <a:cubicBezTo>
                    <a:pt x="1182" y="11183"/>
                    <a:pt x="1120" y="11170"/>
                    <a:pt x="1072" y="11170"/>
                  </a:cubicBezTo>
                  <a:cubicBezTo>
                    <a:pt x="1044" y="11170"/>
                    <a:pt x="1021" y="11174"/>
                    <a:pt x="1012" y="11184"/>
                  </a:cubicBezTo>
                  <a:lnTo>
                    <a:pt x="987" y="11213"/>
                  </a:lnTo>
                  <a:cubicBezTo>
                    <a:pt x="972" y="11241"/>
                    <a:pt x="946" y="11257"/>
                    <a:pt x="923" y="11257"/>
                  </a:cubicBezTo>
                  <a:cubicBezTo>
                    <a:pt x="914" y="11257"/>
                    <a:pt x="906" y="11255"/>
                    <a:pt x="899" y="11250"/>
                  </a:cubicBezTo>
                  <a:lnTo>
                    <a:pt x="894" y="11237"/>
                  </a:lnTo>
                  <a:cubicBezTo>
                    <a:pt x="886" y="11215"/>
                    <a:pt x="995" y="10966"/>
                    <a:pt x="1014" y="10966"/>
                  </a:cubicBezTo>
                  <a:lnTo>
                    <a:pt x="1038" y="10965"/>
                  </a:lnTo>
                  <a:cubicBezTo>
                    <a:pt x="1063" y="10976"/>
                    <a:pt x="1073" y="10995"/>
                    <a:pt x="1057" y="11007"/>
                  </a:cubicBezTo>
                  <a:lnTo>
                    <a:pt x="1047" y="11019"/>
                  </a:lnTo>
                  <a:lnTo>
                    <a:pt x="1019" y="11055"/>
                  </a:lnTo>
                  <a:cubicBezTo>
                    <a:pt x="1039" y="11069"/>
                    <a:pt x="1065" y="11076"/>
                    <a:pt x="1089" y="11076"/>
                  </a:cubicBezTo>
                  <a:cubicBezTo>
                    <a:pt x="1106" y="11076"/>
                    <a:pt x="1122" y="11073"/>
                    <a:pt x="1134" y="11066"/>
                  </a:cubicBezTo>
                  <a:lnTo>
                    <a:pt x="1139" y="11047"/>
                  </a:lnTo>
                  <a:lnTo>
                    <a:pt x="1148" y="11005"/>
                  </a:lnTo>
                  <a:cubicBezTo>
                    <a:pt x="1146" y="10970"/>
                    <a:pt x="1231" y="10957"/>
                    <a:pt x="1303" y="10957"/>
                  </a:cubicBezTo>
                  <a:close/>
                  <a:moveTo>
                    <a:pt x="923" y="11485"/>
                  </a:moveTo>
                  <a:lnTo>
                    <a:pt x="923" y="11485"/>
                  </a:lnTo>
                  <a:cubicBezTo>
                    <a:pt x="905" y="11492"/>
                    <a:pt x="889" y="11499"/>
                    <a:pt x="874" y="11506"/>
                  </a:cubicBezTo>
                  <a:lnTo>
                    <a:pt x="874" y="11506"/>
                  </a:lnTo>
                  <a:cubicBezTo>
                    <a:pt x="881" y="11512"/>
                    <a:pt x="887" y="11519"/>
                    <a:pt x="892" y="11524"/>
                  </a:cubicBezTo>
                  <a:lnTo>
                    <a:pt x="892" y="11524"/>
                  </a:lnTo>
                  <a:cubicBezTo>
                    <a:pt x="901" y="11512"/>
                    <a:pt x="912" y="11496"/>
                    <a:pt x="923" y="11485"/>
                  </a:cubicBezTo>
                  <a:close/>
                  <a:moveTo>
                    <a:pt x="23047" y="1"/>
                  </a:moveTo>
                  <a:cubicBezTo>
                    <a:pt x="23030" y="3"/>
                    <a:pt x="22946" y="15"/>
                    <a:pt x="22886" y="15"/>
                  </a:cubicBezTo>
                  <a:cubicBezTo>
                    <a:pt x="22866" y="15"/>
                    <a:pt x="22848" y="14"/>
                    <a:pt x="22837" y="10"/>
                  </a:cubicBezTo>
                  <a:cubicBezTo>
                    <a:pt x="22815" y="4"/>
                    <a:pt x="22788" y="1"/>
                    <a:pt x="22760" y="1"/>
                  </a:cubicBezTo>
                  <a:cubicBezTo>
                    <a:pt x="22732" y="1"/>
                    <a:pt x="22703" y="4"/>
                    <a:pt x="22681" y="12"/>
                  </a:cubicBezTo>
                  <a:lnTo>
                    <a:pt x="22645" y="29"/>
                  </a:lnTo>
                  <a:lnTo>
                    <a:pt x="22637" y="34"/>
                  </a:lnTo>
                  <a:cubicBezTo>
                    <a:pt x="22630" y="52"/>
                    <a:pt x="22731" y="73"/>
                    <a:pt x="22768" y="74"/>
                  </a:cubicBezTo>
                  <a:cubicBezTo>
                    <a:pt x="22803" y="77"/>
                    <a:pt x="22834" y="169"/>
                    <a:pt x="22834" y="199"/>
                  </a:cubicBezTo>
                  <a:cubicBezTo>
                    <a:pt x="22834" y="231"/>
                    <a:pt x="22787" y="257"/>
                    <a:pt x="22731" y="258"/>
                  </a:cubicBezTo>
                  <a:lnTo>
                    <a:pt x="22696" y="242"/>
                  </a:lnTo>
                  <a:cubicBezTo>
                    <a:pt x="22672" y="234"/>
                    <a:pt x="22675" y="185"/>
                    <a:pt x="22651" y="172"/>
                  </a:cubicBezTo>
                  <a:lnTo>
                    <a:pt x="22629" y="158"/>
                  </a:lnTo>
                  <a:cubicBezTo>
                    <a:pt x="22611" y="164"/>
                    <a:pt x="22577" y="166"/>
                    <a:pt x="22534" y="166"/>
                  </a:cubicBezTo>
                  <a:cubicBezTo>
                    <a:pt x="22474" y="166"/>
                    <a:pt x="22397" y="161"/>
                    <a:pt x="22323" y="150"/>
                  </a:cubicBezTo>
                  <a:lnTo>
                    <a:pt x="22214" y="289"/>
                  </a:lnTo>
                  <a:lnTo>
                    <a:pt x="22196" y="311"/>
                  </a:lnTo>
                  <a:cubicBezTo>
                    <a:pt x="22185" y="335"/>
                    <a:pt x="22159" y="345"/>
                    <a:pt x="22142" y="345"/>
                  </a:cubicBezTo>
                  <a:cubicBezTo>
                    <a:pt x="22138" y="345"/>
                    <a:pt x="22135" y="345"/>
                    <a:pt x="22132" y="343"/>
                  </a:cubicBezTo>
                  <a:cubicBezTo>
                    <a:pt x="22123" y="337"/>
                    <a:pt x="22134" y="273"/>
                    <a:pt x="22142" y="252"/>
                  </a:cubicBezTo>
                  <a:cubicBezTo>
                    <a:pt x="22150" y="230"/>
                    <a:pt x="22143" y="209"/>
                    <a:pt x="22127" y="206"/>
                  </a:cubicBezTo>
                  <a:lnTo>
                    <a:pt x="22123" y="209"/>
                  </a:lnTo>
                  <a:cubicBezTo>
                    <a:pt x="22086" y="228"/>
                    <a:pt x="22051" y="252"/>
                    <a:pt x="22014" y="268"/>
                  </a:cubicBezTo>
                  <a:cubicBezTo>
                    <a:pt x="21983" y="281"/>
                    <a:pt x="21950" y="294"/>
                    <a:pt x="21918" y="294"/>
                  </a:cubicBezTo>
                  <a:lnTo>
                    <a:pt x="21838" y="295"/>
                  </a:lnTo>
                  <a:cubicBezTo>
                    <a:pt x="21847" y="318"/>
                    <a:pt x="21865" y="359"/>
                    <a:pt x="21868" y="369"/>
                  </a:cubicBezTo>
                  <a:cubicBezTo>
                    <a:pt x="21870" y="377"/>
                    <a:pt x="21847" y="385"/>
                    <a:pt x="21817" y="387"/>
                  </a:cubicBezTo>
                  <a:lnTo>
                    <a:pt x="21798" y="377"/>
                  </a:lnTo>
                  <a:cubicBezTo>
                    <a:pt x="21766" y="361"/>
                    <a:pt x="21697" y="346"/>
                    <a:pt x="21669" y="343"/>
                  </a:cubicBezTo>
                  <a:lnTo>
                    <a:pt x="21589" y="332"/>
                  </a:lnTo>
                  <a:cubicBezTo>
                    <a:pt x="21564" y="380"/>
                    <a:pt x="21485" y="422"/>
                    <a:pt x="21416" y="427"/>
                  </a:cubicBezTo>
                  <a:lnTo>
                    <a:pt x="21354" y="398"/>
                  </a:lnTo>
                  <a:cubicBezTo>
                    <a:pt x="21354" y="398"/>
                    <a:pt x="21353" y="398"/>
                    <a:pt x="21353" y="398"/>
                  </a:cubicBezTo>
                  <a:cubicBezTo>
                    <a:pt x="21345" y="398"/>
                    <a:pt x="21319" y="432"/>
                    <a:pt x="21296" y="443"/>
                  </a:cubicBezTo>
                  <a:lnTo>
                    <a:pt x="21237" y="473"/>
                  </a:lnTo>
                  <a:cubicBezTo>
                    <a:pt x="21170" y="500"/>
                    <a:pt x="20947" y="596"/>
                    <a:pt x="20867" y="644"/>
                  </a:cubicBezTo>
                  <a:cubicBezTo>
                    <a:pt x="20794" y="688"/>
                    <a:pt x="20681" y="746"/>
                    <a:pt x="20649" y="746"/>
                  </a:cubicBezTo>
                  <a:cubicBezTo>
                    <a:pt x="20646" y="746"/>
                    <a:pt x="20644" y="746"/>
                    <a:pt x="20643" y="745"/>
                  </a:cubicBezTo>
                  <a:cubicBezTo>
                    <a:pt x="20622" y="737"/>
                    <a:pt x="20574" y="721"/>
                    <a:pt x="20534" y="710"/>
                  </a:cubicBezTo>
                  <a:lnTo>
                    <a:pt x="20515" y="723"/>
                  </a:lnTo>
                  <a:lnTo>
                    <a:pt x="20491" y="736"/>
                  </a:lnTo>
                  <a:cubicBezTo>
                    <a:pt x="20485" y="756"/>
                    <a:pt x="20471" y="767"/>
                    <a:pt x="20454" y="767"/>
                  </a:cubicBezTo>
                  <a:cubicBezTo>
                    <a:pt x="20444" y="767"/>
                    <a:pt x="20433" y="763"/>
                    <a:pt x="20422" y="753"/>
                  </a:cubicBezTo>
                  <a:lnTo>
                    <a:pt x="20416" y="756"/>
                  </a:lnTo>
                  <a:cubicBezTo>
                    <a:pt x="20385" y="772"/>
                    <a:pt x="20361" y="796"/>
                    <a:pt x="20336" y="819"/>
                  </a:cubicBezTo>
                  <a:lnTo>
                    <a:pt x="20305" y="841"/>
                  </a:lnTo>
                  <a:cubicBezTo>
                    <a:pt x="20286" y="858"/>
                    <a:pt x="20265" y="867"/>
                    <a:pt x="20250" y="867"/>
                  </a:cubicBezTo>
                  <a:cubicBezTo>
                    <a:pt x="20239" y="867"/>
                    <a:pt x="20230" y="862"/>
                    <a:pt x="20227" y="853"/>
                  </a:cubicBezTo>
                  <a:lnTo>
                    <a:pt x="20220" y="840"/>
                  </a:lnTo>
                  <a:lnTo>
                    <a:pt x="20214" y="825"/>
                  </a:lnTo>
                  <a:cubicBezTo>
                    <a:pt x="20213" y="825"/>
                    <a:pt x="20213" y="824"/>
                    <a:pt x="20212" y="824"/>
                  </a:cubicBezTo>
                  <a:cubicBezTo>
                    <a:pt x="20193" y="824"/>
                    <a:pt x="20071" y="958"/>
                    <a:pt x="19998" y="984"/>
                  </a:cubicBezTo>
                  <a:cubicBezTo>
                    <a:pt x="19978" y="991"/>
                    <a:pt x="19957" y="993"/>
                    <a:pt x="19937" y="993"/>
                  </a:cubicBezTo>
                  <a:cubicBezTo>
                    <a:pt x="19878" y="993"/>
                    <a:pt x="19825" y="969"/>
                    <a:pt x="19817" y="953"/>
                  </a:cubicBezTo>
                  <a:cubicBezTo>
                    <a:pt x="19814" y="947"/>
                    <a:pt x="19811" y="945"/>
                    <a:pt x="19808" y="945"/>
                  </a:cubicBezTo>
                  <a:cubicBezTo>
                    <a:pt x="19799" y="945"/>
                    <a:pt x="19789" y="966"/>
                    <a:pt x="19781" y="1000"/>
                  </a:cubicBezTo>
                  <a:lnTo>
                    <a:pt x="19769" y="1003"/>
                  </a:lnTo>
                  <a:cubicBezTo>
                    <a:pt x="19595" y="1034"/>
                    <a:pt x="19511" y="1212"/>
                    <a:pt x="19316" y="1212"/>
                  </a:cubicBezTo>
                  <a:cubicBezTo>
                    <a:pt x="19299" y="1212"/>
                    <a:pt x="19282" y="1211"/>
                    <a:pt x="19263" y="1208"/>
                  </a:cubicBezTo>
                  <a:cubicBezTo>
                    <a:pt x="19262" y="1208"/>
                    <a:pt x="19261" y="1208"/>
                    <a:pt x="19260" y="1208"/>
                  </a:cubicBezTo>
                  <a:cubicBezTo>
                    <a:pt x="19242" y="1208"/>
                    <a:pt x="19220" y="1233"/>
                    <a:pt x="19199" y="1243"/>
                  </a:cubicBezTo>
                  <a:lnTo>
                    <a:pt x="19114" y="1285"/>
                  </a:lnTo>
                  <a:cubicBezTo>
                    <a:pt x="19022" y="1330"/>
                    <a:pt x="18995" y="1419"/>
                    <a:pt x="19053" y="1483"/>
                  </a:cubicBezTo>
                  <a:lnTo>
                    <a:pt x="19030" y="1559"/>
                  </a:lnTo>
                  <a:lnTo>
                    <a:pt x="19024" y="1580"/>
                  </a:lnTo>
                  <a:cubicBezTo>
                    <a:pt x="19009" y="1590"/>
                    <a:pt x="18994" y="1595"/>
                    <a:pt x="18981" y="1595"/>
                  </a:cubicBezTo>
                  <a:cubicBezTo>
                    <a:pt x="18954" y="1595"/>
                    <a:pt x="18935" y="1573"/>
                    <a:pt x="18934" y="1535"/>
                  </a:cubicBezTo>
                  <a:lnTo>
                    <a:pt x="18938" y="1498"/>
                  </a:lnTo>
                  <a:cubicBezTo>
                    <a:pt x="18942" y="1451"/>
                    <a:pt x="18918" y="1442"/>
                    <a:pt x="18864" y="1429"/>
                  </a:cubicBezTo>
                  <a:cubicBezTo>
                    <a:pt x="18840" y="1424"/>
                    <a:pt x="18811" y="1420"/>
                    <a:pt x="18782" y="1420"/>
                  </a:cubicBezTo>
                  <a:cubicBezTo>
                    <a:pt x="18709" y="1420"/>
                    <a:pt x="18633" y="1441"/>
                    <a:pt x="18616" y="1499"/>
                  </a:cubicBezTo>
                  <a:cubicBezTo>
                    <a:pt x="18587" y="1599"/>
                    <a:pt x="18489" y="1543"/>
                    <a:pt x="18460" y="1578"/>
                  </a:cubicBezTo>
                  <a:cubicBezTo>
                    <a:pt x="18429" y="1617"/>
                    <a:pt x="18408" y="1667"/>
                    <a:pt x="18356" y="1667"/>
                  </a:cubicBezTo>
                  <a:cubicBezTo>
                    <a:pt x="18343" y="1667"/>
                    <a:pt x="18328" y="1664"/>
                    <a:pt x="18310" y="1656"/>
                  </a:cubicBezTo>
                  <a:lnTo>
                    <a:pt x="18241" y="1628"/>
                  </a:lnTo>
                  <a:cubicBezTo>
                    <a:pt x="18180" y="1647"/>
                    <a:pt x="18123" y="1664"/>
                    <a:pt x="18113" y="1669"/>
                  </a:cubicBezTo>
                  <a:lnTo>
                    <a:pt x="18111" y="1674"/>
                  </a:lnTo>
                  <a:cubicBezTo>
                    <a:pt x="18078" y="1752"/>
                    <a:pt x="17934" y="1791"/>
                    <a:pt x="17986" y="1901"/>
                  </a:cubicBezTo>
                  <a:lnTo>
                    <a:pt x="17990" y="1906"/>
                  </a:lnTo>
                  <a:cubicBezTo>
                    <a:pt x="17988" y="1907"/>
                    <a:pt x="17986" y="1907"/>
                    <a:pt x="17985" y="1907"/>
                  </a:cubicBezTo>
                  <a:cubicBezTo>
                    <a:pt x="17965" y="1907"/>
                    <a:pt x="17925" y="1865"/>
                    <a:pt x="17889" y="1807"/>
                  </a:cubicBezTo>
                  <a:lnTo>
                    <a:pt x="17858" y="1808"/>
                  </a:lnTo>
                  <a:lnTo>
                    <a:pt x="17751" y="1810"/>
                  </a:lnTo>
                  <a:cubicBezTo>
                    <a:pt x="17716" y="1876"/>
                    <a:pt x="17544" y="1927"/>
                    <a:pt x="17524" y="1959"/>
                  </a:cubicBezTo>
                  <a:cubicBezTo>
                    <a:pt x="17506" y="1986"/>
                    <a:pt x="17464" y="2004"/>
                    <a:pt x="17439" y="2004"/>
                  </a:cubicBezTo>
                  <a:cubicBezTo>
                    <a:pt x="17433" y="2004"/>
                    <a:pt x="17428" y="2003"/>
                    <a:pt x="17424" y="2001"/>
                  </a:cubicBezTo>
                  <a:cubicBezTo>
                    <a:pt x="17423" y="2000"/>
                    <a:pt x="17422" y="2000"/>
                    <a:pt x="17420" y="2000"/>
                  </a:cubicBezTo>
                  <a:cubicBezTo>
                    <a:pt x="17401" y="2000"/>
                    <a:pt x="17353" y="2065"/>
                    <a:pt x="17339" y="2097"/>
                  </a:cubicBezTo>
                  <a:cubicBezTo>
                    <a:pt x="17324" y="2128"/>
                    <a:pt x="17329" y="2153"/>
                    <a:pt x="17351" y="2153"/>
                  </a:cubicBezTo>
                  <a:cubicBezTo>
                    <a:pt x="17353" y="2153"/>
                    <a:pt x="17354" y="2153"/>
                    <a:pt x="17355" y="2153"/>
                  </a:cubicBezTo>
                  <a:lnTo>
                    <a:pt x="17359" y="2150"/>
                  </a:lnTo>
                  <a:cubicBezTo>
                    <a:pt x="17380" y="2130"/>
                    <a:pt x="17403" y="2112"/>
                    <a:pt x="17430" y="2112"/>
                  </a:cubicBezTo>
                  <a:cubicBezTo>
                    <a:pt x="17444" y="2112"/>
                    <a:pt x="17458" y="2116"/>
                    <a:pt x="17474" y="2127"/>
                  </a:cubicBezTo>
                  <a:cubicBezTo>
                    <a:pt x="17484" y="2135"/>
                    <a:pt x="17492" y="2162"/>
                    <a:pt x="17485" y="2166"/>
                  </a:cubicBezTo>
                  <a:cubicBezTo>
                    <a:pt x="17463" y="2180"/>
                    <a:pt x="17433" y="2203"/>
                    <a:pt x="17411" y="2203"/>
                  </a:cubicBezTo>
                  <a:cubicBezTo>
                    <a:pt x="17409" y="2203"/>
                    <a:pt x="17407" y="2203"/>
                    <a:pt x="17405" y="2202"/>
                  </a:cubicBezTo>
                  <a:lnTo>
                    <a:pt x="17298" y="2178"/>
                  </a:lnTo>
                  <a:cubicBezTo>
                    <a:pt x="17296" y="2197"/>
                    <a:pt x="17289" y="2204"/>
                    <a:pt x="17278" y="2204"/>
                  </a:cubicBezTo>
                  <a:cubicBezTo>
                    <a:pt x="17253" y="2204"/>
                    <a:pt x="17210" y="2165"/>
                    <a:pt x="17183" y="2151"/>
                  </a:cubicBezTo>
                  <a:cubicBezTo>
                    <a:pt x="17180" y="2150"/>
                    <a:pt x="17178" y="2150"/>
                    <a:pt x="17175" y="2150"/>
                  </a:cubicBezTo>
                  <a:cubicBezTo>
                    <a:pt x="17133" y="2150"/>
                    <a:pt x="17063" y="2277"/>
                    <a:pt x="17045" y="2335"/>
                  </a:cubicBezTo>
                  <a:cubicBezTo>
                    <a:pt x="17034" y="2375"/>
                    <a:pt x="17009" y="2397"/>
                    <a:pt x="16983" y="2397"/>
                  </a:cubicBezTo>
                  <a:cubicBezTo>
                    <a:pt x="16968" y="2397"/>
                    <a:pt x="16952" y="2390"/>
                    <a:pt x="16938" y="2375"/>
                  </a:cubicBezTo>
                  <a:lnTo>
                    <a:pt x="16941" y="2372"/>
                  </a:lnTo>
                  <a:lnTo>
                    <a:pt x="17053" y="2282"/>
                  </a:lnTo>
                  <a:cubicBezTo>
                    <a:pt x="17028" y="2263"/>
                    <a:pt x="16998" y="2257"/>
                    <a:pt x="16967" y="2257"/>
                  </a:cubicBezTo>
                  <a:cubicBezTo>
                    <a:pt x="16893" y="2257"/>
                    <a:pt x="16811" y="2294"/>
                    <a:pt x="16766" y="2294"/>
                  </a:cubicBezTo>
                  <a:cubicBezTo>
                    <a:pt x="16704" y="2294"/>
                    <a:pt x="16552" y="2374"/>
                    <a:pt x="16508" y="2401"/>
                  </a:cubicBezTo>
                  <a:cubicBezTo>
                    <a:pt x="16464" y="2427"/>
                    <a:pt x="16294" y="2502"/>
                    <a:pt x="16239" y="2524"/>
                  </a:cubicBezTo>
                  <a:cubicBezTo>
                    <a:pt x="16230" y="2528"/>
                    <a:pt x="16222" y="2529"/>
                    <a:pt x="16215" y="2529"/>
                  </a:cubicBezTo>
                  <a:cubicBezTo>
                    <a:pt x="16179" y="2529"/>
                    <a:pt x="16169" y="2490"/>
                    <a:pt x="16175" y="2473"/>
                  </a:cubicBezTo>
                  <a:cubicBezTo>
                    <a:pt x="16185" y="2451"/>
                    <a:pt x="16164" y="2430"/>
                    <a:pt x="16130" y="2425"/>
                  </a:cubicBezTo>
                  <a:lnTo>
                    <a:pt x="16121" y="2433"/>
                  </a:lnTo>
                  <a:cubicBezTo>
                    <a:pt x="16089" y="2459"/>
                    <a:pt x="16063" y="2489"/>
                    <a:pt x="16036" y="2518"/>
                  </a:cubicBezTo>
                  <a:lnTo>
                    <a:pt x="15993" y="2564"/>
                  </a:lnTo>
                  <a:cubicBezTo>
                    <a:pt x="15868" y="2616"/>
                    <a:pt x="15615" y="2676"/>
                    <a:pt x="15596" y="2718"/>
                  </a:cubicBezTo>
                  <a:cubicBezTo>
                    <a:pt x="15587" y="2737"/>
                    <a:pt x="15571" y="2746"/>
                    <a:pt x="15552" y="2746"/>
                  </a:cubicBezTo>
                  <a:cubicBezTo>
                    <a:pt x="15529" y="2746"/>
                    <a:pt x="15500" y="2732"/>
                    <a:pt x="15472" y="2705"/>
                  </a:cubicBezTo>
                  <a:lnTo>
                    <a:pt x="15423" y="2790"/>
                  </a:lnTo>
                  <a:cubicBezTo>
                    <a:pt x="15411" y="2808"/>
                    <a:pt x="15397" y="2837"/>
                    <a:pt x="15383" y="2838"/>
                  </a:cubicBezTo>
                  <a:lnTo>
                    <a:pt x="15234" y="2845"/>
                  </a:lnTo>
                  <a:cubicBezTo>
                    <a:pt x="15109" y="2917"/>
                    <a:pt x="14891" y="3003"/>
                    <a:pt x="14750" y="3037"/>
                  </a:cubicBezTo>
                  <a:lnTo>
                    <a:pt x="14715" y="3165"/>
                  </a:lnTo>
                  <a:cubicBezTo>
                    <a:pt x="14711" y="3177"/>
                    <a:pt x="14694" y="3197"/>
                    <a:pt x="14674" y="3197"/>
                  </a:cubicBezTo>
                  <a:cubicBezTo>
                    <a:pt x="14663" y="3197"/>
                    <a:pt x="14651" y="3191"/>
                    <a:pt x="14640" y="3176"/>
                  </a:cubicBezTo>
                  <a:cubicBezTo>
                    <a:pt x="14624" y="3158"/>
                    <a:pt x="14614" y="3134"/>
                    <a:pt x="14614" y="3114"/>
                  </a:cubicBezTo>
                  <a:lnTo>
                    <a:pt x="14614" y="3085"/>
                  </a:lnTo>
                  <a:cubicBezTo>
                    <a:pt x="14618" y="3071"/>
                    <a:pt x="14604" y="3066"/>
                    <a:pt x="14583" y="3066"/>
                  </a:cubicBezTo>
                  <a:cubicBezTo>
                    <a:pt x="14548" y="3066"/>
                    <a:pt x="14492" y="3083"/>
                    <a:pt x="14478" y="3104"/>
                  </a:cubicBezTo>
                  <a:cubicBezTo>
                    <a:pt x="14455" y="3138"/>
                    <a:pt x="14438" y="3174"/>
                    <a:pt x="14438" y="3186"/>
                  </a:cubicBezTo>
                  <a:lnTo>
                    <a:pt x="14439" y="3197"/>
                  </a:lnTo>
                  <a:cubicBezTo>
                    <a:pt x="14439" y="3203"/>
                    <a:pt x="14385" y="3254"/>
                    <a:pt x="14372" y="3264"/>
                  </a:cubicBezTo>
                  <a:lnTo>
                    <a:pt x="14281" y="3323"/>
                  </a:lnTo>
                  <a:cubicBezTo>
                    <a:pt x="14180" y="3387"/>
                    <a:pt x="14062" y="3458"/>
                    <a:pt x="14018" y="3480"/>
                  </a:cubicBezTo>
                  <a:lnTo>
                    <a:pt x="14007" y="3472"/>
                  </a:lnTo>
                  <a:cubicBezTo>
                    <a:pt x="13964" y="3442"/>
                    <a:pt x="13930" y="3429"/>
                    <a:pt x="13903" y="3429"/>
                  </a:cubicBezTo>
                  <a:cubicBezTo>
                    <a:pt x="13853" y="3429"/>
                    <a:pt x="13826" y="3475"/>
                    <a:pt x="13802" y="3536"/>
                  </a:cubicBezTo>
                  <a:cubicBezTo>
                    <a:pt x="13797" y="3548"/>
                    <a:pt x="13750" y="3561"/>
                    <a:pt x="13728" y="3561"/>
                  </a:cubicBezTo>
                  <a:cubicBezTo>
                    <a:pt x="13723" y="3561"/>
                    <a:pt x="13719" y="3560"/>
                    <a:pt x="13717" y="3559"/>
                  </a:cubicBezTo>
                  <a:cubicBezTo>
                    <a:pt x="13683" y="3529"/>
                    <a:pt x="13659" y="3518"/>
                    <a:pt x="13640" y="3518"/>
                  </a:cubicBezTo>
                  <a:cubicBezTo>
                    <a:pt x="13599" y="3518"/>
                    <a:pt x="13585" y="3571"/>
                    <a:pt x="13559" y="3605"/>
                  </a:cubicBezTo>
                  <a:lnTo>
                    <a:pt x="13544" y="3624"/>
                  </a:lnTo>
                  <a:cubicBezTo>
                    <a:pt x="13540" y="3627"/>
                    <a:pt x="13532" y="3629"/>
                    <a:pt x="13522" y="3629"/>
                  </a:cubicBezTo>
                  <a:cubicBezTo>
                    <a:pt x="13496" y="3629"/>
                    <a:pt x="13456" y="3621"/>
                    <a:pt x="13426" y="3621"/>
                  </a:cubicBezTo>
                  <a:cubicBezTo>
                    <a:pt x="13406" y="3621"/>
                    <a:pt x="13390" y="3625"/>
                    <a:pt x="13386" y="3636"/>
                  </a:cubicBezTo>
                  <a:cubicBezTo>
                    <a:pt x="13371" y="3671"/>
                    <a:pt x="13373" y="3743"/>
                    <a:pt x="13387" y="3797"/>
                  </a:cubicBezTo>
                  <a:lnTo>
                    <a:pt x="13293" y="3791"/>
                  </a:lnTo>
                  <a:lnTo>
                    <a:pt x="13245" y="3788"/>
                  </a:lnTo>
                  <a:cubicBezTo>
                    <a:pt x="13240" y="3787"/>
                    <a:pt x="13235" y="3786"/>
                    <a:pt x="13229" y="3786"/>
                  </a:cubicBezTo>
                  <a:cubicBezTo>
                    <a:pt x="13160" y="3786"/>
                    <a:pt x="12991" y="3855"/>
                    <a:pt x="12926" y="3873"/>
                  </a:cubicBezTo>
                  <a:cubicBezTo>
                    <a:pt x="12857" y="3892"/>
                    <a:pt x="12772" y="3922"/>
                    <a:pt x="12763" y="3933"/>
                  </a:cubicBezTo>
                  <a:cubicBezTo>
                    <a:pt x="12753" y="3945"/>
                    <a:pt x="12800" y="3977"/>
                    <a:pt x="12822" y="3985"/>
                  </a:cubicBezTo>
                  <a:cubicBezTo>
                    <a:pt x="12843" y="3993"/>
                    <a:pt x="12792" y="4017"/>
                    <a:pt x="12768" y="4023"/>
                  </a:cubicBezTo>
                  <a:cubicBezTo>
                    <a:pt x="12745" y="4030"/>
                    <a:pt x="12686" y="4058"/>
                    <a:pt x="12638" y="4087"/>
                  </a:cubicBezTo>
                  <a:lnTo>
                    <a:pt x="12587" y="4108"/>
                  </a:lnTo>
                  <a:cubicBezTo>
                    <a:pt x="12585" y="4109"/>
                    <a:pt x="12583" y="4109"/>
                    <a:pt x="12581" y="4109"/>
                  </a:cubicBezTo>
                  <a:cubicBezTo>
                    <a:pt x="12564" y="4109"/>
                    <a:pt x="12533" y="4095"/>
                    <a:pt x="12524" y="4082"/>
                  </a:cubicBezTo>
                  <a:cubicBezTo>
                    <a:pt x="12513" y="4063"/>
                    <a:pt x="12529" y="4036"/>
                    <a:pt x="12519" y="4015"/>
                  </a:cubicBezTo>
                  <a:cubicBezTo>
                    <a:pt x="12513" y="3999"/>
                    <a:pt x="12489" y="3978"/>
                    <a:pt x="12471" y="3977"/>
                  </a:cubicBezTo>
                  <a:lnTo>
                    <a:pt x="12452" y="3975"/>
                  </a:lnTo>
                  <a:cubicBezTo>
                    <a:pt x="12431" y="3991"/>
                    <a:pt x="12371" y="4150"/>
                    <a:pt x="12305" y="4153"/>
                  </a:cubicBezTo>
                  <a:cubicBezTo>
                    <a:pt x="12238" y="4158"/>
                    <a:pt x="12126" y="4186"/>
                    <a:pt x="12126" y="4218"/>
                  </a:cubicBezTo>
                  <a:cubicBezTo>
                    <a:pt x="12127" y="4249"/>
                    <a:pt x="12122" y="4308"/>
                    <a:pt x="12101" y="4337"/>
                  </a:cubicBezTo>
                  <a:cubicBezTo>
                    <a:pt x="12094" y="4346"/>
                    <a:pt x="12081" y="4350"/>
                    <a:pt x="12064" y="4350"/>
                  </a:cubicBezTo>
                  <a:cubicBezTo>
                    <a:pt x="12030" y="4350"/>
                    <a:pt x="11984" y="4334"/>
                    <a:pt x="11969" y="4323"/>
                  </a:cubicBezTo>
                  <a:cubicBezTo>
                    <a:pt x="11963" y="4319"/>
                    <a:pt x="11957" y="4317"/>
                    <a:pt x="11952" y="4317"/>
                  </a:cubicBezTo>
                  <a:cubicBezTo>
                    <a:pt x="11938" y="4317"/>
                    <a:pt x="11931" y="4334"/>
                    <a:pt x="11933" y="4363"/>
                  </a:cubicBezTo>
                  <a:lnTo>
                    <a:pt x="11941" y="4388"/>
                  </a:lnTo>
                  <a:lnTo>
                    <a:pt x="11949" y="4412"/>
                  </a:lnTo>
                  <a:cubicBezTo>
                    <a:pt x="11948" y="4433"/>
                    <a:pt x="11921" y="4445"/>
                    <a:pt x="11883" y="4445"/>
                  </a:cubicBezTo>
                  <a:cubicBezTo>
                    <a:pt x="11868" y="4445"/>
                    <a:pt x="11852" y="4444"/>
                    <a:pt x="11834" y="4439"/>
                  </a:cubicBezTo>
                  <a:lnTo>
                    <a:pt x="11778" y="4428"/>
                  </a:lnTo>
                  <a:lnTo>
                    <a:pt x="11772" y="4427"/>
                  </a:lnTo>
                  <a:cubicBezTo>
                    <a:pt x="11764" y="4433"/>
                    <a:pt x="11751" y="4444"/>
                    <a:pt x="11744" y="4451"/>
                  </a:cubicBezTo>
                  <a:lnTo>
                    <a:pt x="11746" y="4454"/>
                  </a:lnTo>
                  <a:lnTo>
                    <a:pt x="11759" y="4486"/>
                  </a:lnTo>
                  <a:cubicBezTo>
                    <a:pt x="11775" y="4520"/>
                    <a:pt x="11744" y="4560"/>
                    <a:pt x="11692" y="4574"/>
                  </a:cubicBezTo>
                  <a:lnTo>
                    <a:pt x="11660" y="4561"/>
                  </a:lnTo>
                  <a:lnTo>
                    <a:pt x="11608" y="4542"/>
                  </a:lnTo>
                  <a:cubicBezTo>
                    <a:pt x="11635" y="4502"/>
                    <a:pt x="11655" y="4446"/>
                    <a:pt x="11650" y="4417"/>
                  </a:cubicBezTo>
                  <a:lnTo>
                    <a:pt x="11648" y="4390"/>
                  </a:lnTo>
                  <a:lnTo>
                    <a:pt x="11648" y="4374"/>
                  </a:lnTo>
                  <a:cubicBezTo>
                    <a:pt x="11656" y="4356"/>
                    <a:pt x="11623" y="4342"/>
                    <a:pt x="11603" y="4342"/>
                  </a:cubicBezTo>
                  <a:cubicBezTo>
                    <a:pt x="11584" y="4342"/>
                    <a:pt x="11568" y="4455"/>
                    <a:pt x="11568" y="4500"/>
                  </a:cubicBezTo>
                  <a:cubicBezTo>
                    <a:pt x="11568" y="4535"/>
                    <a:pt x="11514" y="4548"/>
                    <a:pt x="11478" y="4548"/>
                  </a:cubicBezTo>
                  <a:cubicBezTo>
                    <a:pt x="11468" y="4548"/>
                    <a:pt x="11460" y="4547"/>
                    <a:pt x="11455" y="4545"/>
                  </a:cubicBezTo>
                  <a:cubicBezTo>
                    <a:pt x="11432" y="4537"/>
                    <a:pt x="11395" y="4502"/>
                    <a:pt x="11374" y="4470"/>
                  </a:cubicBezTo>
                  <a:lnTo>
                    <a:pt x="11322" y="4473"/>
                  </a:lnTo>
                  <a:lnTo>
                    <a:pt x="11278" y="4475"/>
                  </a:lnTo>
                  <a:cubicBezTo>
                    <a:pt x="11218" y="4475"/>
                    <a:pt x="11242" y="4401"/>
                    <a:pt x="11267" y="4379"/>
                  </a:cubicBezTo>
                  <a:cubicBezTo>
                    <a:pt x="11274" y="4372"/>
                    <a:pt x="11272" y="4368"/>
                    <a:pt x="11262" y="4368"/>
                  </a:cubicBezTo>
                  <a:cubicBezTo>
                    <a:pt x="11237" y="4368"/>
                    <a:pt x="11167" y="4388"/>
                    <a:pt x="11073" y="4423"/>
                  </a:cubicBezTo>
                  <a:lnTo>
                    <a:pt x="11016" y="4507"/>
                  </a:lnTo>
                  <a:lnTo>
                    <a:pt x="10966" y="4579"/>
                  </a:lnTo>
                  <a:cubicBezTo>
                    <a:pt x="10905" y="4548"/>
                    <a:pt x="10812" y="4481"/>
                    <a:pt x="10793" y="4480"/>
                  </a:cubicBezTo>
                  <a:cubicBezTo>
                    <a:pt x="10793" y="4479"/>
                    <a:pt x="10792" y="4479"/>
                    <a:pt x="10792" y="4479"/>
                  </a:cubicBezTo>
                  <a:cubicBezTo>
                    <a:pt x="10776" y="4479"/>
                    <a:pt x="10776" y="4509"/>
                    <a:pt x="10780" y="4520"/>
                  </a:cubicBezTo>
                  <a:cubicBezTo>
                    <a:pt x="10787" y="4532"/>
                    <a:pt x="10795" y="4596"/>
                    <a:pt x="10795" y="4617"/>
                  </a:cubicBezTo>
                  <a:cubicBezTo>
                    <a:pt x="10793" y="4640"/>
                    <a:pt x="10905" y="4673"/>
                    <a:pt x="10931" y="4704"/>
                  </a:cubicBezTo>
                  <a:cubicBezTo>
                    <a:pt x="10946" y="4721"/>
                    <a:pt x="10967" y="4727"/>
                    <a:pt x="10984" y="4727"/>
                  </a:cubicBezTo>
                  <a:cubicBezTo>
                    <a:pt x="10995" y="4727"/>
                    <a:pt x="11004" y="4724"/>
                    <a:pt x="11006" y="4721"/>
                  </a:cubicBezTo>
                  <a:cubicBezTo>
                    <a:pt x="11011" y="4715"/>
                    <a:pt x="11126" y="4531"/>
                    <a:pt x="11202" y="4531"/>
                  </a:cubicBezTo>
                  <a:cubicBezTo>
                    <a:pt x="11206" y="4531"/>
                    <a:pt x="11210" y="4531"/>
                    <a:pt x="11214" y="4532"/>
                  </a:cubicBezTo>
                  <a:cubicBezTo>
                    <a:pt x="11290" y="4556"/>
                    <a:pt x="11352" y="4619"/>
                    <a:pt x="11354" y="4670"/>
                  </a:cubicBezTo>
                  <a:lnTo>
                    <a:pt x="11347" y="4720"/>
                  </a:lnTo>
                  <a:cubicBezTo>
                    <a:pt x="11346" y="4729"/>
                    <a:pt x="11307" y="4741"/>
                    <a:pt x="11283" y="4744"/>
                  </a:cubicBezTo>
                  <a:lnTo>
                    <a:pt x="11270" y="4745"/>
                  </a:lnTo>
                  <a:cubicBezTo>
                    <a:pt x="11254" y="4734"/>
                    <a:pt x="11266" y="4700"/>
                    <a:pt x="11275" y="4692"/>
                  </a:cubicBezTo>
                  <a:cubicBezTo>
                    <a:pt x="11285" y="4683"/>
                    <a:pt x="11254" y="4644"/>
                    <a:pt x="11238" y="4632"/>
                  </a:cubicBezTo>
                  <a:cubicBezTo>
                    <a:pt x="11238" y="4631"/>
                    <a:pt x="11237" y="4631"/>
                    <a:pt x="11237" y="4631"/>
                  </a:cubicBezTo>
                  <a:cubicBezTo>
                    <a:pt x="11216" y="4631"/>
                    <a:pt x="11104" y="4784"/>
                    <a:pt x="11064" y="4849"/>
                  </a:cubicBezTo>
                  <a:cubicBezTo>
                    <a:pt x="11027" y="4909"/>
                    <a:pt x="10973" y="4939"/>
                    <a:pt x="10953" y="4939"/>
                  </a:cubicBezTo>
                  <a:cubicBezTo>
                    <a:pt x="10950" y="4939"/>
                    <a:pt x="10948" y="4939"/>
                    <a:pt x="10947" y="4937"/>
                  </a:cubicBezTo>
                  <a:cubicBezTo>
                    <a:pt x="10936" y="4928"/>
                    <a:pt x="10908" y="4849"/>
                    <a:pt x="10905" y="4822"/>
                  </a:cubicBezTo>
                  <a:cubicBezTo>
                    <a:pt x="10902" y="4795"/>
                    <a:pt x="10867" y="4750"/>
                    <a:pt x="10828" y="4725"/>
                  </a:cubicBezTo>
                  <a:lnTo>
                    <a:pt x="10795" y="4699"/>
                  </a:lnTo>
                  <a:lnTo>
                    <a:pt x="10785" y="4691"/>
                  </a:lnTo>
                  <a:cubicBezTo>
                    <a:pt x="10787" y="4682"/>
                    <a:pt x="10774" y="4678"/>
                    <a:pt x="10759" y="4678"/>
                  </a:cubicBezTo>
                  <a:cubicBezTo>
                    <a:pt x="10742" y="4678"/>
                    <a:pt x="10724" y="4684"/>
                    <a:pt x="10728" y="4696"/>
                  </a:cubicBezTo>
                  <a:cubicBezTo>
                    <a:pt x="10734" y="4718"/>
                    <a:pt x="10780" y="4821"/>
                    <a:pt x="10800" y="4851"/>
                  </a:cubicBezTo>
                  <a:cubicBezTo>
                    <a:pt x="10820" y="4881"/>
                    <a:pt x="10699" y="4981"/>
                    <a:pt x="10663" y="5026"/>
                  </a:cubicBezTo>
                  <a:cubicBezTo>
                    <a:pt x="10628" y="5070"/>
                    <a:pt x="10532" y="5085"/>
                    <a:pt x="10505" y="5090"/>
                  </a:cubicBezTo>
                  <a:cubicBezTo>
                    <a:pt x="10478" y="5096"/>
                    <a:pt x="10423" y="5142"/>
                    <a:pt x="10383" y="5192"/>
                  </a:cubicBezTo>
                  <a:lnTo>
                    <a:pt x="10290" y="5131"/>
                  </a:lnTo>
                  <a:lnTo>
                    <a:pt x="10279" y="5125"/>
                  </a:lnTo>
                  <a:cubicBezTo>
                    <a:pt x="10278" y="5125"/>
                    <a:pt x="10278" y="5125"/>
                    <a:pt x="10277" y="5125"/>
                  </a:cubicBezTo>
                  <a:cubicBezTo>
                    <a:pt x="10259" y="5125"/>
                    <a:pt x="10203" y="5154"/>
                    <a:pt x="10149" y="5192"/>
                  </a:cubicBezTo>
                  <a:lnTo>
                    <a:pt x="10076" y="5202"/>
                  </a:lnTo>
                  <a:lnTo>
                    <a:pt x="10052" y="5205"/>
                  </a:lnTo>
                  <a:cubicBezTo>
                    <a:pt x="10035" y="5227"/>
                    <a:pt x="10052" y="5296"/>
                    <a:pt x="10067" y="5296"/>
                  </a:cubicBezTo>
                  <a:cubicBezTo>
                    <a:pt x="10069" y="5296"/>
                    <a:pt x="10071" y="5295"/>
                    <a:pt x="10073" y="5291"/>
                  </a:cubicBezTo>
                  <a:cubicBezTo>
                    <a:pt x="10078" y="5281"/>
                    <a:pt x="10102" y="5277"/>
                    <a:pt x="10130" y="5277"/>
                  </a:cubicBezTo>
                  <a:cubicBezTo>
                    <a:pt x="10164" y="5277"/>
                    <a:pt x="10204" y="5283"/>
                    <a:pt x="10223" y="5290"/>
                  </a:cubicBezTo>
                  <a:cubicBezTo>
                    <a:pt x="10257" y="5303"/>
                    <a:pt x="10230" y="5362"/>
                    <a:pt x="10164" y="5421"/>
                  </a:cubicBezTo>
                  <a:lnTo>
                    <a:pt x="10066" y="5355"/>
                  </a:lnTo>
                  <a:cubicBezTo>
                    <a:pt x="10045" y="5342"/>
                    <a:pt x="10024" y="5333"/>
                    <a:pt x="10006" y="5333"/>
                  </a:cubicBezTo>
                  <a:cubicBezTo>
                    <a:pt x="9987" y="5333"/>
                    <a:pt x="9970" y="5342"/>
                    <a:pt x="9957" y="5365"/>
                  </a:cubicBezTo>
                  <a:lnTo>
                    <a:pt x="9900" y="5468"/>
                  </a:lnTo>
                  <a:cubicBezTo>
                    <a:pt x="9778" y="5469"/>
                    <a:pt x="9650" y="5493"/>
                    <a:pt x="9640" y="5503"/>
                  </a:cubicBezTo>
                  <a:cubicBezTo>
                    <a:pt x="9631" y="5511"/>
                    <a:pt x="9533" y="5661"/>
                    <a:pt x="9535" y="5722"/>
                  </a:cubicBezTo>
                  <a:cubicBezTo>
                    <a:pt x="9536" y="5783"/>
                    <a:pt x="9544" y="5834"/>
                    <a:pt x="9555" y="5834"/>
                  </a:cubicBezTo>
                  <a:lnTo>
                    <a:pt x="9563" y="5836"/>
                  </a:lnTo>
                  <a:cubicBezTo>
                    <a:pt x="9567" y="5836"/>
                    <a:pt x="9571" y="5836"/>
                    <a:pt x="9574" y="5836"/>
                  </a:cubicBezTo>
                  <a:cubicBezTo>
                    <a:pt x="9591" y="5836"/>
                    <a:pt x="9608" y="5833"/>
                    <a:pt x="9625" y="5833"/>
                  </a:cubicBezTo>
                  <a:cubicBezTo>
                    <a:pt x="9648" y="5833"/>
                    <a:pt x="9669" y="5840"/>
                    <a:pt x="9677" y="5869"/>
                  </a:cubicBezTo>
                  <a:cubicBezTo>
                    <a:pt x="9680" y="5882"/>
                    <a:pt x="9674" y="5908"/>
                    <a:pt x="9667" y="5909"/>
                  </a:cubicBezTo>
                  <a:cubicBezTo>
                    <a:pt x="9636" y="5915"/>
                    <a:pt x="9600" y="5926"/>
                    <a:pt x="9569" y="5926"/>
                  </a:cubicBezTo>
                  <a:cubicBezTo>
                    <a:pt x="9558" y="5926"/>
                    <a:pt x="9547" y="5924"/>
                    <a:pt x="9538" y="5921"/>
                  </a:cubicBezTo>
                  <a:lnTo>
                    <a:pt x="9503" y="5908"/>
                  </a:lnTo>
                  <a:cubicBezTo>
                    <a:pt x="9477" y="5869"/>
                    <a:pt x="9386" y="5664"/>
                    <a:pt x="9350" y="5602"/>
                  </a:cubicBezTo>
                  <a:cubicBezTo>
                    <a:pt x="9317" y="5538"/>
                    <a:pt x="9269" y="5439"/>
                    <a:pt x="9266" y="5418"/>
                  </a:cubicBezTo>
                  <a:cubicBezTo>
                    <a:pt x="9264" y="5406"/>
                    <a:pt x="9249" y="5400"/>
                    <a:pt x="9228" y="5400"/>
                  </a:cubicBezTo>
                  <a:cubicBezTo>
                    <a:pt x="9216" y="5400"/>
                    <a:pt x="9201" y="5402"/>
                    <a:pt x="9185" y="5407"/>
                  </a:cubicBezTo>
                  <a:lnTo>
                    <a:pt x="9137" y="5384"/>
                  </a:lnTo>
                  <a:lnTo>
                    <a:pt x="9112" y="5373"/>
                  </a:lnTo>
                  <a:lnTo>
                    <a:pt x="9112" y="5373"/>
                  </a:lnTo>
                  <a:cubicBezTo>
                    <a:pt x="9102" y="5407"/>
                    <a:pt x="9113" y="5482"/>
                    <a:pt x="9134" y="5536"/>
                  </a:cubicBezTo>
                  <a:lnTo>
                    <a:pt x="9019" y="5562"/>
                  </a:lnTo>
                  <a:cubicBezTo>
                    <a:pt x="9003" y="5567"/>
                    <a:pt x="8976" y="5565"/>
                    <a:pt x="8971" y="5573"/>
                  </a:cubicBezTo>
                  <a:cubicBezTo>
                    <a:pt x="8960" y="5591"/>
                    <a:pt x="8960" y="5613"/>
                    <a:pt x="8958" y="5634"/>
                  </a:cubicBezTo>
                  <a:lnTo>
                    <a:pt x="8958" y="5636"/>
                  </a:lnTo>
                  <a:cubicBezTo>
                    <a:pt x="8959" y="5636"/>
                    <a:pt x="8960" y="5636"/>
                    <a:pt x="8961" y="5636"/>
                  </a:cubicBezTo>
                  <a:cubicBezTo>
                    <a:pt x="8991" y="5636"/>
                    <a:pt x="9140" y="5600"/>
                    <a:pt x="9198" y="5583"/>
                  </a:cubicBezTo>
                  <a:cubicBezTo>
                    <a:pt x="9204" y="5581"/>
                    <a:pt x="9210" y="5580"/>
                    <a:pt x="9214" y="5580"/>
                  </a:cubicBezTo>
                  <a:cubicBezTo>
                    <a:pt x="9258" y="5580"/>
                    <a:pt x="9251" y="5647"/>
                    <a:pt x="9232" y="5664"/>
                  </a:cubicBezTo>
                  <a:cubicBezTo>
                    <a:pt x="9213" y="5685"/>
                    <a:pt x="9141" y="5709"/>
                    <a:pt x="9118" y="5721"/>
                  </a:cubicBezTo>
                  <a:cubicBezTo>
                    <a:pt x="9106" y="5727"/>
                    <a:pt x="9077" y="5731"/>
                    <a:pt x="9049" y="5731"/>
                  </a:cubicBezTo>
                  <a:cubicBezTo>
                    <a:pt x="9028" y="5731"/>
                    <a:pt x="9008" y="5729"/>
                    <a:pt x="8998" y="5724"/>
                  </a:cubicBezTo>
                  <a:cubicBezTo>
                    <a:pt x="8993" y="5722"/>
                    <a:pt x="8989" y="5721"/>
                    <a:pt x="8984" y="5721"/>
                  </a:cubicBezTo>
                  <a:cubicBezTo>
                    <a:pt x="8966" y="5721"/>
                    <a:pt x="8955" y="5739"/>
                    <a:pt x="8958" y="5767"/>
                  </a:cubicBezTo>
                  <a:lnTo>
                    <a:pt x="8950" y="5794"/>
                  </a:lnTo>
                  <a:lnTo>
                    <a:pt x="8942" y="5821"/>
                  </a:lnTo>
                  <a:cubicBezTo>
                    <a:pt x="8924" y="5845"/>
                    <a:pt x="9035" y="5897"/>
                    <a:pt x="9077" y="5906"/>
                  </a:cubicBezTo>
                  <a:cubicBezTo>
                    <a:pt x="9118" y="5918"/>
                    <a:pt x="9221" y="5948"/>
                    <a:pt x="9242" y="5962"/>
                  </a:cubicBezTo>
                  <a:cubicBezTo>
                    <a:pt x="9264" y="5975"/>
                    <a:pt x="9232" y="5998"/>
                    <a:pt x="9169" y="6012"/>
                  </a:cubicBezTo>
                  <a:lnTo>
                    <a:pt x="9112" y="6014"/>
                  </a:lnTo>
                  <a:cubicBezTo>
                    <a:pt x="9085" y="6014"/>
                    <a:pt x="9056" y="5980"/>
                    <a:pt x="9027" y="5964"/>
                  </a:cubicBezTo>
                  <a:cubicBezTo>
                    <a:pt x="9000" y="5950"/>
                    <a:pt x="8948" y="5927"/>
                    <a:pt x="8940" y="5927"/>
                  </a:cubicBezTo>
                  <a:cubicBezTo>
                    <a:pt x="8939" y="5927"/>
                    <a:pt x="8939" y="5927"/>
                    <a:pt x="8939" y="5927"/>
                  </a:cubicBezTo>
                  <a:lnTo>
                    <a:pt x="8875" y="5996"/>
                  </a:lnTo>
                  <a:cubicBezTo>
                    <a:pt x="8811" y="5958"/>
                    <a:pt x="8743" y="5860"/>
                    <a:pt x="8719" y="5844"/>
                  </a:cubicBezTo>
                  <a:cubicBezTo>
                    <a:pt x="8695" y="5826"/>
                    <a:pt x="8683" y="5785"/>
                    <a:pt x="8687" y="5773"/>
                  </a:cubicBezTo>
                  <a:cubicBezTo>
                    <a:pt x="8691" y="5762"/>
                    <a:pt x="8727" y="5730"/>
                    <a:pt x="8769" y="5700"/>
                  </a:cubicBezTo>
                  <a:lnTo>
                    <a:pt x="8803" y="5705"/>
                  </a:lnTo>
                  <a:lnTo>
                    <a:pt x="8828" y="5706"/>
                  </a:lnTo>
                  <a:cubicBezTo>
                    <a:pt x="8848" y="5740"/>
                    <a:pt x="8866" y="5758"/>
                    <a:pt x="8879" y="5758"/>
                  </a:cubicBezTo>
                  <a:cubicBezTo>
                    <a:pt x="8887" y="5758"/>
                    <a:pt x="8893" y="5750"/>
                    <a:pt x="8894" y="5733"/>
                  </a:cubicBezTo>
                  <a:lnTo>
                    <a:pt x="8897" y="5713"/>
                  </a:lnTo>
                  <a:lnTo>
                    <a:pt x="8904" y="5656"/>
                  </a:lnTo>
                  <a:cubicBezTo>
                    <a:pt x="8897" y="5594"/>
                    <a:pt x="8883" y="5533"/>
                    <a:pt x="8872" y="5522"/>
                  </a:cubicBezTo>
                  <a:lnTo>
                    <a:pt x="8859" y="5519"/>
                  </a:lnTo>
                  <a:cubicBezTo>
                    <a:pt x="8853" y="5518"/>
                    <a:pt x="8845" y="5517"/>
                    <a:pt x="8837" y="5517"/>
                  </a:cubicBezTo>
                  <a:cubicBezTo>
                    <a:pt x="8825" y="5517"/>
                    <a:pt x="8812" y="5519"/>
                    <a:pt x="8808" y="5524"/>
                  </a:cubicBezTo>
                  <a:lnTo>
                    <a:pt x="8724" y="5612"/>
                  </a:lnTo>
                  <a:cubicBezTo>
                    <a:pt x="8635" y="5709"/>
                    <a:pt x="8667" y="5943"/>
                    <a:pt x="8723" y="5998"/>
                  </a:cubicBezTo>
                  <a:cubicBezTo>
                    <a:pt x="8780" y="6054"/>
                    <a:pt x="8683" y="6100"/>
                    <a:pt x="8643" y="6100"/>
                  </a:cubicBezTo>
                  <a:cubicBezTo>
                    <a:pt x="8604" y="6100"/>
                    <a:pt x="8506" y="6052"/>
                    <a:pt x="8486" y="6023"/>
                  </a:cubicBezTo>
                  <a:cubicBezTo>
                    <a:pt x="8483" y="6019"/>
                    <a:pt x="8479" y="6017"/>
                    <a:pt x="8474" y="6017"/>
                  </a:cubicBezTo>
                  <a:cubicBezTo>
                    <a:pt x="8446" y="6017"/>
                    <a:pt x="8388" y="6078"/>
                    <a:pt x="8345" y="6087"/>
                  </a:cubicBezTo>
                  <a:cubicBezTo>
                    <a:pt x="8297" y="6098"/>
                    <a:pt x="8371" y="6115"/>
                    <a:pt x="8421" y="6115"/>
                  </a:cubicBezTo>
                  <a:cubicBezTo>
                    <a:pt x="8424" y="6115"/>
                    <a:pt x="8426" y="6115"/>
                    <a:pt x="8428" y="6114"/>
                  </a:cubicBezTo>
                  <a:cubicBezTo>
                    <a:pt x="8429" y="6114"/>
                    <a:pt x="8429" y="6114"/>
                    <a:pt x="8430" y="6114"/>
                  </a:cubicBezTo>
                  <a:cubicBezTo>
                    <a:pt x="8478" y="6114"/>
                    <a:pt x="8450" y="6171"/>
                    <a:pt x="8423" y="6195"/>
                  </a:cubicBezTo>
                  <a:cubicBezTo>
                    <a:pt x="8398" y="6217"/>
                    <a:pt x="8338" y="6243"/>
                    <a:pt x="8294" y="6249"/>
                  </a:cubicBezTo>
                  <a:lnTo>
                    <a:pt x="8279" y="6295"/>
                  </a:lnTo>
                  <a:lnTo>
                    <a:pt x="8274" y="6311"/>
                  </a:lnTo>
                  <a:cubicBezTo>
                    <a:pt x="8271" y="6312"/>
                    <a:pt x="8267" y="6313"/>
                    <a:pt x="8263" y="6313"/>
                  </a:cubicBezTo>
                  <a:cubicBezTo>
                    <a:pt x="8221" y="6313"/>
                    <a:pt x="8115" y="6280"/>
                    <a:pt x="8046" y="6280"/>
                  </a:cubicBezTo>
                  <a:cubicBezTo>
                    <a:pt x="8024" y="6280"/>
                    <a:pt x="8005" y="6284"/>
                    <a:pt x="7994" y="6292"/>
                  </a:cubicBezTo>
                  <a:cubicBezTo>
                    <a:pt x="7954" y="6323"/>
                    <a:pt x="7838" y="6356"/>
                    <a:pt x="7795" y="6356"/>
                  </a:cubicBezTo>
                  <a:cubicBezTo>
                    <a:pt x="7784" y="6356"/>
                    <a:pt x="7778" y="6354"/>
                    <a:pt x="7779" y="6348"/>
                  </a:cubicBezTo>
                  <a:cubicBezTo>
                    <a:pt x="7783" y="6338"/>
                    <a:pt x="7781" y="6334"/>
                    <a:pt x="7778" y="6334"/>
                  </a:cubicBezTo>
                  <a:cubicBezTo>
                    <a:pt x="7773" y="6334"/>
                    <a:pt x="7762" y="6342"/>
                    <a:pt x="7754" y="6351"/>
                  </a:cubicBezTo>
                  <a:cubicBezTo>
                    <a:pt x="7741" y="6369"/>
                    <a:pt x="7800" y="6539"/>
                    <a:pt x="7746" y="6576"/>
                  </a:cubicBezTo>
                  <a:cubicBezTo>
                    <a:pt x="7721" y="6592"/>
                    <a:pt x="7673" y="6597"/>
                    <a:pt x="7624" y="6597"/>
                  </a:cubicBezTo>
                  <a:cubicBezTo>
                    <a:pt x="7566" y="6597"/>
                    <a:pt x="7505" y="6589"/>
                    <a:pt x="7480" y="6580"/>
                  </a:cubicBezTo>
                  <a:cubicBezTo>
                    <a:pt x="7476" y="6579"/>
                    <a:pt x="7472" y="6578"/>
                    <a:pt x="7469" y="6578"/>
                  </a:cubicBezTo>
                  <a:cubicBezTo>
                    <a:pt x="7431" y="6578"/>
                    <a:pt x="7418" y="6657"/>
                    <a:pt x="7418" y="6686"/>
                  </a:cubicBezTo>
                  <a:cubicBezTo>
                    <a:pt x="7418" y="6717"/>
                    <a:pt x="7325" y="6742"/>
                    <a:pt x="7288" y="6742"/>
                  </a:cubicBezTo>
                  <a:cubicBezTo>
                    <a:pt x="7253" y="6742"/>
                    <a:pt x="7184" y="6779"/>
                    <a:pt x="7137" y="6822"/>
                  </a:cubicBezTo>
                  <a:lnTo>
                    <a:pt x="7109" y="6923"/>
                  </a:lnTo>
                  <a:lnTo>
                    <a:pt x="7101" y="6955"/>
                  </a:lnTo>
                  <a:cubicBezTo>
                    <a:pt x="7084" y="6972"/>
                    <a:pt x="7067" y="6977"/>
                    <a:pt x="7052" y="6977"/>
                  </a:cubicBezTo>
                  <a:cubicBezTo>
                    <a:pt x="7027" y="6977"/>
                    <a:pt x="7008" y="6962"/>
                    <a:pt x="7006" y="6952"/>
                  </a:cubicBezTo>
                  <a:cubicBezTo>
                    <a:pt x="7003" y="6936"/>
                    <a:pt x="6979" y="6926"/>
                    <a:pt x="6950" y="6926"/>
                  </a:cubicBezTo>
                  <a:cubicBezTo>
                    <a:pt x="6946" y="6926"/>
                    <a:pt x="6943" y="6926"/>
                    <a:pt x="6939" y="6926"/>
                  </a:cubicBezTo>
                  <a:lnTo>
                    <a:pt x="6923" y="6918"/>
                  </a:lnTo>
                  <a:lnTo>
                    <a:pt x="6870" y="6896"/>
                  </a:lnTo>
                  <a:cubicBezTo>
                    <a:pt x="6848" y="6881"/>
                    <a:pt x="6829" y="6874"/>
                    <a:pt x="6815" y="6874"/>
                  </a:cubicBezTo>
                  <a:cubicBezTo>
                    <a:pt x="6796" y="6874"/>
                    <a:pt x="6786" y="6887"/>
                    <a:pt x="6790" y="6910"/>
                  </a:cubicBezTo>
                  <a:lnTo>
                    <a:pt x="6819" y="6931"/>
                  </a:lnTo>
                  <a:lnTo>
                    <a:pt x="6908" y="6997"/>
                  </a:lnTo>
                  <a:cubicBezTo>
                    <a:pt x="6886" y="7081"/>
                    <a:pt x="6830" y="7143"/>
                    <a:pt x="6815" y="7143"/>
                  </a:cubicBezTo>
                  <a:cubicBezTo>
                    <a:pt x="6815" y="7143"/>
                    <a:pt x="6814" y="7143"/>
                    <a:pt x="6814" y="7143"/>
                  </a:cubicBezTo>
                  <a:cubicBezTo>
                    <a:pt x="6801" y="7139"/>
                    <a:pt x="6708" y="7093"/>
                    <a:pt x="6607" y="7038"/>
                  </a:cubicBezTo>
                  <a:lnTo>
                    <a:pt x="6554" y="7144"/>
                  </a:lnTo>
                  <a:lnTo>
                    <a:pt x="6540" y="7175"/>
                  </a:lnTo>
                  <a:cubicBezTo>
                    <a:pt x="6533" y="7202"/>
                    <a:pt x="6507" y="7219"/>
                    <a:pt x="6477" y="7219"/>
                  </a:cubicBezTo>
                  <a:cubicBezTo>
                    <a:pt x="6469" y="7219"/>
                    <a:pt x="6460" y="7217"/>
                    <a:pt x="6452" y="7215"/>
                  </a:cubicBezTo>
                  <a:lnTo>
                    <a:pt x="6446" y="7221"/>
                  </a:lnTo>
                  <a:cubicBezTo>
                    <a:pt x="6420" y="7247"/>
                    <a:pt x="6410" y="7287"/>
                    <a:pt x="6382" y="7309"/>
                  </a:cubicBezTo>
                  <a:cubicBezTo>
                    <a:pt x="6370" y="7319"/>
                    <a:pt x="6340" y="7326"/>
                    <a:pt x="6318" y="7326"/>
                  </a:cubicBezTo>
                  <a:cubicBezTo>
                    <a:pt x="6307" y="7326"/>
                    <a:pt x="6297" y="7324"/>
                    <a:pt x="6292" y="7320"/>
                  </a:cubicBezTo>
                  <a:lnTo>
                    <a:pt x="6199" y="7256"/>
                  </a:lnTo>
                  <a:lnTo>
                    <a:pt x="6199" y="7256"/>
                  </a:lnTo>
                  <a:cubicBezTo>
                    <a:pt x="6180" y="7317"/>
                    <a:pt x="6209" y="7408"/>
                    <a:pt x="6226" y="7424"/>
                  </a:cubicBezTo>
                  <a:cubicBezTo>
                    <a:pt x="6244" y="7440"/>
                    <a:pt x="6218" y="7498"/>
                    <a:pt x="6199" y="7520"/>
                  </a:cubicBezTo>
                  <a:cubicBezTo>
                    <a:pt x="6182" y="7539"/>
                    <a:pt x="6189" y="7553"/>
                    <a:pt x="6215" y="7553"/>
                  </a:cubicBezTo>
                  <a:cubicBezTo>
                    <a:pt x="6217" y="7553"/>
                    <a:pt x="6220" y="7553"/>
                    <a:pt x="6223" y="7552"/>
                  </a:cubicBezTo>
                  <a:lnTo>
                    <a:pt x="6244" y="7562"/>
                  </a:lnTo>
                  <a:cubicBezTo>
                    <a:pt x="6274" y="7576"/>
                    <a:pt x="6299" y="7608"/>
                    <a:pt x="6331" y="7608"/>
                  </a:cubicBezTo>
                  <a:cubicBezTo>
                    <a:pt x="6343" y="7608"/>
                    <a:pt x="6358" y="7603"/>
                    <a:pt x="6374" y="7588"/>
                  </a:cubicBezTo>
                  <a:cubicBezTo>
                    <a:pt x="6386" y="7575"/>
                    <a:pt x="6338" y="7527"/>
                    <a:pt x="6345" y="7500"/>
                  </a:cubicBezTo>
                  <a:lnTo>
                    <a:pt x="6349" y="7485"/>
                  </a:lnTo>
                  <a:cubicBezTo>
                    <a:pt x="6401" y="7479"/>
                    <a:pt x="6490" y="7399"/>
                    <a:pt x="6470" y="7376"/>
                  </a:cubicBezTo>
                  <a:cubicBezTo>
                    <a:pt x="6449" y="7354"/>
                    <a:pt x="6546" y="7336"/>
                    <a:pt x="6583" y="7336"/>
                  </a:cubicBezTo>
                  <a:cubicBezTo>
                    <a:pt x="6622" y="7336"/>
                    <a:pt x="6668" y="7261"/>
                    <a:pt x="6673" y="7237"/>
                  </a:cubicBezTo>
                  <a:cubicBezTo>
                    <a:pt x="6674" y="7233"/>
                    <a:pt x="6676" y="7231"/>
                    <a:pt x="6679" y="7231"/>
                  </a:cubicBezTo>
                  <a:cubicBezTo>
                    <a:pt x="6691" y="7231"/>
                    <a:pt x="6720" y="7267"/>
                    <a:pt x="6750" y="7323"/>
                  </a:cubicBezTo>
                  <a:lnTo>
                    <a:pt x="6851" y="7253"/>
                  </a:lnTo>
                  <a:lnTo>
                    <a:pt x="6851" y="7253"/>
                  </a:lnTo>
                  <a:cubicBezTo>
                    <a:pt x="6872" y="7271"/>
                    <a:pt x="6841" y="7407"/>
                    <a:pt x="6777" y="7420"/>
                  </a:cubicBezTo>
                  <a:cubicBezTo>
                    <a:pt x="6711" y="7432"/>
                    <a:pt x="6556" y="7448"/>
                    <a:pt x="6516" y="7456"/>
                  </a:cubicBezTo>
                  <a:cubicBezTo>
                    <a:pt x="6476" y="7466"/>
                    <a:pt x="6455" y="7528"/>
                    <a:pt x="6468" y="7596"/>
                  </a:cubicBezTo>
                  <a:lnTo>
                    <a:pt x="6431" y="7629"/>
                  </a:lnTo>
                  <a:lnTo>
                    <a:pt x="6367" y="7684"/>
                  </a:lnTo>
                  <a:cubicBezTo>
                    <a:pt x="6282" y="7731"/>
                    <a:pt x="6201" y="7769"/>
                    <a:pt x="6182" y="7769"/>
                  </a:cubicBezTo>
                  <a:cubicBezTo>
                    <a:pt x="6181" y="7769"/>
                    <a:pt x="6180" y="7769"/>
                    <a:pt x="6180" y="7769"/>
                  </a:cubicBezTo>
                  <a:lnTo>
                    <a:pt x="6167" y="7767"/>
                  </a:lnTo>
                  <a:lnTo>
                    <a:pt x="6106" y="7757"/>
                  </a:lnTo>
                  <a:cubicBezTo>
                    <a:pt x="6103" y="7757"/>
                    <a:pt x="6099" y="7757"/>
                    <a:pt x="6095" y="7757"/>
                  </a:cubicBezTo>
                  <a:cubicBezTo>
                    <a:pt x="6025" y="7757"/>
                    <a:pt x="5880" y="7807"/>
                    <a:pt x="5843" y="7834"/>
                  </a:cubicBezTo>
                  <a:cubicBezTo>
                    <a:pt x="5810" y="7858"/>
                    <a:pt x="5723" y="7929"/>
                    <a:pt x="5685" y="7929"/>
                  </a:cubicBezTo>
                  <a:cubicBezTo>
                    <a:pt x="5680" y="7929"/>
                    <a:pt x="5675" y="7927"/>
                    <a:pt x="5672" y="7924"/>
                  </a:cubicBezTo>
                  <a:cubicBezTo>
                    <a:pt x="5667" y="7919"/>
                    <a:pt x="5661" y="7916"/>
                    <a:pt x="5654" y="7916"/>
                  </a:cubicBezTo>
                  <a:cubicBezTo>
                    <a:pt x="5627" y="7916"/>
                    <a:pt x="5588" y="7950"/>
                    <a:pt x="5573" y="7974"/>
                  </a:cubicBezTo>
                  <a:cubicBezTo>
                    <a:pt x="5563" y="7991"/>
                    <a:pt x="5573" y="8000"/>
                    <a:pt x="5598" y="8000"/>
                  </a:cubicBezTo>
                  <a:cubicBezTo>
                    <a:pt x="5617" y="8000"/>
                    <a:pt x="5644" y="7994"/>
                    <a:pt x="5677" y="7983"/>
                  </a:cubicBezTo>
                  <a:lnTo>
                    <a:pt x="5731" y="7970"/>
                  </a:lnTo>
                  <a:cubicBezTo>
                    <a:pt x="5732" y="7970"/>
                    <a:pt x="5733" y="7970"/>
                    <a:pt x="5734" y="7970"/>
                  </a:cubicBezTo>
                  <a:cubicBezTo>
                    <a:pt x="5745" y="7970"/>
                    <a:pt x="5766" y="7984"/>
                    <a:pt x="5771" y="7994"/>
                  </a:cubicBezTo>
                  <a:cubicBezTo>
                    <a:pt x="5778" y="8006"/>
                    <a:pt x="5778" y="8031"/>
                    <a:pt x="5770" y="8036"/>
                  </a:cubicBezTo>
                  <a:cubicBezTo>
                    <a:pt x="5707" y="8076"/>
                    <a:pt x="5643" y="8115"/>
                    <a:pt x="5576" y="8148"/>
                  </a:cubicBezTo>
                  <a:cubicBezTo>
                    <a:pt x="5573" y="8150"/>
                    <a:pt x="5567" y="8150"/>
                    <a:pt x="5562" y="8150"/>
                  </a:cubicBezTo>
                  <a:cubicBezTo>
                    <a:pt x="5541" y="8150"/>
                    <a:pt x="5510" y="8142"/>
                    <a:pt x="5504" y="8132"/>
                  </a:cubicBezTo>
                  <a:lnTo>
                    <a:pt x="5475" y="8089"/>
                  </a:lnTo>
                  <a:cubicBezTo>
                    <a:pt x="5421" y="8063"/>
                    <a:pt x="5304" y="7934"/>
                    <a:pt x="5237" y="7932"/>
                  </a:cubicBezTo>
                  <a:cubicBezTo>
                    <a:pt x="5230" y="7932"/>
                    <a:pt x="5224" y="7932"/>
                    <a:pt x="5219" y="7932"/>
                  </a:cubicBezTo>
                  <a:cubicBezTo>
                    <a:pt x="5168" y="7932"/>
                    <a:pt x="5174" y="7945"/>
                    <a:pt x="5233" y="7962"/>
                  </a:cubicBezTo>
                  <a:lnTo>
                    <a:pt x="5254" y="7980"/>
                  </a:lnTo>
                  <a:lnTo>
                    <a:pt x="5275" y="7999"/>
                  </a:lnTo>
                  <a:cubicBezTo>
                    <a:pt x="5286" y="8030"/>
                    <a:pt x="5293" y="8131"/>
                    <a:pt x="5291" y="8223"/>
                  </a:cubicBezTo>
                  <a:lnTo>
                    <a:pt x="5238" y="8238"/>
                  </a:lnTo>
                  <a:cubicBezTo>
                    <a:pt x="5228" y="8241"/>
                    <a:pt x="5215" y="8242"/>
                    <a:pt x="5201" y="8242"/>
                  </a:cubicBezTo>
                  <a:cubicBezTo>
                    <a:pt x="5167" y="8242"/>
                    <a:pt x="5128" y="8234"/>
                    <a:pt x="5113" y="8219"/>
                  </a:cubicBezTo>
                  <a:cubicBezTo>
                    <a:pt x="5083" y="8190"/>
                    <a:pt x="5100" y="8153"/>
                    <a:pt x="5166" y="8147"/>
                  </a:cubicBezTo>
                  <a:lnTo>
                    <a:pt x="5189" y="8145"/>
                  </a:lnTo>
                  <a:cubicBezTo>
                    <a:pt x="5217" y="8111"/>
                    <a:pt x="5136" y="8057"/>
                    <a:pt x="5104" y="8050"/>
                  </a:cubicBezTo>
                  <a:cubicBezTo>
                    <a:pt x="5091" y="8047"/>
                    <a:pt x="5076" y="8046"/>
                    <a:pt x="5061" y="8046"/>
                  </a:cubicBezTo>
                  <a:cubicBezTo>
                    <a:pt x="5037" y="8046"/>
                    <a:pt x="5012" y="8049"/>
                    <a:pt x="4993" y="8055"/>
                  </a:cubicBezTo>
                  <a:lnTo>
                    <a:pt x="4969" y="8054"/>
                  </a:lnTo>
                  <a:cubicBezTo>
                    <a:pt x="4964" y="8053"/>
                    <a:pt x="4959" y="8053"/>
                    <a:pt x="4955" y="8053"/>
                  </a:cubicBezTo>
                  <a:cubicBezTo>
                    <a:pt x="4866" y="8053"/>
                    <a:pt x="4893" y="8112"/>
                    <a:pt x="4876" y="8156"/>
                  </a:cubicBezTo>
                  <a:lnTo>
                    <a:pt x="4857" y="8207"/>
                  </a:lnTo>
                  <a:cubicBezTo>
                    <a:pt x="4830" y="8206"/>
                    <a:pt x="4794" y="8203"/>
                    <a:pt x="4759" y="8203"/>
                  </a:cubicBezTo>
                  <a:cubicBezTo>
                    <a:pt x="4704" y="8203"/>
                    <a:pt x="4652" y="8209"/>
                    <a:pt x="4639" y="8228"/>
                  </a:cubicBezTo>
                  <a:cubicBezTo>
                    <a:pt x="4618" y="8259"/>
                    <a:pt x="4668" y="8329"/>
                    <a:pt x="4694" y="8347"/>
                  </a:cubicBezTo>
                  <a:cubicBezTo>
                    <a:pt x="4719" y="8364"/>
                    <a:pt x="4803" y="8417"/>
                    <a:pt x="4830" y="8419"/>
                  </a:cubicBezTo>
                  <a:cubicBezTo>
                    <a:pt x="4830" y="8419"/>
                    <a:pt x="4831" y="8419"/>
                    <a:pt x="4832" y="8419"/>
                  </a:cubicBezTo>
                  <a:cubicBezTo>
                    <a:pt x="4859" y="8419"/>
                    <a:pt x="4873" y="8346"/>
                    <a:pt x="4889" y="8321"/>
                  </a:cubicBezTo>
                  <a:cubicBezTo>
                    <a:pt x="4905" y="8295"/>
                    <a:pt x="4939" y="8254"/>
                    <a:pt x="4945" y="8233"/>
                  </a:cubicBezTo>
                  <a:cubicBezTo>
                    <a:pt x="4946" y="8228"/>
                    <a:pt x="4951" y="8226"/>
                    <a:pt x="4957" y="8226"/>
                  </a:cubicBezTo>
                  <a:cubicBezTo>
                    <a:pt x="4981" y="8226"/>
                    <a:pt x="5032" y="8255"/>
                    <a:pt x="5051" y="8271"/>
                  </a:cubicBezTo>
                  <a:cubicBezTo>
                    <a:pt x="5075" y="8291"/>
                    <a:pt x="4990" y="8364"/>
                    <a:pt x="4952" y="8385"/>
                  </a:cubicBezTo>
                  <a:cubicBezTo>
                    <a:pt x="4913" y="8406"/>
                    <a:pt x="4871" y="8462"/>
                    <a:pt x="4868" y="8476"/>
                  </a:cubicBezTo>
                  <a:cubicBezTo>
                    <a:pt x="4863" y="8492"/>
                    <a:pt x="4697" y="8499"/>
                    <a:pt x="4658" y="8539"/>
                  </a:cubicBezTo>
                  <a:cubicBezTo>
                    <a:pt x="4618" y="8579"/>
                    <a:pt x="4442" y="8672"/>
                    <a:pt x="4381" y="8681"/>
                  </a:cubicBezTo>
                  <a:cubicBezTo>
                    <a:pt x="4379" y="8682"/>
                    <a:pt x="4376" y="8682"/>
                    <a:pt x="4373" y="8683"/>
                  </a:cubicBezTo>
                  <a:lnTo>
                    <a:pt x="4373" y="8683"/>
                  </a:lnTo>
                  <a:cubicBezTo>
                    <a:pt x="4372" y="8728"/>
                    <a:pt x="4359" y="8773"/>
                    <a:pt x="4343" y="8785"/>
                  </a:cubicBezTo>
                  <a:cubicBezTo>
                    <a:pt x="4332" y="8794"/>
                    <a:pt x="4319" y="8798"/>
                    <a:pt x="4307" y="8798"/>
                  </a:cubicBezTo>
                  <a:cubicBezTo>
                    <a:pt x="4290" y="8798"/>
                    <a:pt x="4275" y="8788"/>
                    <a:pt x="4274" y="8766"/>
                  </a:cubicBezTo>
                  <a:cubicBezTo>
                    <a:pt x="4274" y="8762"/>
                    <a:pt x="4275" y="8755"/>
                    <a:pt x="4276" y="8746"/>
                  </a:cubicBezTo>
                  <a:lnTo>
                    <a:pt x="4276" y="8746"/>
                  </a:lnTo>
                  <a:cubicBezTo>
                    <a:pt x="4214" y="8798"/>
                    <a:pt x="4153" y="8864"/>
                    <a:pt x="4151" y="8878"/>
                  </a:cubicBezTo>
                  <a:cubicBezTo>
                    <a:pt x="4150" y="8892"/>
                    <a:pt x="4135" y="8896"/>
                    <a:pt x="4120" y="8896"/>
                  </a:cubicBezTo>
                  <a:cubicBezTo>
                    <a:pt x="4108" y="8896"/>
                    <a:pt x="4095" y="8893"/>
                    <a:pt x="4088" y="8890"/>
                  </a:cubicBezTo>
                  <a:cubicBezTo>
                    <a:pt x="4087" y="8889"/>
                    <a:pt x="4086" y="8889"/>
                    <a:pt x="4085" y="8889"/>
                  </a:cubicBezTo>
                  <a:cubicBezTo>
                    <a:pt x="4069" y="8889"/>
                    <a:pt x="4043" y="8922"/>
                    <a:pt x="4036" y="8939"/>
                  </a:cubicBezTo>
                  <a:cubicBezTo>
                    <a:pt x="4035" y="8941"/>
                    <a:pt x="4033" y="8942"/>
                    <a:pt x="4031" y="8942"/>
                  </a:cubicBezTo>
                  <a:cubicBezTo>
                    <a:pt x="4014" y="8942"/>
                    <a:pt x="3966" y="8885"/>
                    <a:pt x="3951" y="8859"/>
                  </a:cubicBezTo>
                  <a:cubicBezTo>
                    <a:pt x="3933" y="8830"/>
                    <a:pt x="4026" y="8753"/>
                    <a:pt x="4064" y="8734"/>
                  </a:cubicBezTo>
                  <a:cubicBezTo>
                    <a:pt x="4101" y="8715"/>
                    <a:pt x="4196" y="8670"/>
                    <a:pt x="4273" y="8632"/>
                  </a:cubicBezTo>
                  <a:lnTo>
                    <a:pt x="4304" y="8622"/>
                  </a:lnTo>
                  <a:lnTo>
                    <a:pt x="4304" y="8622"/>
                  </a:lnTo>
                  <a:cubicBezTo>
                    <a:pt x="4292" y="8670"/>
                    <a:pt x="4280" y="8718"/>
                    <a:pt x="4276" y="8746"/>
                  </a:cubicBezTo>
                  <a:lnTo>
                    <a:pt x="4276" y="8746"/>
                  </a:lnTo>
                  <a:cubicBezTo>
                    <a:pt x="4312" y="8716"/>
                    <a:pt x="4348" y="8691"/>
                    <a:pt x="4373" y="8683"/>
                  </a:cubicBezTo>
                  <a:lnTo>
                    <a:pt x="4373" y="8683"/>
                  </a:lnTo>
                  <a:cubicBezTo>
                    <a:pt x="4374" y="8655"/>
                    <a:pt x="4369" y="8626"/>
                    <a:pt x="4357" y="8606"/>
                  </a:cubicBezTo>
                  <a:lnTo>
                    <a:pt x="4357" y="8606"/>
                  </a:lnTo>
                  <a:lnTo>
                    <a:pt x="4353" y="8608"/>
                  </a:lnTo>
                  <a:lnTo>
                    <a:pt x="4304" y="8622"/>
                  </a:lnTo>
                  <a:lnTo>
                    <a:pt x="4304" y="8622"/>
                  </a:lnTo>
                  <a:cubicBezTo>
                    <a:pt x="4321" y="8560"/>
                    <a:pt x="4340" y="8498"/>
                    <a:pt x="4348" y="8481"/>
                  </a:cubicBezTo>
                  <a:cubicBezTo>
                    <a:pt x="4359" y="8460"/>
                    <a:pt x="4322" y="8444"/>
                    <a:pt x="4289" y="8444"/>
                  </a:cubicBezTo>
                  <a:cubicBezTo>
                    <a:pt x="4274" y="8444"/>
                    <a:pt x="4259" y="8448"/>
                    <a:pt x="4252" y="8456"/>
                  </a:cubicBezTo>
                  <a:cubicBezTo>
                    <a:pt x="4229" y="8481"/>
                    <a:pt x="4119" y="8568"/>
                    <a:pt x="4007" y="8648"/>
                  </a:cubicBezTo>
                  <a:lnTo>
                    <a:pt x="3925" y="8648"/>
                  </a:lnTo>
                  <a:cubicBezTo>
                    <a:pt x="3910" y="8648"/>
                    <a:pt x="3891" y="8651"/>
                    <a:pt x="3873" y="8651"/>
                  </a:cubicBezTo>
                  <a:cubicBezTo>
                    <a:pt x="3847" y="8651"/>
                    <a:pt x="3824" y="8644"/>
                    <a:pt x="3821" y="8609"/>
                  </a:cubicBezTo>
                  <a:lnTo>
                    <a:pt x="3816" y="8534"/>
                  </a:lnTo>
                  <a:lnTo>
                    <a:pt x="3816" y="8534"/>
                  </a:lnTo>
                  <a:cubicBezTo>
                    <a:pt x="3879" y="8546"/>
                    <a:pt x="3939" y="8555"/>
                    <a:pt x="3952" y="8555"/>
                  </a:cubicBezTo>
                  <a:cubicBezTo>
                    <a:pt x="3953" y="8555"/>
                    <a:pt x="3954" y="8555"/>
                    <a:pt x="3954" y="8555"/>
                  </a:cubicBezTo>
                  <a:cubicBezTo>
                    <a:pt x="3959" y="8555"/>
                    <a:pt x="3947" y="8507"/>
                    <a:pt x="3930" y="8449"/>
                  </a:cubicBezTo>
                  <a:lnTo>
                    <a:pt x="3951" y="8436"/>
                  </a:lnTo>
                  <a:lnTo>
                    <a:pt x="4032" y="8382"/>
                  </a:lnTo>
                  <a:cubicBezTo>
                    <a:pt x="3978" y="8355"/>
                    <a:pt x="3810" y="8313"/>
                    <a:pt x="3763" y="8303"/>
                  </a:cubicBezTo>
                  <a:cubicBezTo>
                    <a:pt x="3760" y="8303"/>
                    <a:pt x="3757" y="8303"/>
                    <a:pt x="3754" y="8303"/>
                  </a:cubicBezTo>
                  <a:cubicBezTo>
                    <a:pt x="3706" y="8303"/>
                    <a:pt x="3630" y="8364"/>
                    <a:pt x="3578" y="8448"/>
                  </a:cubicBezTo>
                  <a:lnTo>
                    <a:pt x="3486" y="8505"/>
                  </a:lnTo>
                  <a:cubicBezTo>
                    <a:pt x="3462" y="8520"/>
                    <a:pt x="3448" y="8544"/>
                    <a:pt x="3424" y="8556"/>
                  </a:cubicBezTo>
                  <a:cubicBezTo>
                    <a:pt x="3421" y="8558"/>
                    <a:pt x="3417" y="8559"/>
                    <a:pt x="3412" y="8559"/>
                  </a:cubicBezTo>
                  <a:cubicBezTo>
                    <a:pt x="3403" y="8559"/>
                    <a:pt x="3391" y="8556"/>
                    <a:pt x="3382" y="8556"/>
                  </a:cubicBezTo>
                  <a:cubicBezTo>
                    <a:pt x="3377" y="8556"/>
                    <a:pt x="3374" y="8557"/>
                    <a:pt x="3371" y="8558"/>
                  </a:cubicBezTo>
                  <a:lnTo>
                    <a:pt x="3321" y="8589"/>
                  </a:lnTo>
                  <a:cubicBezTo>
                    <a:pt x="3273" y="8625"/>
                    <a:pt x="3195" y="8755"/>
                    <a:pt x="3169" y="8834"/>
                  </a:cubicBezTo>
                  <a:cubicBezTo>
                    <a:pt x="3159" y="8867"/>
                    <a:pt x="3147" y="8904"/>
                    <a:pt x="3137" y="8940"/>
                  </a:cubicBezTo>
                  <a:lnTo>
                    <a:pt x="3137" y="8940"/>
                  </a:lnTo>
                  <a:cubicBezTo>
                    <a:pt x="3151" y="8858"/>
                    <a:pt x="3169" y="8762"/>
                    <a:pt x="3188" y="8673"/>
                  </a:cubicBezTo>
                  <a:lnTo>
                    <a:pt x="3188" y="8673"/>
                  </a:lnTo>
                  <a:lnTo>
                    <a:pt x="3091" y="8694"/>
                  </a:lnTo>
                  <a:lnTo>
                    <a:pt x="3032" y="8705"/>
                  </a:lnTo>
                  <a:cubicBezTo>
                    <a:pt x="3020" y="8705"/>
                    <a:pt x="3008" y="8705"/>
                    <a:pt x="2997" y="8705"/>
                  </a:cubicBezTo>
                  <a:cubicBezTo>
                    <a:pt x="2943" y="8705"/>
                    <a:pt x="2895" y="8708"/>
                    <a:pt x="2883" y="8713"/>
                  </a:cubicBezTo>
                  <a:cubicBezTo>
                    <a:pt x="2868" y="8720"/>
                    <a:pt x="2913" y="8789"/>
                    <a:pt x="2932" y="8810"/>
                  </a:cubicBezTo>
                  <a:cubicBezTo>
                    <a:pt x="2951" y="8830"/>
                    <a:pt x="2913" y="8890"/>
                    <a:pt x="2895" y="8902"/>
                  </a:cubicBezTo>
                  <a:cubicBezTo>
                    <a:pt x="2893" y="8904"/>
                    <a:pt x="2890" y="8905"/>
                    <a:pt x="2885" y="8905"/>
                  </a:cubicBezTo>
                  <a:cubicBezTo>
                    <a:pt x="2860" y="8905"/>
                    <a:pt x="2804" y="8876"/>
                    <a:pt x="2783" y="8859"/>
                  </a:cubicBezTo>
                  <a:cubicBezTo>
                    <a:pt x="2779" y="8856"/>
                    <a:pt x="2772" y="8854"/>
                    <a:pt x="2761" y="8854"/>
                  </a:cubicBezTo>
                  <a:cubicBezTo>
                    <a:pt x="2704" y="8854"/>
                    <a:pt x="2569" y="8896"/>
                    <a:pt x="2527" y="8914"/>
                  </a:cubicBezTo>
                  <a:cubicBezTo>
                    <a:pt x="2522" y="8916"/>
                    <a:pt x="2517" y="8917"/>
                    <a:pt x="2512" y="8917"/>
                  </a:cubicBezTo>
                  <a:cubicBezTo>
                    <a:pt x="2470" y="8917"/>
                    <a:pt x="2431" y="8837"/>
                    <a:pt x="2428" y="8808"/>
                  </a:cubicBezTo>
                  <a:cubicBezTo>
                    <a:pt x="2426" y="8777"/>
                    <a:pt x="2440" y="8753"/>
                    <a:pt x="2460" y="8753"/>
                  </a:cubicBezTo>
                  <a:cubicBezTo>
                    <a:pt x="2460" y="8753"/>
                    <a:pt x="2461" y="8753"/>
                    <a:pt x="2461" y="8753"/>
                  </a:cubicBezTo>
                  <a:lnTo>
                    <a:pt x="2474" y="8757"/>
                  </a:lnTo>
                  <a:lnTo>
                    <a:pt x="2543" y="8777"/>
                  </a:lnTo>
                  <a:cubicBezTo>
                    <a:pt x="2602" y="8747"/>
                    <a:pt x="2662" y="8688"/>
                    <a:pt x="2676" y="8646"/>
                  </a:cubicBezTo>
                  <a:lnTo>
                    <a:pt x="2706" y="8630"/>
                  </a:lnTo>
                  <a:lnTo>
                    <a:pt x="2740" y="8614"/>
                  </a:lnTo>
                  <a:cubicBezTo>
                    <a:pt x="2745" y="8614"/>
                    <a:pt x="2749" y="8614"/>
                    <a:pt x="2754" y="8614"/>
                  </a:cubicBezTo>
                  <a:cubicBezTo>
                    <a:pt x="2826" y="8614"/>
                    <a:pt x="2905" y="8592"/>
                    <a:pt x="2926" y="8569"/>
                  </a:cubicBezTo>
                  <a:cubicBezTo>
                    <a:pt x="2947" y="8547"/>
                    <a:pt x="2964" y="8523"/>
                    <a:pt x="2961" y="8516"/>
                  </a:cubicBezTo>
                  <a:lnTo>
                    <a:pt x="2950" y="8513"/>
                  </a:lnTo>
                  <a:cubicBezTo>
                    <a:pt x="2876" y="8497"/>
                    <a:pt x="2799" y="8481"/>
                    <a:pt x="2724" y="8468"/>
                  </a:cubicBezTo>
                  <a:lnTo>
                    <a:pt x="2646" y="8454"/>
                  </a:lnTo>
                  <a:cubicBezTo>
                    <a:pt x="2619" y="8405"/>
                    <a:pt x="2651" y="8350"/>
                    <a:pt x="2667" y="8350"/>
                  </a:cubicBezTo>
                  <a:cubicBezTo>
                    <a:pt x="2670" y="8350"/>
                    <a:pt x="2671" y="8351"/>
                    <a:pt x="2673" y="8353"/>
                  </a:cubicBezTo>
                  <a:cubicBezTo>
                    <a:pt x="2684" y="8372"/>
                    <a:pt x="2716" y="8398"/>
                    <a:pt x="2743" y="8409"/>
                  </a:cubicBezTo>
                  <a:lnTo>
                    <a:pt x="2750" y="8404"/>
                  </a:lnTo>
                  <a:lnTo>
                    <a:pt x="2799" y="8361"/>
                  </a:lnTo>
                  <a:cubicBezTo>
                    <a:pt x="2844" y="8387"/>
                    <a:pt x="2986" y="8470"/>
                    <a:pt x="3045" y="8470"/>
                  </a:cubicBezTo>
                  <a:cubicBezTo>
                    <a:pt x="3047" y="8470"/>
                    <a:pt x="3049" y="8470"/>
                    <a:pt x="3051" y="8470"/>
                  </a:cubicBezTo>
                  <a:cubicBezTo>
                    <a:pt x="3105" y="8464"/>
                    <a:pt x="3150" y="8353"/>
                    <a:pt x="3150" y="8308"/>
                  </a:cubicBezTo>
                  <a:cubicBezTo>
                    <a:pt x="3150" y="8275"/>
                    <a:pt x="3178" y="8266"/>
                    <a:pt x="3197" y="8266"/>
                  </a:cubicBezTo>
                  <a:cubicBezTo>
                    <a:pt x="3203" y="8266"/>
                    <a:pt x="3208" y="8267"/>
                    <a:pt x="3211" y="8268"/>
                  </a:cubicBezTo>
                  <a:cubicBezTo>
                    <a:pt x="3213" y="8270"/>
                    <a:pt x="3215" y="8270"/>
                    <a:pt x="3217" y="8270"/>
                  </a:cubicBezTo>
                  <a:cubicBezTo>
                    <a:pt x="3228" y="8270"/>
                    <a:pt x="3244" y="8256"/>
                    <a:pt x="3257" y="8235"/>
                  </a:cubicBezTo>
                  <a:lnTo>
                    <a:pt x="3253" y="8214"/>
                  </a:lnTo>
                  <a:lnTo>
                    <a:pt x="3248" y="8188"/>
                  </a:lnTo>
                  <a:cubicBezTo>
                    <a:pt x="3256" y="8167"/>
                    <a:pt x="3408" y="8139"/>
                    <a:pt x="3422" y="8129"/>
                  </a:cubicBezTo>
                  <a:cubicBezTo>
                    <a:pt x="3437" y="8119"/>
                    <a:pt x="3477" y="8089"/>
                    <a:pt x="3488" y="8079"/>
                  </a:cubicBezTo>
                  <a:cubicBezTo>
                    <a:pt x="3489" y="8079"/>
                    <a:pt x="3490" y="8078"/>
                    <a:pt x="3492" y="8078"/>
                  </a:cubicBezTo>
                  <a:cubicBezTo>
                    <a:pt x="3507" y="8078"/>
                    <a:pt x="3543" y="8112"/>
                    <a:pt x="3546" y="8131"/>
                  </a:cubicBezTo>
                  <a:cubicBezTo>
                    <a:pt x="3549" y="8151"/>
                    <a:pt x="3568" y="8188"/>
                    <a:pt x="3589" y="8212"/>
                  </a:cubicBezTo>
                  <a:lnTo>
                    <a:pt x="3614" y="8228"/>
                  </a:lnTo>
                  <a:lnTo>
                    <a:pt x="3621" y="8231"/>
                  </a:lnTo>
                  <a:cubicBezTo>
                    <a:pt x="3648" y="8215"/>
                    <a:pt x="3674" y="8183"/>
                    <a:pt x="3675" y="8161"/>
                  </a:cubicBezTo>
                  <a:lnTo>
                    <a:pt x="3674" y="8139"/>
                  </a:lnTo>
                  <a:lnTo>
                    <a:pt x="3669" y="8091"/>
                  </a:lnTo>
                  <a:cubicBezTo>
                    <a:pt x="3648" y="8038"/>
                    <a:pt x="3704" y="7890"/>
                    <a:pt x="3751" y="7865"/>
                  </a:cubicBezTo>
                  <a:cubicBezTo>
                    <a:pt x="3758" y="7860"/>
                    <a:pt x="3765" y="7858"/>
                    <a:pt x="3771" y="7858"/>
                  </a:cubicBezTo>
                  <a:cubicBezTo>
                    <a:pt x="3796" y="7858"/>
                    <a:pt x="3797" y="7900"/>
                    <a:pt x="3791" y="7918"/>
                  </a:cubicBezTo>
                  <a:cubicBezTo>
                    <a:pt x="3781" y="7940"/>
                    <a:pt x="3856" y="8002"/>
                    <a:pt x="3893" y="8023"/>
                  </a:cubicBezTo>
                  <a:cubicBezTo>
                    <a:pt x="3928" y="8042"/>
                    <a:pt x="3973" y="8081"/>
                    <a:pt x="3992" y="8108"/>
                  </a:cubicBezTo>
                  <a:lnTo>
                    <a:pt x="3984" y="8115"/>
                  </a:lnTo>
                  <a:cubicBezTo>
                    <a:pt x="3964" y="8131"/>
                    <a:pt x="3931" y="8140"/>
                    <a:pt x="3901" y="8148"/>
                  </a:cubicBezTo>
                  <a:lnTo>
                    <a:pt x="3877" y="8156"/>
                  </a:lnTo>
                  <a:cubicBezTo>
                    <a:pt x="3835" y="8159"/>
                    <a:pt x="3869" y="8251"/>
                    <a:pt x="3891" y="8279"/>
                  </a:cubicBezTo>
                  <a:cubicBezTo>
                    <a:pt x="3897" y="8287"/>
                    <a:pt x="3913" y="8289"/>
                    <a:pt x="3935" y="8289"/>
                  </a:cubicBezTo>
                  <a:cubicBezTo>
                    <a:pt x="3993" y="8289"/>
                    <a:pt x="4092" y="8271"/>
                    <a:pt x="4147" y="8271"/>
                  </a:cubicBezTo>
                  <a:cubicBezTo>
                    <a:pt x="4152" y="8271"/>
                    <a:pt x="4157" y="8271"/>
                    <a:pt x="4162" y="8271"/>
                  </a:cubicBezTo>
                  <a:cubicBezTo>
                    <a:pt x="4165" y="8272"/>
                    <a:pt x="4169" y="8272"/>
                    <a:pt x="4173" y="8272"/>
                  </a:cubicBezTo>
                  <a:cubicBezTo>
                    <a:pt x="4241" y="8272"/>
                    <a:pt x="4360" y="8206"/>
                    <a:pt x="4386" y="8180"/>
                  </a:cubicBezTo>
                  <a:cubicBezTo>
                    <a:pt x="4411" y="8158"/>
                    <a:pt x="4498" y="8131"/>
                    <a:pt x="4554" y="8131"/>
                  </a:cubicBezTo>
                  <a:cubicBezTo>
                    <a:pt x="4563" y="8131"/>
                    <a:pt x="4571" y="8132"/>
                    <a:pt x="4578" y="8134"/>
                  </a:cubicBezTo>
                  <a:cubicBezTo>
                    <a:pt x="4588" y="8136"/>
                    <a:pt x="4597" y="8137"/>
                    <a:pt x="4605" y="8137"/>
                  </a:cubicBezTo>
                  <a:cubicBezTo>
                    <a:pt x="4639" y="8137"/>
                    <a:pt x="4654" y="8117"/>
                    <a:pt x="4641" y="8086"/>
                  </a:cubicBezTo>
                  <a:lnTo>
                    <a:pt x="4633" y="8062"/>
                  </a:lnTo>
                  <a:cubicBezTo>
                    <a:pt x="4623" y="8036"/>
                    <a:pt x="4604" y="7990"/>
                    <a:pt x="4612" y="7986"/>
                  </a:cubicBezTo>
                  <a:lnTo>
                    <a:pt x="4658" y="7967"/>
                  </a:lnTo>
                  <a:cubicBezTo>
                    <a:pt x="4671" y="7964"/>
                    <a:pt x="4683" y="7963"/>
                    <a:pt x="4695" y="7963"/>
                  </a:cubicBezTo>
                  <a:cubicBezTo>
                    <a:pt x="4738" y="7963"/>
                    <a:pt x="4773" y="7981"/>
                    <a:pt x="4777" y="7996"/>
                  </a:cubicBezTo>
                  <a:cubicBezTo>
                    <a:pt x="4777" y="7998"/>
                    <a:pt x="4779" y="7999"/>
                    <a:pt x="4780" y="7999"/>
                  </a:cubicBezTo>
                  <a:cubicBezTo>
                    <a:pt x="4795" y="7999"/>
                    <a:pt x="4848" y="7930"/>
                    <a:pt x="4865" y="7900"/>
                  </a:cubicBezTo>
                  <a:cubicBezTo>
                    <a:pt x="4880" y="7877"/>
                    <a:pt x="4863" y="7863"/>
                    <a:pt x="4825" y="7863"/>
                  </a:cubicBezTo>
                  <a:cubicBezTo>
                    <a:pt x="4811" y="7863"/>
                    <a:pt x="4793" y="7865"/>
                    <a:pt x="4774" y="7870"/>
                  </a:cubicBezTo>
                  <a:lnTo>
                    <a:pt x="4719" y="7876"/>
                  </a:lnTo>
                  <a:lnTo>
                    <a:pt x="4686" y="7881"/>
                  </a:lnTo>
                  <a:cubicBezTo>
                    <a:pt x="4638" y="7879"/>
                    <a:pt x="4814" y="7743"/>
                    <a:pt x="4838" y="7743"/>
                  </a:cubicBezTo>
                  <a:cubicBezTo>
                    <a:pt x="4860" y="7741"/>
                    <a:pt x="4873" y="7597"/>
                    <a:pt x="4830" y="7551"/>
                  </a:cubicBezTo>
                  <a:cubicBezTo>
                    <a:pt x="4819" y="7539"/>
                    <a:pt x="4807" y="7534"/>
                    <a:pt x="4793" y="7534"/>
                  </a:cubicBezTo>
                  <a:cubicBezTo>
                    <a:pt x="4752" y="7534"/>
                    <a:pt x="4701" y="7585"/>
                    <a:pt x="4665" y="7669"/>
                  </a:cubicBezTo>
                  <a:lnTo>
                    <a:pt x="4622" y="7743"/>
                  </a:lnTo>
                  <a:lnTo>
                    <a:pt x="4610" y="7764"/>
                  </a:lnTo>
                  <a:cubicBezTo>
                    <a:pt x="4602" y="7767"/>
                    <a:pt x="4592" y="7768"/>
                    <a:pt x="4583" y="7768"/>
                  </a:cubicBezTo>
                  <a:cubicBezTo>
                    <a:pt x="4547" y="7768"/>
                    <a:pt x="4511" y="7752"/>
                    <a:pt x="4505" y="7741"/>
                  </a:cubicBezTo>
                  <a:cubicBezTo>
                    <a:pt x="4497" y="7730"/>
                    <a:pt x="4454" y="7665"/>
                    <a:pt x="4439" y="7642"/>
                  </a:cubicBezTo>
                  <a:cubicBezTo>
                    <a:pt x="4426" y="7623"/>
                    <a:pt x="4380" y="7612"/>
                    <a:pt x="4362" y="7612"/>
                  </a:cubicBezTo>
                  <a:cubicBezTo>
                    <a:pt x="4361" y="7612"/>
                    <a:pt x="4360" y="7612"/>
                    <a:pt x="4359" y="7612"/>
                  </a:cubicBezTo>
                  <a:cubicBezTo>
                    <a:pt x="4343" y="7613"/>
                    <a:pt x="4340" y="7705"/>
                    <a:pt x="4351" y="7813"/>
                  </a:cubicBezTo>
                  <a:lnTo>
                    <a:pt x="4375" y="7914"/>
                  </a:lnTo>
                  <a:cubicBezTo>
                    <a:pt x="4378" y="7929"/>
                    <a:pt x="4341" y="7956"/>
                    <a:pt x="4316" y="7967"/>
                  </a:cubicBezTo>
                  <a:lnTo>
                    <a:pt x="4258" y="7993"/>
                  </a:lnTo>
                  <a:cubicBezTo>
                    <a:pt x="4229" y="8041"/>
                    <a:pt x="4175" y="8091"/>
                    <a:pt x="4136" y="8103"/>
                  </a:cubicBezTo>
                  <a:lnTo>
                    <a:pt x="4119" y="8094"/>
                  </a:lnTo>
                  <a:cubicBezTo>
                    <a:pt x="4093" y="8078"/>
                    <a:pt x="4071" y="8042"/>
                    <a:pt x="4071" y="8017"/>
                  </a:cubicBezTo>
                  <a:lnTo>
                    <a:pt x="4071" y="7975"/>
                  </a:lnTo>
                  <a:cubicBezTo>
                    <a:pt x="4085" y="7929"/>
                    <a:pt x="4157" y="7709"/>
                    <a:pt x="4217" y="7698"/>
                  </a:cubicBezTo>
                  <a:cubicBezTo>
                    <a:pt x="4276" y="7685"/>
                    <a:pt x="4233" y="7637"/>
                    <a:pt x="4199" y="7625"/>
                  </a:cubicBezTo>
                  <a:cubicBezTo>
                    <a:pt x="4195" y="7623"/>
                    <a:pt x="4191" y="7622"/>
                    <a:pt x="4185" y="7622"/>
                  </a:cubicBezTo>
                  <a:cubicBezTo>
                    <a:pt x="4140" y="7622"/>
                    <a:pt x="4045" y="7672"/>
                    <a:pt x="4016" y="7695"/>
                  </a:cubicBezTo>
                  <a:cubicBezTo>
                    <a:pt x="4008" y="7702"/>
                    <a:pt x="3996" y="7706"/>
                    <a:pt x="3983" y="7706"/>
                  </a:cubicBezTo>
                  <a:cubicBezTo>
                    <a:pt x="3947" y="7706"/>
                    <a:pt x="3898" y="7679"/>
                    <a:pt x="3858" y="7634"/>
                  </a:cubicBezTo>
                  <a:lnTo>
                    <a:pt x="3968" y="7605"/>
                  </a:lnTo>
                  <a:cubicBezTo>
                    <a:pt x="3974" y="7604"/>
                    <a:pt x="3981" y="7604"/>
                    <a:pt x="3988" y="7604"/>
                  </a:cubicBezTo>
                  <a:cubicBezTo>
                    <a:pt x="3992" y="7604"/>
                    <a:pt x="3995" y="7604"/>
                    <a:pt x="3999" y="7604"/>
                  </a:cubicBezTo>
                  <a:cubicBezTo>
                    <a:pt x="4009" y="7604"/>
                    <a:pt x="4018" y="7604"/>
                    <a:pt x="4020" y="7601"/>
                  </a:cubicBezTo>
                  <a:lnTo>
                    <a:pt x="4080" y="7452"/>
                  </a:lnTo>
                  <a:cubicBezTo>
                    <a:pt x="4130" y="7473"/>
                    <a:pt x="4178" y="7484"/>
                    <a:pt x="4218" y="7484"/>
                  </a:cubicBezTo>
                  <a:cubicBezTo>
                    <a:pt x="4279" y="7484"/>
                    <a:pt x="4323" y="7460"/>
                    <a:pt x="4332" y="7415"/>
                  </a:cubicBezTo>
                  <a:lnTo>
                    <a:pt x="4236" y="7339"/>
                  </a:lnTo>
                  <a:lnTo>
                    <a:pt x="4156" y="7275"/>
                  </a:lnTo>
                  <a:cubicBezTo>
                    <a:pt x="4188" y="7221"/>
                    <a:pt x="4244" y="7165"/>
                    <a:pt x="4282" y="7149"/>
                  </a:cubicBezTo>
                  <a:lnTo>
                    <a:pt x="4324" y="7173"/>
                  </a:lnTo>
                  <a:cubicBezTo>
                    <a:pt x="4327" y="7175"/>
                    <a:pt x="4331" y="7175"/>
                    <a:pt x="4337" y="7175"/>
                  </a:cubicBezTo>
                  <a:cubicBezTo>
                    <a:pt x="4356" y="7175"/>
                    <a:pt x="4385" y="7165"/>
                    <a:pt x="4399" y="7155"/>
                  </a:cubicBezTo>
                  <a:lnTo>
                    <a:pt x="4494" y="7083"/>
                  </a:lnTo>
                  <a:cubicBezTo>
                    <a:pt x="4482" y="7078"/>
                    <a:pt x="4470" y="7076"/>
                    <a:pt x="4456" y="7076"/>
                  </a:cubicBezTo>
                  <a:cubicBezTo>
                    <a:pt x="4371" y="7076"/>
                    <a:pt x="4245" y="7161"/>
                    <a:pt x="4183" y="7163"/>
                  </a:cubicBezTo>
                  <a:cubicBezTo>
                    <a:pt x="4109" y="7167"/>
                    <a:pt x="4074" y="7197"/>
                    <a:pt x="4104" y="7232"/>
                  </a:cubicBezTo>
                  <a:lnTo>
                    <a:pt x="4095" y="7243"/>
                  </a:lnTo>
                  <a:lnTo>
                    <a:pt x="4072" y="7274"/>
                  </a:lnTo>
                  <a:cubicBezTo>
                    <a:pt x="4029" y="7296"/>
                    <a:pt x="4052" y="7327"/>
                    <a:pt x="4074" y="7335"/>
                  </a:cubicBezTo>
                  <a:cubicBezTo>
                    <a:pt x="4096" y="7343"/>
                    <a:pt x="4144" y="7364"/>
                    <a:pt x="4180" y="7380"/>
                  </a:cubicBezTo>
                  <a:lnTo>
                    <a:pt x="4209" y="7402"/>
                  </a:lnTo>
                  <a:cubicBezTo>
                    <a:pt x="4218" y="7408"/>
                    <a:pt x="4218" y="7436"/>
                    <a:pt x="4209" y="7445"/>
                  </a:cubicBezTo>
                  <a:cubicBezTo>
                    <a:pt x="4193" y="7461"/>
                    <a:pt x="4178" y="7467"/>
                    <a:pt x="4163" y="7467"/>
                  </a:cubicBezTo>
                  <a:cubicBezTo>
                    <a:pt x="4143" y="7467"/>
                    <a:pt x="4121" y="7457"/>
                    <a:pt x="4095" y="7448"/>
                  </a:cubicBezTo>
                  <a:lnTo>
                    <a:pt x="4034" y="7426"/>
                  </a:lnTo>
                  <a:cubicBezTo>
                    <a:pt x="4033" y="7426"/>
                    <a:pt x="4033" y="7426"/>
                    <a:pt x="4033" y="7426"/>
                  </a:cubicBezTo>
                  <a:cubicBezTo>
                    <a:pt x="3966" y="7426"/>
                    <a:pt x="3829" y="7535"/>
                    <a:pt x="3800" y="7572"/>
                  </a:cubicBezTo>
                  <a:cubicBezTo>
                    <a:pt x="3774" y="7605"/>
                    <a:pt x="3741" y="7636"/>
                    <a:pt x="3728" y="7636"/>
                  </a:cubicBezTo>
                  <a:cubicBezTo>
                    <a:pt x="3728" y="7636"/>
                    <a:pt x="3727" y="7636"/>
                    <a:pt x="3727" y="7636"/>
                  </a:cubicBezTo>
                  <a:cubicBezTo>
                    <a:pt x="3714" y="7633"/>
                    <a:pt x="3738" y="7556"/>
                    <a:pt x="3751" y="7524"/>
                  </a:cubicBezTo>
                  <a:cubicBezTo>
                    <a:pt x="3764" y="7494"/>
                    <a:pt x="3685" y="7475"/>
                    <a:pt x="3649" y="7475"/>
                  </a:cubicBezTo>
                  <a:cubicBezTo>
                    <a:pt x="3646" y="7475"/>
                    <a:pt x="3644" y="7475"/>
                    <a:pt x="3642" y="7476"/>
                  </a:cubicBezTo>
                  <a:cubicBezTo>
                    <a:pt x="3613" y="7477"/>
                    <a:pt x="3637" y="7599"/>
                    <a:pt x="3614" y="7617"/>
                  </a:cubicBezTo>
                  <a:cubicBezTo>
                    <a:pt x="3592" y="7636"/>
                    <a:pt x="3538" y="7697"/>
                    <a:pt x="3547" y="7713"/>
                  </a:cubicBezTo>
                  <a:cubicBezTo>
                    <a:pt x="3558" y="7729"/>
                    <a:pt x="3563" y="7762"/>
                    <a:pt x="3558" y="7786"/>
                  </a:cubicBezTo>
                  <a:lnTo>
                    <a:pt x="3546" y="7805"/>
                  </a:lnTo>
                  <a:lnTo>
                    <a:pt x="3514" y="7847"/>
                  </a:lnTo>
                  <a:cubicBezTo>
                    <a:pt x="3488" y="7818"/>
                    <a:pt x="3400" y="7756"/>
                    <a:pt x="3373" y="7743"/>
                  </a:cubicBezTo>
                  <a:cubicBezTo>
                    <a:pt x="3347" y="7729"/>
                    <a:pt x="3345" y="7693"/>
                    <a:pt x="3352" y="7684"/>
                  </a:cubicBezTo>
                  <a:cubicBezTo>
                    <a:pt x="3360" y="7676"/>
                    <a:pt x="3320" y="7668"/>
                    <a:pt x="3302" y="7666"/>
                  </a:cubicBezTo>
                  <a:cubicBezTo>
                    <a:pt x="3285" y="7666"/>
                    <a:pt x="3251" y="7793"/>
                    <a:pt x="3176" y="7804"/>
                  </a:cubicBezTo>
                  <a:cubicBezTo>
                    <a:pt x="3114" y="7813"/>
                    <a:pt x="3125" y="7819"/>
                    <a:pt x="3193" y="7819"/>
                  </a:cubicBezTo>
                  <a:cubicBezTo>
                    <a:pt x="3208" y="7819"/>
                    <a:pt x="3225" y="7819"/>
                    <a:pt x="3245" y="7818"/>
                  </a:cubicBezTo>
                  <a:lnTo>
                    <a:pt x="3291" y="7841"/>
                  </a:lnTo>
                  <a:lnTo>
                    <a:pt x="3339" y="7865"/>
                  </a:lnTo>
                  <a:cubicBezTo>
                    <a:pt x="3359" y="7902"/>
                    <a:pt x="3397" y="7914"/>
                    <a:pt x="3428" y="7914"/>
                  </a:cubicBezTo>
                  <a:cubicBezTo>
                    <a:pt x="3448" y="7914"/>
                    <a:pt x="3465" y="7909"/>
                    <a:pt x="3472" y="7903"/>
                  </a:cubicBezTo>
                  <a:cubicBezTo>
                    <a:pt x="3484" y="7895"/>
                    <a:pt x="3506" y="7890"/>
                    <a:pt x="3530" y="7890"/>
                  </a:cubicBezTo>
                  <a:cubicBezTo>
                    <a:pt x="3543" y="7890"/>
                    <a:pt x="3557" y="7892"/>
                    <a:pt x="3570" y="7895"/>
                  </a:cubicBezTo>
                  <a:lnTo>
                    <a:pt x="3594" y="7911"/>
                  </a:lnTo>
                  <a:lnTo>
                    <a:pt x="3602" y="7914"/>
                  </a:lnTo>
                  <a:cubicBezTo>
                    <a:pt x="3584" y="7943"/>
                    <a:pt x="3464" y="8020"/>
                    <a:pt x="3421" y="8039"/>
                  </a:cubicBezTo>
                  <a:cubicBezTo>
                    <a:pt x="3413" y="8043"/>
                    <a:pt x="3404" y="8044"/>
                    <a:pt x="3396" y="8044"/>
                  </a:cubicBezTo>
                  <a:cubicBezTo>
                    <a:pt x="3359" y="8044"/>
                    <a:pt x="3319" y="8016"/>
                    <a:pt x="3313" y="8004"/>
                  </a:cubicBezTo>
                  <a:cubicBezTo>
                    <a:pt x="3307" y="7990"/>
                    <a:pt x="3216" y="7958"/>
                    <a:pt x="3112" y="7934"/>
                  </a:cubicBezTo>
                  <a:lnTo>
                    <a:pt x="3048" y="8028"/>
                  </a:lnTo>
                  <a:lnTo>
                    <a:pt x="3033" y="8047"/>
                  </a:lnTo>
                  <a:cubicBezTo>
                    <a:pt x="3028" y="8049"/>
                    <a:pt x="3023" y="8049"/>
                    <a:pt x="3018" y="8049"/>
                  </a:cubicBezTo>
                  <a:cubicBezTo>
                    <a:pt x="2977" y="8049"/>
                    <a:pt x="2923" y="8009"/>
                    <a:pt x="2911" y="7990"/>
                  </a:cubicBezTo>
                  <a:cubicBezTo>
                    <a:pt x="2910" y="7987"/>
                    <a:pt x="2908" y="7985"/>
                    <a:pt x="2905" y="7985"/>
                  </a:cubicBezTo>
                  <a:cubicBezTo>
                    <a:pt x="2891" y="7985"/>
                    <a:pt x="2871" y="8038"/>
                    <a:pt x="2867" y="8062"/>
                  </a:cubicBezTo>
                  <a:cubicBezTo>
                    <a:pt x="2864" y="8079"/>
                    <a:pt x="2812" y="8084"/>
                    <a:pt x="2762" y="8084"/>
                  </a:cubicBezTo>
                  <a:cubicBezTo>
                    <a:pt x="2732" y="8084"/>
                    <a:pt x="2703" y="8082"/>
                    <a:pt x="2686" y="8079"/>
                  </a:cubicBezTo>
                  <a:cubicBezTo>
                    <a:pt x="2683" y="8079"/>
                    <a:pt x="2681" y="8079"/>
                    <a:pt x="2678" y="8079"/>
                  </a:cubicBezTo>
                  <a:cubicBezTo>
                    <a:pt x="2632" y="8079"/>
                    <a:pt x="2568" y="8155"/>
                    <a:pt x="2556" y="8187"/>
                  </a:cubicBezTo>
                  <a:cubicBezTo>
                    <a:pt x="2545" y="8219"/>
                    <a:pt x="2509" y="8300"/>
                    <a:pt x="2481" y="8364"/>
                  </a:cubicBezTo>
                  <a:lnTo>
                    <a:pt x="2389" y="8287"/>
                  </a:lnTo>
                  <a:cubicBezTo>
                    <a:pt x="2388" y="8287"/>
                    <a:pt x="2386" y="8286"/>
                    <a:pt x="2384" y="8286"/>
                  </a:cubicBezTo>
                  <a:cubicBezTo>
                    <a:pt x="2366" y="8286"/>
                    <a:pt x="2321" y="8302"/>
                    <a:pt x="2322" y="8305"/>
                  </a:cubicBezTo>
                  <a:lnTo>
                    <a:pt x="2329" y="8337"/>
                  </a:lnTo>
                  <a:cubicBezTo>
                    <a:pt x="2341" y="8369"/>
                    <a:pt x="2277" y="8486"/>
                    <a:pt x="2247" y="8521"/>
                  </a:cubicBezTo>
                  <a:cubicBezTo>
                    <a:pt x="2216" y="8558"/>
                    <a:pt x="2157" y="8601"/>
                    <a:pt x="2112" y="8617"/>
                  </a:cubicBezTo>
                  <a:lnTo>
                    <a:pt x="2090" y="8568"/>
                  </a:lnTo>
                  <a:cubicBezTo>
                    <a:pt x="2082" y="8548"/>
                    <a:pt x="2072" y="8528"/>
                    <a:pt x="2056" y="8515"/>
                  </a:cubicBezTo>
                  <a:cubicBezTo>
                    <a:pt x="2053" y="8512"/>
                    <a:pt x="2047" y="8511"/>
                    <a:pt x="2040" y="8511"/>
                  </a:cubicBezTo>
                  <a:cubicBezTo>
                    <a:pt x="2029" y="8511"/>
                    <a:pt x="2015" y="8514"/>
                    <a:pt x="2005" y="8516"/>
                  </a:cubicBezTo>
                  <a:lnTo>
                    <a:pt x="1997" y="8520"/>
                  </a:lnTo>
                  <a:cubicBezTo>
                    <a:pt x="1995" y="8534"/>
                    <a:pt x="2021" y="8579"/>
                    <a:pt x="2055" y="8619"/>
                  </a:cubicBezTo>
                  <a:lnTo>
                    <a:pt x="1997" y="8657"/>
                  </a:lnTo>
                  <a:cubicBezTo>
                    <a:pt x="1959" y="8681"/>
                    <a:pt x="1919" y="8704"/>
                    <a:pt x="1879" y="8726"/>
                  </a:cubicBezTo>
                  <a:cubicBezTo>
                    <a:pt x="1878" y="8726"/>
                    <a:pt x="1878" y="8726"/>
                    <a:pt x="1878" y="8726"/>
                  </a:cubicBezTo>
                  <a:cubicBezTo>
                    <a:pt x="1876" y="8726"/>
                    <a:pt x="1865" y="8716"/>
                    <a:pt x="1859" y="8712"/>
                  </a:cubicBezTo>
                  <a:cubicBezTo>
                    <a:pt x="1853" y="8705"/>
                    <a:pt x="1847" y="8697"/>
                    <a:pt x="1840" y="8696"/>
                  </a:cubicBezTo>
                  <a:lnTo>
                    <a:pt x="1834" y="8696"/>
                  </a:lnTo>
                  <a:cubicBezTo>
                    <a:pt x="1823" y="8707"/>
                    <a:pt x="1813" y="8768"/>
                    <a:pt x="1815" y="8829"/>
                  </a:cubicBezTo>
                  <a:lnTo>
                    <a:pt x="1810" y="8888"/>
                  </a:lnTo>
                  <a:cubicBezTo>
                    <a:pt x="1808" y="8900"/>
                    <a:pt x="1774" y="8918"/>
                    <a:pt x="1754" y="8918"/>
                  </a:cubicBezTo>
                  <a:cubicBezTo>
                    <a:pt x="1754" y="8918"/>
                    <a:pt x="1753" y="8918"/>
                    <a:pt x="1752" y="8918"/>
                  </a:cubicBezTo>
                  <a:cubicBezTo>
                    <a:pt x="1734" y="8918"/>
                    <a:pt x="1714" y="8898"/>
                    <a:pt x="1701" y="8883"/>
                  </a:cubicBezTo>
                  <a:lnTo>
                    <a:pt x="1688" y="8869"/>
                  </a:lnTo>
                  <a:cubicBezTo>
                    <a:pt x="1687" y="8864"/>
                    <a:pt x="1679" y="8862"/>
                    <a:pt x="1668" y="8862"/>
                  </a:cubicBezTo>
                  <a:cubicBezTo>
                    <a:pt x="1640" y="8862"/>
                    <a:pt x="1592" y="8874"/>
                    <a:pt x="1571" y="8883"/>
                  </a:cubicBezTo>
                  <a:cubicBezTo>
                    <a:pt x="1542" y="8896"/>
                    <a:pt x="1688" y="8952"/>
                    <a:pt x="1709" y="9000"/>
                  </a:cubicBezTo>
                  <a:cubicBezTo>
                    <a:pt x="1730" y="9050"/>
                    <a:pt x="1699" y="9103"/>
                    <a:pt x="1680" y="9109"/>
                  </a:cubicBezTo>
                  <a:cubicBezTo>
                    <a:pt x="1662" y="9114"/>
                    <a:pt x="1742" y="9194"/>
                    <a:pt x="1787" y="9210"/>
                  </a:cubicBezTo>
                  <a:cubicBezTo>
                    <a:pt x="1831" y="9226"/>
                    <a:pt x="2023" y="9239"/>
                    <a:pt x="2080" y="9239"/>
                  </a:cubicBezTo>
                  <a:cubicBezTo>
                    <a:pt x="2138" y="9239"/>
                    <a:pt x="2143" y="9277"/>
                    <a:pt x="2093" y="9324"/>
                  </a:cubicBezTo>
                  <a:lnTo>
                    <a:pt x="2055" y="9375"/>
                  </a:lnTo>
                  <a:lnTo>
                    <a:pt x="2018" y="9426"/>
                  </a:lnTo>
                  <a:cubicBezTo>
                    <a:pt x="1939" y="9463"/>
                    <a:pt x="1930" y="9541"/>
                    <a:pt x="1962" y="9569"/>
                  </a:cubicBezTo>
                  <a:cubicBezTo>
                    <a:pt x="1970" y="9575"/>
                    <a:pt x="1964" y="9578"/>
                    <a:pt x="1951" y="9578"/>
                  </a:cubicBezTo>
                  <a:cubicBezTo>
                    <a:pt x="1910" y="9578"/>
                    <a:pt x="1796" y="9555"/>
                    <a:pt x="1752" y="9541"/>
                  </a:cubicBezTo>
                  <a:cubicBezTo>
                    <a:pt x="1749" y="9540"/>
                    <a:pt x="1746" y="9540"/>
                    <a:pt x="1744" y="9540"/>
                  </a:cubicBezTo>
                  <a:cubicBezTo>
                    <a:pt x="1697" y="9540"/>
                    <a:pt x="1729" y="9673"/>
                    <a:pt x="1717" y="9733"/>
                  </a:cubicBezTo>
                  <a:cubicBezTo>
                    <a:pt x="1706" y="9799"/>
                    <a:pt x="1670" y="9881"/>
                    <a:pt x="1640" y="9889"/>
                  </a:cubicBezTo>
                  <a:cubicBezTo>
                    <a:pt x="1637" y="9889"/>
                    <a:pt x="1635" y="9890"/>
                    <a:pt x="1633" y="9890"/>
                  </a:cubicBezTo>
                  <a:cubicBezTo>
                    <a:pt x="1609" y="9890"/>
                    <a:pt x="1604" y="9853"/>
                    <a:pt x="1611" y="9834"/>
                  </a:cubicBezTo>
                  <a:cubicBezTo>
                    <a:pt x="1621" y="9812"/>
                    <a:pt x="1534" y="9769"/>
                    <a:pt x="1494" y="9757"/>
                  </a:cubicBezTo>
                  <a:cubicBezTo>
                    <a:pt x="1489" y="9756"/>
                    <a:pt x="1483" y="9755"/>
                    <a:pt x="1479" y="9755"/>
                  </a:cubicBezTo>
                  <a:cubicBezTo>
                    <a:pt x="1450" y="9755"/>
                    <a:pt x="1441" y="9780"/>
                    <a:pt x="1459" y="9817"/>
                  </a:cubicBezTo>
                  <a:lnTo>
                    <a:pt x="1477" y="9855"/>
                  </a:lnTo>
                  <a:cubicBezTo>
                    <a:pt x="1496" y="9894"/>
                    <a:pt x="1541" y="9942"/>
                    <a:pt x="1526" y="9970"/>
                  </a:cubicBezTo>
                  <a:lnTo>
                    <a:pt x="1502" y="10020"/>
                  </a:lnTo>
                  <a:cubicBezTo>
                    <a:pt x="1461" y="10042"/>
                    <a:pt x="1426" y="10054"/>
                    <a:pt x="1405" y="10054"/>
                  </a:cubicBezTo>
                  <a:cubicBezTo>
                    <a:pt x="1388" y="10054"/>
                    <a:pt x="1379" y="10046"/>
                    <a:pt x="1384" y="10031"/>
                  </a:cubicBezTo>
                  <a:lnTo>
                    <a:pt x="1401" y="10006"/>
                  </a:lnTo>
                  <a:cubicBezTo>
                    <a:pt x="1453" y="9930"/>
                    <a:pt x="1403" y="9887"/>
                    <a:pt x="1347" y="9833"/>
                  </a:cubicBezTo>
                  <a:lnTo>
                    <a:pt x="1246" y="9735"/>
                  </a:lnTo>
                  <a:cubicBezTo>
                    <a:pt x="1164" y="9745"/>
                    <a:pt x="1039" y="9765"/>
                    <a:pt x="1017" y="9772"/>
                  </a:cubicBezTo>
                  <a:cubicBezTo>
                    <a:pt x="995" y="9778"/>
                    <a:pt x="926" y="9786"/>
                    <a:pt x="905" y="9786"/>
                  </a:cubicBezTo>
                  <a:cubicBezTo>
                    <a:pt x="884" y="9785"/>
                    <a:pt x="891" y="9722"/>
                    <a:pt x="918" y="9647"/>
                  </a:cubicBezTo>
                  <a:lnTo>
                    <a:pt x="1047" y="9682"/>
                  </a:lnTo>
                  <a:lnTo>
                    <a:pt x="1075" y="9689"/>
                  </a:lnTo>
                  <a:cubicBezTo>
                    <a:pt x="1112" y="9679"/>
                    <a:pt x="1139" y="9645"/>
                    <a:pt x="1136" y="9617"/>
                  </a:cubicBezTo>
                  <a:lnTo>
                    <a:pt x="1121" y="9612"/>
                  </a:lnTo>
                  <a:cubicBezTo>
                    <a:pt x="1073" y="9596"/>
                    <a:pt x="998" y="9596"/>
                    <a:pt x="1039" y="9535"/>
                  </a:cubicBezTo>
                  <a:lnTo>
                    <a:pt x="1054" y="9511"/>
                  </a:lnTo>
                  <a:cubicBezTo>
                    <a:pt x="1055" y="9511"/>
                    <a:pt x="1056" y="9511"/>
                    <a:pt x="1057" y="9511"/>
                  </a:cubicBezTo>
                  <a:cubicBezTo>
                    <a:pt x="1129" y="9511"/>
                    <a:pt x="1196" y="9574"/>
                    <a:pt x="1200" y="9594"/>
                  </a:cubicBezTo>
                  <a:cubicBezTo>
                    <a:pt x="1201" y="9613"/>
                    <a:pt x="1212" y="9637"/>
                    <a:pt x="1217" y="9641"/>
                  </a:cubicBezTo>
                  <a:cubicBezTo>
                    <a:pt x="1217" y="9641"/>
                    <a:pt x="1217" y="9641"/>
                    <a:pt x="1218" y="9641"/>
                  </a:cubicBezTo>
                  <a:cubicBezTo>
                    <a:pt x="1225" y="9641"/>
                    <a:pt x="1301" y="9594"/>
                    <a:pt x="1342" y="9594"/>
                  </a:cubicBezTo>
                  <a:cubicBezTo>
                    <a:pt x="1343" y="9594"/>
                    <a:pt x="1345" y="9594"/>
                    <a:pt x="1347" y="9594"/>
                  </a:cubicBezTo>
                  <a:cubicBezTo>
                    <a:pt x="1352" y="9595"/>
                    <a:pt x="1358" y="9595"/>
                    <a:pt x="1365" y="9595"/>
                  </a:cubicBezTo>
                  <a:cubicBezTo>
                    <a:pt x="1423" y="9595"/>
                    <a:pt x="1554" y="9579"/>
                    <a:pt x="1584" y="9557"/>
                  </a:cubicBezTo>
                  <a:cubicBezTo>
                    <a:pt x="1618" y="9532"/>
                    <a:pt x="1650" y="9476"/>
                    <a:pt x="1654" y="9432"/>
                  </a:cubicBezTo>
                  <a:lnTo>
                    <a:pt x="1662" y="9432"/>
                  </a:lnTo>
                  <a:lnTo>
                    <a:pt x="1782" y="9428"/>
                  </a:lnTo>
                  <a:cubicBezTo>
                    <a:pt x="1799" y="9349"/>
                    <a:pt x="1757" y="9272"/>
                    <a:pt x="1738" y="9264"/>
                  </a:cubicBezTo>
                  <a:cubicBezTo>
                    <a:pt x="1719" y="9256"/>
                    <a:pt x="1647" y="9175"/>
                    <a:pt x="1582" y="9172"/>
                  </a:cubicBezTo>
                  <a:lnTo>
                    <a:pt x="1582" y="9172"/>
                  </a:lnTo>
                  <a:lnTo>
                    <a:pt x="1590" y="9239"/>
                  </a:lnTo>
                  <a:lnTo>
                    <a:pt x="1598" y="9312"/>
                  </a:lnTo>
                  <a:cubicBezTo>
                    <a:pt x="1531" y="9335"/>
                    <a:pt x="1453" y="9365"/>
                    <a:pt x="1424" y="9378"/>
                  </a:cubicBezTo>
                  <a:lnTo>
                    <a:pt x="1403" y="9373"/>
                  </a:lnTo>
                  <a:cubicBezTo>
                    <a:pt x="1387" y="9370"/>
                    <a:pt x="1371" y="9343"/>
                    <a:pt x="1366" y="9325"/>
                  </a:cubicBezTo>
                  <a:lnTo>
                    <a:pt x="1352" y="9267"/>
                  </a:lnTo>
                  <a:cubicBezTo>
                    <a:pt x="1390" y="9233"/>
                    <a:pt x="1436" y="9194"/>
                    <a:pt x="1475" y="9164"/>
                  </a:cubicBezTo>
                  <a:lnTo>
                    <a:pt x="1475" y="9164"/>
                  </a:lnTo>
                  <a:cubicBezTo>
                    <a:pt x="1512" y="9168"/>
                    <a:pt x="1552" y="9171"/>
                    <a:pt x="1579" y="9171"/>
                  </a:cubicBezTo>
                  <a:cubicBezTo>
                    <a:pt x="1580" y="9171"/>
                    <a:pt x="1581" y="9171"/>
                    <a:pt x="1582" y="9172"/>
                  </a:cubicBezTo>
                  <a:lnTo>
                    <a:pt x="1582" y="9172"/>
                  </a:lnTo>
                  <a:lnTo>
                    <a:pt x="1578" y="9135"/>
                  </a:lnTo>
                  <a:cubicBezTo>
                    <a:pt x="1550" y="9139"/>
                    <a:pt x="1523" y="9143"/>
                    <a:pt x="1499" y="9147"/>
                  </a:cubicBezTo>
                  <a:lnTo>
                    <a:pt x="1499" y="9147"/>
                  </a:lnTo>
                  <a:cubicBezTo>
                    <a:pt x="1511" y="9138"/>
                    <a:pt x="1521" y="9132"/>
                    <a:pt x="1529" y="9127"/>
                  </a:cubicBezTo>
                  <a:lnTo>
                    <a:pt x="1537" y="9101"/>
                  </a:lnTo>
                  <a:lnTo>
                    <a:pt x="1549" y="9072"/>
                  </a:lnTo>
                  <a:cubicBezTo>
                    <a:pt x="1595" y="9051"/>
                    <a:pt x="1510" y="8970"/>
                    <a:pt x="1456" y="8942"/>
                  </a:cubicBezTo>
                  <a:cubicBezTo>
                    <a:pt x="1445" y="8937"/>
                    <a:pt x="1437" y="8935"/>
                    <a:pt x="1430" y="8935"/>
                  </a:cubicBezTo>
                  <a:cubicBezTo>
                    <a:pt x="1400" y="8935"/>
                    <a:pt x="1399" y="8972"/>
                    <a:pt x="1405" y="8984"/>
                  </a:cubicBezTo>
                  <a:cubicBezTo>
                    <a:pt x="1413" y="8998"/>
                    <a:pt x="1381" y="9024"/>
                    <a:pt x="1336" y="9042"/>
                  </a:cubicBezTo>
                  <a:lnTo>
                    <a:pt x="1297" y="9059"/>
                  </a:lnTo>
                  <a:cubicBezTo>
                    <a:pt x="1273" y="9071"/>
                    <a:pt x="1267" y="9104"/>
                    <a:pt x="1254" y="9128"/>
                  </a:cubicBezTo>
                  <a:lnTo>
                    <a:pt x="1232" y="9167"/>
                  </a:lnTo>
                  <a:cubicBezTo>
                    <a:pt x="1217" y="9189"/>
                    <a:pt x="1171" y="9198"/>
                    <a:pt x="1127" y="9198"/>
                  </a:cubicBezTo>
                  <a:cubicBezTo>
                    <a:pt x="1094" y="9198"/>
                    <a:pt x="1062" y="9193"/>
                    <a:pt x="1047" y="9186"/>
                  </a:cubicBezTo>
                  <a:cubicBezTo>
                    <a:pt x="1045" y="9185"/>
                    <a:pt x="1043" y="9184"/>
                    <a:pt x="1042" y="9184"/>
                  </a:cubicBezTo>
                  <a:cubicBezTo>
                    <a:pt x="1022" y="9184"/>
                    <a:pt x="1072" y="9277"/>
                    <a:pt x="1100" y="9316"/>
                  </a:cubicBezTo>
                  <a:cubicBezTo>
                    <a:pt x="1129" y="9357"/>
                    <a:pt x="1109" y="9386"/>
                    <a:pt x="1054" y="9386"/>
                  </a:cubicBezTo>
                  <a:cubicBezTo>
                    <a:pt x="1052" y="9386"/>
                    <a:pt x="1049" y="9386"/>
                    <a:pt x="1046" y="9386"/>
                  </a:cubicBezTo>
                  <a:lnTo>
                    <a:pt x="1003" y="9378"/>
                  </a:lnTo>
                  <a:lnTo>
                    <a:pt x="982" y="9375"/>
                  </a:lnTo>
                  <a:cubicBezTo>
                    <a:pt x="953" y="9392"/>
                    <a:pt x="955" y="9442"/>
                    <a:pt x="940" y="9452"/>
                  </a:cubicBezTo>
                  <a:cubicBezTo>
                    <a:pt x="924" y="9460"/>
                    <a:pt x="828" y="9485"/>
                    <a:pt x="798" y="9496"/>
                  </a:cubicBezTo>
                  <a:cubicBezTo>
                    <a:pt x="766" y="9508"/>
                    <a:pt x="793" y="9545"/>
                    <a:pt x="855" y="9578"/>
                  </a:cubicBezTo>
                  <a:lnTo>
                    <a:pt x="857" y="9605"/>
                  </a:lnTo>
                  <a:lnTo>
                    <a:pt x="862" y="9660"/>
                  </a:lnTo>
                  <a:cubicBezTo>
                    <a:pt x="777" y="9669"/>
                    <a:pt x="658" y="9679"/>
                    <a:pt x="601" y="9681"/>
                  </a:cubicBezTo>
                  <a:lnTo>
                    <a:pt x="601" y="9729"/>
                  </a:lnTo>
                  <a:lnTo>
                    <a:pt x="601" y="9745"/>
                  </a:lnTo>
                  <a:cubicBezTo>
                    <a:pt x="610" y="9761"/>
                    <a:pt x="553" y="9868"/>
                    <a:pt x="524" y="9902"/>
                  </a:cubicBezTo>
                  <a:cubicBezTo>
                    <a:pt x="497" y="9935"/>
                    <a:pt x="386" y="10051"/>
                    <a:pt x="378" y="10089"/>
                  </a:cubicBezTo>
                  <a:cubicBezTo>
                    <a:pt x="369" y="10127"/>
                    <a:pt x="359" y="10166"/>
                    <a:pt x="356" y="10175"/>
                  </a:cubicBezTo>
                  <a:lnTo>
                    <a:pt x="349" y="10179"/>
                  </a:lnTo>
                  <a:lnTo>
                    <a:pt x="311" y="10195"/>
                  </a:lnTo>
                  <a:cubicBezTo>
                    <a:pt x="269" y="10212"/>
                    <a:pt x="167" y="10272"/>
                    <a:pt x="188" y="10289"/>
                  </a:cubicBezTo>
                  <a:cubicBezTo>
                    <a:pt x="210" y="10308"/>
                    <a:pt x="112" y="10406"/>
                    <a:pt x="67" y="10440"/>
                  </a:cubicBezTo>
                  <a:cubicBezTo>
                    <a:pt x="24" y="10472"/>
                    <a:pt x="0" y="10512"/>
                    <a:pt x="15" y="10528"/>
                  </a:cubicBezTo>
                  <a:lnTo>
                    <a:pt x="26" y="10552"/>
                  </a:lnTo>
                  <a:lnTo>
                    <a:pt x="83" y="10699"/>
                  </a:lnTo>
                  <a:cubicBezTo>
                    <a:pt x="143" y="10861"/>
                    <a:pt x="224" y="11045"/>
                    <a:pt x="263" y="11109"/>
                  </a:cubicBezTo>
                  <a:lnTo>
                    <a:pt x="362" y="11101"/>
                  </a:lnTo>
                  <a:lnTo>
                    <a:pt x="396" y="11098"/>
                  </a:lnTo>
                  <a:cubicBezTo>
                    <a:pt x="434" y="11099"/>
                    <a:pt x="441" y="11159"/>
                    <a:pt x="410" y="11231"/>
                  </a:cubicBezTo>
                  <a:lnTo>
                    <a:pt x="381" y="11287"/>
                  </a:lnTo>
                  <a:lnTo>
                    <a:pt x="353" y="11340"/>
                  </a:lnTo>
                  <a:cubicBezTo>
                    <a:pt x="356" y="11339"/>
                    <a:pt x="360" y="11339"/>
                    <a:pt x="364" y="11339"/>
                  </a:cubicBezTo>
                  <a:cubicBezTo>
                    <a:pt x="406" y="11339"/>
                    <a:pt x="465" y="11367"/>
                    <a:pt x="474" y="11381"/>
                  </a:cubicBezTo>
                  <a:cubicBezTo>
                    <a:pt x="485" y="11399"/>
                    <a:pt x="700" y="11578"/>
                    <a:pt x="822" y="11594"/>
                  </a:cubicBezTo>
                  <a:cubicBezTo>
                    <a:pt x="837" y="11596"/>
                    <a:pt x="850" y="11597"/>
                    <a:pt x="861" y="11597"/>
                  </a:cubicBezTo>
                  <a:cubicBezTo>
                    <a:pt x="939" y="11597"/>
                    <a:pt x="918" y="11555"/>
                    <a:pt x="894" y="11527"/>
                  </a:cubicBezTo>
                  <a:cubicBezTo>
                    <a:pt x="893" y="11526"/>
                    <a:pt x="892" y="11525"/>
                    <a:pt x="892" y="11524"/>
                  </a:cubicBezTo>
                  <a:lnTo>
                    <a:pt x="892" y="11524"/>
                  </a:lnTo>
                  <a:cubicBezTo>
                    <a:pt x="881" y="11538"/>
                    <a:pt x="872" y="11549"/>
                    <a:pt x="864" y="11549"/>
                  </a:cubicBezTo>
                  <a:cubicBezTo>
                    <a:pt x="864" y="11549"/>
                    <a:pt x="864" y="11549"/>
                    <a:pt x="863" y="11549"/>
                  </a:cubicBezTo>
                  <a:lnTo>
                    <a:pt x="825" y="11543"/>
                  </a:lnTo>
                  <a:cubicBezTo>
                    <a:pt x="829" y="11531"/>
                    <a:pt x="848" y="11518"/>
                    <a:pt x="874" y="11506"/>
                  </a:cubicBezTo>
                  <a:lnTo>
                    <a:pt x="874" y="11506"/>
                  </a:lnTo>
                  <a:cubicBezTo>
                    <a:pt x="843" y="11473"/>
                    <a:pt x="797" y="11432"/>
                    <a:pt x="815" y="11421"/>
                  </a:cubicBezTo>
                  <a:cubicBezTo>
                    <a:pt x="835" y="11409"/>
                    <a:pt x="924" y="11355"/>
                    <a:pt x="964" y="11355"/>
                  </a:cubicBezTo>
                  <a:cubicBezTo>
                    <a:pt x="970" y="11355"/>
                    <a:pt x="975" y="11356"/>
                    <a:pt x="979" y="11359"/>
                  </a:cubicBezTo>
                  <a:cubicBezTo>
                    <a:pt x="1007" y="11380"/>
                    <a:pt x="999" y="11420"/>
                    <a:pt x="959" y="11448"/>
                  </a:cubicBezTo>
                  <a:lnTo>
                    <a:pt x="929" y="11479"/>
                  </a:lnTo>
                  <a:cubicBezTo>
                    <a:pt x="927" y="11481"/>
                    <a:pt x="925" y="11483"/>
                    <a:pt x="923" y="11485"/>
                  </a:cubicBezTo>
                  <a:lnTo>
                    <a:pt x="923" y="11485"/>
                  </a:lnTo>
                  <a:cubicBezTo>
                    <a:pt x="978" y="11464"/>
                    <a:pt x="1039" y="11446"/>
                    <a:pt x="1051" y="11442"/>
                  </a:cubicBezTo>
                  <a:cubicBezTo>
                    <a:pt x="1072" y="11436"/>
                    <a:pt x="1160" y="11359"/>
                    <a:pt x="1201" y="11351"/>
                  </a:cubicBezTo>
                  <a:cubicBezTo>
                    <a:pt x="1204" y="11350"/>
                    <a:pt x="1208" y="11350"/>
                    <a:pt x="1211" y="11350"/>
                  </a:cubicBezTo>
                  <a:cubicBezTo>
                    <a:pt x="1265" y="11350"/>
                    <a:pt x="1405" y="11399"/>
                    <a:pt x="1448" y="11421"/>
                  </a:cubicBezTo>
                  <a:cubicBezTo>
                    <a:pt x="1494" y="11444"/>
                    <a:pt x="1557" y="11465"/>
                    <a:pt x="1586" y="11468"/>
                  </a:cubicBezTo>
                  <a:cubicBezTo>
                    <a:pt x="1614" y="11469"/>
                    <a:pt x="1710" y="11487"/>
                    <a:pt x="1718" y="11495"/>
                  </a:cubicBezTo>
                  <a:cubicBezTo>
                    <a:pt x="1721" y="11498"/>
                    <a:pt x="1736" y="11500"/>
                    <a:pt x="1753" y="11500"/>
                  </a:cubicBezTo>
                  <a:cubicBezTo>
                    <a:pt x="1773" y="11500"/>
                    <a:pt x="1794" y="11497"/>
                    <a:pt x="1799" y="11485"/>
                  </a:cubicBezTo>
                  <a:cubicBezTo>
                    <a:pt x="1807" y="11465"/>
                    <a:pt x="1808" y="11412"/>
                    <a:pt x="1803" y="11399"/>
                  </a:cubicBezTo>
                  <a:cubicBezTo>
                    <a:pt x="1799" y="11388"/>
                    <a:pt x="1819" y="11348"/>
                    <a:pt x="1848" y="11311"/>
                  </a:cubicBezTo>
                  <a:lnTo>
                    <a:pt x="1887" y="11290"/>
                  </a:lnTo>
                  <a:cubicBezTo>
                    <a:pt x="1887" y="11290"/>
                    <a:pt x="1888" y="11289"/>
                    <a:pt x="1889" y="11289"/>
                  </a:cubicBezTo>
                  <a:cubicBezTo>
                    <a:pt x="1898" y="11289"/>
                    <a:pt x="1915" y="11299"/>
                    <a:pt x="1925" y="11306"/>
                  </a:cubicBezTo>
                  <a:lnTo>
                    <a:pt x="1963" y="11336"/>
                  </a:lnTo>
                  <a:cubicBezTo>
                    <a:pt x="1959" y="11380"/>
                    <a:pt x="1941" y="11437"/>
                    <a:pt x="1927" y="11465"/>
                  </a:cubicBezTo>
                  <a:lnTo>
                    <a:pt x="1978" y="11461"/>
                  </a:lnTo>
                  <a:cubicBezTo>
                    <a:pt x="1997" y="11460"/>
                    <a:pt x="2029" y="11442"/>
                    <a:pt x="2032" y="11428"/>
                  </a:cubicBezTo>
                  <a:lnTo>
                    <a:pt x="2042" y="11380"/>
                  </a:lnTo>
                  <a:cubicBezTo>
                    <a:pt x="2044" y="11327"/>
                    <a:pt x="2072" y="11280"/>
                    <a:pt x="2104" y="11277"/>
                  </a:cubicBezTo>
                  <a:lnTo>
                    <a:pt x="2119" y="11284"/>
                  </a:lnTo>
                  <a:cubicBezTo>
                    <a:pt x="2141" y="11295"/>
                    <a:pt x="2160" y="11312"/>
                    <a:pt x="2178" y="11330"/>
                  </a:cubicBezTo>
                  <a:lnTo>
                    <a:pt x="2282" y="11440"/>
                  </a:lnTo>
                  <a:cubicBezTo>
                    <a:pt x="2361" y="11389"/>
                    <a:pt x="2370" y="11327"/>
                    <a:pt x="2349" y="11319"/>
                  </a:cubicBezTo>
                  <a:cubicBezTo>
                    <a:pt x="2332" y="11312"/>
                    <a:pt x="2428" y="11274"/>
                    <a:pt x="2497" y="11274"/>
                  </a:cubicBezTo>
                  <a:cubicBezTo>
                    <a:pt x="2513" y="11274"/>
                    <a:pt x="2527" y="11276"/>
                    <a:pt x="2538" y="11280"/>
                  </a:cubicBezTo>
                  <a:cubicBezTo>
                    <a:pt x="2574" y="11295"/>
                    <a:pt x="2602" y="11303"/>
                    <a:pt x="2616" y="11303"/>
                  </a:cubicBezTo>
                  <a:cubicBezTo>
                    <a:pt x="2626" y="11303"/>
                    <a:pt x="2629" y="11299"/>
                    <a:pt x="2623" y="11292"/>
                  </a:cubicBezTo>
                  <a:lnTo>
                    <a:pt x="2620" y="11280"/>
                  </a:lnTo>
                  <a:cubicBezTo>
                    <a:pt x="2612" y="11255"/>
                    <a:pt x="2604" y="11229"/>
                    <a:pt x="2607" y="11203"/>
                  </a:cubicBezTo>
                  <a:cubicBezTo>
                    <a:pt x="2608" y="11200"/>
                    <a:pt x="2642" y="11193"/>
                    <a:pt x="2663" y="11193"/>
                  </a:cubicBezTo>
                  <a:cubicBezTo>
                    <a:pt x="2670" y="11193"/>
                    <a:pt x="2675" y="11193"/>
                    <a:pt x="2678" y="11195"/>
                  </a:cubicBezTo>
                  <a:cubicBezTo>
                    <a:pt x="2719" y="11230"/>
                    <a:pt x="2755" y="11244"/>
                    <a:pt x="2788" y="11244"/>
                  </a:cubicBezTo>
                  <a:cubicBezTo>
                    <a:pt x="2850" y="11244"/>
                    <a:pt x="2899" y="11195"/>
                    <a:pt x="2945" y="11151"/>
                  </a:cubicBezTo>
                  <a:lnTo>
                    <a:pt x="3024" y="11077"/>
                  </a:lnTo>
                  <a:cubicBezTo>
                    <a:pt x="3137" y="11064"/>
                    <a:pt x="3267" y="11055"/>
                    <a:pt x="3280" y="11051"/>
                  </a:cubicBezTo>
                  <a:cubicBezTo>
                    <a:pt x="3294" y="11050"/>
                    <a:pt x="3312" y="11021"/>
                    <a:pt x="3313" y="11013"/>
                  </a:cubicBezTo>
                  <a:cubicBezTo>
                    <a:pt x="3315" y="11005"/>
                    <a:pt x="3320" y="10949"/>
                    <a:pt x="3321" y="10888"/>
                  </a:cubicBezTo>
                  <a:lnTo>
                    <a:pt x="3421" y="10934"/>
                  </a:lnTo>
                  <a:lnTo>
                    <a:pt x="3435" y="10941"/>
                  </a:lnTo>
                  <a:cubicBezTo>
                    <a:pt x="3436" y="10941"/>
                    <a:pt x="3437" y="10942"/>
                    <a:pt x="3438" y="10942"/>
                  </a:cubicBezTo>
                  <a:cubicBezTo>
                    <a:pt x="3458" y="10942"/>
                    <a:pt x="3549" y="10855"/>
                    <a:pt x="3603" y="10845"/>
                  </a:cubicBezTo>
                  <a:cubicBezTo>
                    <a:pt x="3651" y="10837"/>
                    <a:pt x="3662" y="10831"/>
                    <a:pt x="3637" y="10831"/>
                  </a:cubicBezTo>
                  <a:cubicBezTo>
                    <a:pt x="3632" y="10831"/>
                    <a:pt x="3625" y="10831"/>
                    <a:pt x="3616" y="10832"/>
                  </a:cubicBezTo>
                  <a:lnTo>
                    <a:pt x="3571" y="10826"/>
                  </a:lnTo>
                  <a:cubicBezTo>
                    <a:pt x="3557" y="10822"/>
                    <a:pt x="3539" y="10789"/>
                    <a:pt x="3542" y="10773"/>
                  </a:cubicBezTo>
                  <a:cubicBezTo>
                    <a:pt x="3548" y="10749"/>
                    <a:pt x="3555" y="10741"/>
                    <a:pt x="3564" y="10741"/>
                  </a:cubicBezTo>
                  <a:cubicBezTo>
                    <a:pt x="3577" y="10741"/>
                    <a:pt x="3592" y="10757"/>
                    <a:pt x="3608" y="10766"/>
                  </a:cubicBezTo>
                  <a:cubicBezTo>
                    <a:pt x="3608" y="10767"/>
                    <a:pt x="3609" y="10767"/>
                    <a:pt x="3609" y="10767"/>
                  </a:cubicBezTo>
                  <a:cubicBezTo>
                    <a:pt x="3618" y="10767"/>
                    <a:pt x="3651" y="10747"/>
                    <a:pt x="3650" y="10746"/>
                  </a:cubicBezTo>
                  <a:lnTo>
                    <a:pt x="3637" y="10720"/>
                  </a:lnTo>
                  <a:cubicBezTo>
                    <a:pt x="3618" y="10694"/>
                    <a:pt x="3595" y="10640"/>
                    <a:pt x="3598" y="10624"/>
                  </a:cubicBezTo>
                  <a:cubicBezTo>
                    <a:pt x="3599" y="10622"/>
                    <a:pt x="3600" y="10622"/>
                    <a:pt x="3602" y="10622"/>
                  </a:cubicBezTo>
                  <a:cubicBezTo>
                    <a:pt x="3622" y="10622"/>
                    <a:pt x="3727" y="10688"/>
                    <a:pt x="3759" y="10718"/>
                  </a:cubicBezTo>
                  <a:cubicBezTo>
                    <a:pt x="3785" y="10746"/>
                    <a:pt x="3841" y="10764"/>
                    <a:pt x="3897" y="10764"/>
                  </a:cubicBezTo>
                  <a:cubicBezTo>
                    <a:pt x="3912" y="10764"/>
                    <a:pt x="3927" y="10763"/>
                    <a:pt x="3941" y="10760"/>
                  </a:cubicBezTo>
                  <a:lnTo>
                    <a:pt x="3981" y="10718"/>
                  </a:lnTo>
                  <a:lnTo>
                    <a:pt x="4000" y="10697"/>
                  </a:lnTo>
                  <a:cubicBezTo>
                    <a:pt x="4013" y="10670"/>
                    <a:pt x="4234" y="10611"/>
                    <a:pt x="4303" y="10576"/>
                  </a:cubicBezTo>
                  <a:cubicBezTo>
                    <a:pt x="4372" y="10541"/>
                    <a:pt x="4482" y="10502"/>
                    <a:pt x="4550" y="10491"/>
                  </a:cubicBezTo>
                  <a:lnTo>
                    <a:pt x="4593" y="10448"/>
                  </a:lnTo>
                  <a:cubicBezTo>
                    <a:pt x="4679" y="10363"/>
                    <a:pt x="4790" y="10305"/>
                    <a:pt x="4921" y="10272"/>
                  </a:cubicBezTo>
                  <a:lnTo>
                    <a:pt x="5017" y="10244"/>
                  </a:lnTo>
                  <a:cubicBezTo>
                    <a:pt x="5040" y="10163"/>
                    <a:pt x="5270" y="10132"/>
                    <a:pt x="5278" y="10073"/>
                  </a:cubicBezTo>
                  <a:cubicBezTo>
                    <a:pt x="5284" y="10031"/>
                    <a:pt x="5315" y="10017"/>
                    <a:pt x="5342" y="10017"/>
                  </a:cubicBezTo>
                  <a:cubicBezTo>
                    <a:pt x="5354" y="10017"/>
                    <a:pt x="5366" y="10020"/>
                    <a:pt x="5373" y="10025"/>
                  </a:cubicBezTo>
                  <a:cubicBezTo>
                    <a:pt x="5376" y="10028"/>
                    <a:pt x="5380" y="10029"/>
                    <a:pt x="5383" y="10029"/>
                  </a:cubicBezTo>
                  <a:cubicBezTo>
                    <a:pt x="5401" y="10029"/>
                    <a:pt x="5419" y="9996"/>
                    <a:pt x="5426" y="9948"/>
                  </a:cubicBezTo>
                  <a:lnTo>
                    <a:pt x="5526" y="9958"/>
                  </a:lnTo>
                  <a:cubicBezTo>
                    <a:pt x="5527" y="9958"/>
                    <a:pt x="5527" y="9958"/>
                    <a:pt x="5527" y="9958"/>
                  </a:cubicBezTo>
                  <a:cubicBezTo>
                    <a:pt x="5542" y="9958"/>
                    <a:pt x="5587" y="9901"/>
                    <a:pt x="5579" y="9882"/>
                  </a:cubicBezTo>
                  <a:cubicBezTo>
                    <a:pt x="5568" y="9854"/>
                    <a:pt x="5533" y="9834"/>
                    <a:pt x="5597" y="9831"/>
                  </a:cubicBezTo>
                  <a:cubicBezTo>
                    <a:pt x="5598" y="9831"/>
                    <a:pt x="5599" y="9831"/>
                    <a:pt x="5600" y="9831"/>
                  </a:cubicBezTo>
                  <a:cubicBezTo>
                    <a:pt x="5621" y="9831"/>
                    <a:pt x="5652" y="9846"/>
                    <a:pt x="5658" y="9860"/>
                  </a:cubicBezTo>
                  <a:lnTo>
                    <a:pt x="5674" y="9900"/>
                  </a:lnTo>
                  <a:cubicBezTo>
                    <a:pt x="5618" y="9988"/>
                    <a:pt x="5536" y="10092"/>
                    <a:pt x="5493" y="10131"/>
                  </a:cubicBezTo>
                  <a:lnTo>
                    <a:pt x="5488" y="10191"/>
                  </a:lnTo>
                  <a:lnTo>
                    <a:pt x="5480" y="10307"/>
                  </a:lnTo>
                  <a:cubicBezTo>
                    <a:pt x="5544" y="10409"/>
                    <a:pt x="5544" y="10536"/>
                    <a:pt x="5520" y="10555"/>
                  </a:cubicBezTo>
                  <a:cubicBezTo>
                    <a:pt x="5496" y="10576"/>
                    <a:pt x="5507" y="10603"/>
                    <a:pt x="5544" y="10617"/>
                  </a:cubicBezTo>
                  <a:lnTo>
                    <a:pt x="5565" y="10638"/>
                  </a:lnTo>
                  <a:lnTo>
                    <a:pt x="5619" y="10694"/>
                  </a:lnTo>
                  <a:cubicBezTo>
                    <a:pt x="5669" y="10758"/>
                    <a:pt x="5720" y="10872"/>
                    <a:pt x="5735" y="10946"/>
                  </a:cubicBezTo>
                  <a:lnTo>
                    <a:pt x="5768" y="11008"/>
                  </a:lnTo>
                  <a:cubicBezTo>
                    <a:pt x="5775" y="11019"/>
                    <a:pt x="5738" y="11043"/>
                    <a:pt x="5736" y="11063"/>
                  </a:cubicBezTo>
                  <a:cubicBezTo>
                    <a:pt x="5731" y="11119"/>
                    <a:pt x="5709" y="11194"/>
                    <a:pt x="5744" y="11226"/>
                  </a:cubicBezTo>
                  <a:cubicBezTo>
                    <a:pt x="5795" y="11276"/>
                    <a:pt x="5892" y="11293"/>
                    <a:pt x="5967" y="11327"/>
                  </a:cubicBezTo>
                  <a:lnTo>
                    <a:pt x="5976" y="11332"/>
                  </a:lnTo>
                  <a:cubicBezTo>
                    <a:pt x="5981" y="11346"/>
                    <a:pt x="5935" y="11373"/>
                    <a:pt x="5916" y="11378"/>
                  </a:cubicBezTo>
                  <a:cubicBezTo>
                    <a:pt x="5896" y="11384"/>
                    <a:pt x="5946" y="11404"/>
                    <a:pt x="6026" y="11423"/>
                  </a:cubicBezTo>
                  <a:lnTo>
                    <a:pt x="5997" y="11506"/>
                  </a:lnTo>
                  <a:cubicBezTo>
                    <a:pt x="5984" y="11541"/>
                    <a:pt x="5981" y="11588"/>
                    <a:pt x="5999" y="11618"/>
                  </a:cubicBezTo>
                  <a:lnTo>
                    <a:pt x="6015" y="11642"/>
                  </a:lnTo>
                  <a:cubicBezTo>
                    <a:pt x="6063" y="11655"/>
                    <a:pt x="6002" y="11830"/>
                    <a:pt x="6008" y="11906"/>
                  </a:cubicBezTo>
                  <a:cubicBezTo>
                    <a:pt x="6012" y="11956"/>
                    <a:pt x="6018" y="11983"/>
                    <a:pt x="6025" y="11983"/>
                  </a:cubicBezTo>
                  <a:cubicBezTo>
                    <a:pt x="6029" y="11983"/>
                    <a:pt x="6032" y="11976"/>
                    <a:pt x="6036" y="11961"/>
                  </a:cubicBezTo>
                  <a:lnTo>
                    <a:pt x="6052" y="11950"/>
                  </a:lnTo>
                  <a:lnTo>
                    <a:pt x="6074" y="11934"/>
                  </a:lnTo>
                  <a:cubicBezTo>
                    <a:pt x="6081" y="11932"/>
                    <a:pt x="6089" y="11931"/>
                    <a:pt x="6096" y="11931"/>
                  </a:cubicBezTo>
                  <a:cubicBezTo>
                    <a:pt x="6125" y="11931"/>
                    <a:pt x="6154" y="11943"/>
                    <a:pt x="6165" y="11961"/>
                  </a:cubicBezTo>
                  <a:lnTo>
                    <a:pt x="6159" y="11979"/>
                  </a:lnTo>
                  <a:lnTo>
                    <a:pt x="6154" y="12001"/>
                  </a:lnTo>
                  <a:cubicBezTo>
                    <a:pt x="6121" y="12030"/>
                    <a:pt x="6492" y="12081"/>
                    <a:pt x="6617" y="12131"/>
                  </a:cubicBezTo>
                  <a:cubicBezTo>
                    <a:pt x="6743" y="12180"/>
                    <a:pt x="6873" y="12228"/>
                    <a:pt x="6907" y="12238"/>
                  </a:cubicBezTo>
                  <a:lnTo>
                    <a:pt x="6918" y="12228"/>
                  </a:lnTo>
                  <a:cubicBezTo>
                    <a:pt x="6954" y="12200"/>
                    <a:pt x="6986" y="12187"/>
                    <a:pt x="7020" y="12187"/>
                  </a:cubicBezTo>
                  <a:cubicBezTo>
                    <a:pt x="7054" y="12187"/>
                    <a:pt x="7091" y="12200"/>
                    <a:pt x="7134" y="12222"/>
                  </a:cubicBezTo>
                  <a:cubicBezTo>
                    <a:pt x="7156" y="12233"/>
                    <a:pt x="7182" y="12239"/>
                    <a:pt x="7210" y="12239"/>
                  </a:cubicBezTo>
                  <a:cubicBezTo>
                    <a:pt x="7257" y="12239"/>
                    <a:pt x="7310" y="12223"/>
                    <a:pt x="7360" y="12196"/>
                  </a:cubicBezTo>
                  <a:lnTo>
                    <a:pt x="7486" y="12126"/>
                  </a:lnTo>
                  <a:cubicBezTo>
                    <a:pt x="7649" y="12087"/>
                    <a:pt x="7799" y="12057"/>
                    <a:pt x="7826" y="12057"/>
                  </a:cubicBezTo>
                  <a:cubicBezTo>
                    <a:pt x="7826" y="12057"/>
                    <a:pt x="7827" y="12057"/>
                    <a:pt x="7828" y="12057"/>
                  </a:cubicBezTo>
                  <a:lnTo>
                    <a:pt x="7842" y="12052"/>
                  </a:lnTo>
                  <a:lnTo>
                    <a:pt x="7938" y="12012"/>
                  </a:lnTo>
                  <a:cubicBezTo>
                    <a:pt x="8053" y="11988"/>
                    <a:pt x="8290" y="11898"/>
                    <a:pt x="8356" y="11886"/>
                  </a:cubicBezTo>
                  <a:cubicBezTo>
                    <a:pt x="8423" y="11873"/>
                    <a:pt x="8700" y="11737"/>
                    <a:pt x="8793" y="11710"/>
                  </a:cubicBezTo>
                  <a:cubicBezTo>
                    <a:pt x="8886" y="11682"/>
                    <a:pt x="9080" y="11618"/>
                    <a:pt x="9121" y="11601"/>
                  </a:cubicBezTo>
                  <a:cubicBezTo>
                    <a:pt x="9163" y="11581"/>
                    <a:pt x="9422" y="11463"/>
                    <a:pt x="9512" y="11428"/>
                  </a:cubicBezTo>
                  <a:cubicBezTo>
                    <a:pt x="9603" y="11392"/>
                    <a:pt x="9823" y="11319"/>
                    <a:pt x="10002" y="11263"/>
                  </a:cubicBezTo>
                  <a:lnTo>
                    <a:pt x="10143" y="11186"/>
                  </a:lnTo>
                  <a:lnTo>
                    <a:pt x="10255" y="11127"/>
                  </a:lnTo>
                  <a:cubicBezTo>
                    <a:pt x="10385" y="11083"/>
                    <a:pt x="10660" y="10915"/>
                    <a:pt x="10747" y="10896"/>
                  </a:cubicBezTo>
                  <a:cubicBezTo>
                    <a:pt x="10833" y="10878"/>
                    <a:pt x="11085" y="10766"/>
                    <a:pt x="11168" y="10741"/>
                  </a:cubicBezTo>
                  <a:cubicBezTo>
                    <a:pt x="11250" y="10717"/>
                    <a:pt x="11349" y="10691"/>
                    <a:pt x="11389" y="10686"/>
                  </a:cubicBezTo>
                  <a:lnTo>
                    <a:pt x="11389" y="10678"/>
                  </a:lnTo>
                  <a:lnTo>
                    <a:pt x="11402" y="10598"/>
                  </a:lnTo>
                  <a:cubicBezTo>
                    <a:pt x="11480" y="10598"/>
                    <a:pt x="11573" y="10592"/>
                    <a:pt x="11610" y="10584"/>
                  </a:cubicBezTo>
                  <a:lnTo>
                    <a:pt x="11639" y="10569"/>
                  </a:lnTo>
                  <a:lnTo>
                    <a:pt x="11791" y="10486"/>
                  </a:lnTo>
                  <a:cubicBezTo>
                    <a:pt x="11975" y="10424"/>
                    <a:pt x="12212" y="10331"/>
                    <a:pt x="12244" y="10315"/>
                  </a:cubicBezTo>
                  <a:cubicBezTo>
                    <a:pt x="12276" y="10297"/>
                    <a:pt x="12409" y="10256"/>
                    <a:pt x="12452" y="10247"/>
                  </a:cubicBezTo>
                  <a:cubicBezTo>
                    <a:pt x="12494" y="10241"/>
                    <a:pt x="12632" y="10187"/>
                    <a:pt x="12667" y="10164"/>
                  </a:cubicBezTo>
                  <a:cubicBezTo>
                    <a:pt x="12700" y="10142"/>
                    <a:pt x="12851" y="10127"/>
                    <a:pt x="12878" y="10105"/>
                  </a:cubicBezTo>
                  <a:cubicBezTo>
                    <a:pt x="12904" y="10083"/>
                    <a:pt x="13082" y="9999"/>
                    <a:pt x="13139" y="9972"/>
                  </a:cubicBezTo>
                  <a:cubicBezTo>
                    <a:pt x="13197" y="9946"/>
                    <a:pt x="13552" y="9834"/>
                    <a:pt x="13660" y="9785"/>
                  </a:cubicBezTo>
                  <a:cubicBezTo>
                    <a:pt x="13767" y="9735"/>
                    <a:pt x="13941" y="9661"/>
                    <a:pt x="13981" y="9657"/>
                  </a:cubicBezTo>
                  <a:cubicBezTo>
                    <a:pt x="14020" y="9652"/>
                    <a:pt x="14089" y="9639"/>
                    <a:pt x="14102" y="9637"/>
                  </a:cubicBezTo>
                  <a:cubicBezTo>
                    <a:pt x="14114" y="9634"/>
                    <a:pt x="14226" y="9492"/>
                    <a:pt x="14302" y="9487"/>
                  </a:cubicBezTo>
                  <a:cubicBezTo>
                    <a:pt x="14339" y="9484"/>
                    <a:pt x="14383" y="9483"/>
                    <a:pt x="14423" y="9483"/>
                  </a:cubicBezTo>
                  <a:cubicBezTo>
                    <a:pt x="14464" y="9483"/>
                    <a:pt x="14501" y="9484"/>
                    <a:pt x="14526" y="9487"/>
                  </a:cubicBezTo>
                  <a:lnTo>
                    <a:pt x="14526" y="9484"/>
                  </a:lnTo>
                  <a:cubicBezTo>
                    <a:pt x="14563" y="9360"/>
                    <a:pt x="14692" y="9352"/>
                    <a:pt x="14811" y="9328"/>
                  </a:cubicBezTo>
                  <a:lnTo>
                    <a:pt x="14885" y="9312"/>
                  </a:lnTo>
                  <a:cubicBezTo>
                    <a:pt x="14963" y="9285"/>
                    <a:pt x="15104" y="9229"/>
                    <a:pt x="15131" y="9211"/>
                  </a:cubicBezTo>
                  <a:cubicBezTo>
                    <a:pt x="15157" y="9196"/>
                    <a:pt x="15247" y="9141"/>
                    <a:pt x="15283" y="9141"/>
                  </a:cubicBezTo>
                  <a:cubicBezTo>
                    <a:pt x="15284" y="9141"/>
                    <a:pt x="15285" y="9141"/>
                    <a:pt x="15287" y="9141"/>
                  </a:cubicBezTo>
                  <a:cubicBezTo>
                    <a:pt x="15289" y="9141"/>
                    <a:pt x="15293" y="9142"/>
                    <a:pt x="15296" y="9142"/>
                  </a:cubicBezTo>
                  <a:cubicBezTo>
                    <a:pt x="15332" y="9142"/>
                    <a:pt x="15394" y="9119"/>
                    <a:pt x="15442" y="9088"/>
                  </a:cubicBezTo>
                  <a:lnTo>
                    <a:pt x="15496" y="9067"/>
                  </a:lnTo>
                  <a:lnTo>
                    <a:pt x="15589" y="9032"/>
                  </a:lnTo>
                  <a:cubicBezTo>
                    <a:pt x="15690" y="9000"/>
                    <a:pt x="15812" y="8968"/>
                    <a:pt x="15836" y="8968"/>
                  </a:cubicBezTo>
                  <a:cubicBezTo>
                    <a:pt x="15837" y="8968"/>
                    <a:pt x="15838" y="8968"/>
                    <a:pt x="15839" y="8968"/>
                  </a:cubicBezTo>
                  <a:cubicBezTo>
                    <a:pt x="15840" y="8968"/>
                    <a:pt x="15840" y="8968"/>
                    <a:pt x="15841" y="8968"/>
                  </a:cubicBezTo>
                  <a:cubicBezTo>
                    <a:pt x="15858" y="8968"/>
                    <a:pt x="15906" y="8918"/>
                    <a:pt x="15930" y="8912"/>
                  </a:cubicBezTo>
                  <a:cubicBezTo>
                    <a:pt x="15935" y="8911"/>
                    <a:pt x="15944" y="8910"/>
                    <a:pt x="15956" y="8910"/>
                  </a:cubicBezTo>
                  <a:cubicBezTo>
                    <a:pt x="15971" y="8910"/>
                    <a:pt x="15989" y="8911"/>
                    <a:pt x="16007" y="8911"/>
                  </a:cubicBezTo>
                  <a:cubicBezTo>
                    <a:pt x="16050" y="8911"/>
                    <a:pt x="16095" y="8908"/>
                    <a:pt x="16092" y="8888"/>
                  </a:cubicBezTo>
                  <a:cubicBezTo>
                    <a:pt x="16087" y="8853"/>
                    <a:pt x="16327" y="8801"/>
                    <a:pt x="16414" y="8763"/>
                  </a:cubicBezTo>
                  <a:cubicBezTo>
                    <a:pt x="16499" y="8723"/>
                    <a:pt x="16734" y="8523"/>
                    <a:pt x="16833" y="8504"/>
                  </a:cubicBezTo>
                  <a:cubicBezTo>
                    <a:pt x="16928" y="8487"/>
                    <a:pt x="17019" y="8467"/>
                    <a:pt x="17037" y="8467"/>
                  </a:cubicBezTo>
                  <a:cubicBezTo>
                    <a:pt x="17037" y="8467"/>
                    <a:pt x="17038" y="8467"/>
                    <a:pt x="17038" y="8467"/>
                  </a:cubicBezTo>
                  <a:cubicBezTo>
                    <a:pt x="17049" y="8467"/>
                    <a:pt x="17120" y="8509"/>
                    <a:pt x="17160" y="8509"/>
                  </a:cubicBezTo>
                  <a:cubicBezTo>
                    <a:pt x="17168" y="8509"/>
                    <a:pt x="17175" y="8508"/>
                    <a:pt x="17179" y="8504"/>
                  </a:cubicBezTo>
                  <a:cubicBezTo>
                    <a:pt x="17210" y="8480"/>
                    <a:pt x="17400" y="8340"/>
                    <a:pt x="17479" y="8321"/>
                  </a:cubicBezTo>
                  <a:cubicBezTo>
                    <a:pt x="17557" y="8300"/>
                    <a:pt x="17794" y="8223"/>
                    <a:pt x="17855" y="8193"/>
                  </a:cubicBezTo>
                  <a:cubicBezTo>
                    <a:pt x="17918" y="8163"/>
                    <a:pt x="18166" y="8091"/>
                    <a:pt x="18239" y="8058"/>
                  </a:cubicBezTo>
                  <a:cubicBezTo>
                    <a:pt x="18311" y="8028"/>
                    <a:pt x="18456" y="7962"/>
                    <a:pt x="18558" y="7914"/>
                  </a:cubicBezTo>
                  <a:lnTo>
                    <a:pt x="18635" y="7930"/>
                  </a:lnTo>
                  <a:lnTo>
                    <a:pt x="18769" y="7958"/>
                  </a:lnTo>
                  <a:cubicBezTo>
                    <a:pt x="18821" y="7884"/>
                    <a:pt x="19088" y="7775"/>
                    <a:pt x="19170" y="7741"/>
                  </a:cubicBezTo>
                  <a:cubicBezTo>
                    <a:pt x="19251" y="7708"/>
                    <a:pt x="19444" y="7637"/>
                    <a:pt x="19492" y="7621"/>
                  </a:cubicBezTo>
                  <a:cubicBezTo>
                    <a:pt x="19524" y="7610"/>
                    <a:pt x="19579" y="7605"/>
                    <a:pt x="19633" y="7605"/>
                  </a:cubicBezTo>
                  <a:cubicBezTo>
                    <a:pt x="19659" y="7605"/>
                    <a:pt x="19684" y="7606"/>
                    <a:pt x="19706" y="7609"/>
                  </a:cubicBezTo>
                  <a:lnTo>
                    <a:pt x="19713" y="7633"/>
                  </a:lnTo>
                  <a:lnTo>
                    <a:pt x="19743" y="7748"/>
                  </a:lnTo>
                  <a:cubicBezTo>
                    <a:pt x="19761" y="7878"/>
                    <a:pt x="19781" y="8036"/>
                    <a:pt x="19785" y="8054"/>
                  </a:cubicBezTo>
                  <a:cubicBezTo>
                    <a:pt x="19786" y="8073"/>
                    <a:pt x="19913" y="8131"/>
                    <a:pt x="19903" y="8169"/>
                  </a:cubicBezTo>
                  <a:cubicBezTo>
                    <a:pt x="19894" y="8206"/>
                    <a:pt x="19910" y="8361"/>
                    <a:pt x="19935" y="8403"/>
                  </a:cubicBezTo>
                  <a:cubicBezTo>
                    <a:pt x="19959" y="8446"/>
                    <a:pt x="19983" y="8505"/>
                    <a:pt x="19988" y="8536"/>
                  </a:cubicBezTo>
                  <a:lnTo>
                    <a:pt x="19970" y="8553"/>
                  </a:lnTo>
                  <a:lnTo>
                    <a:pt x="19927" y="8603"/>
                  </a:lnTo>
                  <a:cubicBezTo>
                    <a:pt x="19950" y="8653"/>
                    <a:pt x="19974" y="8712"/>
                    <a:pt x="19970" y="8721"/>
                  </a:cubicBezTo>
                  <a:cubicBezTo>
                    <a:pt x="19967" y="8731"/>
                    <a:pt x="19924" y="8784"/>
                    <a:pt x="19874" y="8838"/>
                  </a:cubicBezTo>
                  <a:lnTo>
                    <a:pt x="19940" y="8898"/>
                  </a:lnTo>
                  <a:lnTo>
                    <a:pt x="20007" y="8958"/>
                  </a:lnTo>
                  <a:cubicBezTo>
                    <a:pt x="20107" y="8989"/>
                    <a:pt x="20395" y="9082"/>
                    <a:pt x="20472" y="9114"/>
                  </a:cubicBezTo>
                  <a:cubicBezTo>
                    <a:pt x="20549" y="9144"/>
                    <a:pt x="20624" y="9179"/>
                    <a:pt x="20638" y="9192"/>
                  </a:cubicBezTo>
                  <a:lnTo>
                    <a:pt x="20654" y="9192"/>
                  </a:lnTo>
                  <a:cubicBezTo>
                    <a:pt x="20733" y="9197"/>
                    <a:pt x="20808" y="9191"/>
                    <a:pt x="20885" y="9234"/>
                  </a:cubicBezTo>
                  <a:lnTo>
                    <a:pt x="20936" y="9263"/>
                  </a:lnTo>
                  <a:cubicBezTo>
                    <a:pt x="21008" y="9273"/>
                    <a:pt x="21138" y="9341"/>
                    <a:pt x="21193" y="9341"/>
                  </a:cubicBezTo>
                  <a:cubicBezTo>
                    <a:pt x="21199" y="9341"/>
                    <a:pt x="21204" y="9340"/>
                    <a:pt x="21208" y="9338"/>
                  </a:cubicBezTo>
                  <a:cubicBezTo>
                    <a:pt x="21221" y="9331"/>
                    <a:pt x="21241" y="9330"/>
                    <a:pt x="21263" y="9330"/>
                  </a:cubicBezTo>
                  <a:cubicBezTo>
                    <a:pt x="21282" y="9330"/>
                    <a:pt x="21303" y="9331"/>
                    <a:pt x="21321" y="9331"/>
                  </a:cubicBezTo>
                  <a:cubicBezTo>
                    <a:pt x="21342" y="9331"/>
                    <a:pt x="21360" y="9329"/>
                    <a:pt x="21368" y="9322"/>
                  </a:cubicBezTo>
                  <a:cubicBezTo>
                    <a:pt x="21375" y="9316"/>
                    <a:pt x="21385" y="9313"/>
                    <a:pt x="21398" y="9313"/>
                  </a:cubicBezTo>
                  <a:cubicBezTo>
                    <a:pt x="21428" y="9313"/>
                    <a:pt x="21473" y="9329"/>
                    <a:pt x="21514" y="9356"/>
                  </a:cubicBezTo>
                  <a:lnTo>
                    <a:pt x="21591" y="9290"/>
                  </a:lnTo>
                  <a:cubicBezTo>
                    <a:pt x="21595" y="9286"/>
                    <a:pt x="21602" y="9285"/>
                    <a:pt x="21610" y="9285"/>
                  </a:cubicBezTo>
                  <a:cubicBezTo>
                    <a:pt x="21645" y="9285"/>
                    <a:pt x="21709" y="9311"/>
                    <a:pt x="21757" y="9311"/>
                  </a:cubicBezTo>
                  <a:cubicBezTo>
                    <a:pt x="21763" y="9311"/>
                    <a:pt x="21769" y="9310"/>
                    <a:pt x="21775" y="9309"/>
                  </a:cubicBezTo>
                  <a:lnTo>
                    <a:pt x="21946" y="9274"/>
                  </a:lnTo>
                  <a:cubicBezTo>
                    <a:pt x="22139" y="9253"/>
                    <a:pt x="22392" y="9219"/>
                    <a:pt x="22427" y="9202"/>
                  </a:cubicBezTo>
                  <a:cubicBezTo>
                    <a:pt x="22443" y="9193"/>
                    <a:pt x="22481" y="9191"/>
                    <a:pt x="22522" y="9191"/>
                  </a:cubicBezTo>
                  <a:cubicBezTo>
                    <a:pt x="22552" y="9191"/>
                    <a:pt x="22584" y="9192"/>
                    <a:pt x="22610" y="9192"/>
                  </a:cubicBezTo>
                  <a:cubicBezTo>
                    <a:pt x="22626" y="9192"/>
                    <a:pt x="22639" y="9192"/>
                    <a:pt x="22648" y="9191"/>
                  </a:cubicBezTo>
                  <a:cubicBezTo>
                    <a:pt x="22688" y="9183"/>
                    <a:pt x="22742" y="9168"/>
                    <a:pt x="22749" y="9162"/>
                  </a:cubicBezTo>
                  <a:cubicBezTo>
                    <a:pt x="22755" y="9155"/>
                    <a:pt x="22883" y="9117"/>
                    <a:pt x="23032" y="9075"/>
                  </a:cubicBezTo>
                  <a:lnTo>
                    <a:pt x="23181" y="9072"/>
                  </a:lnTo>
                  <a:lnTo>
                    <a:pt x="23338" y="9069"/>
                  </a:lnTo>
                  <a:cubicBezTo>
                    <a:pt x="23509" y="9034"/>
                    <a:pt x="23831" y="8986"/>
                    <a:pt x="23899" y="8963"/>
                  </a:cubicBezTo>
                  <a:cubicBezTo>
                    <a:pt x="23967" y="8941"/>
                    <a:pt x="24212" y="8858"/>
                    <a:pt x="24443" y="8779"/>
                  </a:cubicBezTo>
                  <a:lnTo>
                    <a:pt x="24678" y="8785"/>
                  </a:lnTo>
                  <a:lnTo>
                    <a:pt x="24960" y="8718"/>
                  </a:lnTo>
                  <a:lnTo>
                    <a:pt x="24984" y="8710"/>
                  </a:lnTo>
                  <a:cubicBezTo>
                    <a:pt x="25011" y="8702"/>
                    <a:pt x="25474" y="8641"/>
                    <a:pt x="25639" y="8614"/>
                  </a:cubicBezTo>
                  <a:cubicBezTo>
                    <a:pt x="25804" y="8587"/>
                    <a:pt x="26236" y="8510"/>
                    <a:pt x="26347" y="8483"/>
                  </a:cubicBezTo>
                  <a:cubicBezTo>
                    <a:pt x="26456" y="8457"/>
                    <a:pt x="26638" y="8414"/>
                    <a:pt x="26680" y="8409"/>
                  </a:cubicBezTo>
                  <a:cubicBezTo>
                    <a:pt x="26720" y="8404"/>
                    <a:pt x="26867" y="8403"/>
                    <a:pt x="26912" y="8392"/>
                  </a:cubicBezTo>
                  <a:cubicBezTo>
                    <a:pt x="26923" y="8389"/>
                    <a:pt x="26937" y="8388"/>
                    <a:pt x="26954" y="8388"/>
                  </a:cubicBezTo>
                  <a:cubicBezTo>
                    <a:pt x="27010" y="8388"/>
                    <a:pt x="27095" y="8401"/>
                    <a:pt x="27170" y="8422"/>
                  </a:cubicBezTo>
                  <a:lnTo>
                    <a:pt x="27244" y="8334"/>
                  </a:lnTo>
                  <a:lnTo>
                    <a:pt x="27273" y="8299"/>
                  </a:lnTo>
                  <a:cubicBezTo>
                    <a:pt x="27364" y="8292"/>
                    <a:pt x="27502" y="8281"/>
                    <a:pt x="27582" y="8276"/>
                  </a:cubicBezTo>
                  <a:lnTo>
                    <a:pt x="27646" y="8255"/>
                  </a:lnTo>
                  <a:lnTo>
                    <a:pt x="27708" y="8235"/>
                  </a:lnTo>
                  <a:cubicBezTo>
                    <a:pt x="27771" y="8195"/>
                    <a:pt x="27855" y="8151"/>
                    <a:pt x="27870" y="8151"/>
                  </a:cubicBezTo>
                  <a:cubicBezTo>
                    <a:pt x="27886" y="8150"/>
                    <a:pt x="28195" y="8084"/>
                    <a:pt x="28278" y="8034"/>
                  </a:cubicBezTo>
                  <a:cubicBezTo>
                    <a:pt x="28361" y="7983"/>
                    <a:pt x="28459" y="7927"/>
                    <a:pt x="28474" y="7927"/>
                  </a:cubicBezTo>
                  <a:cubicBezTo>
                    <a:pt x="28474" y="7927"/>
                    <a:pt x="28474" y="7927"/>
                    <a:pt x="28474" y="7927"/>
                  </a:cubicBezTo>
                  <a:cubicBezTo>
                    <a:pt x="28489" y="7927"/>
                    <a:pt x="28637" y="7974"/>
                    <a:pt x="28732" y="7974"/>
                  </a:cubicBezTo>
                  <a:cubicBezTo>
                    <a:pt x="28754" y="7974"/>
                    <a:pt x="28773" y="7972"/>
                    <a:pt x="28787" y="7966"/>
                  </a:cubicBezTo>
                  <a:cubicBezTo>
                    <a:pt x="28863" y="7932"/>
                    <a:pt x="28911" y="7895"/>
                    <a:pt x="28896" y="7882"/>
                  </a:cubicBezTo>
                  <a:lnTo>
                    <a:pt x="28887" y="7870"/>
                  </a:lnTo>
                  <a:cubicBezTo>
                    <a:pt x="28876" y="7856"/>
                    <a:pt x="28859" y="7849"/>
                    <a:pt x="28842" y="7849"/>
                  </a:cubicBezTo>
                  <a:cubicBezTo>
                    <a:pt x="28829" y="7849"/>
                    <a:pt x="28815" y="7853"/>
                    <a:pt x="28803" y="7860"/>
                  </a:cubicBezTo>
                  <a:cubicBezTo>
                    <a:pt x="28787" y="7869"/>
                    <a:pt x="28761" y="7878"/>
                    <a:pt x="28742" y="7878"/>
                  </a:cubicBezTo>
                  <a:cubicBezTo>
                    <a:pt x="28738" y="7878"/>
                    <a:pt x="28733" y="7877"/>
                    <a:pt x="28730" y="7876"/>
                  </a:cubicBezTo>
                  <a:lnTo>
                    <a:pt x="28682" y="7858"/>
                  </a:lnTo>
                  <a:cubicBezTo>
                    <a:pt x="28635" y="7831"/>
                    <a:pt x="28651" y="7773"/>
                    <a:pt x="28669" y="7764"/>
                  </a:cubicBezTo>
                  <a:cubicBezTo>
                    <a:pt x="28687" y="7753"/>
                    <a:pt x="28629" y="7607"/>
                    <a:pt x="28662" y="7559"/>
                  </a:cubicBezTo>
                  <a:cubicBezTo>
                    <a:pt x="28696" y="7511"/>
                    <a:pt x="28727" y="7452"/>
                    <a:pt x="28731" y="7426"/>
                  </a:cubicBezTo>
                  <a:lnTo>
                    <a:pt x="28728" y="7426"/>
                  </a:lnTo>
                  <a:lnTo>
                    <a:pt x="28614" y="7404"/>
                  </a:lnTo>
                  <a:cubicBezTo>
                    <a:pt x="28518" y="7338"/>
                    <a:pt x="28401" y="7285"/>
                    <a:pt x="28382" y="7279"/>
                  </a:cubicBezTo>
                  <a:cubicBezTo>
                    <a:pt x="28363" y="7274"/>
                    <a:pt x="28417" y="7176"/>
                    <a:pt x="28443" y="7144"/>
                  </a:cubicBezTo>
                  <a:cubicBezTo>
                    <a:pt x="28462" y="7119"/>
                    <a:pt x="28391" y="7077"/>
                    <a:pt x="28349" y="7077"/>
                  </a:cubicBezTo>
                  <a:cubicBezTo>
                    <a:pt x="28337" y="7077"/>
                    <a:pt x="28328" y="7080"/>
                    <a:pt x="28323" y="7088"/>
                  </a:cubicBezTo>
                  <a:cubicBezTo>
                    <a:pt x="28320" y="7092"/>
                    <a:pt x="28318" y="7094"/>
                    <a:pt x="28316" y="7094"/>
                  </a:cubicBezTo>
                  <a:cubicBezTo>
                    <a:pt x="28300" y="7094"/>
                    <a:pt x="28305" y="7000"/>
                    <a:pt x="28352" y="7000"/>
                  </a:cubicBezTo>
                  <a:cubicBezTo>
                    <a:pt x="28353" y="7000"/>
                    <a:pt x="28355" y="7000"/>
                    <a:pt x="28357" y="7000"/>
                  </a:cubicBezTo>
                  <a:cubicBezTo>
                    <a:pt x="28406" y="7005"/>
                    <a:pt x="28488" y="7014"/>
                    <a:pt x="28530" y="7014"/>
                  </a:cubicBezTo>
                  <a:cubicBezTo>
                    <a:pt x="28538" y="7014"/>
                    <a:pt x="28544" y="7014"/>
                    <a:pt x="28549" y="7013"/>
                  </a:cubicBezTo>
                  <a:cubicBezTo>
                    <a:pt x="28574" y="7008"/>
                    <a:pt x="28562" y="6922"/>
                    <a:pt x="28571" y="6890"/>
                  </a:cubicBezTo>
                  <a:cubicBezTo>
                    <a:pt x="28581" y="6859"/>
                    <a:pt x="28530" y="6833"/>
                    <a:pt x="28510" y="6833"/>
                  </a:cubicBezTo>
                  <a:cubicBezTo>
                    <a:pt x="28491" y="6833"/>
                    <a:pt x="28445" y="6838"/>
                    <a:pt x="28406" y="6845"/>
                  </a:cubicBezTo>
                  <a:lnTo>
                    <a:pt x="28373" y="6851"/>
                  </a:lnTo>
                  <a:cubicBezTo>
                    <a:pt x="28354" y="6854"/>
                    <a:pt x="28336" y="6859"/>
                    <a:pt x="28319" y="6859"/>
                  </a:cubicBezTo>
                  <a:cubicBezTo>
                    <a:pt x="28317" y="6859"/>
                    <a:pt x="28315" y="6859"/>
                    <a:pt x="28313" y="6859"/>
                  </a:cubicBezTo>
                  <a:lnTo>
                    <a:pt x="28270" y="6853"/>
                  </a:lnTo>
                  <a:cubicBezTo>
                    <a:pt x="28227" y="6829"/>
                    <a:pt x="28096" y="6808"/>
                    <a:pt x="28110" y="6776"/>
                  </a:cubicBezTo>
                  <a:cubicBezTo>
                    <a:pt x="28123" y="6742"/>
                    <a:pt x="28089" y="6696"/>
                    <a:pt x="28072" y="6689"/>
                  </a:cubicBezTo>
                  <a:cubicBezTo>
                    <a:pt x="28054" y="6685"/>
                    <a:pt x="28083" y="6579"/>
                    <a:pt x="28123" y="6566"/>
                  </a:cubicBezTo>
                  <a:cubicBezTo>
                    <a:pt x="28163" y="6554"/>
                    <a:pt x="28216" y="6433"/>
                    <a:pt x="28265" y="6433"/>
                  </a:cubicBezTo>
                  <a:cubicBezTo>
                    <a:pt x="28267" y="6433"/>
                    <a:pt x="28269" y="6433"/>
                    <a:pt x="28270" y="6433"/>
                  </a:cubicBezTo>
                  <a:cubicBezTo>
                    <a:pt x="28276" y="6434"/>
                    <a:pt x="28282" y="6434"/>
                    <a:pt x="28288" y="6434"/>
                  </a:cubicBezTo>
                  <a:cubicBezTo>
                    <a:pt x="28336" y="6434"/>
                    <a:pt x="28385" y="6409"/>
                    <a:pt x="28390" y="6396"/>
                  </a:cubicBezTo>
                  <a:cubicBezTo>
                    <a:pt x="28395" y="6383"/>
                    <a:pt x="28373" y="6337"/>
                    <a:pt x="28355" y="6326"/>
                  </a:cubicBezTo>
                  <a:cubicBezTo>
                    <a:pt x="28350" y="6324"/>
                    <a:pt x="28340" y="6323"/>
                    <a:pt x="28328" y="6323"/>
                  </a:cubicBezTo>
                  <a:cubicBezTo>
                    <a:pt x="28287" y="6323"/>
                    <a:pt x="28217" y="6333"/>
                    <a:pt x="28192" y="6343"/>
                  </a:cubicBezTo>
                  <a:cubicBezTo>
                    <a:pt x="28166" y="6354"/>
                    <a:pt x="28112" y="6366"/>
                    <a:pt x="28080" y="6366"/>
                  </a:cubicBezTo>
                  <a:cubicBezTo>
                    <a:pt x="28068" y="6366"/>
                    <a:pt x="28059" y="6365"/>
                    <a:pt x="28056" y="6361"/>
                  </a:cubicBezTo>
                  <a:cubicBezTo>
                    <a:pt x="28040" y="6348"/>
                    <a:pt x="28008" y="6311"/>
                    <a:pt x="27992" y="6303"/>
                  </a:cubicBezTo>
                  <a:cubicBezTo>
                    <a:pt x="27976" y="6295"/>
                    <a:pt x="27900" y="6276"/>
                    <a:pt x="27823" y="6262"/>
                  </a:cubicBezTo>
                  <a:lnTo>
                    <a:pt x="27790" y="6292"/>
                  </a:lnTo>
                  <a:cubicBezTo>
                    <a:pt x="27766" y="6314"/>
                    <a:pt x="27743" y="6322"/>
                    <a:pt x="27722" y="6322"/>
                  </a:cubicBezTo>
                  <a:cubicBezTo>
                    <a:pt x="27673" y="6322"/>
                    <a:pt x="27630" y="6280"/>
                    <a:pt x="27578" y="6280"/>
                  </a:cubicBezTo>
                  <a:cubicBezTo>
                    <a:pt x="27569" y="6280"/>
                    <a:pt x="27560" y="6282"/>
                    <a:pt x="27551" y="6284"/>
                  </a:cubicBezTo>
                  <a:lnTo>
                    <a:pt x="27461" y="6308"/>
                  </a:lnTo>
                  <a:cubicBezTo>
                    <a:pt x="27348" y="6299"/>
                    <a:pt x="27297" y="6251"/>
                    <a:pt x="27349" y="6206"/>
                  </a:cubicBezTo>
                  <a:lnTo>
                    <a:pt x="27402" y="6201"/>
                  </a:lnTo>
                  <a:lnTo>
                    <a:pt x="27505" y="6193"/>
                  </a:lnTo>
                  <a:cubicBezTo>
                    <a:pt x="27533" y="6193"/>
                    <a:pt x="27561" y="6194"/>
                    <a:pt x="27587" y="6194"/>
                  </a:cubicBezTo>
                  <a:cubicBezTo>
                    <a:pt x="27665" y="6194"/>
                    <a:pt x="27729" y="6192"/>
                    <a:pt x="27732" y="6188"/>
                  </a:cubicBezTo>
                  <a:cubicBezTo>
                    <a:pt x="27737" y="6183"/>
                    <a:pt x="27676" y="6129"/>
                    <a:pt x="27650" y="6110"/>
                  </a:cubicBezTo>
                  <a:cubicBezTo>
                    <a:pt x="27643" y="6104"/>
                    <a:pt x="27632" y="6102"/>
                    <a:pt x="27619" y="6102"/>
                  </a:cubicBezTo>
                  <a:cubicBezTo>
                    <a:pt x="27587" y="6102"/>
                    <a:pt x="27544" y="6116"/>
                    <a:pt x="27527" y="6129"/>
                  </a:cubicBezTo>
                  <a:cubicBezTo>
                    <a:pt x="27524" y="6131"/>
                    <a:pt x="27519" y="6132"/>
                    <a:pt x="27512" y="6132"/>
                  </a:cubicBezTo>
                  <a:cubicBezTo>
                    <a:pt x="27465" y="6132"/>
                    <a:pt x="27342" y="6086"/>
                    <a:pt x="27301" y="6065"/>
                  </a:cubicBezTo>
                  <a:cubicBezTo>
                    <a:pt x="27294" y="6061"/>
                    <a:pt x="27281" y="6059"/>
                    <a:pt x="27264" y="6059"/>
                  </a:cubicBezTo>
                  <a:cubicBezTo>
                    <a:pt x="27196" y="6059"/>
                    <a:pt x="27066" y="6087"/>
                    <a:pt x="26987" y="6087"/>
                  </a:cubicBezTo>
                  <a:cubicBezTo>
                    <a:pt x="26970" y="6087"/>
                    <a:pt x="26955" y="6086"/>
                    <a:pt x="26944" y="6082"/>
                  </a:cubicBezTo>
                  <a:cubicBezTo>
                    <a:pt x="26869" y="6062"/>
                    <a:pt x="26765" y="6026"/>
                    <a:pt x="26746" y="6023"/>
                  </a:cubicBezTo>
                  <a:cubicBezTo>
                    <a:pt x="26745" y="6023"/>
                    <a:pt x="26745" y="6023"/>
                    <a:pt x="26745" y="6023"/>
                  </a:cubicBezTo>
                  <a:cubicBezTo>
                    <a:pt x="26727" y="6023"/>
                    <a:pt x="26606" y="6062"/>
                    <a:pt x="26534" y="6062"/>
                  </a:cubicBezTo>
                  <a:cubicBezTo>
                    <a:pt x="26519" y="6062"/>
                    <a:pt x="26507" y="6060"/>
                    <a:pt x="26497" y="6057"/>
                  </a:cubicBezTo>
                  <a:cubicBezTo>
                    <a:pt x="26440" y="6034"/>
                    <a:pt x="26352" y="6017"/>
                    <a:pt x="26299" y="6015"/>
                  </a:cubicBezTo>
                  <a:lnTo>
                    <a:pt x="26262" y="6031"/>
                  </a:lnTo>
                  <a:cubicBezTo>
                    <a:pt x="26222" y="6046"/>
                    <a:pt x="26198" y="6095"/>
                    <a:pt x="26160" y="6103"/>
                  </a:cubicBezTo>
                  <a:lnTo>
                    <a:pt x="26121" y="6113"/>
                  </a:lnTo>
                  <a:cubicBezTo>
                    <a:pt x="26093" y="6104"/>
                    <a:pt x="26051" y="6100"/>
                    <a:pt x="26008" y="6100"/>
                  </a:cubicBezTo>
                  <a:cubicBezTo>
                    <a:pt x="25972" y="6100"/>
                    <a:pt x="25934" y="6103"/>
                    <a:pt x="25903" y="6110"/>
                  </a:cubicBezTo>
                  <a:lnTo>
                    <a:pt x="25844" y="6105"/>
                  </a:lnTo>
                  <a:cubicBezTo>
                    <a:pt x="25838" y="6104"/>
                    <a:pt x="25833" y="6104"/>
                    <a:pt x="25827" y="6104"/>
                  </a:cubicBezTo>
                  <a:cubicBezTo>
                    <a:pt x="25747" y="6104"/>
                    <a:pt x="25713" y="6158"/>
                    <a:pt x="25666" y="6195"/>
                  </a:cubicBezTo>
                  <a:cubicBezTo>
                    <a:pt x="25655" y="6203"/>
                    <a:pt x="25645" y="6207"/>
                    <a:pt x="25636" y="6207"/>
                  </a:cubicBezTo>
                  <a:cubicBezTo>
                    <a:pt x="25605" y="6207"/>
                    <a:pt x="25582" y="6166"/>
                    <a:pt x="25544" y="6166"/>
                  </a:cubicBezTo>
                  <a:cubicBezTo>
                    <a:pt x="25533" y="6166"/>
                    <a:pt x="25520" y="6170"/>
                    <a:pt x="25506" y="6179"/>
                  </a:cubicBezTo>
                  <a:cubicBezTo>
                    <a:pt x="25490" y="6189"/>
                    <a:pt x="25473" y="6193"/>
                    <a:pt x="25458" y="6193"/>
                  </a:cubicBezTo>
                  <a:cubicBezTo>
                    <a:pt x="25415" y="6193"/>
                    <a:pt x="25386" y="6156"/>
                    <a:pt x="25412" y="6116"/>
                  </a:cubicBezTo>
                  <a:cubicBezTo>
                    <a:pt x="25465" y="6034"/>
                    <a:pt x="25517" y="5932"/>
                    <a:pt x="25606" y="5893"/>
                  </a:cubicBezTo>
                  <a:lnTo>
                    <a:pt x="25681" y="5861"/>
                  </a:lnTo>
                  <a:cubicBezTo>
                    <a:pt x="25764" y="5823"/>
                    <a:pt x="25977" y="5658"/>
                    <a:pt x="25939" y="5621"/>
                  </a:cubicBezTo>
                  <a:cubicBezTo>
                    <a:pt x="25902" y="5584"/>
                    <a:pt x="25819" y="5509"/>
                    <a:pt x="25756" y="5455"/>
                  </a:cubicBezTo>
                  <a:lnTo>
                    <a:pt x="25825" y="5381"/>
                  </a:lnTo>
                  <a:lnTo>
                    <a:pt x="25835" y="5371"/>
                  </a:lnTo>
                  <a:cubicBezTo>
                    <a:pt x="25828" y="5351"/>
                    <a:pt x="25807" y="5203"/>
                    <a:pt x="25804" y="5154"/>
                  </a:cubicBezTo>
                  <a:cubicBezTo>
                    <a:pt x="25801" y="5102"/>
                    <a:pt x="25793" y="5046"/>
                    <a:pt x="25786" y="5026"/>
                  </a:cubicBezTo>
                  <a:lnTo>
                    <a:pt x="25778" y="5026"/>
                  </a:lnTo>
                  <a:lnTo>
                    <a:pt x="25614" y="5022"/>
                  </a:lnTo>
                  <a:cubicBezTo>
                    <a:pt x="25684" y="4966"/>
                    <a:pt x="25682" y="4793"/>
                    <a:pt x="25702" y="4745"/>
                  </a:cubicBezTo>
                  <a:cubicBezTo>
                    <a:pt x="25722" y="4697"/>
                    <a:pt x="25759" y="4606"/>
                    <a:pt x="25786" y="4542"/>
                  </a:cubicBezTo>
                  <a:lnTo>
                    <a:pt x="25705" y="4523"/>
                  </a:lnTo>
                  <a:lnTo>
                    <a:pt x="25601" y="4499"/>
                  </a:lnTo>
                  <a:cubicBezTo>
                    <a:pt x="25636" y="4455"/>
                    <a:pt x="25681" y="4356"/>
                    <a:pt x="25657" y="4332"/>
                  </a:cubicBezTo>
                  <a:cubicBezTo>
                    <a:pt x="25634" y="4308"/>
                    <a:pt x="25569" y="4260"/>
                    <a:pt x="25590" y="4241"/>
                  </a:cubicBezTo>
                  <a:cubicBezTo>
                    <a:pt x="25612" y="4220"/>
                    <a:pt x="25641" y="4186"/>
                    <a:pt x="25657" y="4167"/>
                  </a:cubicBezTo>
                  <a:lnTo>
                    <a:pt x="25644" y="4138"/>
                  </a:lnTo>
                  <a:cubicBezTo>
                    <a:pt x="25634" y="4119"/>
                    <a:pt x="25654" y="4070"/>
                    <a:pt x="25666" y="4070"/>
                  </a:cubicBezTo>
                  <a:lnTo>
                    <a:pt x="25774" y="4058"/>
                  </a:lnTo>
                  <a:cubicBezTo>
                    <a:pt x="25742" y="4009"/>
                    <a:pt x="25626" y="3801"/>
                    <a:pt x="25559" y="3765"/>
                  </a:cubicBezTo>
                  <a:cubicBezTo>
                    <a:pt x="25492" y="3730"/>
                    <a:pt x="25220" y="3677"/>
                    <a:pt x="25136" y="3672"/>
                  </a:cubicBezTo>
                  <a:cubicBezTo>
                    <a:pt x="25055" y="3666"/>
                    <a:pt x="24827" y="3666"/>
                    <a:pt x="24819" y="3637"/>
                  </a:cubicBezTo>
                  <a:cubicBezTo>
                    <a:pt x="24810" y="3608"/>
                    <a:pt x="24758" y="3464"/>
                    <a:pt x="24712" y="3448"/>
                  </a:cubicBezTo>
                  <a:cubicBezTo>
                    <a:pt x="24666" y="3432"/>
                    <a:pt x="24619" y="3403"/>
                    <a:pt x="24613" y="3397"/>
                  </a:cubicBezTo>
                  <a:cubicBezTo>
                    <a:pt x="24605" y="3391"/>
                    <a:pt x="24553" y="3378"/>
                    <a:pt x="24499" y="3370"/>
                  </a:cubicBezTo>
                  <a:lnTo>
                    <a:pt x="24449" y="3384"/>
                  </a:lnTo>
                  <a:cubicBezTo>
                    <a:pt x="24438" y="3382"/>
                    <a:pt x="24426" y="3381"/>
                    <a:pt x="24415" y="3381"/>
                  </a:cubicBezTo>
                  <a:cubicBezTo>
                    <a:pt x="24348" y="3381"/>
                    <a:pt x="24290" y="3420"/>
                    <a:pt x="24284" y="3443"/>
                  </a:cubicBezTo>
                  <a:cubicBezTo>
                    <a:pt x="24283" y="3450"/>
                    <a:pt x="24279" y="3452"/>
                    <a:pt x="24275" y="3452"/>
                  </a:cubicBezTo>
                  <a:cubicBezTo>
                    <a:pt x="24260" y="3452"/>
                    <a:pt x="24234" y="3425"/>
                    <a:pt x="24225" y="3411"/>
                  </a:cubicBezTo>
                  <a:cubicBezTo>
                    <a:pt x="24223" y="3407"/>
                    <a:pt x="24212" y="3406"/>
                    <a:pt x="24196" y="3406"/>
                  </a:cubicBezTo>
                  <a:cubicBezTo>
                    <a:pt x="24137" y="3406"/>
                    <a:pt x="24005" y="3428"/>
                    <a:pt x="23950" y="3443"/>
                  </a:cubicBezTo>
                  <a:cubicBezTo>
                    <a:pt x="23881" y="3463"/>
                    <a:pt x="23807" y="3485"/>
                    <a:pt x="23788" y="3493"/>
                  </a:cubicBezTo>
                  <a:lnTo>
                    <a:pt x="23785" y="3504"/>
                  </a:lnTo>
                  <a:lnTo>
                    <a:pt x="23759" y="3600"/>
                  </a:lnTo>
                  <a:cubicBezTo>
                    <a:pt x="23676" y="3576"/>
                    <a:pt x="23561" y="3548"/>
                    <a:pt x="23506" y="3533"/>
                  </a:cubicBezTo>
                  <a:lnTo>
                    <a:pt x="23468" y="3580"/>
                  </a:lnTo>
                  <a:cubicBezTo>
                    <a:pt x="23455" y="3596"/>
                    <a:pt x="23442" y="3602"/>
                    <a:pt x="23431" y="3602"/>
                  </a:cubicBezTo>
                  <a:cubicBezTo>
                    <a:pt x="23400" y="3602"/>
                    <a:pt x="23373" y="3559"/>
                    <a:pt x="23339" y="3559"/>
                  </a:cubicBezTo>
                  <a:cubicBezTo>
                    <a:pt x="23331" y="3559"/>
                    <a:pt x="23322" y="3561"/>
                    <a:pt x="23312" y="3568"/>
                  </a:cubicBezTo>
                  <a:lnTo>
                    <a:pt x="23268" y="3602"/>
                  </a:lnTo>
                  <a:cubicBezTo>
                    <a:pt x="23210" y="3631"/>
                    <a:pt x="23111" y="3676"/>
                    <a:pt x="23048" y="3701"/>
                  </a:cubicBezTo>
                  <a:lnTo>
                    <a:pt x="23029" y="3688"/>
                  </a:lnTo>
                  <a:cubicBezTo>
                    <a:pt x="23006" y="3672"/>
                    <a:pt x="22989" y="3666"/>
                    <a:pt x="22975" y="3666"/>
                  </a:cubicBezTo>
                  <a:cubicBezTo>
                    <a:pt x="22931" y="3666"/>
                    <a:pt x="22926" y="3732"/>
                    <a:pt x="22886" y="3733"/>
                  </a:cubicBezTo>
                  <a:cubicBezTo>
                    <a:pt x="22886" y="3733"/>
                    <a:pt x="22885" y="3733"/>
                    <a:pt x="22884" y="3733"/>
                  </a:cubicBezTo>
                  <a:cubicBezTo>
                    <a:pt x="22866" y="3733"/>
                    <a:pt x="22847" y="3717"/>
                    <a:pt x="22827" y="3714"/>
                  </a:cubicBezTo>
                  <a:lnTo>
                    <a:pt x="22803" y="3709"/>
                  </a:lnTo>
                  <a:cubicBezTo>
                    <a:pt x="22776" y="3709"/>
                    <a:pt x="22709" y="3745"/>
                    <a:pt x="22654" y="3791"/>
                  </a:cubicBezTo>
                  <a:lnTo>
                    <a:pt x="22577" y="3794"/>
                  </a:lnTo>
                  <a:cubicBezTo>
                    <a:pt x="22574" y="3794"/>
                    <a:pt x="22570" y="3794"/>
                    <a:pt x="22566" y="3794"/>
                  </a:cubicBezTo>
                  <a:cubicBezTo>
                    <a:pt x="22542" y="3794"/>
                    <a:pt x="22516" y="3793"/>
                    <a:pt x="22492" y="3793"/>
                  </a:cubicBezTo>
                  <a:cubicBezTo>
                    <a:pt x="22464" y="3793"/>
                    <a:pt x="22437" y="3795"/>
                    <a:pt x="22417" y="3805"/>
                  </a:cubicBezTo>
                  <a:lnTo>
                    <a:pt x="22369" y="3831"/>
                  </a:lnTo>
                  <a:cubicBezTo>
                    <a:pt x="22346" y="3864"/>
                    <a:pt x="22317" y="3875"/>
                    <a:pt x="22298" y="3875"/>
                  </a:cubicBezTo>
                  <a:cubicBezTo>
                    <a:pt x="22286" y="3875"/>
                    <a:pt x="22278" y="3871"/>
                    <a:pt x="22276" y="3866"/>
                  </a:cubicBezTo>
                  <a:cubicBezTo>
                    <a:pt x="22275" y="3865"/>
                    <a:pt x="22274" y="3864"/>
                    <a:pt x="22271" y="3864"/>
                  </a:cubicBezTo>
                  <a:cubicBezTo>
                    <a:pt x="22256" y="3864"/>
                    <a:pt x="22218" y="3889"/>
                    <a:pt x="22175" y="3929"/>
                  </a:cubicBezTo>
                  <a:lnTo>
                    <a:pt x="22171" y="3925"/>
                  </a:lnTo>
                  <a:lnTo>
                    <a:pt x="22094" y="3877"/>
                  </a:lnTo>
                  <a:cubicBezTo>
                    <a:pt x="22063" y="3925"/>
                    <a:pt x="21940" y="4036"/>
                    <a:pt x="21886" y="4046"/>
                  </a:cubicBezTo>
                  <a:cubicBezTo>
                    <a:pt x="21831" y="4054"/>
                    <a:pt x="21684" y="4057"/>
                    <a:pt x="21649" y="4062"/>
                  </a:cubicBezTo>
                  <a:cubicBezTo>
                    <a:pt x="21612" y="4066"/>
                    <a:pt x="21497" y="4116"/>
                    <a:pt x="21458" y="4122"/>
                  </a:cubicBezTo>
                  <a:cubicBezTo>
                    <a:pt x="21420" y="4129"/>
                    <a:pt x="21312" y="4135"/>
                    <a:pt x="21221" y="4138"/>
                  </a:cubicBezTo>
                  <a:lnTo>
                    <a:pt x="21211" y="4233"/>
                  </a:lnTo>
                  <a:lnTo>
                    <a:pt x="21211" y="4239"/>
                  </a:lnTo>
                  <a:cubicBezTo>
                    <a:pt x="21171" y="4243"/>
                    <a:pt x="21050" y="4247"/>
                    <a:pt x="21016" y="4247"/>
                  </a:cubicBezTo>
                  <a:cubicBezTo>
                    <a:pt x="20982" y="4247"/>
                    <a:pt x="20938" y="4315"/>
                    <a:pt x="20915" y="4398"/>
                  </a:cubicBezTo>
                  <a:lnTo>
                    <a:pt x="20787" y="4342"/>
                  </a:lnTo>
                  <a:lnTo>
                    <a:pt x="20710" y="4308"/>
                  </a:lnTo>
                  <a:cubicBezTo>
                    <a:pt x="20707" y="4371"/>
                    <a:pt x="20625" y="4444"/>
                    <a:pt x="20529" y="4473"/>
                  </a:cubicBezTo>
                  <a:lnTo>
                    <a:pt x="20435" y="4476"/>
                  </a:lnTo>
                  <a:cubicBezTo>
                    <a:pt x="20388" y="4478"/>
                    <a:pt x="20337" y="4505"/>
                    <a:pt x="20297" y="4529"/>
                  </a:cubicBezTo>
                  <a:cubicBezTo>
                    <a:pt x="20270" y="4544"/>
                    <a:pt x="20255" y="4595"/>
                    <a:pt x="20236" y="4595"/>
                  </a:cubicBezTo>
                  <a:cubicBezTo>
                    <a:pt x="20234" y="4595"/>
                    <a:pt x="20233" y="4595"/>
                    <a:pt x="20231" y="4595"/>
                  </a:cubicBezTo>
                  <a:cubicBezTo>
                    <a:pt x="20183" y="4595"/>
                    <a:pt x="20134" y="4575"/>
                    <a:pt x="20086" y="4564"/>
                  </a:cubicBezTo>
                  <a:lnTo>
                    <a:pt x="19927" y="4644"/>
                  </a:lnTo>
                  <a:lnTo>
                    <a:pt x="19890" y="4664"/>
                  </a:lnTo>
                  <a:cubicBezTo>
                    <a:pt x="19849" y="4683"/>
                    <a:pt x="19668" y="4721"/>
                    <a:pt x="19610" y="4726"/>
                  </a:cubicBezTo>
                  <a:cubicBezTo>
                    <a:pt x="19600" y="4727"/>
                    <a:pt x="19591" y="4727"/>
                    <a:pt x="19583" y="4727"/>
                  </a:cubicBezTo>
                  <a:cubicBezTo>
                    <a:pt x="19541" y="4727"/>
                    <a:pt x="19514" y="4719"/>
                    <a:pt x="19516" y="4713"/>
                  </a:cubicBezTo>
                  <a:cubicBezTo>
                    <a:pt x="19519" y="4709"/>
                    <a:pt x="19677" y="4640"/>
                    <a:pt x="19735" y="4612"/>
                  </a:cubicBezTo>
                  <a:cubicBezTo>
                    <a:pt x="19793" y="4587"/>
                    <a:pt x="19940" y="4444"/>
                    <a:pt x="19990" y="4407"/>
                  </a:cubicBezTo>
                  <a:cubicBezTo>
                    <a:pt x="20037" y="4373"/>
                    <a:pt x="20095" y="4346"/>
                    <a:pt x="20124" y="4346"/>
                  </a:cubicBezTo>
                  <a:cubicBezTo>
                    <a:pt x="20126" y="4346"/>
                    <a:pt x="20128" y="4346"/>
                    <a:pt x="20129" y="4347"/>
                  </a:cubicBezTo>
                  <a:lnTo>
                    <a:pt x="20155" y="4351"/>
                  </a:lnTo>
                  <a:lnTo>
                    <a:pt x="20174" y="4356"/>
                  </a:lnTo>
                  <a:cubicBezTo>
                    <a:pt x="20175" y="4357"/>
                    <a:pt x="20177" y="4357"/>
                    <a:pt x="20179" y="4357"/>
                  </a:cubicBezTo>
                  <a:cubicBezTo>
                    <a:pt x="20206" y="4357"/>
                    <a:pt x="20281" y="4324"/>
                    <a:pt x="20352" y="4279"/>
                  </a:cubicBezTo>
                  <a:lnTo>
                    <a:pt x="20419" y="4236"/>
                  </a:lnTo>
                  <a:lnTo>
                    <a:pt x="20465" y="4206"/>
                  </a:lnTo>
                  <a:cubicBezTo>
                    <a:pt x="20521" y="4164"/>
                    <a:pt x="20608" y="4102"/>
                    <a:pt x="20656" y="4087"/>
                  </a:cubicBezTo>
                  <a:cubicBezTo>
                    <a:pt x="20705" y="4074"/>
                    <a:pt x="20806" y="4026"/>
                    <a:pt x="20878" y="3978"/>
                  </a:cubicBezTo>
                  <a:lnTo>
                    <a:pt x="20978" y="3965"/>
                  </a:lnTo>
                  <a:lnTo>
                    <a:pt x="21103" y="3948"/>
                  </a:lnTo>
                  <a:cubicBezTo>
                    <a:pt x="21167" y="3847"/>
                    <a:pt x="21152" y="3690"/>
                    <a:pt x="21192" y="3679"/>
                  </a:cubicBezTo>
                  <a:cubicBezTo>
                    <a:pt x="21222" y="3670"/>
                    <a:pt x="21261" y="3662"/>
                    <a:pt x="21285" y="3662"/>
                  </a:cubicBezTo>
                  <a:cubicBezTo>
                    <a:pt x="21292" y="3662"/>
                    <a:pt x="21297" y="3663"/>
                    <a:pt x="21301" y="3664"/>
                  </a:cubicBezTo>
                  <a:cubicBezTo>
                    <a:pt x="21319" y="3672"/>
                    <a:pt x="21319" y="3708"/>
                    <a:pt x="21312" y="3720"/>
                  </a:cubicBezTo>
                  <a:cubicBezTo>
                    <a:pt x="21309" y="3726"/>
                    <a:pt x="21314" y="3730"/>
                    <a:pt x="21325" y="3730"/>
                  </a:cubicBezTo>
                  <a:cubicBezTo>
                    <a:pt x="21335" y="3730"/>
                    <a:pt x="21349" y="3727"/>
                    <a:pt x="21365" y="3722"/>
                  </a:cubicBezTo>
                  <a:lnTo>
                    <a:pt x="21397" y="3722"/>
                  </a:lnTo>
                  <a:lnTo>
                    <a:pt x="21532" y="3720"/>
                  </a:lnTo>
                  <a:cubicBezTo>
                    <a:pt x="21530" y="3632"/>
                    <a:pt x="21617" y="3618"/>
                    <a:pt x="21647" y="3597"/>
                  </a:cubicBezTo>
                  <a:cubicBezTo>
                    <a:pt x="21677" y="3576"/>
                    <a:pt x="21764" y="3499"/>
                    <a:pt x="21796" y="3490"/>
                  </a:cubicBezTo>
                  <a:cubicBezTo>
                    <a:pt x="21826" y="3480"/>
                    <a:pt x="21897" y="3472"/>
                    <a:pt x="21916" y="3464"/>
                  </a:cubicBezTo>
                  <a:cubicBezTo>
                    <a:pt x="21934" y="3456"/>
                    <a:pt x="22150" y="3301"/>
                    <a:pt x="22241" y="3266"/>
                  </a:cubicBezTo>
                  <a:cubicBezTo>
                    <a:pt x="22334" y="3230"/>
                    <a:pt x="22510" y="3131"/>
                    <a:pt x="22549" y="3104"/>
                  </a:cubicBezTo>
                  <a:cubicBezTo>
                    <a:pt x="22585" y="3079"/>
                    <a:pt x="22715" y="2947"/>
                    <a:pt x="22779" y="2947"/>
                  </a:cubicBezTo>
                  <a:cubicBezTo>
                    <a:pt x="22780" y="2947"/>
                    <a:pt x="22781" y="2947"/>
                    <a:pt x="22782" y="2947"/>
                  </a:cubicBezTo>
                  <a:cubicBezTo>
                    <a:pt x="22811" y="2949"/>
                    <a:pt x="22838" y="2950"/>
                    <a:pt x="22860" y="2950"/>
                  </a:cubicBezTo>
                  <a:cubicBezTo>
                    <a:pt x="22885" y="2950"/>
                    <a:pt x="22903" y="2949"/>
                    <a:pt x="22907" y="2945"/>
                  </a:cubicBezTo>
                  <a:lnTo>
                    <a:pt x="22914" y="2941"/>
                  </a:lnTo>
                  <a:lnTo>
                    <a:pt x="23021" y="2877"/>
                  </a:lnTo>
                  <a:cubicBezTo>
                    <a:pt x="23139" y="2808"/>
                    <a:pt x="23404" y="2659"/>
                    <a:pt x="23469" y="2627"/>
                  </a:cubicBezTo>
                  <a:cubicBezTo>
                    <a:pt x="23535" y="2595"/>
                    <a:pt x="23650" y="2537"/>
                    <a:pt x="23726" y="2502"/>
                  </a:cubicBezTo>
                  <a:lnTo>
                    <a:pt x="23782" y="2457"/>
                  </a:lnTo>
                  <a:lnTo>
                    <a:pt x="23833" y="2419"/>
                  </a:lnTo>
                  <a:cubicBezTo>
                    <a:pt x="23871" y="2364"/>
                    <a:pt x="23961" y="2315"/>
                    <a:pt x="24035" y="2311"/>
                  </a:cubicBezTo>
                  <a:lnTo>
                    <a:pt x="24095" y="2294"/>
                  </a:lnTo>
                  <a:lnTo>
                    <a:pt x="24111" y="2289"/>
                  </a:lnTo>
                  <a:cubicBezTo>
                    <a:pt x="24119" y="2262"/>
                    <a:pt x="24177" y="2190"/>
                    <a:pt x="24198" y="2172"/>
                  </a:cubicBezTo>
                  <a:cubicBezTo>
                    <a:pt x="24219" y="2154"/>
                    <a:pt x="24265" y="2111"/>
                    <a:pt x="24300" y="2076"/>
                  </a:cubicBezTo>
                  <a:lnTo>
                    <a:pt x="24339" y="2071"/>
                  </a:lnTo>
                  <a:cubicBezTo>
                    <a:pt x="24464" y="2058"/>
                    <a:pt x="24339" y="2010"/>
                    <a:pt x="24358" y="1996"/>
                  </a:cubicBezTo>
                  <a:cubicBezTo>
                    <a:pt x="24397" y="1969"/>
                    <a:pt x="24446" y="1951"/>
                    <a:pt x="24493" y="1933"/>
                  </a:cubicBezTo>
                  <a:lnTo>
                    <a:pt x="24515" y="1925"/>
                  </a:lnTo>
                  <a:cubicBezTo>
                    <a:pt x="24544" y="1922"/>
                    <a:pt x="24544" y="1844"/>
                    <a:pt x="24533" y="1817"/>
                  </a:cubicBezTo>
                  <a:cubicBezTo>
                    <a:pt x="24521" y="1791"/>
                    <a:pt x="24393" y="1677"/>
                    <a:pt x="24393" y="1628"/>
                  </a:cubicBezTo>
                  <a:cubicBezTo>
                    <a:pt x="24392" y="1578"/>
                    <a:pt x="24361" y="1466"/>
                    <a:pt x="24326" y="1378"/>
                  </a:cubicBezTo>
                  <a:lnTo>
                    <a:pt x="24292" y="1299"/>
                  </a:lnTo>
                  <a:lnTo>
                    <a:pt x="24281" y="1102"/>
                  </a:lnTo>
                  <a:cubicBezTo>
                    <a:pt x="24276" y="1077"/>
                    <a:pt x="24272" y="1049"/>
                    <a:pt x="24264" y="1025"/>
                  </a:cubicBezTo>
                  <a:cubicBezTo>
                    <a:pt x="24257" y="1005"/>
                    <a:pt x="24233" y="971"/>
                    <a:pt x="24238" y="968"/>
                  </a:cubicBezTo>
                  <a:cubicBezTo>
                    <a:pt x="24361" y="902"/>
                    <a:pt x="24260" y="822"/>
                    <a:pt x="24228" y="780"/>
                  </a:cubicBezTo>
                  <a:lnTo>
                    <a:pt x="24168" y="699"/>
                  </a:lnTo>
                  <a:cubicBezTo>
                    <a:pt x="24196" y="622"/>
                    <a:pt x="24217" y="526"/>
                    <a:pt x="24212" y="486"/>
                  </a:cubicBezTo>
                  <a:lnTo>
                    <a:pt x="24211" y="486"/>
                  </a:lnTo>
                  <a:lnTo>
                    <a:pt x="24100" y="492"/>
                  </a:lnTo>
                  <a:cubicBezTo>
                    <a:pt x="24113" y="430"/>
                    <a:pt x="24115" y="340"/>
                    <a:pt x="24108" y="326"/>
                  </a:cubicBezTo>
                  <a:cubicBezTo>
                    <a:pt x="24100" y="311"/>
                    <a:pt x="23977" y="306"/>
                    <a:pt x="23967" y="270"/>
                  </a:cubicBezTo>
                  <a:cubicBezTo>
                    <a:pt x="23959" y="234"/>
                    <a:pt x="23874" y="186"/>
                    <a:pt x="23780" y="164"/>
                  </a:cubicBezTo>
                  <a:lnTo>
                    <a:pt x="23695" y="167"/>
                  </a:lnTo>
                  <a:lnTo>
                    <a:pt x="23637" y="170"/>
                  </a:lnTo>
                  <a:cubicBezTo>
                    <a:pt x="23588" y="204"/>
                    <a:pt x="23539" y="217"/>
                    <a:pt x="23522" y="217"/>
                  </a:cubicBezTo>
                  <a:cubicBezTo>
                    <a:pt x="23518" y="217"/>
                    <a:pt x="23516" y="216"/>
                    <a:pt x="23516" y="215"/>
                  </a:cubicBezTo>
                  <a:cubicBezTo>
                    <a:pt x="23513" y="207"/>
                    <a:pt x="23418" y="178"/>
                    <a:pt x="23304" y="150"/>
                  </a:cubicBezTo>
                  <a:lnTo>
                    <a:pt x="23231" y="218"/>
                  </a:lnTo>
                  <a:lnTo>
                    <a:pt x="23213" y="236"/>
                  </a:lnTo>
                  <a:cubicBezTo>
                    <a:pt x="23206" y="238"/>
                    <a:pt x="23199" y="239"/>
                    <a:pt x="23192" y="239"/>
                  </a:cubicBezTo>
                  <a:cubicBezTo>
                    <a:pt x="23164" y="239"/>
                    <a:pt x="23140" y="224"/>
                    <a:pt x="23135" y="201"/>
                  </a:cubicBezTo>
                  <a:lnTo>
                    <a:pt x="23136" y="175"/>
                  </a:lnTo>
                  <a:cubicBezTo>
                    <a:pt x="23138" y="164"/>
                    <a:pt x="23168" y="156"/>
                    <a:pt x="23173" y="143"/>
                  </a:cubicBezTo>
                  <a:cubicBezTo>
                    <a:pt x="23200" y="73"/>
                    <a:pt x="23164" y="26"/>
                    <a:pt x="23064" y="4"/>
                  </a:cubicBezTo>
                  <a:lnTo>
                    <a:pt x="23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2772375" y="1475875"/>
              <a:ext cx="13875" cy="12475"/>
            </a:xfrm>
            <a:custGeom>
              <a:avLst/>
              <a:gdLst/>
              <a:ahLst/>
              <a:cxnLst/>
              <a:rect l="l" t="t" r="r" b="b"/>
              <a:pathLst>
                <a:path w="555" h="499" extrusionOk="0">
                  <a:moveTo>
                    <a:pt x="520" y="1"/>
                  </a:moveTo>
                  <a:lnTo>
                    <a:pt x="500" y="2"/>
                  </a:lnTo>
                  <a:cubicBezTo>
                    <a:pt x="488" y="4"/>
                    <a:pt x="475" y="12"/>
                    <a:pt x="462" y="12"/>
                  </a:cubicBezTo>
                  <a:cubicBezTo>
                    <a:pt x="442" y="11"/>
                    <a:pt x="426" y="10"/>
                    <a:pt x="413" y="10"/>
                  </a:cubicBezTo>
                  <a:cubicBezTo>
                    <a:pt x="357" y="10"/>
                    <a:pt x="353" y="24"/>
                    <a:pt x="368" y="73"/>
                  </a:cubicBezTo>
                  <a:lnTo>
                    <a:pt x="379" y="111"/>
                  </a:lnTo>
                  <a:cubicBezTo>
                    <a:pt x="388" y="156"/>
                    <a:pt x="379" y="198"/>
                    <a:pt x="372" y="19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63" y="199"/>
                    <a:pt x="305" y="139"/>
                    <a:pt x="283" y="116"/>
                  </a:cubicBezTo>
                  <a:cubicBezTo>
                    <a:pt x="279" y="112"/>
                    <a:pt x="274" y="110"/>
                    <a:pt x="268" y="110"/>
                  </a:cubicBezTo>
                  <a:cubicBezTo>
                    <a:pt x="236" y="110"/>
                    <a:pt x="176" y="157"/>
                    <a:pt x="147" y="172"/>
                  </a:cubicBezTo>
                  <a:cubicBezTo>
                    <a:pt x="139" y="176"/>
                    <a:pt x="131" y="178"/>
                    <a:pt x="123" y="178"/>
                  </a:cubicBezTo>
                  <a:cubicBezTo>
                    <a:pt x="92" y="178"/>
                    <a:pt x="56" y="153"/>
                    <a:pt x="34" y="113"/>
                  </a:cubicBezTo>
                  <a:lnTo>
                    <a:pt x="6" y="201"/>
                  </a:lnTo>
                  <a:cubicBezTo>
                    <a:pt x="1" y="212"/>
                    <a:pt x="42" y="236"/>
                    <a:pt x="68" y="249"/>
                  </a:cubicBezTo>
                  <a:cubicBezTo>
                    <a:pt x="71" y="250"/>
                    <a:pt x="75" y="251"/>
                    <a:pt x="79" y="251"/>
                  </a:cubicBezTo>
                  <a:cubicBezTo>
                    <a:pt x="89" y="251"/>
                    <a:pt x="100" y="248"/>
                    <a:pt x="110" y="248"/>
                  </a:cubicBezTo>
                  <a:cubicBezTo>
                    <a:pt x="115" y="248"/>
                    <a:pt x="119" y="249"/>
                    <a:pt x="123" y="251"/>
                  </a:cubicBezTo>
                  <a:cubicBezTo>
                    <a:pt x="142" y="260"/>
                    <a:pt x="166" y="279"/>
                    <a:pt x="166" y="294"/>
                  </a:cubicBezTo>
                  <a:cubicBezTo>
                    <a:pt x="166" y="310"/>
                    <a:pt x="143" y="329"/>
                    <a:pt x="126" y="340"/>
                  </a:cubicBezTo>
                  <a:lnTo>
                    <a:pt x="103" y="353"/>
                  </a:lnTo>
                  <a:cubicBezTo>
                    <a:pt x="55" y="369"/>
                    <a:pt x="131" y="459"/>
                    <a:pt x="164" y="481"/>
                  </a:cubicBezTo>
                  <a:cubicBezTo>
                    <a:pt x="183" y="494"/>
                    <a:pt x="209" y="498"/>
                    <a:pt x="230" y="498"/>
                  </a:cubicBezTo>
                  <a:cubicBezTo>
                    <a:pt x="245" y="498"/>
                    <a:pt x="258" y="496"/>
                    <a:pt x="262" y="492"/>
                  </a:cubicBezTo>
                  <a:cubicBezTo>
                    <a:pt x="273" y="484"/>
                    <a:pt x="222" y="420"/>
                    <a:pt x="151" y="353"/>
                  </a:cubicBezTo>
                  <a:lnTo>
                    <a:pt x="323" y="326"/>
                  </a:lnTo>
                  <a:cubicBezTo>
                    <a:pt x="369" y="319"/>
                    <a:pt x="403" y="265"/>
                    <a:pt x="451" y="252"/>
                  </a:cubicBezTo>
                  <a:cubicBezTo>
                    <a:pt x="516" y="236"/>
                    <a:pt x="521" y="203"/>
                    <a:pt x="489" y="174"/>
                  </a:cubicBezTo>
                  <a:cubicBezTo>
                    <a:pt x="409" y="103"/>
                    <a:pt x="438" y="76"/>
                    <a:pt x="539" y="60"/>
                  </a:cubicBezTo>
                  <a:lnTo>
                    <a:pt x="550" y="58"/>
                  </a:lnTo>
                  <a:cubicBezTo>
                    <a:pt x="555" y="26"/>
                    <a:pt x="542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2711300" y="1510750"/>
              <a:ext cx="8775" cy="8225"/>
            </a:xfrm>
            <a:custGeom>
              <a:avLst/>
              <a:gdLst/>
              <a:ahLst/>
              <a:cxnLst/>
              <a:rect l="l" t="t" r="r" b="b"/>
              <a:pathLst>
                <a:path w="351" h="329" extrusionOk="0">
                  <a:moveTo>
                    <a:pt x="228" y="1"/>
                  </a:moveTo>
                  <a:cubicBezTo>
                    <a:pt x="196" y="1"/>
                    <a:pt x="163" y="5"/>
                    <a:pt x="140" y="5"/>
                  </a:cubicBezTo>
                  <a:cubicBezTo>
                    <a:pt x="133" y="5"/>
                    <a:pt x="127" y="5"/>
                    <a:pt x="122" y="4"/>
                  </a:cubicBezTo>
                  <a:cubicBezTo>
                    <a:pt x="117" y="3"/>
                    <a:pt x="112" y="2"/>
                    <a:pt x="107" y="2"/>
                  </a:cubicBezTo>
                  <a:cubicBezTo>
                    <a:pt x="70" y="2"/>
                    <a:pt x="34" y="28"/>
                    <a:pt x="21" y="65"/>
                  </a:cubicBezTo>
                  <a:lnTo>
                    <a:pt x="88" y="82"/>
                  </a:lnTo>
                  <a:lnTo>
                    <a:pt x="114" y="89"/>
                  </a:lnTo>
                  <a:cubicBezTo>
                    <a:pt x="136" y="111"/>
                    <a:pt x="127" y="145"/>
                    <a:pt x="95" y="164"/>
                  </a:cubicBezTo>
                  <a:lnTo>
                    <a:pt x="56" y="172"/>
                  </a:lnTo>
                  <a:lnTo>
                    <a:pt x="32" y="175"/>
                  </a:lnTo>
                  <a:cubicBezTo>
                    <a:pt x="0" y="186"/>
                    <a:pt x="91" y="313"/>
                    <a:pt x="154" y="327"/>
                  </a:cubicBezTo>
                  <a:cubicBezTo>
                    <a:pt x="159" y="328"/>
                    <a:pt x="163" y="329"/>
                    <a:pt x="168" y="329"/>
                  </a:cubicBezTo>
                  <a:cubicBezTo>
                    <a:pt x="228" y="329"/>
                    <a:pt x="290" y="256"/>
                    <a:pt x="264" y="233"/>
                  </a:cubicBezTo>
                  <a:cubicBezTo>
                    <a:pt x="239" y="207"/>
                    <a:pt x="351" y="77"/>
                    <a:pt x="314" y="29"/>
                  </a:cubicBezTo>
                  <a:cubicBezTo>
                    <a:pt x="298" y="6"/>
                    <a:pt x="26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2721425" y="1507425"/>
              <a:ext cx="7150" cy="5300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68" y="1"/>
                  </a:moveTo>
                  <a:cubicBezTo>
                    <a:pt x="102" y="1"/>
                    <a:pt x="18" y="22"/>
                    <a:pt x="0" y="85"/>
                  </a:cubicBezTo>
                  <a:lnTo>
                    <a:pt x="85" y="143"/>
                  </a:lnTo>
                  <a:lnTo>
                    <a:pt x="188" y="212"/>
                  </a:lnTo>
                  <a:cubicBezTo>
                    <a:pt x="263" y="124"/>
                    <a:pt x="285" y="34"/>
                    <a:pt x="237" y="12"/>
                  </a:cubicBezTo>
                  <a:cubicBezTo>
                    <a:pt x="223" y="5"/>
                    <a:pt x="19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2874700" y="1425950"/>
              <a:ext cx="9775" cy="4600"/>
            </a:xfrm>
            <a:custGeom>
              <a:avLst/>
              <a:gdLst/>
              <a:ahLst/>
              <a:cxnLst/>
              <a:rect l="l" t="t" r="r" b="b"/>
              <a:pathLst>
                <a:path w="391" h="184" extrusionOk="0">
                  <a:moveTo>
                    <a:pt x="345" y="1"/>
                  </a:moveTo>
                  <a:cubicBezTo>
                    <a:pt x="299" y="1"/>
                    <a:pt x="215" y="24"/>
                    <a:pt x="185" y="36"/>
                  </a:cubicBezTo>
                  <a:cubicBezTo>
                    <a:pt x="148" y="52"/>
                    <a:pt x="1" y="105"/>
                    <a:pt x="22" y="137"/>
                  </a:cubicBezTo>
                  <a:cubicBezTo>
                    <a:pt x="34" y="158"/>
                    <a:pt x="50" y="169"/>
                    <a:pt x="65" y="169"/>
                  </a:cubicBezTo>
                  <a:cubicBezTo>
                    <a:pt x="74" y="169"/>
                    <a:pt x="82" y="165"/>
                    <a:pt x="89" y="156"/>
                  </a:cubicBezTo>
                  <a:cubicBezTo>
                    <a:pt x="92" y="152"/>
                    <a:pt x="98" y="151"/>
                    <a:pt x="107" y="151"/>
                  </a:cubicBezTo>
                  <a:cubicBezTo>
                    <a:pt x="144" y="151"/>
                    <a:pt x="226" y="183"/>
                    <a:pt x="237" y="183"/>
                  </a:cubicBezTo>
                  <a:cubicBezTo>
                    <a:pt x="237" y="183"/>
                    <a:pt x="238" y="183"/>
                    <a:pt x="238" y="183"/>
                  </a:cubicBezTo>
                  <a:cubicBezTo>
                    <a:pt x="250" y="183"/>
                    <a:pt x="282" y="65"/>
                    <a:pt x="333" y="65"/>
                  </a:cubicBezTo>
                  <a:cubicBezTo>
                    <a:pt x="334" y="65"/>
                    <a:pt x="335" y="65"/>
                    <a:pt x="336" y="65"/>
                  </a:cubicBezTo>
                  <a:cubicBezTo>
                    <a:pt x="338" y="65"/>
                    <a:pt x="341" y="65"/>
                    <a:pt x="344" y="65"/>
                  </a:cubicBezTo>
                  <a:cubicBezTo>
                    <a:pt x="390" y="65"/>
                    <a:pt x="391" y="26"/>
                    <a:pt x="372" y="7"/>
                  </a:cubicBezTo>
                  <a:cubicBezTo>
                    <a:pt x="368" y="3"/>
                    <a:pt x="358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2707050" y="1503175"/>
              <a:ext cx="12125" cy="4250"/>
            </a:xfrm>
            <a:custGeom>
              <a:avLst/>
              <a:gdLst/>
              <a:ahLst/>
              <a:cxnLst/>
              <a:rect l="l" t="t" r="r" b="b"/>
              <a:pathLst>
                <a:path w="485" h="170" extrusionOk="0">
                  <a:moveTo>
                    <a:pt x="19" y="0"/>
                  </a:moveTo>
                  <a:cubicBezTo>
                    <a:pt x="6" y="0"/>
                    <a:pt x="1" y="20"/>
                    <a:pt x="7" y="54"/>
                  </a:cubicBezTo>
                  <a:lnTo>
                    <a:pt x="34" y="71"/>
                  </a:lnTo>
                  <a:lnTo>
                    <a:pt x="73" y="94"/>
                  </a:lnTo>
                  <a:cubicBezTo>
                    <a:pt x="127" y="115"/>
                    <a:pt x="226" y="140"/>
                    <a:pt x="263" y="164"/>
                  </a:cubicBezTo>
                  <a:cubicBezTo>
                    <a:pt x="269" y="168"/>
                    <a:pt x="274" y="169"/>
                    <a:pt x="280" y="169"/>
                  </a:cubicBezTo>
                  <a:cubicBezTo>
                    <a:pt x="309" y="169"/>
                    <a:pt x="331" y="120"/>
                    <a:pt x="361" y="116"/>
                  </a:cubicBezTo>
                  <a:cubicBezTo>
                    <a:pt x="394" y="111"/>
                    <a:pt x="457" y="100"/>
                    <a:pt x="471" y="87"/>
                  </a:cubicBezTo>
                  <a:cubicBezTo>
                    <a:pt x="484" y="76"/>
                    <a:pt x="374" y="47"/>
                    <a:pt x="327" y="39"/>
                  </a:cubicBezTo>
                  <a:cubicBezTo>
                    <a:pt x="295" y="34"/>
                    <a:pt x="247" y="27"/>
                    <a:pt x="210" y="27"/>
                  </a:cubicBezTo>
                  <a:cubicBezTo>
                    <a:pt x="195" y="27"/>
                    <a:pt x="181" y="28"/>
                    <a:pt x="172" y="31"/>
                  </a:cubicBezTo>
                  <a:cubicBezTo>
                    <a:pt x="166" y="33"/>
                    <a:pt x="158" y="34"/>
                    <a:pt x="148" y="34"/>
                  </a:cubicBezTo>
                  <a:cubicBezTo>
                    <a:pt x="109" y="34"/>
                    <a:pt x="49" y="20"/>
                    <a:pt x="32" y="6"/>
                  </a:cubicBezTo>
                  <a:cubicBezTo>
                    <a:pt x="27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2865900" y="1432950"/>
              <a:ext cx="5150" cy="5600"/>
            </a:xfrm>
            <a:custGeom>
              <a:avLst/>
              <a:gdLst/>
              <a:ahLst/>
              <a:cxnLst/>
              <a:rect l="l" t="t" r="r" b="b"/>
              <a:pathLst>
                <a:path w="206" h="224" extrusionOk="0">
                  <a:moveTo>
                    <a:pt x="139" y="0"/>
                  </a:moveTo>
                  <a:cubicBezTo>
                    <a:pt x="135" y="0"/>
                    <a:pt x="130" y="1"/>
                    <a:pt x="125" y="1"/>
                  </a:cubicBezTo>
                  <a:lnTo>
                    <a:pt x="69" y="28"/>
                  </a:lnTo>
                  <a:lnTo>
                    <a:pt x="1" y="62"/>
                  </a:lnTo>
                  <a:cubicBezTo>
                    <a:pt x="5" y="124"/>
                    <a:pt x="84" y="224"/>
                    <a:pt x="128" y="224"/>
                  </a:cubicBezTo>
                  <a:cubicBezTo>
                    <a:pt x="129" y="224"/>
                    <a:pt x="131" y="224"/>
                    <a:pt x="132" y="224"/>
                  </a:cubicBezTo>
                  <a:cubicBezTo>
                    <a:pt x="175" y="217"/>
                    <a:pt x="164" y="174"/>
                    <a:pt x="146" y="160"/>
                  </a:cubicBezTo>
                  <a:cubicBezTo>
                    <a:pt x="129" y="144"/>
                    <a:pt x="138" y="110"/>
                    <a:pt x="167" y="84"/>
                  </a:cubicBezTo>
                  <a:cubicBezTo>
                    <a:pt x="194" y="59"/>
                    <a:pt x="206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2724050" y="1493450"/>
              <a:ext cx="4000" cy="4825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08" y="1"/>
                  </a:moveTo>
                  <a:cubicBezTo>
                    <a:pt x="70" y="1"/>
                    <a:pt x="25" y="113"/>
                    <a:pt x="9" y="153"/>
                  </a:cubicBezTo>
                  <a:cubicBezTo>
                    <a:pt x="0" y="179"/>
                    <a:pt x="12" y="193"/>
                    <a:pt x="37" y="193"/>
                  </a:cubicBezTo>
                  <a:cubicBezTo>
                    <a:pt x="52" y="193"/>
                    <a:pt x="73" y="188"/>
                    <a:pt x="97" y="177"/>
                  </a:cubicBezTo>
                  <a:cubicBezTo>
                    <a:pt x="160" y="150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2822500" y="1443425"/>
              <a:ext cx="9025" cy="5875"/>
            </a:xfrm>
            <a:custGeom>
              <a:avLst/>
              <a:gdLst/>
              <a:ahLst/>
              <a:cxnLst/>
              <a:rect l="l" t="t" r="r" b="b"/>
              <a:pathLst>
                <a:path w="361" h="235" extrusionOk="0">
                  <a:moveTo>
                    <a:pt x="300" y="0"/>
                  </a:moveTo>
                  <a:lnTo>
                    <a:pt x="220" y="82"/>
                  </a:lnTo>
                  <a:cubicBezTo>
                    <a:pt x="175" y="128"/>
                    <a:pt x="123" y="145"/>
                    <a:pt x="58" y="145"/>
                  </a:cubicBezTo>
                  <a:cubicBezTo>
                    <a:pt x="49" y="145"/>
                    <a:pt x="40" y="145"/>
                    <a:pt x="31" y="144"/>
                  </a:cubicBezTo>
                  <a:cubicBezTo>
                    <a:pt x="25" y="144"/>
                    <a:pt x="1" y="202"/>
                    <a:pt x="7" y="205"/>
                  </a:cubicBezTo>
                  <a:lnTo>
                    <a:pt x="52" y="231"/>
                  </a:lnTo>
                  <a:cubicBezTo>
                    <a:pt x="58" y="233"/>
                    <a:pt x="65" y="234"/>
                    <a:pt x="72" y="234"/>
                  </a:cubicBezTo>
                  <a:cubicBezTo>
                    <a:pt x="136" y="234"/>
                    <a:pt x="222" y="140"/>
                    <a:pt x="284" y="135"/>
                  </a:cubicBezTo>
                  <a:cubicBezTo>
                    <a:pt x="353" y="130"/>
                    <a:pt x="361" y="69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2743525" y="1493650"/>
              <a:ext cx="6375" cy="6300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45" y="1"/>
                  </a:moveTo>
                  <a:cubicBezTo>
                    <a:pt x="176" y="22"/>
                    <a:pt x="84" y="30"/>
                    <a:pt x="47" y="70"/>
                  </a:cubicBezTo>
                  <a:lnTo>
                    <a:pt x="0" y="122"/>
                  </a:lnTo>
                  <a:cubicBezTo>
                    <a:pt x="68" y="175"/>
                    <a:pt x="162" y="241"/>
                    <a:pt x="178" y="251"/>
                  </a:cubicBezTo>
                  <a:cubicBezTo>
                    <a:pt x="179" y="251"/>
                    <a:pt x="180" y="251"/>
                    <a:pt x="180" y="251"/>
                  </a:cubicBezTo>
                  <a:cubicBezTo>
                    <a:pt x="195" y="251"/>
                    <a:pt x="208" y="180"/>
                    <a:pt x="208" y="150"/>
                  </a:cubicBezTo>
                  <a:cubicBezTo>
                    <a:pt x="210" y="119"/>
                    <a:pt x="224" y="65"/>
                    <a:pt x="237" y="55"/>
                  </a:cubicBezTo>
                  <a:cubicBezTo>
                    <a:pt x="252" y="46"/>
                    <a:pt x="255" y="22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2725700" y="1501075"/>
              <a:ext cx="7400" cy="4675"/>
            </a:xfrm>
            <a:custGeom>
              <a:avLst/>
              <a:gdLst/>
              <a:ahLst/>
              <a:cxnLst/>
              <a:rect l="l" t="t" r="r" b="b"/>
              <a:pathLst>
                <a:path w="296" h="187" extrusionOk="0">
                  <a:moveTo>
                    <a:pt x="170" y="0"/>
                  </a:moveTo>
                  <a:cubicBezTo>
                    <a:pt x="158" y="0"/>
                    <a:pt x="150" y="3"/>
                    <a:pt x="150" y="10"/>
                  </a:cubicBezTo>
                  <a:cubicBezTo>
                    <a:pt x="148" y="35"/>
                    <a:pt x="1" y="86"/>
                    <a:pt x="18" y="126"/>
                  </a:cubicBezTo>
                  <a:cubicBezTo>
                    <a:pt x="33" y="163"/>
                    <a:pt x="135" y="186"/>
                    <a:pt x="186" y="186"/>
                  </a:cubicBezTo>
                  <a:cubicBezTo>
                    <a:pt x="191" y="186"/>
                    <a:pt x="195" y="186"/>
                    <a:pt x="199" y="186"/>
                  </a:cubicBezTo>
                  <a:cubicBezTo>
                    <a:pt x="242" y="183"/>
                    <a:pt x="183" y="144"/>
                    <a:pt x="151" y="133"/>
                  </a:cubicBezTo>
                  <a:cubicBezTo>
                    <a:pt x="119" y="122"/>
                    <a:pt x="225" y="112"/>
                    <a:pt x="255" y="112"/>
                  </a:cubicBezTo>
                  <a:cubicBezTo>
                    <a:pt x="284" y="112"/>
                    <a:pt x="295" y="83"/>
                    <a:pt x="279" y="50"/>
                  </a:cubicBezTo>
                  <a:cubicBezTo>
                    <a:pt x="267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2733875" y="1501700"/>
              <a:ext cx="7325" cy="4900"/>
            </a:xfrm>
            <a:custGeom>
              <a:avLst/>
              <a:gdLst/>
              <a:ahLst/>
              <a:cxnLst/>
              <a:rect l="l" t="t" r="r" b="b"/>
              <a:pathLst>
                <a:path w="293" h="196" extrusionOk="0">
                  <a:moveTo>
                    <a:pt x="213" y="0"/>
                  </a:moveTo>
                  <a:cubicBezTo>
                    <a:pt x="202" y="0"/>
                    <a:pt x="191" y="2"/>
                    <a:pt x="185" y="5"/>
                  </a:cubicBezTo>
                  <a:cubicBezTo>
                    <a:pt x="165" y="14"/>
                    <a:pt x="106" y="108"/>
                    <a:pt x="65" y="108"/>
                  </a:cubicBezTo>
                  <a:cubicBezTo>
                    <a:pt x="62" y="108"/>
                    <a:pt x="59" y="107"/>
                    <a:pt x="56" y="106"/>
                  </a:cubicBezTo>
                  <a:cubicBezTo>
                    <a:pt x="51" y="104"/>
                    <a:pt x="45" y="103"/>
                    <a:pt x="41" y="103"/>
                  </a:cubicBezTo>
                  <a:cubicBezTo>
                    <a:pt x="11" y="103"/>
                    <a:pt x="0" y="141"/>
                    <a:pt x="20" y="196"/>
                  </a:cubicBezTo>
                  <a:lnTo>
                    <a:pt x="69" y="159"/>
                  </a:lnTo>
                  <a:lnTo>
                    <a:pt x="156" y="95"/>
                  </a:lnTo>
                  <a:cubicBezTo>
                    <a:pt x="194" y="113"/>
                    <a:pt x="225" y="119"/>
                    <a:pt x="246" y="119"/>
                  </a:cubicBezTo>
                  <a:cubicBezTo>
                    <a:pt x="279" y="119"/>
                    <a:pt x="293" y="105"/>
                    <a:pt x="287" y="95"/>
                  </a:cubicBezTo>
                  <a:cubicBezTo>
                    <a:pt x="277" y="81"/>
                    <a:pt x="244" y="29"/>
                    <a:pt x="249" y="15"/>
                  </a:cubicBezTo>
                  <a:cubicBezTo>
                    <a:pt x="252" y="6"/>
                    <a:pt x="232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2567875" y="1637300"/>
              <a:ext cx="7975" cy="2475"/>
            </a:xfrm>
            <a:custGeom>
              <a:avLst/>
              <a:gdLst/>
              <a:ahLst/>
              <a:cxnLst/>
              <a:rect l="l" t="t" r="r" b="b"/>
              <a:pathLst>
                <a:path w="319" h="99" extrusionOk="0">
                  <a:moveTo>
                    <a:pt x="30" y="0"/>
                  </a:moveTo>
                  <a:cubicBezTo>
                    <a:pt x="28" y="23"/>
                    <a:pt x="25" y="42"/>
                    <a:pt x="22" y="57"/>
                  </a:cubicBezTo>
                  <a:lnTo>
                    <a:pt x="22" y="57"/>
                  </a:lnTo>
                  <a:cubicBezTo>
                    <a:pt x="36" y="48"/>
                    <a:pt x="56" y="39"/>
                    <a:pt x="79" y="31"/>
                  </a:cubicBezTo>
                  <a:lnTo>
                    <a:pt x="79" y="31"/>
                  </a:lnTo>
                  <a:lnTo>
                    <a:pt x="30" y="0"/>
                  </a:lnTo>
                  <a:close/>
                  <a:moveTo>
                    <a:pt x="22" y="57"/>
                  </a:moveTo>
                  <a:lnTo>
                    <a:pt x="22" y="57"/>
                  </a:lnTo>
                  <a:cubicBezTo>
                    <a:pt x="9" y="66"/>
                    <a:pt x="1" y="74"/>
                    <a:pt x="3" y="82"/>
                  </a:cubicBezTo>
                  <a:cubicBezTo>
                    <a:pt x="5" y="90"/>
                    <a:pt x="7" y="94"/>
                    <a:pt x="9" y="94"/>
                  </a:cubicBezTo>
                  <a:cubicBezTo>
                    <a:pt x="13" y="94"/>
                    <a:pt x="18" y="80"/>
                    <a:pt x="22" y="57"/>
                  </a:cubicBezTo>
                  <a:close/>
                  <a:moveTo>
                    <a:pt x="202" y="6"/>
                  </a:moveTo>
                  <a:cubicBezTo>
                    <a:pt x="167" y="6"/>
                    <a:pt x="119" y="17"/>
                    <a:pt x="79" y="31"/>
                  </a:cubicBezTo>
                  <a:lnTo>
                    <a:pt x="79" y="31"/>
                  </a:lnTo>
                  <a:lnTo>
                    <a:pt x="150" y="76"/>
                  </a:lnTo>
                  <a:cubicBezTo>
                    <a:pt x="176" y="92"/>
                    <a:pt x="217" y="99"/>
                    <a:pt x="253" y="99"/>
                  </a:cubicBezTo>
                  <a:cubicBezTo>
                    <a:pt x="260" y="99"/>
                    <a:pt x="267" y="99"/>
                    <a:pt x="273" y="98"/>
                  </a:cubicBezTo>
                  <a:lnTo>
                    <a:pt x="294" y="96"/>
                  </a:lnTo>
                  <a:cubicBezTo>
                    <a:pt x="318" y="60"/>
                    <a:pt x="288" y="20"/>
                    <a:pt x="224" y="8"/>
                  </a:cubicBezTo>
                  <a:cubicBezTo>
                    <a:pt x="217" y="7"/>
                    <a:pt x="210" y="6"/>
                    <a:pt x="20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2851975" y="1443325"/>
              <a:ext cx="7575" cy="3875"/>
            </a:xfrm>
            <a:custGeom>
              <a:avLst/>
              <a:gdLst/>
              <a:ahLst/>
              <a:cxnLst/>
              <a:rect l="l" t="t" r="r" b="b"/>
              <a:pathLst>
                <a:path w="303" h="155" extrusionOk="0">
                  <a:moveTo>
                    <a:pt x="5" y="48"/>
                  </a:moveTo>
                  <a:cubicBezTo>
                    <a:pt x="1" y="48"/>
                    <a:pt x="28" y="60"/>
                    <a:pt x="85" y="84"/>
                  </a:cubicBezTo>
                  <a:lnTo>
                    <a:pt x="90" y="80"/>
                  </a:lnTo>
                  <a:lnTo>
                    <a:pt x="90" y="80"/>
                  </a:lnTo>
                  <a:lnTo>
                    <a:pt x="77" y="73"/>
                  </a:lnTo>
                  <a:cubicBezTo>
                    <a:pt x="32" y="56"/>
                    <a:pt x="8" y="48"/>
                    <a:pt x="5" y="48"/>
                  </a:cubicBezTo>
                  <a:close/>
                  <a:moveTo>
                    <a:pt x="202" y="1"/>
                  </a:moveTo>
                  <a:lnTo>
                    <a:pt x="183" y="14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156" y="116"/>
                  </a:lnTo>
                  <a:lnTo>
                    <a:pt x="229" y="155"/>
                  </a:lnTo>
                  <a:cubicBezTo>
                    <a:pt x="303" y="110"/>
                    <a:pt x="292" y="39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2790750" y="1470475"/>
              <a:ext cx="6925" cy="4150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56" y="1"/>
                  </a:moveTo>
                  <a:cubicBezTo>
                    <a:pt x="228" y="1"/>
                    <a:pt x="182" y="35"/>
                    <a:pt x="169" y="52"/>
                  </a:cubicBezTo>
                  <a:cubicBezTo>
                    <a:pt x="155" y="70"/>
                    <a:pt x="130" y="83"/>
                    <a:pt x="107" y="83"/>
                  </a:cubicBezTo>
                  <a:cubicBezTo>
                    <a:pt x="102" y="83"/>
                    <a:pt x="97" y="82"/>
                    <a:pt x="92" y="81"/>
                  </a:cubicBezTo>
                  <a:cubicBezTo>
                    <a:pt x="83" y="78"/>
                    <a:pt x="64" y="76"/>
                    <a:pt x="48" y="76"/>
                  </a:cubicBezTo>
                  <a:cubicBezTo>
                    <a:pt x="23" y="76"/>
                    <a:pt x="1" y="81"/>
                    <a:pt x="15" y="98"/>
                  </a:cubicBezTo>
                  <a:lnTo>
                    <a:pt x="26" y="108"/>
                  </a:lnTo>
                  <a:lnTo>
                    <a:pt x="58" y="143"/>
                  </a:lnTo>
                  <a:cubicBezTo>
                    <a:pt x="82" y="158"/>
                    <a:pt x="110" y="166"/>
                    <a:pt x="137" y="166"/>
                  </a:cubicBezTo>
                  <a:cubicBezTo>
                    <a:pt x="164" y="166"/>
                    <a:pt x="189" y="158"/>
                    <a:pt x="206" y="143"/>
                  </a:cubicBezTo>
                  <a:lnTo>
                    <a:pt x="217" y="105"/>
                  </a:lnTo>
                  <a:cubicBezTo>
                    <a:pt x="225" y="77"/>
                    <a:pt x="259" y="58"/>
                    <a:pt x="268" y="31"/>
                  </a:cubicBezTo>
                  <a:lnTo>
                    <a:pt x="276" y="13"/>
                  </a:lnTo>
                  <a:cubicBezTo>
                    <a:pt x="273" y="4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2773375" y="1468900"/>
              <a:ext cx="8200" cy="4125"/>
            </a:xfrm>
            <a:custGeom>
              <a:avLst/>
              <a:gdLst/>
              <a:ahLst/>
              <a:cxnLst/>
              <a:rect l="l" t="t" r="r" b="b"/>
              <a:pathLst>
                <a:path w="328" h="165" extrusionOk="0">
                  <a:moveTo>
                    <a:pt x="192" y="1"/>
                  </a:moveTo>
                  <a:cubicBezTo>
                    <a:pt x="113" y="1"/>
                    <a:pt x="0" y="127"/>
                    <a:pt x="39" y="148"/>
                  </a:cubicBezTo>
                  <a:lnTo>
                    <a:pt x="78" y="164"/>
                  </a:lnTo>
                  <a:cubicBezTo>
                    <a:pt x="78" y="165"/>
                    <a:pt x="78" y="165"/>
                    <a:pt x="78" y="165"/>
                  </a:cubicBezTo>
                  <a:cubicBezTo>
                    <a:pt x="85" y="165"/>
                    <a:pt x="113" y="145"/>
                    <a:pt x="115" y="132"/>
                  </a:cubicBezTo>
                  <a:lnTo>
                    <a:pt x="126" y="73"/>
                  </a:lnTo>
                  <a:cubicBezTo>
                    <a:pt x="141" y="76"/>
                    <a:pt x="221" y="113"/>
                    <a:pt x="269" y="113"/>
                  </a:cubicBezTo>
                  <a:cubicBezTo>
                    <a:pt x="283" y="113"/>
                    <a:pt x="294" y="110"/>
                    <a:pt x="300" y="102"/>
                  </a:cubicBezTo>
                  <a:cubicBezTo>
                    <a:pt x="328" y="65"/>
                    <a:pt x="286" y="20"/>
                    <a:pt x="207" y="3"/>
                  </a:cubicBezTo>
                  <a:cubicBezTo>
                    <a:pt x="203" y="2"/>
                    <a:pt x="197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2716450" y="1494350"/>
              <a:ext cx="5725" cy="5900"/>
            </a:xfrm>
            <a:custGeom>
              <a:avLst/>
              <a:gdLst/>
              <a:ahLst/>
              <a:cxnLst/>
              <a:rect l="l" t="t" r="r" b="b"/>
              <a:pathLst>
                <a:path w="229" h="236" extrusionOk="0">
                  <a:moveTo>
                    <a:pt x="162" y="0"/>
                  </a:moveTo>
                  <a:cubicBezTo>
                    <a:pt x="140" y="0"/>
                    <a:pt x="128" y="24"/>
                    <a:pt x="134" y="62"/>
                  </a:cubicBezTo>
                  <a:lnTo>
                    <a:pt x="114" y="99"/>
                  </a:lnTo>
                  <a:cubicBezTo>
                    <a:pt x="98" y="130"/>
                    <a:pt x="42" y="147"/>
                    <a:pt x="9" y="174"/>
                  </a:cubicBezTo>
                  <a:cubicBezTo>
                    <a:pt x="1" y="181"/>
                    <a:pt x="4" y="205"/>
                    <a:pt x="12" y="216"/>
                  </a:cubicBezTo>
                  <a:cubicBezTo>
                    <a:pt x="19" y="225"/>
                    <a:pt x="44" y="236"/>
                    <a:pt x="53" y="236"/>
                  </a:cubicBezTo>
                  <a:cubicBezTo>
                    <a:pt x="54" y="236"/>
                    <a:pt x="55" y="236"/>
                    <a:pt x="55" y="235"/>
                  </a:cubicBezTo>
                  <a:lnTo>
                    <a:pt x="114" y="195"/>
                  </a:lnTo>
                  <a:cubicBezTo>
                    <a:pt x="175" y="146"/>
                    <a:pt x="228" y="34"/>
                    <a:pt x="190" y="10"/>
                  </a:cubicBezTo>
                  <a:cubicBezTo>
                    <a:pt x="180" y="3"/>
                    <a:pt x="170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2683525" y="1538475"/>
              <a:ext cx="8100" cy="3775"/>
            </a:xfrm>
            <a:custGeom>
              <a:avLst/>
              <a:gdLst/>
              <a:ahLst/>
              <a:cxnLst/>
              <a:rect l="l" t="t" r="r" b="b"/>
              <a:pathLst>
                <a:path w="324" h="151" extrusionOk="0">
                  <a:moveTo>
                    <a:pt x="240" y="0"/>
                  </a:moveTo>
                  <a:cubicBezTo>
                    <a:pt x="217" y="0"/>
                    <a:pt x="159" y="22"/>
                    <a:pt x="136" y="33"/>
                  </a:cubicBezTo>
                  <a:cubicBezTo>
                    <a:pt x="112" y="45"/>
                    <a:pt x="57" y="61"/>
                    <a:pt x="31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6" y="57"/>
                    <a:pt x="14" y="57"/>
                    <a:pt x="12" y="57"/>
                  </a:cubicBezTo>
                  <a:cubicBezTo>
                    <a:pt x="2" y="57"/>
                    <a:pt x="0" y="72"/>
                    <a:pt x="11" y="96"/>
                  </a:cubicBezTo>
                  <a:lnTo>
                    <a:pt x="30" y="118"/>
                  </a:lnTo>
                  <a:lnTo>
                    <a:pt x="56" y="147"/>
                  </a:lnTo>
                  <a:cubicBezTo>
                    <a:pt x="58" y="149"/>
                    <a:pt x="60" y="149"/>
                    <a:pt x="63" y="149"/>
                  </a:cubicBezTo>
                  <a:cubicBezTo>
                    <a:pt x="78" y="149"/>
                    <a:pt x="99" y="123"/>
                    <a:pt x="115" y="84"/>
                  </a:cubicBezTo>
                  <a:lnTo>
                    <a:pt x="205" y="128"/>
                  </a:lnTo>
                  <a:lnTo>
                    <a:pt x="250" y="150"/>
                  </a:lnTo>
                  <a:cubicBezTo>
                    <a:pt x="287" y="137"/>
                    <a:pt x="323" y="84"/>
                    <a:pt x="306" y="70"/>
                  </a:cubicBezTo>
                  <a:cubicBezTo>
                    <a:pt x="288" y="54"/>
                    <a:pt x="251" y="20"/>
                    <a:pt x="250" y="4"/>
                  </a:cubicBezTo>
                  <a:cubicBezTo>
                    <a:pt x="249" y="2"/>
                    <a:pt x="246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28"/>
          <p:cNvGrpSpPr/>
          <p:nvPr/>
        </p:nvGrpSpPr>
        <p:grpSpPr>
          <a:xfrm>
            <a:off x="-80689" y="-394707"/>
            <a:ext cx="9518854" cy="6433726"/>
            <a:chOff x="625125" y="2260975"/>
            <a:chExt cx="1915725" cy="1294825"/>
          </a:xfrm>
        </p:grpSpPr>
        <p:sp>
          <p:nvSpPr>
            <p:cNvPr id="2046" name="Google Shape;2046;p28"/>
            <p:cNvSpPr/>
            <p:nvPr/>
          </p:nvSpPr>
          <p:spPr>
            <a:xfrm>
              <a:off x="777675" y="2320775"/>
              <a:ext cx="329625" cy="359375"/>
            </a:xfrm>
            <a:custGeom>
              <a:avLst/>
              <a:gdLst/>
              <a:ahLst/>
              <a:cxnLst/>
              <a:rect l="l" t="t" r="r" b="b"/>
              <a:pathLst>
                <a:path w="13185" h="14375" extrusionOk="0">
                  <a:moveTo>
                    <a:pt x="3813" y="1"/>
                  </a:moveTo>
                  <a:cubicBezTo>
                    <a:pt x="3812" y="1"/>
                    <a:pt x="3811" y="1"/>
                    <a:pt x="3810" y="1"/>
                  </a:cubicBezTo>
                  <a:cubicBezTo>
                    <a:pt x="3693" y="7"/>
                    <a:pt x="3573" y="20"/>
                    <a:pt x="3458" y="41"/>
                  </a:cubicBezTo>
                  <a:cubicBezTo>
                    <a:pt x="3412" y="50"/>
                    <a:pt x="3381" y="95"/>
                    <a:pt x="3389" y="142"/>
                  </a:cubicBezTo>
                  <a:cubicBezTo>
                    <a:pt x="3397" y="183"/>
                    <a:pt x="3432" y="212"/>
                    <a:pt x="3474" y="212"/>
                  </a:cubicBezTo>
                  <a:cubicBezTo>
                    <a:pt x="3479" y="212"/>
                    <a:pt x="3484" y="212"/>
                    <a:pt x="3488" y="211"/>
                  </a:cubicBezTo>
                  <a:cubicBezTo>
                    <a:pt x="3597" y="191"/>
                    <a:pt x="3708" y="179"/>
                    <a:pt x="3818" y="174"/>
                  </a:cubicBezTo>
                  <a:cubicBezTo>
                    <a:pt x="3866" y="171"/>
                    <a:pt x="3903" y="130"/>
                    <a:pt x="3900" y="84"/>
                  </a:cubicBezTo>
                  <a:cubicBezTo>
                    <a:pt x="3898" y="37"/>
                    <a:pt x="3860" y="1"/>
                    <a:pt x="3813" y="1"/>
                  </a:cubicBezTo>
                  <a:close/>
                  <a:moveTo>
                    <a:pt x="4330" y="29"/>
                  </a:moveTo>
                  <a:cubicBezTo>
                    <a:pt x="4288" y="29"/>
                    <a:pt x="4250" y="59"/>
                    <a:pt x="4244" y="102"/>
                  </a:cubicBezTo>
                  <a:cubicBezTo>
                    <a:pt x="4236" y="148"/>
                    <a:pt x="4268" y="193"/>
                    <a:pt x="4315" y="199"/>
                  </a:cubicBezTo>
                  <a:cubicBezTo>
                    <a:pt x="4425" y="217"/>
                    <a:pt x="4534" y="241"/>
                    <a:pt x="4638" y="273"/>
                  </a:cubicBezTo>
                  <a:cubicBezTo>
                    <a:pt x="4646" y="276"/>
                    <a:pt x="4656" y="276"/>
                    <a:pt x="4664" y="276"/>
                  </a:cubicBezTo>
                  <a:cubicBezTo>
                    <a:pt x="4701" y="276"/>
                    <a:pt x="4734" y="252"/>
                    <a:pt x="4746" y="215"/>
                  </a:cubicBezTo>
                  <a:cubicBezTo>
                    <a:pt x="4760" y="171"/>
                    <a:pt x="4734" y="122"/>
                    <a:pt x="4688" y="108"/>
                  </a:cubicBezTo>
                  <a:cubicBezTo>
                    <a:pt x="4576" y="74"/>
                    <a:pt x="4460" y="49"/>
                    <a:pt x="4342" y="30"/>
                  </a:cubicBezTo>
                  <a:cubicBezTo>
                    <a:pt x="4338" y="29"/>
                    <a:pt x="4334" y="29"/>
                    <a:pt x="4330" y="29"/>
                  </a:cubicBezTo>
                  <a:close/>
                  <a:moveTo>
                    <a:pt x="2977" y="180"/>
                  </a:moveTo>
                  <a:cubicBezTo>
                    <a:pt x="2967" y="180"/>
                    <a:pt x="2957" y="181"/>
                    <a:pt x="2947" y="185"/>
                  </a:cubicBezTo>
                  <a:cubicBezTo>
                    <a:pt x="2840" y="227"/>
                    <a:pt x="2731" y="273"/>
                    <a:pt x="2625" y="326"/>
                  </a:cubicBezTo>
                  <a:cubicBezTo>
                    <a:pt x="2582" y="348"/>
                    <a:pt x="2565" y="400"/>
                    <a:pt x="2587" y="441"/>
                  </a:cubicBezTo>
                  <a:cubicBezTo>
                    <a:pt x="2601" y="472"/>
                    <a:pt x="2632" y="489"/>
                    <a:pt x="2664" y="489"/>
                  </a:cubicBezTo>
                  <a:cubicBezTo>
                    <a:pt x="2677" y="489"/>
                    <a:pt x="2689" y="486"/>
                    <a:pt x="2702" y="481"/>
                  </a:cubicBezTo>
                  <a:cubicBezTo>
                    <a:pt x="2803" y="430"/>
                    <a:pt x="2906" y="385"/>
                    <a:pt x="3008" y="347"/>
                  </a:cubicBezTo>
                  <a:cubicBezTo>
                    <a:pt x="3053" y="329"/>
                    <a:pt x="3075" y="279"/>
                    <a:pt x="3058" y="235"/>
                  </a:cubicBezTo>
                  <a:cubicBezTo>
                    <a:pt x="3045" y="201"/>
                    <a:pt x="3012" y="180"/>
                    <a:pt x="2977" y="180"/>
                  </a:cubicBezTo>
                  <a:close/>
                  <a:moveTo>
                    <a:pt x="5136" y="309"/>
                  </a:moveTo>
                  <a:cubicBezTo>
                    <a:pt x="5106" y="309"/>
                    <a:pt x="5077" y="323"/>
                    <a:pt x="5061" y="351"/>
                  </a:cubicBezTo>
                  <a:cubicBezTo>
                    <a:pt x="5039" y="393"/>
                    <a:pt x="5051" y="446"/>
                    <a:pt x="5093" y="468"/>
                  </a:cubicBezTo>
                  <a:cubicBezTo>
                    <a:pt x="5189" y="524"/>
                    <a:pt x="5280" y="587"/>
                    <a:pt x="5364" y="656"/>
                  </a:cubicBezTo>
                  <a:cubicBezTo>
                    <a:pt x="5380" y="670"/>
                    <a:pt x="5399" y="677"/>
                    <a:pt x="5418" y="677"/>
                  </a:cubicBezTo>
                  <a:cubicBezTo>
                    <a:pt x="5442" y="677"/>
                    <a:pt x="5468" y="665"/>
                    <a:pt x="5484" y="645"/>
                  </a:cubicBezTo>
                  <a:cubicBezTo>
                    <a:pt x="5514" y="608"/>
                    <a:pt x="5509" y="555"/>
                    <a:pt x="5473" y="524"/>
                  </a:cubicBezTo>
                  <a:cubicBezTo>
                    <a:pt x="5381" y="449"/>
                    <a:pt x="5284" y="380"/>
                    <a:pt x="5179" y="319"/>
                  </a:cubicBezTo>
                  <a:cubicBezTo>
                    <a:pt x="5166" y="312"/>
                    <a:pt x="5151" y="309"/>
                    <a:pt x="5136" y="309"/>
                  </a:cubicBezTo>
                  <a:close/>
                  <a:moveTo>
                    <a:pt x="2219" y="580"/>
                  </a:moveTo>
                  <a:cubicBezTo>
                    <a:pt x="2202" y="580"/>
                    <a:pt x="2186" y="585"/>
                    <a:pt x="2171" y="595"/>
                  </a:cubicBezTo>
                  <a:cubicBezTo>
                    <a:pt x="2075" y="662"/>
                    <a:pt x="1982" y="734"/>
                    <a:pt x="1892" y="809"/>
                  </a:cubicBezTo>
                  <a:cubicBezTo>
                    <a:pt x="1855" y="840"/>
                    <a:pt x="1850" y="893"/>
                    <a:pt x="1881" y="930"/>
                  </a:cubicBezTo>
                  <a:cubicBezTo>
                    <a:pt x="1898" y="950"/>
                    <a:pt x="1922" y="960"/>
                    <a:pt x="1946" y="960"/>
                  </a:cubicBezTo>
                  <a:cubicBezTo>
                    <a:pt x="1967" y="960"/>
                    <a:pt x="1986" y="954"/>
                    <a:pt x="2002" y="941"/>
                  </a:cubicBezTo>
                  <a:cubicBezTo>
                    <a:pt x="2087" y="869"/>
                    <a:pt x="2177" y="800"/>
                    <a:pt x="2268" y="737"/>
                  </a:cubicBezTo>
                  <a:cubicBezTo>
                    <a:pt x="2308" y="710"/>
                    <a:pt x="2318" y="656"/>
                    <a:pt x="2291" y="617"/>
                  </a:cubicBezTo>
                  <a:cubicBezTo>
                    <a:pt x="2274" y="593"/>
                    <a:pt x="2247" y="580"/>
                    <a:pt x="2219" y="580"/>
                  </a:cubicBezTo>
                  <a:close/>
                  <a:moveTo>
                    <a:pt x="5772" y="878"/>
                  </a:moveTo>
                  <a:cubicBezTo>
                    <a:pt x="5754" y="878"/>
                    <a:pt x="5735" y="884"/>
                    <a:pt x="5719" y="896"/>
                  </a:cubicBezTo>
                  <a:cubicBezTo>
                    <a:pt x="5681" y="925"/>
                    <a:pt x="5674" y="978"/>
                    <a:pt x="5703" y="1016"/>
                  </a:cubicBezTo>
                  <a:cubicBezTo>
                    <a:pt x="5766" y="1099"/>
                    <a:pt x="5826" y="1191"/>
                    <a:pt x="5889" y="1293"/>
                  </a:cubicBezTo>
                  <a:cubicBezTo>
                    <a:pt x="5905" y="1320"/>
                    <a:pt x="5934" y="1335"/>
                    <a:pt x="5963" y="1335"/>
                  </a:cubicBezTo>
                  <a:cubicBezTo>
                    <a:pt x="5977" y="1335"/>
                    <a:pt x="5993" y="1331"/>
                    <a:pt x="6006" y="1323"/>
                  </a:cubicBezTo>
                  <a:cubicBezTo>
                    <a:pt x="6047" y="1299"/>
                    <a:pt x="6060" y="1247"/>
                    <a:pt x="6036" y="1205"/>
                  </a:cubicBezTo>
                  <a:cubicBezTo>
                    <a:pt x="5971" y="1098"/>
                    <a:pt x="5906" y="1002"/>
                    <a:pt x="5839" y="912"/>
                  </a:cubicBezTo>
                  <a:cubicBezTo>
                    <a:pt x="5822" y="890"/>
                    <a:pt x="5797" y="878"/>
                    <a:pt x="5772" y="878"/>
                  </a:cubicBezTo>
                  <a:close/>
                  <a:moveTo>
                    <a:pt x="1577" y="1148"/>
                  </a:moveTo>
                  <a:cubicBezTo>
                    <a:pt x="1553" y="1148"/>
                    <a:pt x="1530" y="1157"/>
                    <a:pt x="1512" y="1176"/>
                  </a:cubicBezTo>
                  <a:cubicBezTo>
                    <a:pt x="1434" y="1264"/>
                    <a:pt x="1359" y="1357"/>
                    <a:pt x="1293" y="1452"/>
                  </a:cubicBezTo>
                  <a:cubicBezTo>
                    <a:pt x="1264" y="1490"/>
                    <a:pt x="1274" y="1543"/>
                    <a:pt x="1312" y="1572"/>
                  </a:cubicBezTo>
                  <a:cubicBezTo>
                    <a:pt x="1327" y="1583"/>
                    <a:pt x="1344" y="1588"/>
                    <a:pt x="1362" y="1588"/>
                  </a:cubicBezTo>
                  <a:cubicBezTo>
                    <a:pt x="1389" y="1588"/>
                    <a:pt x="1415" y="1575"/>
                    <a:pt x="1432" y="1551"/>
                  </a:cubicBezTo>
                  <a:cubicBezTo>
                    <a:pt x="1496" y="1463"/>
                    <a:pt x="1565" y="1375"/>
                    <a:pt x="1641" y="1290"/>
                  </a:cubicBezTo>
                  <a:cubicBezTo>
                    <a:pt x="1673" y="1255"/>
                    <a:pt x="1669" y="1200"/>
                    <a:pt x="1634" y="1170"/>
                  </a:cubicBezTo>
                  <a:cubicBezTo>
                    <a:pt x="1618" y="1155"/>
                    <a:pt x="1597" y="1148"/>
                    <a:pt x="1577" y="1148"/>
                  </a:cubicBezTo>
                  <a:close/>
                  <a:moveTo>
                    <a:pt x="6204" y="1619"/>
                  </a:moveTo>
                  <a:cubicBezTo>
                    <a:pt x="6191" y="1619"/>
                    <a:pt x="6178" y="1622"/>
                    <a:pt x="6166" y="1628"/>
                  </a:cubicBezTo>
                  <a:cubicBezTo>
                    <a:pt x="6124" y="1649"/>
                    <a:pt x="6107" y="1700"/>
                    <a:pt x="6126" y="1741"/>
                  </a:cubicBezTo>
                  <a:cubicBezTo>
                    <a:pt x="6176" y="1844"/>
                    <a:pt x="6224" y="1948"/>
                    <a:pt x="6272" y="2052"/>
                  </a:cubicBezTo>
                  <a:cubicBezTo>
                    <a:pt x="6286" y="2084"/>
                    <a:pt x="6318" y="2102"/>
                    <a:pt x="6350" y="2102"/>
                  </a:cubicBezTo>
                  <a:cubicBezTo>
                    <a:pt x="6361" y="2102"/>
                    <a:pt x="6374" y="2100"/>
                    <a:pt x="6385" y="2094"/>
                  </a:cubicBezTo>
                  <a:cubicBezTo>
                    <a:pt x="6429" y="2075"/>
                    <a:pt x="6448" y="2023"/>
                    <a:pt x="6427" y="1980"/>
                  </a:cubicBezTo>
                  <a:cubicBezTo>
                    <a:pt x="6379" y="1876"/>
                    <a:pt x="6331" y="1770"/>
                    <a:pt x="6281" y="1668"/>
                  </a:cubicBezTo>
                  <a:cubicBezTo>
                    <a:pt x="6266" y="1637"/>
                    <a:pt x="6236" y="1619"/>
                    <a:pt x="6204" y="1619"/>
                  </a:cubicBezTo>
                  <a:close/>
                  <a:moveTo>
                    <a:pt x="1100" y="1859"/>
                  </a:moveTo>
                  <a:cubicBezTo>
                    <a:pt x="1067" y="1859"/>
                    <a:pt x="1036" y="1877"/>
                    <a:pt x="1022" y="1908"/>
                  </a:cubicBezTo>
                  <a:cubicBezTo>
                    <a:pt x="970" y="2015"/>
                    <a:pt x="926" y="2126"/>
                    <a:pt x="891" y="2236"/>
                  </a:cubicBezTo>
                  <a:cubicBezTo>
                    <a:pt x="875" y="2283"/>
                    <a:pt x="901" y="2331"/>
                    <a:pt x="946" y="2345"/>
                  </a:cubicBezTo>
                  <a:cubicBezTo>
                    <a:pt x="954" y="2348"/>
                    <a:pt x="963" y="2350"/>
                    <a:pt x="973" y="2350"/>
                  </a:cubicBezTo>
                  <a:cubicBezTo>
                    <a:pt x="1008" y="2350"/>
                    <a:pt x="1042" y="2326"/>
                    <a:pt x="1054" y="2289"/>
                  </a:cubicBezTo>
                  <a:cubicBezTo>
                    <a:pt x="1086" y="2187"/>
                    <a:pt x="1128" y="2083"/>
                    <a:pt x="1176" y="1982"/>
                  </a:cubicBezTo>
                  <a:cubicBezTo>
                    <a:pt x="1197" y="1938"/>
                    <a:pt x="1179" y="1887"/>
                    <a:pt x="1136" y="1866"/>
                  </a:cubicBezTo>
                  <a:cubicBezTo>
                    <a:pt x="1124" y="1861"/>
                    <a:pt x="1112" y="1859"/>
                    <a:pt x="1100" y="1859"/>
                  </a:cubicBezTo>
                  <a:close/>
                  <a:moveTo>
                    <a:pt x="6571" y="2396"/>
                  </a:moveTo>
                  <a:cubicBezTo>
                    <a:pt x="6557" y="2396"/>
                    <a:pt x="6544" y="2399"/>
                    <a:pt x="6531" y="2406"/>
                  </a:cubicBezTo>
                  <a:cubicBezTo>
                    <a:pt x="6489" y="2427"/>
                    <a:pt x="6472" y="2478"/>
                    <a:pt x="6493" y="2521"/>
                  </a:cubicBezTo>
                  <a:cubicBezTo>
                    <a:pt x="6550" y="2637"/>
                    <a:pt x="6605" y="2736"/>
                    <a:pt x="6659" y="2829"/>
                  </a:cubicBezTo>
                  <a:cubicBezTo>
                    <a:pt x="6675" y="2856"/>
                    <a:pt x="6704" y="2870"/>
                    <a:pt x="6734" y="2870"/>
                  </a:cubicBezTo>
                  <a:cubicBezTo>
                    <a:pt x="6749" y="2870"/>
                    <a:pt x="6763" y="2867"/>
                    <a:pt x="6778" y="2858"/>
                  </a:cubicBezTo>
                  <a:cubicBezTo>
                    <a:pt x="6818" y="2834"/>
                    <a:pt x="6832" y="2781"/>
                    <a:pt x="6808" y="2741"/>
                  </a:cubicBezTo>
                  <a:cubicBezTo>
                    <a:pt x="6755" y="2653"/>
                    <a:pt x="6702" y="2555"/>
                    <a:pt x="6646" y="2443"/>
                  </a:cubicBezTo>
                  <a:cubicBezTo>
                    <a:pt x="6632" y="2414"/>
                    <a:pt x="6602" y="2396"/>
                    <a:pt x="6571" y="2396"/>
                  </a:cubicBezTo>
                  <a:close/>
                  <a:moveTo>
                    <a:pt x="868" y="2681"/>
                  </a:moveTo>
                  <a:cubicBezTo>
                    <a:pt x="825" y="2681"/>
                    <a:pt x="788" y="2715"/>
                    <a:pt x="784" y="2760"/>
                  </a:cubicBezTo>
                  <a:cubicBezTo>
                    <a:pt x="779" y="2822"/>
                    <a:pt x="776" y="2885"/>
                    <a:pt x="776" y="2947"/>
                  </a:cubicBezTo>
                  <a:cubicBezTo>
                    <a:pt x="776" y="3003"/>
                    <a:pt x="779" y="3061"/>
                    <a:pt x="782" y="3117"/>
                  </a:cubicBezTo>
                  <a:cubicBezTo>
                    <a:pt x="787" y="3162"/>
                    <a:pt x="824" y="3195"/>
                    <a:pt x="869" y="3195"/>
                  </a:cubicBezTo>
                  <a:lnTo>
                    <a:pt x="875" y="3195"/>
                  </a:lnTo>
                  <a:cubicBezTo>
                    <a:pt x="923" y="3192"/>
                    <a:pt x="958" y="3151"/>
                    <a:pt x="954" y="3104"/>
                  </a:cubicBezTo>
                  <a:cubicBezTo>
                    <a:pt x="950" y="3051"/>
                    <a:pt x="949" y="2998"/>
                    <a:pt x="949" y="2947"/>
                  </a:cubicBezTo>
                  <a:cubicBezTo>
                    <a:pt x="949" y="2890"/>
                    <a:pt x="950" y="2832"/>
                    <a:pt x="955" y="2774"/>
                  </a:cubicBezTo>
                  <a:cubicBezTo>
                    <a:pt x="960" y="2728"/>
                    <a:pt x="925" y="2686"/>
                    <a:pt x="877" y="2681"/>
                  </a:cubicBezTo>
                  <a:cubicBezTo>
                    <a:pt x="874" y="2681"/>
                    <a:pt x="871" y="2681"/>
                    <a:pt x="868" y="2681"/>
                  </a:cubicBezTo>
                  <a:close/>
                  <a:moveTo>
                    <a:pt x="7031" y="3119"/>
                  </a:moveTo>
                  <a:cubicBezTo>
                    <a:pt x="7011" y="3119"/>
                    <a:pt x="6991" y="3125"/>
                    <a:pt x="6975" y="3139"/>
                  </a:cubicBezTo>
                  <a:cubicBezTo>
                    <a:pt x="6939" y="3171"/>
                    <a:pt x="6935" y="3224"/>
                    <a:pt x="6967" y="3261"/>
                  </a:cubicBezTo>
                  <a:cubicBezTo>
                    <a:pt x="7048" y="3354"/>
                    <a:pt x="7135" y="3437"/>
                    <a:pt x="7224" y="3509"/>
                  </a:cubicBezTo>
                  <a:cubicBezTo>
                    <a:pt x="7240" y="3522"/>
                    <a:pt x="7258" y="3529"/>
                    <a:pt x="7277" y="3529"/>
                  </a:cubicBezTo>
                  <a:cubicBezTo>
                    <a:pt x="7303" y="3529"/>
                    <a:pt x="7327" y="3517"/>
                    <a:pt x="7344" y="3496"/>
                  </a:cubicBezTo>
                  <a:cubicBezTo>
                    <a:pt x="7375" y="3460"/>
                    <a:pt x="7369" y="3405"/>
                    <a:pt x="7332" y="3375"/>
                  </a:cubicBezTo>
                  <a:cubicBezTo>
                    <a:pt x="7250" y="3309"/>
                    <a:pt x="7170" y="3234"/>
                    <a:pt x="7096" y="3147"/>
                  </a:cubicBezTo>
                  <a:cubicBezTo>
                    <a:pt x="7079" y="3128"/>
                    <a:pt x="7055" y="3119"/>
                    <a:pt x="7031" y="3119"/>
                  </a:cubicBezTo>
                  <a:close/>
                  <a:moveTo>
                    <a:pt x="10604" y="3459"/>
                  </a:moveTo>
                  <a:cubicBezTo>
                    <a:pt x="10602" y="3459"/>
                    <a:pt x="10600" y="3460"/>
                    <a:pt x="10598" y="3460"/>
                  </a:cubicBezTo>
                  <a:cubicBezTo>
                    <a:pt x="10491" y="3468"/>
                    <a:pt x="10377" y="3480"/>
                    <a:pt x="10251" y="3498"/>
                  </a:cubicBezTo>
                  <a:cubicBezTo>
                    <a:pt x="10204" y="3504"/>
                    <a:pt x="10172" y="3549"/>
                    <a:pt x="10179" y="3596"/>
                  </a:cubicBezTo>
                  <a:cubicBezTo>
                    <a:pt x="10185" y="3639"/>
                    <a:pt x="10222" y="3669"/>
                    <a:pt x="10264" y="3669"/>
                  </a:cubicBezTo>
                  <a:lnTo>
                    <a:pt x="10275" y="3669"/>
                  </a:lnTo>
                  <a:cubicBezTo>
                    <a:pt x="10398" y="3652"/>
                    <a:pt x="10507" y="3639"/>
                    <a:pt x="10611" y="3631"/>
                  </a:cubicBezTo>
                  <a:cubicBezTo>
                    <a:pt x="10659" y="3628"/>
                    <a:pt x="10694" y="3586"/>
                    <a:pt x="10691" y="3538"/>
                  </a:cubicBezTo>
                  <a:cubicBezTo>
                    <a:pt x="10687" y="3494"/>
                    <a:pt x="10648" y="3459"/>
                    <a:pt x="10604" y="3459"/>
                  </a:cubicBezTo>
                  <a:close/>
                  <a:moveTo>
                    <a:pt x="11121" y="3456"/>
                  </a:moveTo>
                  <a:cubicBezTo>
                    <a:pt x="11075" y="3456"/>
                    <a:pt x="11039" y="3491"/>
                    <a:pt x="11034" y="3537"/>
                  </a:cubicBezTo>
                  <a:cubicBezTo>
                    <a:pt x="11031" y="3583"/>
                    <a:pt x="11066" y="3625"/>
                    <a:pt x="11112" y="3628"/>
                  </a:cubicBezTo>
                  <a:cubicBezTo>
                    <a:pt x="11207" y="3636"/>
                    <a:pt x="11300" y="3649"/>
                    <a:pt x="11386" y="3666"/>
                  </a:cubicBezTo>
                  <a:cubicBezTo>
                    <a:pt x="11404" y="3669"/>
                    <a:pt x="11421" y="3674"/>
                    <a:pt x="11439" y="3677"/>
                  </a:cubicBezTo>
                  <a:cubicBezTo>
                    <a:pt x="11446" y="3679"/>
                    <a:pt x="11454" y="3681"/>
                    <a:pt x="11460" y="3681"/>
                  </a:cubicBezTo>
                  <a:cubicBezTo>
                    <a:pt x="11498" y="3681"/>
                    <a:pt x="11534" y="3653"/>
                    <a:pt x="11543" y="3615"/>
                  </a:cubicBezTo>
                  <a:cubicBezTo>
                    <a:pt x="11554" y="3569"/>
                    <a:pt x="11526" y="3522"/>
                    <a:pt x="11479" y="3511"/>
                  </a:cubicBezTo>
                  <a:cubicBezTo>
                    <a:pt x="11460" y="3506"/>
                    <a:pt x="11439" y="3503"/>
                    <a:pt x="11420" y="3498"/>
                  </a:cubicBezTo>
                  <a:cubicBezTo>
                    <a:pt x="11327" y="3479"/>
                    <a:pt x="11228" y="3466"/>
                    <a:pt x="11127" y="3456"/>
                  </a:cubicBezTo>
                  <a:cubicBezTo>
                    <a:pt x="11125" y="3456"/>
                    <a:pt x="11123" y="3456"/>
                    <a:pt x="11121" y="3456"/>
                  </a:cubicBezTo>
                  <a:close/>
                  <a:moveTo>
                    <a:pt x="9755" y="3583"/>
                  </a:moveTo>
                  <a:cubicBezTo>
                    <a:pt x="9750" y="3583"/>
                    <a:pt x="9745" y="3584"/>
                    <a:pt x="9740" y="3585"/>
                  </a:cubicBezTo>
                  <a:lnTo>
                    <a:pt x="9649" y="3602"/>
                  </a:lnTo>
                  <a:cubicBezTo>
                    <a:pt x="9567" y="3617"/>
                    <a:pt x="9484" y="3633"/>
                    <a:pt x="9402" y="3647"/>
                  </a:cubicBezTo>
                  <a:cubicBezTo>
                    <a:pt x="9356" y="3655"/>
                    <a:pt x="9324" y="3700"/>
                    <a:pt x="9332" y="3746"/>
                  </a:cubicBezTo>
                  <a:cubicBezTo>
                    <a:pt x="9340" y="3788"/>
                    <a:pt x="9377" y="3817"/>
                    <a:pt x="9417" y="3817"/>
                  </a:cubicBezTo>
                  <a:cubicBezTo>
                    <a:pt x="9421" y="3817"/>
                    <a:pt x="9426" y="3817"/>
                    <a:pt x="9433" y="3815"/>
                  </a:cubicBezTo>
                  <a:cubicBezTo>
                    <a:pt x="9514" y="3801"/>
                    <a:pt x="9598" y="3786"/>
                    <a:pt x="9681" y="3770"/>
                  </a:cubicBezTo>
                  <a:lnTo>
                    <a:pt x="9771" y="3754"/>
                  </a:lnTo>
                  <a:cubicBezTo>
                    <a:pt x="9817" y="3745"/>
                    <a:pt x="9849" y="3700"/>
                    <a:pt x="9839" y="3653"/>
                  </a:cubicBezTo>
                  <a:cubicBezTo>
                    <a:pt x="9832" y="3612"/>
                    <a:pt x="9796" y="3583"/>
                    <a:pt x="9755" y="3583"/>
                  </a:cubicBezTo>
                  <a:close/>
                  <a:moveTo>
                    <a:pt x="7722" y="3614"/>
                  </a:moveTo>
                  <a:cubicBezTo>
                    <a:pt x="7688" y="3614"/>
                    <a:pt x="7655" y="3635"/>
                    <a:pt x="7642" y="3668"/>
                  </a:cubicBezTo>
                  <a:cubicBezTo>
                    <a:pt x="7625" y="3713"/>
                    <a:pt x="7646" y="3762"/>
                    <a:pt x="7690" y="3780"/>
                  </a:cubicBezTo>
                  <a:cubicBezTo>
                    <a:pt x="7799" y="3823"/>
                    <a:pt x="7915" y="3855"/>
                    <a:pt x="8035" y="3879"/>
                  </a:cubicBezTo>
                  <a:lnTo>
                    <a:pt x="8051" y="3879"/>
                  </a:lnTo>
                  <a:cubicBezTo>
                    <a:pt x="8092" y="3879"/>
                    <a:pt x="8128" y="3852"/>
                    <a:pt x="8136" y="3810"/>
                  </a:cubicBezTo>
                  <a:cubicBezTo>
                    <a:pt x="8145" y="3764"/>
                    <a:pt x="8115" y="3719"/>
                    <a:pt x="8067" y="3709"/>
                  </a:cubicBezTo>
                  <a:cubicBezTo>
                    <a:pt x="7958" y="3689"/>
                    <a:pt x="7852" y="3658"/>
                    <a:pt x="7753" y="3620"/>
                  </a:cubicBezTo>
                  <a:cubicBezTo>
                    <a:pt x="7743" y="3616"/>
                    <a:pt x="7732" y="3614"/>
                    <a:pt x="7722" y="3614"/>
                  </a:cubicBezTo>
                  <a:close/>
                  <a:moveTo>
                    <a:pt x="935" y="3407"/>
                  </a:moveTo>
                  <a:cubicBezTo>
                    <a:pt x="927" y="3407"/>
                    <a:pt x="920" y="3408"/>
                    <a:pt x="912" y="3410"/>
                  </a:cubicBezTo>
                  <a:cubicBezTo>
                    <a:pt x="867" y="3423"/>
                    <a:pt x="840" y="3469"/>
                    <a:pt x="851" y="3516"/>
                  </a:cubicBezTo>
                  <a:cubicBezTo>
                    <a:pt x="880" y="3620"/>
                    <a:pt x="914" y="3729"/>
                    <a:pt x="957" y="3849"/>
                  </a:cubicBezTo>
                  <a:cubicBezTo>
                    <a:pt x="968" y="3884"/>
                    <a:pt x="1002" y="3906"/>
                    <a:pt x="1037" y="3906"/>
                  </a:cubicBezTo>
                  <a:cubicBezTo>
                    <a:pt x="1046" y="3906"/>
                    <a:pt x="1056" y="3905"/>
                    <a:pt x="1066" y="3902"/>
                  </a:cubicBezTo>
                  <a:cubicBezTo>
                    <a:pt x="1111" y="3886"/>
                    <a:pt x="1133" y="3838"/>
                    <a:pt x="1119" y="3793"/>
                  </a:cubicBezTo>
                  <a:cubicBezTo>
                    <a:pt x="1077" y="3676"/>
                    <a:pt x="1045" y="3570"/>
                    <a:pt x="1018" y="3471"/>
                  </a:cubicBezTo>
                  <a:cubicBezTo>
                    <a:pt x="1007" y="3432"/>
                    <a:pt x="973" y="3407"/>
                    <a:pt x="935" y="3407"/>
                  </a:cubicBezTo>
                  <a:close/>
                  <a:moveTo>
                    <a:pt x="8907" y="3722"/>
                  </a:moveTo>
                  <a:cubicBezTo>
                    <a:pt x="8904" y="3722"/>
                    <a:pt x="8901" y="3722"/>
                    <a:pt x="8898" y="3722"/>
                  </a:cubicBezTo>
                  <a:cubicBezTo>
                    <a:pt x="8776" y="3735"/>
                    <a:pt x="8667" y="3743"/>
                    <a:pt x="8563" y="3746"/>
                  </a:cubicBezTo>
                  <a:cubicBezTo>
                    <a:pt x="8515" y="3746"/>
                    <a:pt x="8477" y="3786"/>
                    <a:pt x="8478" y="3834"/>
                  </a:cubicBezTo>
                  <a:cubicBezTo>
                    <a:pt x="8480" y="3881"/>
                    <a:pt x="8518" y="3918"/>
                    <a:pt x="8565" y="3918"/>
                  </a:cubicBezTo>
                  <a:lnTo>
                    <a:pt x="8566" y="3918"/>
                  </a:lnTo>
                  <a:cubicBezTo>
                    <a:pt x="8675" y="3914"/>
                    <a:pt x="8790" y="3906"/>
                    <a:pt x="8917" y="3894"/>
                  </a:cubicBezTo>
                  <a:cubicBezTo>
                    <a:pt x="8963" y="3887"/>
                    <a:pt x="8997" y="3846"/>
                    <a:pt x="8992" y="3798"/>
                  </a:cubicBezTo>
                  <a:cubicBezTo>
                    <a:pt x="8988" y="3754"/>
                    <a:pt x="8950" y="3722"/>
                    <a:pt x="8907" y="3722"/>
                  </a:cubicBezTo>
                  <a:close/>
                  <a:moveTo>
                    <a:pt x="11938" y="3695"/>
                  </a:moveTo>
                  <a:cubicBezTo>
                    <a:pt x="11908" y="3695"/>
                    <a:pt x="11879" y="3712"/>
                    <a:pt x="11863" y="3740"/>
                  </a:cubicBezTo>
                  <a:cubicBezTo>
                    <a:pt x="11839" y="3780"/>
                    <a:pt x="11855" y="3833"/>
                    <a:pt x="11897" y="3855"/>
                  </a:cubicBezTo>
                  <a:cubicBezTo>
                    <a:pt x="11992" y="3908"/>
                    <a:pt x="12083" y="3969"/>
                    <a:pt x="12169" y="4039"/>
                  </a:cubicBezTo>
                  <a:cubicBezTo>
                    <a:pt x="12185" y="4051"/>
                    <a:pt x="12205" y="4057"/>
                    <a:pt x="12224" y="4057"/>
                  </a:cubicBezTo>
                  <a:cubicBezTo>
                    <a:pt x="12249" y="4057"/>
                    <a:pt x="12273" y="4046"/>
                    <a:pt x="12291" y="4025"/>
                  </a:cubicBezTo>
                  <a:cubicBezTo>
                    <a:pt x="12320" y="3988"/>
                    <a:pt x="12313" y="3934"/>
                    <a:pt x="12277" y="3905"/>
                  </a:cubicBezTo>
                  <a:cubicBezTo>
                    <a:pt x="12182" y="3830"/>
                    <a:pt x="12083" y="3762"/>
                    <a:pt x="11979" y="3706"/>
                  </a:cubicBezTo>
                  <a:cubicBezTo>
                    <a:pt x="11966" y="3699"/>
                    <a:pt x="11952" y="3695"/>
                    <a:pt x="11938" y="3695"/>
                  </a:cubicBezTo>
                  <a:close/>
                  <a:moveTo>
                    <a:pt x="12586" y="4249"/>
                  </a:moveTo>
                  <a:cubicBezTo>
                    <a:pt x="12567" y="4249"/>
                    <a:pt x="12548" y="4255"/>
                    <a:pt x="12533" y="4268"/>
                  </a:cubicBezTo>
                  <a:cubicBezTo>
                    <a:pt x="12496" y="4297"/>
                    <a:pt x="12490" y="4352"/>
                    <a:pt x="12520" y="4388"/>
                  </a:cubicBezTo>
                  <a:cubicBezTo>
                    <a:pt x="12587" y="4475"/>
                    <a:pt x="12650" y="4566"/>
                    <a:pt x="12706" y="4662"/>
                  </a:cubicBezTo>
                  <a:cubicBezTo>
                    <a:pt x="12722" y="4689"/>
                    <a:pt x="12751" y="4705"/>
                    <a:pt x="12781" y="4705"/>
                  </a:cubicBezTo>
                  <a:cubicBezTo>
                    <a:pt x="12795" y="4705"/>
                    <a:pt x="12810" y="4701"/>
                    <a:pt x="12824" y="4693"/>
                  </a:cubicBezTo>
                  <a:cubicBezTo>
                    <a:pt x="12864" y="4669"/>
                    <a:pt x="12879" y="4617"/>
                    <a:pt x="12855" y="4576"/>
                  </a:cubicBezTo>
                  <a:cubicBezTo>
                    <a:pt x="12795" y="4473"/>
                    <a:pt x="12727" y="4374"/>
                    <a:pt x="12655" y="4283"/>
                  </a:cubicBezTo>
                  <a:cubicBezTo>
                    <a:pt x="12637" y="4261"/>
                    <a:pt x="12612" y="4249"/>
                    <a:pt x="12586" y="4249"/>
                  </a:cubicBezTo>
                  <a:close/>
                  <a:moveTo>
                    <a:pt x="1222" y="4217"/>
                  </a:moveTo>
                  <a:cubicBezTo>
                    <a:pt x="1211" y="4217"/>
                    <a:pt x="1200" y="4219"/>
                    <a:pt x="1189" y="4223"/>
                  </a:cubicBezTo>
                  <a:cubicBezTo>
                    <a:pt x="1146" y="4241"/>
                    <a:pt x="1123" y="4291"/>
                    <a:pt x="1141" y="4334"/>
                  </a:cubicBezTo>
                  <a:lnTo>
                    <a:pt x="1146" y="4348"/>
                  </a:lnTo>
                  <a:cubicBezTo>
                    <a:pt x="1187" y="4449"/>
                    <a:pt x="1227" y="4552"/>
                    <a:pt x="1266" y="4653"/>
                  </a:cubicBezTo>
                  <a:cubicBezTo>
                    <a:pt x="1279" y="4688"/>
                    <a:pt x="1311" y="4709"/>
                    <a:pt x="1346" y="4709"/>
                  </a:cubicBezTo>
                  <a:cubicBezTo>
                    <a:pt x="1356" y="4709"/>
                    <a:pt x="1367" y="4707"/>
                    <a:pt x="1376" y="4704"/>
                  </a:cubicBezTo>
                  <a:cubicBezTo>
                    <a:pt x="1421" y="4686"/>
                    <a:pt x="1444" y="4637"/>
                    <a:pt x="1426" y="4592"/>
                  </a:cubicBezTo>
                  <a:cubicBezTo>
                    <a:pt x="1388" y="4489"/>
                    <a:pt x="1347" y="4387"/>
                    <a:pt x="1306" y="4284"/>
                  </a:cubicBezTo>
                  <a:lnTo>
                    <a:pt x="1301" y="4272"/>
                  </a:lnTo>
                  <a:cubicBezTo>
                    <a:pt x="1288" y="4237"/>
                    <a:pt x="1256" y="4217"/>
                    <a:pt x="1222" y="4217"/>
                  </a:cubicBezTo>
                  <a:close/>
                  <a:moveTo>
                    <a:pt x="12991" y="5003"/>
                  </a:moveTo>
                  <a:cubicBezTo>
                    <a:pt x="12982" y="5003"/>
                    <a:pt x="12974" y="5004"/>
                    <a:pt x="12965" y="5007"/>
                  </a:cubicBezTo>
                  <a:cubicBezTo>
                    <a:pt x="12919" y="5021"/>
                    <a:pt x="12895" y="5069"/>
                    <a:pt x="12909" y="5115"/>
                  </a:cubicBezTo>
                  <a:cubicBezTo>
                    <a:pt x="12943" y="5221"/>
                    <a:pt x="12970" y="5328"/>
                    <a:pt x="12988" y="5436"/>
                  </a:cubicBezTo>
                  <a:cubicBezTo>
                    <a:pt x="12994" y="5479"/>
                    <a:pt x="13031" y="5508"/>
                    <a:pt x="13072" y="5508"/>
                  </a:cubicBezTo>
                  <a:cubicBezTo>
                    <a:pt x="13077" y="5508"/>
                    <a:pt x="13082" y="5508"/>
                    <a:pt x="13087" y="5506"/>
                  </a:cubicBezTo>
                  <a:cubicBezTo>
                    <a:pt x="13133" y="5500"/>
                    <a:pt x="13165" y="5455"/>
                    <a:pt x="13157" y="5408"/>
                  </a:cubicBezTo>
                  <a:cubicBezTo>
                    <a:pt x="13138" y="5292"/>
                    <a:pt x="13109" y="5176"/>
                    <a:pt x="13072" y="5063"/>
                  </a:cubicBezTo>
                  <a:cubicBezTo>
                    <a:pt x="13061" y="5026"/>
                    <a:pt x="13027" y="5003"/>
                    <a:pt x="12991" y="5003"/>
                  </a:cubicBezTo>
                  <a:close/>
                  <a:moveTo>
                    <a:pt x="1510" y="5026"/>
                  </a:moveTo>
                  <a:cubicBezTo>
                    <a:pt x="1502" y="5026"/>
                    <a:pt x="1495" y="5027"/>
                    <a:pt x="1487" y="5029"/>
                  </a:cubicBezTo>
                  <a:cubicBezTo>
                    <a:pt x="1440" y="5042"/>
                    <a:pt x="1413" y="5088"/>
                    <a:pt x="1426" y="5135"/>
                  </a:cubicBezTo>
                  <a:cubicBezTo>
                    <a:pt x="1458" y="5250"/>
                    <a:pt x="1482" y="5356"/>
                    <a:pt x="1498" y="5460"/>
                  </a:cubicBezTo>
                  <a:cubicBezTo>
                    <a:pt x="1504" y="5503"/>
                    <a:pt x="1541" y="5533"/>
                    <a:pt x="1583" y="5533"/>
                  </a:cubicBezTo>
                  <a:cubicBezTo>
                    <a:pt x="1588" y="5533"/>
                    <a:pt x="1593" y="5533"/>
                    <a:pt x="1597" y="5532"/>
                  </a:cubicBezTo>
                  <a:cubicBezTo>
                    <a:pt x="1644" y="5524"/>
                    <a:pt x="1676" y="5481"/>
                    <a:pt x="1668" y="5434"/>
                  </a:cubicBezTo>
                  <a:cubicBezTo>
                    <a:pt x="1650" y="5324"/>
                    <a:pt x="1626" y="5210"/>
                    <a:pt x="1593" y="5088"/>
                  </a:cubicBezTo>
                  <a:cubicBezTo>
                    <a:pt x="1582" y="5051"/>
                    <a:pt x="1548" y="5026"/>
                    <a:pt x="1510" y="5026"/>
                  </a:cubicBezTo>
                  <a:close/>
                  <a:moveTo>
                    <a:pt x="13093" y="5850"/>
                  </a:moveTo>
                  <a:cubicBezTo>
                    <a:pt x="13048" y="5850"/>
                    <a:pt x="13013" y="5884"/>
                    <a:pt x="13008" y="5929"/>
                  </a:cubicBezTo>
                  <a:cubicBezTo>
                    <a:pt x="13000" y="6039"/>
                    <a:pt x="12981" y="6147"/>
                    <a:pt x="12952" y="6252"/>
                  </a:cubicBezTo>
                  <a:cubicBezTo>
                    <a:pt x="12941" y="6297"/>
                    <a:pt x="12968" y="6345"/>
                    <a:pt x="13013" y="6356"/>
                  </a:cubicBezTo>
                  <a:cubicBezTo>
                    <a:pt x="13021" y="6360"/>
                    <a:pt x="13029" y="6360"/>
                    <a:pt x="13036" y="6360"/>
                  </a:cubicBezTo>
                  <a:cubicBezTo>
                    <a:pt x="13074" y="6360"/>
                    <a:pt x="13109" y="6334"/>
                    <a:pt x="13119" y="6296"/>
                  </a:cubicBezTo>
                  <a:cubicBezTo>
                    <a:pt x="13149" y="6182"/>
                    <a:pt x="13170" y="6063"/>
                    <a:pt x="13180" y="5943"/>
                  </a:cubicBezTo>
                  <a:cubicBezTo>
                    <a:pt x="13185" y="5895"/>
                    <a:pt x="13149" y="5854"/>
                    <a:pt x="13101" y="5850"/>
                  </a:cubicBezTo>
                  <a:cubicBezTo>
                    <a:pt x="13098" y="5850"/>
                    <a:pt x="13095" y="5850"/>
                    <a:pt x="13093" y="5850"/>
                  </a:cubicBezTo>
                  <a:close/>
                  <a:moveTo>
                    <a:pt x="1608" y="5874"/>
                  </a:moveTo>
                  <a:cubicBezTo>
                    <a:pt x="1562" y="5874"/>
                    <a:pt x="1525" y="5910"/>
                    <a:pt x="1522" y="5955"/>
                  </a:cubicBezTo>
                  <a:cubicBezTo>
                    <a:pt x="1514" y="6062"/>
                    <a:pt x="1500" y="6172"/>
                    <a:pt x="1476" y="6283"/>
                  </a:cubicBezTo>
                  <a:cubicBezTo>
                    <a:pt x="1466" y="6329"/>
                    <a:pt x="1495" y="6374"/>
                    <a:pt x="1541" y="6385"/>
                  </a:cubicBezTo>
                  <a:cubicBezTo>
                    <a:pt x="1548" y="6385"/>
                    <a:pt x="1554" y="6387"/>
                    <a:pt x="1559" y="6387"/>
                  </a:cubicBezTo>
                  <a:cubicBezTo>
                    <a:pt x="1599" y="6387"/>
                    <a:pt x="1636" y="6358"/>
                    <a:pt x="1644" y="6318"/>
                  </a:cubicBezTo>
                  <a:cubicBezTo>
                    <a:pt x="1668" y="6200"/>
                    <a:pt x="1685" y="6081"/>
                    <a:pt x="1693" y="5966"/>
                  </a:cubicBezTo>
                  <a:cubicBezTo>
                    <a:pt x="1697" y="5919"/>
                    <a:pt x="1660" y="5878"/>
                    <a:pt x="1613" y="5874"/>
                  </a:cubicBezTo>
                  <a:cubicBezTo>
                    <a:pt x="1611" y="5874"/>
                    <a:pt x="1609" y="5874"/>
                    <a:pt x="1608" y="5874"/>
                  </a:cubicBezTo>
                  <a:close/>
                  <a:moveTo>
                    <a:pt x="12840" y="6662"/>
                  </a:moveTo>
                  <a:cubicBezTo>
                    <a:pt x="12810" y="6662"/>
                    <a:pt x="12780" y="6679"/>
                    <a:pt x="12765" y="6707"/>
                  </a:cubicBezTo>
                  <a:cubicBezTo>
                    <a:pt x="12711" y="6802"/>
                    <a:pt x="12650" y="6895"/>
                    <a:pt x="12581" y="6981"/>
                  </a:cubicBezTo>
                  <a:cubicBezTo>
                    <a:pt x="12552" y="7019"/>
                    <a:pt x="12558" y="7072"/>
                    <a:pt x="12595" y="7101"/>
                  </a:cubicBezTo>
                  <a:cubicBezTo>
                    <a:pt x="12611" y="7114"/>
                    <a:pt x="12630" y="7120"/>
                    <a:pt x="12648" y="7120"/>
                  </a:cubicBezTo>
                  <a:cubicBezTo>
                    <a:pt x="12674" y="7120"/>
                    <a:pt x="12699" y="7109"/>
                    <a:pt x="12717" y="7087"/>
                  </a:cubicBezTo>
                  <a:cubicBezTo>
                    <a:pt x="12791" y="6992"/>
                    <a:pt x="12856" y="6893"/>
                    <a:pt x="12914" y="6790"/>
                  </a:cubicBezTo>
                  <a:cubicBezTo>
                    <a:pt x="12936" y="6749"/>
                    <a:pt x="12922" y="6698"/>
                    <a:pt x="12880" y="6674"/>
                  </a:cubicBezTo>
                  <a:cubicBezTo>
                    <a:pt x="12868" y="6666"/>
                    <a:pt x="12854" y="6662"/>
                    <a:pt x="12840" y="6662"/>
                  </a:cubicBezTo>
                  <a:close/>
                  <a:moveTo>
                    <a:pt x="1410" y="6708"/>
                  </a:moveTo>
                  <a:cubicBezTo>
                    <a:pt x="1376" y="6708"/>
                    <a:pt x="1344" y="6729"/>
                    <a:pt x="1331" y="6763"/>
                  </a:cubicBezTo>
                  <a:cubicBezTo>
                    <a:pt x="1293" y="6861"/>
                    <a:pt x="1250" y="6963"/>
                    <a:pt x="1199" y="7074"/>
                  </a:cubicBezTo>
                  <a:cubicBezTo>
                    <a:pt x="1179" y="7117"/>
                    <a:pt x="1199" y="7167"/>
                    <a:pt x="1240" y="7188"/>
                  </a:cubicBezTo>
                  <a:cubicBezTo>
                    <a:pt x="1253" y="7192"/>
                    <a:pt x="1264" y="7196"/>
                    <a:pt x="1277" y="7196"/>
                  </a:cubicBezTo>
                  <a:cubicBezTo>
                    <a:pt x="1309" y="7196"/>
                    <a:pt x="1341" y="7176"/>
                    <a:pt x="1356" y="7146"/>
                  </a:cubicBezTo>
                  <a:cubicBezTo>
                    <a:pt x="1408" y="7032"/>
                    <a:pt x="1453" y="6927"/>
                    <a:pt x="1492" y="6824"/>
                  </a:cubicBezTo>
                  <a:cubicBezTo>
                    <a:pt x="1509" y="6779"/>
                    <a:pt x="1487" y="6730"/>
                    <a:pt x="1442" y="6714"/>
                  </a:cubicBezTo>
                  <a:cubicBezTo>
                    <a:pt x="1432" y="6709"/>
                    <a:pt x="1421" y="6708"/>
                    <a:pt x="1410" y="6708"/>
                  </a:cubicBezTo>
                  <a:close/>
                  <a:moveTo>
                    <a:pt x="12294" y="7320"/>
                  </a:moveTo>
                  <a:cubicBezTo>
                    <a:pt x="12274" y="7320"/>
                    <a:pt x="12253" y="7327"/>
                    <a:pt x="12237" y="7341"/>
                  </a:cubicBezTo>
                  <a:cubicBezTo>
                    <a:pt x="12155" y="7410"/>
                    <a:pt x="12067" y="7479"/>
                    <a:pt x="11972" y="7545"/>
                  </a:cubicBezTo>
                  <a:cubicBezTo>
                    <a:pt x="11934" y="7572"/>
                    <a:pt x="11923" y="7625"/>
                    <a:pt x="11950" y="7665"/>
                  </a:cubicBezTo>
                  <a:cubicBezTo>
                    <a:pt x="11968" y="7689"/>
                    <a:pt x="11993" y="7702"/>
                    <a:pt x="12020" y="7702"/>
                  </a:cubicBezTo>
                  <a:cubicBezTo>
                    <a:pt x="12038" y="7702"/>
                    <a:pt x="12054" y="7697"/>
                    <a:pt x="12070" y="7686"/>
                  </a:cubicBezTo>
                  <a:cubicBezTo>
                    <a:pt x="12169" y="7617"/>
                    <a:pt x="12264" y="7545"/>
                    <a:pt x="12349" y="7471"/>
                  </a:cubicBezTo>
                  <a:cubicBezTo>
                    <a:pt x="12385" y="7439"/>
                    <a:pt x="12389" y="7385"/>
                    <a:pt x="12358" y="7349"/>
                  </a:cubicBezTo>
                  <a:cubicBezTo>
                    <a:pt x="12342" y="7330"/>
                    <a:pt x="12318" y="7320"/>
                    <a:pt x="12294" y="7320"/>
                  </a:cubicBezTo>
                  <a:close/>
                  <a:moveTo>
                    <a:pt x="1045" y="7485"/>
                  </a:moveTo>
                  <a:cubicBezTo>
                    <a:pt x="1014" y="7485"/>
                    <a:pt x="985" y="7501"/>
                    <a:pt x="970" y="7530"/>
                  </a:cubicBezTo>
                  <a:cubicBezTo>
                    <a:pt x="930" y="7607"/>
                    <a:pt x="888" y="7682"/>
                    <a:pt x="848" y="7758"/>
                  </a:cubicBezTo>
                  <a:lnTo>
                    <a:pt x="808" y="7833"/>
                  </a:lnTo>
                  <a:cubicBezTo>
                    <a:pt x="785" y="7875"/>
                    <a:pt x="801" y="7927"/>
                    <a:pt x="843" y="7948"/>
                  </a:cubicBezTo>
                  <a:cubicBezTo>
                    <a:pt x="856" y="7956"/>
                    <a:pt x="870" y="7959"/>
                    <a:pt x="883" y="7959"/>
                  </a:cubicBezTo>
                  <a:cubicBezTo>
                    <a:pt x="914" y="7959"/>
                    <a:pt x="944" y="7943"/>
                    <a:pt x="958" y="7915"/>
                  </a:cubicBezTo>
                  <a:lnTo>
                    <a:pt x="998" y="7839"/>
                  </a:lnTo>
                  <a:cubicBezTo>
                    <a:pt x="1040" y="7764"/>
                    <a:pt x="1082" y="7687"/>
                    <a:pt x="1122" y="7610"/>
                  </a:cubicBezTo>
                  <a:cubicBezTo>
                    <a:pt x="1144" y="7569"/>
                    <a:pt x="1128" y="7517"/>
                    <a:pt x="1086" y="7495"/>
                  </a:cubicBezTo>
                  <a:cubicBezTo>
                    <a:pt x="1073" y="7488"/>
                    <a:pt x="1059" y="7485"/>
                    <a:pt x="1045" y="7485"/>
                  </a:cubicBezTo>
                  <a:close/>
                  <a:moveTo>
                    <a:pt x="11577" y="7793"/>
                  </a:moveTo>
                  <a:cubicBezTo>
                    <a:pt x="11564" y="7793"/>
                    <a:pt x="11551" y="7796"/>
                    <a:pt x="11538" y="7802"/>
                  </a:cubicBezTo>
                  <a:cubicBezTo>
                    <a:pt x="11442" y="7852"/>
                    <a:pt x="11340" y="7900"/>
                    <a:pt x="11233" y="7947"/>
                  </a:cubicBezTo>
                  <a:cubicBezTo>
                    <a:pt x="11189" y="7966"/>
                    <a:pt x="11170" y="8015"/>
                    <a:pt x="11188" y="8059"/>
                  </a:cubicBezTo>
                  <a:cubicBezTo>
                    <a:pt x="11202" y="8092"/>
                    <a:pt x="11234" y="8112"/>
                    <a:pt x="11268" y="8112"/>
                  </a:cubicBezTo>
                  <a:cubicBezTo>
                    <a:pt x="11279" y="8112"/>
                    <a:pt x="11290" y="8108"/>
                    <a:pt x="11301" y="8104"/>
                  </a:cubicBezTo>
                  <a:cubicBezTo>
                    <a:pt x="11412" y="8057"/>
                    <a:pt x="11518" y="8006"/>
                    <a:pt x="11617" y="7955"/>
                  </a:cubicBezTo>
                  <a:cubicBezTo>
                    <a:pt x="11660" y="7934"/>
                    <a:pt x="11676" y="7881"/>
                    <a:pt x="11654" y="7839"/>
                  </a:cubicBezTo>
                  <a:cubicBezTo>
                    <a:pt x="11639" y="7810"/>
                    <a:pt x="11609" y="7793"/>
                    <a:pt x="11577" y="7793"/>
                  </a:cubicBezTo>
                  <a:close/>
                  <a:moveTo>
                    <a:pt x="10786" y="8125"/>
                  </a:moveTo>
                  <a:cubicBezTo>
                    <a:pt x="10777" y="8125"/>
                    <a:pt x="10768" y="8126"/>
                    <a:pt x="10759" y="8129"/>
                  </a:cubicBezTo>
                  <a:cubicBezTo>
                    <a:pt x="10656" y="8164"/>
                    <a:pt x="10547" y="8200"/>
                    <a:pt x="10433" y="8233"/>
                  </a:cubicBezTo>
                  <a:cubicBezTo>
                    <a:pt x="10389" y="8248"/>
                    <a:pt x="10363" y="8296"/>
                    <a:pt x="10377" y="8341"/>
                  </a:cubicBezTo>
                  <a:cubicBezTo>
                    <a:pt x="10389" y="8377"/>
                    <a:pt x="10422" y="8401"/>
                    <a:pt x="10459" y="8401"/>
                  </a:cubicBezTo>
                  <a:cubicBezTo>
                    <a:pt x="10467" y="8401"/>
                    <a:pt x="10475" y="8401"/>
                    <a:pt x="10483" y="8398"/>
                  </a:cubicBezTo>
                  <a:cubicBezTo>
                    <a:pt x="10598" y="8365"/>
                    <a:pt x="10710" y="8328"/>
                    <a:pt x="10815" y="8292"/>
                  </a:cubicBezTo>
                  <a:cubicBezTo>
                    <a:pt x="10859" y="8276"/>
                    <a:pt x="10883" y="8227"/>
                    <a:pt x="10867" y="8182"/>
                  </a:cubicBezTo>
                  <a:cubicBezTo>
                    <a:pt x="10855" y="8146"/>
                    <a:pt x="10822" y="8125"/>
                    <a:pt x="10786" y="8125"/>
                  </a:cubicBezTo>
                  <a:close/>
                  <a:moveTo>
                    <a:pt x="9963" y="8368"/>
                  </a:moveTo>
                  <a:cubicBezTo>
                    <a:pt x="9955" y="8368"/>
                    <a:pt x="9948" y="8369"/>
                    <a:pt x="9940" y="8371"/>
                  </a:cubicBezTo>
                  <a:cubicBezTo>
                    <a:pt x="9831" y="8398"/>
                    <a:pt x="9721" y="8425"/>
                    <a:pt x="9614" y="8451"/>
                  </a:cubicBezTo>
                  <a:cubicBezTo>
                    <a:pt x="9614" y="8451"/>
                    <a:pt x="9609" y="8453"/>
                    <a:pt x="9609" y="8453"/>
                  </a:cubicBezTo>
                  <a:lnTo>
                    <a:pt x="9628" y="8536"/>
                  </a:lnTo>
                  <a:lnTo>
                    <a:pt x="9652" y="8618"/>
                  </a:lnTo>
                  <a:cubicBezTo>
                    <a:pt x="9761" y="8592"/>
                    <a:pt x="9873" y="8565"/>
                    <a:pt x="9983" y="8537"/>
                  </a:cubicBezTo>
                  <a:cubicBezTo>
                    <a:pt x="10030" y="8525"/>
                    <a:pt x="10057" y="8478"/>
                    <a:pt x="10046" y="8432"/>
                  </a:cubicBezTo>
                  <a:cubicBezTo>
                    <a:pt x="10035" y="8394"/>
                    <a:pt x="10001" y="8368"/>
                    <a:pt x="9963" y="8368"/>
                  </a:cubicBezTo>
                  <a:close/>
                  <a:moveTo>
                    <a:pt x="645" y="8245"/>
                  </a:moveTo>
                  <a:cubicBezTo>
                    <a:pt x="614" y="8245"/>
                    <a:pt x="583" y="8263"/>
                    <a:pt x="568" y="8292"/>
                  </a:cubicBezTo>
                  <a:cubicBezTo>
                    <a:pt x="542" y="8347"/>
                    <a:pt x="516" y="8400"/>
                    <a:pt x="492" y="8453"/>
                  </a:cubicBezTo>
                  <a:cubicBezTo>
                    <a:pt x="468" y="8505"/>
                    <a:pt x="444" y="8557"/>
                    <a:pt x="424" y="8610"/>
                  </a:cubicBezTo>
                  <a:cubicBezTo>
                    <a:pt x="404" y="8653"/>
                    <a:pt x="425" y="8704"/>
                    <a:pt x="468" y="8722"/>
                  </a:cubicBezTo>
                  <a:cubicBezTo>
                    <a:pt x="480" y="8726"/>
                    <a:pt x="491" y="8730"/>
                    <a:pt x="502" y="8730"/>
                  </a:cubicBezTo>
                  <a:cubicBezTo>
                    <a:pt x="536" y="8730"/>
                    <a:pt x="568" y="8709"/>
                    <a:pt x="580" y="8677"/>
                  </a:cubicBezTo>
                  <a:cubicBezTo>
                    <a:pt x="603" y="8626"/>
                    <a:pt x="625" y="8574"/>
                    <a:pt x="648" y="8525"/>
                  </a:cubicBezTo>
                  <a:cubicBezTo>
                    <a:pt x="672" y="8472"/>
                    <a:pt x="697" y="8421"/>
                    <a:pt x="723" y="8368"/>
                  </a:cubicBezTo>
                  <a:cubicBezTo>
                    <a:pt x="744" y="8326"/>
                    <a:pt x="726" y="8275"/>
                    <a:pt x="683" y="8254"/>
                  </a:cubicBezTo>
                  <a:cubicBezTo>
                    <a:pt x="671" y="8248"/>
                    <a:pt x="658" y="8245"/>
                    <a:pt x="645" y="8245"/>
                  </a:cubicBezTo>
                  <a:close/>
                  <a:moveTo>
                    <a:pt x="9129" y="8574"/>
                  </a:moveTo>
                  <a:cubicBezTo>
                    <a:pt x="9121" y="8574"/>
                    <a:pt x="9114" y="8575"/>
                    <a:pt x="9106" y="8578"/>
                  </a:cubicBezTo>
                  <a:cubicBezTo>
                    <a:pt x="8995" y="8606"/>
                    <a:pt x="8883" y="8637"/>
                    <a:pt x="8773" y="8669"/>
                  </a:cubicBezTo>
                  <a:cubicBezTo>
                    <a:pt x="8726" y="8683"/>
                    <a:pt x="8701" y="8731"/>
                    <a:pt x="8714" y="8776"/>
                  </a:cubicBezTo>
                  <a:cubicBezTo>
                    <a:pt x="8725" y="8813"/>
                    <a:pt x="8758" y="8839"/>
                    <a:pt x="8797" y="8839"/>
                  </a:cubicBezTo>
                  <a:cubicBezTo>
                    <a:pt x="8805" y="8839"/>
                    <a:pt x="8813" y="8837"/>
                    <a:pt x="8821" y="8834"/>
                  </a:cubicBezTo>
                  <a:cubicBezTo>
                    <a:pt x="8930" y="8802"/>
                    <a:pt x="9040" y="8771"/>
                    <a:pt x="9149" y="8742"/>
                  </a:cubicBezTo>
                  <a:cubicBezTo>
                    <a:pt x="9196" y="8731"/>
                    <a:pt x="9223" y="8683"/>
                    <a:pt x="9212" y="8638"/>
                  </a:cubicBezTo>
                  <a:cubicBezTo>
                    <a:pt x="9201" y="8600"/>
                    <a:pt x="9167" y="8574"/>
                    <a:pt x="9129" y="8574"/>
                  </a:cubicBezTo>
                  <a:close/>
                  <a:moveTo>
                    <a:pt x="8305" y="8824"/>
                  </a:moveTo>
                  <a:cubicBezTo>
                    <a:pt x="8296" y="8824"/>
                    <a:pt x="8286" y="8826"/>
                    <a:pt x="8276" y="8829"/>
                  </a:cubicBezTo>
                  <a:cubicBezTo>
                    <a:pt x="8164" y="8869"/>
                    <a:pt x="8054" y="8912"/>
                    <a:pt x="7951" y="8954"/>
                  </a:cubicBezTo>
                  <a:cubicBezTo>
                    <a:pt x="7908" y="8973"/>
                    <a:pt x="7887" y="9023"/>
                    <a:pt x="7905" y="9066"/>
                  </a:cubicBezTo>
                  <a:cubicBezTo>
                    <a:pt x="7919" y="9100"/>
                    <a:pt x="7951" y="9119"/>
                    <a:pt x="7985" y="9119"/>
                  </a:cubicBezTo>
                  <a:cubicBezTo>
                    <a:pt x="7996" y="9119"/>
                    <a:pt x="8007" y="9117"/>
                    <a:pt x="8017" y="9112"/>
                  </a:cubicBezTo>
                  <a:cubicBezTo>
                    <a:pt x="8118" y="9071"/>
                    <a:pt x="8224" y="9031"/>
                    <a:pt x="8334" y="8991"/>
                  </a:cubicBezTo>
                  <a:cubicBezTo>
                    <a:pt x="8379" y="8975"/>
                    <a:pt x="8401" y="8927"/>
                    <a:pt x="8387" y="8882"/>
                  </a:cubicBezTo>
                  <a:cubicBezTo>
                    <a:pt x="8374" y="8846"/>
                    <a:pt x="8341" y="8824"/>
                    <a:pt x="8305" y="8824"/>
                  </a:cubicBezTo>
                  <a:close/>
                  <a:moveTo>
                    <a:pt x="7519" y="9168"/>
                  </a:moveTo>
                  <a:cubicBezTo>
                    <a:pt x="7506" y="9168"/>
                    <a:pt x="7492" y="9171"/>
                    <a:pt x="7479" y="9178"/>
                  </a:cubicBezTo>
                  <a:cubicBezTo>
                    <a:pt x="7373" y="9236"/>
                    <a:pt x="7271" y="9297"/>
                    <a:pt x="7176" y="9359"/>
                  </a:cubicBezTo>
                  <a:cubicBezTo>
                    <a:pt x="7138" y="9385"/>
                    <a:pt x="7127" y="9437"/>
                    <a:pt x="7152" y="9477"/>
                  </a:cubicBezTo>
                  <a:cubicBezTo>
                    <a:pt x="7168" y="9503"/>
                    <a:pt x="7196" y="9516"/>
                    <a:pt x="7224" y="9516"/>
                  </a:cubicBezTo>
                  <a:cubicBezTo>
                    <a:pt x="7240" y="9516"/>
                    <a:pt x="7256" y="9511"/>
                    <a:pt x="7271" y="9501"/>
                  </a:cubicBezTo>
                  <a:cubicBezTo>
                    <a:pt x="7362" y="9442"/>
                    <a:pt x="7458" y="9385"/>
                    <a:pt x="7561" y="9330"/>
                  </a:cubicBezTo>
                  <a:cubicBezTo>
                    <a:pt x="7602" y="9308"/>
                    <a:pt x="7617" y="9255"/>
                    <a:pt x="7594" y="9213"/>
                  </a:cubicBezTo>
                  <a:cubicBezTo>
                    <a:pt x="7579" y="9184"/>
                    <a:pt x="7549" y="9168"/>
                    <a:pt x="7519" y="9168"/>
                  </a:cubicBezTo>
                  <a:close/>
                  <a:moveTo>
                    <a:pt x="323" y="9041"/>
                  </a:moveTo>
                  <a:cubicBezTo>
                    <a:pt x="286" y="9041"/>
                    <a:pt x="253" y="9064"/>
                    <a:pt x="241" y="9101"/>
                  </a:cubicBezTo>
                  <a:cubicBezTo>
                    <a:pt x="207" y="9212"/>
                    <a:pt x="175" y="9324"/>
                    <a:pt x="146" y="9436"/>
                  </a:cubicBezTo>
                  <a:cubicBezTo>
                    <a:pt x="135" y="9482"/>
                    <a:pt x="164" y="9529"/>
                    <a:pt x="211" y="9540"/>
                  </a:cubicBezTo>
                  <a:cubicBezTo>
                    <a:pt x="217" y="9542"/>
                    <a:pt x="223" y="9543"/>
                    <a:pt x="231" y="9543"/>
                  </a:cubicBezTo>
                  <a:cubicBezTo>
                    <a:pt x="270" y="9543"/>
                    <a:pt x="305" y="9517"/>
                    <a:pt x="315" y="9477"/>
                  </a:cubicBezTo>
                  <a:cubicBezTo>
                    <a:pt x="340" y="9369"/>
                    <a:pt x="372" y="9260"/>
                    <a:pt x="406" y="9152"/>
                  </a:cubicBezTo>
                  <a:cubicBezTo>
                    <a:pt x="420" y="9108"/>
                    <a:pt x="395" y="9058"/>
                    <a:pt x="350" y="9045"/>
                  </a:cubicBezTo>
                  <a:cubicBezTo>
                    <a:pt x="341" y="9042"/>
                    <a:pt x="332" y="9041"/>
                    <a:pt x="323" y="9041"/>
                  </a:cubicBezTo>
                  <a:close/>
                  <a:moveTo>
                    <a:pt x="6819" y="9661"/>
                  </a:moveTo>
                  <a:cubicBezTo>
                    <a:pt x="6798" y="9661"/>
                    <a:pt x="6777" y="9669"/>
                    <a:pt x="6760" y="9684"/>
                  </a:cubicBezTo>
                  <a:cubicBezTo>
                    <a:pt x="6672" y="9766"/>
                    <a:pt x="6590" y="9852"/>
                    <a:pt x="6517" y="9942"/>
                  </a:cubicBezTo>
                  <a:cubicBezTo>
                    <a:pt x="6486" y="9979"/>
                    <a:pt x="6491" y="10032"/>
                    <a:pt x="6528" y="10062"/>
                  </a:cubicBezTo>
                  <a:cubicBezTo>
                    <a:pt x="6544" y="10076"/>
                    <a:pt x="6563" y="10083"/>
                    <a:pt x="6582" y="10083"/>
                  </a:cubicBezTo>
                  <a:cubicBezTo>
                    <a:pt x="6608" y="10083"/>
                    <a:pt x="6632" y="10072"/>
                    <a:pt x="6650" y="10051"/>
                  </a:cubicBezTo>
                  <a:cubicBezTo>
                    <a:pt x="6718" y="9967"/>
                    <a:pt x="6794" y="9886"/>
                    <a:pt x="6877" y="9811"/>
                  </a:cubicBezTo>
                  <a:cubicBezTo>
                    <a:pt x="6912" y="9777"/>
                    <a:pt x="6914" y="9722"/>
                    <a:pt x="6882" y="9689"/>
                  </a:cubicBezTo>
                  <a:cubicBezTo>
                    <a:pt x="6865" y="9670"/>
                    <a:pt x="6842" y="9661"/>
                    <a:pt x="6819" y="9661"/>
                  </a:cubicBezTo>
                  <a:close/>
                  <a:moveTo>
                    <a:pt x="133" y="9877"/>
                  </a:moveTo>
                  <a:cubicBezTo>
                    <a:pt x="90" y="9877"/>
                    <a:pt x="53" y="9908"/>
                    <a:pt x="47" y="9951"/>
                  </a:cubicBezTo>
                  <a:cubicBezTo>
                    <a:pt x="31" y="10067"/>
                    <a:pt x="18" y="10184"/>
                    <a:pt x="10" y="10299"/>
                  </a:cubicBezTo>
                  <a:cubicBezTo>
                    <a:pt x="7" y="10345"/>
                    <a:pt x="42" y="10387"/>
                    <a:pt x="90" y="10390"/>
                  </a:cubicBezTo>
                  <a:lnTo>
                    <a:pt x="97" y="10390"/>
                  </a:lnTo>
                  <a:cubicBezTo>
                    <a:pt x="140" y="10390"/>
                    <a:pt x="179" y="10357"/>
                    <a:pt x="182" y="10310"/>
                  </a:cubicBezTo>
                  <a:cubicBezTo>
                    <a:pt x="190" y="10200"/>
                    <a:pt x="201" y="10088"/>
                    <a:pt x="217" y="9975"/>
                  </a:cubicBezTo>
                  <a:cubicBezTo>
                    <a:pt x="223" y="9929"/>
                    <a:pt x="191" y="9884"/>
                    <a:pt x="145" y="9878"/>
                  </a:cubicBezTo>
                  <a:cubicBezTo>
                    <a:pt x="141" y="9877"/>
                    <a:pt x="137" y="9877"/>
                    <a:pt x="133" y="9877"/>
                  </a:cubicBezTo>
                  <a:close/>
                  <a:moveTo>
                    <a:pt x="6301" y="10340"/>
                  </a:moveTo>
                  <a:cubicBezTo>
                    <a:pt x="6269" y="10340"/>
                    <a:pt x="6240" y="10358"/>
                    <a:pt x="6225" y="10387"/>
                  </a:cubicBezTo>
                  <a:cubicBezTo>
                    <a:pt x="6204" y="10425"/>
                    <a:pt x="6187" y="10465"/>
                    <a:pt x="6168" y="10506"/>
                  </a:cubicBezTo>
                  <a:cubicBezTo>
                    <a:pt x="6139" y="10573"/>
                    <a:pt x="6111" y="10643"/>
                    <a:pt x="6087" y="10715"/>
                  </a:cubicBezTo>
                  <a:cubicBezTo>
                    <a:pt x="6073" y="10760"/>
                    <a:pt x="6097" y="10810"/>
                    <a:pt x="6142" y="10824"/>
                  </a:cubicBezTo>
                  <a:cubicBezTo>
                    <a:pt x="6152" y="10827"/>
                    <a:pt x="6160" y="10829"/>
                    <a:pt x="6169" y="10829"/>
                  </a:cubicBezTo>
                  <a:cubicBezTo>
                    <a:pt x="6204" y="10829"/>
                    <a:pt x="6238" y="10807"/>
                    <a:pt x="6251" y="10770"/>
                  </a:cubicBezTo>
                  <a:cubicBezTo>
                    <a:pt x="6273" y="10702"/>
                    <a:pt x="6299" y="10637"/>
                    <a:pt x="6326" y="10576"/>
                  </a:cubicBezTo>
                  <a:cubicBezTo>
                    <a:pt x="6342" y="10538"/>
                    <a:pt x="6360" y="10501"/>
                    <a:pt x="6377" y="10465"/>
                  </a:cubicBezTo>
                  <a:cubicBezTo>
                    <a:pt x="6400" y="10422"/>
                    <a:pt x="6382" y="10371"/>
                    <a:pt x="6340" y="10350"/>
                  </a:cubicBezTo>
                  <a:cubicBezTo>
                    <a:pt x="6328" y="10344"/>
                    <a:pt x="6314" y="10340"/>
                    <a:pt x="6301" y="10340"/>
                  </a:cubicBezTo>
                  <a:close/>
                  <a:moveTo>
                    <a:pt x="89" y="10734"/>
                  </a:moveTo>
                  <a:cubicBezTo>
                    <a:pt x="88" y="10734"/>
                    <a:pt x="87" y="10734"/>
                    <a:pt x="86" y="10734"/>
                  </a:cubicBezTo>
                  <a:cubicBezTo>
                    <a:pt x="38" y="10736"/>
                    <a:pt x="1" y="10776"/>
                    <a:pt x="2" y="10824"/>
                  </a:cubicBezTo>
                  <a:cubicBezTo>
                    <a:pt x="7" y="10941"/>
                    <a:pt x="17" y="11058"/>
                    <a:pt x="31" y="11173"/>
                  </a:cubicBezTo>
                  <a:cubicBezTo>
                    <a:pt x="36" y="11216"/>
                    <a:pt x="73" y="11249"/>
                    <a:pt x="116" y="11249"/>
                  </a:cubicBezTo>
                  <a:cubicBezTo>
                    <a:pt x="119" y="11249"/>
                    <a:pt x="122" y="11249"/>
                    <a:pt x="127" y="11247"/>
                  </a:cubicBezTo>
                  <a:cubicBezTo>
                    <a:pt x="174" y="11242"/>
                    <a:pt x="207" y="11199"/>
                    <a:pt x="203" y="11152"/>
                  </a:cubicBezTo>
                  <a:cubicBezTo>
                    <a:pt x="188" y="11042"/>
                    <a:pt x="179" y="10928"/>
                    <a:pt x="174" y="10816"/>
                  </a:cubicBezTo>
                  <a:cubicBezTo>
                    <a:pt x="172" y="10769"/>
                    <a:pt x="132" y="10734"/>
                    <a:pt x="89" y="10734"/>
                  </a:cubicBezTo>
                  <a:close/>
                  <a:moveTo>
                    <a:pt x="6043" y="11157"/>
                  </a:moveTo>
                  <a:cubicBezTo>
                    <a:pt x="6003" y="11157"/>
                    <a:pt x="5968" y="11185"/>
                    <a:pt x="5959" y="11226"/>
                  </a:cubicBezTo>
                  <a:cubicBezTo>
                    <a:pt x="5939" y="11343"/>
                    <a:pt x="5919" y="11460"/>
                    <a:pt x="5903" y="11569"/>
                  </a:cubicBezTo>
                  <a:cubicBezTo>
                    <a:pt x="5895" y="11615"/>
                    <a:pt x="5929" y="11660"/>
                    <a:pt x="5975" y="11666"/>
                  </a:cubicBezTo>
                  <a:cubicBezTo>
                    <a:pt x="5980" y="11668"/>
                    <a:pt x="5985" y="11668"/>
                    <a:pt x="5988" y="11668"/>
                  </a:cubicBezTo>
                  <a:cubicBezTo>
                    <a:pt x="6030" y="11668"/>
                    <a:pt x="6067" y="11638"/>
                    <a:pt x="6073" y="11594"/>
                  </a:cubicBezTo>
                  <a:cubicBezTo>
                    <a:pt x="6089" y="11487"/>
                    <a:pt x="6107" y="11372"/>
                    <a:pt x="6129" y="11258"/>
                  </a:cubicBezTo>
                  <a:cubicBezTo>
                    <a:pt x="6137" y="11212"/>
                    <a:pt x="6107" y="11167"/>
                    <a:pt x="6060" y="11159"/>
                  </a:cubicBezTo>
                  <a:cubicBezTo>
                    <a:pt x="6054" y="11158"/>
                    <a:pt x="6049" y="11157"/>
                    <a:pt x="6043" y="11157"/>
                  </a:cubicBezTo>
                  <a:close/>
                  <a:moveTo>
                    <a:pt x="211" y="11582"/>
                  </a:moveTo>
                  <a:cubicBezTo>
                    <a:pt x="204" y="11582"/>
                    <a:pt x="197" y="11583"/>
                    <a:pt x="190" y="11585"/>
                  </a:cubicBezTo>
                  <a:cubicBezTo>
                    <a:pt x="143" y="11596"/>
                    <a:pt x="116" y="11644"/>
                    <a:pt x="127" y="11689"/>
                  </a:cubicBezTo>
                  <a:cubicBezTo>
                    <a:pt x="153" y="11790"/>
                    <a:pt x="182" y="11889"/>
                    <a:pt x="215" y="11985"/>
                  </a:cubicBezTo>
                  <a:lnTo>
                    <a:pt x="228" y="12027"/>
                  </a:lnTo>
                  <a:cubicBezTo>
                    <a:pt x="241" y="12062"/>
                    <a:pt x="275" y="12083"/>
                    <a:pt x="310" y="12083"/>
                  </a:cubicBezTo>
                  <a:cubicBezTo>
                    <a:pt x="319" y="12083"/>
                    <a:pt x="329" y="12081"/>
                    <a:pt x="339" y="12078"/>
                  </a:cubicBezTo>
                  <a:cubicBezTo>
                    <a:pt x="383" y="12062"/>
                    <a:pt x="406" y="12014"/>
                    <a:pt x="390" y="11969"/>
                  </a:cubicBezTo>
                  <a:lnTo>
                    <a:pt x="377" y="11931"/>
                  </a:lnTo>
                  <a:cubicBezTo>
                    <a:pt x="347" y="11838"/>
                    <a:pt x="318" y="11743"/>
                    <a:pt x="294" y="11647"/>
                  </a:cubicBezTo>
                  <a:cubicBezTo>
                    <a:pt x="284" y="11608"/>
                    <a:pt x="249" y="11582"/>
                    <a:pt x="211" y="11582"/>
                  </a:cubicBezTo>
                  <a:close/>
                  <a:moveTo>
                    <a:pt x="5908" y="12005"/>
                  </a:moveTo>
                  <a:cubicBezTo>
                    <a:pt x="5867" y="12005"/>
                    <a:pt x="5830" y="12033"/>
                    <a:pt x="5823" y="12075"/>
                  </a:cubicBezTo>
                  <a:cubicBezTo>
                    <a:pt x="5801" y="12198"/>
                    <a:pt x="5777" y="12305"/>
                    <a:pt x="5750" y="12403"/>
                  </a:cubicBezTo>
                  <a:cubicBezTo>
                    <a:pt x="5737" y="12450"/>
                    <a:pt x="5764" y="12496"/>
                    <a:pt x="5810" y="12509"/>
                  </a:cubicBezTo>
                  <a:cubicBezTo>
                    <a:pt x="5818" y="12510"/>
                    <a:pt x="5825" y="12512"/>
                    <a:pt x="5833" y="12512"/>
                  </a:cubicBezTo>
                  <a:cubicBezTo>
                    <a:pt x="5871" y="12512"/>
                    <a:pt x="5905" y="12486"/>
                    <a:pt x="5916" y="12448"/>
                  </a:cubicBezTo>
                  <a:cubicBezTo>
                    <a:pt x="5943" y="12345"/>
                    <a:pt x="5967" y="12233"/>
                    <a:pt x="5991" y="12105"/>
                  </a:cubicBezTo>
                  <a:cubicBezTo>
                    <a:pt x="6001" y="12059"/>
                    <a:pt x="5969" y="12014"/>
                    <a:pt x="5923" y="12006"/>
                  </a:cubicBezTo>
                  <a:cubicBezTo>
                    <a:pt x="5918" y="12005"/>
                    <a:pt x="5913" y="12005"/>
                    <a:pt x="5908" y="12005"/>
                  </a:cubicBezTo>
                  <a:close/>
                  <a:moveTo>
                    <a:pt x="515" y="12384"/>
                  </a:moveTo>
                  <a:cubicBezTo>
                    <a:pt x="501" y="12384"/>
                    <a:pt x="488" y="12387"/>
                    <a:pt x="475" y="12393"/>
                  </a:cubicBezTo>
                  <a:cubicBezTo>
                    <a:pt x="433" y="12416"/>
                    <a:pt x="417" y="12467"/>
                    <a:pt x="440" y="12510"/>
                  </a:cubicBezTo>
                  <a:cubicBezTo>
                    <a:pt x="492" y="12613"/>
                    <a:pt x="553" y="12715"/>
                    <a:pt x="617" y="12813"/>
                  </a:cubicBezTo>
                  <a:cubicBezTo>
                    <a:pt x="633" y="12839"/>
                    <a:pt x="661" y="12853"/>
                    <a:pt x="688" y="12853"/>
                  </a:cubicBezTo>
                  <a:cubicBezTo>
                    <a:pt x="705" y="12853"/>
                    <a:pt x="721" y="12848"/>
                    <a:pt x="736" y="12839"/>
                  </a:cubicBezTo>
                  <a:cubicBezTo>
                    <a:pt x="776" y="12813"/>
                    <a:pt x="787" y="12760"/>
                    <a:pt x="761" y="12720"/>
                  </a:cubicBezTo>
                  <a:cubicBezTo>
                    <a:pt x="701" y="12626"/>
                    <a:pt x="643" y="12530"/>
                    <a:pt x="592" y="12430"/>
                  </a:cubicBezTo>
                  <a:cubicBezTo>
                    <a:pt x="576" y="12401"/>
                    <a:pt x="546" y="12384"/>
                    <a:pt x="515" y="12384"/>
                  </a:cubicBezTo>
                  <a:close/>
                  <a:moveTo>
                    <a:pt x="5652" y="12822"/>
                  </a:moveTo>
                  <a:cubicBezTo>
                    <a:pt x="5621" y="12822"/>
                    <a:pt x="5591" y="12839"/>
                    <a:pt x="5575" y="12869"/>
                  </a:cubicBezTo>
                  <a:cubicBezTo>
                    <a:pt x="5527" y="12965"/>
                    <a:pt x="5468" y="13061"/>
                    <a:pt x="5404" y="13151"/>
                  </a:cubicBezTo>
                  <a:cubicBezTo>
                    <a:pt x="5376" y="13189"/>
                    <a:pt x="5384" y="13242"/>
                    <a:pt x="5423" y="13271"/>
                  </a:cubicBezTo>
                  <a:cubicBezTo>
                    <a:pt x="5439" y="13281"/>
                    <a:pt x="5457" y="13287"/>
                    <a:pt x="5474" y="13287"/>
                  </a:cubicBezTo>
                  <a:cubicBezTo>
                    <a:pt x="5500" y="13287"/>
                    <a:pt x="5527" y="13274"/>
                    <a:pt x="5543" y="13250"/>
                  </a:cubicBezTo>
                  <a:cubicBezTo>
                    <a:pt x="5613" y="13154"/>
                    <a:pt x="5676" y="13052"/>
                    <a:pt x="5729" y="12946"/>
                  </a:cubicBezTo>
                  <a:cubicBezTo>
                    <a:pt x="5750" y="12904"/>
                    <a:pt x="5734" y="12853"/>
                    <a:pt x="5690" y="12831"/>
                  </a:cubicBezTo>
                  <a:cubicBezTo>
                    <a:pt x="5678" y="12825"/>
                    <a:pt x="5665" y="12822"/>
                    <a:pt x="5652" y="12822"/>
                  </a:cubicBezTo>
                  <a:close/>
                  <a:moveTo>
                    <a:pt x="998" y="13092"/>
                  </a:moveTo>
                  <a:cubicBezTo>
                    <a:pt x="978" y="13092"/>
                    <a:pt x="958" y="13099"/>
                    <a:pt x="942" y="13112"/>
                  </a:cubicBezTo>
                  <a:cubicBezTo>
                    <a:pt x="907" y="13144"/>
                    <a:pt x="902" y="13199"/>
                    <a:pt x="934" y="13234"/>
                  </a:cubicBezTo>
                  <a:cubicBezTo>
                    <a:pt x="1011" y="13322"/>
                    <a:pt x="1093" y="13407"/>
                    <a:pt x="1178" y="13489"/>
                  </a:cubicBezTo>
                  <a:cubicBezTo>
                    <a:pt x="1194" y="13503"/>
                    <a:pt x="1215" y="13511"/>
                    <a:pt x="1237" y="13511"/>
                  </a:cubicBezTo>
                  <a:cubicBezTo>
                    <a:pt x="1259" y="13511"/>
                    <a:pt x="1282" y="13503"/>
                    <a:pt x="1299" y="13486"/>
                  </a:cubicBezTo>
                  <a:cubicBezTo>
                    <a:pt x="1331" y="13450"/>
                    <a:pt x="1330" y="13396"/>
                    <a:pt x="1296" y="13364"/>
                  </a:cubicBezTo>
                  <a:cubicBezTo>
                    <a:pt x="1215" y="13287"/>
                    <a:pt x="1138" y="13205"/>
                    <a:pt x="1064" y="13122"/>
                  </a:cubicBezTo>
                  <a:cubicBezTo>
                    <a:pt x="1047" y="13102"/>
                    <a:pt x="1022" y="13092"/>
                    <a:pt x="998" y="13092"/>
                  </a:cubicBezTo>
                  <a:close/>
                  <a:moveTo>
                    <a:pt x="5130" y="13497"/>
                  </a:moveTo>
                  <a:cubicBezTo>
                    <a:pt x="5109" y="13497"/>
                    <a:pt x="5089" y="13504"/>
                    <a:pt x="5072" y="13519"/>
                  </a:cubicBezTo>
                  <a:cubicBezTo>
                    <a:pt x="4991" y="13593"/>
                    <a:pt x="4902" y="13662"/>
                    <a:pt x="4811" y="13724"/>
                  </a:cubicBezTo>
                  <a:cubicBezTo>
                    <a:pt x="4773" y="13751"/>
                    <a:pt x="4762" y="13806"/>
                    <a:pt x="4789" y="13844"/>
                  </a:cubicBezTo>
                  <a:cubicBezTo>
                    <a:pt x="4806" y="13868"/>
                    <a:pt x="4832" y="13881"/>
                    <a:pt x="4859" y="13881"/>
                  </a:cubicBezTo>
                  <a:cubicBezTo>
                    <a:pt x="4877" y="13881"/>
                    <a:pt x="4893" y="13876"/>
                    <a:pt x="4909" y="13867"/>
                  </a:cubicBezTo>
                  <a:cubicBezTo>
                    <a:pt x="5007" y="13799"/>
                    <a:pt x="5101" y="13726"/>
                    <a:pt x="5187" y="13647"/>
                  </a:cubicBezTo>
                  <a:cubicBezTo>
                    <a:pt x="5223" y="13615"/>
                    <a:pt x="5226" y="13561"/>
                    <a:pt x="5194" y="13526"/>
                  </a:cubicBezTo>
                  <a:cubicBezTo>
                    <a:pt x="5177" y="13507"/>
                    <a:pt x="5153" y="13497"/>
                    <a:pt x="5130" y="13497"/>
                  </a:cubicBezTo>
                  <a:close/>
                  <a:moveTo>
                    <a:pt x="1636" y="13665"/>
                  </a:moveTo>
                  <a:cubicBezTo>
                    <a:pt x="1608" y="13665"/>
                    <a:pt x="1582" y="13678"/>
                    <a:pt x="1565" y="13702"/>
                  </a:cubicBezTo>
                  <a:cubicBezTo>
                    <a:pt x="1538" y="13740"/>
                    <a:pt x="1548" y="13795"/>
                    <a:pt x="1588" y="13822"/>
                  </a:cubicBezTo>
                  <a:cubicBezTo>
                    <a:pt x="1684" y="13889"/>
                    <a:pt x="1785" y="13952"/>
                    <a:pt x="1887" y="14008"/>
                  </a:cubicBezTo>
                  <a:cubicBezTo>
                    <a:pt x="1900" y="14014"/>
                    <a:pt x="1914" y="14017"/>
                    <a:pt x="1929" y="14017"/>
                  </a:cubicBezTo>
                  <a:cubicBezTo>
                    <a:pt x="1959" y="14017"/>
                    <a:pt x="1988" y="14001"/>
                    <a:pt x="2004" y="13972"/>
                  </a:cubicBezTo>
                  <a:cubicBezTo>
                    <a:pt x="2026" y="13931"/>
                    <a:pt x="2010" y="13880"/>
                    <a:pt x="1969" y="13857"/>
                  </a:cubicBezTo>
                  <a:cubicBezTo>
                    <a:pt x="1873" y="13804"/>
                    <a:pt x="1777" y="13745"/>
                    <a:pt x="1685" y="13681"/>
                  </a:cubicBezTo>
                  <a:cubicBezTo>
                    <a:pt x="1670" y="13670"/>
                    <a:pt x="1653" y="13665"/>
                    <a:pt x="1636" y="13665"/>
                  </a:cubicBezTo>
                  <a:close/>
                  <a:moveTo>
                    <a:pt x="4410" y="13960"/>
                  </a:moveTo>
                  <a:cubicBezTo>
                    <a:pt x="4399" y="13960"/>
                    <a:pt x="4387" y="13963"/>
                    <a:pt x="4376" y="13968"/>
                  </a:cubicBezTo>
                  <a:cubicBezTo>
                    <a:pt x="4275" y="14012"/>
                    <a:pt x="4169" y="14051"/>
                    <a:pt x="4063" y="14084"/>
                  </a:cubicBezTo>
                  <a:cubicBezTo>
                    <a:pt x="4017" y="14097"/>
                    <a:pt x="3991" y="14145"/>
                    <a:pt x="4006" y="14192"/>
                  </a:cubicBezTo>
                  <a:cubicBezTo>
                    <a:pt x="4017" y="14229"/>
                    <a:pt x="4051" y="14253"/>
                    <a:pt x="4087" y="14253"/>
                  </a:cubicBezTo>
                  <a:cubicBezTo>
                    <a:pt x="4095" y="14253"/>
                    <a:pt x="4105" y="14251"/>
                    <a:pt x="4113" y="14248"/>
                  </a:cubicBezTo>
                  <a:cubicBezTo>
                    <a:pt x="4225" y="14214"/>
                    <a:pt x="4337" y="14173"/>
                    <a:pt x="4444" y="14125"/>
                  </a:cubicBezTo>
                  <a:cubicBezTo>
                    <a:pt x="4488" y="14105"/>
                    <a:pt x="4507" y="14056"/>
                    <a:pt x="4488" y="14011"/>
                  </a:cubicBezTo>
                  <a:cubicBezTo>
                    <a:pt x="4474" y="13979"/>
                    <a:pt x="4443" y="13960"/>
                    <a:pt x="4410" y="13960"/>
                  </a:cubicBezTo>
                  <a:close/>
                  <a:moveTo>
                    <a:pt x="2398" y="14054"/>
                  </a:moveTo>
                  <a:cubicBezTo>
                    <a:pt x="2363" y="14054"/>
                    <a:pt x="2329" y="14076"/>
                    <a:pt x="2318" y="14112"/>
                  </a:cubicBezTo>
                  <a:cubicBezTo>
                    <a:pt x="2302" y="14157"/>
                    <a:pt x="2326" y="14206"/>
                    <a:pt x="2371" y="14221"/>
                  </a:cubicBezTo>
                  <a:cubicBezTo>
                    <a:pt x="2483" y="14259"/>
                    <a:pt x="2597" y="14291"/>
                    <a:pt x="2712" y="14315"/>
                  </a:cubicBezTo>
                  <a:cubicBezTo>
                    <a:pt x="2718" y="14317"/>
                    <a:pt x="2723" y="14317"/>
                    <a:pt x="2729" y="14317"/>
                  </a:cubicBezTo>
                  <a:cubicBezTo>
                    <a:pt x="2769" y="14317"/>
                    <a:pt x="2805" y="14289"/>
                    <a:pt x="2813" y="14249"/>
                  </a:cubicBezTo>
                  <a:cubicBezTo>
                    <a:pt x="2824" y="14203"/>
                    <a:pt x="2794" y="14158"/>
                    <a:pt x="2747" y="14147"/>
                  </a:cubicBezTo>
                  <a:cubicBezTo>
                    <a:pt x="2640" y="14125"/>
                    <a:pt x="2531" y="14094"/>
                    <a:pt x="2427" y="14059"/>
                  </a:cubicBezTo>
                  <a:cubicBezTo>
                    <a:pt x="2417" y="14055"/>
                    <a:pt x="2408" y="14054"/>
                    <a:pt x="2398" y="14054"/>
                  </a:cubicBezTo>
                  <a:close/>
                  <a:moveTo>
                    <a:pt x="3582" y="14185"/>
                  </a:moveTo>
                  <a:cubicBezTo>
                    <a:pt x="3579" y="14185"/>
                    <a:pt x="3576" y="14185"/>
                    <a:pt x="3573" y="14185"/>
                  </a:cubicBezTo>
                  <a:cubicBezTo>
                    <a:pt x="3474" y="14197"/>
                    <a:pt x="3372" y="14203"/>
                    <a:pt x="3272" y="14203"/>
                  </a:cubicBezTo>
                  <a:lnTo>
                    <a:pt x="3242" y="14203"/>
                  </a:lnTo>
                  <a:cubicBezTo>
                    <a:pt x="3241" y="14203"/>
                    <a:pt x="3240" y="14203"/>
                    <a:pt x="3239" y="14203"/>
                  </a:cubicBezTo>
                  <a:cubicBezTo>
                    <a:pt x="3192" y="14203"/>
                    <a:pt x="3155" y="14241"/>
                    <a:pt x="3155" y="14288"/>
                  </a:cubicBezTo>
                  <a:cubicBezTo>
                    <a:pt x="3154" y="14334"/>
                    <a:pt x="3192" y="14374"/>
                    <a:pt x="3240" y="14374"/>
                  </a:cubicBezTo>
                  <a:lnTo>
                    <a:pt x="3272" y="14374"/>
                  </a:lnTo>
                  <a:cubicBezTo>
                    <a:pt x="3380" y="14374"/>
                    <a:pt x="3487" y="14368"/>
                    <a:pt x="3594" y="14357"/>
                  </a:cubicBezTo>
                  <a:cubicBezTo>
                    <a:pt x="3641" y="14350"/>
                    <a:pt x="3674" y="14309"/>
                    <a:pt x="3669" y="14261"/>
                  </a:cubicBezTo>
                  <a:cubicBezTo>
                    <a:pt x="3663" y="14217"/>
                    <a:pt x="3627" y="14185"/>
                    <a:pt x="3582" y="1418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635575" y="2511925"/>
              <a:ext cx="762900" cy="692975"/>
            </a:xfrm>
            <a:custGeom>
              <a:avLst/>
              <a:gdLst/>
              <a:ahLst/>
              <a:cxnLst/>
              <a:rect l="l" t="t" r="r" b="b"/>
              <a:pathLst>
                <a:path w="30516" h="27719" extrusionOk="0">
                  <a:moveTo>
                    <a:pt x="22809" y="0"/>
                  </a:moveTo>
                  <a:cubicBezTo>
                    <a:pt x="22709" y="0"/>
                    <a:pt x="22605" y="9"/>
                    <a:pt x="22500" y="25"/>
                  </a:cubicBezTo>
                  <a:cubicBezTo>
                    <a:pt x="22454" y="33"/>
                    <a:pt x="22422" y="76"/>
                    <a:pt x="22430" y="123"/>
                  </a:cubicBezTo>
                  <a:cubicBezTo>
                    <a:pt x="22436" y="166"/>
                    <a:pt x="22473" y="196"/>
                    <a:pt x="22515" y="196"/>
                  </a:cubicBezTo>
                  <a:cubicBezTo>
                    <a:pt x="22518" y="196"/>
                    <a:pt x="22523" y="195"/>
                    <a:pt x="22528" y="195"/>
                  </a:cubicBezTo>
                  <a:cubicBezTo>
                    <a:pt x="22621" y="180"/>
                    <a:pt x="22713" y="173"/>
                    <a:pt x="22802" y="173"/>
                  </a:cubicBezTo>
                  <a:cubicBezTo>
                    <a:pt x="22819" y="173"/>
                    <a:pt x="22837" y="174"/>
                    <a:pt x="22854" y="174"/>
                  </a:cubicBezTo>
                  <a:cubicBezTo>
                    <a:pt x="22855" y="174"/>
                    <a:pt x="22856" y="174"/>
                    <a:pt x="22857" y="174"/>
                  </a:cubicBezTo>
                  <a:cubicBezTo>
                    <a:pt x="22905" y="174"/>
                    <a:pt x="22941" y="136"/>
                    <a:pt x="22942" y="91"/>
                  </a:cubicBezTo>
                  <a:cubicBezTo>
                    <a:pt x="22944" y="43"/>
                    <a:pt x="22907" y="3"/>
                    <a:pt x="22859" y="1"/>
                  </a:cubicBezTo>
                  <a:cubicBezTo>
                    <a:pt x="22843" y="1"/>
                    <a:pt x="22826" y="0"/>
                    <a:pt x="22809" y="0"/>
                  </a:cubicBezTo>
                  <a:close/>
                  <a:moveTo>
                    <a:pt x="23361" y="100"/>
                  </a:moveTo>
                  <a:cubicBezTo>
                    <a:pt x="23326" y="100"/>
                    <a:pt x="23293" y="121"/>
                    <a:pt x="23280" y="155"/>
                  </a:cubicBezTo>
                  <a:cubicBezTo>
                    <a:pt x="23263" y="200"/>
                    <a:pt x="23285" y="249"/>
                    <a:pt x="23330" y="267"/>
                  </a:cubicBezTo>
                  <a:cubicBezTo>
                    <a:pt x="23360" y="278"/>
                    <a:pt x="23392" y="291"/>
                    <a:pt x="23423" y="305"/>
                  </a:cubicBezTo>
                  <a:cubicBezTo>
                    <a:pt x="23490" y="336"/>
                    <a:pt x="23556" y="373"/>
                    <a:pt x="23617" y="414"/>
                  </a:cubicBezTo>
                  <a:cubicBezTo>
                    <a:pt x="23631" y="424"/>
                    <a:pt x="23649" y="429"/>
                    <a:pt x="23665" y="429"/>
                  </a:cubicBezTo>
                  <a:cubicBezTo>
                    <a:pt x="23692" y="429"/>
                    <a:pt x="23719" y="416"/>
                    <a:pt x="23737" y="390"/>
                  </a:cubicBezTo>
                  <a:cubicBezTo>
                    <a:pt x="23762" y="352"/>
                    <a:pt x="23753" y="297"/>
                    <a:pt x="23713" y="272"/>
                  </a:cubicBezTo>
                  <a:cubicBezTo>
                    <a:pt x="23644" y="225"/>
                    <a:pt x="23570" y="184"/>
                    <a:pt x="23495" y="150"/>
                  </a:cubicBezTo>
                  <a:cubicBezTo>
                    <a:pt x="23460" y="132"/>
                    <a:pt x="23426" y="118"/>
                    <a:pt x="23391" y="105"/>
                  </a:cubicBezTo>
                  <a:cubicBezTo>
                    <a:pt x="23381" y="102"/>
                    <a:pt x="23371" y="100"/>
                    <a:pt x="23361" y="100"/>
                  </a:cubicBezTo>
                  <a:close/>
                  <a:moveTo>
                    <a:pt x="22020" y="163"/>
                  </a:moveTo>
                  <a:cubicBezTo>
                    <a:pt x="22009" y="163"/>
                    <a:pt x="21998" y="165"/>
                    <a:pt x="21988" y="169"/>
                  </a:cubicBezTo>
                  <a:cubicBezTo>
                    <a:pt x="21881" y="211"/>
                    <a:pt x="21773" y="262"/>
                    <a:pt x="21668" y="321"/>
                  </a:cubicBezTo>
                  <a:cubicBezTo>
                    <a:pt x="21626" y="344"/>
                    <a:pt x="21610" y="397"/>
                    <a:pt x="21634" y="438"/>
                  </a:cubicBezTo>
                  <a:cubicBezTo>
                    <a:pt x="21650" y="466"/>
                    <a:pt x="21679" y="482"/>
                    <a:pt x="21709" y="482"/>
                  </a:cubicBezTo>
                  <a:cubicBezTo>
                    <a:pt x="21722" y="482"/>
                    <a:pt x="21737" y="478"/>
                    <a:pt x="21751" y="472"/>
                  </a:cubicBezTo>
                  <a:cubicBezTo>
                    <a:pt x="21850" y="417"/>
                    <a:pt x="21951" y="369"/>
                    <a:pt x="22050" y="328"/>
                  </a:cubicBezTo>
                  <a:cubicBezTo>
                    <a:pt x="22095" y="310"/>
                    <a:pt x="22116" y="261"/>
                    <a:pt x="22098" y="217"/>
                  </a:cubicBezTo>
                  <a:cubicBezTo>
                    <a:pt x="22085" y="183"/>
                    <a:pt x="22053" y="163"/>
                    <a:pt x="22020" y="163"/>
                  </a:cubicBezTo>
                  <a:close/>
                  <a:moveTo>
                    <a:pt x="21280" y="596"/>
                  </a:moveTo>
                  <a:cubicBezTo>
                    <a:pt x="21261" y="596"/>
                    <a:pt x="21243" y="602"/>
                    <a:pt x="21227" y="614"/>
                  </a:cubicBezTo>
                  <a:cubicBezTo>
                    <a:pt x="21179" y="653"/>
                    <a:pt x="21133" y="693"/>
                    <a:pt x="21088" y="733"/>
                  </a:cubicBezTo>
                  <a:cubicBezTo>
                    <a:pt x="21046" y="770"/>
                    <a:pt x="21005" y="808"/>
                    <a:pt x="20963" y="848"/>
                  </a:cubicBezTo>
                  <a:cubicBezTo>
                    <a:pt x="20929" y="882"/>
                    <a:pt x="20928" y="935"/>
                    <a:pt x="20962" y="970"/>
                  </a:cubicBezTo>
                  <a:cubicBezTo>
                    <a:pt x="20978" y="988"/>
                    <a:pt x="21002" y="996"/>
                    <a:pt x="21024" y="996"/>
                  </a:cubicBezTo>
                  <a:cubicBezTo>
                    <a:pt x="21045" y="996"/>
                    <a:pt x="21066" y="988"/>
                    <a:pt x="21083" y="972"/>
                  </a:cubicBezTo>
                  <a:cubicBezTo>
                    <a:pt x="21122" y="933"/>
                    <a:pt x="21162" y="896"/>
                    <a:pt x="21203" y="861"/>
                  </a:cubicBezTo>
                  <a:cubicBezTo>
                    <a:pt x="21245" y="823"/>
                    <a:pt x="21288" y="786"/>
                    <a:pt x="21335" y="749"/>
                  </a:cubicBezTo>
                  <a:cubicBezTo>
                    <a:pt x="21371" y="720"/>
                    <a:pt x="21378" y="666"/>
                    <a:pt x="21347" y="629"/>
                  </a:cubicBezTo>
                  <a:cubicBezTo>
                    <a:pt x="21331" y="608"/>
                    <a:pt x="21305" y="596"/>
                    <a:pt x="21280" y="596"/>
                  </a:cubicBezTo>
                  <a:close/>
                  <a:moveTo>
                    <a:pt x="24041" y="606"/>
                  </a:moveTo>
                  <a:cubicBezTo>
                    <a:pt x="24023" y="606"/>
                    <a:pt x="24004" y="613"/>
                    <a:pt x="23988" y="626"/>
                  </a:cubicBezTo>
                  <a:cubicBezTo>
                    <a:pt x="23950" y="654"/>
                    <a:pt x="23943" y="709"/>
                    <a:pt x="23974" y="746"/>
                  </a:cubicBezTo>
                  <a:cubicBezTo>
                    <a:pt x="24039" y="827"/>
                    <a:pt x="24100" y="920"/>
                    <a:pt x="24156" y="1020"/>
                  </a:cubicBezTo>
                  <a:cubicBezTo>
                    <a:pt x="24172" y="1047"/>
                    <a:pt x="24201" y="1063"/>
                    <a:pt x="24231" y="1063"/>
                  </a:cubicBezTo>
                  <a:cubicBezTo>
                    <a:pt x="24246" y="1063"/>
                    <a:pt x="24260" y="1060"/>
                    <a:pt x="24273" y="1052"/>
                  </a:cubicBezTo>
                  <a:cubicBezTo>
                    <a:pt x="24315" y="1029"/>
                    <a:pt x="24329" y="976"/>
                    <a:pt x="24307" y="935"/>
                  </a:cubicBezTo>
                  <a:cubicBezTo>
                    <a:pt x="24246" y="827"/>
                    <a:pt x="24179" y="728"/>
                    <a:pt x="24108" y="638"/>
                  </a:cubicBezTo>
                  <a:cubicBezTo>
                    <a:pt x="24091" y="617"/>
                    <a:pt x="24066" y="606"/>
                    <a:pt x="24041" y="606"/>
                  </a:cubicBezTo>
                  <a:close/>
                  <a:moveTo>
                    <a:pt x="20670" y="1199"/>
                  </a:moveTo>
                  <a:cubicBezTo>
                    <a:pt x="20646" y="1199"/>
                    <a:pt x="20622" y="1209"/>
                    <a:pt x="20604" y="1228"/>
                  </a:cubicBezTo>
                  <a:cubicBezTo>
                    <a:pt x="20529" y="1316"/>
                    <a:pt x="20455" y="1404"/>
                    <a:pt x="20382" y="1494"/>
                  </a:cubicBezTo>
                  <a:cubicBezTo>
                    <a:pt x="20351" y="1530"/>
                    <a:pt x="20358" y="1585"/>
                    <a:pt x="20395" y="1614"/>
                  </a:cubicBezTo>
                  <a:cubicBezTo>
                    <a:pt x="20411" y="1626"/>
                    <a:pt x="20430" y="1633"/>
                    <a:pt x="20449" y="1633"/>
                  </a:cubicBezTo>
                  <a:cubicBezTo>
                    <a:pt x="20473" y="1633"/>
                    <a:pt x="20499" y="1623"/>
                    <a:pt x="20515" y="1602"/>
                  </a:cubicBezTo>
                  <a:cubicBezTo>
                    <a:pt x="20587" y="1514"/>
                    <a:pt x="20660" y="1426"/>
                    <a:pt x="20734" y="1341"/>
                  </a:cubicBezTo>
                  <a:cubicBezTo>
                    <a:pt x="20766" y="1305"/>
                    <a:pt x="20761" y="1250"/>
                    <a:pt x="20726" y="1220"/>
                  </a:cubicBezTo>
                  <a:cubicBezTo>
                    <a:pt x="20710" y="1206"/>
                    <a:pt x="20690" y="1199"/>
                    <a:pt x="20670" y="1199"/>
                  </a:cubicBezTo>
                  <a:close/>
                  <a:moveTo>
                    <a:pt x="24441" y="1362"/>
                  </a:moveTo>
                  <a:cubicBezTo>
                    <a:pt x="24431" y="1362"/>
                    <a:pt x="24422" y="1364"/>
                    <a:pt x="24412" y="1367"/>
                  </a:cubicBezTo>
                  <a:cubicBezTo>
                    <a:pt x="24368" y="1383"/>
                    <a:pt x="24344" y="1431"/>
                    <a:pt x="24360" y="1476"/>
                  </a:cubicBezTo>
                  <a:cubicBezTo>
                    <a:pt x="24395" y="1577"/>
                    <a:pt x="24427" y="1686"/>
                    <a:pt x="24456" y="1798"/>
                  </a:cubicBezTo>
                  <a:cubicBezTo>
                    <a:pt x="24465" y="1838"/>
                    <a:pt x="24500" y="1863"/>
                    <a:pt x="24539" y="1863"/>
                  </a:cubicBezTo>
                  <a:cubicBezTo>
                    <a:pt x="24545" y="1863"/>
                    <a:pt x="24553" y="1862"/>
                    <a:pt x="24560" y="1860"/>
                  </a:cubicBezTo>
                  <a:cubicBezTo>
                    <a:pt x="24606" y="1849"/>
                    <a:pt x="24633" y="1803"/>
                    <a:pt x="24622" y="1756"/>
                  </a:cubicBezTo>
                  <a:cubicBezTo>
                    <a:pt x="24592" y="1639"/>
                    <a:pt x="24558" y="1526"/>
                    <a:pt x="24521" y="1420"/>
                  </a:cubicBezTo>
                  <a:cubicBezTo>
                    <a:pt x="24509" y="1385"/>
                    <a:pt x="24476" y="1362"/>
                    <a:pt x="24441" y="1362"/>
                  </a:cubicBezTo>
                  <a:close/>
                  <a:moveTo>
                    <a:pt x="20126" y="1864"/>
                  </a:moveTo>
                  <a:cubicBezTo>
                    <a:pt x="20101" y="1864"/>
                    <a:pt x="20076" y="1875"/>
                    <a:pt x="20058" y="1897"/>
                  </a:cubicBezTo>
                  <a:cubicBezTo>
                    <a:pt x="19988" y="1985"/>
                    <a:pt x="19916" y="2075"/>
                    <a:pt x="19844" y="2161"/>
                  </a:cubicBezTo>
                  <a:cubicBezTo>
                    <a:pt x="19813" y="2198"/>
                    <a:pt x="19818" y="2253"/>
                    <a:pt x="19855" y="2283"/>
                  </a:cubicBezTo>
                  <a:cubicBezTo>
                    <a:pt x="19869" y="2296"/>
                    <a:pt x="19890" y="2302"/>
                    <a:pt x="19909" y="2302"/>
                  </a:cubicBezTo>
                  <a:cubicBezTo>
                    <a:pt x="19933" y="2302"/>
                    <a:pt x="19959" y="2293"/>
                    <a:pt x="19975" y="2272"/>
                  </a:cubicBezTo>
                  <a:cubicBezTo>
                    <a:pt x="20049" y="2184"/>
                    <a:pt x="20121" y="2094"/>
                    <a:pt x="20193" y="2004"/>
                  </a:cubicBezTo>
                  <a:cubicBezTo>
                    <a:pt x="20223" y="1966"/>
                    <a:pt x="20217" y="1913"/>
                    <a:pt x="20180" y="1883"/>
                  </a:cubicBezTo>
                  <a:cubicBezTo>
                    <a:pt x="20164" y="1870"/>
                    <a:pt x="20145" y="1864"/>
                    <a:pt x="20126" y="1864"/>
                  </a:cubicBezTo>
                  <a:close/>
                  <a:moveTo>
                    <a:pt x="24639" y="2196"/>
                  </a:moveTo>
                  <a:cubicBezTo>
                    <a:pt x="24635" y="2196"/>
                    <a:pt x="24631" y="2196"/>
                    <a:pt x="24627" y="2197"/>
                  </a:cubicBezTo>
                  <a:cubicBezTo>
                    <a:pt x="24581" y="2205"/>
                    <a:pt x="24548" y="2248"/>
                    <a:pt x="24556" y="2296"/>
                  </a:cubicBezTo>
                  <a:cubicBezTo>
                    <a:pt x="24569" y="2381"/>
                    <a:pt x="24581" y="2466"/>
                    <a:pt x="24590" y="2550"/>
                  </a:cubicBezTo>
                  <a:lnTo>
                    <a:pt x="24600" y="2634"/>
                  </a:lnTo>
                  <a:cubicBezTo>
                    <a:pt x="24606" y="2677"/>
                    <a:pt x="24643" y="2709"/>
                    <a:pt x="24686" y="2709"/>
                  </a:cubicBezTo>
                  <a:lnTo>
                    <a:pt x="24696" y="2709"/>
                  </a:lnTo>
                  <a:cubicBezTo>
                    <a:pt x="24742" y="2703"/>
                    <a:pt x="24776" y="2661"/>
                    <a:pt x="24771" y="2613"/>
                  </a:cubicBezTo>
                  <a:lnTo>
                    <a:pt x="24761" y="2530"/>
                  </a:lnTo>
                  <a:cubicBezTo>
                    <a:pt x="24752" y="2445"/>
                    <a:pt x="24739" y="2357"/>
                    <a:pt x="24726" y="2269"/>
                  </a:cubicBezTo>
                  <a:cubicBezTo>
                    <a:pt x="24719" y="2226"/>
                    <a:pt x="24682" y="2196"/>
                    <a:pt x="24639" y="2196"/>
                  </a:cubicBezTo>
                  <a:close/>
                  <a:moveTo>
                    <a:pt x="19568" y="2517"/>
                  </a:moveTo>
                  <a:cubicBezTo>
                    <a:pt x="19545" y="2517"/>
                    <a:pt x="19522" y="2526"/>
                    <a:pt x="19506" y="2544"/>
                  </a:cubicBezTo>
                  <a:cubicBezTo>
                    <a:pt x="19479" y="2573"/>
                    <a:pt x="19450" y="2602"/>
                    <a:pt x="19421" y="2631"/>
                  </a:cubicBezTo>
                  <a:cubicBezTo>
                    <a:pt x="19371" y="2682"/>
                    <a:pt x="19319" y="2731"/>
                    <a:pt x="19266" y="2779"/>
                  </a:cubicBezTo>
                  <a:cubicBezTo>
                    <a:pt x="19230" y="2811"/>
                    <a:pt x="19227" y="2866"/>
                    <a:pt x="19259" y="2901"/>
                  </a:cubicBezTo>
                  <a:cubicBezTo>
                    <a:pt x="19275" y="2920"/>
                    <a:pt x="19299" y="2930"/>
                    <a:pt x="19323" y="2930"/>
                  </a:cubicBezTo>
                  <a:cubicBezTo>
                    <a:pt x="19344" y="2930"/>
                    <a:pt x="19363" y="2922"/>
                    <a:pt x="19379" y="2908"/>
                  </a:cubicBezTo>
                  <a:cubicBezTo>
                    <a:pt x="19435" y="2856"/>
                    <a:pt x="19490" y="2805"/>
                    <a:pt x="19543" y="2752"/>
                  </a:cubicBezTo>
                  <a:cubicBezTo>
                    <a:pt x="19573" y="2722"/>
                    <a:pt x="19602" y="2693"/>
                    <a:pt x="19631" y="2663"/>
                  </a:cubicBezTo>
                  <a:cubicBezTo>
                    <a:pt x="19663" y="2627"/>
                    <a:pt x="19661" y="2573"/>
                    <a:pt x="19628" y="2541"/>
                  </a:cubicBezTo>
                  <a:cubicBezTo>
                    <a:pt x="19611" y="2525"/>
                    <a:pt x="19589" y="2517"/>
                    <a:pt x="19568" y="2517"/>
                  </a:cubicBezTo>
                  <a:close/>
                  <a:moveTo>
                    <a:pt x="15682" y="2904"/>
                  </a:moveTo>
                  <a:cubicBezTo>
                    <a:pt x="15559" y="2904"/>
                    <a:pt x="15437" y="2925"/>
                    <a:pt x="15322" y="2965"/>
                  </a:cubicBezTo>
                  <a:cubicBezTo>
                    <a:pt x="15277" y="2980"/>
                    <a:pt x="15253" y="3029"/>
                    <a:pt x="15269" y="3074"/>
                  </a:cubicBezTo>
                  <a:cubicBezTo>
                    <a:pt x="15280" y="3109"/>
                    <a:pt x="15314" y="3132"/>
                    <a:pt x="15349" y="3132"/>
                  </a:cubicBezTo>
                  <a:cubicBezTo>
                    <a:pt x="15358" y="3132"/>
                    <a:pt x="15368" y="3130"/>
                    <a:pt x="15378" y="3127"/>
                  </a:cubicBezTo>
                  <a:cubicBezTo>
                    <a:pt x="15475" y="3093"/>
                    <a:pt x="15578" y="3076"/>
                    <a:pt x="15684" y="3076"/>
                  </a:cubicBezTo>
                  <a:cubicBezTo>
                    <a:pt x="15732" y="3076"/>
                    <a:pt x="15770" y="3037"/>
                    <a:pt x="15768" y="2989"/>
                  </a:cubicBezTo>
                  <a:cubicBezTo>
                    <a:pt x="15768" y="2941"/>
                    <a:pt x="15730" y="2904"/>
                    <a:pt x="15684" y="2904"/>
                  </a:cubicBezTo>
                  <a:close/>
                  <a:moveTo>
                    <a:pt x="16187" y="3002"/>
                  </a:moveTo>
                  <a:cubicBezTo>
                    <a:pt x="16152" y="3002"/>
                    <a:pt x="16119" y="3023"/>
                    <a:pt x="16106" y="3058"/>
                  </a:cubicBezTo>
                  <a:cubicBezTo>
                    <a:pt x="16089" y="3103"/>
                    <a:pt x="16111" y="3153"/>
                    <a:pt x="16156" y="3169"/>
                  </a:cubicBezTo>
                  <a:cubicBezTo>
                    <a:pt x="16268" y="3210"/>
                    <a:pt x="16374" y="3260"/>
                    <a:pt x="16462" y="3305"/>
                  </a:cubicBezTo>
                  <a:cubicBezTo>
                    <a:pt x="16475" y="3309"/>
                    <a:pt x="16487" y="3313"/>
                    <a:pt x="16500" y="3313"/>
                  </a:cubicBezTo>
                  <a:cubicBezTo>
                    <a:pt x="16532" y="3313"/>
                    <a:pt x="16563" y="3295"/>
                    <a:pt x="16577" y="3265"/>
                  </a:cubicBezTo>
                  <a:cubicBezTo>
                    <a:pt x="16598" y="3223"/>
                    <a:pt x="16580" y="3170"/>
                    <a:pt x="16537" y="3149"/>
                  </a:cubicBezTo>
                  <a:cubicBezTo>
                    <a:pt x="16446" y="3105"/>
                    <a:pt x="16334" y="3052"/>
                    <a:pt x="16217" y="3007"/>
                  </a:cubicBezTo>
                  <a:cubicBezTo>
                    <a:pt x="16207" y="3003"/>
                    <a:pt x="16197" y="3002"/>
                    <a:pt x="16187" y="3002"/>
                  </a:cubicBezTo>
                  <a:close/>
                  <a:moveTo>
                    <a:pt x="18916" y="3074"/>
                  </a:moveTo>
                  <a:cubicBezTo>
                    <a:pt x="18900" y="3074"/>
                    <a:pt x="18883" y="3078"/>
                    <a:pt x="18869" y="3088"/>
                  </a:cubicBezTo>
                  <a:cubicBezTo>
                    <a:pt x="18774" y="3151"/>
                    <a:pt x="18676" y="3209"/>
                    <a:pt x="18580" y="3258"/>
                  </a:cubicBezTo>
                  <a:cubicBezTo>
                    <a:pt x="18539" y="3279"/>
                    <a:pt x="18523" y="3332"/>
                    <a:pt x="18543" y="3374"/>
                  </a:cubicBezTo>
                  <a:cubicBezTo>
                    <a:pt x="18560" y="3402"/>
                    <a:pt x="18588" y="3420"/>
                    <a:pt x="18620" y="3420"/>
                  </a:cubicBezTo>
                  <a:cubicBezTo>
                    <a:pt x="18633" y="3420"/>
                    <a:pt x="18648" y="3417"/>
                    <a:pt x="18659" y="3410"/>
                  </a:cubicBezTo>
                  <a:cubicBezTo>
                    <a:pt x="18761" y="3358"/>
                    <a:pt x="18864" y="3298"/>
                    <a:pt x="18963" y="3231"/>
                  </a:cubicBezTo>
                  <a:cubicBezTo>
                    <a:pt x="19003" y="3205"/>
                    <a:pt x="19014" y="3151"/>
                    <a:pt x="18987" y="3113"/>
                  </a:cubicBezTo>
                  <a:cubicBezTo>
                    <a:pt x="18971" y="3087"/>
                    <a:pt x="18944" y="3074"/>
                    <a:pt x="18916" y="3074"/>
                  </a:cubicBezTo>
                  <a:close/>
                  <a:moveTo>
                    <a:pt x="24746" y="3049"/>
                  </a:moveTo>
                  <a:cubicBezTo>
                    <a:pt x="24742" y="3049"/>
                    <a:pt x="24738" y="3050"/>
                    <a:pt x="24734" y="3050"/>
                  </a:cubicBezTo>
                  <a:cubicBezTo>
                    <a:pt x="24688" y="3056"/>
                    <a:pt x="24654" y="3100"/>
                    <a:pt x="24661" y="3146"/>
                  </a:cubicBezTo>
                  <a:cubicBezTo>
                    <a:pt x="24677" y="3274"/>
                    <a:pt x="24693" y="3386"/>
                    <a:pt x="24709" y="3489"/>
                  </a:cubicBezTo>
                  <a:cubicBezTo>
                    <a:pt x="24717" y="3532"/>
                    <a:pt x="24752" y="3561"/>
                    <a:pt x="24793" y="3561"/>
                  </a:cubicBezTo>
                  <a:cubicBezTo>
                    <a:pt x="24798" y="3561"/>
                    <a:pt x="24803" y="3561"/>
                    <a:pt x="24808" y="3559"/>
                  </a:cubicBezTo>
                  <a:cubicBezTo>
                    <a:pt x="24854" y="3553"/>
                    <a:pt x="24886" y="3508"/>
                    <a:pt x="24878" y="3462"/>
                  </a:cubicBezTo>
                  <a:cubicBezTo>
                    <a:pt x="24862" y="3361"/>
                    <a:pt x="24846" y="3250"/>
                    <a:pt x="24830" y="3124"/>
                  </a:cubicBezTo>
                  <a:cubicBezTo>
                    <a:pt x="24826" y="3081"/>
                    <a:pt x="24789" y="3049"/>
                    <a:pt x="24746" y="3049"/>
                  </a:cubicBezTo>
                  <a:close/>
                  <a:moveTo>
                    <a:pt x="16966" y="3364"/>
                  </a:moveTo>
                  <a:cubicBezTo>
                    <a:pt x="16932" y="3364"/>
                    <a:pt x="16899" y="3384"/>
                    <a:pt x="16886" y="3417"/>
                  </a:cubicBezTo>
                  <a:cubicBezTo>
                    <a:pt x="16867" y="3460"/>
                    <a:pt x="16888" y="3511"/>
                    <a:pt x="16933" y="3529"/>
                  </a:cubicBezTo>
                  <a:cubicBezTo>
                    <a:pt x="17030" y="3570"/>
                    <a:pt x="17120" y="3601"/>
                    <a:pt x="17206" y="3623"/>
                  </a:cubicBezTo>
                  <a:cubicBezTo>
                    <a:pt x="17229" y="3630"/>
                    <a:pt x="17251" y="3635"/>
                    <a:pt x="17274" y="3639"/>
                  </a:cubicBezTo>
                  <a:cubicBezTo>
                    <a:pt x="17280" y="3641"/>
                    <a:pt x="17285" y="3641"/>
                    <a:pt x="17291" y="3641"/>
                  </a:cubicBezTo>
                  <a:cubicBezTo>
                    <a:pt x="17331" y="3641"/>
                    <a:pt x="17367" y="3614"/>
                    <a:pt x="17376" y="3574"/>
                  </a:cubicBezTo>
                  <a:cubicBezTo>
                    <a:pt x="17386" y="3527"/>
                    <a:pt x="17357" y="3482"/>
                    <a:pt x="17310" y="3471"/>
                  </a:cubicBezTo>
                  <a:cubicBezTo>
                    <a:pt x="17290" y="3468"/>
                    <a:pt x="17270" y="3463"/>
                    <a:pt x="17250" y="3457"/>
                  </a:cubicBezTo>
                  <a:cubicBezTo>
                    <a:pt x="17171" y="3436"/>
                    <a:pt x="17088" y="3409"/>
                    <a:pt x="16998" y="3370"/>
                  </a:cubicBezTo>
                  <a:cubicBezTo>
                    <a:pt x="16988" y="3366"/>
                    <a:pt x="16977" y="3364"/>
                    <a:pt x="16966" y="3364"/>
                  </a:cubicBezTo>
                  <a:close/>
                  <a:moveTo>
                    <a:pt x="14916" y="3227"/>
                  </a:moveTo>
                  <a:cubicBezTo>
                    <a:pt x="14896" y="3227"/>
                    <a:pt x="14875" y="3234"/>
                    <a:pt x="14859" y="3250"/>
                  </a:cubicBezTo>
                  <a:cubicBezTo>
                    <a:pt x="14776" y="3325"/>
                    <a:pt x="14695" y="3415"/>
                    <a:pt x="14620" y="3518"/>
                  </a:cubicBezTo>
                  <a:cubicBezTo>
                    <a:pt x="14593" y="3556"/>
                    <a:pt x="14599" y="3609"/>
                    <a:pt x="14638" y="3638"/>
                  </a:cubicBezTo>
                  <a:cubicBezTo>
                    <a:pt x="14654" y="3649"/>
                    <a:pt x="14671" y="3655"/>
                    <a:pt x="14689" y="3655"/>
                  </a:cubicBezTo>
                  <a:cubicBezTo>
                    <a:pt x="14716" y="3655"/>
                    <a:pt x="14742" y="3643"/>
                    <a:pt x="14758" y="3620"/>
                  </a:cubicBezTo>
                  <a:cubicBezTo>
                    <a:pt x="14828" y="3527"/>
                    <a:pt x="14900" y="3444"/>
                    <a:pt x="14976" y="3375"/>
                  </a:cubicBezTo>
                  <a:cubicBezTo>
                    <a:pt x="15009" y="3343"/>
                    <a:pt x="15011" y="3289"/>
                    <a:pt x="14979" y="3253"/>
                  </a:cubicBezTo>
                  <a:cubicBezTo>
                    <a:pt x="14962" y="3236"/>
                    <a:pt x="14939" y="3227"/>
                    <a:pt x="14916" y="3227"/>
                  </a:cubicBezTo>
                  <a:close/>
                  <a:moveTo>
                    <a:pt x="18142" y="3438"/>
                  </a:moveTo>
                  <a:cubicBezTo>
                    <a:pt x="18135" y="3438"/>
                    <a:pt x="18127" y="3439"/>
                    <a:pt x="18119" y="3441"/>
                  </a:cubicBezTo>
                  <a:cubicBezTo>
                    <a:pt x="18010" y="3470"/>
                    <a:pt x="17901" y="3490"/>
                    <a:pt x="17796" y="3500"/>
                  </a:cubicBezTo>
                  <a:cubicBezTo>
                    <a:pt x="17749" y="3505"/>
                    <a:pt x="17714" y="3546"/>
                    <a:pt x="17719" y="3593"/>
                  </a:cubicBezTo>
                  <a:cubicBezTo>
                    <a:pt x="17722" y="3638"/>
                    <a:pt x="17760" y="3671"/>
                    <a:pt x="17804" y="3671"/>
                  </a:cubicBezTo>
                  <a:lnTo>
                    <a:pt x="17812" y="3671"/>
                  </a:lnTo>
                  <a:cubicBezTo>
                    <a:pt x="17927" y="3660"/>
                    <a:pt x="18045" y="3638"/>
                    <a:pt x="18164" y="3606"/>
                  </a:cubicBezTo>
                  <a:cubicBezTo>
                    <a:pt x="18210" y="3593"/>
                    <a:pt x="18238" y="3546"/>
                    <a:pt x="18225" y="3500"/>
                  </a:cubicBezTo>
                  <a:cubicBezTo>
                    <a:pt x="18214" y="3463"/>
                    <a:pt x="18180" y="3438"/>
                    <a:pt x="18142" y="3438"/>
                  </a:cubicBezTo>
                  <a:close/>
                  <a:moveTo>
                    <a:pt x="24898" y="3895"/>
                  </a:moveTo>
                  <a:cubicBezTo>
                    <a:pt x="24891" y="3895"/>
                    <a:pt x="24884" y="3895"/>
                    <a:pt x="24877" y="3897"/>
                  </a:cubicBezTo>
                  <a:cubicBezTo>
                    <a:pt x="24830" y="3910"/>
                    <a:pt x="24803" y="3956"/>
                    <a:pt x="24816" y="4003"/>
                  </a:cubicBezTo>
                  <a:cubicBezTo>
                    <a:pt x="24846" y="4121"/>
                    <a:pt x="24882" y="4233"/>
                    <a:pt x="24922" y="4338"/>
                  </a:cubicBezTo>
                  <a:cubicBezTo>
                    <a:pt x="24934" y="4373"/>
                    <a:pt x="24966" y="4394"/>
                    <a:pt x="25002" y="4394"/>
                  </a:cubicBezTo>
                  <a:cubicBezTo>
                    <a:pt x="25011" y="4394"/>
                    <a:pt x="25021" y="4392"/>
                    <a:pt x="25032" y="4389"/>
                  </a:cubicBezTo>
                  <a:cubicBezTo>
                    <a:pt x="25075" y="4373"/>
                    <a:pt x="25098" y="4323"/>
                    <a:pt x="25082" y="4278"/>
                  </a:cubicBezTo>
                  <a:cubicBezTo>
                    <a:pt x="25045" y="4179"/>
                    <a:pt x="25011" y="4072"/>
                    <a:pt x="24981" y="3958"/>
                  </a:cubicBezTo>
                  <a:cubicBezTo>
                    <a:pt x="24971" y="3920"/>
                    <a:pt x="24937" y="3895"/>
                    <a:pt x="24898" y="3895"/>
                  </a:cubicBezTo>
                  <a:close/>
                  <a:moveTo>
                    <a:pt x="14421" y="3923"/>
                  </a:moveTo>
                  <a:cubicBezTo>
                    <a:pt x="14390" y="3923"/>
                    <a:pt x="14359" y="3940"/>
                    <a:pt x="14345" y="3969"/>
                  </a:cubicBezTo>
                  <a:cubicBezTo>
                    <a:pt x="14295" y="4067"/>
                    <a:pt x="14246" y="4174"/>
                    <a:pt x="14199" y="4288"/>
                  </a:cubicBezTo>
                  <a:cubicBezTo>
                    <a:pt x="14180" y="4331"/>
                    <a:pt x="14201" y="4382"/>
                    <a:pt x="14244" y="4400"/>
                  </a:cubicBezTo>
                  <a:cubicBezTo>
                    <a:pt x="14255" y="4405"/>
                    <a:pt x="14266" y="4406"/>
                    <a:pt x="14278" y="4406"/>
                  </a:cubicBezTo>
                  <a:cubicBezTo>
                    <a:pt x="14311" y="4406"/>
                    <a:pt x="14343" y="4387"/>
                    <a:pt x="14358" y="4354"/>
                  </a:cubicBezTo>
                  <a:cubicBezTo>
                    <a:pt x="14402" y="4245"/>
                    <a:pt x="14450" y="4142"/>
                    <a:pt x="14499" y="4048"/>
                  </a:cubicBezTo>
                  <a:cubicBezTo>
                    <a:pt x="14519" y="4004"/>
                    <a:pt x="14502" y="3953"/>
                    <a:pt x="14460" y="3932"/>
                  </a:cubicBezTo>
                  <a:cubicBezTo>
                    <a:pt x="14448" y="3926"/>
                    <a:pt x="14434" y="3923"/>
                    <a:pt x="14421" y="3923"/>
                  </a:cubicBezTo>
                  <a:close/>
                  <a:moveTo>
                    <a:pt x="25229" y="4684"/>
                  </a:moveTo>
                  <a:cubicBezTo>
                    <a:pt x="25213" y="4684"/>
                    <a:pt x="25197" y="4689"/>
                    <a:pt x="25183" y="4698"/>
                  </a:cubicBezTo>
                  <a:cubicBezTo>
                    <a:pt x="25143" y="4723"/>
                    <a:pt x="25130" y="4776"/>
                    <a:pt x="25155" y="4816"/>
                  </a:cubicBezTo>
                  <a:cubicBezTo>
                    <a:pt x="25221" y="4919"/>
                    <a:pt x="25293" y="5013"/>
                    <a:pt x="25373" y="5100"/>
                  </a:cubicBezTo>
                  <a:cubicBezTo>
                    <a:pt x="25389" y="5119"/>
                    <a:pt x="25413" y="5129"/>
                    <a:pt x="25436" y="5129"/>
                  </a:cubicBezTo>
                  <a:cubicBezTo>
                    <a:pt x="25456" y="5129"/>
                    <a:pt x="25477" y="5121"/>
                    <a:pt x="25495" y="5106"/>
                  </a:cubicBezTo>
                  <a:cubicBezTo>
                    <a:pt x="25530" y="5074"/>
                    <a:pt x="25532" y="5020"/>
                    <a:pt x="25500" y="4984"/>
                  </a:cubicBezTo>
                  <a:cubicBezTo>
                    <a:pt x="25428" y="4904"/>
                    <a:pt x="25360" y="4818"/>
                    <a:pt x="25301" y="4723"/>
                  </a:cubicBezTo>
                  <a:cubicBezTo>
                    <a:pt x="25285" y="4698"/>
                    <a:pt x="25257" y="4684"/>
                    <a:pt x="25229" y="4684"/>
                  </a:cubicBezTo>
                  <a:close/>
                  <a:moveTo>
                    <a:pt x="14099" y="4719"/>
                  </a:moveTo>
                  <a:cubicBezTo>
                    <a:pt x="14062" y="4719"/>
                    <a:pt x="14028" y="4742"/>
                    <a:pt x="14017" y="4778"/>
                  </a:cubicBezTo>
                  <a:cubicBezTo>
                    <a:pt x="13981" y="4884"/>
                    <a:pt x="13948" y="4994"/>
                    <a:pt x="13914" y="5109"/>
                  </a:cubicBezTo>
                  <a:cubicBezTo>
                    <a:pt x="13901" y="5156"/>
                    <a:pt x="13927" y="5204"/>
                    <a:pt x="13973" y="5217"/>
                  </a:cubicBezTo>
                  <a:cubicBezTo>
                    <a:pt x="13981" y="5218"/>
                    <a:pt x="13989" y="5220"/>
                    <a:pt x="13997" y="5220"/>
                  </a:cubicBezTo>
                  <a:cubicBezTo>
                    <a:pt x="14034" y="5220"/>
                    <a:pt x="14068" y="5196"/>
                    <a:pt x="14079" y="5157"/>
                  </a:cubicBezTo>
                  <a:cubicBezTo>
                    <a:pt x="14111" y="5044"/>
                    <a:pt x="14146" y="4935"/>
                    <a:pt x="14180" y="4832"/>
                  </a:cubicBezTo>
                  <a:cubicBezTo>
                    <a:pt x="14194" y="4788"/>
                    <a:pt x="14170" y="4738"/>
                    <a:pt x="14125" y="4723"/>
                  </a:cubicBezTo>
                  <a:cubicBezTo>
                    <a:pt x="14117" y="4721"/>
                    <a:pt x="14108" y="4719"/>
                    <a:pt x="14099" y="4719"/>
                  </a:cubicBezTo>
                  <a:close/>
                  <a:moveTo>
                    <a:pt x="25829" y="5286"/>
                  </a:moveTo>
                  <a:cubicBezTo>
                    <a:pt x="25801" y="5286"/>
                    <a:pt x="25774" y="5300"/>
                    <a:pt x="25757" y="5326"/>
                  </a:cubicBezTo>
                  <a:cubicBezTo>
                    <a:pt x="25732" y="5366"/>
                    <a:pt x="25743" y="5418"/>
                    <a:pt x="25783" y="5444"/>
                  </a:cubicBezTo>
                  <a:cubicBezTo>
                    <a:pt x="25878" y="5507"/>
                    <a:pt x="25983" y="5563"/>
                    <a:pt x="26094" y="5615"/>
                  </a:cubicBezTo>
                  <a:cubicBezTo>
                    <a:pt x="26107" y="5620"/>
                    <a:pt x="26119" y="5623"/>
                    <a:pt x="26131" y="5623"/>
                  </a:cubicBezTo>
                  <a:cubicBezTo>
                    <a:pt x="26163" y="5623"/>
                    <a:pt x="26195" y="5604"/>
                    <a:pt x="26209" y="5572"/>
                  </a:cubicBezTo>
                  <a:cubicBezTo>
                    <a:pt x="26228" y="5529"/>
                    <a:pt x="26209" y="5478"/>
                    <a:pt x="26166" y="5458"/>
                  </a:cubicBezTo>
                  <a:cubicBezTo>
                    <a:pt x="26062" y="5410"/>
                    <a:pt x="25964" y="5358"/>
                    <a:pt x="25876" y="5300"/>
                  </a:cubicBezTo>
                  <a:cubicBezTo>
                    <a:pt x="25862" y="5291"/>
                    <a:pt x="25845" y="5286"/>
                    <a:pt x="25829" y="5286"/>
                  </a:cubicBezTo>
                  <a:close/>
                  <a:moveTo>
                    <a:pt x="26615" y="5630"/>
                  </a:moveTo>
                  <a:cubicBezTo>
                    <a:pt x="26578" y="5630"/>
                    <a:pt x="26543" y="5654"/>
                    <a:pt x="26531" y="5691"/>
                  </a:cubicBezTo>
                  <a:cubicBezTo>
                    <a:pt x="26518" y="5737"/>
                    <a:pt x="26544" y="5785"/>
                    <a:pt x="26589" y="5798"/>
                  </a:cubicBezTo>
                  <a:cubicBezTo>
                    <a:pt x="26689" y="5828"/>
                    <a:pt x="26800" y="5859"/>
                    <a:pt x="26925" y="5889"/>
                  </a:cubicBezTo>
                  <a:cubicBezTo>
                    <a:pt x="26931" y="5891"/>
                    <a:pt x="26939" y="5892"/>
                    <a:pt x="26946" y="5892"/>
                  </a:cubicBezTo>
                  <a:cubicBezTo>
                    <a:pt x="26984" y="5892"/>
                    <a:pt x="27019" y="5865"/>
                    <a:pt x="27029" y="5827"/>
                  </a:cubicBezTo>
                  <a:cubicBezTo>
                    <a:pt x="27040" y="5780"/>
                    <a:pt x="27011" y="5734"/>
                    <a:pt x="26967" y="5723"/>
                  </a:cubicBezTo>
                  <a:cubicBezTo>
                    <a:pt x="26843" y="5692"/>
                    <a:pt x="26736" y="5663"/>
                    <a:pt x="26638" y="5633"/>
                  </a:cubicBezTo>
                  <a:cubicBezTo>
                    <a:pt x="26630" y="5631"/>
                    <a:pt x="26623" y="5630"/>
                    <a:pt x="26615" y="5630"/>
                  </a:cubicBezTo>
                  <a:close/>
                  <a:moveTo>
                    <a:pt x="13864" y="5547"/>
                  </a:moveTo>
                  <a:cubicBezTo>
                    <a:pt x="13826" y="5547"/>
                    <a:pt x="13791" y="5573"/>
                    <a:pt x="13781" y="5612"/>
                  </a:cubicBezTo>
                  <a:cubicBezTo>
                    <a:pt x="13754" y="5724"/>
                    <a:pt x="13727" y="5836"/>
                    <a:pt x="13701" y="5950"/>
                  </a:cubicBezTo>
                  <a:cubicBezTo>
                    <a:pt x="13691" y="5997"/>
                    <a:pt x="13720" y="6041"/>
                    <a:pt x="13767" y="6053"/>
                  </a:cubicBezTo>
                  <a:cubicBezTo>
                    <a:pt x="13773" y="6054"/>
                    <a:pt x="13780" y="6054"/>
                    <a:pt x="13786" y="6054"/>
                  </a:cubicBezTo>
                  <a:cubicBezTo>
                    <a:pt x="13824" y="6054"/>
                    <a:pt x="13861" y="6027"/>
                    <a:pt x="13869" y="5987"/>
                  </a:cubicBezTo>
                  <a:cubicBezTo>
                    <a:pt x="13895" y="5875"/>
                    <a:pt x="13920" y="5763"/>
                    <a:pt x="13948" y="5654"/>
                  </a:cubicBezTo>
                  <a:cubicBezTo>
                    <a:pt x="13959" y="5607"/>
                    <a:pt x="13930" y="5561"/>
                    <a:pt x="13885" y="5550"/>
                  </a:cubicBezTo>
                  <a:cubicBezTo>
                    <a:pt x="13878" y="5548"/>
                    <a:pt x="13871" y="5547"/>
                    <a:pt x="13864" y="5547"/>
                  </a:cubicBezTo>
                  <a:close/>
                  <a:moveTo>
                    <a:pt x="27448" y="5836"/>
                  </a:moveTo>
                  <a:cubicBezTo>
                    <a:pt x="27409" y="5836"/>
                    <a:pt x="27373" y="5864"/>
                    <a:pt x="27365" y="5904"/>
                  </a:cubicBezTo>
                  <a:cubicBezTo>
                    <a:pt x="27354" y="5948"/>
                    <a:pt x="27383" y="5995"/>
                    <a:pt x="27429" y="6006"/>
                  </a:cubicBezTo>
                  <a:cubicBezTo>
                    <a:pt x="27541" y="6030"/>
                    <a:pt x="27652" y="6056"/>
                    <a:pt x="27762" y="6083"/>
                  </a:cubicBezTo>
                  <a:cubicBezTo>
                    <a:pt x="27769" y="6085"/>
                    <a:pt x="27777" y="6086"/>
                    <a:pt x="27783" y="6086"/>
                  </a:cubicBezTo>
                  <a:cubicBezTo>
                    <a:pt x="27822" y="6086"/>
                    <a:pt x="27857" y="6059"/>
                    <a:pt x="27866" y="6021"/>
                  </a:cubicBezTo>
                  <a:cubicBezTo>
                    <a:pt x="27878" y="5974"/>
                    <a:pt x="27850" y="5928"/>
                    <a:pt x="27804" y="5916"/>
                  </a:cubicBezTo>
                  <a:cubicBezTo>
                    <a:pt x="27692" y="5889"/>
                    <a:pt x="27580" y="5864"/>
                    <a:pt x="27468" y="5838"/>
                  </a:cubicBezTo>
                  <a:cubicBezTo>
                    <a:pt x="27461" y="5836"/>
                    <a:pt x="27455" y="5836"/>
                    <a:pt x="27448" y="5836"/>
                  </a:cubicBezTo>
                  <a:close/>
                  <a:moveTo>
                    <a:pt x="28277" y="6056"/>
                  </a:moveTo>
                  <a:cubicBezTo>
                    <a:pt x="28242" y="6056"/>
                    <a:pt x="28209" y="6078"/>
                    <a:pt x="28196" y="6113"/>
                  </a:cubicBezTo>
                  <a:cubicBezTo>
                    <a:pt x="28182" y="6158"/>
                    <a:pt x="28206" y="6208"/>
                    <a:pt x="28251" y="6222"/>
                  </a:cubicBezTo>
                  <a:cubicBezTo>
                    <a:pt x="28355" y="6258"/>
                    <a:pt x="28449" y="6294"/>
                    <a:pt x="28539" y="6334"/>
                  </a:cubicBezTo>
                  <a:lnTo>
                    <a:pt x="28563" y="6344"/>
                  </a:lnTo>
                  <a:cubicBezTo>
                    <a:pt x="28574" y="6350"/>
                    <a:pt x="28585" y="6352"/>
                    <a:pt x="28598" y="6352"/>
                  </a:cubicBezTo>
                  <a:cubicBezTo>
                    <a:pt x="28630" y="6352"/>
                    <a:pt x="28662" y="6333"/>
                    <a:pt x="28677" y="6301"/>
                  </a:cubicBezTo>
                  <a:cubicBezTo>
                    <a:pt x="28696" y="6258"/>
                    <a:pt x="28677" y="6206"/>
                    <a:pt x="28633" y="6187"/>
                  </a:cubicBezTo>
                  <a:lnTo>
                    <a:pt x="28609" y="6176"/>
                  </a:lnTo>
                  <a:cubicBezTo>
                    <a:pt x="28513" y="6134"/>
                    <a:pt x="28414" y="6097"/>
                    <a:pt x="28305" y="6061"/>
                  </a:cubicBezTo>
                  <a:cubicBezTo>
                    <a:pt x="28296" y="6057"/>
                    <a:pt x="28286" y="6056"/>
                    <a:pt x="28277" y="6056"/>
                  </a:cubicBezTo>
                  <a:close/>
                  <a:moveTo>
                    <a:pt x="29048" y="6431"/>
                  </a:moveTo>
                  <a:cubicBezTo>
                    <a:pt x="29020" y="6431"/>
                    <a:pt x="28993" y="6445"/>
                    <a:pt x="28976" y="6469"/>
                  </a:cubicBezTo>
                  <a:cubicBezTo>
                    <a:pt x="28951" y="6509"/>
                    <a:pt x="28960" y="6562"/>
                    <a:pt x="29000" y="6589"/>
                  </a:cubicBezTo>
                  <a:cubicBezTo>
                    <a:pt x="29091" y="6650"/>
                    <a:pt x="29181" y="6717"/>
                    <a:pt x="29266" y="6791"/>
                  </a:cubicBezTo>
                  <a:cubicBezTo>
                    <a:pt x="29282" y="6804"/>
                    <a:pt x="29301" y="6810"/>
                    <a:pt x="29320" y="6810"/>
                  </a:cubicBezTo>
                  <a:cubicBezTo>
                    <a:pt x="29346" y="6810"/>
                    <a:pt x="29370" y="6800"/>
                    <a:pt x="29386" y="6781"/>
                  </a:cubicBezTo>
                  <a:cubicBezTo>
                    <a:pt x="29417" y="6744"/>
                    <a:pt x="29413" y="6690"/>
                    <a:pt x="29377" y="6659"/>
                  </a:cubicBezTo>
                  <a:cubicBezTo>
                    <a:pt x="29287" y="6583"/>
                    <a:pt x="29192" y="6511"/>
                    <a:pt x="29096" y="6446"/>
                  </a:cubicBezTo>
                  <a:cubicBezTo>
                    <a:pt x="29081" y="6436"/>
                    <a:pt x="29064" y="6431"/>
                    <a:pt x="29048" y="6431"/>
                  </a:cubicBezTo>
                  <a:close/>
                  <a:moveTo>
                    <a:pt x="13679" y="6387"/>
                  </a:moveTo>
                  <a:cubicBezTo>
                    <a:pt x="13639" y="6387"/>
                    <a:pt x="13602" y="6415"/>
                    <a:pt x="13595" y="6456"/>
                  </a:cubicBezTo>
                  <a:cubicBezTo>
                    <a:pt x="13571" y="6570"/>
                    <a:pt x="13551" y="6682"/>
                    <a:pt x="13528" y="6796"/>
                  </a:cubicBezTo>
                  <a:cubicBezTo>
                    <a:pt x="13520" y="6842"/>
                    <a:pt x="13551" y="6887"/>
                    <a:pt x="13597" y="6895"/>
                  </a:cubicBezTo>
                  <a:cubicBezTo>
                    <a:pt x="13603" y="6896"/>
                    <a:pt x="13608" y="6896"/>
                    <a:pt x="13613" y="6896"/>
                  </a:cubicBezTo>
                  <a:cubicBezTo>
                    <a:pt x="13653" y="6896"/>
                    <a:pt x="13690" y="6869"/>
                    <a:pt x="13698" y="6828"/>
                  </a:cubicBezTo>
                  <a:cubicBezTo>
                    <a:pt x="13719" y="6716"/>
                    <a:pt x="13741" y="6602"/>
                    <a:pt x="13764" y="6490"/>
                  </a:cubicBezTo>
                  <a:cubicBezTo>
                    <a:pt x="13772" y="6443"/>
                    <a:pt x="13743" y="6398"/>
                    <a:pt x="13696" y="6389"/>
                  </a:cubicBezTo>
                  <a:cubicBezTo>
                    <a:pt x="13690" y="6388"/>
                    <a:pt x="13685" y="6387"/>
                    <a:pt x="13679" y="6387"/>
                  </a:cubicBezTo>
                  <a:close/>
                  <a:moveTo>
                    <a:pt x="29684" y="7003"/>
                  </a:moveTo>
                  <a:cubicBezTo>
                    <a:pt x="29665" y="7003"/>
                    <a:pt x="29645" y="7009"/>
                    <a:pt x="29630" y="7023"/>
                  </a:cubicBezTo>
                  <a:cubicBezTo>
                    <a:pt x="29593" y="7055"/>
                    <a:pt x="29589" y="7108"/>
                    <a:pt x="29620" y="7145"/>
                  </a:cubicBezTo>
                  <a:cubicBezTo>
                    <a:pt x="29692" y="7230"/>
                    <a:pt x="29761" y="7319"/>
                    <a:pt x="29823" y="7410"/>
                  </a:cubicBezTo>
                  <a:cubicBezTo>
                    <a:pt x="29839" y="7435"/>
                    <a:pt x="29867" y="7447"/>
                    <a:pt x="29894" y="7447"/>
                  </a:cubicBezTo>
                  <a:cubicBezTo>
                    <a:pt x="29910" y="7447"/>
                    <a:pt x="29927" y="7443"/>
                    <a:pt x="29942" y="7433"/>
                  </a:cubicBezTo>
                  <a:cubicBezTo>
                    <a:pt x="29980" y="7407"/>
                    <a:pt x="29991" y="7353"/>
                    <a:pt x="29964" y="7314"/>
                  </a:cubicBezTo>
                  <a:cubicBezTo>
                    <a:pt x="29899" y="7217"/>
                    <a:pt x="29826" y="7122"/>
                    <a:pt x="29751" y="7033"/>
                  </a:cubicBezTo>
                  <a:cubicBezTo>
                    <a:pt x="29733" y="7013"/>
                    <a:pt x="29709" y="7003"/>
                    <a:pt x="29684" y="7003"/>
                  </a:cubicBezTo>
                  <a:close/>
                  <a:moveTo>
                    <a:pt x="13520" y="7233"/>
                  </a:moveTo>
                  <a:cubicBezTo>
                    <a:pt x="13479" y="7233"/>
                    <a:pt x="13442" y="7263"/>
                    <a:pt x="13435" y="7305"/>
                  </a:cubicBezTo>
                  <a:lnTo>
                    <a:pt x="13374" y="7644"/>
                  </a:lnTo>
                  <a:cubicBezTo>
                    <a:pt x="13366" y="7691"/>
                    <a:pt x="13398" y="7734"/>
                    <a:pt x="13445" y="7744"/>
                  </a:cubicBezTo>
                  <a:cubicBezTo>
                    <a:pt x="13450" y="7744"/>
                    <a:pt x="13454" y="7745"/>
                    <a:pt x="13459" y="7745"/>
                  </a:cubicBezTo>
                  <a:cubicBezTo>
                    <a:pt x="13501" y="7745"/>
                    <a:pt x="13536" y="7715"/>
                    <a:pt x="13544" y="7673"/>
                  </a:cubicBezTo>
                  <a:lnTo>
                    <a:pt x="13605" y="7335"/>
                  </a:lnTo>
                  <a:cubicBezTo>
                    <a:pt x="13613" y="7287"/>
                    <a:pt x="13583" y="7244"/>
                    <a:pt x="13535" y="7234"/>
                  </a:cubicBezTo>
                  <a:cubicBezTo>
                    <a:pt x="13530" y="7234"/>
                    <a:pt x="13525" y="7233"/>
                    <a:pt x="13520" y="7233"/>
                  </a:cubicBezTo>
                  <a:close/>
                  <a:moveTo>
                    <a:pt x="30148" y="7724"/>
                  </a:moveTo>
                  <a:cubicBezTo>
                    <a:pt x="30136" y="7724"/>
                    <a:pt x="30123" y="7727"/>
                    <a:pt x="30112" y="7732"/>
                  </a:cubicBezTo>
                  <a:cubicBezTo>
                    <a:pt x="30068" y="7752"/>
                    <a:pt x="30051" y="7803"/>
                    <a:pt x="30070" y="7846"/>
                  </a:cubicBezTo>
                  <a:cubicBezTo>
                    <a:pt x="30118" y="7947"/>
                    <a:pt x="30160" y="8051"/>
                    <a:pt x="30195" y="8155"/>
                  </a:cubicBezTo>
                  <a:cubicBezTo>
                    <a:pt x="30206" y="8192"/>
                    <a:pt x="30240" y="8214"/>
                    <a:pt x="30276" y="8214"/>
                  </a:cubicBezTo>
                  <a:cubicBezTo>
                    <a:pt x="30284" y="8214"/>
                    <a:pt x="30294" y="8213"/>
                    <a:pt x="30304" y="8210"/>
                  </a:cubicBezTo>
                  <a:cubicBezTo>
                    <a:pt x="30349" y="8195"/>
                    <a:pt x="30373" y="8145"/>
                    <a:pt x="30357" y="8101"/>
                  </a:cubicBezTo>
                  <a:cubicBezTo>
                    <a:pt x="30320" y="7990"/>
                    <a:pt x="30276" y="7880"/>
                    <a:pt x="30225" y="7774"/>
                  </a:cubicBezTo>
                  <a:cubicBezTo>
                    <a:pt x="30211" y="7743"/>
                    <a:pt x="30181" y="7724"/>
                    <a:pt x="30148" y="7724"/>
                  </a:cubicBezTo>
                  <a:close/>
                  <a:moveTo>
                    <a:pt x="13367" y="8081"/>
                  </a:moveTo>
                  <a:cubicBezTo>
                    <a:pt x="13327" y="8081"/>
                    <a:pt x="13292" y="8111"/>
                    <a:pt x="13285" y="8152"/>
                  </a:cubicBezTo>
                  <a:cubicBezTo>
                    <a:pt x="13262" y="8267"/>
                    <a:pt x="13241" y="8381"/>
                    <a:pt x="13221" y="8490"/>
                  </a:cubicBezTo>
                  <a:cubicBezTo>
                    <a:pt x="13213" y="8536"/>
                    <a:pt x="13243" y="8581"/>
                    <a:pt x="13290" y="8589"/>
                  </a:cubicBezTo>
                  <a:cubicBezTo>
                    <a:pt x="13294" y="8591"/>
                    <a:pt x="13301" y="8591"/>
                    <a:pt x="13306" y="8591"/>
                  </a:cubicBezTo>
                  <a:cubicBezTo>
                    <a:pt x="13346" y="8591"/>
                    <a:pt x="13382" y="8563"/>
                    <a:pt x="13390" y="8522"/>
                  </a:cubicBezTo>
                  <a:cubicBezTo>
                    <a:pt x="13411" y="8411"/>
                    <a:pt x="13432" y="8299"/>
                    <a:pt x="13453" y="8182"/>
                  </a:cubicBezTo>
                  <a:cubicBezTo>
                    <a:pt x="13462" y="8136"/>
                    <a:pt x="13430" y="8091"/>
                    <a:pt x="13384" y="8083"/>
                  </a:cubicBezTo>
                  <a:cubicBezTo>
                    <a:pt x="13378" y="8082"/>
                    <a:pt x="13373" y="8081"/>
                    <a:pt x="13367" y="8081"/>
                  </a:cubicBezTo>
                  <a:close/>
                  <a:moveTo>
                    <a:pt x="30398" y="8543"/>
                  </a:moveTo>
                  <a:cubicBezTo>
                    <a:pt x="30393" y="8543"/>
                    <a:pt x="30388" y="8543"/>
                    <a:pt x="30384" y="8544"/>
                  </a:cubicBezTo>
                  <a:cubicBezTo>
                    <a:pt x="30337" y="8551"/>
                    <a:pt x="30305" y="8595"/>
                    <a:pt x="30312" y="8642"/>
                  </a:cubicBezTo>
                  <a:cubicBezTo>
                    <a:pt x="30328" y="8751"/>
                    <a:pt x="30339" y="8863"/>
                    <a:pt x="30342" y="8973"/>
                  </a:cubicBezTo>
                  <a:cubicBezTo>
                    <a:pt x="30344" y="9020"/>
                    <a:pt x="30382" y="9057"/>
                    <a:pt x="30429" y="9057"/>
                  </a:cubicBezTo>
                  <a:lnTo>
                    <a:pt x="30432" y="9057"/>
                  </a:lnTo>
                  <a:cubicBezTo>
                    <a:pt x="30478" y="9055"/>
                    <a:pt x="30515" y="9015"/>
                    <a:pt x="30513" y="8969"/>
                  </a:cubicBezTo>
                  <a:cubicBezTo>
                    <a:pt x="30510" y="8850"/>
                    <a:pt x="30499" y="8732"/>
                    <a:pt x="30481" y="8616"/>
                  </a:cubicBezTo>
                  <a:cubicBezTo>
                    <a:pt x="30476" y="8574"/>
                    <a:pt x="30439" y="8543"/>
                    <a:pt x="30398" y="8543"/>
                  </a:cubicBezTo>
                  <a:close/>
                  <a:moveTo>
                    <a:pt x="13201" y="8925"/>
                  </a:moveTo>
                  <a:cubicBezTo>
                    <a:pt x="13161" y="8925"/>
                    <a:pt x="13125" y="8952"/>
                    <a:pt x="13117" y="8993"/>
                  </a:cubicBezTo>
                  <a:cubicBezTo>
                    <a:pt x="13088" y="9116"/>
                    <a:pt x="13061" y="9223"/>
                    <a:pt x="13033" y="9322"/>
                  </a:cubicBezTo>
                  <a:cubicBezTo>
                    <a:pt x="13020" y="9367"/>
                    <a:pt x="13046" y="9415"/>
                    <a:pt x="13093" y="9428"/>
                  </a:cubicBezTo>
                  <a:cubicBezTo>
                    <a:pt x="13101" y="9430"/>
                    <a:pt x="13109" y="9431"/>
                    <a:pt x="13115" y="9431"/>
                  </a:cubicBezTo>
                  <a:cubicBezTo>
                    <a:pt x="13153" y="9431"/>
                    <a:pt x="13187" y="9406"/>
                    <a:pt x="13198" y="9369"/>
                  </a:cubicBezTo>
                  <a:cubicBezTo>
                    <a:pt x="13227" y="9268"/>
                    <a:pt x="13254" y="9158"/>
                    <a:pt x="13283" y="9031"/>
                  </a:cubicBezTo>
                  <a:cubicBezTo>
                    <a:pt x="13294" y="8985"/>
                    <a:pt x="13265" y="8938"/>
                    <a:pt x="13219" y="8927"/>
                  </a:cubicBezTo>
                  <a:cubicBezTo>
                    <a:pt x="13213" y="8926"/>
                    <a:pt x="13207" y="8925"/>
                    <a:pt x="13201" y="8925"/>
                  </a:cubicBezTo>
                  <a:close/>
                  <a:moveTo>
                    <a:pt x="30405" y="9399"/>
                  </a:moveTo>
                  <a:cubicBezTo>
                    <a:pt x="30361" y="9399"/>
                    <a:pt x="30324" y="9430"/>
                    <a:pt x="30318" y="9475"/>
                  </a:cubicBezTo>
                  <a:cubicBezTo>
                    <a:pt x="30304" y="9583"/>
                    <a:pt x="30283" y="9694"/>
                    <a:pt x="30257" y="9803"/>
                  </a:cubicBezTo>
                  <a:cubicBezTo>
                    <a:pt x="30246" y="9849"/>
                    <a:pt x="30273" y="9896"/>
                    <a:pt x="30320" y="9907"/>
                  </a:cubicBezTo>
                  <a:cubicBezTo>
                    <a:pt x="30326" y="9909"/>
                    <a:pt x="30334" y="9909"/>
                    <a:pt x="30341" y="9909"/>
                  </a:cubicBezTo>
                  <a:cubicBezTo>
                    <a:pt x="30379" y="9909"/>
                    <a:pt x="30414" y="9883"/>
                    <a:pt x="30424" y="9843"/>
                  </a:cubicBezTo>
                  <a:cubicBezTo>
                    <a:pt x="30451" y="9729"/>
                    <a:pt x="30473" y="9612"/>
                    <a:pt x="30488" y="9497"/>
                  </a:cubicBezTo>
                  <a:cubicBezTo>
                    <a:pt x="30494" y="9449"/>
                    <a:pt x="30461" y="9406"/>
                    <a:pt x="30414" y="9399"/>
                  </a:cubicBezTo>
                  <a:cubicBezTo>
                    <a:pt x="30411" y="9399"/>
                    <a:pt x="30408" y="9399"/>
                    <a:pt x="30405" y="9399"/>
                  </a:cubicBezTo>
                  <a:close/>
                  <a:moveTo>
                    <a:pt x="12937" y="9743"/>
                  </a:moveTo>
                  <a:cubicBezTo>
                    <a:pt x="12906" y="9743"/>
                    <a:pt x="12876" y="9760"/>
                    <a:pt x="12860" y="9788"/>
                  </a:cubicBezTo>
                  <a:cubicBezTo>
                    <a:pt x="12856" y="9798"/>
                    <a:pt x="12851" y="9808"/>
                    <a:pt x="12846" y="9817"/>
                  </a:cubicBezTo>
                  <a:cubicBezTo>
                    <a:pt x="12790" y="9913"/>
                    <a:pt x="12729" y="10009"/>
                    <a:pt x="12667" y="10101"/>
                  </a:cubicBezTo>
                  <a:cubicBezTo>
                    <a:pt x="12639" y="10139"/>
                    <a:pt x="12649" y="10194"/>
                    <a:pt x="12687" y="10219"/>
                  </a:cubicBezTo>
                  <a:cubicBezTo>
                    <a:pt x="12702" y="10230"/>
                    <a:pt x="12719" y="10235"/>
                    <a:pt x="12737" y="10235"/>
                  </a:cubicBezTo>
                  <a:cubicBezTo>
                    <a:pt x="12764" y="10235"/>
                    <a:pt x="12790" y="10222"/>
                    <a:pt x="12808" y="10198"/>
                  </a:cubicBezTo>
                  <a:cubicBezTo>
                    <a:pt x="12873" y="10102"/>
                    <a:pt x="12937" y="10003"/>
                    <a:pt x="12995" y="9902"/>
                  </a:cubicBezTo>
                  <a:cubicBezTo>
                    <a:pt x="13001" y="9891"/>
                    <a:pt x="13006" y="9880"/>
                    <a:pt x="13012" y="9869"/>
                  </a:cubicBezTo>
                  <a:cubicBezTo>
                    <a:pt x="13035" y="9827"/>
                    <a:pt x="13019" y="9776"/>
                    <a:pt x="12977" y="9753"/>
                  </a:cubicBezTo>
                  <a:cubicBezTo>
                    <a:pt x="12964" y="9746"/>
                    <a:pt x="12951" y="9743"/>
                    <a:pt x="12937" y="9743"/>
                  </a:cubicBezTo>
                  <a:close/>
                  <a:moveTo>
                    <a:pt x="30180" y="10226"/>
                  </a:moveTo>
                  <a:cubicBezTo>
                    <a:pt x="30146" y="10226"/>
                    <a:pt x="30114" y="10246"/>
                    <a:pt x="30100" y="10278"/>
                  </a:cubicBezTo>
                  <a:cubicBezTo>
                    <a:pt x="30057" y="10381"/>
                    <a:pt x="30007" y="10482"/>
                    <a:pt x="29953" y="10580"/>
                  </a:cubicBezTo>
                  <a:cubicBezTo>
                    <a:pt x="29931" y="10621"/>
                    <a:pt x="29945" y="10672"/>
                    <a:pt x="29987" y="10696"/>
                  </a:cubicBezTo>
                  <a:cubicBezTo>
                    <a:pt x="30001" y="10703"/>
                    <a:pt x="30015" y="10708"/>
                    <a:pt x="30028" y="10708"/>
                  </a:cubicBezTo>
                  <a:cubicBezTo>
                    <a:pt x="30059" y="10708"/>
                    <a:pt x="30089" y="10690"/>
                    <a:pt x="30104" y="10663"/>
                  </a:cubicBezTo>
                  <a:cubicBezTo>
                    <a:pt x="30161" y="10560"/>
                    <a:pt x="30212" y="10453"/>
                    <a:pt x="30257" y="10346"/>
                  </a:cubicBezTo>
                  <a:cubicBezTo>
                    <a:pt x="30276" y="10301"/>
                    <a:pt x="30256" y="10251"/>
                    <a:pt x="30212" y="10232"/>
                  </a:cubicBezTo>
                  <a:cubicBezTo>
                    <a:pt x="30202" y="10228"/>
                    <a:pt x="30191" y="10226"/>
                    <a:pt x="30180" y="10226"/>
                  </a:cubicBezTo>
                  <a:close/>
                  <a:moveTo>
                    <a:pt x="12416" y="10466"/>
                  </a:moveTo>
                  <a:cubicBezTo>
                    <a:pt x="12392" y="10466"/>
                    <a:pt x="12369" y="10476"/>
                    <a:pt x="12353" y="10495"/>
                  </a:cubicBezTo>
                  <a:cubicBezTo>
                    <a:pt x="12277" y="10576"/>
                    <a:pt x="12199" y="10656"/>
                    <a:pt x="12116" y="10735"/>
                  </a:cubicBezTo>
                  <a:cubicBezTo>
                    <a:pt x="12082" y="10767"/>
                    <a:pt x="12079" y="10821"/>
                    <a:pt x="12113" y="10855"/>
                  </a:cubicBezTo>
                  <a:cubicBezTo>
                    <a:pt x="12129" y="10874"/>
                    <a:pt x="12153" y="10882"/>
                    <a:pt x="12175" y="10882"/>
                  </a:cubicBezTo>
                  <a:cubicBezTo>
                    <a:pt x="12196" y="10882"/>
                    <a:pt x="12217" y="10876"/>
                    <a:pt x="12234" y="10860"/>
                  </a:cubicBezTo>
                  <a:cubicBezTo>
                    <a:pt x="12319" y="10780"/>
                    <a:pt x="12402" y="10695"/>
                    <a:pt x="12479" y="10610"/>
                  </a:cubicBezTo>
                  <a:cubicBezTo>
                    <a:pt x="12511" y="10575"/>
                    <a:pt x="12508" y="10520"/>
                    <a:pt x="12473" y="10488"/>
                  </a:cubicBezTo>
                  <a:cubicBezTo>
                    <a:pt x="12456" y="10473"/>
                    <a:pt x="12436" y="10466"/>
                    <a:pt x="12416" y="10466"/>
                  </a:cubicBezTo>
                  <a:close/>
                  <a:moveTo>
                    <a:pt x="29742" y="10963"/>
                  </a:moveTo>
                  <a:cubicBezTo>
                    <a:pt x="29717" y="10963"/>
                    <a:pt x="29692" y="10974"/>
                    <a:pt x="29676" y="10996"/>
                  </a:cubicBezTo>
                  <a:cubicBezTo>
                    <a:pt x="29618" y="11066"/>
                    <a:pt x="29557" y="11137"/>
                    <a:pt x="29493" y="11201"/>
                  </a:cubicBezTo>
                  <a:cubicBezTo>
                    <a:pt x="29481" y="11215"/>
                    <a:pt x="29466" y="11230"/>
                    <a:pt x="29452" y="11242"/>
                  </a:cubicBezTo>
                  <a:cubicBezTo>
                    <a:pt x="29418" y="11276"/>
                    <a:pt x="29418" y="11331"/>
                    <a:pt x="29452" y="11364"/>
                  </a:cubicBezTo>
                  <a:cubicBezTo>
                    <a:pt x="29469" y="11382"/>
                    <a:pt x="29490" y="11390"/>
                    <a:pt x="29513" y="11390"/>
                  </a:cubicBezTo>
                  <a:cubicBezTo>
                    <a:pt x="29535" y="11390"/>
                    <a:pt x="29556" y="11382"/>
                    <a:pt x="29573" y="11366"/>
                  </a:cubicBezTo>
                  <a:cubicBezTo>
                    <a:pt x="29588" y="11350"/>
                    <a:pt x="29602" y="11335"/>
                    <a:pt x="29617" y="11321"/>
                  </a:cubicBezTo>
                  <a:cubicBezTo>
                    <a:pt x="29684" y="11252"/>
                    <a:pt x="29750" y="11178"/>
                    <a:pt x="29809" y="11103"/>
                  </a:cubicBezTo>
                  <a:cubicBezTo>
                    <a:pt x="29839" y="11065"/>
                    <a:pt x="29833" y="11012"/>
                    <a:pt x="29796" y="10981"/>
                  </a:cubicBezTo>
                  <a:cubicBezTo>
                    <a:pt x="29780" y="10969"/>
                    <a:pt x="29761" y="10963"/>
                    <a:pt x="29742" y="10963"/>
                  </a:cubicBezTo>
                  <a:close/>
                  <a:moveTo>
                    <a:pt x="11780" y="11041"/>
                  </a:moveTo>
                  <a:cubicBezTo>
                    <a:pt x="11762" y="11041"/>
                    <a:pt x="11744" y="11047"/>
                    <a:pt x="11728" y="11058"/>
                  </a:cubicBezTo>
                  <a:cubicBezTo>
                    <a:pt x="11640" y="11124"/>
                    <a:pt x="11547" y="11190"/>
                    <a:pt x="11451" y="11252"/>
                  </a:cubicBezTo>
                  <a:cubicBezTo>
                    <a:pt x="11413" y="11278"/>
                    <a:pt x="11402" y="11331"/>
                    <a:pt x="11427" y="11371"/>
                  </a:cubicBezTo>
                  <a:cubicBezTo>
                    <a:pt x="11443" y="11396"/>
                    <a:pt x="11470" y="11411"/>
                    <a:pt x="11499" y="11411"/>
                  </a:cubicBezTo>
                  <a:cubicBezTo>
                    <a:pt x="11515" y="11411"/>
                    <a:pt x="11531" y="11406"/>
                    <a:pt x="11546" y="11396"/>
                  </a:cubicBezTo>
                  <a:cubicBezTo>
                    <a:pt x="11645" y="11332"/>
                    <a:pt x="11741" y="11265"/>
                    <a:pt x="11832" y="11196"/>
                  </a:cubicBezTo>
                  <a:cubicBezTo>
                    <a:pt x="11869" y="11167"/>
                    <a:pt x="11877" y="11114"/>
                    <a:pt x="11848" y="11076"/>
                  </a:cubicBezTo>
                  <a:cubicBezTo>
                    <a:pt x="11832" y="11053"/>
                    <a:pt x="11806" y="11041"/>
                    <a:pt x="11780" y="11041"/>
                  </a:cubicBezTo>
                  <a:close/>
                  <a:moveTo>
                    <a:pt x="11054" y="11500"/>
                  </a:moveTo>
                  <a:cubicBezTo>
                    <a:pt x="11041" y="11500"/>
                    <a:pt x="11027" y="11503"/>
                    <a:pt x="11014" y="11510"/>
                  </a:cubicBezTo>
                  <a:cubicBezTo>
                    <a:pt x="10916" y="11563"/>
                    <a:pt x="10815" y="11614"/>
                    <a:pt x="10711" y="11664"/>
                  </a:cubicBezTo>
                  <a:cubicBezTo>
                    <a:pt x="10668" y="11683"/>
                    <a:pt x="10651" y="11734"/>
                    <a:pt x="10671" y="11777"/>
                  </a:cubicBezTo>
                  <a:cubicBezTo>
                    <a:pt x="10686" y="11808"/>
                    <a:pt x="10716" y="11827"/>
                    <a:pt x="10748" y="11827"/>
                  </a:cubicBezTo>
                  <a:cubicBezTo>
                    <a:pt x="10761" y="11827"/>
                    <a:pt x="10774" y="11824"/>
                    <a:pt x="10785" y="11819"/>
                  </a:cubicBezTo>
                  <a:cubicBezTo>
                    <a:pt x="10891" y="11768"/>
                    <a:pt x="10996" y="11715"/>
                    <a:pt x="11096" y="11662"/>
                  </a:cubicBezTo>
                  <a:cubicBezTo>
                    <a:pt x="11137" y="11640"/>
                    <a:pt x="11153" y="11587"/>
                    <a:pt x="11131" y="11545"/>
                  </a:cubicBezTo>
                  <a:cubicBezTo>
                    <a:pt x="11115" y="11516"/>
                    <a:pt x="11085" y="11500"/>
                    <a:pt x="11054" y="11500"/>
                  </a:cubicBezTo>
                  <a:close/>
                  <a:moveTo>
                    <a:pt x="29122" y="11553"/>
                  </a:moveTo>
                  <a:cubicBezTo>
                    <a:pt x="29105" y="11553"/>
                    <a:pt x="29086" y="11559"/>
                    <a:pt x="29071" y="11571"/>
                  </a:cubicBezTo>
                  <a:cubicBezTo>
                    <a:pt x="28984" y="11635"/>
                    <a:pt x="28895" y="11697"/>
                    <a:pt x="28794" y="11763"/>
                  </a:cubicBezTo>
                  <a:cubicBezTo>
                    <a:pt x="28754" y="11789"/>
                    <a:pt x="28742" y="11843"/>
                    <a:pt x="28768" y="11881"/>
                  </a:cubicBezTo>
                  <a:cubicBezTo>
                    <a:pt x="28784" y="11907"/>
                    <a:pt x="28811" y="11921"/>
                    <a:pt x="28840" y="11921"/>
                  </a:cubicBezTo>
                  <a:cubicBezTo>
                    <a:pt x="28856" y="11921"/>
                    <a:pt x="28872" y="11917"/>
                    <a:pt x="28887" y="11907"/>
                  </a:cubicBezTo>
                  <a:cubicBezTo>
                    <a:pt x="28991" y="11840"/>
                    <a:pt x="29085" y="11774"/>
                    <a:pt x="29173" y="11708"/>
                  </a:cubicBezTo>
                  <a:cubicBezTo>
                    <a:pt x="29212" y="11680"/>
                    <a:pt x="29220" y="11625"/>
                    <a:pt x="29191" y="11587"/>
                  </a:cubicBezTo>
                  <a:cubicBezTo>
                    <a:pt x="29174" y="11565"/>
                    <a:pt x="29148" y="11553"/>
                    <a:pt x="29122" y="11553"/>
                  </a:cubicBezTo>
                  <a:close/>
                  <a:moveTo>
                    <a:pt x="10275" y="11860"/>
                  </a:moveTo>
                  <a:cubicBezTo>
                    <a:pt x="10264" y="11860"/>
                    <a:pt x="10254" y="11862"/>
                    <a:pt x="10244" y="11865"/>
                  </a:cubicBezTo>
                  <a:cubicBezTo>
                    <a:pt x="10141" y="11907"/>
                    <a:pt x="10034" y="11947"/>
                    <a:pt x="9925" y="11987"/>
                  </a:cubicBezTo>
                  <a:cubicBezTo>
                    <a:pt x="9880" y="12003"/>
                    <a:pt x="9858" y="12051"/>
                    <a:pt x="9874" y="12096"/>
                  </a:cubicBezTo>
                  <a:cubicBezTo>
                    <a:pt x="9887" y="12131"/>
                    <a:pt x="9919" y="12154"/>
                    <a:pt x="9954" y="12154"/>
                  </a:cubicBezTo>
                  <a:cubicBezTo>
                    <a:pt x="9964" y="12154"/>
                    <a:pt x="9973" y="12152"/>
                    <a:pt x="9983" y="12149"/>
                  </a:cubicBezTo>
                  <a:cubicBezTo>
                    <a:pt x="10095" y="12109"/>
                    <a:pt x="10204" y="12067"/>
                    <a:pt x="10308" y="12026"/>
                  </a:cubicBezTo>
                  <a:cubicBezTo>
                    <a:pt x="10351" y="12008"/>
                    <a:pt x="10373" y="11958"/>
                    <a:pt x="10356" y="11913"/>
                  </a:cubicBezTo>
                  <a:cubicBezTo>
                    <a:pt x="10342" y="11880"/>
                    <a:pt x="10310" y="11860"/>
                    <a:pt x="10275" y="11860"/>
                  </a:cubicBezTo>
                  <a:close/>
                  <a:moveTo>
                    <a:pt x="28399" y="12015"/>
                  </a:moveTo>
                  <a:cubicBezTo>
                    <a:pt x="28384" y="12015"/>
                    <a:pt x="28370" y="12019"/>
                    <a:pt x="28356" y="12027"/>
                  </a:cubicBezTo>
                  <a:cubicBezTo>
                    <a:pt x="28257" y="12083"/>
                    <a:pt x="28156" y="12139"/>
                    <a:pt x="28057" y="12194"/>
                  </a:cubicBezTo>
                  <a:cubicBezTo>
                    <a:pt x="28015" y="12218"/>
                    <a:pt x="27999" y="12269"/>
                    <a:pt x="28023" y="12311"/>
                  </a:cubicBezTo>
                  <a:cubicBezTo>
                    <a:pt x="28039" y="12339"/>
                    <a:pt x="28068" y="12355"/>
                    <a:pt x="28099" y="12355"/>
                  </a:cubicBezTo>
                  <a:cubicBezTo>
                    <a:pt x="28113" y="12355"/>
                    <a:pt x="28127" y="12352"/>
                    <a:pt x="28140" y="12344"/>
                  </a:cubicBezTo>
                  <a:cubicBezTo>
                    <a:pt x="28241" y="12290"/>
                    <a:pt x="28340" y="12234"/>
                    <a:pt x="28441" y="12176"/>
                  </a:cubicBezTo>
                  <a:cubicBezTo>
                    <a:pt x="28481" y="12154"/>
                    <a:pt x="28496" y="12101"/>
                    <a:pt x="28473" y="12059"/>
                  </a:cubicBezTo>
                  <a:cubicBezTo>
                    <a:pt x="28457" y="12031"/>
                    <a:pt x="28428" y="12015"/>
                    <a:pt x="28399" y="12015"/>
                  </a:cubicBezTo>
                  <a:close/>
                  <a:moveTo>
                    <a:pt x="9465" y="12143"/>
                  </a:moveTo>
                  <a:cubicBezTo>
                    <a:pt x="9457" y="12143"/>
                    <a:pt x="9448" y="12144"/>
                    <a:pt x="9440" y="12147"/>
                  </a:cubicBezTo>
                  <a:cubicBezTo>
                    <a:pt x="9331" y="12181"/>
                    <a:pt x="9222" y="12213"/>
                    <a:pt x="9112" y="12243"/>
                  </a:cubicBezTo>
                  <a:cubicBezTo>
                    <a:pt x="9067" y="12256"/>
                    <a:pt x="9040" y="12304"/>
                    <a:pt x="9052" y="12349"/>
                  </a:cubicBezTo>
                  <a:cubicBezTo>
                    <a:pt x="9064" y="12387"/>
                    <a:pt x="9097" y="12411"/>
                    <a:pt x="9136" y="12411"/>
                  </a:cubicBezTo>
                  <a:cubicBezTo>
                    <a:pt x="9142" y="12411"/>
                    <a:pt x="9150" y="12411"/>
                    <a:pt x="9158" y="12408"/>
                  </a:cubicBezTo>
                  <a:cubicBezTo>
                    <a:pt x="9270" y="12378"/>
                    <a:pt x="9381" y="12346"/>
                    <a:pt x="9490" y="12312"/>
                  </a:cubicBezTo>
                  <a:cubicBezTo>
                    <a:pt x="9536" y="12298"/>
                    <a:pt x="9562" y="12250"/>
                    <a:pt x="9547" y="12205"/>
                  </a:cubicBezTo>
                  <a:cubicBezTo>
                    <a:pt x="9536" y="12167"/>
                    <a:pt x="9502" y="12143"/>
                    <a:pt x="9465" y="12143"/>
                  </a:cubicBezTo>
                  <a:close/>
                  <a:moveTo>
                    <a:pt x="8635" y="12371"/>
                  </a:moveTo>
                  <a:cubicBezTo>
                    <a:pt x="8629" y="12371"/>
                    <a:pt x="8622" y="12371"/>
                    <a:pt x="8615" y="12373"/>
                  </a:cubicBezTo>
                  <a:cubicBezTo>
                    <a:pt x="8505" y="12402"/>
                    <a:pt x="8394" y="12427"/>
                    <a:pt x="8282" y="12453"/>
                  </a:cubicBezTo>
                  <a:cubicBezTo>
                    <a:pt x="8236" y="12463"/>
                    <a:pt x="8207" y="12509"/>
                    <a:pt x="8218" y="12556"/>
                  </a:cubicBezTo>
                  <a:cubicBezTo>
                    <a:pt x="8228" y="12596"/>
                    <a:pt x="8263" y="12623"/>
                    <a:pt x="8301" y="12623"/>
                  </a:cubicBezTo>
                  <a:cubicBezTo>
                    <a:pt x="8308" y="12623"/>
                    <a:pt x="8314" y="12621"/>
                    <a:pt x="8321" y="12620"/>
                  </a:cubicBezTo>
                  <a:cubicBezTo>
                    <a:pt x="8433" y="12594"/>
                    <a:pt x="8545" y="12568"/>
                    <a:pt x="8657" y="12541"/>
                  </a:cubicBezTo>
                  <a:cubicBezTo>
                    <a:pt x="8703" y="12530"/>
                    <a:pt x="8731" y="12482"/>
                    <a:pt x="8719" y="12437"/>
                  </a:cubicBezTo>
                  <a:cubicBezTo>
                    <a:pt x="8710" y="12397"/>
                    <a:pt x="8674" y="12371"/>
                    <a:pt x="8635" y="12371"/>
                  </a:cubicBezTo>
                  <a:close/>
                  <a:moveTo>
                    <a:pt x="27649" y="12435"/>
                  </a:moveTo>
                  <a:cubicBezTo>
                    <a:pt x="27634" y="12435"/>
                    <a:pt x="27619" y="12439"/>
                    <a:pt x="27605" y="12447"/>
                  </a:cubicBezTo>
                  <a:cubicBezTo>
                    <a:pt x="27495" y="12511"/>
                    <a:pt x="27397" y="12568"/>
                    <a:pt x="27308" y="12624"/>
                  </a:cubicBezTo>
                  <a:cubicBezTo>
                    <a:pt x="27268" y="12650"/>
                    <a:pt x="27256" y="12703"/>
                    <a:pt x="27280" y="12743"/>
                  </a:cubicBezTo>
                  <a:cubicBezTo>
                    <a:pt x="27298" y="12770"/>
                    <a:pt x="27325" y="12783"/>
                    <a:pt x="27354" y="12783"/>
                  </a:cubicBezTo>
                  <a:cubicBezTo>
                    <a:pt x="27370" y="12783"/>
                    <a:pt x="27386" y="12780"/>
                    <a:pt x="27399" y="12770"/>
                  </a:cubicBezTo>
                  <a:cubicBezTo>
                    <a:pt x="27487" y="12716"/>
                    <a:pt x="27583" y="12658"/>
                    <a:pt x="27692" y="12596"/>
                  </a:cubicBezTo>
                  <a:cubicBezTo>
                    <a:pt x="27734" y="12572"/>
                    <a:pt x="27746" y="12519"/>
                    <a:pt x="27724" y="12479"/>
                  </a:cubicBezTo>
                  <a:cubicBezTo>
                    <a:pt x="27708" y="12451"/>
                    <a:pt x="27679" y="12435"/>
                    <a:pt x="27649" y="12435"/>
                  </a:cubicBezTo>
                  <a:close/>
                  <a:moveTo>
                    <a:pt x="7797" y="12560"/>
                  </a:moveTo>
                  <a:cubicBezTo>
                    <a:pt x="7791" y="12560"/>
                    <a:pt x="7785" y="12561"/>
                    <a:pt x="7779" y="12562"/>
                  </a:cubicBezTo>
                  <a:cubicBezTo>
                    <a:pt x="7717" y="12576"/>
                    <a:pt x="7653" y="12589"/>
                    <a:pt x="7590" y="12602"/>
                  </a:cubicBezTo>
                  <a:lnTo>
                    <a:pt x="7443" y="12631"/>
                  </a:lnTo>
                  <a:cubicBezTo>
                    <a:pt x="7398" y="12640"/>
                    <a:pt x="7368" y="12687"/>
                    <a:pt x="7377" y="12733"/>
                  </a:cubicBezTo>
                  <a:cubicBezTo>
                    <a:pt x="7385" y="12773"/>
                    <a:pt x="7421" y="12802"/>
                    <a:pt x="7461" y="12802"/>
                  </a:cubicBezTo>
                  <a:cubicBezTo>
                    <a:pt x="7467" y="12802"/>
                    <a:pt x="7472" y="12801"/>
                    <a:pt x="7478" y="12799"/>
                  </a:cubicBezTo>
                  <a:lnTo>
                    <a:pt x="7624" y="12770"/>
                  </a:lnTo>
                  <a:cubicBezTo>
                    <a:pt x="7688" y="12757"/>
                    <a:pt x="7752" y="12745"/>
                    <a:pt x="7815" y="12730"/>
                  </a:cubicBezTo>
                  <a:cubicBezTo>
                    <a:pt x="7861" y="12720"/>
                    <a:pt x="7891" y="12676"/>
                    <a:pt x="7882" y="12629"/>
                  </a:cubicBezTo>
                  <a:cubicBezTo>
                    <a:pt x="7873" y="12589"/>
                    <a:pt x="7837" y="12560"/>
                    <a:pt x="7797" y="12560"/>
                  </a:cubicBezTo>
                  <a:close/>
                  <a:moveTo>
                    <a:pt x="6957" y="12736"/>
                  </a:moveTo>
                  <a:cubicBezTo>
                    <a:pt x="6951" y="12736"/>
                    <a:pt x="6945" y="12737"/>
                    <a:pt x="6939" y="12738"/>
                  </a:cubicBezTo>
                  <a:cubicBezTo>
                    <a:pt x="6827" y="12762"/>
                    <a:pt x="6714" y="12788"/>
                    <a:pt x="6602" y="12813"/>
                  </a:cubicBezTo>
                  <a:cubicBezTo>
                    <a:pt x="6556" y="12823"/>
                    <a:pt x="6527" y="12869"/>
                    <a:pt x="6538" y="12916"/>
                  </a:cubicBezTo>
                  <a:cubicBezTo>
                    <a:pt x="6546" y="12956"/>
                    <a:pt x="6582" y="12983"/>
                    <a:pt x="6622" y="12983"/>
                  </a:cubicBezTo>
                  <a:cubicBezTo>
                    <a:pt x="6628" y="12983"/>
                    <a:pt x="6634" y="12982"/>
                    <a:pt x="6641" y="12980"/>
                  </a:cubicBezTo>
                  <a:cubicBezTo>
                    <a:pt x="6753" y="12954"/>
                    <a:pt x="6863" y="12930"/>
                    <a:pt x="6975" y="12906"/>
                  </a:cubicBezTo>
                  <a:cubicBezTo>
                    <a:pt x="7022" y="12895"/>
                    <a:pt x="7051" y="12850"/>
                    <a:pt x="7041" y="12804"/>
                  </a:cubicBezTo>
                  <a:cubicBezTo>
                    <a:pt x="7031" y="12763"/>
                    <a:pt x="6996" y="12736"/>
                    <a:pt x="6957" y="12736"/>
                  </a:cubicBezTo>
                  <a:close/>
                  <a:moveTo>
                    <a:pt x="6120" y="12931"/>
                  </a:moveTo>
                  <a:cubicBezTo>
                    <a:pt x="6113" y="12931"/>
                    <a:pt x="6106" y="12932"/>
                    <a:pt x="6100" y="12933"/>
                  </a:cubicBezTo>
                  <a:cubicBezTo>
                    <a:pt x="5987" y="12962"/>
                    <a:pt x="5875" y="12993"/>
                    <a:pt x="5765" y="13023"/>
                  </a:cubicBezTo>
                  <a:cubicBezTo>
                    <a:pt x="5720" y="13036"/>
                    <a:pt x="5693" y="13082"/>
                    <a:pt x="5706" y="13129"/>
                  </a:cubicBezTo>
                  <a:cubicBezTo>
                    <a:pt x="5715" y="13167"/>
                    <a:pt x="5750" y="13191"/>
                    <a:pt x="5787" y="13191"/>
                  </a:cubicBezTo>
                  <a:cubicBezTo>
                    <a:pt x="5795" y="13191"/>
                    <a:pt x="5803" y="13191"/>
                    <a:pt x="5811" y="13188"/>
                  </a:cubicBezTo>
                  <a:cubicBezTo>
                    <a:pt x="5920" y="13158"/>
                    <a:pt x="6031" y="13129"/>
                    <a:pt x="6141" y="13100"/>
                  </a:cubicBezTo>
                  <a:cubicBezTo>
                    <a:pt x="6188" y="13089"/>
                    <a:pt x="6215" y="13042"/>
                    <a:pt x="6204" y="12996"/>
                  </a:cubicBezTo>
                  <a:cubicBezTo>
                    <a:pt x="6194" y="12958"/>
                    <a:pt x="6159" y="12931"/>
                    <a:pt x="6120" y="12931"/>
                  </a:cubicBezTo>
                  <a:close/>
                  <a:moveTo>
                    <a:pt x="26929" y="12904"/>
                  </a:moveTo>
                  <a:cubicBezTo>
                    <a:pt x="26911" y="12904"/>
                    <a:pt x="26892" y="12910"/>
                    <a:pt x="26877" y="12922"/>
                  </a:cubicBezTo>
                  <a:cubicBezTo>
                    <a:pt x="26845" y="12946"/>
                    <a:pt x="26811" y="12972"/>
                    <a:pt x="26779" y="12999"/>
                  </a:cubicBezTo>
                  <a:cubicBezTo>
                    <a:pt x="26721" y="13046"/>
                    <a:pt x="26664" y="13097"/>
                    <a:pt x="26608" y="13148"/>
                  </a:cubicBezTo>
                  <a:cubicBezTo>
                    <a:pt x="26573" y="13180"/>
                    <a:pt x="26571" y="13235"/>
                    <a:pt x="26603" y="13270"/>
                  </a:cubicBezTo>
                  <a:cubicBezTo>
                    <a:pt x="26621" y="13287"/>
                    <a:pt x="26643" y="13297"/>
                    <a:pt x="26667" y="13297"/>
                  </a:cubicBezTo>
                  <a:cubicBezTo>
                    <a:pt x="26688" y="13297"/>
                    <a:pt x="26709" y="13289"/>
                    <a:pt x="26725" y="13275"/>
                  </a:cubicBezTo>
                  <a:cubicBezTo>
                    <a:pt x="26778" y="13225"/>
                    <a:pt x="26832" y="13177"/>
                    <a:pt x="26888" y="13132"/>
                  </a:cubicBezTo>
                  <a:cubicBezTo>
                    <a:pt x="26918" y="13106"/>
                    <a:pt x="26950" y="13082"/>
                    <a:pt x="26981" y="13058"/>
                  </a:cubicBezTo>
                  <a:cubicBezTo>
                    <a:pt x="27019" y="13030"/>
                    <a:pt x="27026" y="12975"/>
                    <a:pt x="26997" y="12938"/>
                  </a:cubicBezTo>
                  <a:cubicBezTo>
                    <a:pt x="26980" y="12916"/>
                    <a:pt x="26955" y="12904"/>
                    <a:pt x="26929" y="12904"/>
                  </a:cubicBezTo>
                  <a:close/>
                  <a:moveTo>
                    <a:pt x="5295" y="13167"/>
                  </a:moveTo>
                  <a:cubicBezTo>
                    <a:pt x="5286" y="13167"/>
                    <a:pt x="5276" y="13169"/>
                    <a:pt x="5267" y="13172"/>
                  </a:cubicBezTo>
                  <a:cubicBezTo>
                    <a:pt x="5156" y="13207"/>
                    <a:pt x="5047" y="13244"/>
                    <a:pt x="4939" y="13283"/>
                  </a:cubicBezTo>
                  <a:cubicBezTo>
                    <a:pt x="4894" y="13299"/>
                    <a:pt x="4871" y="13347"/>
                    <a:pt x="4887" y="13391"/>
                  </a:cubicBezTo>
                  <a:cubicBezTo>
                    <a:pt x="4900" y="13427"/>
                    <a:pt x="4932" y="13449"/>
                    <a:pt x="4967" y="13449"/>
                  </a:cubicBezTo>
                  <a:cubicBezTo>
                    <a:pt x="4977" y="13449"/>
                    <a:pt x="4987" y="13447"/>
                    <a:pt x="4996" y="13444"/>
                  </a:cubicBezTo>
                  <a:cubicBezTo>
                    <a:pt x="5103" y="13406"/>
                    <a:pt x="5211" y="13369"/>
                    <a:pt x="5320" y="13335"/>
                  </a:cubicBezTo>
                  <a:cubicBezTo>
                    <a:pt x="5365" y="13321"/>
                    <a:pt x="5390" y="13273"/>
                    <a:pt x="5376" y="13227"/>
                  </a:cubicBezTo>
                  <a:cubicBezTo>
                    <a:pt x="5364" y="13191"/>
                    <a:pt x="5331" y="13167"/>
                    <a:pt x="5295" y="13167"/>
                  </a:cubicBezTo>
                  <a:close/>
                  <a:moveTo>
                    <a:pt x="4487" y="13463"/>
                  </a:moveTo>
                  <a:cubicBezTo>
                    <a:pt x="4476" y="13463"/>
                    <a:pt x="4464" y="13465"/>
                    <a:pt x="4453" y="13470"/>
                  </a:cubicBezTo>
                  <a:cubicBezTo>
                    <a:pt x="4344" y="13516"/>
                    <a:pt x="4237" y="13563"/>
                    <a:pt x="4136" y="13612"/>
                  </a:cubicBezTo>
                  <a:cubicBezTo>
                    <a:pt x="4093" y="13632"/>
                    <a:pt x="4075" y="13683"/>
                    <a:pt x="4095" y="13726"/>
                  </a:cubicBezTo>
                  <a:cubicBezTo>
                    <a:pt x="4111" y="13758"/>
                    <a:pt x="4141" y="13776"/>
                    <a:pt x="4173" y="13776"/>
                  </a:cubicBezTo>
                  <a:cubicBezTo>
                    <a:pt x="4186" y="13776"/>
                    <a:pt x="4197" y="13773"/>
                    <a:pt x="4210" y="13766"/>
                  </a:cubicBezTo>
                  <a:cubicBezTo>
                    <a:pt x="4309" y="13720"/>
                    <a:pt x="4413" y="13673"/>
                    <a:pt x="4521" y="13628"/>
                  </a:cubicBezTo>
                  <a:cubicBezTo>
                    <a:pt x="4564" y="13609"/>
                    <a:pt x="4585" y="13560"/>
                    <a:pt x="4565" y="13515"/>
                  </a:cubicBezTo>
                  <a:cubicBezTo>
                    <a:pt x="4552" y="13483"/>
                    <a:pt x="4520" y="13463"/>
                    <a:pt x="4487" y="13463"/>
                  </a:cubicBezTo>
                  <a:close/>
                  <a:moveTo>
                    <a:pt x="26312" y="13500"/>
                  </a:moveTo>
                  <a:cubicBezTo>
                    <a:pt x="26288" y="13500"/>
                    <a:pt x="26264" y="13510"/>
                    <a:pt x="26248" y="13531"/>
                  </a:cubicBezTo>
                  <a:cubicBezTo>
                    <a:pt x="26174" y="13620"/>
                    <a:pt x="26103" y="13715"/>
                    <a:pt x="26036" y="13813"/>
                  </a:cubicBezTo>
                  <a:cubicBezTo>
                    <a:pt x="26011" y="13851"/>
                    <a:pt x="26020" y="13905"/>
                    <a:pt x="26059" y="13931"/>
                  </a:cubicBezTo>
                  <a:cubicBezTo>
                    <a:pt x="26075" y="13942"/>
                    <a:pt x="26091" y="13947"/>
                    <a:pt x="26108" y="13947"/>
                  </a:cubicBezTo>
                  <a:cubicBezTo>
                    <a:pt x="26135" y="13947"/>
                    <a:pt x="26161" y="13933"/>
                    <a:pt x="26179" y="13909"/>
                  </a:cubicBezTo>
                  <a:cubicBezTo>
                    <a:pt x="26241" y="13816"/>
                    <a:pt x="26310" y="13726"/>
                    <a:pt x="26380" y="13640"/>
                  </a:cubicBezTo>
                  <a:cubicBezTo>
                    <a:pt x="26409" y="13603"/>
                    <a:pt x="26404" y="13550"/>
                    <a:pt x="26368" y="13520"/>
                  </a:cubicBezTo>
                  <a:cubicBezTo>
                    <a:pt x="26351" y="13506"/>
                    <a:pt x="26332" y="13500"/>
                    <a:pt x="26312" y="13500"/>
                  </a:cubicBezTo>
                  <a:close/>
                  <a:moveTo>
                    <a:pt x="3716" y="13843"/>
                  </a:moveTo>
                  <a:cubicBezTo>
                    <a:pt x="3701" y="13843"/>
                    <a:pt x="3687" y="13846"/>
                    <a:pt x="3674" y="13854"/>
                  </a:cubicBezTo>
                  <a:cubicBezTo>
                    <a:pt x="3571" y="13913"/>
                    <a:pt x="3470" y="13974"/>
                    <a:pt x="3376" y="14037"/>
                  </a:cubicBezTo>
                  <a:cubicBezTo>
                    <a:pt x="3336" y="14062"/>
                    <a:pt x="3326" y="14117"/>
                    <a:pt x="3352" y="14155"/>
                  </a:cubicBezTo>
                  <a:cubicBezTo>
                    <a:pt x="3368" y="14181"/>
                    <a:pt x="3395" y="14194"/>
                    <a:pt x="3424" y="14194"/>
                  </a:cubicBezTo>
                  <a:cubicBezTo>
                    <a:pt x="3440" y="14194"/>
                    <a:pt x="3456" y="14191"/>
                    <a:pt x="3470" y="14179"/>
                  </a:cubicBezTo>
                  <a:cubicBezTo>
                    <a:pt x="3563" y="14120"/>
                    <a:pt x="3659" y="14059"/>
                    <a:pt x="3758" y="14003"/>
                  </a:cubicBezTo>
                  <a:cubicBezTo>
                    <a:pt x="3800" y="13979"/>
                    <a:pt x="3814" y="13926"/>
                    <a:pt x="3790" y="13885"/>
                  </a:cubicBezTo>
                  <a:cubicBezTo>
                    <a:pt x="3774" y="13858"/>
                    <a:pt x="3745" y="13843"/>
                    <a:pt x="3716" y="13843"/>
                  </a:cubicBezTo>
                  <a:close/>
                  <a:moveTo>
                    <a:pt x="25845" y="14218"/>
                  </a:moveTo>
                  <a:cubicBezTo>
                    <a:pt x="25814" y="14218"/>
                    <a:pt x="25783" y="14235"/>
                    <a:pt x="25769" y="14266"/>
                  </a:cubicBezTo>
                  <a:cubicBezTo>
                    <a:pt x="25716" y="14368"/>
                    <a:pt x="25666" y="14476"/>
                    <a:pt x="25623" y="14584"/>
                  </a:cubicBezTo>
                  <a:cubicBezTo>
                    <a:pt x="25605" y="14628"/>
                    <a:pt x="25626" y="14677"/>
                    <a:pt x="25669" y="14697"/>
                  </a:cubicBezTo>
                  <a:cubicBezTo>
                    <a:pt x="25681" y="14700"/>
                    <a:pt x="25692" y="14703"/>
                    <a:pt x="25701" y="14703"/>
                  </a:cubicBezTo>
                  <a:cubicBezTo>
                    <a:pt x="25737" y="14703"/>
                    <a:pt x="25769" y="14682"/>
                    <a:pt x="25782" y="14648"/>
                  </a:cubicBezTo>
                  <a:cubicBezTo>
                    <a:pt x="25825" y="14544"/>
                    <a:pt x="25871" y="14442"/>
                    <a:pt x="25922" y="14343"/>
                  </a:cubicBezTo>
                  <a:cubicBezTo>
                    <a:pt x="25943" y="14301"/>
                    <a:pt x="25927" y="14250"/>
                    <a:pt x="25884" y="14227"/>
                  </a:cubicBezTo>
                  <a:cubicBezTo>
                    <a:pt x="25872" y="14221"/>
                    <a:pt x="25859" y="14218"/>
                    <a:pt x="25845" y="14218"/>
                  </a:cubicBezTo>
                  <a:close/>
                  <a:moveTo>
                    <a:pt x="3007" y="14327"/>
                  </a:moveTo>
                  <a:cubicBezTo>
                    <a:pt x="2988" y="14327"/>
                    <a:pt x="2969" y="14333"/>
                    <a:pt x="2953" y="14346"/>
                  </a:cubicBezTo>
                  <a:cubicBezTo>
                    <a:pt x="2863" y="14421"/>
                    <a:pt x="2774" y="14498"/>
                    <a:pt x="2690" y="14578"/>
                  </a:cubicBezTo>
                  <a:cubicBezTo>
                    <a:pt x="2657" y="14610"/>
                    <a:pt x="2655" y="14665"/>
                    <a:pt x="2689" y="14700"/>
                  </a:cubicBezTo>
                  <a:cubicBezTo>
                    <a:pt x="2705" y="14717"/>
                    <a:pt x="2727" y="14725"/>
                    <a:pt x="2750" y="14725"/>
                  </a:cubicBezTo>
                  <a:cubicBezTo>
                    <a:pt x="2772" y="14725"/>
                    <a:pt x="2793" y="14719"/>
                    <a:pt x="2809" y="14703"/>
                  </a:cubicBezTo>
                  <a:cubicBezTo>
                    <a:pt x="2889" y="14626"/>
                    <a:pt x="2974" y="14551"/>
                    <a:pt x="3062" y="14480"/>
                  </a:cubicBezTo>
                  <a:cubicBezTo>
                    <a:pt x="3099" y="14450"/>
                    <a:pt x="3105" y="14395"/>
                    <a:pt x="3075" y="14359"/>
                  </a:cubicBezTo>
                  <a:cubicBezTo>
                    <a:pt x="3057" y="14338"/>
                    <a:pt x="3032" y="14327"/>
                    <a:pt x="3007" y="14327"/>
                  </a:cubicBezTo>
                  <a:close/>
                  <a:moveTo>
                    <a:pt x="2399" y="14931"/>
                  </a:moveTo>
                  <a:cubicBezTo>
                    <a:pt x="2374" y="14931"/>
                    <a:pt x="2349" y="14941"/>
                    <a:pt x="2332" y="14962"/>
                  </a:cubicBezTo>
                  <a:cubicBezTo>
                    <a:pt x="2258" y="15052"/>
                    <a:pt x="2187" y="15147"/>
                    <a:pt x="2122" y="15241"/>
                  </a:cubicBezTo>
                  <a:cubicBezTo>
                    <a:pt x="2095" y="15281"/>
                    <a:pt x="2104" y="15334"/>
                    <a:pt x="2143" y="15361"/>
                  </a:cubicBezTo>
                  <a:cubicBezTo>
                    <a:pt x="2159" y="15371"/>
                    <a:pt x="2175" y="15375"/>
                    <a:pt x="2192" y="15375"/>
                  </a:cubicBezTo>
                  <a:cubicBezTo>
                    <a:pt x="2219" y="15375"/>
                    <a:pt x="2245" y="15363"/>
                    <a:pt x="2263" y="15339"/>
                  </a:cubicBezTo>
                  <a:cubicBezTo>
                    <a:pt x="2325" y="15247"/>
                    <a:pt x="2394" y="15158"/>
                    <a:pt x="2464" y="15071"/>
                  </a:cubicBezTo>
                  <a:cubicBezTo>
                    <a:pt x="2495" y="15034"/>
                    <a:pt x="2490" y="14980"/>
                    <a:pt x="2453" y="14950"/>
                  </a:cubicBezTo>
                  <a:cubicBezTo>
                    <a:pt x="2437" y="14937"/>
                    <a:pt x="2418" y="14931"/>
                    <a:pt x="2399" y="14931"/>
                  </a:cubicBezTo>
                  <a:close/>
                  <a:moveTo>
                    <a:pt x="25536" y="15018"/>
                  </a:moveTo>
                  <a:cubicBezTo>
                    <a:pt x="25498" y="15018"/>
                    <a:pt x="25464" y="15044"/>
                    <a:pt x="25453" y="15081"/>
                  </a:cubicBezTo>
                  <a:cubicBezTo>
                    <a:pt x="25423" y="15193"/>
                    <a:pt x="25397" y="15308"/>
                    <a:pt x="25375" y="15424"/>
                  </a:cubicBezTo>
                  <a:cubicBezTo>
                    <a:pt x="25367" y="15470"/>
                    <a:pt x="25397" y="15515"/>
                    <a:pt x="25444" y="15523"/>
                  </a:cubicBezTo>
                  <a:cubicBezTo>
                    <a:pt x="25448" y="15524"/>
                    <a:pt x="25455" y="15524"/>
                    <a:pt x="25460" y="15524"/>
                  </a:cubicBezTo>
                  <a:cubicBezTo>
                    <a:pt x="25500" y="15524"/>
                    <a:pt x="25537" y="15496"/>
                    <a:pt x="25545" y="15454"/>
                  </a:cubicBezTo>
                  <a:cubicBezTo>
                    <a:pt x="25565" y="15345"/>
                    <a:pt x="25589" y="15235"/>
                    <a:pt x="25620" y="15127"/>
                  </a:cubicBezTo>
                  <a:cubicBezTo>
                    <a:pt x="25631" y="15081"/>
                    <a:pt x="25605" y="15034"/>
                    <a:pt x="25559" y="15022"/>
                  </a:cubicBezTo>
                  <a:cubicBezTo>
                    <a:pt x="25551" y="15019"/>
                    <a:pt x="25543" y="15018"/>
                    <a:pt x="25536" y="15018"/>
                  </a:cubicBezTo>
                  <a:close/>
                  <a:moveTo>
                    <a:pt x="1925" y="15646"/>
                  </a:moveTo>
                  <a:cubicBezTo>
                    <a:pt x="1894" y="15646"/>
                    <a:pt x="1865" y="15662"/>
                    <a:pt x="1850" y="15691"/>
                  </a:cubicBezTo>
                  <a:cubicBezTo>
                    <a:pt x="1797" y="15793"/>
                    <a:pt x="1747" y="15899"/>
                    <a:pt x="1699" y="16008"/>
                  </a:cubicBezTo>
                  <a:cubicBezTo>
                    <a:pt x="1681" y="16051"/>
                    <a:pt x="1701" y="16102"/>
                    <a:pt x="1744" y="16120"/>
                  </a:cubicBezTo>
                  <a:cubicBezTo>
                    <a:pt x="1755" y="16125"/>
                    <a:pt x="1766" y="16128"/>
                    <a:pt x="1779" y="16128"/>
                  </a:cubicBezTo>
                  <a:cubicBezTo>
                    <a:pt x="1811" y="16128"/>
                    <a:pt x="1843" y="16109"/>
                    <a:pt x="1858" y="16075"/>
                  </a:cubicBezTo>
                  <a:cubicBezTo>
                    <a:pt x="1902" y="15971"/>
                    <a:pt x="1950" y="15869"/>
                    <a:pt x="2002" y="15771"/>
                  </a:cubicBezTo>
                  <a:cubicBezTo>
                    <a:pt x="2024" y="15729"/>
                    <a:pt x="2008" y="15677"/>
                    <a:pt x="1966" y="15656"/>
                  </a:cubicBezTo>
                  <a:cubicBezTo>
                    <a:pt x="1953" y="15649"/>
                    <a:pt x="1939" y="15646"/>
                    <a:pt x="1925" y="15646"/>
                  </a:cubicBezTo>
                  <a:close/>
                  <a:moveTo>
                    <a:pt x="25397" y="15864"/>
                  </a:moveTo>
                  <a:cubicBezTo>
                    <a:pt x="25352" y="15864"/>
                    <a:pt x="25312" y="15899"/>
                    <a:pt x="25309" y="15946"/>
                  </a:cubicBezTo>
                  <a:cubicBezTo>
                    <a:pt x="25304" y="16034"/>
                    <a:pt x="25301" y="16125"/>
                    <a:pt x="25301" y="16213"/>
                  </a:cubicBezTo>
                  <a:cubicBezTo>
                    <a:pt x="25301" y="16240"/>
                    <a:pt x="25301" y="16267"/>
                    <a:pt x="25301" y="16296"/>
                  </a:cubicBezTo>
                  <a:cubicBezTo>
                    <a:pt x="25303" y="16343"/>
                    <a:pt x="25341" y="16380"/>
                    <a:pt x="25388" y="16380"/>
                  </a:cubicBezTo>
                  <a:lnTo>
                    <a:pt x="25389" y="16380"/>
                  </a:lnTo>
                  <a:cubicBezTo>
                    <a:pt x="25437" y="16380"/>
                    <a:pt x="25474" y="16339"/>
                    <a:pt x="25474" y="16291"/>
                  </a:cubicBezTo>
                  <a:cubicBezTo>
                    <a:pt x="25472" y="16266"/>
                    <a:pt x="25472" y="16239"/>
                    <a:pt x="25472" y="16213"/>
                  </a:cubicBezTo>
                  <a:cubicBezTo>
                    <a:pt x="25472" y="16128"/>
                    <a:pt x="25476" y="16042"/>
                    <a:pt x="25480" y="15955"/>
                  </a:cubicBezTo>
                  <a:cubicBezTo>
                    <a:pt x="25484" y="15909"/>
                    <a:pt x="25448" y="15867"/>
                    <a:pt x="25400" y="15864"/>
                  </a:cubicBezTo>
                  <a:cubicBezTo>
                    <a:pt x="25399" y="15864"/>
                    <a:pt x="25398" y="15864"/>
                    <a:pt x="25397" y="15864"/>
                  </a:cubicBezTo>
                  <a:close/>
                  <a:moveTo>
                    <a:pt x="1597" y="16438"/>
                  </a:moveTo>
                  <a:cubicBezTo>
                    <a:pt x="1561" y="16438"/>
                    <a:pt x="1526" y="16460"/>
                    <a:pt x="1515" y="16496"/>
                  </a:cubicBezTo>
                  <a:cubicBezTo>
                    <a:pt x="1480" y="16604"/>
                    <a:pt x="1446" y="16716"/>
                    <a:pt x="1416" y="16831"/>
                  </a:cubicBezTo>
                  <a:cubicBezTo>
                    <a:pt x="1403" y="16876"/>
                    <a:pt x="1430" y="16924"/>
                    <a:pt x="1475" y="16935"/>
                  </a:cubicBezTo>
                  <a:cubicBezTo>
                    <a:pt x="1483" y="16938"/>
                    <a:pt x="1491" y="16938"/>
                    <a:pt x="1499" y="16938"/>
                  </a:cubicBezTo>
                  <a:cubicBezTo>
                    <a:pt x="1536" y="16938"/>
                    <a:pt x="1571" y="16914"/>
                    <a:pt x="1581" y="16876"/>
                  </a:cubicBezTo>
                  <a:cubicBezTo>
                    <a:pt x="1611" y="16764"/>
                    <a:pt x="1645" y="16653"/>
                    <a:pt x="1678" y="16551"/>
                  </a:cubicBezTo>
                  <a:cubicBezTo>
                    <a:pt x="1693" y="16506"/>
                    <a:pt x="1669" y="16456"/>
                    <a:pt x="1624" y="16442"/>
                  </a:cubicBezTo>
                  <a:cubicBezTo>
                    <a:pt x="1615" y="16439"/>
                    <a:pt x="1606" y="16438"/>
                    <a:pt x="1597" y="16438"/>
                  </a:cubicBezTo>
                  <a:close/>
                  <a:moveTo>
                    <a:pt x="25430" y="16721"/>
                  </a:moveTo>
                  <a:cubicBezTo>
                    <a:pt x="25426" y="16721"/>
                    <a:pt x="25422" y="16722"/>
                    <a:pt x="25418" y="16722"/>
                  </a:cubicBezTo>
                  <a:cubicBezTo>
                    <a:pt x="25372" y="16729"/>
                    <a:pt x="25340" y="16773"/>
                    <a:pt x="25346" y="16820"/>
                  </a:cubicBezTo>
                  <a:cubicBezTo>
                    <a:pt x="25364" y="16935"/>
                    <a:pt x="25386" y="17052"/>
                    <a:pt x="25413" y="17164"/>
                  </a:cubicBezTo>
                  <a:cubicBezTo>
                    <a:pt x="25423" y="17204"/>
                    <a:pt x="25458" y="17230"/>
                    <a:pt x="25496" y="17230"/>
                  </a:cubicBezTo>
                  <a:cubicBezTo>
                    <a:pt x="25504" y="17230"/>
                    <a:pt x="25511" y="17230"/>
                    <a:pt x="25517" y="17228"/>
                  </a:cubicBezTo>
                  <a:cubicBezTo>
                    <a:pt x="25564" y="17217"/>
                    <a:pt x="25593" y="17171"/>
                    <a:pt x="25581" y="17124"/>
                  </a:cubicBezTo>
                  <a:cubicBezTo>
                    <a:pt x="25554" y="17015"/>
                    <a:pt x="25533" y="16905"/>
                    <a:pt x="25516" y="16794"/>
                  </a:cubicBezTo>
                  <a:cubicBezTo>
                    <a:pt x="25510" y="16752"/>
                    <a:pt x="25472" y="16721"/>
                    <a:pt x="25430" y="16721"/>
                  </a:cubicBezTo>
                  <a:close/>
                  <a:moveTo>
                    <a:pt x="1377" y="17268"/>
                  </a:moveTo>
                  <a:cubicBezTo>
                    <a:pt x="1339" y="17268"/>
                    <a:pt x="1302" y="17295"/>
                    <a:pt x="1294" y="17336"/>
                  </a:cubicBezTo>
                  <a:cubicBezTo>
                    <a:pt x="1270" y="17449"/>
                    <a:pt x="1247" y="17563"/>
                    <a:pt x="1228" y="17677"/>
                  </a:cubicBezTo>
                  <a:cubicBezTo>
                    <a:pt x="1219" y="17723"/>
                    <a:pt x="1251" y="17768"/>
                    <a:pt x="1297" y="17776"/>
                  </a:cubicBezTo>
                  <a:cubicBezTo>
                    <a:pt x="1302" y="17777"/>
                    <a:pt x="1307" y="17777"/>
                    <a:pt x="1313" y="17777"/>
                  </a:cubicBezTo>
                  <a:cubicBezTo>
                    <a:pt x="1353" y="17777"/>
                    <a:pt x="1390" y="17749"/>
                    <a:pt x="1396" y="17707"/>
                  </a:cubicBezTo>
                  <a:cubicBezTo>
                    <a:pt x="1417" y="17595"/>
                    <a:pt x="1438" y="17483"/>
                    <a:pt x="1462" y="17371"/>
                  </a:cubicBezTo>
                  <a:cubicBezTo>
                    <a:pt x="1472" y="17326"/>
                    <a:pt x="1443" y="17279"/>
                    <a:pt x="1395" y="17270"/>
                  </a:cubicBezTo>
                  <a:cubicBezTo>
                    <a:pt x="1389" y="17269"/>
                    <a:pt x="1383" y="17268"/>
                    <a:pt x="1377" y="17268"/>
                  </a:cubicBezTo>
                  <a:close/>
                  <a:moveTo>
                    <a:pt x="25653" y="17549"/>
                  </a:moveTo>
                  <a:cubicBezTo>
                    <a:pt x="25643" y="17549"/>
                    <a:pt x="25632" y="17551"/>
                    <a:pt x="25621" y="17555"/>
                  </a:cubicBezTo>
                  <a:cubicBezTo>
                    <a:pt x="25578" y="17573"/>
                    <a:pt x="25556" y="17622"/>
                    <a:pt x="25573" y="17667"/>
                  </a:cubicBezTo>
                  <a:cubicBezTo>
                    <a:pt x="25581" y="17686"/>
                    <a:pt x="25589" y="17707"/>
                    <a:pt x="25599" y="17726"/>
                  </a:cubicBezTo>
                  <a:cubicBezTo>
                    <a:pt x="25634" y="17813"/>
                    <a:pt x="25674" y="17899"/>
                    <a:pt x="25717" y="17986"/>
                  </a:cubicBezTo>
                  <a:cubicBezTo>
                    <a:pt x="25732" y="18016"/>
                    <a:pt x="25762" y="18034"/>
                    <a:pt x="25794" y="18034"/>
                  </a:cubicBezTo>
                  <a:cubicBezTo>
                    <a:pt x="25807" y="18034"/>
                    <a:pt x="25820" y="18030"/>
                    <a:pt x="25833" y="18024"/>
                  </a:cubicBezTo>
                  <a:cubicBezTo>
                    <a:pt x="25874" y="18003"/>
                    <a:pt x="25892" y="17952"/>
                    <a:pt x="25871" y="17909"/>
                  </a:cubicBezTo>
                  <a:cubicBezTo>
                    <a:pt x="25830" y="17826"/>
                    <a:pt x="25791" y="17742"/>
                    <a:pt x="25756" y="17661"/>
                  </a:cubicBezTo>
                  <a:cubicBezTo>
                    <a:pt x="25749" y="17641"/>
                    <a:pt x="25740" y="17622"/>
                    <a:pt x="25733" y="17603"/>
                  </a:cubicBezTo>
                  <a:cubicBezTo>
                    <a:pt x="25720" y="17569"/>
                    <a:pt x="25687" y="17549"/>
                    <a:pt x="25653" y="17549"/>
                  </a:cubicBezTo>
                  <a:close/>
                  <a:moveTo>
                    <a:pt x="1227" y="18114"/>
                  </a:moveTo>
                  <a:cubicBezTo>
                    <a:pt x="1186" y="18114"/>
                    <a:pt x="1151" y="18146"/>
                    <a:pt x="1143" y="18187"/>
                  </a:cubicBezTo>
                  <a:cubicBezTo>
                    <a:pt x="1126" y="18301"/>
                    <a:pt x="1110" y="18415"/>
                    <a:pt x="1094" y="18529"/>
                  </a:cubicBezTo>
                  <a:cubicBezTo>
                    <a:pt x="1087" y="18575"/>
                    <a:pt x="1119" y="18618"/>
                    <a:pt x="1167" y="18625"/>
                  </a:cubicBezTo>
                  <a:cubicBezTo>
                    <a:pt x="1171" y="18626"/>
                    <a:pt x="1175" y="18626"/>
                    <a:pt x="1179" y="18626"/>
                  </a:cubicBezTo>
                  <a:cubicBezTo>
                    <a:pt x="1220" y="18626"/>
                    <a:pt x="1257" y="18596"/>
                    <a:pt x="1263" y="18553"/>
                  </a:cubicBezTo>
                  <a:cubicBezTo>
                    <a:pt x="1280" y="18439"/>
                    <a:pt x="1297" y="18327"/>
                    <a:pt x="1313" y="18213"/>
                  </a:cubicBezTo>
                  <a:cubicBezTo>
                    <a:pt x="1321" y="18167"/>
                    <a:pt x="1289" y="18122"/>
                    <a:pt x="1241" y="18115"/>
                  </a:cubicBezTo>
                  <a:cubicBezTo>
                    <a:pt x="1236" y="18115"/>
                    <a:pt x="1232" y="18114"/>
                    <a:pt x="1227" y="18114"/>
                  </a:cubicBezTo>
                  <a:close/>
                  <a:moveTo>
                    <a:pt x="26048" y="18311"/>
                  </a:moveTo>
                  <a:cubicBezTo>
                    <a:pt x="26032" y="18311"/>
                    <a:pt x="26017" y="18315"/>
                    <a:pt x="26003" y="18324"/>
                  </a:cubicBezTo>
                  <a:cubicBezTo>
                    <a:pt x="25961" y="18349"/>
                    <a:pt x="25950" y="18402"/>
                    <a:pt x="25975" y="18442"/>
                  </a:cubicBezTo>
                  <a:cubicBezTo>
                    <a:pt x="26035" y="18537"/>
                    <a:pt x="26097" y="18633"/>
                    <a:pt x="26167" y="18732"/>
                  </a:cubicBezTo>
                  <a:cubicBezTo>
                    <a:pt x="26183" y="18756"/>
                    <a:pt x="26211" y="18769"/>
                    <a:pt x="26238" y="18769"/>
                  </a:cubicBezTo>
                  <a:cubicBezTo>
                    <a:pt x="26254" y="18769"/>
                    <a:pt x="26272" y="18764"/>
                    <a:pt x="26286" y="18754"/>
                  </a:cubicBezTo>
                  <a:cubicBezTo>
                    <a:pt x="26324" y="18727"/>
                    <a:pt x="26334" y="18673"/>
                    <a:pt x="26308" y="18634"/>
                  </a:cubicBezTo>
                  <a:cubicBezTo>
                    <a:pt x="26239" y="18537"/>
                    <a:pt x="26179" y="18444"/>
                    <a:pt x="26121" y="18351"/>
                  </a:cubicBezTo>
                  <a:cubicBezTo>
                    <a:pt x="26104" y="18325"/>
                    <a:pt x="26076" y="18311"/>
                    <a:pt x="26048" y="18311"/>
                  </a:cubicBezTo>
                  <a:close/>
                  <a:moveTo>
                    <a:pt x="26543" y="19013"/>
                  </a:moveTo>
                  <a:cubicBezTo>
                    <a:pt x="26525" y="19013"/>
                    <a:pt x="26506" y="19019"/>
                    <a:pt x="26491" y="19031"/>
                  </a:cubicBezTo>
                  <a:cubicBezTo>
                    <a:pt x="26452" y="19060"/>
                    <a:pt x="26446" y="19113"/>
                    <a:pt x="26475" y="19151"/>
                  </a:cubicBezTo>
                  <a:cubicBezTo>
                    <a:pt x="26545" y="19243"/>
                    <a:pt x="26616" y="19332"/>
                    <a:pt x="26688" y="19424"/>
                  </a:cubicBezTo>
                  <a:cubicBezTo>
                    <a:pt x="26704" y="19444"/>
                    <a:pt x="26730" y="19456"/>
                    <a:pt x="26755" y="19456"/>
                  </a:cubicBezTo>
                  <a:cubicBezTo>
                    <a:pt x="26774" y="19456"/>
                    <a:pt x="26794" y="19449"/>
                    <a:pt x="26808" y="19436"/>
                  </a:cubicBezTo>
                  <a:cubicBezTo>
                    <a:pt x="26846" y="19408"/>
                    <a:pt x="26851" y="19353"/>
                    <a:pt x="26822" y="19316"/>
                  </a:cubicBezTo>
                  <a:cubicBezTo>
                    <a:pt x="26750" y="19227"/>
                    <a:pt x="26680" y="19137"/>
                    <a:pt x="26611" y="19047"/>
                  </a:cubicBezTo>
                  <a:cubicBezTo>
                    <a:pt x="26594" y="19025"/>
                    <a:pt x="26569" y="19013"/>
                    <a:pt x="26543" y="19013"/>
                  </a:cubicBezTo>
                  <a:close/>
                  <a:moveTo>
                    <a:pt x="1107" y="18965"/>
                  </a:moveTo>
                  <a:cubicBezTo>
                    <a:pt x="1064" y="18965"/>
                    <a:pt x="1028" y="18995"/>
                    <a:pt x="1022" y="19039"/>
                  </a:cubicBezTo>
                  <a:lnTo>
                    <a:pt x="974" y="19379"/>
                  </a:lnTo>
                  <a:cubicBezTo>
                    <a:pt x="967" y="19427"/>
                    <a:pt x="1001" y="19470"/>
                    <a:pt x="1047" y="19476"/>
                  </a:cubicBezTo>
                  <a:lnTo>
                    <a:pt x="1059" y="19476"/>
                  </a:lnTo>
                  <a:cubicBezTo>
                    <a:pt x="1102" y="19476"/>
                    <a:pt x="1139" y="19446"/>
                    <a:pt x="1145" y="19403"/>
                  </a:cubicBezTo>
                  <a:lnTo>
                    <a:pt x="1191" y="19063"/>
                  </a:lnTo>
                  <a:cubicBezTo>
                    <a:pt x="1199" y="19015"/>
                    <a:pt x="1166" y="18972"/>
                    <a:pt x="1119" y="18966"/>
                  </a:cubicBezTo>
                  <a:cubicBezTo>
                    <a:pt x="1115" y="18965"/>
                    <a:pt x="1111" y="18965"/>
                    <a:pt x="1107" y="18965"/>
                  </a:cubicBezTo>
                  <a:close/>
                  <a:moveTo>
                    <a:pt x="27079" y="19685"/>
                  </a:moveTo>
                  <a:cubicBezTo>
                    <a:pt x="27059" y="19685"/>
                    <a:pt x="27040" y="19691"/>
                    <a:pt x="27024" y="19704"/>
                  </a:cubicBezTo>
                  <a:cubicBezTo>
                    <a:pt x="26987" y="19734"/>
                    <a:pt x="26981" y="19787"/>
                    <a:pt x="27011" y="19826"/>
                  </a:cubicBezTo>
                  <a:cubicBezTo>
                    <a:pt x="27083" y="19914"/>
                    <a:pt x="27154" y="20003"/>
                    <a:pt x="27224" y="20093"/>
                  </a:cubicBezTo>
                  <a:cubicBezTo>
                    <a:pt x="27242" y="20115"/>
                    <a:pt x="27268" y="20127"/>
                    <a:pt x="27292" y="20127"/>
                  </a:cubicBezTo>
                  <a:cubicBezTo>
                    <a:pt x="27311" y="20127"/>
                    <a:pt x="27330" y="20120"/>
                    <a:pt x="27346" y="20107"/>
                  </a:cubicBezTo>
                  <a:cubicBezTo>
                    <a:pt x="27383" y="20079"/>
                    <a:pt x="27389" y="20024"/>
                    <a:pt x="27360" y="19987"/>
                  </a:cubicBezTo>
                  <a:cubicBezTo>
                    <a:pt x="27288" y="19896"/>
                    <a:pt x="27218" y="19806"/>
                    <a:pt x="27146" y="19717"/>
                  </a:cubicBezTo>
                  <a:cubicBezTo>
                    <a:pt x="27129" y="19696"/>
                    <a:pt x="27104" y="19685"/>
                    <a:pt x="27079" y="19685"/>
                  </a:cubicBezTo>
                  <a:close/>
                  <a:moveTo>
                    <a:pt x="987" y="19815"/>
                  </a:moveTo>
                  <a:cubicBezTo>
                    <a:pt x="946" y="19815"/>
                    <a:pt x="909" y="19846"/>
                    <a:pt x="902" y="19890"/>
                  </a:cubicBezTo>
                  <a:lnTo>
                    <a:pt x="855" y="20229"/>
                  </a:lnTo>
                  <a:cubicBezTo>
                    <a:pt x="847" y="20277"/>
                    <a:pt x="881" y="20320"/>
                    <a:pt x="927" y="20327"/>
                  </a:cubicBezTo>
                  <a:cubicBezTo>
                    <a:pt x="932" y="20327"/>
                    <a:pt x="935" y="20328"/>
                    <a:pt x="940" y="20328"/>
                  </a:cubicBezTo>
                  <a:cubicBezTo>
                    <a:pt x="982" y="20328"/>
                    <a:pt x="1018" y="20296"/>
                    <a:pt x="1025" y="20253"/>
                  </a:cubicBezTo>
                  <a:lnTo>
                    <a:pt x="1073" y="19914"/>
                  </a:lnTo>
                  <a:cubicBezTo>
                    <a:pt x="1079" y="19867"/>
                    <a:pt x="1046" y="19822"/>
                    <a:pt x="999" y="19816"/>
                  </a:cubicBezTo>
                  <a:cubicBezTo>
                    <a:pt x="995" y="19815"/>
                    <a:pt x="991" y="19815"/>
                    <a:pt x="987" y="19815"/>
                  </a:cubicBezTo>
                  <a:close/>
                  <a:moveTo>
                    <a:pt x="27602" y="20366"/>
                  </a:moveTo>
                  <a:cubicBezTo>
                    <a:pt x="27585" y="20366"/>
                    <a:pt x="27568" y="20371"/>
                    <a:pt x="27553" y="20381"/>
                  </a:cubicBezTo>
                  <a:cubicBezTo>
                    <a:pt x="27514" y="20410"/>
                    <a:pt x="27505" y="20463"/>
                    <a:pt x="27533" y="20501"/>
                  </a:cubicBezTo>
                  <a:cubicBezTo>
                    <a:pt x="27604" y="20599"/>
                    <a:pt x="27666" y="20690"/>
                    <a:pt x="27726" y="20782"/>
                  </a:cubicBezTo>
                  <a:cubicBezTo>
                    <a:pt x="27742" y="20806"/>
                    <a:pt x="27770" y="20820"/>
                    <a:pt x="27798" y="20820"/>
                  </a:cubicBezTo>
                  <a:cubicBezTo>
                    <a:pt x="27814" y="20820"/>
                    <a:pt x="27830" y="20815"/>
                    <a:pt x="27844" y="20806"/>
                  </a:cubicBezTo>
                  <a:cubicBezTo>
                    <a:pt x="27884" y="20780"/>
                    <a:pt x="27895" y="20727"/>
                    <a:pt x="27870" y="20687"/>
                  </a:cubicBezTo>
                  <a:cubicBezTo>
                    <a:pt x="27809" y="20594"/>
                    <a:pt x="27745" y="20501"/>
                    <a:pt x="27673" y="20400"/>
                  </a:cubicBezTo>
                  <a:cubicBezTo>
                    <a:pt x="27656" y="20378"/>
                    <a:pt x="27629" y="20366"/>
                    <a:pt x="27602" y="20366"/>
                  </a:cubicBezTo>
                  <a:close/>
                  <a:moveTo>
                    <a:pt x="865" y="20667"/>
                  </a:moveTo>
                  <a:cubicBezTo>
                    <a:pt x="824" y="20667"/>
                    <a:pt x="789" y="20698"/>
                    <a:pt x="783" y="20740"/>
                  </a:cubicBezTo>
                  <a:lnTo>
                    <a:pt x="735" y="21081"/>
                  </a:lnTo>
                  <a:cubicBezTo>
                    <a:pt x="729" y="21127"/>
                    <a:pt x="761" y="21171"/>
                    <a:pt x="809" y="21177"/>
                  </a:cubicBezTo>
                  <a:cubicBezTo>
                    <a:pt x="812" y="21179"/>
                    <a:pt x="817" y="21179"/>
                    <a:pt x="820" y="21179"/>
                  </a:cubicBezTo>
                  <a:cubicBezTo>
                    <a:pt x="862" y="21179"/>
                    <a:pt x="898" y="21147"/>
                    <a:pt x="905" y="21105"/>
                  </a:cubicBezTo>
                  <a:lnTo>
                    <a:pt x="953" y="20764"/>
                  </a:lnTo>
                  <a:cubicBezTo>
                    <a:pt x="959" y="20718"/>
                    <a:pt x="927" y="20674"/>
                    <a:pt x="879" y="20668"/>
                  </a:cubicBezTo>
                  <a:cubicBezTo>
                    <a:pt x="875" y="20667"/>
                    <a:pt x="870" y="20667"/>
                    <a:pt x="865" y="20667"/>
                  </a:cubicBezTo>
                  <a:close/>
                  <a:moveTo>
                    <a:pt x="28061" y="21092"/>
                  </a:moveTo>
                  <a:cubicBezTo>
                    <a:pt x="28048" y="21092"/>
                    <a:pt x="28033" y="21095"/>
                    <a:pt x="28020" y="21102"/>
                  </a:cubicBezTo>
                  <a:cubicBezTo>
                    <a:pt x="27979" y="21124"/>
                    <a:pt x="27963" y="21176"/>
                    <a:pt x="27985" y="21217"/>
                  </a:cubicBezTo>
                  <a:cubicBezTo>
                    <a:pt x="28039" y="21320"/>
                    <a:pt x="28087" y="21422"/>
                    <a:pt x="28131" y="21521"/>
                  </a:cubicBezTo>
                  <a:cubicBezTo>
                    <a:pt x="28143" y="21553"/>
                    <a:pt x="28176" y="21573"/>
                    <a:pt x="28209" y="21573"/>
                  </a:cubicBezTo>
                  <a:cubicBezTo>
                    <a:pt x="28220" y="21573"/>
                    <a:pt x="28232" y="21571"/>
                    <a:pt x="28243" y="21566"/>
                  </a:cubicBezTo>
                  <a:cubicBezTo>
                    <a:pt x="28286" y="21547"/>
                    <a:pt x="28307" y="21497"/>
                    <a:pt x="28288" y="21454"/>
                  </a:cubicBezTo>
                  <a:cubicBezTo>
                    <a:pt x="28244" y="21350"/>
                    <a:pt x="28193" y="21243"/>
                    <a:pt x="28137" y="21137"/>
                  </a:cubicBezTo>
                  <a:cubicBezTo>
                    <a:pt x="28122" y="21108"/>
                    <a:pt x="28092" y="21092"/>
                    <a:pt x="28061" y="21092"/>
                  </a:cubicBezTo>
                  <a:close/>
                  <a:moveTo>
                    <a:pt x="7379" y="21545"/>
                  </a:moveTo>
                  <a:cubicBezTo>
                    <a:pt x="7262" y="21549"/>
                    <a:pt x="7145" y="21553"/>
                    <a:pt x="7031" y="21563"/>
                  </a:cubicBezTo>
                  <a:cubicBezTo>
                    <a:pt x="6983" y="21566"/>
                    <a:pt x="6948" y="21608"/>
                    <a:pt x="6951" y="21654"/>
                  </a:cubicBezTo>
                  <a:cubicBezTo>
                    <a:pt x="6956" y="21699"/>
                    <a:pt x="6993" y="21734"/>
                    <a:pt x="7038" y="21734"/>
                  </a:cubicBezTo>
                  <a:lnTo>
                    <a:pt x="7044" y="21734"/>
                  </a:lnTo>
                  <a:cubicBezTo>
                    <a:pt x="7155" y="21725"/>
                    <a:pt x="7270" y="21720"/>
                    <a:pt x="7382" y="21717"/>
                  </a:cubicBezTo>
                  <a:cubicBezTo>
                    <a:pt x="7430" y="21717"/>
                    <a:pt x="7467" y="21677"/>
                    <a:pt x="7467" y="21630"/>
                  </a:cubicBezTo>
                  <a:cubicBezTo>
                    <a:pt x="7465" y="21582"/>
                    <a:pt x="7425" y="21547"/>
                    <a:pt x="7379" y="21545"/>
                  </a:cubicBezTo>
                  <a:close/>
                  <a:moveTo>
                    <a:pt x="7895" y="21553"/>
                  </a:moveTo>
                  <a:cubicBezTo>
                    <a:pt x="7848" y="21553"/>
                    <a:pt x="7813" y="21589"/>
                    <a:pt x="7810" y="21635"/>
                  </a:cubicBezTo>
                  <a:cubicBezTo>
                    <a:pt x="7808" y="21683"/>
                    <a:pt x="7843" y="21723"/>
                    <a:pt x="7891" y="21725"/>
                  </a:cubicBezTo>
                  <a:cubicBezTo>
                    <a:pt x="8000" y="21731"/>
                    <a:pt x="8114" y="21739"/>
                    <a:pt x="8231" y="21750"/>
                  </a:cubicBezTo>
                  <a:lnTo>
                    <a:pt x="8239" y="21750"/>
                  </a:lnTo>
                  <a:cubicBezTo>
                    <a:pt x="8282" y="21750"/>
                    <a:pt x="8321" y="21718"/>
                    <a:pt x="8324" y="21674"/>
                  </a:cubicBezTo>
                  <a:cubicBezTo>
                    <a:pt x="8329" y="21625"/>
                    <a:pt x="8293" y="21584"/>
                    <a:pt x="8247" y="21579"/>
                  </a:cubicBezTo>
                  <a:cubicBezTo>
                    <a:pt x="8128" y="21568"/>
                    <a:pt x="8012" y="21560"/>
                    <a:pt x="7901" y="21553"/>
                  </a:cubicBezTo>
                  <a:cubicBezTo>
                    <a:pt x="7899" y="21553"/>
                    <a:pt x="7897" y="21553"/>
                    <a:pt x="7895" y="21553"/>
                  </a:cubicBezTo>
                  <a:close/>
                  <a:moveTo>
                    <a:pt x="6527" y="21624"/>
                  </a:moveTo>
                  <a:cubicBezTo>
                    <a:pt x="6522" y="21624"/>
                    <a:pt x="6517" y="21625"/>
                    <a:pt x="6513" y="21625"/>
                  </a:cubicBezTo>
                  <a:cubicBezTo>
                    <a:pt x="6399" y="21645"/>
                    <a:pt x="6284" y="21666"/>
                    <a:pt x="6170" y="21691"/>
                  </a:cubicBezTo>
                  <a:cubicBezTo>
                    <a:pt x="6124" y="21702"/>
                    <a:pt x="6095" y="21747"/>
                    <a:pt x="6104" y="21794"/>
                  </a:cubicBezTo>
                  <a:cubicBezTo>
                    <a:pt x="6114" y="21834"/>
                    <a:pt x="6149" y="21861"/>
                    <a:pt x="6189" y="21861"/>
                  </a:cubicBezTo>
                  <a:cubicBezTo>
                    <a:pt x="6196" y="21861"/>
                    <a:pt x="6202" y="21861"/>
                    <a:pt x="6207" y="21859"/>
                  </a:cubicBezTo>
                  <a:cubicBezTo>
                    <a:pt x="6319" y="21835"/>
                    <a:pt x="6429" y="21813"/>
                    <a:pt x="6540" y="21795"/>
                  </a:cubicBezTo>
                  <a:cubicBezTo>
                    <a:pt x="6586" y="21787"/>
                    <a:pt x="6618" y="21742"/>
                    <a:pt x="6610" y="21696"/>
                  </a:cubicBezTo>
                  <a:cubicBezTo>
                    <a:pt x="6603" y="21654"/>
                    <a:pt x="6568" y="21624"/>
                    <a:pt x="6527" y="21624"/>
                  </a:cubicBezTo>
                  <a:close/>
                  <a:moveTo>
                    <a:pt x="8751" y="21642"/>
                  </a:moveTo>
                  <a:cubicBezTo>
                    <a:pt x="8709" y="21642"/>
                    <a:pt x="8671" y="21673"/>
                    <a:pt x="8665" y="21715"/>
                  </a:cubicBezTo>
                  <a:cubicBezTo>
                    <a:pt x="8658" y="21762"/>
                    <a:pt x="8690" y="21806"/>
                    <a:pt x="8737" y="21813"/>
                  </a:cubicBezTo>
                  <a:cubicBezTo>
                    <a:pt x="8849" y="21829"/>
                    <a:pt x="8963" y="21848"/>
                    <a:pt x="9075" y="21867"/>
                  </a:cubicBezTo>
                  <a:cubicBezTo>
                    <a:pt x="9080" y="21869"/>
                    <a:pt x="9084" y="21869"/>
                    <a:pt x="9089" y="21869"/>
                  </a:cubicBezTo>
                  <a:cubicBezTo>
                    <a:pt x="9131" y="21869"/>
                    <a:pt x="9166" y="21840"/>
                    <a:pt x="9174" y="21798"/>
                  </a:cubicBezTo>
                  <a:cubicBezTo>
                    <a:pt x="9182" y="21752"/>
                    <a:pt x="9150" y="21707"/>
                    <a:pt x="9104" y="21699"/>
                  </a:cubicBezTo>
                  <a:cubicBezTo>
                    <a:pt x="8990" y="21678"/>
                    <a:pt x="8876" y="21659"/>
                    <a:pt x="8763" y="21643"/>
                  </a:cubicBezTo>
                  <a:cubicBezTo>
                    <a:pt x="8759" y="21643"/>
                    <a:pt x="8755" y="21642"/>
                    <a:pt x="8751" y="21642"/>
                  </a:cubicBezTo>
                  <a:close/>
                  <a:moveTo>
                    <a:pt x="748" y="21517"/>
                  </a:moveTo>
                  <a:cubicBezTo>
                    <a:pt x="706" y="21517"/>
                    <a:pt x="669" y="21548"/>
                    <a:pt x="663" y="21592"/>
                  </a:cubicBezTo>
                  <a:lnTo>
                    <a:pt x="615" y="21931"/>
                  </a:lnTo>
                  <a:cubicBezTo>
                    <a:pt x="609" y="21978"/>
                    <a:pt x="642" y="22023"/>
                    <a:pt x="689" y="22029"/>
                  </a:cubicBezTo>
                  <a:lnTo>
                    <a:pt x="700" y="22029"/>
                  </a:lnTo>
                  <a:cubicBezTo>
                    <a:pt x="743" y="22029"/>
                    <a:pt x="780" y="21999"/>
                    <a:pt x="786" y="21955"/>
                  </a:cubicBezTo>
                  <a:lnTo>
                    <a:pt x="833" y="21616"/>
                  </a:lnTo>
                  <a:cubicBezTo>
                    <a:pt x="841" y="21568"/>
                    <a:pt x="807" y="21525"/>
                    <a:pt x="761" y="21518"/>
                  </a:cubicBezTo>
                  <a:cubicBezTo>
                    <a:pt x="757" y="21518"/>
                    <a:pt x="752" y="21517"/>
                    <a:pt x="748" y="21517"/>
                  </a:cubicBezTo>
                  <a:close/>
                  <a:moveTo>
                    <a:pt x="9596" y="21795"/>
                  </a:moveTo>
                  <a:cubicBezTo>
                    <a:pt x="9555" y="21795"/>
                    <a:pt x="9519" y="21823"/>
                    <a:pt x="9510" y="21862"/>
                  </a:cubicBezTo>
                  <a:cubicBezTo>
                    <a:pt x="9501" y="21909"/>
                    <a:pt x="9531" y="21955"/>
                    <a:pt x="9578" y="21965"/>
                  </a:cubicBezTo>
                  <a:cubicBezTo>
                    <a:pt x="9690" y="21987"/>
                    <a:pt x="9800" y="22013"/>
                    <a:pt x="9912" y="22037"/>
                  </a:cubicBezTo>
                  <a:cubicBezTo>
                    <a:pt x="9919" y="22039"/>
                    <a:pt x="9925" y="22040"/>
                    <a:pt x="9932" y="22040"/>
                  </a:cubicBezTo>
                  <a:cubicBezTo>
                    <a:pt x="9970" y="22040"/>
                    <a:pt x="10005" y="22013"/>
                    <a:pt x="10015" y="21973"/>
                  </a:cubicBezTo>
                  <a:cubicBezTo>
                    <a:pt x="10026" y="21927"/>
                    <a:pt x="9996" y="21880"/>
                    <a:pt x="9949" y="21870"/>
                  </a:cubicBezTo>
                  <a:cubicBezTo>
                    <a:pt x="9837" y="21845"/>
                    <a:pt x="9725" y="21821"/>
                    <a:pt x="9613" y="21797"/>
                  </a:cubicBezTo>
                  <a:cubicBezTo>
                    <a:pt x="9607" y="21796"/>
                    <a:pt x="9601" y="21795"/>
                    <a:pt x="9596" y="21795"/>
                  </a:cubicBezTo>
                  <a:close/>
                  <a:moveTo>
                    <a:pt x="5691" y="21822"/>
                  </a:moveTo>
                  <a:cubicBezTo>
                    <a:pt x="5683" y="21822"/>
                    <a:pt x="5674" y="21823"/>
                    <a:pt x="5666" y="21826"/>
                  </a:cubicBezTo>
                  <a:cubicBezTo>
                    <a:pt x="5557" y="21859"/>
                    <a:pt x="5446" y="21896"/>
                    <a:pt x="5336" y="21936"/>
                  </a:cubicBezTo>
                  <a:cubicBezTo>
                    <a:pt x="5291" y="21952"/>
                    <a:pt x="5268" y="22002"/>
                    <a:pt x="5284" y="22047"/>
                  </a:cubicBezTo>
                  <a:cubicBezTo>
                    <a:pt x="5297" y="22082"/>
                    <a:pt x="5331" y="22103"/>
                    <a:pt x="5366" y="22103"/>
                  </a:cubicBezTo>
                  <a:cubicBezTo>
                    <a:pt x="5376" y="22103"/>
                    <a:pt x="5385" y="22101"/>
                    <a:pt x="5395" y="22098"/>
                  </a:cubicBezTo>
                  <a:cubicBezTo>
                    <a:pt x="5502" y="22059"/>
                    <a:pt x="5610" y="22023"/>
                    <a:pt x="5717" y="21991"/>
                  </a:cubicBezTo>
                  <a:cubicBezTo>
                    <a:pt x="5762" y="21976"/>
                    <a:pt x="5787" y="21928"/>
                    <a:pt x="5773" y="21882"/>
                  </a:cubicBezTo>
                  <a:cubicBezTo>
                    <a:pt x="5762" y="21845"/>
                    <a:pt x="5728" y="21822"/>
                    <a:pt x="5691" y="21822"/>
                  </a:cubicBezTo>
                  <a:close/>
                  <a:moveTo>
                    <a:pt x="10433" y="21983"/>
                  </a:moveTo>
                  <a:cubicBezTo>
                    <a:pt x="10394" y="21983"/>
                    <a:pt x="10359" y="22010"/>
                    <a:pt x="10349" y="22050"/>
                  </a:cubicBezTo>
                  <a:cubicBezTo>
                    <a:pt x="10338" y="22096"/>
                    <a:pt x="10367" y="22143"/>
                    <a:pt x="10414" y="22152"/>
                  </a:cubicBezTo>
                  <a:lnTo>
                    <a:pt x="10748" y="22231"/>
                  </a:lnTo>
                  <a:cubicBezTo>
                    <a:pt x="10755" y="22232"/>
                    <a:pt x="10761" y="22234"/>
                    <a:pt x="10767" y="22234"/>
                  </a:cubicBezTo>
                  <a:cubicBezTo>
                    <a:pt x="10807" y="22234"/>
                    <a:pt x="10843" y="22207"/>
                    <a:pt x="10852" y="22167"/>
                  </a:cubicBezTo>
                  <a:cubicBezTo>
                    <a:pt x="10862" y="22122"/>
                    <a:pt x="10835" y="22075"/>
                    <a:pt x="10788" y="22064"/>
                  </a:cubicBezTo>
                  <a:lnTo>
                    <a:pt x="10454" y="21986"/>
                  </a:lnTo>
                  <a:cubicBezTo>
                    <a:pt x="10447" y="21984"/>
                    <a:pt x="10440" y="21983"/>
                    <a:pt x="10433" y="21983"/>
                  </a:cubicBezTo>
                  <a:close/>
                  <a:moveTo>
                    <a:pt x="28375" y="21887"/>
                  </a:moveTo>
                  <a:cubicBezTo>
                    <a:pt x="28369" y="21887"/>
                    <a:pt x="28362" y="21888"/>
                    <a:pt x="28355" y="21890"/>
                  </a:cubicBezTo>
                  <a:cubicBezTo>
                    <a:pt x="28308" y="21903"/>
                    <a:pt x="28281" y="21949"/>
                    <a:pt x="28292" y="21995"/>
                  </a:cubicBezTo>
                  <a:cubicBezTo>
                    <a:pt x="28321" y="22104"/>
                    <a:pt x="28342" y="22213"/>
                    <a:pt x="28358" y="22322"/>
                  </a:cubicBezTo>
                  <a:cubicBezTo>
                    <a:pt x="28364" y="22365"/>
                    <a:pt x="28401" y="22396"/>
                    <a:pt x="28443" y="22396"/>
                  </a:cubicBezTo>
                  <a:lnTo>
                    <a:pt x="28454" y="22396"/>
                  </a:lnTo>
                  <a:cubicBezTo>
                    <a:pt x="28502" y="22389"/>
                    <a:pt x="28534" y="22344"/>
                    <a:pt x="28528" y="22298"/>
                  </a:cubicBezTo>
                  <a:cubicBezTo>
                    <a:pt x="28512" y="22183"/>
                    <a:pt x="28489" y="22067"/>
                    <a:pt x="28459" y="21952"/>
                  </a:cubicBezTo>
                  <a:cubicBezTo>
                    <a:pt x="28449" y="21913"/>
                    <a:pt x="28413" y="21887"/>
                    <a:pt x="28375" y="21887"/>
                  </a:cubicBezTo>
                  <a:close/>
                  <a:moveTo>
                    <a:pt x="11271" y="22178"/>
                  </a:moveTo>
                  <a:cubicBezTo>
                    <a:pt x="11232" y="22178"/>
                    <a:pt x="11195" y="22205"/>
                    <a:pt x="11187" y="22245"/>
                  </a:cubicBezTo>
                  <a:cubicBezTo>
                    <a:pt x="11176" y="22292"/>
                    <a:pt x="11205" y="22338"/>
                    <a:pt x="11251" y="22348"/>
                  </a:cubicBezTo>
                  <a:cubicBezTo>
                    <a:pt x="11363" y="22373"/>
                    <a:pt x="11477" y="22397"/>
                    <a:pt x="11589" y="22421"/>
                  </a:cubicBezTo>
                  <a:cubicBezTo>
                    <a:pt x="11594" y="22423"/>
                    <a:pt x="11600" y="22423"/>
                    <a:pt x="11607" y="22423"/>
                  </a:cubicBezTo>
                  <a:cubicBezTo>
                    <a:pt x="11647" y="22423"/>
                    <a:pt x="11682" y="22396"/>
                    <a:pt x="11690" y="22356"/>
                  </a:cubicBezTo>
                  <a:cubicBezTo>
                    <a:pt x="11699" y="22309"/>
                    <a:pt x="11671" y="22263"/>
                    <a:pt x="11624" y="22253"/>
                  </a:cubicBezTo>
                  <a:cubicBezTo>
                    <a:pt x="11512" y="22231"/>
                    <a:pt x="11402" y="22205"/>
                    <a:pt x="11289" y="22180"/>
                  </a:cubicBezTo>
                  <a:cubicBezTo>
                    <a:pt x="11283" y="22178"/>
                    <a:pt x="11277" y="22178"/>
                    <a:pt x="11271" y="22178"/>
                  </a:cubicBezTo>
                  <a:close/>
                  <a:moveTo>
                    <a:pt x="4889" y="22126"/>
                  </a:moveTo>
                  <a:cubicBezTo>
                    <a:pt x="4877" y="22126"/>
                    <a:pt x="4865" y="22128"/>
                    <a:pt x="4854" y="22133"/>
                  </a:cubicBezTo>
                  <a:cubicBezTo>
                    <a:pt x="4750" y="22180"/>
                    <a:pt x="4644" y="22229"/>
                    <a:pt x="4540" y="22282"/>
                  </a:cubicBezTo>
                  <a:cubicBezTo>
                    <a:pt x="4497" y="22303"/>
                    <a:pt x="4481" y="22356"/>
                    <a:pt x="4501" y="22397"/>
                  </a:cubicBezTo>
                  <a:cubicBezTo>
                    <a:pt x="4516" y="22428"/>
                    <a:pt x="4546" y="22445"/>
                    <a:pt x="4578" y="22445"/>
                  </a:cubicBezTo>
                  <a:cubicBezTo>
                    <a:pt x="4591" y="22445"/>
                    <a:pt x="4604" y="22442"/>
                    <a:pt x="4617" y="22436"/>
                  </a:cubicBezTo>
                  <a:cubicBezTo>
                    <a:pt x="4719" y="22385"/>
                    <a:pt x="4823" y="22335"/>
                    <a:pt x="4924" y="22290"/>
                  </a:cubicBezTo>
                  <a:cubicBezTo>
                    <a:pt x="4967" y="22271"/>
                    <a:pt x="4987" y="22220"/>
                    <a:pt x="4967" y="22176"/>
                  </a:cubicBezTo>
                  <a:cubicBezTo>
                    <a:pt x="4953" y="22144"/>
                    <a:pt x="4922" y="22126"/>
                    <a:pt x="4889" y="22126"/>
                  </a:cubicBezTo>
                  <a:close/>
                  <a:moveTo>
                    <a:pt x="12110" y="22352"/>
                  </a:moveTo>
                  <a:cubicBezTo>
                    <a:pt x="12070" y="22352"/>
                    <a:pt x="12035" y="22382"/>
                    <a:pt x="12028" y="22423"/>
                  </a:cubicBezTo>
                  <a:cubicBezTo>
                    <a:pt x="12018" y="22469"/>
                    <a:pt x="12050" y="22514"/>
                    <a:pt x="12097" y="22522"/>
                  </a:cubicBezTo>
                  <a:cubicBezTo>
                    <a:pt x="12210" y="22543"/>
                    <a:pt x="12324" y="22562"/>
                    <a:pt x="12438" y="22580"/>
                  </a:cubicBezTo>
                  <a:cubicBezTo>
                    <a:pt x="12442" y="22580"/>
                    <a:pt x="12446" y="22581"/>
                    <a:pt x="12450" y="22581"/>
                  </a:cubicBezTo>
                  <a:cubicBezTo>
                    <a:pt x="12492" y="22581"/>
                    <a:pt x="12529" y="22551"/>
                    <a:pt x="12535" y="22508"/>
                  </a:cubicBezTo>
                  <a:cubicBezTo>
                    <a:pt x="12543" y="22461"/>
                    <a:pt x="12511" y="22418"/>
                    <a:pt x="12463" y="22410"/>
                  </a:cubicBezTo>
                  <a:cubicBezTo>
                    <a:pt x="12351" y="22393"/>
                    <a:pt x="12239" y="22373"/>
                    <a:pt x="12127" y="22354"/>
                  </a:cubicBezTo>
                  <a:cubicBezTo>
                    <a:pt x="12121" y="22353"/>
                    <a:pt x="12116" y="22352"/>
                    <a:pt x="12110" y="22352"/>
                  </a:cubicBezTo>
                  <a:close/>
                  <a:moveTo>
                    <a:pt x="12960" y="22477"/>
                  </a:moveTo>
                  <a:cubicBezTo>
                    <a:pt x="12916" y="22477"/>
                    <a:pt x="12881" y="22510"/>
                    <a:pt x="12876" y="22553"/>
                  </a:cubicBezTo>
                  <a:cubicBezTo>
                    <a:pt x="12872" y="22601"/>
                    <a:pt x="12905" y="22642"/>
                    <a:pt x="12953" y="22647"/>
                  </a:cubicBezTo>
                  <a:cubicBezTo>
                    <a:pt x="13067" y="22660"/>
                    <a:pt x="13182" y="22670"/>
                    <a:pt x="13298" y="22678"/>
                  </a:cubicBezTo>
                  <a:cubicBezTo>
                    <a:pt x="13299" y="22679"/>
                    <a:pt x="13302" y="22679"/>
                    <a:pt x="13304" y="22679"/>
                  </a:cubicBezTo>
                  <a:cubicBezTo>
                    <a:pt x="13349" y="22679"/>
                    <a:pt x="13386" y="22644"/>
                    <a:pt x="13389" y="22599"/>
                  </a:cubicBezTo>
                  <a:cubicBezTo>
                    <a:pt x="13394" y="22551"/>
                    <a:pt x="13357" y="22509"/>
                    <a:pt x="13310" y="22506"/>
                  </a:cubicBezTo>
                  <a:cubicBezTo>
                    <a:pt x="13197" y="22498"/>
                    <a:pt x="13083" y="22489"/>
                    <a:pt x="12971" y="22477"/>
                  </a:cubicBezTo>
                  <a:cubicBezTo>
                    <a:pt x="12967" y="22477"/>
                    <a:pt x="12963" y="22477"/>
                    <a:pt x="12960" y="22477"/>
                  </a:cubicBezTo>
                  <a:close/>
                  <a:moveTo>
                    <a:pt x="13816" y="22533"/>
                  </a:moveTo>
                  <a:cubicBezTo>
                    <a:pt x="13770" y="22533"/>
                    <a:pt x="13735" y="22571"/>
                    <a:pt x="13733" y="22617"/>
                  </a:cubicBezTo>
                  <a:cubicBezTo>
                    <a:pt x="13731" y="22665"/>
                    <a:pt x="13768" y="22703"/>
                    <a:pt x="13816" y="22705"/>
                  </a:cubicBezTo>
                  <a:cubicBezTo>
                    <a:pt x="13930" y="22710"/>
                    <a:pt x="14045" y="22713"/>
                    <a:pt x="14161" y="22714"/>
                  </a:cubicBezTo>
                  <a:lnTo>
                    <a:pt x="14162" y="22714"/>
                  </a:lnTo>
                  <a:cubicBezTo>
                    <a:pt x="14209" y="22714"/>
                    <a:pt x="14247" y="22678"/>
                    <a:pt x="14249" y="22630"/>
                  </a:cubicBezTo>
                  <a:cubicBezTo>
                    <a:pt x="14249" y="22583"/>
                    <a:pt x="14210" y="22543"/>
                    <a:pt x="14164" y="22543"/>
                  </a:cubicBezTo>
                  <a:cubicBezTo>
                    <a:pt x="14050" y="22540"/>
                    <a:pt x="13935" y="22538"/>
                    <a:pt x="13821" y="22533"/>
                  </a:cubicBezTo>
                  <a:cubicBezTo>
                    <a:pt x="13819" y="22533"/>
                    <a:pt x="13817" y="22533"/>
                    <a:pt x="13816" y="22533"/>
                  </a:cubicBezTo>
                  <a:close/>
                  <a:moveTo>
                    <a:pt x="14678" y="22548"/>
                  </a:moveTo>
                  <a:cubicBezTo>
                    <a:pt x="14630" y="22548"/>
                    <a:pt x="14591" y="22586"/>
                    <a:pt x="14591" y="22633"/>
                  </a:cubicBezTo>
                  <a:cubicBezTo>
                    <a:pt x="14591" y="22681"/>
                    <a:pt x="14630" y="22719"/>
                    <a:pt x="14678" y="22719"/>
                  </a:cubicBezTo>
                  <a:lnTo>
                    <a:pt x="15021" y="22721"/>
                  </a:lnTo>
                  <a:cubicBezTo>
                    <a:pt x="15069" y="22721"/>
                    <a:pt x="15107" y="22682"/>
                    <a:pt x="15107" y="22634"/>
                  </a:cubicBezTo>
                  <a:cubicBezTo>
                    <a:pt x="15107" y="22588"/>
                    <a:pt x="15069" y="22549"/>
                    <a:pt x="15022" y="22549"/>
                  </a:cubicBezTo>
                  <a:lnTo>
                    <a:pt x="14678" y="22548"/>
                  </a:lnTo>
                  <a:close/>
                  <a:moveTo>
                    <a:pt x="15536" y="22553"/>
                  </a:moveTo>
                  <a:cubicBezTo>
                    <a:pt x="15490" y="22553"/>
                    <a:pt x="15451" y="22589"/>
                    <a:pt x="15451" y="22638"/>
                  </a:cubicBezTo>
                  <a:cubicBezTo>
                    <a:pt x="15450" y="22684"/>
                    <a:pt x="15488" y="22724"/>
                    <a:pt x="15536" y="22724"/>
                  </a:cubicBezTo>
                  <a:cubicBezTo>
                    <a:pt x="15650" y="22726"/>
                    <a:pt x="15764" y="22727"/>
                    <a:pt x="15879" y="22730"/>
                  </a:cubicBezTo>
                  <a:lnTo>
                    <a:pt x="15880" y="22730"/>
                  </a:lnTo>
                  <a:cubicBezTo>
                    <a:pt x="15927" y="22730"/>
                    <a:pt x="15965" y="22694"/>
                    <a:pt x="15967" y="22646"/>
                  </a:cubicBezTo>
                  <a:cubicBezTo>
                    <a:pt x="15967" y="22599"/>
                    <a:pt x="15930" y="22559"/>
                    <a:pt x="15882" y="22557"/>
                  </a:cubicBezTo>
                  <a:cubicBezTo>
                    <a:pt x="15768" y="22554"/>
                    <a:pt x="15653" y="22553"/>
                    <a:pt x="15538" y="22553"/>
                  </a:cubicBezTo>
                  <a:close/>
                  <a:moveTo>
                    <a:pt x="16398" y="22578"/>
                  </a:moveTo>
                  <a:cubicBezTo>
                    <a:pt x="16351" y="22578"/>
                    <a:pt x="16313" y="22613"/>
                    <a:pt x="16310" y="22658"/>
                  </a:cubicBezTo>
                  <a:cubicBezTo>
                    <a:pt x="16306" y="22706"/>
                    <a:pt x="16343" y="22746"/>
                    <a:pt x="16391" y="22750"/>
                  </a:cubicBezTo>
                  <a:cubicBezTo>
                    <a:pt x="16503" y="22756"/>
                    <a:pt x="16617" y="22764"/>
                    <a:pt x="16731" y="22774"/>
                  </a:cubicBezTo>
                  <a:lnTo>
                    <a:pt x="16739" y="22774"/>
                  </a:lnTo>
                  <a:cubicBezTo>
                    <a:pt x="16782" y="22774"/>
                    <a:pt x="16820" y="22740"/>
                    <a:pt x="16824" y="22695"/>
                  </a:cubicBezTo>
                  <a:cubicBezTo>
                    <a:pt x="16828" y="22649"/>
                    <a:pt x="16793" y="22607"/>
                    <a:pt x="16745" y="22602"/>
                  </a:cubicBezTo>
                  <a:cubicBezTo>
                    <a:pt x="16630" y="22593"/>
                    <a:pt x="16516" y="22585"/>
                    <a:pt x="16401" y="22578"/>
                  </a:cubicBezTo>
                  <a:cubicBezTo>
                    <a:pt x="16400" y="22578"/>
                    <a:pt x="16399" y="22578"/>
                    <a:pt x="16398" y="22578"/>
                  </a:cubicBezTo>
                  <a:close/>
                  <a:moveTo>
                    <a:pt x="4124" y="22518"/>
                  </a:moveTo>
                  <a:cubicBezTo>
                    <a:pt x="4109" y="22518"/>
                    <a:pt x="4095" y="22521"/>
                    <a:pt x="4082" y="22529"/>
                  </a:cubicBezTo>
                  <a:cubicBezTo>
                    <a:pt x="3984" y="22586"/>
                    <a:pt x="3883" y="22647"/>
                    <a:pt x="3784" y="22708"/>
                  </a:cubicBezTo>
                  <a:cubicBezTo>
                    <a:pt x="3744" y="22734"/>
                    <a:pt x="3733" y="22786"/>
                    <a:pt x="3757" y="22826"/>
                  </a:cubicBezTo>
                  <a:cubicBezTo>
                    <a:pt x="3774" y="22854"/>
                    <a:pt x="3802" y="22868"/>
                    <a:pt x="3830" y="22868"/>
                  </a:cubicBezTo>
                  <a:cubicBezTo>
                    <a:pt x="3846" y="22868"/>
                    <a:pt x="3861" y="22863"/>
                    <a:pt x="3875" y="22854"/>
                  </a:cubicBezTo>
                  <a:cubicBezTo>
                    <a:pt x="3973" y="22793"/>
                    <a:pt x="4071" y="22734"/>
                    <a:pt x="4168" y="22678"/>
                  </a:cubicBezTo>
                  <a:cubicBezTo>
                    <a:pt x="4208" y="22654"/>
                    <a:pt x="4223" y="22602"/>
                    <a:pt x="4199" y="22561"/>
                  </a:cubicBezTo>
                  <a:cubicBezTo>
                    <a:pt x="4183" y="22533"/>
                    <a:pt x="4153" y="22518"/>
                    <a:pt x="4124" y="22518"/>
                  </a:cubicBezTo>
                  <a:close/>
                  <a:moveTo>
                    <a:pt x="629" y="22368"/>
                  </a:moveTo>
                  <a:cubicBezTo>
                    <a:pt x="587" y="22368"/>
                    <a:pt x="550" y="22400"/>
                    <a:pt x="543" y="22442"/>
                  </a:cubicBezTo>
                  <a:lnTo>
                    <a:pt x="496" y="22782"/>
                  </a:lnTo>
                  <a:cubicBezTo>
                    <a:pt x="488" y="22830"/>
                    <a:pt x="522" y="22873"/>
                    <a:pt x="569" y="22879"/>
                  </a:cubicBezTo>
                  <a:lnTo>
                    <a:pt x="581" y="22879"/>
                  </a:lnTo>
                  <a:cubicBezTo>
                    <a:pt x="623" y="22879"/>
                    <a:pt x="660" y="22849"/>
                    <a:pt x="666" y="22806"/>
                  </a:cubicBezTo>
                  <a:lnTo>
                    <a:pt x="714" y="22466"/>
                  </a:lnTo>
                  <a:cubicBezTo>
                    <a:pt x="721" y="22418"/>
                    <a:pt x="687" y="22375"/>
                    <a:pt x="641" y="22368"/>
                  </a:cubicBezTo>
                  <a:cubicBezTo>
                    <a:pt x="637" y="22368"/>
                    <a:pt x="633" y="22368"/>
                    <a:pt x="629" y="22368"/>
                  </a:cubicBezTo>
                  <a:close/>
                  <a:moveTo>
                    <a:pt x="17249" y="22660"/>
                  </a:moveTo>
                  <a:cubicBezTo>
                    <a:pt x="17208" y="22660"/>
                    <a:pt x="17172" y="22692"/>
                    <a:pt x="17165" y="22734"/>
                  </a:cubicBezTo>
                  <a:cubicBezTo>
                    <a:pt x="17158" y="22780"/>
                    <a:pt x="17190" y="22825"/>
                    <a:pt x="17238" y="22831"/>
                  </a:cubicBezTo>
                  <a:cubicBezTo>
                    <a:pt x="17350" y="22847"/>
                    <a:pt x="17464" y="22867"/>
                    <a:pt x="17573" y="22887"/>
                  </a:cubicBezTo>
                  <a:cubicBezTo>
                    <a:pt x="17578" y="22889"/>
                    <a:pt x="17584" y="22889"/>
                    <a:pt x="17589" y="22889"/>
                  </a:cubicBezTo>
                  <a:cubicBezTo>
                    <a:pt x="17629" y="22889"/>
                    <a:pt x="17666" y="22860"/>
                    <a:pt x="17674" y="22820"/>
                  </a:cubicBezTo>
                  <a:cubicBezTo>
                    <a:pt x="17682" y="22772"/>
                    <a:pt x="17652" y="22727"/>
                    <a:pt x="17605" y="22719"/>
                  </a:cubicBezTo>
                  <a:cubicBezTo>
                    <a:pt x="17493" y="22697"/>
                    <a:pt x="17378" y="22678"/>
                    <a:pt x="17262" y="22662"/>
                  </a:cubicBezTo>
                  <a:cubicBezTo>
                    <a:pt x="17258" y="22661"/>
                    <a:pt x="17253" y="22660"/>
                    <a:pt x="17249" y="22660"/>
                  </a:cubicBezTo>
                  <a:close/>
                  <a:moveTo>
                    <a:pt x="18091" y="22833"/>
                  </a:moveTo>
                  <a:cubicBezTo>
                    <a:pt x="18053" y="22833"/>
                    <a:pt x="18019" y="22858"/>
                    <a:pt x="18009" y="22895"/>
                  </a:cubicBezTo>
                  <a:cubicBezTo>
                    <a:pt x="17996" y="22942"/>
                    <a:pt x="18023" y="22988"/>
                    <a:pt x="18069" y="23001"/>
                  </a:cubicBezTo>
                  <a:cubicBezTo>
                    <a:pt x="18180" y="23031"/>
                    <a:pt x="18289" y="23063"/>
                    <a:pt x="18395" y="23099"/>
                  </a:cubicBezTo>
                  <a:cubicBezTo>
                    <a:pt x="18403" y="23102"/>
                    <a:pt x="18412" y="23104"/>
                    <a:pt x="18420" y="23104"/>
                  </a:cubicBezTo>
                  <a:cubicBezTo>
                    <a:pt x="18457" y="23104"/>
                    <a:pt x="18491" y="23081"/>
                    <a:pt x="18502" y="23044"/>
                  </a:cubicBezTo>
                  <a:cubicBezTo>
                    <a:pt x="18518" y="22999"/>
                    <a:pt x="18494" y="22951"/>
                    <a:pt x="18447" y="22935"/>
                  </a:cubicBezTo>
                  <a:cubicBezTo>
                    <a:pt x="18340" y="22900"/>
                    <a:pt x="18228" y="22867"/>
                    <a:pt x="18114" y="22836"/>
                  </a:cubicBezTo>
                  <a:cubicBezTo>
                    <a:pt x="18107" y="22834"/>
                    <a:pt x="18099" y="22833"/>
                    <a:pt x="18091" y="22833"/>
                  </a:cubicBezTo>
                  <a:close/>
                  <a:moveTo>
                    <a:pt x="28466" y="22738"/>
                  </a:moveTo>
                  <a:cubicBezTo>
                    <a:pt x="28422" y="22738"/>
                    <a:pt x="28385" y="22776"/>
                    <a:pt x="28384" y="22820"/>
                  </a:cubicBezTo>
                  <a:cubicBezTo>
                    <a:pt x="28380" y="22931"/>
                    <a:pt x="28369" y="23043"/>
                    <a:pt x="28353" y="23153"/>
                  </a:cubicBezTo>
                  <a:cubicBezTo>
                    <a:pt x="28345" y="23200"/>
                    <a:pt x="28377" y="23243"/>
                    <a:pt x="28425" y="23251"/>
                  </a:cubicBezTo>
                  <a:cubicBezTo>
                    <a:pt x="28429" y="23251"/>
                    <a:pt x="28433" y="23252"/>
                    <a:pt x="28438" y="23252"/>
                  </a:cubicBezTo>
                  <a:cubicBezTo>
                    <a:pt x="28480" y="23252"/>
                    <a:pt x="28517" y="23220"/>
                    <a:pt x="28523" y="23179"/>
                  </a:cubicBezTo>
                  <a:cubicBezTo>
                    <a:pt x="28541" y="23062"/>
                    <a:pt x="28552" y="22943"/>
                    <a:pt x="28555" y="22826"/>
                  </a:cubicBezTo>
                  <a:cubicBezTo>
                    <a:pt x="28557" y="22780"/>
                    <a:pt x="28520" y="22740"/>
                    <a:pt x="28473" y="22738"/>
                  </a:cubicBezTo>
                  <a:cubicBezTo>
                    <a:pt x="28471" y="22738"/>
                    <a:pt x="28468" y="22738"/>
                    <a:pt x="28466" y="22738"/>
                  </a:cubicBezTo>
                  <a:close/>
                  <a:moveTo>
                    <a:pt x="3400" y="22981"/>
                  </a:moveTo>
                  <a:cubicBezTo>
                    <a:pt x="3383" y="22981"/>
                    <a:pt x="3366" y="22986"/>
                    <a:pt x="3352" y="22996"/>
                  </a:cubicBezTo>
                  <a:cubicBezTo>
                    <a:pt x="3257" y="23062"/>
                    <a:pt x="3163" y="23129"/>
                    <a:pt x="3070" y="23198"/>
                  </a:cubicBezTo>
                  <a:cubicBezTo>
                    <a:pt x="3031" y="23227"/>
                    <a:pt x="3023" y="23281"/>
                    <a:pt x="3052" y="23318"/>
                  </a:cubicBezTo>
                  <a:cubicBezTo>
                    <a:pt x="3070" y="23342"/>
                    <a:pt x="3095" y="23353"/>
                    <a:pt x="3121" y="23353"/>
                  </a:cubicBezTo>
                  <a:cubicBezTo>
                    <a:pt x="3139" y="23353"/>
                    <a:pt x="3158" y="23349"/>
                    <a:pt x="3172" y="23337"/>
                  </a:cubicBezTo>
                  <a:cubicBezTo>
                    <a:pt x="3264" y="23268"/>
                    <a:pt x="3356" y="23201"/>
                    <a:pt x="3449" y="23137"/>
                  </a:cubicBezTo>
                  <a:cubicBezTo>
                    <a:pt x="3488" y="23110"/>
                    <a:pt x="3497" y="23055"/>
                    <a:pt x="3470" y="23017"/>
                  </a:cubicBezTo>
                  <a:cubicBezTo>
                    <a:pt x="3453" y="22993"/>
                    <a:pt x="3427" y="22981"/>
                    <a:pt x="3400" y="22981"/>
                  </a:cubicBezTo>
                  <a:close/>
                  <a:moveTo>
                    <a:pt x="18901" y="23117"/>
                  </a:moveTo>
                  <a:cubicBezTo>
                    <a:pt x="18869" y="23117"/>
                    <a:pt x="18838" y="23136"/>
                    <a:pt x="18824" y="23168"/>
                  </a:cubicBezTo>
                  <a:cubicBezTo>
                    <a:pt x="18805" y="23211"/>
                    <a:pt x="18824" y="23262"/>
                    <a:pt x="18867" y="23281"/>
                  </a:cubicBezTo>
                  <a:cubicBezTo>
                    <a:pt x="18971" y="23328"/>
                    <a:pt x="19074" y="23377"/>
                    <a:pt x="19171" y="23429"/>
                  </a:cubicBezTo>
                  <a:cubicBezTo>
                    <a:pt x="19184" y="23435"/>
                    <a:pt x="19197" y="23438"/>
                    <a:pt x="19211" y="23438"/>
                  </a:cubicBezTo>
                  <a:cubicBezTo>
                    <a:pt x="19242" y="23438"/>
                    <a:pt x="19270" y="23422"/>
                    <a:pt x="19287" y="23393"/>
                  </a:cubicBezTo>
                  <a:cubicBezTo>
                    <a:pt x="19309" y="23352"/>
                    <a:pt x="19293" y="23299"/>
                    <a:pt x="19251" y="23276"/>
                  </a:cubicBezTo>
                  <a:cubicBezTo>
                    <a:pt x="19150" y="23224"/>
                    <a:pt x="19045" y="23172"/>
                    <a:pt x="18936" y="23124"/>
                  </a:cubicBezTo>
                  <a:cubicBezTo>
                    <a:pt x="18924" y="23119"/>
                    <a:pt x="18913" y="23117"/>
                    <a:pt x="18901" y="23117"/>
                  </a:cubicBezTo>
                  <a:close/>
                  <a:moveTo>
                    <a:pt x="509" y="23218"/>
                  </a:moveTo>
                  <a:cubicBezTo>
                    <a:pt x="467" y="23218"/>
                    <a:pt x="430" y="23250"/>
                    <a:pt x="424" y="23292"/>
                  </a:cubicBezTo>
                  <a:lnTo>
                    <a:pt x="376" y="23634"/>
                  </a:lnTo>
                  <a:cubicBezTo>
                    <a:pt x="370" y="23680"/>
                    <a:pt x="402" y="23723"/>
                    <a:pt x="450" y="23730"/>
                  </a:cubicBezTo>
                  <a:cubicBezTo>
                    <a:pt x="453" y="23731"/>
                    <a:pt x="458" y="23731"/>
                    <a:pt x="461" y="23731"/>
                  </a:cubicBezTo>
                  <a:cubicBezTo>
                    <a:pt x="503" y="23731"/>
                    <a:pt x="540" y="23699"/>
                    <a:pt x="546" y="23658"/>
                  </a:cubicBezTo>
                  <a:lnTo>
                    <a:pt x="594" y="23316"/>
                  </a:lnTo>
                  <a:cubicBezTo>
                    <a:pt x="601" y="23270"/>
                    <a:pt x="569" y="23227"/>
                    <a:pt x="520" y="23219"/>
                  </a:cubicBezTo>
                  <a:cubicBezTo>
                    <a:pt x="517" y="23218"/>
                    <a:pt x="513" y="23218"/>
                    <a:pt x="509" y="23218"/>
                  </a:cubicBezTo>
                  <a:close/>
                  <a:moveTo>
                    <a:pt x="2713" y="23497"/>
                  </a:moveTo>
                  <a:cubicBezTo>
                    <a:pt x="2694" y="23497"/>
                    <a:pt x="2675" y="23503"/>
                    <a:pt x="2660" y="23515"/>
                  </a:cubicBezTo>
                  <a:cubicBezTo>
                    <a:pt x="2570" y="23587"/>
                    <a:pt x="2481" y="23661"/>
                    <a:pt x="2392" y="23736"/>
                  </a:cubicBezTo>
                  <a:cubicBezTo>
                    <a:pt x="2356" y="23766"/>
                    <a:pt x="2351" y="23821"/>
                    <a:pt x="2381" y="23856"/>
                  </a:cubicBezTo>
                  <a:cubicBezTo>
                    <a:pt x="2399" y="23877"/>
                    <a:pt x="2423" y="23887"/>
                    <a:pt x="2448" y="23887"/>
                  </a:cubicBezTo>
                  <a:cubicBezTo>
                    <a:pt x="2468" y="23887"/>
                    <a:pt x="2487" y="23880"/>
                    <a:pt x="2503" y="23867"/>
                  </a:cubicBezTo>
                  <a:cubicBezTo>
                    <a:pt x="2591" y="23794"/>
                    <a:pt x="2679" y="23722"/>
                    <a:pt x="2767" y="23650"/>
                  </a:cubicBezTo>
                  <a:cubicBezTo>
                    <a:pt x="2804" y="23621"/>
                    <a:pt x="2810" y="23566"/>
                    <a:pt x="2780" y="23529"/>
                  </a:cubicBezTo>
                  <a:cubicBezTo>
                    <a:pt x="2763" y="23508"/>
                    <a:pt x="2738" y="23497"/>
                    <a:pt x="2713" y="23497"/>
                  </a:cubicBezTo>
                  <a:close/>
                  <a:moveTo>
                    <a:pt x="19650" y="23536"/>
                  </a:moveTo>
                  <a:cubicBezTo>
                    <a:pt x="19623" y="23536"/>
                    <a:pt x="19596" y="23549"/>
                    <a:pt x="19580" y="23573"/>
                  </a:cubicBezTo>
                  <a:cubicBezTo>
                    <a:pt x="19552" y="23611"/>
                    <a:pt x="19562" y="23666"/>
                    <a:pt x="19600" y="23693"/>
                  </a:cubicBezTo>
                  <a:cubicBezTo>
                    <a:pt x="19692" y="23757"/>
                    <a:pt x="19781" y="23826"/>
                    <a:pt x="19866" y="23898"/>
                  </a:cubicBezTo>
                  <a:cubicBezTo>
                    <a:pt x="19882" y="23912"/>
                    <a:pt x="19901" y="23919"/>
                    <a:pt x="19921" y="23919"/>
                  </a:cubicBezTo>
                  <a:cubicBezTo>
                    <a:pt x="19946" y="23919"/>
                    <a:pt x="19970" y="23909"/>
                    <a:pt x="19986" y="23888"/>
                  </a:cubicBezTo>
                  <a:cubicBezTo>
                    <a:pt x="20017" y="23851"/>
                    <a:pt x="20014" y="23798"/>
                    <a:pt x="19977" y="23766"/>
                  </a:cubicBezTo>
                  <a:cubicBezTo>
                    <a:pt x="19889" y="23693"/>
                    <a:pt x="19796" y="23619"/>
                    <a:pt x="19700" y="23552"/>
                  </a:cubicBezTo>
                  <a:cubicBezTo>
                    <a:pt x="19684" y="23541"/>
                    <a:pt x="19667" y="23536"/>
                    <a:pt x="19650" y="23536"/>
                  </a:cubicBezTo>
                  <a:close/>
                  <a:moveTo>
                    <a:pt x="28321" y="23581"/>
                  </a:moveTo>
                  <a:cubicBezTo>
                    <a:pt x="28285" y="23581"/>
                    <a:pt x="28251" y="23605"/>
                    <a:pt x="28240" y="23642"/>
                  </a:cubicBezTo>
                  <a:cubicBezTo>
                    <a:pt x="28208" y="23747"/>
                    <a:pt x="28169" y="23853"/>
                    <a:pt x="28126" y="23959"/>
                  </a:cubicBezTo>
                  <a:cubicBezTo>
                    <a:pt x="28108" y="24002"/>
                    <a:pt x="28129" y="24051"/>
                    <a:pt x="28172" y="24071"/>
                  </a:cubicBezTo>
                  <a:cubicBezTo>
                    <a:pt x="28184" y="24074"/>
                    <a:pt x="28195" y="24077"/>
                    <a:pt x="28204" y="24077"/>
                  </a:cubicBezTo>
                  <a:cubicBezTo>
                    <a:pt x="28240" y="24077"/>
                    <a:pt x="28272" y="24056"/>
                    <a:pt x="28284" y="24023"/>
                  </a:cubicBezTo>
                  <a:cubicBezTo>
                    <a:pt x="28329" y="23914"/>
                    <a:pt x="28369" y="23802"/>
                    <a:pt x="28403" y="23693"/>
                  </a:cubicBezTo>
                  <a:cubicBezTo>
                    <a:pt x="28417" y="23648"/>
                    <a:pt x="28392" y="23600"/>
                    <a:pt x="28347" y="23586"/>
                  </a:cubicBezTo>
                  <a:cubicBezTo>
                    <a:pt x="28338" y="23583"/>
                    <a:pt x="28330" y="23581"/>
                    <a:pt x="28321" y="23581"/>
                  </a:cubicBezTo>
                  <a:close/>
                  <a:moveTo>
                    <a:pt x="2059" y="24053"/>
                  </a:moveTo>
                  <a:cubicBezTo>
                    <a:pt x="2039" y="24053"/>
                    <a:pt x="2018" y="24061"/>
                    <a:pt x="2002" y="24076"/>
                  </a:cubicBezTo>
                  <a:cubicBezTo>
                    <a:pt x="1915" y="24152"/>
                    <a:pt x="1830" y="24229"/>
                    <a:pt x="1745" y="24308"/>
                  </a:cubicBezTo>
                  <a:cubicBezTo>
                    <a:pt x="1710" y="24340"/>
                    <a:pt x="1709" y="24394"/>
                    <a:pt x="1741" y="24429"/>
                  </a:cubicBezTo>
                  <a:cubicBezTo>
                    <a:pt x="1757" y="24447"/>
                    <a:pt x="1781" y="24457"/>
                    <a:pt x="1803" y="24457"/>
                  </a:cubicBezTo>
                  <a:cubicBezTo>
                    <a:pt x="1824" y="24457"/>
                    <a:pt x="1845" y="24449"/>
                    <a:pt x="1862" y="24434"/>
                  </a:cubicBezTo>
                  <a:cubicBezTo>
                    <a:pt x="1946" y="24356"/>
                    <a:pt x="2031" y="24279"/>
                    <a:pt x="2115" y="24204"/>
                  </a:cubicBezTo>
                  <a:cubicBezTo>
                    <a:pt x="2151" y="24172"/>
                    <a:pt x="2154" y="24117"/>
                    <a:pt x="2122" y="24082"/>
                  </a:cubicBezTo>
                  <a:cubicBezTo>
                    <a:pt x="2106" y="24063"/>
                    <a:pt x="2082" y="24053"/>
                    <a:pt x="2059" y="24053"/>
                  </a:cubicBezTo>
                  <a:close/>
                  <a:moveTo>
                    <a:pt x="20287" y="24108"/>
                  </a:moveTo>
                  <a:cubicBezTo>
                    <a:pt x="20267" y="24108"/>
                    <a:pt x="20247" y="24115"/>
                    <a:pt x="20231" y="24128"/>
                  </a:cubicBezTo>
                  <a:cubicBezTo>
                    <a:pt x="20196" y="24160"/>
                    <a:pt x="20191" y="24215"/>
                    <a:pt x="20223" y="24250"/>
                  </a:cubicBezTo>
                  <a:cubicBezTo>
                    <a:pt x="20238" y="24268"/>
                    <a:pt x="20252" y="24284"/>
                    <a:pt x="20267" y="24301"/>
                  </a:cubicBezTo>
                  <a:cubicBezTo>
                    <a:pt x="20321" y="24367"/>
                    <a:pt x="20377" y="24439"/>
                    <a:pt x="20431" y="24514"/>
                  </a:cubicBezTo>
                  <a:cubicBezTo>
                    <a:pt x="20447" y="24537"/>
                    <a:pt x="20475" y="24550"/>
                    <a:pt x="20500" y="24550"/>
                  </a:cubicBezTo>
                  <a:cubicBezTo>
                    <a:pt x="20518" y="24550"/>
                    <a:pt x="20536" y="24545"/>
                    <a:pt x="20550" y="24533"/>
                  </a:cubicBezTo>
                  <a:cubicBezTo>
                    <a:pt x="20590" y="24506"/>
                    <a:pt x="20598" y="24452"/>
                    <a:pt x="20571" y="24413"/>
                  </a:cubicBezTo>
                  <a:cubicBezTo>
                    <a:pt x="20513" y="24335"/>
                    <a:pt x="20455" y="24260"/>
                    <a:pt x="20399" y="24192"/>
                  </a:cubicBezTo>
                  <a:cubicBezTo>
                    <a:pt x="20383" y="24173"/>
                    <a:pt x="20369" y="24156"/>
                    <a:pt x="20353" y="24138"/>
                  </a:cubicBezTo>
                  <a:cubicBezTo>
                    <a:pt x="20335" y="24118"/>
                    <a:pt x="20311" y="24108"/>
                    <a:pt x="20287" y="24108"/>
                  </a:cubicBezTo>
                  <a:close/>
                  <a:moveTo>
                    <a:pt x="388" y="24070"/>
                  </a:moveTo>
                  <a:cubicBezTo>
                    <a:pt x="346" y="24070"/>
                    <a:pt x="310" y="24101"/>
                    <a:pt x="304" y="24143"/>
                  </a:cubicBezTo>
                  <a:lnTo>
                    <a:pt x="256" y="24484"/>
                  </a:lnTo>
                  <a:cubicBezTo>
                    <a:pt x="250" y="24530"/>
                    <a:pt x="282" y="24574"/>
                    <a:pt x="330" y="24582"/>
                  </a:cubicBezTo>
                  <a:lnTo>
                    <a:pt x="341" y="24582"/>
                  </a:lnTo>
                  <a:cubicBezTo>
                    <a:pt x="384" y="24582"/>
                    <a:pt x="421" y="24551"/>
                    <a:pt x="426" y="24508"/>
                  </a:cubicBezTo>
                  <a:lnTo>
                    <a:pt x="474" y="24167"/>
                  </a:lnTo>
                  <a:cubicBezTo>
                    <a:pt x="480" y="24120"/>
                    <a:pt x="448" y="24077"/>
                    <a:pt x="402" y="24071"/>
                  </a:cubicBezTo>
                  <a:cubicBezTo>
                    <a:pt x="397" y="24070"/>
                    <a:pt x="392" y="24070"/>
                    <a:pt x="388" y="24070"/>
                  </a:cubicBezTo>
                  <a:close/>
                  <a:moveTo>
                    <a:pt x="27981" y="24369"/>
                  </a:moveTo>
                  <a:cubicBezTo>
                    <a:pt x="27951" y="24369"/>
                    <a:pt x="27922" y="24385"/>
                    <a:pt x="27906" y="24413"/>
                  </a:cubicBezTo>
                  <a:cubicBezTo>
                    <a:pt x="27854" y="24509"/>
                    <a:pt x="27794" y="24607"/>
                    <a:pt x="27732" y="24703"/>
                  </a:cubicBezTo>
                  <a:cubicBezTo>
                    <a:pt x="27706" y="24743"/>
                    <a:pt x="27719" y="24796"/>
                    <a:pt x="27759" y="24822"/>
                  </a:cubicBezTo>
                  <a:cubicBezTo>
                    <a:pt x="27774" y="24831"/>
                    <a:pt x="27790" y="24836"/>
                    <a:pt x="27806" y="24836"/>
                  </a:cubicBezTo>
                  <a:cubicBezTo>
                    <a:pt x="27833" y="24836"/>
                    <a:pt x="27862" y="24822"/>
                    <a:pt x="27878" y="24796"/>
                  </a:cubicBezTo>
                  <a:cubicBezTo>
                    <a:pt x="27942" y="24697"/>
                    <a:pt x="28001" y="24594"/>
                    <a:pt x="28055" y="24495"/>
                  </a:cubicBezTo>
                  <a:cubicBezTo>
                    <a:pt x="28079" y="24455"/>
                    <a:pt x="28063" y="24402"/>
                    <a:pt x="28022" y="24380"/>
                  </a:cubicBezTo>
                  <a:cubicBezTo>
                    <a:pt x="28009" y="24372"/>
                    <a:pt x="27995" y="24369"/>
                    <a:pt x="27981" y="24369"/>
                  </a:cubicBezTo>
                  <a:close/>
                  <a:moveTo>
                    <a:pt x="1429" y="24639"/>
                  </a:moveTo>
                  <a:cubicBezTo>
                    <a:pt x="1408" y="24639"/>
                    <a:pt x="1386" y="24647"/>
                    <a:pt x="1369" y="24663"/>
                  </a:cubicBezTo>
                  <a:cubicBezTo>
                    <a:pt x="1288" y="24743"/>
                    <a:pt x="1204" y="24823"/>
                    <a:pt x="1123" y="24903"/>
                  </a:cubicBezTo>
                  <a:cubicBezTo>
                    <a:pt x="1089" y="24937"/>
                    <a:pt x="1089" y="24991"/>
                    <a:pt x="1123" y="25025"/>
                  </a:cubicBezTo>
                  <a:cubicBezTo>
                    <a:pt x="1139" y="25043"/>
                    <a:pt x="1161" y="25051"/>
                    <a:pt x="1183" y="25051"/>
                  </a:cubicBezTo>
                  <a:cubicBezTo>
                    <a:pt x="1206" y="25051"/>
                    <a:pt x="1227" y="25043"/>
                    <a:pt x="1244" y="25025"/>
                  </a:cubicBezTo>
                  <a:cubicBezTo>
                    <a:pt x="1324" y="24945"/>
                    <a:pt x="1406" y="24865"/>
                    <a:pt x="1489" y="24787"/>
                  </a:cubicBezTo>
                  <a:cubicBezTo>
                    <a:pt x="1523" y="24754"/>
                    <a:pt x="1525" y="24700"/>
                    <a:pt x="1491" y="24665"/>
                  </a:cubicBezTo>
                  <a:cubicBezTo>
                    <a:pt x="1474" y="24648"/>
                    <a:pt x="1451" y="24639"/>
                    <a:pt x="1429" y="24639"/>
                  </a:cubicBezTo>
                  <a:close/>
                  <a:moveTo>
                    <a:pt x="20780" y="24811"/>
                  </a:moveTo>
                  <a:cubicBezTo>
                    <a:pt x="20765" y="24811"/>
                    <a:pt x="20750" y="24815"/>
                    <a:pt x="20736" y="24823"/>
                  </a:cubicBezTo>
                  <a:cubicBezTo>
                    <a:pt x="20696" y="24847"/>
                    <a:pt x="20681" y="24899"/>
                    <a:pt x="20705" y="24940"/>
                  </a:cubicBezTo>
                  <a:cubicBezTo>
                    <a:pt x="20757" y="25028"/>
                    <a:pt x="20811" y="25126"/>
                    <a:pt x="20872" y="25238"/>
                  </a:cubicBezTo>
                  <a:cubicBezTo>
                    <a:pt x="20886" y="25267"/>
                    <a:pt x="20917" y="25283"/>
                    <a:pt x="20947" y="25283"/>
                  </a:cubicBezTo>
                  <a:cubicBezTo>
                    <a:pt x="20960" y="25283"/>
                    <a:pt x="20974" y="25280"/>
                    <a:pt x="20987" y="25273"/>
                  </a:cubicBezTo>
                  <a:cubicBezTo>
                    <a:pt x="21029" y="25249"/>
                    <a:pt x="21045" y="25198"/>
                    <a:pt x="21022" y="25156"/>
                  </a:cubicBezTo>
                  <a:cubicBezTo>
                    <a:pt x="20962" y="25043"/>
                    <a:pt x="20907" y="24945"/>
                    <a:pt x="20854" y="24854"/>
                  </a:cubicBezTo>
                  <a:cubicBezTo>
                    <a:pt x="20838" y="24826"/>
                    <a:pt x="20810" y="24811"/>
                    <a:pt x="20780" y="24811"/>
                  </a:cubicBezTo>
                  <a:close/>
                  <a:moveTo>
                    <a:pt x="270" y="24920"/>
                  </a:moveTo>
                  <a:cubicBezTo>
                    <a:pt x="228" y="24920"/>
                    <a:pt x="192" y="24951"/>
                    <a:pt x="184" y="24995"/>
                  </a:cubicBezTo>
                  <a:lnTo>
                    <a:pt x="138" y="25334"/>
                  </a:lnTo>
                  <a:cubicBezTo>
                    <a:pt x="130" y="25382"/>
                    <a:pt x="163" y="25425"/>
                    <a:pt x="210" y="25432"/>
                  </a:cubicBezTo>
                  <a:lnTo>
                    <a:pt x="223" y="25432"/>
                  </a:lnTo>
                  <a:cubicBezTo>
                    <a:pt x="264" y="25432"/>
                    <a:pt x="301" y="25401"/>
                    <a:pt x="307" y="25358"/>
                  </a:cubicBezTo>
                  <a:lnTo>
                    <a:pt x="356" y="25019"/>
                  </a:lnTo>
                  <a:cubicBezTo>
                    <a:pt x="362" y="24971"/>
                    <a:pt x="328" y="24927"/>
                    <a:pt x="282" y="24921"/>
                  </a:cubicBezTo>
                  <a:cubicBezTo>
                    <a:pt x="278" y="24920"/>
                    <a:pt x="274" y="24920"/>
                    <a:pt x="270" y="24920"/>
                  </a:cubicBezTo>
                  <a:close/>
                  <a:moveTo>
                    <a:pt x="27508" y="25086"/>
                  </a:moveTo>
                  <a:cubicBezTo>
                    <a:pt x="27483" y="25086"/>
                    <a:pt x="27457" y="25097"/>
                    <a:pt x="27440" y="25120"/>
                  </a:cubicBezTo>
                  <a:cubicBezTo>
                    <a:pt x="27373" y="25208"/>
                    <a:pt x="27301" y="25296"/>
                    <a:pt x="27228" y="25384"/>
                  </a:cubicBezTo>
                  <a:cubicBezTo>
                    <a:pt x="27197" y="25421"/>
                    <a:pt x="27202" y="25475"/>
                    <a:pt x="27237" y="25505"/>
                  </a:cubicBezTo>
                  <a:cubicBezTo>
                    <a:pt x="27255" y="25518"/>
                    <a:pt x="27274" y="25525"/>
                    <a:pt x="27293" y="25525"/>
                  </a:cubicBezTo>
                  <a:cubicBezTo>
                    <a:pt x="27317" y="25525"/>
                    <a:pt x="27341" y="25515"/>
                    <a:pt x="27359" y="25496"/>
                  </a:cubicBezTo>
                  <a:cubicBezTo>
                    <a:pt x="27436" y="25405"/>
                    <a:pt x="27508" y="25313"/>
                    <a:pt x="27577" y="25224"/>
                  </a:cubicBezTo>
                  <a:cubicBezTo>
                    <a:pt x="27605" y="25187"/>
                    <a:pt x="27599" y="25132"/>
                    <a:pt x="27561" y="25104"/>
                  </a:cubicBezTo>
                  <a:cubicBezTo>
                    <a:pt x="27545" y="25092"/>
                    <a:pt x="27527" y="25086"/>
                    <a:pt x="27508" y="25086"/>
                  </a:cubicBezTo>
                  <a:close/>
                  <a:moveTo>
                    <a:pt x="820" y="25244"/>
                  </a:moveTo>
                  <a:cubicBezTo>
                    <a:pt x="798" y="25244"/>
                    <a:pt x="775" y="25253"/>
                    <a:pt x="759" y="25270"/>
                  </a:cubicBezTo>
                  <a:cubicBezTo>
                    <a:pt x="677" y="25352"/>
                    <a:pt x="597" y="25433"/>
                    <a:pt x="519" y="25517"/>
                  </a:cubicBezTo>
                  <a:cubicBezTo>
                    <a:pt x="485" y="25550"/>
                    <a:pt x="487" y="25605"/>
                    <a:pt x="520" y="25638"/>
                  </a:cubicBezTo>
                  <a:cubicBezTo>
                    <a:pt x="536" y="25654"/>
                    <a:pt x="559" y="25662"/>
                    <a:pt x="580" y="25662"/>
                  </a:cubicBezTo>
                  <a:cubicBezTo>
                    <a:pt x="602" y="25662"/>
                    <a:pt x="625" y="25653"/>
                    <a:pt x="642" y="25635"/>
                  </a:cubicBezTo>
                  <a:cubicBezTo>
                    <a:pt x="721" y="25554"/>
                    <a:pt x="801" y="25472"/>
                    <a:pt x="881" y="25390"/>
                  </a:cubicBezTo>
                  <a:cubicBezTo>
                    <a:pt x="914" y="25357"/>
                    <a:pt x="914" y="25302"/>
                    <a:pt x="879" y="25269"/>
                  </a:cubicBezTo>
                  <a:cubicBezTo>
                    <a:pt x="863" y="25252"/>
                    <a:pt x="841" y="25244"/>
                    <a:pt x="820" y="25244"/>
                  </a:cubicBezTo>
                  <a:close/>
                  <a:moveTo>
                    <a:pt x="21188" y="25567"/>
                  </a:moveTo>
                  <a:cubicBezTo>
                    <a:pt x="21174" y="25567"/>
                    <a:pt x="21160" y="25571"/>
                    <a:pt x="21147" y="25578"/>
                  </a:cubicBezTo>
                  <a:cubicBezTo>
                    <a:pt x="21106" y="25600"/>
                    <a:pt x="21090" y="25651"/>
                    <a:pt x="21110" y="25693"/>
                  </a:cubicBezTo>
                  <a:cubicBezTo>
                    <a:pt x="21165" y="25795"/>
                    <a:pt x="21219" y="25898"/>
                    <a:pt x="21274" y="25999"/>
                  </a:cubicBezTo>
                  <a:cubicBezTo>
                    <a:pt x="21290" y="26026"/>
                    <a:pt x="21319" y="26044"/>
                    <a:pt x="21349" y="26044"/>
                  </a:cubicBezTo>
                  <a:cubicBezTo>
                    <a:pt x="21363" y="26044"/>
                    <a:pt x="21378" y="26039"/>
                    <a:pt x="21391" y="26032"/>
                  </a:cubicBezTo>
                  <a:cubicBezTo>
                    <a:pt x="21432" y="26010"/>
                    <a:pt x="21447" y="25957"/>
                    <a:pt x="21424" y="25915"/>
                  </a:cubicBezTo>
                  <a:cubicBezTo>
                    <a:pt x="21370" y="25816"/>
                    <a:pt x="21317" y="25715"/>
                    <a:pt x="21263" y="25613"/>
                  </a:cubicBezTo>
                  <a:cubicBezTo>
                    <a:pt x="21248" y="25584"/>
                    <a:pt x="21218" y="25567"/>
                    <a:pt x="21188" y="25567"/>
                  </a:cubicBezTo>
                  <a:close/>
                  <a:moveTo>
                    <a:pt x="26949" y="25737"/>
                  </a:moveTo>
                  <a:cubicBezTo>
                    <a:pt x="26926" y="25737"/>
                    <a:pt x="26903" y="25746"/>
                    <a:pt x="26886" y="25763"/>
                  </a:cubicBezTo>
                  <a:cubicBezTo>
                    <a:pt x="26810" y="25843"/>
                    <a:pt x="26730" y="25925"/>
                    <a:pt x="26646" y="26005"/>
                  </a:cubicBezTo>
                  <a:cubicBezTo>
                    <a:pt x="26613" y="26039"/>
                    <a:pt x="26611" y="26093"/>
                    <a:pt x="26645" y="26127"/>
                  </a:cubicBezTo>
                  <a:cubicBezTo>
                    <a:pt x="26662" y="26144"/>
                    <a:pt x="26685" y="26152"/>
                    <a:pt x="26707" y="26152"/>
                  </a:cubicBezTo>
                  <a:cubicBezTo>
                    <a:pt x="26728" y="26152"/>
                    <a:pt x="26749" y="26144"/>
                    <a:pt x="26766" y="26128"/>
                  </a:cubicBezTo>
                  <a:cubicBezTo>
                    <a:pt x="26850" y="26047"/>
                    <a:pt x="26933" y="25963"/>
                    <a:pt x="27010" y="25882"/>
                  </a:cubicBezTo>
                  <a:cubicBezTo>
                    <a:pt x="27043" y="25848"/>
                    <a:pt x="27042" y="25794"/>
                    <a:pt x="27008" y="25760"/>
                  </a:cubicBezTo>
                  <a:cubicBezTo>
                    <a:pt x="26991" y="25745"/>
                    <a:pt x="26970" y="25737"/>
                    <a:pt x="26949" y="25737"/>
                  </a:cubicBezTo>
                  <a:close/>
                  <a:moveTo>
                    <a:pt x="150" y="25771"/>
                  </a:moveTo>
                  <a:cubicBezTo>
                    <a:pt x="108" y="25771"/>
                    <a:pt x="72" y="25802"/>
                    <a:pt x="66" y="25845"/>
                  </a:cubicBezTo>
                  <a:lnTo>
                    <a:pt x="0" y="26308"/>
                  </a:lnTo>
                  <a:lnTo>
                    <a:pt x="0" y="26308"/>
                  </a:lnTo>
                  <a:lnTo>
                    <a:pt x="285" y="26007"/>
                  </a:lnTo>
                  <a:cubicBezTo>
                    <a:pt x="317" y="25973"/>
                    <a:pt x="317" y="25919"/>
                    <a:pt x="282" y="25887"/>
                  </a:cubicBezTo>
                  <a:cubicBezTo>
                    <a:pt x="269" y="25874"/>
                    <a:pt x="253" y="25866"/>
                    <a:pt x="235" y="25863"/>
                  </a:cubicBezTo>
                  <a:cubicBezTo>
                    <a:pt x="239" y="25818"/>
                    <a:pt x="208" y="25778"/>
                    <a:pt x="162" y="25771"/>
                  </a:cubicBezTo>
                  <a:cubicBezTo>
                    <a:pt x="158" y="25771"/>
                    <a:pt x="154" y="25771"/>
                    <a:pt x="150" y="25771"/>
                  </a:cubicBezTo>
                  <a:close/>
                  <a:moveTo>
                    <a:pt x="26326" y="26329"/>
                  </a:moveTo>
                  <a:cubicBezTo>
                    <a:pt x="26306" y="26329"/>
                    <a:pt x="26286" y="26336"/>
                    <a:pt x="26270" y="26349"/>
                  </a:cubicBezTo>
                  <a:cubicBezTo>
                    <a:pt x="26185" y="26423"/>
                    <a:pt x="26095" y="26495"/>
                    <a:pt x="26007" y="26564"/>
                  </a:cubicBezTo>
                  <a:cubicBezTo>
                    <a:pt x="25969" y="26593"/>
                    <a:pt x="25962" y="26647"/>
                    <a:pt x="25991" y="26684"/>
                  </a:cubicBezTo>
                  <a:cubicBezTo>
                    <a:pt x="26009" y="26706"/>
                    <a:pt x="26035" y="26718"/>
                    <a:pt x="26060" y="26718"/>
                  </a:cubicBezTo>
                  <a:cubicBezTo>
                    <a:pt x="26078" y="26718"/>
                    <a:pt x="26097" y="26711"/>
                    <a:pt x="26111" y="26700"/>
                  </a:cubicBezTo>
                  <a:cubicBezTo>
                    <a:pt x="26203" y="26630"/>
                    <a:pt x="26294" y="26556"/>
                    <a:pt x="26382" y="26481"/>
                  </a:cubicBezTo>
                  <a:cubicBezTo>
                    <a:pt x="26417" y="26449"/>
                    <a:pt x="26422" y="26394"/>
                    <a:pt x="26392" y="26359"/>
                  </a:cubicBezTo>
                  <a:cubicBezTo>
                    <a:pt x="26375" y="26339"/>
                    <a:pt x="26350" y="26329"/>
                    <a:pt x="26326" y="26329"/>
                  </a:cubicBezTo>
                  <a:close/>
                  <a:moveTo>
                    <a:pt x="21610" y="26315"/>
                  </a:moveTo>
                  <a:cubicBezTo>
                    <a:pt x="21594" y="26315"/>
                    <a:pt x="21578" y="26319"/>
                    <a:pt x="21564" y="26329"/>
                  </a:cubicBezTo>
                  <a:cubicBezTo>
                    <a:pt x="21524" y="26354"/>
                    <a:pt x="21512" y="26407"/>
                    <a:pt x="21538" y="26447"/>
                  </a:cubicBezTo>
                  <a:cubicBezTo>
                    <a:pt x="21605" y="26553"/>
                    <a:pt x="21671" y="26646"/>
                    <a:pt x="21740" y="26735"/>
                  </a:cubicBezTo>
                  <a:cubicBezTo>
                    <a:pt x="21757" y="26756"/>
                    <a:pt x="21781" y="26769"/>
                    <a:pt x="21809" y="26769"/>
                  </a:cubicBezTo>
                  <a:cubicBezTo>
                    <a:pt x="21826" y="26769"/>
                    <a:pt x="21844" y="26763"/>
                    <a:pt x="21860" y="26750"/>
                  </a:cubicBezTo>
                  <a:cubicBezTo>
                    <a:pt x="21898" y="26721"/>
                    <a:pt x="21905" y="26668"/>
                    <a:pt x="21876" y="26630"/>
                  </a:cubicBezTo>
                  <a:cubicBezTo>
                    <a:pt x="21812" y="26545"/>
                    <a:pt x="21748" y="26455"/>
                    <a:pt x="21682" y="26354"/>
                  </a:cubicBezTo>
                  <a:cubicBezTo>
                    <a:pt x="21666" y="26329"/>
                    <a:pt x="21638" y="26315"/>
                    <a:pt x="21610" y="26315"/>
                  </a:cubicBezTo>
                  <a:close/>
                  <a:moveTo>
                    <a:pt x="25639" y="26845"/>
                  </a:moveTo>
                  <a:cubicBezTo>
                    <a:pt x="25623" y="26845"/>
                    <a:pt x="25607" y="26849"/>
                    <a:pt x="25593" y="26859"/>
                  </a:cubicBezTo>
                  <a:cubicBezTo>
                    <a:pt x="25496" y="26923"/>
                    <a:pt x="25399" y="26982"/>
                    <a:pt x="25304" y="27036"/>
                  </a:cubicBezTo>
                  <a:cubicBezTo>
                    <a:pt x="25263" y="27059"/>
                    <a:pt x="25248" y="27112"/>
                    <a:pt x="25272" y="27153"/>
                  </a:cubicBezTo>
                  <a:cubicBezTo>
                    <a:pt x="25288" y="27180"/>
                    <a:pt x="25317" y="27197"/>
                    <a:pt x="25346" y="27197"/>
                  </a:cubicBezTo>
                  <a:cubicBezTo>
                    <a:pt x="25360" y="27197"/>
                    <a:pt x="25376" y="27193"/>
                    <a:pt x="25389" y="27185"/>
                  </a:cubicBezTo>
                  <a:cubicBezTo>
                    <a:pt x="25487" y="27129"/>
                    <a:pt x="25588" y="27067"/>
                    <a:pt x="25687" y="27003"/>
                  </a:cubicBezTo>
                  <a:cubicBezTo>
                    <a:pt x="25727" y="26977"/>
                    <a:pt x="25738" y="26924"/>
                    <a:pt x="25711" y="26884"/>
                  </a:cubicBezTo>
                  <a:cubicBezTo>
                    <a:pt x="25695" y="26859"/>
                    <a:pt x="25667" y="26845"/>
                    <a:pt x="25639" y="26845"/>
                  </a:cubicBezTo>
                  <a:close/>
                  <a:moveTo>
                    <a:pt x="22153" y="26977"/>
                  </a:moveTo>
                  <a:cubicBezTo>
                    <a:pt x="22130" y="26977"/>
                    <a:pt x="22107" y="26986"/>
                    <a:pt x="22090" y="27004"/>
                  </a:cubicBezTo>
                  <a:cubicBezTo>
                    <a:pt x="22058" y="27040"/>
                    <a:pt x="22062" y="27094"/>
                    <a:pt x="22095" y="27126"/>
                  </a:cubicBezTo>
                  <a:cubicBezTo>
                    <a:pt x="22185" y="27208"/>
                    <a:pt x="22279" y="27281"/>
                    <a:pt x="22375" y="27347"/>
                  </a:cubicBezTo>
                  <a:cubicBezTo>
                    <a:pt x="22390" y="27357"/>
                    <a:pt x="22408" y="27361"/>
                    <a:pt x="22424" y="27361"/>
                  </a:cubicBezTo>
                  <a:cubicBezTo>
                    <a:pt x="22451" y="27361"/>
                    <a:pt x="22478" y="27347"/>
                    <a:pt x="22496" y="27323"/>
                  </a:cubicBezTo>
                  <a:cubicBezTo>
                    <a:pt x="22521" y="27283"/>
                    <a:pt x="22510" y="27230"/>
                    <a:pt x="22472" y="27205"/>
                  </a:cubicBezTo>
                  <a:cubicBezTo>
                    <a:pt x="22382" y="27144"/>
                    <a:pt x="22294" y="27075"/>
                    <a:pt x="22212" y="27000"/>
                  </a:cubicBezTo>
                  <a:cubicBezTo>
                    <a:pt x="22195" y="26984"/>
                    <a:pt x="22174" y="26977"/>
                    <a:pt x="22153" y="26977"/>
                  </a:cubicBezTo>
                  <a:close/>
                  <a:moveTo>
                    <a:pt x="24887" y="27256"/>
                  </a:moveTo>
                  <a:cubicBezTo>
                    <a:pt x="24876" y="27256"/>
                    <a:pt x="24864" y="27259"/>
                    <a:pt x="24853" y="27264"/>
                  </a:cubicBezTo>
                  <a:cubicBezTo>
                    <a:pt x="24747" y="27310"/>
                    <a:pt x="24641" y="27350"/>
                    <a:pt x="24539" y="27385"/>
                  </a:cubicBezTo>
                  <a:cubicBezTo>
                    <a:pt x="24494" y="27401"/>
                    <a:pt x="24470" y="27450"/>
                    <a:pt x="24484" y="27494"/>
                  </a:cubicBezTo>
                  <a:cubicBezTo>
                    <a:pt x="24497" y="27530"/>
                    <a:pt x="24531" y="27552"/>
                    <a:pt x="24566" y="27552"/>
                  </a:cubicBezTo>
                  <a:cubicBezTo>
                    <a:pt x="24576" y="27552"/>
                    <a:pt x="24585" y="27552"/>
                    <a:pt x="24593" y="27549"/>
                  </a:cubicBezTo>
                  <a:cubicBezTo>
                    <a:pt x="24702" y="27512"/>
                    <a:pt x="24811" y="27469"/>
                    <a:pt x="24922" y="27421"/>
                  </a:cubicBezTo>
                  <a:cubicBezTo>
                    <a:pt x="24965" y="27401"/>
                    <a:pt x="24984" y="27352"/>
                    <a:pt x="24965" y="27309"/>
                  </a:cubicBezTo>
                  <a:cubicBezTo>
                    <a:pt x="24951" y="27275"/>
                    <a:pt x="24920" y="27256"/>
                    <a:pt x="24887" y="27256"/>
                  </a:cubicBezTo>
                  <a:close/>
                  <a:moveTo>
                    <a:pt x="22881" y="27421"/>
                  </a:moveTo>
                  <a:cubicBezTo>
                    <a:pt x="22847" y="27421"/>
                    <a:pt x="22814" y="27444"/>
                    <a:pt x="22801" y="27478"/>
                  </a:cubicBezTo>
                  <a:cubicBezTo>
                    <a:pt x="22785" y="27523"/>
                    <a:pt x="22808" y="27573"/>
                    <a:pt x="22853" y="27589"/>
                  </a:cubicBezTo>
                  <a:cubicBezTo>
                    <a:pt x="22963" y="27629"/>
                    <a:pt x="23080" y="27659"/>
                    <a:pt x="23197" y="27682"/>
                  </a:cubicBezTo>
                  <a:cubicBezTo>
                    <a:pt x="23203" y="27683"/>
                    <a:pt x="23208" y="27683"/>
                    <a:pt x="23213" y="27683"/>
                  </a:cubicBezTo>
                  <a:cubicBezTo>
                    <a:pt x="23255" y="27683"/>
                    <a:pt x="23290" y="27654"/>
                    <a:pt x="23298" y="27613"/>
                  </a:cubicBezTo>
                  <a:cubicBezTo>
                    <a:pt x="23306" y="27566"/>
                    <a:pt x="23275" y="27522"/>
                    <a:pt x="23229" y="27512"/>
                  </a:cubicBezTo>
                  <a:cubicBezTo>
                    <a:pt x="23120" y="27493"/>
                    <a:pt x="23013" y="27464"/>
                    <a:pt x="22912" y="27427"/>
                  </a:cubicBezTo>
                  <a:cubicBezTo>
                    <a:pt x="22902" y="27423"/>
                    <a:pt x="22892" y="27421"/>
                    <a:pt x="22881" y="27421"/>
                  </a:cubicBezTo>
                  <a:close/>
                  <a:moveTo>
                    <a:pt x="24068" y="27509"/>
                  </a:moveTo>
                  <a:cubicBezTo>
                    <a:pt x="24063" y="27509"/>
                    <a:pt x="24058" y="27510"/>
                    <a:pt x="24054" y="27510"/>
                  </a:cubicBezTo>
                  <a:cubicBezTo>
                    <a:pt x="23942" y="27530"/>
                    <a:pt x="23829" y="27541"/>
                    <a:pt x="23722" y="27546"/>
                  </a:cubicBezTo>
                  <a:cubicBezTo>
                    <a:pt x="23676" y="27549"/>
                    <a:pt x="23639" y="27589"/>
                    <a:pt x="23641" y="27635"/>
                  </a:cubicBezTo>
                  <a:cubicBezTo>
                    <a:pt x="23642" y="27682"/>
                    <a:pt x="23681" y="27719"/>
                    <a:pt x="23725" y="27719"/>
                  </a:cubicBezTo>
                  <a:cubicBezTo>
                    <a:pt x="23727" y="27719"/>
                    <a:pt x="23729" y="27719"/>
                    <a:pt x="23730" y="27717"/>
                  </a:cubicBezTo>
                  <a:cubicBezTo>
                    <a:pt x="23844" y="27712"/>
                    <a:pt x="23962" y="27699"/>
                    <a:pt x="24083" y="27680"/>
                  </a:cubicBezTo>
                  <a:cubicBezTo>
                    <a:pt x="24129" y="27672"/>
                    <a:pt x="24161" y="27627"/>
                    <a:pt x="24153" y="27581"/>
                  </a:cubicBezTo>
                  <a:cubicBezTo>
                    <a:pt x="24144" y="27539"/>
                    <a:pt x="24109" y="27509"/>
                    <a:pt x="24068" y="27509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1031425" y="2277175"/>
              <a:ext cx="831750" cy="372575"/>
            </a:xfrm>
            <a:custGeom>
              <a:avLst/>
              <a:gdLst/>
              <a:ahLst/>
              <a:cxnLst/>
              <a:rect l="l" t="t" r="r" b="b"/>
              <a:pathLst>
                <a:path w="33270" h="14903" extrusionOk="0">
                  <a:moveTo>
                    <a:pt x="3171" y="1"/>
                  </a:moveTo>
                  <a:cubicBezTo>
                    <a:pt x="3124" y="1"/>
                    <a:pt x="3086" y="41"/>
                    <a:pt x="3086" y="87"/>
                  </a:cubicBezTo>
                  <a:cubicBezTo>
                    <a:pt x="3086" y="135"/>
                    <a:pt x="3123" y="174"/>
                    <a:pt x="3169" y="174"/>
                  </a:cubicBezTo>
                  <a:cubicBezTo>
                    <a:pt x="3170" y="174"/>
                    <a:pt x="3171" y="174"/>
                    <a:pt x="3172" y="174"/>
                  </a:cubicBezTo>
                  <a:cubicBezTo>
                    <a:pt x="3220" y="173"/>
                    <a:pt x="3268" y="173"/>
                    <a:pt x="3315" y="173"/>
                  </a:cubicBezTo>
                  <a:cubicBezTo>
                    <a:pt x="3382" y="173"/>
                    <a:pt x="3448" y="174"/>
                    <a:pt x="3515" y="175"/>
                  </a:cubicBezTo>
                  <a:cubicBezTo>
                    <a:pt x="3563" y="175"/>
                    <a:pt x="3601" y="137"/>
                    <a:pt x="3601" y="91"/>
                  </a:cubicBezTo>
                  <a:cubicBezTo>
                    <a:pt x="3601" y="43"/>
                    <a:pt x="3565" y="4"/>
                    <a:pt x="3517" y="3"/>
                  </a:cubicBezTo>
                  <a:cubicBezTo>
                    <a:pt x="3403" y="1"/>
                    <a:pt x="3286" y="1"/>
                    <a:pt x="3171" y="1"/>
                  </a:cubicBezTo>
                  <a:close/>
                  <a:moveTo>
                    <a:pt x="4031" y="19"/>
                  </a:moveTo>
                  <a:cubicBezTo>
                    <a:pt x="3986" y="19"/>
                    <a:pt x="3947" y="55"/>
                    <a:pt x="3944" y="102"/>
                  </a:cubicBezTo>
                  <a:cubicBezTo>
                    <a:pt x="3943" y="148"/>
                    <a:pt x="3979" y="188"/>
                    <a:pt x="4027" y="190"/>
                  </a:cubicBezTo>
                  <a:cubicBezTo>
                    <a:pt x="4143" y="195"/>
                    <a:pt x="4258" y="201"/>
                    <a:pt x="4370" y="208"/>
                  </a:cubicBezTo>
                  <a:lnTo>
                    <a:pt x="4375" y="208"/>
                  </a:lnTo>
                  <a:cubicBezTo>
                    <a:pt x="4420" y="208"/>
                    <a:pt x="4458" y="172"/>
                    <a:pt x="4460" y="126"/>
                  </a:cubicBezTo>
                  <a:cubicBezTo>
                    <a:pt x="4463" y="78"/>
                    <a:pt x="4426" y="38"/>
                    <a:pt x="4378" y="35"/>
                  </a:cubicBezTo>
                  <a:cubicBezTo>
                    <a:pt x="4266" y="30"/>
                    <a:pt x="4151" y="23"/>
                    <a:pt x="4034" y="19"/>
                  </a:cubicBezTo>
                  <a:cubicBezTo>
                    <a:pt x="4033" y="19"/>
                    <a:pt x="4032" y="19"/>
                    <a:pt x="4031" y="19"/>
                  </a:cubicBezTo>
                  <a:close/>
                  <a:moveTo>
                    <a:pt x="2657" y="18"/>
                  </a:moveTo>
                  <a:cubicBezTo>
                    <a:pt x="2656" y="18"/>
                    <a:pt x="2654" y="18"/>
                    <a:pt x="2652" y="19"/>
                  </a:cubicBezTo>
                  <a:cubicBezTo>
                    <a:pt x="2532" y="25"/>
                    <a:pt x="2416" y="35"/>
                    <a:pt x="2306" y="47"/>
                  </a:cubicBezTo>
                  <a:cubicBezTo>
                    <a:pt x="2258" y="52"/>
                    <a:pt x="2224" y="94"/>
                    <a:pt x="2229" y="142"/>
                  </a:cubicBezTo>
                  <a:cubicBezTo>
                    <a:pt x="2234" y="185"/>
                    <a:pt x="2271" y="219"/>
                    <a:pt x="2314" y="219"/>
                  </a:cubicBezTo>
                  <a:cubicBezTo>
                    <a:pt x="2317" y="219"/>
                    <a:pt x="2320" y="219"/>
                    <a:pt x="2324" y="217"/>
                  </a:cubicBezTo>
                  <a:cubicBezTo>
                    <a:pt x="2431" y="206"/>
                    <a:pt x="2545" y="196"/>
                    <a:pt x="2661" y="190"/>
                  </a:cubicBezTo>
                  <a:cubicBezTo>
                    <a:pt x="2709" y="187"/>
                    <a:pt x="2745" y="147"/>
                    <a:pt x="2743" y="99"/>
                  </a:cubicBezTo>
                  <a:cubicBezTo>
                    <a:pt x="2740" y="54"/>
                    <a:pt x="2702" y="18"/>
                    <a:pt x="2657" y="18"/>
                  </a:cubicBezTo>
                  <a:close/>
                  <a:moveTo>
                    <a:pt x="4888" y="63"/>
                  </a:moveTo>
                  <a:cubicBezTo>
                    <a:pt x="4842" y="63"/>
                    <a:pt x="4806" y="99"/>
                    <a:pt x="4802" y="145"/>
                  </a:cubicBezTo>
                  <a:cubicBezTo>
                    <a:pt x="4801" y="191"/>
                    <a:pt x="4836" y="233"/>
                    <a:pt x="4884" y="235"/>
                  </a:cubicBezTo>
                  <a:cubicBezTo>
                    <a:pt x="4950" y="238"/>
                    <a:pt x="5015" y="241"/>
                    <a:pt x="5079" y="244"/>
                  </a:cubicBezTo>
                  <a:lnTo>
                    <a:pt x="5228" y="252"/>
                  </a:lnTo>
                  <a:lnTo>
                    <a:pt x="5232" y="252"/>
                  </a:lnTo>
                  <a:cubicBezTo>
                    <a:pt x="5278" y="252"/>
                    <a:pt x="5316" y="216"/>
                    <a:pt x="5318" y="171"/>
                  </a:cubicBezTo>
                  <a:cubicBezTo>
                    <a:pt x="5320" y="123"/>
                    <a:pt x="5283" y="83"/>
                    <a:pt x="5236" y="81"/>
                  </a:cubicBezTo>
                  <a:lnTo>
                    <a:pt x="5087" y="73"/>
                  </a:lnTo>
                  <a:cubicBezTo>
                    <a:pt x="5023" y="70"/>
                    <a:pt x="4959" y="67"/>
                    <a:pt x="4894" y="63"/>
                  </a:cubicBezTo>
                  <a:cubicBezTo>
                    <a:pt x="4892" y="63"/>
                    <a:pt x="4890" y="63"/>
                    <a:pt x="4888" y="63"/>
                  </a:cubicBezTo>
                  <a:close/>
                  <a:moveTo>
                    <a:pt x="5744" y="106"/>
                  </a:moveTo>
                  <a:cubicBezTo>
                    <a:pt x="5700" y="106"/>
                    <a:pt x="5664" y="143"/>
                    <a:pt x="5661" y="187"/>
                  </a:cubicBezTo>
                  <a:cubicBezTo>
                    <a:pt x="5659" y="235"/>
                    <a:pt x="5694" y="275"/>
                    <a:pt x="5742" y="278"/>
                  </a:cubicBezTo>
                  <a:lnTo>
                    <a:pt x="6085" y="296"/>
                  </a:lnTo>
                  <a:lnTo>
                    <a:pt x="6090" y="296"/>
                  </a:lnTo>
                  <a:cubicBezTo>
                    <a:pt x="6136" y="296"/>
                    <a:pt x="6173" y="260"/>
                    <a:pt x="6176" y="216"/>
                  </a:cubicBezTo>
                  <a:cubicBezTo>
                    <a:pt x="6178" y="167"/>
                    <a:pt x="6143" y="127"/>
                    <a:pt x="6095" y="124"/>
                  </a:cubicBezTo>
                  <a:lnTo>
                    <a:pt x="5752" y="107"/>
                  </a:lnTo>
                  <a:cubicBezTo>
                    <a:pt x="5749" y="106"/>
                    <a:pt x="5747" y="106"/>
                    <a:pt x="5744" y="106"/>
                  </a:cubicBezTo>
                  <a:close/>
                  <a:moveTo>
                    <a:pt x="6607" y="153"/>
                  </a:moveTo>
                  <a:cubicBezTo>
                    <a:pt x="6562" y="153"/>
                    <a:pt x="6522" y="188"/>
                    <a:pt x="6519" y="233"/>
                  </a:cubicBezTo>
                  <a:cubicBezTo>
                    <a:pt x="6516" y="281"/>
                    <a:pt x="6553" y="321"/>
                    <a:pt x="6601" y="324"/>
                  </a:cubicBezTo>
                  <a:lnTo>
                    <a:pt x="6943" y="344"/>
                  </a:lnTo>
                  <a:cubicBezTo>
                    <a:pt x="6945" y="345"/>
                    <a:pt x="6947" y="345"/>
                    <a:pt x="6948" y="345"/>
                  </a:cubicBezTo>
                  <a:cubicBezTo>
                    <a:pt x="6993" y="345"/>
                    <a:pt x="7031" y="310"/>
                    <a:pt x="7035" y="264"/>
                  </a:cubicBezTo>
                  <a:cubicBezTo>
                    <a:pt x="7036" y="216"/>
                    <a:pt x="7001" y="175"/>
                    <a:pt x="6953" y="172"/>
                  </a:cubicBezTo>
                  <a:lnTo>
                    <a:pt x="6610" y="153"/>
                  </a:lnTo>
                  <a:cubicBezTo>
                    <a:pt x="6609" y="153"/>
                    <a:pt x="6608" y="153"/>
                    <a:pt x="6607" y="153"/>
                  </a:cubicBezTo>
                  <a:close/>
                  <a:moveTo>
                    <a:pt x="1806" y="121"/>
                  </a:moveTo>
                  <a:cubicBezTo>
                    <a:pt x="1800" y="121"/>
                    <a:pt x="1795" y="121"/>
                    <a:pt x="1789" y="123"/>
                  </a:cubicBezTo>
                  <a:cubicBezTo>
                    <a:pt x="1670" y="145"/>
                    <a:pt x="1555" y="171"/>
                    <a:pt x="1448" y="200"/>
                  </a:cubicBezTo>
                  <a:cubicBezTo>
                    <a:pt x="1401" y="212"/>
                    <a:pt x="1374" y="260"/>
                    <a:pt x="1387" y="305"/>
                  </a:cubicBezTo>
                  <a:cubicBezTo>
                    <a:pt x="1396" y="344"/>
                    <a:pt x="1432" y="369"/>
                    <a:pt x="1470" y="369"/>
                  </a:cubicBezTo>
                  <a:cubicBezTo>
                    <a:pt x="1476" y="369"/>
                    <a:pt x="1484" y="368"/>
                    <a:pt x="1491" y="366"/>
                  </a:cubicBezTo>
                  <a:cubicBezTo>
                    <a:pt x="1597" y="337"/>
                    <a:pt x="1707" y="313"/>
                    <a:pt x="1821" y="291"/>
                  </a:cubicBezTo>
                  <a:cubicBezTo>
                    <a:pt x="1867" y="281"/>
                    <a:pt x="1898" y="236"/>
                    <a:pt x="1888" y="190"/>
                  </a:cubicBezTo>
                  <a:cubicBezTo>
                    <a:pt x="1881" y="149"/>
                    <a:pt x="1846" y="121"/>
                    <a:pt x="1806" y="121"/>
                  </a:cubicBezTo>
                  <a:close/>
                  <a:moveTo>
                    <a:pt x="7463" y="203"/>
                  </a:moveTo>
                  <a:cubicBezTo>
                    <a:pt x="7417" y="203"/>
                    <a:pt x="7380" y="238"/>
                    <a:pt x="7377" y="284"/>
                  </a:cubicBezTo>
                  <a:cubicBezTo>
                    <a:pt x="7374" y="331"/>
                    <a:pt x="7411" y="372"/>
                    <a:pt x="7457" y="374"/>
                  </a:cubicBezTo>
                  <a:lnTo>
                    <a:pt x="7800" y="395"/>
                  </a:lnTo>
                  <a:lnTo>
                    <a:pt x="7807" y="395"/>
                  </a:lnTo>
                  <a:cubicBezTo>
                    <a:pt x="7851" y="395"/>
                    <a:pt x="7888" y="360"/>
                    <a:pt x="7891" y="315"/>
                  </a:cubicBezTo>
                  <a:cubicBezTo>
                    <a:pt x="7895" y="267"/>
                    <a:pt x="7858" y="227"/>
                    <a:pt x="7811" y="224"/>
                  </a:cubicBezTo>
                  <a:lnTo>
                    <a:pt x="7469" y="203"/>
                  </a:lnTo>
                  <a:cubicBezTo>
                    <a:pt x="7467" y="203"/>
                    <a:pt x="7465" y="203"/>
                    <a:pt x="7463" y="203"/>
                  </a:cubicBezTo>
                  <a:close/>
                  <a:moveTo>
                    <a:pt x="8320" y="255"/>
                  </a:moveTo>
                  <a:cubicBezTo>
                    <a:pt x="8275" y="255"/>
                    <a:pt x="8237" y="290"/>
                    <a:pt x="8234" y="336"/>
                  </a:cubicBezTo>
                  <a:cubicBezTo>
                    <a:pt x="8231" y="384"/>
                    <a:pt x="8268" y="424"/>
                    <a:pt x="8314" y="427"/>
                  </a:cubicBezTo>
                  <a:lnTo>
                    <a:pt x="8658" y="448"/>
                  </a:lnTo>
                  <a:lnTo>
                    <a:pt x="8663" y="448"/>
                  </a:lnTo>
                  <a:cubicBezTo>
                    <a:pt x="8708" y="448"/>
                    <a:pt x="8747" y="412"/>
                    <a:pt x="8750" y="368"/>
                  </a:cubicBezTo>
                  <a:cubicBezTo>
                    <a:pt x="8751" y="320"/>
                    <a:pt x="8716" y="280"/>
                    <a:pt x="8668" y="276"/>
                  </a:cubicBezTo>
                  <a:lnTo>
                    <a:pt x="8325" y="256"/>
                  </a:lnTo>
                  <a:cubicBezTo>
                    <a:pt x="8323" y="255"/>
                    <a:pt x="8321" y="255"/>
                    <a:pt x="8320" y="255"/>
                  </a:cubicBezTo>
                  <a:close/>
                  <a:moveTo>
                    <a:pt x="22393" y="276"/>
                  </a:moveTo>
                  <a:cubicBezTo>
                    <a:pt x="22392" y="276"/>
                    <a:pt x="22391" y="276"/>
                    <a:pt x="22390" y="276"/>
                  </a:cubicBezTo>
                  <a:cubicBezTo>
                    <a:pt x="22275" y="278"/>
                    <a:pt x="22158" y="283"/>
                    <a:pt x="22042" y="288"/>
                  </a:cubicBezTo>
                  <a:cubicBezTo>
                    <a:pt x="21996" y="291"/>
                    <a:pt x="21959" y="331"/>
                    <a:pt x="21961" y="379"/>
                  </a:cubicBezTo>
                  <a:cubicBezTo>
                    <a:pt x="21964" y="424"/>
                    <a:pt x="22002" y="461"/>
                    <a:pt x="22047" y="461"/>
                  </a:cubicBezTo>
                  <a:lnTo>
                    <a:pt x="22052" y="461"/>
                  </a:lnTo>
                  <a:cubicBezTo>
                    <a:pt x="22166" y="454"/>
                    <a:pt x="22279" y="449"/>
                    <a:pt x="22393" y="448"/>
                  </a:cubicBezTo>
                  <a:cubicBezTo>
                    <a:pt x="22440" y="446"/>
                    <a:pt x="22478" y="408"/>
                    <a:pt x="22476" y="360"/>
                  </a:cubicBezTo>
                  <a:cubicBezTo>
                    <a:pt x="22476" y="314"/>
                    <a:pt x="22438" y="276"/>
                    <a:pt x="22393" y="276"/>
                  </a:cubicBezTo>
                  <a:close/>
                  <a:moveTo>
                    <a:pt x="22907" y="281"/>
                  </a:moveTo>
                  <a:cubicBezTo>
                    <a:pt x="22862" y="281"/>
                    <a:pt x="22822" y="316"/>
                    <a:pt x="22821" y="363"/>
                  </a:cubicBezTo>
                  <a:cubicBezTo>
                    <a:pt x="22819" y="411"/>
                    <a:pt x="22854" y="451"/>
                    <a:pt x="22902" y="453"/>
                  </a:cubicBezTo>
                  <a:cubicBezTo>
                    <a:pt x="23019" y="457"/>
                    <a:pt x="23133" y="465"/>
                    <a:pt x="23240" y="477"/>
                  </a:cubicBezTo>
                  <a:lnTo>
                    <a:pt x="23250" y="477"/>
                  </a:lnTo>
                  <a:cubicBezTo>
                    <a:pt x="23293" y="477"/>
                    <a:pt x="23330" y="443"/>
                    <a:pt x="23335" y="400"/>
                  </a:cubicBezTo>
                  <a:cubicBezTo>
                    <a:pt x="23339" y="352"/>
                    <a:pt x="23304" y="310"/>
                    <a:pt x="23258" y="305"/>
                  </a:cubicBezTo>
                  <a:cubicBezTo>
                    <a:pt x="23146" y="294"/>
                    <a:pt x="23029" y="286"/>
                    <a:pt x="22910" y="281"/>
                  </a:cubicBezTo>
                  <a:cubicBezTo>
                    <a:pt x="22909" y="281"/>
                    <a:pt x="22908" y="281"/>
                    <a:pt x="22907" y="281"/>
                  </a:cubicBezTo>
                  <a:close/>
                  <a:moveTo>
                    <a:pt x="9181" y="307"/>
                  </a:moveTo>
                  <a:cubicBezTo>
                    <a:pt x="9135" y="307"/>
                    <a:pt x="9094" y="341"/>
                    <a:pt x="9092" y="388"/>
                  </a:cubicBezTo>
                  <a:cubicBezTo>
                    <a:pt x="9089" y="435"/>
                    <a:pt x="9124" y="477"/>
                    <a:pt x="9172" y="480"/>
                  </a:cubicBezTo>
                  <a:lnTo>
                    <a:pt x="9515" y="501"/>
                  </a:lnTo>
                  <a:lnTo>
                    <a:pt x="9522" y="501"/>
                  </a:lnTo>
                  <a:cubicBezTo>
                    <a:pt x="9566" y="501"/>
                    <a:pt x="9603" y="465"/>
                    <a:pt x="9606" y="419"/>
                  </a:cubicBezTo>
                  <a:cubicBezTo>
                    <a:pt x="9610" y="372"/>
                    <a:pt x="9573" y="331"/>
                    <a:pt x="9526" y="329"/>
                  </a:cubicBezTo>
                  <a:lnTo>
                    <a:pt x="9184" y="307"/>
                  </a:lnTo>
                  <a:cubicBezTo>
                    <a:pt x="9183" y="307"/>
                    <a:pt x="9182" y="307"/>
                    <a:pt x="9181" y="307"/>
                  </a:cubicBezTo>
                  <a:close/>
                  <a:moveTo>
                    <a:pt x="21535" y="324"/>
                  </a:moveTo>
                  <a:cubicBezTo>
                    <a:pt x="21533" y="324"/>
                    <a:pt x="21530" y="324"/>
                    <a:pt x="21527" y="324"/>
                  </a:cubicBezTo>
                  <a:cubicBezTo>
                    <a:pt x="21411" y="334"/>
                    <a:pt x="21298" y="344"/>
                    <a:pt x="21182" y="353"/>
                  </a:cubicBezTo>
                  <a:cubicBezTo>
                    <a:pt x="21136" y="358"/>
                    <a:pt x="21101" y="400"/>
                    <a:pt x="21106" y="448"/>
                  </a:cubicBezTo>
                  <a:cubicBezTo>
                    <a:pt x="21109" y="493"/>
                    <a:pt x="21147" y="526"/>
                    <a:pt x="21190" y="526"/>
                  </a:cubicBezTo>
                  <a:cubicBezTo>
                    <a:pt x="21194" y="526"/>
                    <a:pt x="21195" y="526"/>
                    <a:pt x="21198" y="525"/>
                  </a:cubicBezTo>
                  <a:cubicBezTo>
                    <a:pt x="21312" y="515"/>
                    <a:pt x="21426" y="504"/>
                    <a:pt x="21540" y="496"/>
                  </a:cubicBezTo>
                  <a:cubicBezTo>
                    <a:pt x="21588" y="491"/>
                    <a:pt x="21623" y="449"/>
                    <a:pt x="21620" y="403"/>
                  </a:cubicBezTo>
                  <a:cubicBezTo>
                    <a:pt x="21615" y="358"/>
                    <a:pt x="21580" y="324"/>
                    <a:pt x="21535" y="324"/>
                  </a:cubicBezTo>
                  <a:close/>
                  <a:moveTo>
                    <a:pt x="10035" y="359"/>
                  </a:moveTo>
                  <a:cubicBezTo>
                    <a:pt x="9991" y="359"/>
                    <a:pt x="9952" y="395"/>
                    <a:pt x="9949" y="440"/>
                  </a:cubicBezTo>
                  <a:cubicBezTo>
                    <a:pt x="9946" y="488"/>
                    <a:pt x="9983" y="528"/>
                    <a:pt x="10031" y="531"/>
                  </a:cubicBezTo>
                  <a:lnTo>
                    <a:pt x="10373" y="552"/>
                  </a:lnTo>
                  <a:lnTo>
                    <a:pt x="10378" y="552"/>
                  </a:lnTo>
                  <a:cubicBezTo>
                    <a:pt x="10423" y="552"/>
                    <a:pt x="10462" y="517"/>
                    <a:pt x="10465" y="470"/>
                  </a:cubicBezTo>
                  <a:cubicBezTo>
                    <a:pt x="10466" y="424"/>
                    <a:pt x="10431" y="382"/>
                    <a:pt x="10383" y="380"/>
                  </a:cubicBezTo>
                  <a:lnTo>
                    <a:pt x="10040" y="360"/>
                  </a:lnTo>
                  <a:cubicBezTo>
                    <a:pt x="10039" y="360"/>
                    <a:pt x="10037" y="359"/>
                    <a:pt x="10035" y="359"/>
                  </a:cubicBezTo>
                  <a:close/>
                  <a:moveTo>
                    <a:pt x="10896" y="409"/>
                  </a:moveTo>
                  <a:cubicBezTo>
                    <a:pt x="10850" y="409"/>
                    <a:pt x="10811" y="444"/>
                    <a:pt x="10807" y="491"/>
                  </a:cubicBezTo>
                  <a:cubicBezTo>
                    <a:pt x="10804" y="537"/>
                    <a:pt x="10841" y="579"/>
                    <a:pt x="10887" y="581"/>
                  </a:cubicBezTo>
                  <a:lnTo>
                    <a:pt x="11232" y="600"/>
                  </a:lnTo>
                  <a:lnTo>
                    <a:pt x="11237" y="600"/>
                  </a:lnTo>
                  <a:cubicBezTo>
                    <a:pt x="11281" y="600"/>
                    <a:pt x="11320" y="565"/>
                    <a:pt x="11321" y="518"/>
                  </a:cubicBezTo>
                  <a:cubicBezTo>
                    <a:pt x="11325" y="472"/>
                    <a:pt x="11288" y="432"/>
                    <a:pt x="11241" y="428"/>
                  </a:cubicBezTo>
                  <a:lnTo>
                    <a:pt x="10899" y="409"/>
                  </a:lnTo>
                  <a:cubicBezTo>
                    <a:pt x="10898" y="409"/>
                    <a:pt x="10897" y="409"/>
                    <a:pt x="10896" y="409"/>
                  </a:cubicBezTo>
                  <a:close/>
                  <a:moveTo>
                    <a:pt x="20679" y="402"/>
                  </a:moveTo>
                  <a:cubicBezTo>
                    <a:pt x="20676" y="402"/>
                    <a:pt x="20673" y="403"/>
                    <a:pt x="20670" y="403"/>
                  </a:cubicBezTo>
                  <a:lnTo>
                    <a:pt x="20604" y="408"/>
                  </a:lnTo>
                  <a:cubicBezTo>
                    <a:pt x="20513" y="417"/>
                    <a:pt x="20420" y="425"/>
                    <a:pt x="20329" y="432"/>
                  </a:cubicBezTo>
                  <a:cubicBezTo>
                    <a:pt x="20281" y="437"/>
                    <a:pt x="20246" y="478"/>
                    <a:pt x="20250" y="525"/>
                  </a:cubicBezTo>
                  <a:cubicBezTo>
                    <a:pt x="20254" y="569"/>
                    <a:pt x="20291" y="605"/>
                    <a:pt x="20335" y="605"/>
                  </a:cubicBezTo>
                  <a:cubicBezTo>
                    <a:pt x="20337" y="605"/>
                    <a:pt x="20340" y="605"/>
                    <a:pt x="20342" y="603"/>
                  </a:cubicBezTo>
                  <a:cubicBezTo>
                    <a:pt x="20435" y="595"/>
                    <a:pt x="20528" y="587"/>
                    <a:pt x="20620" y="579"/>
                  </a:cubicBezTo>
                  <a:lnTo>
                    <a:pt x="20686" y="573"/>
                  </a:lnTo>
                  <a:cubicBezTo>
                    <a:pt x="20732" y="569"/>
                    <a:pt x="20768" y="528"/>
                    <a:pt x="20763" y="480"/>
                  </a:cubicBezTo>
                  <a:cubicBezTo>
                    <a:pt x="20758" y="436"/>
                    <a:pt x="20723" y="402"/>
                    <a:pt x="20679" y="402"/>
                  </a:cubicBezTo>
                  <a:close/>
                  <a:moveTo>
                    <a:pt x="23758" y="379"/>
                  </a:moveTo>
                  <a:cubicBezTo>
                    <a:pt x="23718" y="379"/>
                    <a:pt x="23683" y="407"/>
                    <a:pt x="23674" y="448"/>
                  </a:cubicBezTo>
                  <a:cubicBezTo>
                    <a:pt x="23666" y="494"/>
                    <a:pt x="23697" y="539"/>
                    <a:pt x="23743" y="549"/>
                  </a:cubicBezTo>
                  <a:cubicBezTo>
                    <a:pt x="23775" y="555"/>
                    <a:pt x="23809" y="561"/>
                    <a:pt x="23841" y="569"/>
                  </a:cubicBezTo>
                  <a:cubicBezTo>
                    <a:pt x="23918" y="585"/>
                    <a:pt x="23994" y="605"/>
                    <a:pt x="24070" y="627"/>
                  </a:cubicBezTo>
                  <a:cubicBezTo>
                    <a:pt x="24078" y="629"/>
                    <a:pt x="24086" y="630"/>
                    <a:pt x="24094" y="630"/>
                  </a:cubicBezTo>
                  <a:cubicBezTo>
                    <a:pt x="24131" y="630"/>
                    <a:pt x="24166" y="605"/>
                    <a:pt x="24175" y="568"/>
                  </a:cubicBezTo>
                  <a:cubicBezTo>
                    <a:pt x="24188" y="521"/>
                    <a:pt x="24163" y="475"/>
                    <a:pt x="24116" y="461"/>
                  </a:cubicBezTo>
                  <a:cubicBezTo>
                    <a:pt x="24038" y="438"/>
                    <a:pt x="23958" y="419"/>
                    <a:pt x="23878" y="401"/>
                  </a:cubicBezTo>
                  <a:cubicBezTo>
                    <a:pt x="23844" y="393"/>
                    <a:pt x="23809" y="387"/>
                    <a:pt x="23775" y="380"/>
                  </a:cubicBezTo>
                  <a:cubicBezTo>
                    <a:pt x="23769" y="379"/>
                    <a:pt x="23763" y="379"/>
                    <a:pt x="23758" y="379"/>
                  </a:cubicBezTo>
                  <a:close/>
                  <a:moveTo>
                    <a:pt x="11750" y="456"/>
                  </a:moveTo>
                  <a:cubicBezTo>
                    <a:pt x="11706" y="456"/>
                    <a:pt x="11667" y="491"/>
                    <a:pt x="11666" y="537"/>
                  </a:cubicBezTo>
                  <a:cubicBezTo>
                    <a:pt x="11663" y="585"/>
                    <a:pt x="11699" y="625"/>
                    <a:pt x="11746" y="627"/>
                  </a:cubicBezTo>
                  <a:cubicBezTo>
                    <a:pt x="11861" y="633"/>
                    <a:pt x="11975" y="640"/>
                    <a:pt x="12090" y="645"/>
                  </a:cubicBezTo>
                  <a:lnTo>
                    <a:pt x="12095" y="645"/>
                  </a:lnTo>
                  <a:cubicBezTo>
                    <a:pt x="12140" y="645"/>
                    <a:pt x="12178" y="609"/>
                    <a:pt x="12180" y="563"/>
                  </a:cubicBezTo>
                  <a:cubicBezTo>
                    <a:pt x="12183" y="517"/>
                    <a:pt x="12146" y="475"/>
                    <a:pt x="12098" y="473"/>
                  </a:cubicBezTo>
                  <a:cubicBezTo>
                    <a:pt x="11984" y="467"/>
                    <a:pt x="11869" y="462"/>
                    <a:pt x="11755" y="456"/>
                  </a:cubicBezTo>
                  <a:cubicBezTo>
                    <a:pt x="11754" y="456"/>
                    <a:pt x="11752" y="456"/>
                    <a:pt x="11750" y="456"/>
                  </a:cubicBezTo>
                  <a:close/>
                  <a:moveTo>
                    <a:pt x="19821" y="472"/>
                  </a:moveTo>
                  <a:cubicBezTo>
                    <a:pt x="19819" y="472"/>
                    <a:pt x="19817" y="472"/>
                    <a:pt x="19815" y="472"/>
                  </a:cubicBezTo>
                  <a:cubicBezTo>
                    <a:pt x="19701" y="480"/>
                    <a:pt x="19588" y="488"/>
                    <a:pt x="19474" y="494"/>
                  </a:cubicBezTo>
                  <a:cubicBezTo>
                    <a:pt x="19426" y="497"/>
                    <a:pt x="19389" y="539"/>
                    <a:pt x="19392" y="585"/>
                  </a:cubicBezTo>
                  <a:cubicBezTo>
                    <a:pt x="19395" y="632"/>
                    <a:pt x="19434" y="667"/>
                    <a:pt x="19479" y="667"/>
                  </a:cubicBezTo>
                  <a:lnTo>
                    <a:pt x="19483" y="667"/>
                  </a:lnTo>
                  <a:cubicBezTo>
                    <a:pt x="19599" y="659"/>
                    <a:pt x="19712" y="653"/>
                    <a:pt x="19828" y="643"/>
                  </a:cubicBezTo>
                  <a:cubicBezTo>
                    <a:pt x="19874" y="640"/>
                    <a:pt x="19911" y="600"/>
                    <a:pt x="19908" y="552"/>
                  </a:cubicBezTo>
                  <a:cubicBezTo>
                    <a:pt x="19903" y="506"/>
                    <a:pt x="19868" y="472"/>
                    <a:pt x="19821" y="472"/>
                  </a:cubicBezTo>
                  <a:close/>
                  <a:moveTo>
                    <a:pt x="12611" y="497"/>
                  </a:moveTo>
                  <a:cubicBezTo>
                    <a:pt x="12564" y="497"/>
                    <a:pt x="12526" y="534"/>
                    <a:pt x="12524" y="579"/>
                  </a:cubicBezTo>
                  <a:cubicBezTo>
                    <a:pt x="12521" y="627"/>
                    <a:pt x="12558" y="667"/>
                    <a:pt x="12606" y="669"/>
                  </a:cubicBezTo>
                  <a:cubicBezTo>
                    <a:pt x="12719" y="675"/>
                    <a:pt x="12835" y="680"/>
                    <a:pt x="12948" y="685"/>
                  </a:cubicBezTo>
                  <a:lnTo>
                    <a:pt x="12952" y="685"/>
                  </a:lnTo>
                  <a:cubicBezTo>
                    <a:pt x="12998" y="685"/>
                    <a:pt x="13036" y="648"/>
                    <a:pt x="13038" y="601"/>
                  </a:cubicBezTo>
                  <a:cubicBezTo>
                    <a:pt x="13040" y="555"/>
                    <a:pt x="13003" y="515"/>
                    <a:pt x="12956" y="513"/>
                  </a:cubicBezTo>
                  <a:cubicBezTo>
                    <a:pt x="12841" y="509"/>
                    <a:pt x="12727" y="502"/>
                    <a:pt x="12614" y="497"/>
                  </a:cubicBezTo>
                  <a:cubicBezTo>
                    <a:pt x="12613" y="497"/>
                    <a:pt x="12612" y="497"/>
                    <a:pt x="12611" y="497"/>
                  </a:cubicBezTo>
                  <a:close/>
                  <a:moveTo>
                    <a:pt x="983" y="365"/>
                  </a:moveTo>
                  <a:cubicBezTo>
                    <a:pt x="971" y="365"/>
                    <a:pt x="959" y="367"/>
                    <a:pt x="948" y="372"/>
                  </a:cubicBezTo>
                  <a:cubicBezTo>
                    <a:pt x="841" y="417"/>
                    <a:pt x="737" y="470"/>
                    <a:pt x="641" y="525"/>
                  </a:cubicBezTo>
                  <a:lnTo>
                    <a:pt x="631" y="529"/>
                  </a:lnTo>
                  <a:cubicBezTo>
                    <a:pt x="591" y="553"/>
                    <a:pt x="577" y="606"/>
                    <a:pt x="601" y="648"/>
                  </a:cubicBezTo>
                  <a:cubicBezTo>
                    <a:pt x="617" y="675"/>
                    <a:pt x="645" y="690"/>
                    <a:pt x="676" y="690"/>
                  </a:cubicBezTo>
                  <a:cubicBezTo>
                    <a:pt x="690" y="690"/>
                    <a:pt x="705" y="686"/>
                    <a:pt x="719" y="678"/>
                  </a:cubicBezTo>
                  <a:lnTo>
                    <a:pt x="727" y="673"/>
                  </a:lnTo>
                  <a:cubicBezTo>
                    <a:pt x="817" y="622"/>
                    <a:pt x="914" y="573"/>
                    <a:pt x="1015" y="529"/>
                  </a:cubicBezTo>
                  <a:cubicBezTo>
                    <a:pt x="1060" y="510"/>
                    <a:pt x="1079" y="461"/>
                    <a:pt x="1062" y="417"/>
                  </a:cubicBezTo>
                  <a:cubicBezTo>
                    <a:pt x="1048" y="384"/>
                    <a:pt x="1016" y="365"/>
                    <a:pt x="983" y="365"/>
                  </a:cubicBezTo>
                  <a:close/>
                  <a:moveTo>
                    <a:pt x="18965" y="524"/>
                  </a:moveTo>
                  <a:cubicBezTo>
                    <a:pt x="18964" y="524"/>
                    <a:pt x="18962" y="524"/>
                    <a:pt x="18960" y="525"/>
                  </a:cubicBezTo>
                  <a:cubicBezTo>
                    <a:pt x="18845" y="529"/>
                    <a:pt x="18731" y="536"/>
                    <a:pt x="18617" y="541"/>
                  </a:cubicBezTo>
                  <a:cubicBezTo>
                    <a:pt x="18569" y="542"/>
                    <a:pt x="18532" y="582"/>
                    <a:pt x="18534" y="630"/>
                  </a:cubicBezTo>
                  <a:cubicBezTo>
                    <a:pt x="18537" y="677"/>
                    <a:pt x="18574" y="712"/>
                    <a:pt x="18620" y="712"/>
                  </a:cubicBezTo>
                  <a:lnTo>
                    <a:pt x="18624" y="712"/>
                  </a:lnTo>
                  <a:cubicBezTo>
                    <a:pt x="18739" y="707"/>
                    <a:pt x="18854" y="702"/>
                    <a:pt x="18968" y="696"/>
                  </a:cubicBezTo>
                  <a:cubicBezTo>
                    <a:pt x="19016" y="693"/>
                    <a:pt x="19053" y="653"/>
                    <a:pt x="19049" y="606"/>
                  </a:cubicBezTo>
                  <a:cubicBezTo>
                    <a:pt x="19046" y="560"/>
                    <a:pt x="19009" y="524"/>
                    <a:pt x="18965" y="524"/>
                  </a:cubicBezTo>
                  <a:close/>
                  <a:moveTo>
                    <a:pt x="13467" y="533"/>
                  </a:moveTo>
                  <a:cubicBezTo>
                    <a:pt x="13419" y="533"/>
                    <a:pt x="13382" y="569"/>
                    <a:pt x="13381" y="616"/>
                  </a:cubicBezTo>
                  <a:cubicBezTo>
                    <a:pt x="13379" y="662"/>
                    <a:pt x="13416" y="702"/>
                    <a:pt x="13464" y="704"/>
                  </a:cubicBezTo>
                  <a:cubicBezTo>
                    <a:pt x="13579" y="709"/>
                    <a:pt x="13693" y="714"/>
                    <a:pt x="13808" y="717"/>
                  </a:cubicBezTo>
                  <a:lnTo>
                    <a:pt x="13810" y="717"/>
                  </a:lnTo>
                  <a:cubicBezTo>
                    <a:pt x="13856" y="717"/>
                    <a:pt x="13895" y="680"/>
                    <a:pt x="13896" y="633"/>
                  </a:cubicBezTo>
                  <a:cubicBezTo>
                    <a:pt x="13898" y="587"/>
                    <a:pt x="13861" y="547"/>
                    <a:pt x="13813" y="545"/>
                  </a:cubicBezTo>
                  <a:cubicBezTo>
                    <a:pt x="13699" y="541"/>
                    <a:pt x="13584" y="537"/>
                    <a:pt x="13470" y="533"/>
                  </a:cubicBezTo>
                  <a:cubicBezTo>
                    <a:pt x="13469" y="533"/>
                    <a:pt x="13468" y="533"/>
                    <a:pt x="13467" y="533"/>
                  </a:cubicBezTo>
                  <a:close/>
                  <a:moveTo>
                    <a:pt x="14321" y="561"/>
                  </a:moveTo>
                  <a:cubicBezTo>
                    <a:pt x="14277" y="561"/>
                    <a:pt x="14242" y="599"/>
                    <a:pt x="14241" y="645"/>
                  </a:cubicBezTo>
                  <a:cubicBezTo>
                    <a:pt x="14239" y="691"/>
                    <a:pt x="14276" y="731"/>
                    <a:pt x="14324" y="733"/>
                  </a:cubicBezTo>
                  <a:cubicBezTo>
                    <a:pt x="14438" y="736"/>
                    <a:pt x="14553" y="739"/>
                    <a:pt x="14668" y="741"/>
                  </a:cubicBezTo>
                  <a:lnTo>
                    <a:pt x="14670" y="741"/>
                  </a:lnTo>
                  <a:cubicBezTo>
                    <a:pt x="14716" y="741"/>
                    <a:pt x="14755" y="704"/>
                    <a:pt x="14755" y="657"/>
                  </a:cubicBezTo>
                  <a:cubicBezTo>
                    <a:pt x="14756" y="609"/>
                    <a:pt x="14719" y="571"/>
                    <a:pt x="14671" y="569"/>
                  </a:cubicBezTo>
                  <a:cubicBezTo>
                    <a:pt x="14558" y="568"/>
                    <a:pt x="14442" y="565"/>
                    <a:pt x="14329" y="561"/>
                  </a:cubicBezTo>
                  <a:cubicBezTo>
                    <a:pt x="14326" y="561"/>
                    <a:pt x="14324" y="561"/>
                    <a:pt x="14321" y="561"/>
                  </a:cubicBezTo>
                  <a:close/>
                  <a:moveTo>
                    <a:pt x="18106" y="560"/>
                  </a:moveTo>
                  <a:cubicBezTo>
                    <a:pt x="18105" y="560"/>
                    <a:pt x="18104" y="560"/>
                    <a:pt x="18103" y="560"/>
                  </a:cubicBezTo>
                  <a:cubicBezTo>
                    <a:pt x="17988" y="565"/>
                    <a:pt x="17874" y="568"/>
                    <a:pt x="17760" y="571"/>
                  </a:cubicBezTo>
                  <a:cubicBezTo>
                    <a:pt x="17712" y="571"/>
                    <a:pt x="17676" y="611"/>
                    <a:pt x="17676" y="659"/>
                  </a:cubicBezTo>
                  <a:cubicBezTo>
                    <a:pt x="17677" y="706"/>
                    <a:pt x="17716" y="742"/>
                    <a:pt x="17762" y="742"/>
                  </a:cubicBezTo>
                  <a:lnTo>
                    <a:pt x="17764" y="742"/>
                  </a:lnTo>
                  <a:cubicBezTo>
                    <a:pt x="17879" y="739"/>
                    <a:pt x="17994" y="736"/>
                    <a:pt x="18108" y="733"/>
                  </a:cubicBezTo>
                  <a:cubicBezTo>
                    <a:pt x="18156" y="731"/>
                    <a:pt x="18193" y="691"/>
                    <a:pt x="18191" y="643"/>
                  </a:cubicBezTo>
                  <a:cubicBezTo>
                    <a:pt x="18190" y="598"/>
                    <a:pt x="18150" y="560"/>
                    <a:pt x="18106" y="560"/>
                  </a:cubicBezTo>
                  <a:close/>
                  <a:moveTo>
                    <a:pt x="15185" y="579"/>
                  </a:moveTo>
                  <a:cubicBezTo>
                    <a:pt x="15137" y="579"/>
                    <a:pt x="15099" y="617"/>
                    <a:pt x="15099" y="664"/>
                  </a:cubicBezTo>
                  <a:cubicBezTo>
                    <a:pt x="15097" y="712"/>
                    <a:pt x="15136" y="750"/>
                    <a:pt x="15184" y="752"/>
                  </a:cubicBezTo>
                  <a:cubicBezTo>
                    <a:pt x="15298" y="754"/>
                    <a:pt x="15413" y="755"/>
                    <a:pt x="15528" y="757"/>
                  </a:cubicBezTo>
                  <a:cubicBezTo>
                    <a:pt x="15575" y="757"/>
                    <a:pt x="15613" y="718"/>
                    <a:pt x="15615" y="672"/>
                  </a:cubicBezTo>
                  <a:cubicBezTo>
                    <a:pt x="15615" y="624"/>
                    <a:pt x="15576" y="585"/>
                    <a:pt x="15530" y="585"/>
                  </a:cubicBezTo>
                  <a:cubicBezTo>
                    <a:pt x="15414" y="584"/>
                    <a:pt x="15301" y="582"/>
                    <a:pt x="15185" y="579"/>
                  </a:cubicBezTo>
                  <a:close/>
                  <a:moveTo>
                    <a:pt x="17248" y="582"/>
                  </a:moveTo>
                  <a:cubicBezTo>
                    <a:pt x="17247" y="582"/>
                    <a:pt x="17246" y="582"/>
                    <a:pt x="17245" y="582"/>
                  </a:cubicBezTo>
                  <a:cubicBezTo>
                    <a:pt x="17131" y="584"/>
                    <a:pt x="17016" y="585"/>
                    <a:pt x="16902" y="585"/>
                  </a:cubicBezTo>
                  <a:cubicBezTo>
                    <a:pt x="16854" y="587"/>
                    <a:pt x="16816" y="625"/>
                    <a:pt x="16817" y="673"/>
                  </a:cubicBezTo>
                  <a:cubicBezTo>
                    <a:pt x="16817" y="720"/>
                    <a:pt x="16856" y="758"/>
                    <a:pt x="16902" y="758"/>
                  </a:cubicBezTo>
                  <a:lnTo>
                    <a:pt x="16904" y="758"/>
                  </a:lnTo>
                  <a:cubicBezTo>
                    <a:pt x="17019" y="757"/>
                    <a:pt x="17133" y="755"/>
                    <a:pt x="17248" y="754"/>
                  </a:cubicBezTo>
                  <a:cubicBezTo>
                    <a:pt x="17296" y="752"/>
                    <a:pt x="17333" y="714"/>
                    <a:pt x="17333" y="665"/>
                  </a:cubicBezTo>
                  <a:cubicBezTo>
                    <a:pt x="17331" y="620"/>
                    <a:pt x="17294" y="582"/>
                    <a:pt x="17248" y="582"/>
                  </a:cubicBezTo>
                  <a:close/>
                  <a:moveTo>
                    <a:pt x="16044" y="589"/>
                  </a:moveTo>
                  <a:cubicBezTo>
                    <a:pt x="15996" y="589"/>
                    <a:pt x="15959" y="627"/>
                    <a:pt x="15957" y="675"/>
                  </a:cubicBezTo>
                  <a:cubicBezTo>
                    <a:pt x="15957" y="722"/>
                    <a:pt x="15996" y="760"/>
                    <a:pt x="16044" y="760"/>
                  </a:cubicBezTo>
                  <a:cubicBezTo>
                    <a:pt x="16124" y="762"/>
                    <a:pt x="16206" y="762"/>
                    <a:pt x="16286" y="762"/>
                  </a:cubicBezTo>
                  <a:lnTo>
                    <a:pt x="16388" y="762"/>
                  </a:lnTo>
                  <a:cubicBezTo>
                    <a:pt x="16435" y="762"/>
                    <a:pt x="16473" y="723"/>
                    <a:pt x="16473" y="675"/>
                  </a:cubicBezTo>
                  <a:cubicBezTo>
                    <a:pt x="16473" y="627"/>
                    <a:pt x="16435" y="589"/>
                    <a:pt x="16388" y="589"/>
                  </a:cubicBezTo>
                  <a:close/>
                  <a:moveTo>
                    <a:pt x="24579" y="631"/>
                  </a:moveTo>
                  <a:cubicBezTo>
                    <a:pt x="24545" y="631"/>
                    <a:pt x="24514" y="651"/>
                    <a:pt x="24500" y="683"/>
                  </a:cubicBezTo>
                  <a:cubicBezTo>
                    <a:pt x="24481" y="726"/>
                    <a:pt x="24500" y="778"/>
                    <a:pt x="24545" y="795"/>
                  </a:cubicBezTo>
                  <a:cubicBezTo>
                    <a:pt x="24648" y="840"/>
                    <a:pt x="24749" y="890"/>
                    <a:pt x="24846" y="943"/>
                  </a:cubicBezTo>
                  <a:cubicBezTo>
                    <a:pt x="24859" y="951"/>
                    <a:pt x="24874" y="954"/>
                    <a:pt x="24888" y="954"/>
                  </a:cubicBezTo>
                  <a:cubicBezTo>
                    <a:pt x="24917" y="954"/>
                    <a:pt x="24947" y="938"/>
                    <a:pt x="24963" y="909"/>
                  </a:cubicBezTo>
                  <a:cubicBezTo>
                    <a:pt x="24986" y="867"/>
                    <a:pt x="24970" y="814"/>
                    <a:pt x="24928" y="792"/>
                  </a:cubicBezTo>
                  <a:cubicBezTo>
                    <a:pt x="24827" y="738"/>
                    <a:pt x="24721" y="685"/>
                    <a:pt x="24613" y="638"/>
                  </a:cubicBezTo>
                  <a:cubicBezTo>
                    <a:pt x="24602" y="633"/>
                    <a:pt x="24590" y="631"/>
                    <a:pt x="24579" y="631"/>
                  </a:cubicBezTo>
                  <a:close/>
                  <a:moveTo>
                    <a:pt x="299" y="864"/>
                  </a:moveTo>
                  <a:cubicBezTo>
                    <a:pt x="271" y="864"/>
                    <a:pt x="244" y="877"/>
                    <a:pt x="227" y="901"/>
                  </a:cubicBezTo>
                  <a:cubicBezTo>
                    <a:pt x="159" y="1000"/>
                    <a:pt x="104" y="1112"/>
                    <a:pt x="67" y="1232"/>
                  </a:cubicBezTo>
                  <a:cubicBezTo>
                    <a:pt x="53" y="1277"/>
                    <a:pt x="77" y="1325"/>
                    <a:pt x="123" y="1340"/>
                  </a:cubicBezTo>
                  <a:cubicBezTo>
                    <a:pt x="131" y="1343"/>
                    <a:pt x="139" y="1343"/>
                    <a:pt x="149" y="1343"/>
                  </a:cubicBezTo>
                  <a:cubicBezTo>
                    <a:pt x="186" y="1343"/>
                    <a:pt x="219" y="1320"/>
                    <a:pt x="231" y="1284"/>
                  </a:cubicBezTo>
                  <a:cubicBezTo>
                    <a:pt x="264" y="1180"/>
                    <a:pt x="311" y="1085"/>
                    <a:pt x="370" y="999"/>
                  </a:cubicBezTo>
                  <a:cubicBezTo>
                    <a:pt x="396" y="960"/>
                    <a:pt x="386" y="906"/>
                    <a:pt x="348" y="878"/>
                  </a:cubicBezTo>
                  <a:cubicBezTo>
                    <a:pt x="332" y="869"/>
                    <a:pt x="316" y="864"/>
                    <a:pt x="299" y="864"/>
                  </a:cubicBezTo>
                  <a:close/>
                  <a:moveTo>
                    <a:pt x="25319" y="1062"/>
                  </a:moveTo>
                  <a:cubicBezTo>
                    <a:pt x="25294" y="1062"/>
                    <a:pt x="25268" y="1074"/>
                    <a:pt x="25251" y="1096"/>
                  </a:cubicBezTo>
                  <a:cubicBezTo>
                    <a:pt x="25223" y="1133"/>
                    <a:pt x="25229" y="1188"/>
                    <a:pt x="25267" y="1216"/>
                  </a:cubicBezTo>
                  <a:cubicBezTo>
                    <a:pt x="25357" y="1285"/>
                    <a:pt x="25444" y="1357"/>
                    <a:pt x="25520" y="1433"/>
                  </a:cubicBezTo>
                  <a:cubicBezTo>
                    <a:pt x="25538" y="1449"/>
                    <a:pt x="25559" y="1457"/>
                    <a:pt x="25581" y="1457"/>
                  </a:cubicBezTo>
                  <a:cubicBezTo>
                    <a:pt x="25604" y="1457"/>
                    <a:pt x="25626" y="1449"/>
                    <a:pt x="25642" y="1431"/>
                  </a:cubicBezTo>
                  <a:cubicBezTo>
                    <a:pt x="25676" y="1396"/>
                    <a:pt x="25674" y="1341"/>
                    <a:pt x="25641" y="1309"/>
                  </a:cubicBezTo>
                  <a:cubicBezTo>
                    <a:pt x="25557" y="1229"/>
                    <a:pt x="25468" y="1152"/>
                    <a:pt x="25372" y="1080"/>
                  </a:cubicBezTo>
                  <a:cubicBezTo>
                    <a:pt x="25356" y="1068"/>
                    <a:pt x="25338" y="1062"/>
                    <a:pt x="25319" y="1062"/>
                  </a:cubicBezTo>
                  <a:close/>
                  <a:moveTo>
                    <a:pt x="25918" y="1674"/>
                  </a:moveTo>
                  <a:cubicBezTo>
                    <a:pt x="25900" y="1674"/>
                    <a:pt x="25883" y="1680"/>
                    <a:pt x="25868" y="1690"/>
                  </a:cubicBezTo>
                  <a:cubicBezTo>
                    <a:pt x="25830" y="1718"/>
                    <a:pt x="25820" y="1770"/>
                    <a:pt x="25847" y="1809"/>
                  </a:cubicBezTo>
                  <a:cubicBezTo>
                    <a:pt x="25911" y="1900"/>
                    <a:pt x="25969" y="1996"/>
                    <a:pt x="26019" y="2092"/>
                  </a:cubicBezTo>
                  <a:cubicBezTo>
                    <a:pt x="26033" y="2123"/>
                    <a:pt x="26063" y="2140"/>
                    <a:pt x="26094" y="2140"/>
                  </a:cubicBezTo>
                  <a:cubicBezTo>
                    <a:pt x="26108" y="2140"/>
                    <a:pt x="26121" y="2137"/>
                    <a:pt x="26134" y="2131"/>
                  </a:cubicBezTo>
                  <a:cubicBezTo>
                    <a:pt x="26175" y="2110"/>
                    <a:pt x="26193" y="2057"/>
                    <a:pt x="26171" y="2015"/>
                  </a:cubicBezTo>
                  <a:cubicBezTo>
                    <a:pt x="26118" y="1911"/>
                    <a:pt x="26057" y="1809"/>
                    <a:pt x="25988" y="1711"/>
                  </a:cubicBezTo>
                  <a:cubicBezTo>
                    <a:pt x="25971" y="1687"/>
                    <a:pt x="25944" y="1674"/>
                    <a:pt x="25918" y="1674"/>
                  </a:cubicBezTo>
                  <a:close/>
                  <a:moveTo>
                    <a:pt x="86" y="1681"/>
                  </a:moveTo>
                  <a:cubicBezTo>
                    <a:pt x="85" y="1681"/>
                    <a:pt x="84" y="1681"/>
                    <a:pt x="83" y="1681"/>
                  </a:cubicBezTo>
                  <a:cubicBezTo>
                    <a:pt x="35" y="1684"/>
                    <a:pt x="0" y="1724"/>
                    <a:pt x="2" y="1770"/>
                  </a:cubicBezTo>
                  <a:cubicBezTo>
                    <a:pt x="8" y="1887"/>
                    <a:pt x="26" y="2007"/>
                    <a:pt x="54" y="2126"/>
                  </a:cubicBezTo>
                  <a:cubicBezTo>
                    <a:pt x="64" y="2166"/>
                    <a:pt x="99" y="2192"/>
                    <a:pt x="138" y="2192"/>
                  </a:cubicBezTo>
                  <a:cubicBezTo>
                    <a:pt x="146" y="2192"/>
                    <a:pt x="152" y="2192"/>
                    <a:pt x="159" y="2190"/>
                  </a:cubicBezTo>
                  <a:cubicBezTo>
                    <a:pt x="205" y="2177"/>
                    <a:pt x="234" y="2131"/>
                    <a:pt x="223" y="2086"/>
                  </a:cubicBezTo>
                  <a:cubicBezTo>
                    <a:pt x="195" y="1977"/>
                    <a:pt x="179" y="1868"/>
                    <a:pt x="173" y="1762"/>
                  </a:cubicBezTo>
                  <a:cubicBezTo>
                    <a:pt x="171" y="1715"/>
                    <a:pt x="133" y="1681"/>
                    <a:pt x="86" y="1681"/>
                  </a:cubicBezTo>
                  <a:close/>
                  <a:moveTo>
                    <a:pt x="325" y="2499"/>
                  </a:moveTo>
                  <a:cubicBezTo>
                    <a:pt x="311" y="2499"/>
                    <a:pt x="297" y="2503"/>
                    <a:pt x="283" y="2510"/>
                  </a:cubicBezTo>
                  <a:cubicBezTo>
                    <a:pt x="242" y="2533"/>
                    <a:pt x="227" y="2584"/>
                    <a:pt x="250" y="2626"/>
                  </a:cubicBezTo>
                  <a:cubicBezTo>
                    <a:pt x="307" y="2733"/>
                    <a:pt x="373" y="2832"/>
                    <a:pt x="447" y="2925"/>
                  </a:cubicBezTo>
                  <a:cubicBezTo>
                    <a:pt x="464" y="2946"/>
                    <a:pt x="488" y="2957"/>
                    <a:pt x="514" y="2957"/>
                  </a:cubicBezTo>
                  <a:cubicBezTo>
                    <a:pt x="533" y="2957"/>
                    <a:pt x="552" y="2951"/>
                    <a:pt x="569" y="2939"/>
                  </a:cubicBezTo>
                  <a:cubicBezTo>
                    <a:pt x="605" y="2909"/>
                    <a:pt x="612" y="2855"/>
                    <a:pt x="581" y="2818"/>
                  </a:cubicBezTo>
                  <a:cubicBezTo>
                    <a:pt x="514" y="2733"/>
                    <a:pt x="453" y="2642"/>
                    <a:pt x="400" y="2544"/>
                  </a:cubicBezTo>
                  <a:cubicBezTo>
                    <a:pt x="385" y="2515"/>
                    <a:pt x="356" y="2499"/>
                    <a:pt x="325" y="2499"/>
                  </a:cubicBezTo>
                  <a:close/>
                  <a:moveTo>
                    <a:pt x="26273" y="2450"/>
                  </a:moveTo>
                  <a:cubicBezTo>
                    <a:pt x="26266" y="2450"/>
                    <a:pt x="26259" y="2451"/>
                    <a:pt x="26252" y="2453"/>
                  </a:cubicBezTo>
                  <a:cubicBezTo>
                    <a:pt x="26206" y="2464"/>
                    <a:pt x="26179" y="2510"/>
                    <a:pt x="26190" y="2557"/>
                  </a:cubicBezTo>
                  <a:cubicBezTo>
                    <a:pt x="26215" y="2659"/>
                    <a:pt x="26233" y="2766"/>
                    <a:pt x="26247" y="2883"/>
                  </a:cubicBezTo>
                  <a:cubicBezTo>
                    <a:pt x="26252" y="2928"/>
                    <a:pt x="26289" y="2960"/>
                    <a:pt x="26332" y="2960"/>
                  </a:cubicBezTo>
                  <a:lnTo>
                    <a:pt x="26342" y="2960"/>
                  </a:lnTo>
                  <a:cubicBezTo>
                    <a:pt x="26390" y="2954"/>
                    <a:pt x="26424" y="2912"/>
                    <a:pt x="26417" y="2864"/>
                  </a:cubicBezTo>
                  <a:cubicBezTo>
                    <a:pt x="26403" y="2739"/>
                    <a:pt x="26384" y="2626"/>
                    <a:pt x="26356" y="2515"/>
                  </a:cubicBezTo>
                  <a:cubicBezTo>
                    <a:pt x="26347" y="2476"/>
                    <a:pt x="26312" y="2450"/>
                    <a:pt x="26273" y="2450"/>
                  </a:cubicBezTo>
                  <a:close/>
                  <a:moveTo>
                    <a:pt x="835" y="3098"/>
                  </a:moveTo>
                  <a:cubicBezTo>
                    <a:pt x="809" y="3098"/>
                    <a:pt x="783" y="3110"/>
                    <a:pt x="765" y="3133"/>
                  </a:cubicBezTo>
                  <a:cubicBezTo>
                    <a:pt x="738" y="3172"/>
                    <a:pt x="746" y="3224"/>
                    <a:pt x="783" y="3253"/>
                  </a:cubicBezTo>
                  <a:cubicBezTo>
                    <a:pt x="876" y="3322"/>
                    <a:pt x="977" y="3386"/>
                    <a:pt x="1083" y="3445"/>
                  </a:cubicBezTo>
                  <a:cubicBezTo>
                    <a:pt x="1095" y="3452"/>
                    <a:pt x="1110" y="3455"/>
                    <a:pt x="1124" y="3455"/>
                  </a:cubicBezTo>
                  <a:cubicBezTo>
                    <a:pt x="1155" y="3455"/>
                    <a:pt x="1183" y="3439"/>
                    <a:pt x="1199" y="3412"/>
                  </a:cubicBezTo>
                  <a:cubicBezTo>
                    <a:pt x="1222" y="3370"/>
                    <a:pt x="1207" y="3317"/>
                    <a:pt x="1166" y="3295"/>
                  </a:cubicBezTo>
                  <a:cubicBezTo>
                    <a:pt x="1067" y="3240"/>
                    <a:pt x="972" y="3180"/>
                    <a:pt x="886" y="3116"/>
                  </a:cubicBezTo>
                  <a:cubicBezTo>
                    <a:pt x="871" y="3104"/>
                    <a:pt x="853" y="3098"/>
                    <a:pt x="835" y="3098"/>
                  </a:cubicBezTo>
                  <a:close/>
                  <a:moveTo>
                    <a:pt x="1593" y="3495"/>
                  </a:moveTo>
                  <a:cubicBezTo>
                    <a:pt x="1559" y="3495"/>
                    <a:pt x="1526" y="3516"/>
                    <a:pt x="1513" y="3551"/>
                  </a:cubicBezTo>
                  <a:cubicBezTo>
                    <a:pt x="1496" y="3596"/>
                    <a:pt x="1520" y="3646"/>
                    <a:pt x="1565" y="3662"/>
                  </a:cubicBezTo>
                  <a:cubicBezTo>
                    <a:pt x="1669" y="3698"/>
                    <a:pt x="1778" y="3734"/>
                    <a:pt x="1898" y="3769"/>
                  </a:cubicBezTo>
                  <a:cubicBezTo>
                    <a:pt x="1906" y="3770"/>
                    <a:pt x="1912" y="3772"/>
                    <a:pt x="1920" y="3772"/>
                  </a:cubicBezTo>
                  <a:cubicBezTo>
                    <a:pt x="1958" y="3772"/>
                    <a:pt x="1992" y="3746"/>
                    <a:pt x="2003" y="3710"/>
                  </a:cubicBezTo>
                  <a:cubicBezTo>
                    <a:pt x="2016" y="3663"/>
                    <a:pt x="1989" y="3617"/>
                    <a:pt x="1944" y="3602"/>
                  </a:cubicBezTo>
                  <a:cubicBezTo>
                    <a:pt x="1827" y="3570"/>
                    <a:pt x="1723" y="3537"/>
                    <a:pt x="1622" y="3500"/>
                  </a:cubicBezTo>
                  <a:cubicBezTo>
                    <a:pt x="1613" y="3496"/>
                    <a:pt x="1603" y="3495"/>
                    <a:pt x="1593" y="3495"/>
                  </a:cubicBezTo>
                  <a:close/>
                  <a:moveTo>
                    <a:pt x="26358" y="3303"/>
                  </a:moveTo>
                  <a:cubicBezTo>
                    <a:pt x="26312" y="3303"/>
                    <a:pt x="26273" y="3341"/>
                    <a:pt x="26273" y="3389"/>
                  </a:cubicBezTo>
                  <a:lnTo>
                    <a:pt x="26273" y="3418"/>
                  </a:lnTo>
                  <a:cubicBezTo>
                    <a:pt x="26273" y="3522"/>
                    <a:pt x="26272" y="3626"/>
                    <a:pt x="26268" y="3730"/>
                  </a:cubicBezTo>
                  <a:cubicBezTo>
                    <a:pt x="26268" y="3778"/>
                    <a:pt x="26305" y="3817"/>
                    <a:pt x="26353" y="3819"/>
                  </a:cubicBezTo>
                  <a:lnTo>
                    <a:pt x="26355" y="3819"/>
                  </a:lnTo>
                  <a:cubicBezTo>
                    <a:pt x="26401" y="3819"/>
                    <a:pt x="26440" y="3782"/>
                    <a:pt x="26441" y="3734"/>
                  </a:cubicBezTo>
                  <a:cubicBezTo>
                    <a:pt x="26443" y="3628"/>
                    <a:pt x="26444" y="3524"/>
                    <a:pt x="26444" y="3418"/>
                  </a:cubicBezTo>
                  <a:lnTo>
                    <a:pt x="26444" y="3388"/>
                  </a:lnTo>
                  <a:cubicBezTo>
                    <a:pt x="26444" y="3341"/>
                    <a:pt x="26406" y="3303"/>
                    <a:pt x="26360" y="3303"/>
                  </a:cubicBezTo>
                  <a:close/>
                  <a:moveTo>
                    <a:pt x="2419" y="3723"/>
                  </a:moveTo>
                  <a:cubicBezTo>
                    <a:pt x="2380" y="3723"/>
                    <a:pt x="2346" y="3751"/>
                    <a:pt x="2336" y="3791"/>
                  </a:cubicBezTo>
                  <a:cubicBezTo>
                    <a:pt x="2327" y="3836"/>
                    <a:pt x="2356" y="3883"/>
                    <a:pt x="2402" y="3894"/>
                  </a:cubicBezTo>
                  <a:cubicBezTo>
                    <a:pt x="2514" y="3918"/>
                    <a:pt x="2628" y="3940"/>
                    <a:pt x="2740" y="3964"/>
                  </a:cubicBezTo>
                  <a:cubicBezTo>
                    <a:pt x="2746" y="3966"/>
                    <a:pt x="2751" y="3966"/>
                    <a:pt x="2758" y="3966"/>
                  </a:cubicBezTo>
                  <a:cubicBezTo>
                    <a:pt x="2798" y="3966"/>
                    <a:pt x="2833" y="3939"/>
                    <a:pt x="2841" y="3897"/>
                  </a:cubicBezTo>
                  <a:cubicBezTo>
                    <a:pt x="2850" y="3851"/>
                    <a:pt x="2822" y="3806"/>
                    <a:pt x="2775" y="3796"/>
                  </a:cubicBezTo>
                  <a:cubicBezTo>
                    <a:pt x="2663" y="3772"/>
                    <a:pt x="2551" y="3750"/>
                    <a:pt x="2439" y="3726"/>
                  </a:cubicBezTo>
                  <a:cubicBezTo>
                    <a:pt x="2432" y="3724"/>
                    <a:pt x="2426" y="3723"/>
                    <a:pt x="2419" y="3723"/>
                  </a:cubicBezTo>
                  <a:close/>
                  <a:moveTo>
                    <a:pt x="3261" y="3901"/>
                  </a:moveTo>
                  <a:cubicBezTo>
                    <a:pt x="3222" y="3901"/>
                    <a:pt x="3187" y="3928"/>
                    <a:pt x="3177" y="3967"/>
                  </a:cubicBezTo>
                  <a:cubicBezTo>
                    <a:pt x="3167" y="4014"/>
                    <a:pt x="3196" y="4060"/>
                    <a:pt x="3243" y="4072"/>
                  </a:cubicBezTo>
                  <a:cubicBezTo>
                    <a:pt x="3356" y="4097"/>
                    <a:pt x="3467" y="4126"/>
                    <a:pt x="3571" y="4156"/>
                  </a:cubicBezTo>
                  <a:cubicBezTo>
                    <a:pt x="3579" y="4158"/>
                    <a:pt x="3585" y="4160"/>
                    <a:pt x="3595" y="4160"/>
                  </a:cubicBezTo>
                  <a:cubicBezTo>
                    <a:pt x="3632" y="4160"/>
                    <a:pt x="3665" y="4136"/>
                    <a:pt x="3677" y="4097"/>
                  </a:cubicBezTo>
                  <a:cubicBezTo>
                    <a:pt x="3690" y="4052"/>
                    <a:pt x="3664" y="4004"/>
                    <a:pt x="3617" y="3991"/>
                  </a:cubicBezTo>
                  <a:cubicBezTo>
                    <a:pt x="3512" y="3961"/>
                    <a:pt x="3398" y="3931"/>
                    <a:pt x="3281" y="3903"/>
                  </a:cubicBezTo>
                  <a:cubicBezTo>
                    <a:pt x="3274" y="3902"/>
                    <a:pt x="3268" y="3901"/>
                    <a:pt x="3261" y="3901"/>
                  </a:cubicBezTo>
                  <a:close/>
                  <a:moveTo>
                    <a:pt x="4080" y="4157"/>
                  </a:moveTo>
                  <a:cubicBezTo>
                    <a:pt x="4047" y="4157"/>
                    <a:pt x="4015" y="4177"/>
                    <a:pt x="4002" y="4211"/>
                  </a:cubicBezTo>
                  <a:cubicBezTo>
                    <a:pt x="3984" y="4254"/>
                    <a:pt x="4005" y="4305"/>
                    <a:pt x="4048" y="4323"/>
                  </a:cubicBezTo>
                  <a:cubicBezTo>
                    <a:pt x="4155" y="4368"/>
                    <a:pt x="4256" y="4416"/>
                    <a:pt x="4351" y="4465"/>
                  </a:cubicBezTo>
                  <a:cubicBezTo>
                    <a:pt x="4364" y="4473"/>
                    <a:pt x="4378" y="4477"/>
                    <a:pt x="4391" y="4477"/>
                  </a:cubicBezTo>
                  <a:cubicBezTo>
                    <a:pt x="4423" y="4477"/>
                    <a:pt x="4452" y="4459"/>
                    <a:pt x="4468" y="4430"/>
                  </a:cubicBezTo>
                  <a:cubicBezTo>
                    <a:pt x="4490" y="4389"/>
                    <a:pt x="4474" y="4337"/>
                    <a:pt x="4433" y="4315"/>
                  </a:cubicBezTo>
                  <a:cubicBezTo>
                    <a:pt x="4333" y="4260"/>
                    <a:pt x="4226" y="4211"/>
                    <a:pt x="4114" y="4164"/>
                  </a:cubicBezTo>
                  <a:cubicBezTo>
                    <a:pt x="4103" y="4160"/>
                    <a:pt x="4091" y="4157"/>
                    <a:pt x="4080" y="4157"/>
                  </a:cubicBezTo>
                  <a:close/>
                  <a:moveTo>
                    <a:pt x="26347" y="4161"/>
                  </a:moveTo>
                  <a:cubicBezTo>
                    <a:pt x="26300" y="4163"/>
                    <a:pt x="26262" y="4201"/>
                    <a:pt x="26262" y="4249"/>
                  </a:cubicBezTo>
                  <a:cubicBezTo>
                    <a:pt x="26264" y="4377"/>
                    <a:pt x="26268" y="4491"/>
                    <a:pt x="26278" y="4598"/>
                  </a:cubicBezTo>
                  <a:cubicBezTo>
                    <a:pt x="26281" y="4643"/>
                    <a:pt x="26320" y="4677"/>
                    <a:pt x="26363" y="4677"/>
                  </a:cubicBezTo>
                  <a:lnTo>
                    <a:pt x="26369" y="4677"/>
                  </a:lnTo>
                  <a:cubicBezTo>
                    <a:pt x="26417" y="4672"/>
                    <a:pt x="26452" y="4630"/>
                    <a:pt x="26448" y="4584"/>
                  </a:cubicBezTo>
                  <a:cubicBezTo>
                    <a:pt x="26440" y="4481"/>
                    <a:pt x="26435" y="4371"/>
                    <a:pt x="26433" y="4246"/>
                  </a:cubicBezTo>
                  <a:cubicBezTo>
                    <a:pt x="26433" y="4200"/>
                    <a:pt x="26395" y="4161"/>
                    <a:pt x="26348" y="4161"/>
                  </a:cubicBezTo>
                  <a:close/>
                  <a:moveTo>
                    <a:pt x="4821" y="4589"/>
                  </a:moveTo>
                  <a:cubicBezTo>
                    <a:pt x="4797" y="4589"/>
                    <a:pt x="4772" y="4599"/>
                    <a:pt x="4754" y="4619"/>
                  </a:cubicBezTo>
                  <a:cubicBezTo>
                    <a:pt x="4724" y="4656"/>
                    <a:pt x="4729" y="4710"/>
                    <a:pt x="4766" y="4741"/>
                  </a:cubicBezTo>
                  <a:cubicBezTo>
                    <a:pt x="4852" y="4813"/>
                    <a:pt x="4932" y="4890"/>
                    <a:pt x="5001" y="4970"/>
                  </a:cubicBezTo>
                  <a:cubicBezTo>
                    <a:pt x="5017" y="4991"/>
                    <a:pt x="5041" y="5000"/>
                    <a:pt x="5065" y="5000"/>
                  </a:cubicBezTo>
                  <a:cubicBezTo>
                    <a:pt x="5086" y="5000"/>
                    <a:pt x="5105" y="4994"/>
                    <a:pt x="5121" y="4979"/>
                  </a:cubicBezTo>
                  <a:cubicBezTo>
                    <a:pt x="5158" y="4949"/>
                    <a:pt x="5161" y="4895"/>
                    <a:pt x="5131" y="4859"/>
                  </a:cubicBezTo>
                  <a:cubicBezTo>
                    <a:pt x="5055" y="4771"/>
                    <a:pt x="4969" y="4686"/>
                    <a:pt x="4874" y="4608"/>
                  </a:cubicBezTo>
                  <a:cubicBezTo>
                    <a:pt x="4859" y="4595"/>
                    <a:pt x="4840" y="4589"/>
                    <a:pt x="4821" y="4589"/>
                  </a:cubicBezTo>
                  <a:close/>
                  <a:moveTo>
                    <a:pt x="26450" y="5013"/>
                  </a:moveTo>
                  <a:cubicBezTo>
                    <a:pt x="26443" y="5013"/>
                    <a:pt x="26435" y="5014"/>
                    <a:pt x="26427" y="5016"/>
                  </a:cubicBezTo>
                  <a:cubicBezTo>
                    <a:pt x="26380" y="5028"/>
                    <a:pt x="26353" y="5076"/>
                    <a:pt x="26366" y="5122"/>
                  </a:cubicBezTo>
                  <a:cubicBezTo>
                    <a:pt x="26396" y="5228"/>
                    <a:pt x="26433" y="5330"/>
                    <a:pt x="26478" y="5426"/>
                  </a:cubicBezTo>
                  <a:lnTo>
                    <a:pt x="26492" y="5457"/>
                  </a:lnTo>
                  <a:cubicBezTo>
                    <a:pt x="26507" y="5487"/>
                    <a:pt x="26537" y="5506"/>
                    <a:pt x="26569" y="5506"/>
                  </a:cubicBezTo>
                  <a:cubicBezTo>
                    <a:pt x="26582" y="5506"/>
                    <a:pt x="26595" y="5503"/>
                    <a:pt x="26606" y="5497"/>
                  </a:cubicBezTo>
                  <a:cubicBezTo>
                    <a:pt x="26649" y="5476"/>
                    <a:pt x="26667" y="5425"/>
                    <a:pt x="26648" y="5383"/>
                  </a:cubicBezTo>
                  <a:lnTo>
                    <a:pt x="26633" y="5354"/>
                  </a:lnTo>
                  <a:cubicBezTo>
                    <a:pt x="26593" y="5268"/>
                    <a:pt x="26560" y="5173"/>
                    <a:pt x="26533" y="5076"/>
                  </a:cubicBezTo>
                  <a:cubicBezTo>
                    <a:pt x="26522" y="5037"/>
                    <a:pt x="26487" y="5013"/>
                    <a:pt x="26450" y="5013"/>
                  </a:cubicBezTo>
                  <a:close/>
                  <a:moveTo>
                    <a:pt x="5339" y="5263"/>
                  </a:moveTo>
                  <a:cubicBezTo>
                    <a:pt x="5328" y="5263"/>
                    <a:pt x="5315" y="5266"/>
                    <a:pt x="5304" y="5271"/>
                  </a:cubicBezTo>
                  <a:cubicBezTo>
                    <a:pt x="5260" y="5290"/>
                    <a:pt x="5241" y="5340"/>
                    <a:pt x="5260" y="5383"/>
                  </a:cubicBezTo>
                  <a:cubicBezTo>
                    <a:pt x="5300" y="5474"/>
                    <a:pt x="5336" y="5577"/>
                    <a:pt x="5368" y="5697"/>
                  </a:cubicBezTo>
                  <a:cubicBezTo>
                    <a:pt x="5379" y="5735"/>
                    <a:pt x="5413" y="5759"/>
                    <a:pt x="5451" y="5759"/>
                  </a:cubicBezTo>
                  <a:cubicBezTo>
                    <a:pt x="5459" y="5759"/>
                    <a:pt x="5465" y="5759"/>
                    <a:pt x="5473" y="5756"/>
                  </a:cubicBezTo>
                  <a:cubicBezTo>
                    <a:pt x="5518" y="5745"/>
                    <a:pt x="5545" y="5697"/>
                    <a:pt x="5533" y="5650"/>
                  </a:cubicBezTo>
                  <a:cubicBezTo>
                    <a:pt x="5499" y="5524"/>
                    <a:pt x="5461" y="5413"/>
                    <a:pt x="5417" y="5314"/>
                  </a:cubicBezTo>
                  <a:cubicBezTo>
                    <a:pt x="5403" y="5282"/>
                    <a:pt x="5372" y="5263"/>
                    <a:pt x="5339" y="5263"/>
                  </a:cubicBezTo>
                  <a:close/>
                  <a:moveTo>
                    <a:pt x="26853" y="5762"/>
                  </a:moveTo>
                  <a:cubicBezTo>
                    <a:pt x="26833" y="5762"/>
                    <a:pt x="26813" y="5769"/>
                    <a:pt x="26797" y="5783"/>
                  </a:cubicBezTo>
                  <a:cubicBezTo>
                    <a:pt x="26762" y="5814"/>
                    <a:pt x="26757" y="5868"/>
                    <a:pt x="26789" y="5905"/>
                  </a:cubicBezTo>
                  <a:cubicBezTo>
                    <a:pt x="26864" y="5992"/>
                    <a:pt x="26950" y="6075"/>
                    <a:pt x="27045" y="6153"/>
                  </a:cubicBezTo>
                  <a:cubicBezTo>
                    <a:pt x="27061" y="6166"/>
                    <a:pt x="27080" y="6172"/>
                    <a:pt x="27099" y="6172"/>
                  </a:cubicBezTo>
                  <a:cubicBezTo>
                    <a:pt x="27123" y="6172"/>
                    <a:pt x="27149" y="6163"/>
                    <a:pt x="27165" y="6142"/>
                  </a:cubicBezTo>
                  <a:cubicBezTo>
                    <a:pt x="27195" y="6105"/>
                    <a:pt x="27191" y="6051"/>
                    <a:pt x="27154" y="6020"/>
                  </a:cubicBezTo>
                  <a:cubicBezTo>
                    <a:pt x="27067" y="5948"/>
                    <a:pt x="26989" y="5871"/>
                    <a:pt x="26918" y="5791"/>
                  </a:cubicBezTo>
                  <a:cubicBezTo>
                    <a:pt x="26901" y="5772"/>
                    <a:pt x="26877" y="5762"/>
                    <a:pt x="26853" y="5762"/>
                  </a:cubicBezTo>
                  <a:close/>
                  <a:moveTo>
                    <a:pt x="5564" y="6091"/>
                  </a:moveTo>
                  <a:cubicBezTo>
                    <a:pt x="5559" y="6091"/>
                    <a:pt x="5553" y="6091"/>
                    <a:pt x="5547" y="6092"/>
                  </a:cubicBezTo>
                  <a:cubicBezTo>
                    <a:pt x="5501" y="6102"/>
                    <a:pt x="5470" y="6147"/>
                    <a:pt x="5480" y="6193"/>
                  </a:cubicBezTo>
                  <a:cubicBezTo>
                    <a:pt x="5502" y="6302"/>
                    <a:pt x="5528" y="6419"/>
                    <a:pt x="5560" y="6534"/>
                  </a:cubicBezTo>
                  <a:cubicBezTo>
                    <a:pt x="5569" y="6573"/>
                    <a:pt x="5605" y="6597"/>
                    <a:pt x="5643" y="6597"/>
                  </a:cubicBezTo>
                  <a:cubicBezTo>
                    <a:pt x="5650" y="6597"/>
                    <a:pt x="5658" y="6597"/>
                    <a:pt x="5666" y="6594"/>
                  </a:cubicBezTo>
                  <a:cubicBezTo>
                    <a:pt x="5710" y="6581"/>
                    <a:pt x="5738" y="6534"/>
                    <a:pt x="5725" y="6488"/>
                  </a:cubicBezTo>
                  <a:cubicBezTo>
                    <a:pt x="5694" y="6377"/>
                    <a:pt x="5670" y="6265"/>
                    <a:pt x="5648" y="6158"/>
                  </a:cubicBezTo>
                  <a:cubicBezTo>
                    <a:pt x="5640" y="6118"/>
                    <a:pt x="5603" y="6091"/>
                    <a:pt x="5564" y="6091"/>
                  </a:cubicBezTo>
                  <a:close/>
                  <a:moveTo>
                    <a:pt x="27528" y="6287"/>
                  </a:moveTo>
                  <a:cubicBezTo>
                    <a:pt x="27497" y="6287"/>
                    <a:pt x="27467" y="6304"/>
                    <a:pt x="27452" y="6333"/>
                  </a:cubicBezTo>
                  <a:cubicBezTo>
                    <a:pt x="27429" y="6374"/>
                    <a:pt x="27445" y="6425"/>
                    <a:pt x="27487" y="6449"/>
                  </a:cubicBezTo>
                  <a:cubicBezTo>
                    <a:pt x="27586" y="6502"/>
                    <a:pt x="27692" y="6554"/>
                    <a:pt x="27804" y="6600"/>
                  </a:cubicBezTo>
                  <a:cubicBezTo>
                    <a:pt x="27815" y="6605"/>
                    <a:pt x="27826" y="6608"/>
                    <a:pt x="27838" y="6608"/>
                  </a:cubicBezTo>
                  <a:cubicBezTo>
                    <a:pt x="27871" y="6608"/>
                    <a:pt x="27903" y="6587"/>
                    <a:pt x="27916" y="6554"/>
                  </a:cubicBezTo>
                  <a:cubicBezTo>
                    <a:pt x="27935" y="6510"/>
                    <a:pt x="27914" y="6461"/>
                    <a:pt x="27871" y="6441"/>
                  </a:cubicBezTo>
                  <a:cubicBezTo>
                    <a:pt x="27764" y="6397"/>
                    <a:pt x="27663" y="6349"/>
                    <a:pt x="27569" y="6297"/>
                  </a:cubicBezTo>
                  <a:cubicBezTo>
                    <a:pt x="27556" y="6290"/>
                    <a:pt x="27542" y="6287"/>
                    <a:pt x="27528" y="6287"/>
                  </a:cubicBezTo>
                  <a:close/>
                  <a:moveTo>
                    <a:pt x="28322" y="6606"/>
                  </a:moveTo>
                  <a:cubicBezTo>
                    <a:pt x="28286" y="6606"/>
                    <a:pt x="28252" y="6631"/>
                    <a:pt x="28241" y="6667"/>
                  </a:cubicBezTo>
                  <a:cubicBezTo>
                    <a:pt x="28228" y="6714"/>
                    <a:pt x="28254" y="6760"/>
                    <a:pt x="28300" y="6775"/>
                  </a:cubicBezTo>
                  <a:cubicBezTo>
                    <a:pt x="28408" y="6805"/>
                    <a:pt x="28521" y="6834"/>
                    <a:pt x="28638" y="6861"/>
                  </a:cubicBezTo>
                  <a:cubicBezTo>
                    <a:pt x="28645" y="6861"/>
                    <a:pt x="28651" y="6863"/>
                    <a:pt x="28658" y="6863"/>
                  </a:cubicBezTo>
                  <a:cubicBezTo>
                    <a:pt x="28696" y="6863"/>
                    <a:pt x="28731" y="6835"/>
                    <a:pt x="28741" y="6795"/>
                  </a:cubicBezTo>
                  <a:cubicBezTo>
                    <a:pt x="28750" y="6749"/>
                    <a:pt x="28722" y="6704"/>
                    <a:pt x="28675" y="6693"/>
                  </a:cubicBezTo>
                  <a:cubicBezTo>
                    <a:pt x="28563" y="6667"/>
                    <a:pt x="28453" y="6640"/>
                    <a:pt x="28347" y="6610"/>
                  </a:cubicBezTo>
                  <a:cubicBezTo>
                    <a:pt x="28339" y="6607"/>
                    <a:pt x="28330" y="6606"/>
                    <a:pt x="28322" y="6606"/>
                  </a:cubicBezTo>
                  <a:close/>
                  <a:moveTo>
                    <a:pt x="29164" y="6785"/>
                  </a:moveTo>
                  <a:cubicBezTo>
                    <a:pt x="29121" y="6785"/>
                    <a:pt x="29085" y="6815"/>
                    <a:pt x="29079" y="6858"/>
                  </a:cubicBezTo>
                  <a:cubicBezTo>
                    <a:pt x="29072" y="6904"/>
                    <a:pt x="29104" y="6949"/>
                    <a:pt x="29151" y="6956"/>
                  </a:cubicBezTo>
                  <a:cubicBezTo>
                    <a:pt x="29192" y="6962"/>
                    <a:pt x="29236" y="6968"/>
                    <a:pt x="29277" y="6975"/>
                  </a:cubicBezTo>
                  <a:cubicBezTo>
                    <a:pt x="29349" y="6984"/>
                    <a:pt x="29421" y="6994"/>
                    <a:pt x="29493" y="7002"/>
                  </a:cubicBezTo>
                  <a:cubicBezTo>
                    <a:pt x="29497" y="7004"/>
                    <a:pt x="29501" y="7004"/>
                    <a:pt x="29505" y="7004"/>
                  </a:cubicBezTo>
                  <a:cubicBezTo>
                    <a:pt x="29546" y="7004"/>
                    <a:pt x="29583" y="6972"/>
                    <a:pt x="29589" y="6928"/>
                  </a:cubicBezTo>
                  <a:cubicBezTo>
                    <a:pt x="29596" y="6882"/>
                    <a:pt x="29562" y="6839"/>
                    <a:pt x="29516" y="6832"/>
                  </a:cubicBezTo>
                  <a:cubicBezTo>
                    <a:pt x="29444" y="6823"/>
                    <a:pt x="29372" y="6813"/>
                    <a:pt x="29300" y="6803"/>
                  </a:cubicBezTo>
                  <a:cubicBezTo>
                    <a:pt x="29260" y="6799"/>
                    <a:pt x="29218" y="6792"/>
                    <a:pt x="29176" y="6786"/>
                  </a:cubicBezTo>
                  <a:cubicBezTo>
                    <a:pt x="29172" y="6785"/>
                    <a:pt x="29168" y="6785"/>
                    <a:pt x="29164" y="6785"/>
                  </a:cubicBezTo>
                  <a:close/>
                  <a:moveTo>
                    <a:pt x="30015" y="6899"/>
                  </a:moveTo>
                  <a:cubicBezTo>
                    <a:pt x="29973" y="6899"/>
                    <a:pt x="29936" y="6929"/>
                    <a:pt x="29931" y="6973"/>
                  </a:cubicBezTo>
                  <a:cubicBezTo>
                    <a:pt x="29924" y="7020"/>
                    <a:pt x="29956" y="7063"/>
                    <a:pt x="30004" y="7069"/>
                  </a:cubicBezTo>
                  <a:cubicBezTo>
                    <a:pt x="30116" y="7085"/>
                    <a:pt x="30230" y="7101"/>
                    <a:pt x="30342" y="7119"/>
                  </a:cubicBezTo>
                  <a:cubicBezTo>
                    <a:pt x="30347" y="7120"/>
                    <a:pt x="30352" y="7120"/>
                    <a:pt x="30355" y="7120"/>
                  </a:cubicBezTo>
                  <a:cubicBezTo>
                    <a:pt x="30397" y="7120"/>
                    <a:pt x="30433" y="7090"/>
                    <a:pt x="30440" y="7048"/>
                  </a:cubicBezTo>
                  <a:cubicBezTo>
                    <a:pt x="30448" y="7002"/>
                    <a:pt x="30416" y="6957"/>
                    <a:pt x="30369" y="6949"/>
                  </a:cubicBezTo>
                  <a:cubicBezTo>
                    <a:pt x="30256" y="6931"/>
                    <a:pt x="30142" y="6915"/>
                    <a:pt x="30027" y="6899"/>
                  </a:cubicBezTo>
                  <a:cubicBezTo>
                    <a:pt x="30023" y="6899"/>
                    <a:pt x="30019" y="6899"/>
                    <a:pt x="30015" y="6899"/>
                  </a:cubicBezTo>
                  <a:close/>
                  <a:moveTo>
                    <a:pt x="30863" y="7047"/>
                  </a:moveTo>
                  <a:cubicBezTo>
                    <a:pt x="30824" y="7047"/>
                    <a:pt x="30787" y="7073"/>
                    <a:pt x="30778" y="7112"/>
                  </a:cubicBezTo>
                  <a:cubicBezTo>
                    <a:pt x="30766" y="7159"/>
                    <a:pt x="30795" y="7205"/>
                    <a:pt x="30842" y="7217"/>
                  </a:cubicBezTo>
                  <a:cubicBezTo>
                    <a:pt x="30957" y="7242"/>
                    <a:pt x="31066" y="7271"/>
                    <a:pt x="31168" y="7303"/>
                  </a:cubicBezTo>
                  <a:cubicBezTo>
                    <a:pt x="31176" y="7306"/>
                    <a:pt x="31186" y="7306"/>
                    <a:pt x="31194" y="7306"/>
                  </a:cubicBezTo>
                  <a:cubicBezTo>
                    <a:pt x="31231" y="7306"/>
                    <a:pt x="31264" y="7282"/>
                    <a:pt x="31276" y="7245"/>
                  </a:cubicBezTo>
                  <a:cubicBezTo>
                    <a:pt x="31290" y="7201"/>
                    <a:pt x="31264" y="7152"/>
                    <a:pt x="31218" y="7138"/>
                  </a:cubicBezTo>
                  <a:cubicBezTo>
                    <a:pt x="31112" y="7106"/>
                    <a:pt x="30999" y="7076"/>
                    <a:pt x="30880" y="7048"/>
                  </a:cubicBezTo>
                  <a:cubicBezTo>
                    <a:pt x="30874" y="7047"/>
                    <a:pt x="30868" y="7047"/>
                    <a:pt x="30863" y="7047"/>
                  </a:cubicBezTo>
                  <a:close/>
                  <a:moveTo>
                    <a:pt x="5835" y="6902"/>
                  </a:moveTo>
                  <a:cubicBezTo>
                    <a:pt x="5820" y="6902"/>
                    <a:pt x="5805" y="6906"/>
                    <a:pt x="5790" y="6914"/>
                  </a:cubicBezTo>
                  <a:cubicBezTo>
                    <a:pt x="5750" y="6938"/>
                    <a:pt x="5736" y="6991"/>
                    <a:pt x="5760" y="7031"/>
                  </a:cubicBezTo>
                  <a:cubicBezTo>
                    <a:pt x="5794" y="7088"/>
                    <a:pt x="5830" y="7143"/>
                    <a:pt x="5871" y="7193"/>
                  </a:cubicBezTo>
                  <a:cubicBezTo>
                    <a:pt x="5906" y="7237"/>
                    <a:pt x="5944" y="7279"/>
                    <a:pt x="5986" y="7319"/>
                  </a:cubicBezTo>
                  <a:cubicBezTo>
                    <a:pt x="6002" y="7335"/>
                    <a:pt x="6024" y="7343"/>
                    <a:pt x="6045" y="7343"/>
                  </a:cubicBezTo>
                  <a:cubicBezTo>
                    <a:pt x="6067" y="7343"/>
                    <a:pt x="6090" y="7335"/>
                    <a:pt x="6108" y="7317"/>
                  </a:cubicBezTo>
                  <a:cubicBezTo>
                    <a:pt x="6140" y="7284"/>
                    <a:pt x="6140" y="7229"/>
                    <a:pt x="6106" y="7196"/>
                  </a:cubicBezTo>
                  <a:cubicBezTo>
                    <a:pt x="6069" y="7160"/>
                    <a:pt x="6035" y="7124"/>
                    <a:pt x="6005" y="7085"/>
                  </a:cubicBezTo>
                  <a:cubicBezTo>
                    <a:pt x="5970" y="7042"/>
                    <a:pt x="5938" y="6994"/>
                    <a:pt x="5909" y="6944"/>
                  </a:cubicBezTo>
                  <a:cubicBezTo>
                    <a:pt x="5893" y="6917"/>
                    <a:pt x="5865" y="6902"/>
                    <a:pt x="5835" y="6902"/>
                  </a:cubicBezTo>
                  <a:close/>
                  <a:moveTo>
                    <a:pt x="31675" y="7317"/>
                  </a:moveTo>
                  <a:cubicBezTo>
                    <a:pt x="31642" y="7317"/>
                    <a:pt x="31611" y="7336"/>
                    <a:pt x="31598" y="7367"/>
                  </a:cubicBezTo>
                  <a:cubicBezTo>
                    <a:pt x="31577" y="7409"/>
                    <a:pt x="31596" y="7460"/>
                    <a:pt x="31639" y="7481"/>
                  </a:cubicBezTo>
                  <a:cubicBezTo>
                    <a:pt x="31742" y="7529"/>
                    <a:pt x="31841" y="7582"/>
                    <a:pt x="31932" y="7638"/>
                  </a:cubicBezTo>
                  <a:cubicBezTo>
                    <a:pt x="31947" y="7647"/>
                    <a:pt x="31963" y="7650"/>
                    <a:pt x="31977" y="7650"/>
                  </a:cubicBezTo>
                  <a:cubicBezTo>
                    <a:pt x="32006" y="7650"/>
                    <a:pt x="32035" y="7636"/>
                    <a:pt x="32051" y="7610"/>
                  </a:cubicBezTo>
                  <a:cubicBezTo>
                    <a:pt x="32075" y="7570"/>
                    <a:pt x="32062" y="7518"/>
                    <a:pt x="32022" y="7492"/>
                  </a:cubicBezTo>
                  <a:cubicBezTo>
                    <a:pt x="31924" y="7431"/>
                    <a:pt x="31820" y="7375"/>
                    <a:pt x="31711" y="7325"/>
                  </a:cubicBezTo>
                  <a:cubicBezTo>
                    <a:pt x="31699" y="7320"/>
                    <a:pt x="31687" y="7317"/>
                    <a:pt x="31675" y="7317"/>
                  </a:cubicBezTo>
                  <a:close/>
                  <a:moveTo>
                    <a:pt x="6473" y="7454"/>
                  </a:moveTo>
                  <a:cubicBezTo>
                    <a:pt x="6440" y="7454"/>
                    <a:pt x="6408" y="7473"/>
                    <a:pt x="6394" y="7505"/>
                  </a:cubicBezTo>
                  <a:cubicBezTo>
                    <a:pt x="6375" y="7548"/>
                    <a:pt x="6394" y="7599"/>
                    <a:pt x="6439" y="7618"/>
                  </a:cubicBezTo>
                  <a:cubicBezTo>
                    <a:pt x="6541" y="7665"/>
                    <a:pt x="6657" y="7703"/>
                    <a:pt x="6777" y="7734"/>
                  </a:cubicBezTo>
                  <a:cubicBezTo>
                    <a:pt x="6783" y="7737"/>
                    <a:pt x="6791" y="7737"/>
                    <a:pt x="6798" y="7737"/>
                  </a:cubicBezTo>
                  <a:cubicBezTo>
                    <a:pt x="6836" y="7737"/>
                    <a:pt x="6871" y="7711"/>
                    <a:pt x="6881" y="7673"/>
                  </a:cubicBezTo>
                  <a:cubicBezTo>
                    <a:pt x="6892" y="7626"/>
                    <a:pt x="6865" y="7580"/>
                    <a:pt x="6819" y="7569"/>
                  </a:cubicBezTo>
                  <a:cubicBezTo>
                    <a:pt x="6708" y="7540"/>
                    <a:pt x="6604" y="7505"/>
                    <a:pt x="6508" y="7462"/>
                  </a:cubicBezTo>
                  <a:cubicBezTo>
                    <a:pt x="6496" y="7456"/>
                    <a:pt x="6485" y="7454"/>
                    <a:pt x="6473" y="7454"/>
                  </a:cubicBezTo>
                  <a:close/>
                  <a:moveTo>
                    <a:pt x="8492" y="7628"/>
                  </a:moveTo>
                  <a:cubicBezTo>
                    <a:pt x="8383" y="7628"/>
                    <a:pt x="8273" y="7631"/>
                    <a:pt x="8162" y="7634"/>
                  </a:cubicBezTo>
                  <a:cubicBezTo>
                    <a:pt x="8116" y="7636"/>
                    <a:pt x="8079" y="7676"/>
                    <a:pt x="8080" y="7724"/>
                  </a:cubicBezTo>
                  <a:cubicBezTo>
                    <a:pt x="8082" y="7771"/>
                    <a:pt x="8119" y="7806"/>
                    <a:pt x="8165" y="7806"/>
                  </a:cubicBezTo>
                  <a:lnTo>
                    <a:pt x="8168" y="7806"/>
                  </a:lnTo>
                  <a:cubicBezTo>
                    <a:pt x="8276" y="7803"/>
                    <a:pt x="8385" y="7799"/>
                    <a:pt x="8492" y="7799"/>
                  </a:cubicBezTo>
                  <a:lnTo>
                    <a:pt x="8508" y="7799"/>
                  </a:lnTo>
                  <a:cubicBezTo>
                    <a:pt x="8509" y="7799"/>
                    <a:pt x="8510" y="7799"/>
                    <a:pt x="8511" y="7799"/>
                  </a:cubicBezTo>
                  <a:cubicBezTo>
                    <a:pt x="8556" y="7799"/>
                    <a:pt x="8594" y="7760"/>
                    <a:pt x="8594" y="7715"/>
                  </a:cubicBezTo>
                  <a:cubicBezTo>
                    <a:pt x="8596" y="7667"/>
                    <a:pt x="8558" y="7628"/>
                    <a:pt x="8510" y="7628"/>
                  </a:cubicBezTo>
                  <a:close/>
                  <a:moveTo>
                    <a:pt x="7309" y="7642"/>
                  </a:moveTo>
                  <a:cubicBezTo>
                    <a:pt x="7263" y="7642"/>
                    <a:pt x="7224" y="7677"/>
                    <a:pt x="7220" y="7723"/>
                  </a:cubicBezTo>
                  <a:cubicBezTo>
                    <a:pt x="7219" y="7771"/>
                    <a:pt x="7254" y="7811"/>
                    <a:pt x="7302" y="7814"/>
                  </a:cubicBezTo>
                  <a:cubicBezTo>
                    <a:pt x="7333" y="7817"/>
                    <a:pt x="7363" y="7819"/>
                    <a:pt x="7393" y="7819"/>
                  </a:cubicBezTo>
                  <a:cubicBezTo>
                    <a:pt x="7457" y="7822"/>
                    <a:pt x="7520" y="7822"/>
                    <a:pt x="7584" y="7822"/>
                  </a:cubicBezTo>
                  <a:lnTo>
                    <a:pt x="7651" y="7822"/>
                  </a:lnTo>
                  <a:cubicBezTo>
                    <a:pt x="7699" y="7822"/>
                    <a:pt x="7736" y="7782"/>
                    <a:pt x="7736" y="7735"/>
                  </a:cubicBezTo>
                  <a:cubicBezTo>
                    <a:pt x="7736" y="7687"/>
                    <a:pt x="7698" y="7650"/>
                    <a:pt x="7650" y="7650"/>
                  </a:cubicBezTo>
                  <a:lnTo>
                    <a:pt x="7584" y="7650"/>
                  </a:lnTo>
                  <a:cubicBezTo>
                    <a:pt x="7523" y="7650"/>
                    <a:pt x="7461" y="7649"/>
                    <a:pt x="7400" y="7647"/>
                  </a:cubicBezTo>
                  <a:cubicBezTo>
                    <a:pt x="7371" y="7646"/>
                    <a:pt x="7342" y="7644"/>
                    <a:pt x="7312" y="7642"/>
                  </a:cubicBezTo>
                  <a:cubicBezTo>
                    <a:pt x="7311" y="7642"/>
                    <a:pt x="7310" y="7642"/>
                    <a:pt x="7309" y="7642"/>
                  </a:cubicBezTo>
                  <a:close/>
                  <a:moveTo>
                    <a:pt x="9023" y="7661"/>
                  </a:moveTo>
                  <a:cubicBezTo>
                    <a:pt x="8981" y="7661"/>
                    <a:pt x="8945" y="7691"/>
                    <a:pt x="8939" y="7735"/>
                  </a:cubicBezTo>
                  <a:cubicBezTo>
                    <a:pt x="8932" y="7782"/>
                    <a:pt x="8964" y="7825"/>
                    <a:pt x="9011" y="7831"/>
                  </a:cubicBezTo>
                  <a:cubicBezTo>
                    <a:pt x="9121" y="7847"/>
                    <a:pt x="9230" y="7870"/>
                    <a:pt x="9337" y="7897"/>
                  </a:cubicBezTo>
                  <a:cubicBezTo>
                    <a:pt x="9345" y="7900"/>
                    <a:pt x="9352" y="7900"/>
                    <a:pt x="9360" y="7900"/>
                  </a:cubicBezTo>
                  <a:cubicBezTo>
                    <a:pt x="9398" y="7900"/>
                    <a:pt x="9432" y="7875"/>
                    <a:pt x="9443" y="7836"/>
                  </a:cubicBezTo>
                  <a:cubicBezTo>
                    <a:pt x="9454" y="7791"/>
                    <a:pt x="9427" y="7743"/>
                    <a:pt x="9382" y="7732"/>
                  </a:cubicBezTo>
                  <a:cubicBezTo>
                    <a:pt x="9269" y="7702"/>
                    <a:pt x="9152" y="7678"/>
                    <a:pt x="9035" y="7662"/>
                  </a:cubicBezTo>
                  <a:cubicBezTo>
                    <a:pt x="9031" y="7661"/>
                    <a:pt x="9027" y="7661"/>
                    <a:pt x="9023" y="7661"/>
                  </a:cubicBezTo>
                  <a:close/>
                  <a:moveTo>
                    <a:pt x="32385" y="7793"/>
                  </a:moveTo>
                  <a:cubicBezTo>
                    <a:pt x="32362" y="7793"/>
                    <a:pt x="32340" y="7802"/>
                    <a:pt x="32323" y="7820"/>
                  </a:cubicBezTo>
                  <a:cubicBezTo>
                    <a:pt x="32289" y="7854"/>
                    <a:pt x="32291" y="7908"/>
                    <a:pt x="32326" y="7940"/>
                  </a:cubicBezTo>
                  <a:cubicBezTo>
                    <a:pt x="32405" y="8017"/>
                    <a:pt x="32478" y="8099"/>
                    <a:pt x="32547" y="8187"/>
                  </a:cubicBezTo>
                  <a:cubicBezTo>
                    <a:pt x="32563" y="8208"/>
                    <a:pt x="32589" y="8219"/>
                    <a:pt x="32614" y="8219"/>
                  </a:cubicBezTo>
                  <a:cubicBezTo>
                    <a:pt x="32634" y="8219"/>
                    <a:pt x="32651" y="8214"/>
                    <a:pt x="32667" y="8201"/>
                  </a:cubicBezTo>
                  <a:cubicBezTo>
                    <a:pt x="32706" y="8173"/>
                    <a:pt x="32712" y="8118"/>
                    <a:pt x="32683" y="8081"/>
                  </a:cubicBezTo>
                  <a:cubicBezTo>
                    <a:pt x="32610" y="7987"/>
                    <a:pt x="32530" y="7899"/>
                    <a:pt x="32445" y="7817"/>
                  </a:cubicBezTo>
                  <a:cubicBezTo>
                    <a:pt x="32428" y="7801"/>
                    <a:pt x="32406" y="7793"/>
                    <a:pt x="32385" y="7793"/>
                  </a:cubicBezTo>
                  <a:close/>
                  <a:moveTo>
                    <a:pt x="9844" y="7902"/>
                  </a:moveTo>
                  <a:cubicBezTo>
                    <a:pt x="9811" y="7902"/>
                    <a:pt x="9780" y="7921"/>
                    <a:pt x="9765" y="7953"/>
                  </a:cubicBezTo>
                  <a:cubicBezTo>
                    <a:pt x="9746" y="7996"/>
                    <a:pt x="9765" y="8048"/>
                    <a:pt x="9808" y="8067"/>
                  </a:cubicBezTo>
                  <a:cubicBezTo>
                    <a:pt x="9907" y="8112"/>
                    <a:pt x="10007" y="8165"/>
                    <a:pt x="10104" y="8222"/>
                  </a:cubicBezTo>
                  <a:cubicBezTo>
                    <a:pt x="10117" y="8230"/>
                    <a:pt x="10133" y="8233"/>
                    <a:pt x="10148" y="8233"/>
                  </a:cubicBezTo>
                  <a:cubicBezTo>
                    <a:pt x="10177" y="8233"/>
                    <a:pt x="10205" y="8219"/>
                    <a:pt x="10221" y="8192"/>
                  </a:cubicBezTo>
                  <a:cubicBezTo>
                    <a:pt x="10245" y="8150"/>
                    <a:pt x="10233" y="8097"/>
                    <a:pt x="10191" y="8073"/>
                  </a:cubicBezTo>
                  <a:cubicBezTo>
                    <a:pt x="10088" y="8014"/>
                    <a:pt x="9984" y="7958"/>
                    <a:pt x="9879" y="7910"/>
                  </a:cubicBezTo>
                  <a:cubicBezTo>
                    <a:pt x="9867" y="7905"/>
                    <a:pt x="9855" y="7902"/>
                    <a:pt x="9844" y="7902"/>
                  </a:cubicBezTo>
                  <a:close/>
                  <a:moveTo>
                    <a:pt x="10572" y="8353"/>
                  </a:moveTo>
                  <a:cubicBezTo>
                    <a:pt x="10547" y="8353"/>
                    <a:pt x="10521" y="8364"/>
                    <a:pt x="10505" y="8385"/>
                  </a:cubicBezTo>
                  <a:cubicBezTo>
                    <a:pt x="10476" y="8424"/>
                    <a:pt x="10482" y="8477"/>
                    <a:pt x="10519" y="8507"/>
                  </a:cubicBezTo>
                  <a:cubicBezTo>
                    <a:pt x="10604" y="8574"/>
                    <a:pt x="10691" y="8648"/>
                    <a:pt x="10775" y="8725"/>
                  </a:cubicBezTo>
                  <a:cubicBezTo>
                    <a:pt x="10791" y="8741"/>
                    <a:pt x="10812" y="8747"/>
                    <a:pt x="10833" y="8747"/>
                  </a:cubicBezTo>
                  <a:cubicBezTo>
                    <a:pt x="10857" y="8747"/>
                    <a:pt x="10879" y="8739"/>
                    <a:pt x="10897" y="8720"/>
                  </a:cubicBezTo>
                  <a:cubicBezTo>
                    <a:pt x="10929" y="8685"/>
                    <a:pt x="10928" y="8631"/>
                    <a:pt x="10892" y="8598"/>
                  </a:cubicBezTo>
                  <a:cubicBezTo>
                    <a:pt x="10804" y="8518"/>
                    <a:pt x="10715" y="8442"/>
                    <a:pt x="10625" y="8371"/>
                  </a:cubicBezTo>
                  <a:cubicBezTo>
                    <a:pt x="10609" y="8359"/>
                    <a:pt x="10591" y="8353"/>
                    <a:pt x="10572" y="8353"/>
                  </a:cubicBezTo>
                  <a:close/>
                  <a:moveTo>
                    <a:pt x="32884" y="8485"/>
                  </a:moveTo>
                  <a:cubicBezTo>
                    <a:pt x="32872" y="8485"/>
                    <a:pt x="32860" y="8488"/>
                    <a:pt x="32848" y="8493"/>
                  </a:cubicBezTo>
                  <a:cubicBezTo>
                    <a:pt x="32805" y="8514"/>
                    <a:pt x="32787" y="8566"/>
                    <a:pt x="32808" y="8608"/>
                  </a:cubicBezTo>
                  <a:cubicBezTo>
                    <a:pt x="32856" y="8706"/>
                    <a:pt x="32898" y="8810"/>
                    <a:pt x="32935" y="8917"/>
                  </a:cubicBezTo>
                  <a:cubicBezTo>
                    <a:pt x="32946" y="8952"/>
                    <a:pt x="32980" y="8975"/>
                    <a:pt x="33016" y="8975"/>
                  </a:cubicBezTo>
                  <a:cubicBezTo>
                    <a:pt x="33024" y="8975"/>
                    <a:pt x="33034" y="8973"/>
                    <a:pt x="33044" y="8970"/>
                  </a:cubicBezTo>
                  <a:cubicBezTo>
                    <a:pt x="33088" y="8954"/>
                    <a:pt x="33112" y="8906"/>
                    <a:pt x="33096" y="8861"/>
                  </a:cubicBezTo>
                  <a:cubicBezTo>
                    <a:pt x="33058" y="8747"/>
                    <a:pt x="33013" y="8637"/>
                    <a:pt x="32962" y="8533"/>
                  </a:cubicBezTo>
                  <a:cubicBezTo>
                    <a:pt x="32947" y="8503"/>
                    <a:pt x="32916" y="8485"/>
                    <a:pt x="32884" y="8485"/>
                  </a:cubicBezTo>
                  <a:close/>
                  <a:moveTo>
                    <a:pt x="11195" y="8943"/>
                  </a:moveTo>
                  <a:cubicBezTo>
                    <a:pt x="11174" y="8943"/>
                    <a:pt x="11154" y="8950"/>
                    <a:pt x="11137" y="8965"/>
                  </a:cubicBezTo>
                  <a:cubicBezTo>
                    <a:pt x="11102" y="8997"/>
                    <a:pt x="11099" y="9052"/>
                    <a:pt x="11131" y="9087"/>
                  </a:cubicBezTo>
                  <a:cubicBezTo>
                    <a:pt x="11205" y="9169"/>
                    <a:pt x="11278" y="9255"/>
                    <a:pt x="11350" y="9345"/>
                  </a:cubicBezTo>
                  <a:cubicBezTo>
                    <a:pt x="11368" y="9366"/>
                    <a:pt x="11394" y="9377"/>
                    <a:pt x="11418" y="9377"/>
                  </a:cubicBezTo>
                  <a:cubicBezTo>
                    <a:pt x="11437" y="9377"/>
                    <a:pt x="11456" y="9370"/>
                    <a:pt x="11472" y="9358"/>
                  </a:cubicBezTo>
                  <a:cubicBezTo>
                    <a:pt x="11509" y="9327"/>
                    <a:pt x="11514" y="9274"/>
                    <a:pt x="11485" y="9237"/>
                  </a:cubicBezTo>
                  <a:cubicBezTo>
                    <a:pt x="11410" y="9145"/>
                    <a:pt x="11334" y="9055"/>
                    <a:pt x="11259" y="8972"/>
                  </a:cubicBezTo>
                  <a:cubicBezTo>
                    <a:pt x="11242" y="8953"/>
                    <a:pt x="11218" y="8943"/>
                    <a:pt x="11195" y="8943"/>
                  </a:cubicBezTo>
                  <a:close/>
                  <a:moveTo>
                    <a:pt x="33139" y="9302"/>
                  </a:moveTo>
                  <a:cubicBezTo>
                    <a:pt x="33135" y="9302"/>
                    <a:pt x="33131" y="9302"/>
                    <a:pt x="33127" y="9303"/>
                  </a:cubicBezTo>
                  <a:cubicBezTo>
                    <a:pt x="33079" y="9311"/>
                    <a:pt x="33048" y="9356"/>
                    <a:pt x="33056" y="9402"/>
                  </a:cubicBezTo>
                  <a:cubicBezTo>
                    <a:pt x="33074" y="9511"/>
                    <a:pt x="33087" y="9623"/>
                    <a:pt x="33095" y="9735"/>
                  </a:cubicBezTo>
                  <a:cubicBezTo>
                    <a:pt x="33098" y="9782"/>
                    <a:pt x="33135" y="9815"/>
                    <a:pt x="33180" y="9815"/>
                  </a:cubicBezTo>
                  <a:lnTo>
                    <a:pt x="33186" y="9815"/>
                  </a:lnTo>
                  <a:cubicBezTo>
                    <a:pt x="33233" y="9812"/>
                    <a:pt x="33269" y="9771"/>
                    <a:pt x="33266" y="9724"/>
                  </a:cubicBezTo>
                  <a:cubicBezTo>
                    <a:pt x="33258" y="9606"/>
                    <a:pt x="33244" y="9489"/>
                    <a:pt x="33225" y="9375"/>
                  </a:cubicBezTo>
                  <a:cubicBezTo>
                    <a:pt x="33219" y="9331"/>
                    <a:pt x="33181" y="9302"/>
                    <a:pt x="33139" y="9302"/>
                  </a:cubicBezTo>
                  <a:close/>
                  <a:moveTo>
                    <a:pt x="11728" y="9616"/>
                  </a:moveTo>
                  <a:cubicBezTo>
                    <a:pt x="11711" y="9616"/>
                    <a:pt x="11693" y="9621"/>
                    <a:pt x="11679" y="9631"/>
                  </a:cubicBezTo>
                  <a:cubicBezTo>
                    <a:pt x="11640" y="9659"/>
                    <a:pt x="11631" y="9713"/>
                    <a:pt x="11658" y="9751"/>
                  </a:cubicBezTo>
                  <a:cubicBezTo>
                    <a:pt x="11720" y="9841"/>
                    <a:pt x="11784" y="9937"/>
                    <a:pt x="11848" y="10033"/>
                  </a:cubicBezTo>
                  <a:cubicBezTo>
                    <a:pt x="11864" y="10059"/>
                    <a:pt x="11893" y="10073"/>
                    <a:pt x="11920" y="10073"/>
                  </a:cubicBezTo>
                  <a:cubicBezTo>
                    <a:pt x="11936" y="10073"/>
                    <a:pt x="11952" y="10068"/>
                    <a:pt x="11967" y="10059"/>
                  </a:cubicBezTo>
                  <a:cubicBezTo>
                    <a:pt x="12007" y="10033"/>
                    <a:pt x="12018" y="9980"/>
                    <a:pt x="11992" y="9940"/>
                  </a:cubicBezTo>
                  <a:cubicBezTo>
                    <a:pt x="11928" y="9841"/>
                    <a:pt x="11863" y="9743"/>
                    <a:pt x="11799" y="9652"/>
                  </a:cubicBezTo>
                  <a:cubicBezTo>
                    <a:pt x="11782" y="9629"/>
                    <a:pt x="11755" y="9616"/>
                    <a:pt x="11728" y="9616"/>
                  </a:cubicBezTo>
                  <a:close/>
                  <a:moveTo>
                    <a:pt x="33180" y="10160"/>
                  </a:moveTo>
                  <a:cubicBezTo>
                    <a:pt x="33136" y="10160"/>
                    <a:pt x="33098" y="10194"/>
                    <a:pt x="33095" y="10240"/>
                  </a:cubicBezTo>
                  <a:cubicBezTo>
                    <a:pt x="33088" y="10350"/>
                    <a:pt x="33077" y="10462"/>
                    <a:pt x="33061" y="10575"/>
                  </a:cubicBezTo>
                  <a:cubicBezTo>
                    <a:pt x="33055" y="10623"/>
                    <a:pt x="33087" y="10666"/>
                    <a:pt x="33135" y="10672"/>
                  </a:cubicBezTo>
                  <a:lnTo>
                    <a:pt x="33146" y="10672"/>
                  </a:lnTo>
                  <a:cubicBezTo>
                    <a:pt x="33189" y="10672"/>
                    <a:pt x="33226" y="10642"/>
                    <a:pt x="33231" y="10599"/>
                  </a:cubicBezTo>
                  <a:cubicBezTo>
                    <a:pt x="33249" y="10483"/>
                    <a:pt x="33260" y="10365"/>
                    <a:pt x="33266" y="10251"/>
                  </a:cubicBezTo>
                  <a:cubicBezTo>
                    <a:pt x="33269" y="10203"/>
                    <a:pt x="33234" y="10163"/>
                    <a:pt x="33186" y="10160"/>
                  </a:cubicBezTo>
                  <a:cubicBezTo>
                    <a:pt x="33184" y="10160"/>
                    <a:pt x="33182" y="10160"/>
                    <a:pt x="33180" y="10160"/>
                  </a:cubicBezTo>
                  <a:close/>
                  <a:moveTo>
                    <a:pt x="12191" y="10340"/>
                  </a:moveTo>
                  <a:cubicBezTo>
                    <a:pt x="12177" y="10340"/>
                    <a:pt x="12162" y="10344"/>
                    <a:pt x="12148" y="10352"/>
                  </a:cubicBezTo>
                  <a:cubicBezTo>
                    <a:pt x="12108" y="10376"/>
                    <a:pt x="12093" y="10429"/>
                    <a:pt x="12117" y="10470"/>
                  </a:cubicBezTo>
                  <a:cubicBezTo>
                    <a:pt x="12177" y="10568"/>
                    <a:pt x="12233" y="10667"/>
                    <a:pt x="12287" y="10767"/>
                  </a:cubicBezTo>
                  <a:cubicBezTo>
                    <a:pt x="12303" y="10794"/>
                    <a:pt x="12332" y="10810"/>
                    <a:pt x="12362" y="10810"/>
                  </a:cubicBezTo>
                  <a:cubicBezTo>
                    <a:pt x="12377" y="10810"/>
                    <a:pt x="12391" y="10807"/>
                    <a:pt x="12404" y="10800"/>
                  </a:cubicBezTo>
                  <a:cubicBezTo>
                    <a:pt x="12446" y="10776"/>
                    <a:pt x="12460" y="10723"/>
                    <a:pt x="12438" y="10682"/>
                  </a:cubicBezTo>
                  <a:cubicBezTo>
                    <a:pt x="12382" y="10583"/>
                    <a:pt x="12325" y="10482"/>
                    <a:pt x="12266" y="10382"/>
                  </a:cubicBezTo>
                  <a:cubicBezTo>
                    <a:pt x="12250" y="10356"/>
                    <a:pt x="12221" y="10340"/>
                    <a:pt x="12191" y="10340"/>
                  </a:cubicBezTo>
                  <a:close/>
                  <a:moveTo>
                    <a:pt x="33046" y="11006"/>
                  </a:moveTo>
                  <a:cubicBezTo>
                    <a:pt x="33007" y="11006"/>
                    <a:pt x="32971" y="11032"/>
                    <a:pt x="32962" y="11071"/>
                  </a:cubicBezTo>
                  <a:cubicBezTo>
                    <a:pt x="32941" y="11153"/>
                    <a:pt x="32917" y="11234"/>
                    <a:pt x="32890" y="11314"/>
                  </a:cubicBezTo>
                  <a:cubicBezTo>
                    <a:pt x="32882" y="11340"/>
                    <a:pt x="32872" y="11367"/>
                    <a:pt x="32864" y="11393"/>
                  </a:cubicBezTo>
                  <a:cubicBezTo>
                    <a:pt x="32848" y="11438"/>
                    <a:pt x="32872" y="11486"/>
                    <a:pt x="32917" y="11502"/>
                  </a:cubicBezTo>
                  <a:cubicBezTo>
                    <a:pt x="32927" y="11505"/>
                    <a:pt x="32936" y="11506"/>
                    <a:pt x="32944" y="11506"/>
                  </a:cubicBezTo>
                  <a:cubicBezTo>
                    <a:pt x="32981" y="11506"/>
                    <a:pt x="33013" y="11484"/>
                    <a:pt x="33026" y="11449"/>
                  </a:cubicBezTo>
                  <a:cubicBezTo>
                    <a:pt x="33036" y="11422"/>
                    <a:pt x="33045" y="11394"/>
                    <a:pt x="33053" y="11367"/>
                  </a:cubicBezTo>
                  <a:cubicBezTo>
                    <a:pt x="33080" y="11284"/>
                    <a:pt x="33106" y="11199"/>
                    <a:pt x="33128" y="11114"/>
                  </a:cubicBezTo>
                  <a:cubicBezTo>
                    <a:pt x="33140" y="11068"/>
                    <a:pt x="33112" y="11021"/>
                    <a:pt x="33066" y="11008"/>
                  </a:cubicBezTo>
                  <a:cubicBezTo>
                    <a:pt x="33059" y="11007"/>
                    <a:pt x="33052" y="11006"/>
                    <a:pt x="33046" y="11006"/>
                  </a:cubicBezTo>
                  <a:close/>
                  <a:moveTo>
                    <a:pt x="12609" y="11091"/>
                  </a:moveTo>
                  <a:cubicBezTo>
                    <a:pt x="12595" y="11091"/>
                    <a:pt x="12582" y="11094"/>
                    <a:pt x="12569" y="11101"/>
                  </a:cubicBezTo>
                  <a:cubicBezTo>
                    <a:pt x="12527" y="11124"/>
                    <a:pt x="12511" y="11177"/>
                    <a:pt x="12534" y="11218"/>
                  </a:cubicBezTo>
                  <a:cubicBezTo>
                    <a:pt x="12588" y="11319"/>
                    <a:pt x="12643" y="11420"/>
                    <a:pt x="12699" y="11521"/>
                  </a:cubicBezTo>
                  <a:cubicBezTo>
                    <a:pt x="12713" y="11548"/>
                    <a:pt x="12743" y="11564"/>
                    <a:pt x="12774" y="11564"/>
                  </a:cubicBezTo>
                  <a:cubicBezTo>
                    <a:pt x="12787" y="11564"/>
                    <a:pt x="12801" y="11561"/>
                    <a:pt x="12814" y="11555"/>
                  </a:cubicBezTo>
                  <a:cubicBezTo>
                    <a:pt x="12856" y="11532"/>
                    <a:pt x="12872" y="11479"/>
                    <a:pt x="12849" y="11438"/>
                  </a:cubicBezTo>
                  <a:cubicBezTo>
                    <a:pt x="12793" y="11337"/>
                    <a:pt x="12739" y="11236"/>
                    <a:pt x="12684" y="11137"/>
                  </a:cubicBezTo>
                  <a:cubicBezTo>
                    <a:pt x="12669" y="11108"/>
                    <a:pt x="12639" y="11091"/>
                    <a:pt x="12609" y="11091"/>
                  </a:cubicBezTo>
                  <a:close/>
                  <a:moveTo>
                    <a:pt x="25851" y="11854"/>
                  </a:moveTo>
                  <a:cubicBezTo>
                    <a:pt x="25804" y="11854"/>
                    <a:pt x="25765" y="11890"/>
                    <a:pt x="25764" y="11936"/>
                  </a:cubicBezTo>
                  <a:cubicBezTo>
                    <a:pt x="25762" y="11984"/>
                    <a:pt x="25799" y="12024"/>
                    <a:pt x="25847" y="12025"/>
                  </a:cubicBezTo>
                  <a:cubicBezTo>
                    <a:pt x="25961" y="12030"/>
                    <a:pt x="26073" y="12040"/>
                    <a:pt x="26182" y="12053"/>
                  </a:cubicBezTo>
                  <a:lnTo>
                    <a:pt x="26193" y="12053"/>
                  </a:lnTo>
                  <a:cubicBezTo>
                    <a:pt x="26236" y="12053"/>
                    <a:pt x="26273" y="12021"/>
                    <a:pt x="26278" y="11977"/>
                  </a:cubicBezTo>
                  <a:cubicBezTo>
                    <a:pt x="26284" y="11931"/>
                    <a:pt x="26251" y="11888"/>
                    <a:pt x="26203" y="11883"/>
                  </a:cubicBezTo>
                  <a:cubicBezTo>
                    <a:pt x="26089" y="11868"/>
                    <a:pt x="25972" y="11859"/>
                    <a:pt x="25854" y="11854"/>
                  </a:cubicBezTo>
                  <a:cubicBezTo>
                    <a:pt x="25853" y="11854"/>
                    <a:pt x="25852" y="11854"/>
                    <a:pt x="25851" y="11854"/>
                  </a:cubicBezTo>
                  <a:close/>
                  <a:moveTo>
                    <a:pt x="25337" y="11862"/>
                  </a:moveTo>
                  <a:cubicBezTo>
                    <a:pt x="25334" y="11862"/>
                    <a:pt x="25331" y="11862"/>
                    <a:pt x="25328" y="11862"/>
                  </a:cubicBezTo>
                  <a:cubicBezTo>
                    <a:pt x="25215" y="11868"/>
                    <a:pt x="25098" y="11881"/>
                    <a:pt x="24982" y="11896"/>
                  </a:cubicBezTo>
                  <a:cubicBezTo>
                    <a:pt x="24934" y="11902"/>
                    <a:pt x="24901" y="11945"/>
                    <a:pt x="24907" y="11992"/>
                  </a:cubicBezTo>
                  <a:cubicBezTo>
                    <a:pt x="24914" y="12035"/>
                    <a:pt x="24950" y="12067"/>
                    <a:pt x="24992" y="12067"/>
                  </a:cubicBezTo>
                  <a:cubicBezTo>
                    <a:pt x="24997" y="12067"/>
                    <a:pt x="25000" y="12067"/>
                    <a:pt x="25003" y="12065"/>
                  </a:cubicBezTo>
                  <a:cubicBezTo>
                    <a:pt x="25117" y="12051"/>
                    <a:pt x="25231" y="12040"/>
                    <a:pt x="25341" y="12033"/>
                  </a:cubicBezTo>
                  <a:cubicBezTo>
                    <a:pt x="25388" y="12030"/>
                    <a:pt x="25423" y="11988"/>
                    <a:pt x="25421" y="11942"/>
                  </a:cubicBezTo>
                  <a:cubicBezTo>
                    <a:pt x="25417" y="11897"/>
                    <a:pt x="25381" y="11862"/>
                    <a:pt x="25337" y="11862"/>
                  </a:cubicBezTo>
                  <a:close/>
                  <a:moveTo>
                    <a:pt x="24485" y="11983"/>
                  </a:moveTo>
                  <a:cubicBezTo>
                    <a:pt x="24479" y="11983"/>
                    <a:pt x="24473" y="11984"/>
                    <a:pt x="24467" y="11985"/>
                  </a:cubicBezTo>
                  <a:cubicBezTo>
                    <a:pt x="24355" y="12009"/>
                    <a:pt x="24241" y="12037"/>
                    <a:pt x="24129" y="12067"/>
                  </a:cubicBezTo>
                  <a:cubicBezTo>
                    <a:pt x="24082" y="12080"/>
                    <a:pt x="24055" y="12126"/>
                    <a:pt x="24068" y="12173"/>
                  </a:cubicBezTo>
                  <a:cubicBezTo>
                    <a:pt x="24078" y="12211"/>
                    <a:pt x="24113" y="12237"/>
                    <a:pt x="24151" y="12237"/>
                  </a:cubicBezTo>
                  <a:cubicBezTo>
                    <a:pt x="24159" y="12237"/>
                    <a:pt x="24166" y="12235"/>
                    <a:pt x="24174" y="12233"/>
                  </a:cubicBezTo>
                  <a:cubicBezTo>
                    <a:pt x="24283" y="12203"/>
                    <a:pt x="24395" y="12176"/>
                    <a:pt x="24504" y="12153"/>
                  </a:cubicBezTo>
                  <a:cubicBezTo>
                    <a:pt x="24550" y="12144"/>
                    <a:pt x="24579" y="12097"/>
                    <a:pt x="24569" y="12051"/>
                  </a:cubicBezTo>
                  <a:cubicBezTo>
                    <a:pt x="24561" y="12011"/>
                    <a:pt x="24525" y="11983"/>
                    <a:pt x="24485" y="11983"/>
                  </a:cubicBezTo>
                  <a:close/>
                  <a:moveTo>
                    <a:pt x="26700" y="11976"/>
                  </a:moveTo>
                  <a:cubicBezTo>
                    <a:pt x="26662" y="11976"/>
                    <a:pt x="26627" y="12002"/>
                    <a:pt x="26616" y="12041"/>
                  </a:cubicBezTo>
                  <a:cubicBezTo>
                    <a:pt x="26605" y="12086"/>
                    <a:pt x="26632" y="12134"/>
                    <a:pt x="26678" y="12145"/>
                  </a:cubicBezTo>
                  <a:cubicBezTo>
                    <a:pt x="26787" y="12174"/>
                    <a:pt x="26894" y="12206"/>
                    <a:pt x="26999" y="12245"/>
                  </a:cubicBezTo>
                  <a:cubicBezTo>
                    <a:pt x="27008" y="12248"/>
                    <a:pt x="27018" y="12250"/>
                    <a:pt x="27027" y="12250"/>
                  </a:cubicBezTo>
                  <a:cubicBezTo>
                    <a:pt x="27063" y="12250"/>
                    <a:pt x="27095" y="12227"/>
                    <a:pt x="27107" y="12193"/>
                  </a:cubicBezTo>
                  <a:cubicBezTo>
                    <a:pt x="27123" y="12149"/>
                    <a:pt x="27101" y="12099"/>
                    <a:pt x="27056" y="12083"/>
                  </a:cubicBezTo>
                  <a:cubicBezTo>
                    <a:pt x="26947" y="12043"/>
                    <a:pt x="26835" y="12008"/>
                    <a:pt x="26720" y="11979"/>
                  </a:cubicBezTo>
                  <a:cubicBezTo>
                    <a:pt x="26713" y="11977"/>
                    <a:pt x="26706" y="11976"/>
                    <a:pt x="26700" y="11976"/>
                  </a:cubicBezTo>
                  <a:close/>
                  <a:moveTo>
                    <a:pt x="32745" y="11810"/>
                  </a:moveTo>
                  <a:cubicBezTo>
                    <a:pt x="32714" y="11810"/>
                    <a:pt x="32684" y="11827"/>
                    <a:pt x="32669" y="11857"/>
                  </a:cubicBezTo>
                  <a:cubicBezTo>
                    <a:pt x="32618" y="11958"/>
                    <a:pt x="32563" y="12057"/>
                    <a:pt x="32506" y="12153"/>
                  </a:cubicBezTo>
                  <a:cubicBezTo>
                    <a:pt x="32481" y="12193"/>
                    <a:pt x="32494" y="12246"/>
                    <a:pt x="32536" y="12270"/>
                  </a:cubicBezTo>
                  <a:cubicBezTo>
                    <a:pt x="32549" y="12278"/>
                    <a:pt x="32565" y="12283"/>
                    <a:pt x="32579" y="12283"/>
                  </a:cubicBezTo>
                  <a:cubicBezTo>
                    <a:pt x="32608" y="12283"/>
                    <a:pt x="32637" y="12269"/>
                    <a:pt x="32653" y="12241"/>
                  </a:cubicBezTo>
                  <a:cubicBezTo>
                    <a:pt x="32714" y="12142"/>
                    <a:pt x="32770" y="12038"/>
                    <a:pt x="32823" y="11934"/>
                  </a:cubicBezTo>
                  <a:cubicBezTo>
                    <a:pt x="32843" y="11891"/>
                    <a:pt x="32826" y="11840"/>
                    <a:pt x="32783" y="11819"/>
                  </a:cubicBezTo>
                  <a:cubicBezTo>
                    <a:pt x="32771" y="11813"/>
                    <a:pt x="32758" y="11810"/>
                    <a:pt x="32745" y="11810"/>
                  </a:cubicBezTo>
                  <a:close/>
                  <a:moveTo>
                    <a:pt x="13024" y="11843"/>
                  </a:moveTo>
                  <a:cubicBezTo>
                    <a:pt x="13010" y="11843"/>
                    <a:pt x="12995" y="11847"/>
                    <a:pt x="12982" y="11854"/>
                  </a:cubicBezTo>
                  <a:cubicBezTo>
                    <a:pt x="12940" y="11878"/>
                    <a:pt x="12926" y="11931"/>
                    <a:pt x="12950" y="11972"/>
                  </a:cubicBezTo>
                  <a:cubicBezTo>
                    <a:pt x="13008" y="12072"/>
                    <a:pt x="13065" y="12171"/>
                    <a:pt x="13125" y="12270"/>
                  </a:cubicBezTo>
                  <a:cubicBezTo>
                    <a:pt x="13141" y="12298"/>
                    <a:pt x="13169" y="12312"/>
                    <a:pt x="13198" y="12312"/>
                  </a:cubicBezTo>
                  <a:cubicBezTo>
                    <a:pt x="13213" y="12312"/>
                    <a:pt x="13229" y="12307"/>
                    <a:pt x="13243" y="12299"/>
                  </a:cubicBezTo>
                  <a:cubicBezTo>
                    <a:pt x="13283" y="12275"/>
                    <a:pt x="13296" y="12222"/>
                    <a:pt x="13272" y="12182"/>
                  </a:cubicBezTo>
                  <a:cubicBezTo>
                    <a:pt x="13213" y="12085"/>
                    <a:pt x="13157" y="11985"/>
                    <a:pt x="13099" y="11886"/>
                  </a:cubicBezTo>
                  <a:cubicBezTo>
                    <a:pt x="13083" y="11859"/>
                    <a:pt x="13054" y="11843"/>
                    <a:pt x="13024" y="11843"/>
                  </a:cubicBezTo>
                  <a:close/>
                  <a:moveTo>
                    <a:pt x="23659" y="12216"/>
                  </a:moveTo>
                  <a:cubicBezTo>
                    <a:pt x="23650" y="12216"/>
                    <a:pt x="23640" y="12217"/>
                    <a:pt x="23631" y="12221"/>
                  </a:cubicBezTo>
                  <a:cubicBezTo>
                    <a:pt x="23522" y="12258"/>
                    <a:pt x="23413" y="12298"/>
                    <a:pt x="23304" y="12341"/>
                  </a:cubicBezTo>
                  <a:cubicBezTo>
                    <a:pt x="23261" y="12357"/>
                    <a:pt x="23239" y="12406"/>
                    <a:pt x="23256" y="12451"/>
                  </a:cubicBezTo>
                  <a:cubicBezTo>
                    <a:pt x="23269" y="12485"/>
                    <a:pt x="23301" y="12506"/>
                    <a:pt x="23336" y="12506"/>
                  </a:cubicBezTo>
                  <a:cubicBezTo>
                    <a:pt x="23346" y="12506"/>
                    <a:pt x="23357" y="12504"/>
                    <a:pt x="23367" y="12501"/>
                  </a:cubicBezTo>
                  <a:cubicBezTo>
                    <a:pt x="23474" y="12459"/>
                    <a:pt x="23581" y="12419"/>
                    <a:pt x="23687" y="12382"/>
                  </a:cubicBezTo>
                  <a:cubicBezTo>
                    <a:pt x="23732" y="12366"/>
                    <a:pt x="23756" y="12318"/>
                    <a:pt x="23740" y="12274"/>
                  </a:cubicBezTo>
                  <a:cubicBezTo>
                    <a:pt x="23727" y="12238"/>
                    <a:pt x="23695" y="12216"/>
                    <a:pt x="23659" y="12216"/>
                  </a:cubicBezTo>
                  <a:close/>
                  <a:moveTo>
                    <a:pt x="27499" y="12288"/>
                  </a:moveTo>
                  <a:cubicBezTo>
                    <a:pt x="27467" y="12288"/>
                    <a:pt x="27437" y="12305"/>
                    <a:pt x="27421" y="12334"/>
                  </a:cubicBezTo>
                  <a:cubicBezTo>
                    <a:pt x="27399" y="12376"/>
                    <a:pt x="27415" y="12427"/>
                    <a:pt x="27457" y="12450"/>
                  </a:cubicBezTo>
                  <a:cubicBezTo>
                    <a:pt x="27549" y="12499"/>
                    <a:pt x="27645" y="12554"/>
                    <a:pt x="27750" y="12618"/>
                  </a:cubicBezTo>
                  <a:cubicBezTo>
                    <a:pt x="27764" y="12627"/>
                    <a:pt x="27780" y="12631"/>
                    <a:pt x="27794" y="12631"/>
                  </a:cubicBezTo>
                  <a:cubicBezTo>
                    <a:pt x="27823" y="12631"/>
                    <a:pt x="27852" y="12616"/>
                    <a:pt x="27868" y="12591"/>
                  </a:cubicBezTo>
                  <a:cubicBezTo>
                    <a:pt x="27894" y="12549"/>
                    <a:pt x="27881" y="12496"/>
                    <a:pt x="27839" y="12472"/>
                  </a:cubicBezTo>
                  <a:cubicBezTo>
                    <a:pt x="27732" y="12406"/>
                    <a:pt x="27633" y="12349"/>
                    <a:pt x="27538" y="12298"/>
                  </a:cubicBezTo>
                  <a:cubicBezTo>
                    <a:pt x="27525" y="12291"/>
                    <a:pt x="27512" y="12288"/>
                    <a:pt x="27499" y="12288"/>
                  </a:cubicBezTo>
                  <a:close/>
                  <a:moveTo>
                    <a:pt x="22861" y="12534"/>
                  </a:moveTo>
                  <a:cubicBezTo>
                    <a:pt x="22849" y="12534"/>
                    <a:pt x="22837" y="12537"/>
                    <a:pt x="22825" y="12543"/>
                  </a:cubicBezTo>
                  <a:cubicBezTo>
                    <a:pt x="22721" y="12589"/>
                    <a:pt x="22616" y="12637"/>
                    <a:pt x="22512" y="12687"/>
                  </a:cubicBezTo>
                  <a:cubicBezTo>
                    <a:pt x="22470" y="12707"/>
                    <a:pt x="22451" y="12759"/>
                    <a:pt x="22472" y="12802"/>
                  </a:cubicBezTo>
                  <a:cubicBezTo>
                    <a:pt x="22486" y="12832"/>
                    <a:pt x="22516" y="12850"/>
                    <a:pt x="22550" y="12850"/>
                  </a:cubicBezTo>
                  <a:cubicBezTo>
                    <a:pt x="22561" y="12850"/>
                    <a:pt x="22574" y="12848"/>
                    <a:pt x="22587" y="12842"/>
                  </a:cubicBezTo>
                  <a:cubicBezTo>
                    <a:pt x="22689" y="12792"/>
                    <a:pt x="22792" y="12744"/>
                    <a:pt x="22896" y="12698"/>
                  </a:cubicBezTo>
                  <a:cubicBezTo>
                    <a:pt x="22939" y="12679"/>
                    <a:pt x="22958" y="12627"/>
                    <a:pt x="22939" y="12584"/>
                  </a:cubicBezTo>
                  <a:cubicBezTo>
                    <a:pt x="22925" y="12554"/>
                    <a:pt x="22894" y="12534"/>
                    <a:pt x="22861" y="12534"/>
                  </a:cubicBezTo>
                  <a:close/>
                  <a:moveTo>
                    <a:pt x="32285" y="12534"/>
                  </a:moveTo>
                  <a:cubicBezTo>
                    <a:pt x="32260" y="12534"/>
                    <a:pt x="32235" y="12546"/>
                    <a:pt x="32219" y="12567"/>
                  </a:cubicBezTo>
                  <a:cubicBezTo>
                    <a:pt x="32148" y="12655"/>
                    <a:pt x="32075" y="12741"/>
                    <a:pt x="31998" y="12820"/>
                  </a:cubicBezTo>
                  <a:cubicBezTo>
                    <a:pt x="31966" y="12853"/>
                    <a:pt x="31966" y="12908"/>
                    <a:pt x="32001" y="12941"/>
                  </a:cubicBezTo>
                  <a:cubicBezTo>
                    <a:pt x="32017" y="12957"/>
                    <a:pt x="32038" y="12965"/>
                    <a:pt x="32060" y="12965"/>
                  </a:cubicBezTo>
                  <a:cubicBezTo>
                    <a:pt x="32083" y="12965"/>
                    <a:pt x="32105" y="12956"/>
                    <a:pt x="32123" y="12938"/>
                  </a:cubicBezTo>
                  <a:cubicBezTo>
                    <a:pt x="32201" y="12855"/>
                    <a:pt x="32280" y="12767"/>
                    <a:pt x="32353" y="12674"/>
                  </a:cubicBezTo>
                  <a:cubicBezTo>
                    <a:pt x="32382" y="12637"/>
                    <a:pt x="32377" y="12583"/>
                    <a:pt x="32339" y="12554"/>
                  </a:cubicBezTo>
                  <a:cubicBezTo>
                    <a:pt x="32323" y="12541"/>
                    <a:pt x="32304" y="12534"/>
                    <a:pt x="32285" y="12534"/>
                  </a:cubicBezTo>
                  <a:close/>
                  <a:moveTo>
                    <a:pt x="13474" y="12576"/>
                  </a:moveTo>
                  <a:cubicBezTo>
                    <a:pt x="13457" y="12576"/>
                    <a:pt x="13441" y="12581"/>
                    <a:pt x="13426" y="12591"/>
                  </a:cubicBezTo>
                  <a:cubicBezTo>
                    <a:pt x="13386" y="12616"/>
                    <a:pt x="13376" y="12671"/>
                    <a:pt x="13402" y="12709"/>
                  </a:cubicBezTo>
                  <a:cubicBezTo>
                    <a:pt x="13467" y="12810"/>
                    <a:pt x="13535" y="12906"/>
                    <a:pt x="13599" y="12996"/>
                  </a:cubicBezTo>
                  <a:cubicBezTo>
                    <a:pt x="13616" y="13018"/>
                    <a:pt x="13642" y="13031"/>
                    <a:pt x="13669" y="13031"/>
                  </a:cubicBezTo>
                  <a:cubicBezTo>
                    <a:pt x="13687" y="13031"/>
                    <a:pt x="13704" y="13026"/>
                    <a:pt x="13719" y="13015"/>
                  </a:cubicBezTo>
                  <a:cubicBezTo>
                    <a:pt x="13757" y="12986"/>
                    <a:pt x="13767" y="12933"/>
                    <a:pt x="13738" y="12895"/>
                  </a:cubicBezTo>
                  <a:cubicBezTo>
                    <a:pt x="13675" y="12807"/>
                    <a:pt x="13610" y="12712"/>
                    <a:pt x="13544" y="12615"/>
                  </a:cubicBezTo>
                  <a:cubicBezTo>
                    <a:pt x="13528" y="12590"/>
                    <a:pt x="13501" y="12576"/>
                    <a:pt x="13474" y="12576"/>
                  </a:cubicBezTo>
                  <a:close/>
                  <a:moveTo>
                    <a:pt x="28227" y="12740"/>
                  </a:moveTo>
                  <a:cubicBezTo>
                    <a:pt x="28200" y="12740"/>
                    <a:pt x="28172" y="12753"/>
                    <a:pt x="28156" y="12778"/>
                  </a:cubicBezTo>
                  <a:cubicBezTo>
                    <a:pt x="28129" y="12816"/>
                    <a:pt x="28140" y="12871"/>
                    <a:pt x="28179" y="12896"/>
                  </a:cubicBezTo>
                  <a:lnTo>
                    <a:pt x="28264" y="12952"/>
                  </a:lnTo>
                  <a:cubicBezTo>
                    <a:pt x="28331" y="12999"/>
                    <a:pt x="28398" y="13044"/>
                    <a:pt x="28465" y="13089"/>
                  </a:cubicBezTo>
                  <a:cubicBezTo>
                    <a:pt x="28480" y="13098"/>
                    <a:pt x="28497" y="13103"/>
                    <a:pt x="28513" y="13103"/>
                  </a:cubicBezTo>
                  <a:cubicBezTo>
                    <a:pt x="28541" y="13103"/>
                    <a:pt x="28568" y="13090"/>
                    <a:pt x="28585" y="13065"/>
                  </a:cubicBezTo>
                  <a:cubicBezTo>
                    <a:pt x="28611" y="13025"/>
                    <a:pt x="28600" y="12972"/>
                    <a:pt x="28560" y="12946"/>
                  </a:cubicBezTo>
                  <a:cubicBezTo>
                    <a:pt x="28493" y="12901"/>
                    <a:pt x="28427" y="12856"/>
                    <a:pt x="28360" y="12810"/>
                  </a:cubicBezTo>
                  <a:lnTo>
                    <a:pt x="28275" y="12754"/>
                  </a:lnTo>
                  <a:cubicBezTo>
                    <a:pt x="28260" y="12744"/>
                    <a:pt x="28244" y="12740"/>
                    <a:pt x="28227" y="12740"/>
                  </a:cubicBezTo>
                  <a:close/>
                  <a:moveTo>
                    <a:pt x="22088" y="12907"/>
                  </a:moveTo>
                  <a:cubicBezTo>
                    <a:pt x="22074" y="12907"/>
                    <a:pt x="22061" y="12911"/>
                    <a:pt x="22049" y="12917"/>
                  </a:cubicBezTo>
                  <a:cubicBezTo>
                    <a:pt x="21946" y="12969"/>
                    <a:pt x="21844" y="13021"/>
                    <a:pt x="21741" y="13076"/>
                  </a:cubicBezTo>
                  <a:cubicBezTo>
                    <a:pt x="21700" y="13097"/>
                    <a:pt x="21684" y="13149"/>
                    <a:pt x="21706" y="13191"/>
                  </a:cubicBezTo>
                  <a:cubicBezTo>
                    <a:pt x="21721" y="13220"/>
                    <a:pt x="21751" y="13238"/>
                    <a:pt x="21781" y="13238"/>
                  </a:cubicBezTo>
                  <a:cubicBezTo>
                    <a:pt x="21796" y="13238"/>
                    <a:pt x="21809" y="13234"/>
                    <a:pt x="21821" y="13228"/>
                  </a:cubicBezTo>
                  <a:cubicBezTo>
                    <a:pt x="21922" y="13175"/>
                    <a:pt x="22025" y="13122"/>
                    <a:pt x="22126" y="13069"/>
                  </a:cubicBezTo>
                  <a:cubicBezTo>
                    <a:pt x="22169" y="13049"/>
                    <a:pt x="22185" y="12997"/>
                    <a:pt x="22164" y="12954"/>
                  </a:cubicBezTo>
                  <a:cubicBezTo>
                    <a:pt x="22148" y="12925"/>
                    <a:pt x="22118" y="12907"/>
                    <a:pt x="22088" y="12907"/>
                  </a:cubicBezTo>
                  <a:close/>
                  <a:moveTo>
                    <a:pt x="31675" y="13135"/>
                  </a:moveTo>
                  <a:cubicBezTo>
                    <a:pt x="31657" y="13135"/>
                    <a:pt x="31639" y="13141"/>
                    <a:pt x="31623" y="13153"/>
                  </a:cubicBezTo>
                  <a:cubicBezTo>
                    <a:pt x="31533" y="13222"/>
                    <a:pt x="31441" y="13282"/>
                    <a:pt x="31346" y="13337"/>
                  </a:cubicBezTo>
                  <a:cubicBezTo>
                    <a:pt x="31306" y="13361"/>
                    <a:pt x="31292" y="13414"/>
                    <a:pt x="31314" y="13454"/>
                  </a:cubicBezTo>
                  <a:cubicBezTo>
                    <a:pt x="31330" y="13483"/>
                    <a:pt x="31359" y="13497"/>
                    <a:pt x="31389" y="13497"/>
                  </a:cubicBezTo>
                  <a:cubicBezTo>
                    <a:pt x="31404" y="13497"/>
                    <a:pt x="31418" y="13494"/>
                    <a:pt x="31433" y="13486"/>
                  </a:cubicBezTo>
                  <a:cubicBezTo>
                    <a:pt x="31532" y="13428"/>
                    <a:pt x="31631" y="13362"/>
                    <a:pt x="31727" y="13290"/>
                  </a:cubicBezTo>
                  <a:cubicBezTo>
                    <a:pt x="31766" y="13262"/>
                    <a:pt x="31772" y="13207"/>
                    <a:pt x="31745" y="13170"/>
                  </a:cubicBezTo>
                  <a:cubicBezTo>
                    <a:pt x="31728" y="13147"/>
                    <a:pt x="31702" y="13135"/>
                    <a:pt x="31675" y="13135"/>
                  </a:cubicBezTo>
                  <a:close/>
                  <a:moveTo>
                    <a:pt x="28950" y="13205"/>
                  </a:moveTo>
                  <a:cubicBezTo>
                    <a:pt x="28921" y="13205"/>
                    <a:pt x="28891" y="13221"/>
                    <a:pt x="28875" y="13249"/>
                  </a:cubicBezTo>
                  <a:cubicBezTo>
                    <a:pt x="28851" y="13289"/>
                    <a:pt x="28866" y="13342"/>
                    <a:pt x="28907" y="13366"/>
                  </a:cubicBezTo>
                  <a:cubicBezTo>
                    <a:pt x="29015" y="13430"/>
                    <a:pt x="29117" y="13483"/>
                    <a:pt x="29216" y="13531"/>
                  </a:cubicBezTo>
                  <a:cubicBezTo>
                    <a:pt x="29228" y="13537"/>
                    <a:pt x="29240" y="13539"/>
                    <a:pt x="29253" y="13539"/>
                  </a:cubicBezTo>
                  <a:cubicBezTo>
                    <a:pt x="29285" y="13539"/>
                    <a:pt x="29316" y="13521"/>
                    <a:pt x="29330" y="13491"/>
                  </a:cubicBezTo>
                  <a:cubicBezTo>
                    <a:pt x="29351" y="13447"/>
                    <a:pt x="29333" y="13396"/>
                    <a:pt x="29290" y="13375"/>
                  </a:cubicBezTo>
                  <a:cubicBezTo>
                    <a:pt x="29196" y="13330"/>
                    <a:pt x="29098" y="13278"/>
                    <a:pt x="28992" y="13217"/>
                  </a:cubicBezTo>
                  <a:cubicBezTo>
                    <a:pt x="28979" y="13209"/>
                    <a:pt x="28965" y="13205"/>
                    <a:pt x="28950" y="13205"/>
                  </a:cubicBezTo>
                  <a:close/>
                  <a:moveTo>
                    <a:pt x="21327" y="13306"/>
                  </a:moveTo>
                  <a:cubicBezTo>
                    <a:pt x="21313" y="13306"/>
                    <a:pt x="21299" y="13309"/>
                    <a:pt x="21287" y="13316"/>
                  </a:cubicBezTo>
                  <a:lnTo>
                    <a:pt x="20982" y="13476"/>
                  </a:lnTo>
                  <a:cubicBezTo>
                    <a:pt x="20941" y="13499"/>
                    <a:pt x="20925" y="13551"/>
                    <a:pt x="20947" y="13593"/>
                  </a:cubicBezTo>
                  <a:cubicBezTo>
                    <a:pt x="20961" y="13622"/>
                    <a:pt x="20992" y="13639"/>
                    <a:pt x="21022" y="13639"/>
                  </a:cubicBezTo>
                  <a:cubicBezTo>
                    <a:pt x="21037" y="13639"/>
                    <a:pt x="21050" y="13636"/>
                    <a:pt x="21062" y="13628"/>
                  </a:cubicBezTo>
                  <a:lnTo>
                    <a:pt x="21367" y="13468"/>
                  </a:lnTo>
                  <a:cubicBezTo>
                    <a:pt x="21408" y="13446"/>
                    <a:pt x="21424" y="13394"/>
                    <a:pt x="21402" y="13351"/>
                  </a:cubicBezTo>
                  <a:cubicBezTo>
                    <a:pt x="21386" y="13322"/>
                    <a:pt x="21357" y="13306"/>
                    <a:pt x="21327" y="13306"/>
                  </a:cubicBezTo>
                  <a:close/>
                  <a:moveTo>
                    <a:pt x="13986" y="13265"/>
                  </a:moveTo>
                  <a:cubicBezTo>
                    <a:pt x="13966" y="13265"/>
                    <a:pt x="13946" y="13272"/>
                    <a:pt x="13930" y="13286"/>
                  </a:cubicBezTo>
                  <a:cubicBezTo>
                    <a:pt x="13893" y="13316"/>
                    <a:pt x="13890" y="13370"/>
                    <a:pt x="13920" y="13407"/>
                  </a:cubicBezTo>
                  <a:cubicBezTo>
                    <a:pt x="13997" y="13497"/>
                    <a:pt x="14076" y="13585"/>
                    <a:pt x="14154" y="13667"/>
                  </a:cubicBezTo>
                  <a:cubicBezTo>
                    <a:pt x="14170" y="13684"/>
                    <a:pt x="14193" y="13692"/>
                    <a:pt x="14215" y="13692"/>
                  </a:cubicBezTo>
                  <a:cubicBezTo>
                    <a:pt x="14237" y="13692"/>
                    <a:pt x="14258" y="13684"/>
                    <a:pt x="14276" y="13668"/>
                  </a:cubicBezTo>
                  <a:cubicBezTo>
                    <a:pt x="14310" y="13636"/>
                    <a:pt x="14310" y="13582"/>
                    <a:pt x="14278" y="13547"/>
                  </a:cubicBezTo>
                  <a:cubicBezTo>
                    <a:pt x="14202" y="13468"/>
                    <a:pt x="14125" y="13383"/>
                    <a:pt x="14052" y="13295"/>
                  </a:cubicBezTo>
                  <a:cubicBezTo>
                    <a:pt x="14034" y="13276"/>
                    <a:pt x="14010" y="13265"/>
                    <a:pt x="13986" y="13265"/>
                  </a:cubicBezTo>
                  <a:close/>
                  <a:moveTo>
                    <a:pt x="30919" y="13533"/>
                  </a:moveTo>
                  <a:cubicBezTo>
                    <a:pt x="30911" y="13533"/>
                    <a:pt x="30902" y="13534"/>
                    <a:pt x="30893" y="13537"/>
                  </a:cubicBezTo>
                  <a:cubicBezTo>
                    <a:pt x="30787" y="13571"/>
                    <a:pt x="30680" y="13595"/>
                    <a:pt x="30573" y="13611"/>
                  </a:cubicBezTo>
                  <a:cubicBezTo>
                    <a:pt x="30525" y="13617"/>
                    <a:pt x="30493" y="13660"/>
                    <a:pt x="30499" y="13707"/>
                  </a:cubicBezTo>
                  <a:cubicBezTo>
                    <a:pt x="30505" y="13750"/>
                    <a:pt x="30542" y="13780"/>
                    <a:pt x="30584" y="13780"/>
                  </a:cubicBezTo>
                  <a:lnTo>
                    <a:pt x="30597" y="13780"/>
                  </a:lnTo>
                  <a:cubicBezTo>
                    <a:pt x="30714" y="13764"/>
                    <a:pt x="30831" y="13737"/>
                    <a:pt x="30944" y="13702"/>
                  </a:cubicBezTo>
                  <a:cubicBezTo>
                    <a:pt x="30991" y="13687"/>
                    <a:pt x="31015" y="13639"/>
                    <a:pt x="31000" y="13593"/>
                  </a:cubicBezTo>
                  <a:cubicBezTo>
                    <a:pt x="30990" y="13557"/>
                    <a:pt x="30956" y="13533"/>
                    <a:pt x="30919" y="13533"/>
                  </a:cubicBezTo>
                  <a:close/>
                  <a:moveTo>
                    <a:pt x="29733" y="13550"/>
                  </a:moveTo>
                  <a:cubicBezTo>
                    <a:pt x="29696" y="13550"/>
                    <a:pt x="29661" y="13575"/>
                    <a:pt x="29650" y="13614"/>
                  </a:cubicBezTo>
                  <a:cubicBezTo>
                    <a:pt x="29639" y="13659"/>
                    <a:pt x="29665" y="13707"/>
                    <a:pt x="29711" y="13720"/>
                  </a:cubicBezTo>
                  <a:cubicBezTo>
                    <a:pt x="29828" y="13752"/>
                    <a:pt x="29945" y="13774"/>
                    <a:pt x="30060" y="13787"/>
                  </a:cubicBezTo>
                  <a:cubicBezTo>
                    <a:pt x="30063" y="13787"/>
                    <a:pt x="30067" y="13788"/>
                    <a:pt x="30070" y="13788"/>
                  </a:cubicBezTo>
                  <a:cubicBezTo>
                    <a:pt x="30113" y="13788"/>
                    <a:pt x="30152" y="13755"/>
                    <a:pt x="30156" y="13712"/>
                  </a:cubicBezTo>
                  <a:cubicBezTo>
                    <a:pt x="30161" y="13665"/>
                    <a:pt x="30128" y="13622"/>
                    <a:pt x="30079" y="13615"/>
                  </a:cubicBezTo>
                  <a:cubicBezTo>
                    <a:pt x="29974" y="13604"/>
                    <a:pt x="29865" y="13583"/>
                    <a:pt x="29756" y="13553"/>
                  </a:cubicBezTo>
                  <a:cubicBezTo>
                    <a:pt x="29749" y="13551"/>
                    <a:pt x="29741" y="13550"/>
                    <a:pt x="29733" y="13550"/>
                  </a:cubicBezTo>
                  <a:close/>
                  <a:moveTo>
                    <a:pt x="20564" y="13704"/>
                  </a:moveTo>
                  <a:cubicBezTo>
                    <a:pt x="20551" y="13704"/>
                    <a:pt x="20538" y="13707"/>
                    <a:pt x="20526" y="13713"/>
                  </a:cubicBezTo>
                  <a:cubicBezTo>
                    <a:pt x="20423" y="13764"/>
                    <a:pt x="20323" y="13816"/>
                    <a:pt x="20220" y="13865"/>
                  </a:cubicBezTo>
                  <a:cubicBezTo>
                    <a:pt x="20177" y="13886"/>
                    <a:pt x="20159" y="13937"/>
                    <a:pt x="20180" y="13981"/>
                  </a:cubicBezTo>
                  <a:cubicBezTo>
                    <a:pt x="20194" y="14011"/>
                    <a:pt x="20225" y="14029"/>
                    <a:pt x="20257" y="14029"/>
                  </a:cubicBezTo>
                  <a:cubicBezTo>
                    <a:pt x="20270" y="14029"/>
                    <a:pt x="20283" y="14025"/>
                    <a:pt x="20295" y="14021"/>
                  </a:cubicBezTo>
                  <a:cubicBezTo>
                    <a:pt x="20398" y="13969"/>
                    <a:pt x="20500" y="13918"/>
                    <a:pt x="20604" y="13867"/>
                  </a:cubicBezTo>
                  <a:cubicBezTo>
                    <a:pt x="20646" y="13844"/>
                    <a:pt x="20664" y="13793"/>
                    <a:pt x="20641" y="13752"/>
                  </a:cubicBezTo>
                  <a:cubicBezTo>
                    <a:pt x="20627" y="13721"/>
                    <a:pt x="20596" y="13704"/>
                    <a:pt x="20564" y="13704"/>
                  </a:cubicBezTo>
                  <a:close/>
                  <a:moveTo>
                    <a:pt x="14592" y="13872"/>
                  </a:moveTo>
                  <a:cubicBezTo>
                    <a:pt x="14567" y="13872"/>
                    <a:pt x="14543" y="13883"/>
                    <a:pt x="14526" y="13904"/>
                  </a:cubicBezTo>
                  <a:cubicBezTo>
                    <a:pt x="14495" y="13941"/>
                    <a:pt x="14500" y="13993"/>
                    <a:pt x="14537" y="14024"/>
                  </a:cubicBezTo>
                  <a:cubicBezTo>
                    <a:pt x="14628" y="14101"/>
                    <a:pt x="14723" y="14171"/>
                    <a:pt x="14817" y="14237"/>
                  </a:cubicBezTo>
                  <a:cubicBezTo>
                    <a:pt x="14832" y="14246"/>
                    <a:pt x="14849" y="14253"/>
                    <a:pt x="14865" y="14253"/>
                  </a:cubicBezTo>
                  <a:cubicBezTo>
                    <a:pt x="14892" y="14253"/>
                    <a:pt x="14920" y="14240"/>
                    <a:pt x="14936" y="14214"/>
                  </a:cubicBezTo>
                  <a:cubicBezTo>
                    <a:pt x="14963" y="14176"/>
                    <a:pt x="14953" y="14123"/>
                    <a:pt x="14915" y="14096"/>
                  </a:cubicBezTo>
                  <a:cubicBezTo>
                    <a:pt x="14824" y="14033"/>
                    <a:pt x="14734" y="13965"/>
                    <a:pt x="14647" y="13892"/>
                  </a:cubicBezTo>
                  <a:cubicBezTo>
                    <a:pt x="14631" y="13879"/>
                    <a:pt x="14612" y="13872"/>
                    <a:pt x="14592" y="13872"/>
                  </a:cubicBezTo>
                  <a:close/>
                  <a:moveTo>
                    <a:pt x="19789" y="14074"/>
                  </a:moveTo>
                  <a:cubicBezTo>
                    <a:pt x="19777" y="14074"/>
                    <a:pt x="19765" y="14077"/>
                    <a:pt x="19754" y="14081"/>
                  </a:cubicBezTo>
                  <a:cubicBezTo>
                    <a:pt x="19652" y="14128"/>
                    <a:pt x="19546" y="14173"/>
                    <a:pt x="19440" y="14214"/>
                  </a:cubicBezTo>
                  <a:cubicBezTo>
                    <a:pt x="19397" y="14234"/>
                    <a:pt x="19376" y="14283"/>
                    <a:pt x="19394" y="14326"/>
                  </a:cubicBezTo>
                  <a:cubicBezTo>
                    <a:pt x="19407" y="14360"/>
                    <a:pt x="19440" y="14381"/>
                    <a:pt x="19474" y="14381"/>
                  </a:cubicBezTo>
                  <a:cubicBezTo>
                    <a:pt x="19483" y="14381"/>
                    <a:pt x="19495" y="14379"/>
                    <a:pt x="19506" y="14374"/>
                  </a:cubicBezTo>
                  <a:cubicBezTo>
                    <a:pt x="19613" y="14331"/>
                    <a:pt x="19719" y="14285"/>
                    <a:pt x="19825" y="14238"/>
                  </a:cubicBezTo>
                  <a:cubicBezTo>
                    <a:pt x="19868" y="14219"/>
                    <a:pt x="19887" y="14169"/>
                    <a:pt x="19868" y="14126"/>
                  </a:cubicBezTo>
                  <a:cubicBezTo>
                    <a:pt x="19853" y="14094"/>
                    <a:pt x="19822" y="14074"/>
                    <a:pt x="19789" y="14074"/>
                  </a:cubicBezTo>
                  <a:close/>
                  <a:moveTo>
                    <a:pt x="15307" y="14344"/>
                  </a:moveTo>
                  <a:cubicBezTo>
                    <a:pt x="15276" y="14344"/>
                    <a:pt x="15246" y="14361"/>
                    <a:pt x="15230" y="14390"/>
                  </a:cubicBezTo>
                  <a:cubicBezTo>
                    <a:pt x="15209" y="14434"/>
                    <a:pt x="15227" y="14485"/>
                    <a:pt x="15269" y="14506"/>
                  </a:cubicBezTo>
                  <a:cubicBezTo>
                    <a:pt x="15293" y="14519"/>
                    <a:pt x="15317" y="14530"/>
                    <a:pt x="15341" y="14541"/>
                  </a:cubicBezTo>
                  <a:cubicBezTo>
                    <a:pt x="15422" y="14579"/>
                    <a:pt x="15506" y="14616"/>
                    <a:pt x="15591" y="14648"/>
                  </a:cubicBezTo>
                  <a:cubicBezTo>
                    <a:pt x="15602" y="14653"/>
                    <a:pt x="15611" y="14655"/>
                    <a:pt x="15623" y="14655"/>
                  </a:cubicBezTo>
                  <a:cubicBezTo>
                    <a:pt x="15656" y="14655"/>
                    <a:pt x="15690" y="14634"/>
                    <a:pt x="15703" y="14599"/>
                  </a:cubicBezTo>
                  <a:cubicBezTo>
                    <a:pt x="15719" y="14555"/>
                    <a:pt x="15698" y="14506"/>
                    <a:pt x="15653" y="14488"/>
                  </a:cubicBezTo>
                  <a:cubicBezTo>
                    <a:pt x="15571" y="14458"/>
                    <a:pt x="15491" y="14423"/>
                    <a:pt x="15414" y="14386"/>
                  </a:cubicBezTo>
                  <a:cubicBezTo>
                    <a:pt x="15390" y="14374"/>
                    <a:pt x="15370" y="14365"/>
                    <a:pt x="15347" y="14354"/>
                  </a:cubicBezTo>
                  <a:cubicBezTo>
                    <a:pt x="15334" y="14347"/>
                    <a:pt x="15321" y="14344"/>
                    <a:pt x="15307" y="14344"/>
                  </a:cubicBezTo>
                  <a:close/>
                  <a:moveTo>
                    <a:pt x="18990" y="14387"/>
                  </a:moveTo>
                  <a:cubicBezTo>
                    <a:pt x="18981" y="14387"/>
                    <a:pt x="18972" y="14389"/>
                    <a:pt x="18963" y="14392"/>
                  </a:cubicBezTo>
                  <a:cubicBezTo>
                    <a:pt x="18854" y="14429"/>
                    <a:pt x="18745" y="14463"/>
                    <a:pt x="18638" y="14493"/>
                  </a:cubicBezTo>
                  <a:cubicBezTo>
                    <a:pt x="18593" y="14506"/>
                    <a:pt x="18566" y="14554"/>
                    <a:pt x="18579" y="14599"/>
                  </a:cubicBezTo>
                  <a:cubicBezTo>
                    <a:pt x="18590" y="14637"/>
                    <a:pt x="18624" y="14661"/>
                    <a:pt x="18662" y="14661"/>
                  </a:cubicBezTo>
                  <a:cubicBezTo>
                    <a:pt x="18670" y="14661"/>
                    <a:pt x="18678" y="14661"/>
                    <a:pt x="18684" y="14658"/>
                  </a:cubicBezTo>
                  <a:cubicBezTo>
                    <a:pt x="18795" y="14626"/>
                    <a:pt x="18905" y="14592"/>
                    <a:pt x="19017" y="14555"/>
                  </a:cubicBezTo>
                  <a:cubicBezTo>
                    <a:pt x="19062" y="14539"/>
                    <a:pt x="19086" y="14491"/>
                    <a:pt x="19070" y="14447"/>
                  </a:cubicBezTo>
                  <a:cubicBezTo>
                    <a:pt x="19059" y="14411"/>
                    <a:pt x="19026" y="14387"/>
                    <a:pt x="18990" y="14387"/>
                  </a:cubicBezTo>
                  <a:close/>
                  <a:moveTo>
                    <a:pt x="18162" y="14613"/>
                  </a:moveTo>
                  <a:cubicBezTo>
                    <a:pt x="18156" y="14613"/>
                    <a:pt x="18150" y="14613"/>
                    <a:pt x="18145" y="14615"/>
                  </a:cubicBezTo>
                  <a:cubicBezTo>
                    <a:pt x="18033" y="14637"/>
                    <a:pt x="17921" y="14658"/>
                    <a:pt x="17810" y="14674"/>
                  </a:cubicBezTo>
                  <a:cubicBezTo>
                    <a:pt x="17764" y="14680"/>
                    <a:pt x="17732" y="14724"/>
                    <a:pt x="17738" y="14772"/>
                  </a:cubicBezTo>
                  <a:cubicBezTo>
                    <a:pt x="17744" y="14813"/>
                    <a:pt x="17781" y="14844"/>
                    <a:pt x="17823" y="14844"/>
                  </a:cubicBezTo>
                  <a:lnTo>
                    <a:pt x="17836" y="14844"/>
                  </a:lnTo>
                  <a:cubicBezTo>
                    <a:pt x="17948" y="14826"/>
                    <a:pt x="18065" y="14807"/>
                    <a:pt x="18178" y="14783"/>
                  </a:cubicBezTo>
                  <a:cubicBezTo>
                    <a:pt x="18225" y="14773"/>
                    <a:pt x="18255" y="14728"/>
                    <a:pt x="18246" y="14682"/>
                  </a:cubicBezTo>
                  <a:cubicBezTo>
                    <a:pt x="18237" y="14641"/>
                    <a:pt x="18201" y="14613"/>
                    <a:pt x="18162" y="14613"/>
                  </a:cubicBezTo>
                  <a:close/>
                  <a:moveTo>
                    <a:pt x="16114" y="14631"/>
                  </a:moveTo>
                  <a:cubicBezTo>
                    <a:pt x="16075" y="14631"/>
                    <a:pt x="16039" y="14658"/>
                    <a:pt x="16031" y="14698"/>
                  </a:cubicBezTo>
                  <a:cubicBezTo>
                    <a:pt x="16020" y="14744"/>
                    <a:pt x="16050" y="14791"/>
                    <a:pt x="16095" y="14800"/>
                  </a:cubicBezTo>
                  <a:cubicBezTo>
                    <a:pt x="16209" y="14826"/>
                    <a:pt x="16324" y="14847"/>
                    <a:pt x="16441" y="14863"/>
                  </a:cubicBezTo>
                  <a:cubicBezTo>
                    <a:pt x="16446" y="14864"/>
                    <a:pt x="16449" y="14864"/>
                    <a:pt x="16454" y="14864"/>
                  </a:cubicBezTo>
                  <a:cubicBezTo>
                    <a:pt x="16495" y="14864"/>
                    <a:pt x="16532" y="14832"/>
                    <a:pt x="16539" y="14789"/>
                  </a:cubicBezTo>
                  <a:cubicBezTo>
                    <a:pt x="16543" y="14743"/>
                    <a:pt x="16511" y="14700"/>
                    <a:pt x="16465" y="14693"/>
                  </a:cubicBezTo>
                  <a:cubicBezTo>
                    <a:pt x="16353" y="14677"/>
                    <a:pt x="16241" y="14658"/>
                    <a:pt x="16133" y="14634"/>
                  </a:cubicBezTo>
                  <a:cubicBezTo>
                    <a:pt x="16127" y="14632"/>
                    <a:pt x="16120" y="14631"/>
                    <a:pt x="16114" y="14631"/>
                  </a:cubicBezTo>
                  <a:close/>
                  <a:moveTo>
                    <a:pt x="17311" y="14725"/>
                  </a:moveTo>
                  <a:cubicBezTo>
                    <a:pt x="17309" y="14725"/>
                    <a:pt x="17308" y="14725"/>
                    <a:pt x="17306" y="14725"/>
                  </a:cubicBezTo>
                  <a:cubicBezTo>
                    <a:pt x="17212" y="14729"/>
                    <a:pt x="17120" y="14732"/>
                    <a:pt x="17027" y="14732"/>
                  </a:cubicBezTo>
                  <a:cubicBezTo>
                    <a:pt x="17007" y="14732"/>
                    <a:pt x="16988" y="14732"/>
                    <a:pt x="16968" y="14732"/>
                  </a:cubicBezTo>
                  <a:cubicBezTo>
                    <a:pt x="16966" y="14731"/>
                    <a:pt x="16964" y="14731"/>
                    <a:pt x="16963" y="14731"/>
                  </a:cubicBezTo>
                  <a:cubicBezTo>
                    <a:pt x="16918" y="14731"/>
                    <a:pt x="16881" y="14770"/>
                    <a:pt x="16881" y="14815"/>
                  </a:cubicBezTo>
                  <a:cubicBezTo>
                    <a:pt x="16880" y="14863"/>
                    <a:pt x="16918" y="14901"/>
                    <a:pt x="16966" y="14903"/>
                  </a:cubicBezTo>
                  <a:lnTo>
                    <a:pt x="17048" y="14903"/>
                  </a:lnTo>
                  <a:cubicBezTo>
                    <a:pt x="17134" y="14903"/>
                    <a:pt x="17226" y="14901"/>
                    <a:pt x="17315" y="14897"/>
                  </a:cubicBezTo>
                  <a:cubicBezTo>
                    <a:pt x="17362" y="14893"/>
                    <a:pt x="17399" y="14853"/>
                    <a:pt x="17397" y="14805"/>
                  </a:cubicBezTo>
                  <a:cubicBezTo>
                    <a:pt x="17394" y="14761"/>
                    <a:pt x="17355" y="14725"/>
                    <a:pt x="17311" y="1472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1338425" y="2260975"/>
              <a:ext cx="848650" cy="898250"/>
            </a:xfrm>
            <a:custGeom>
              <a:avLst/>
              <a:gdLst/>
              <a:ahLst/>
              <a:cxnLst/>
              <a:rect l="l" t="t" r="r" b="b"/>
              <a:pathLst>
                <a:path w="33946" h="35930" extrusionOk="0">
                  <a:moveTo>
                    <a:pt x="22721" y="0"/>
                  </a:moveTo>
                  <a:cubicBezTo>
                    <a:pt x="22719" y="0"/>
                    <a:pt x="22717" y="0"/>
                    <a:pt x="22716" y="0"/>
                  </a:cubicBezTo>
                  <a:cubicBezTo>
                    <a:pt x="22599" y="2"/>
                    <a:pt x="22480" y="7"/>
                    <a:pt x="22365" y="16"/>
                  </a:cubicBezTo>
                  <a:cubicBezTo>
                    <a:pt x="22318" y="21"/>
                    <a:pt x="22283" y="63"/>
                    <a:pt x="22286" y="109"/>
                  </a:cubicBezTo>
                  <a:cubicBezTo>
                    <a:pt x="22291" y="154"/>
                    <a:pt x="22328" y="188"/>
                    <a:pt x="22373" y="188"/>
                  </a:cubicBezTo>
                  <a:lnTo>
                    <a:pt x="22379" y="188"/>
                  </a:lnTo>
                  <a:cubicBezTo>
                    <a:pt x="22491" y="178"/>
                    <a:pt x="22603" y="173"/>
                    <a:pt x="22717" y="172"/>
                  </a:cubicBezTo>
                  <a:cubicBezTo>
                    <a:pt x="22764" y="172"/>
                    <a:pt x="22802" y="132"/>
                    <a:pt x="22802" y="85"/>
                  </a:cubicBezTo>
                  <a:cubicBezTo>
                    <a:pt x="22802" y="39"/>
                    <a:pt x="22763" y="0"/>
                    <a:pt x="22721" y="0"/>
                  </a:cubicBezTo>
                  <a:close/>
                  <a:moveTo>
                    <a:pt x="23233" y="21"/>
                  </a:moveTo>
                  <a:cubicBezTo>
                    <a:pt x="23188" y="21"/>
                    <a:pt x="23149" y="54"/>
                    <a:pt x="23145" y="100"/>
                  </a:cubicBezTo>
                  <a:cubicBezTo>
                    <a:pt x="23140" y="146"/>
                    <a:pt x="23175" y="188"/>
                    <a:pt x="23223" y="193"/>
                  </a:cubicBezTo>
                  <a:cubicBezTo>
                    <a:pt x="23334" y="204"/>
                    <a:pt x="23447" y="218"/>
                    <a:pt x="23558" y="237"/>
                  </a:cubicBezTo>
                  <a:cubicBezTo>
                    <a:pt x="23563" y="237"/>
                    <a:pt x="23567" y="239"/>
                    <a:pt x="23572" y="239"/>
                  </a:cubicBezTo>
                  <a:cubicBezTo>
                    <a:pt x="23612" y="239"/>
                    <a:pt x="23649" y="209"/>
                    <a:pt x="23657" y="167"/>
                  </a:cubicBezTo>
                  <a:cubicBezTo>
                    <a:pt x="23665" y="121"/>
                    <a:pt x="23633" y="76"/>
                    <a:pt x="23587" y="68"/>
                  </a:cubicBezTo>
                  <a:cubicBezTo>
                    <a:pt x="23471" y="48"/>
                    <a:pt x="23355" y="32"/>
                    <a:pt x="23239" y="21"/>
                  </a:cubicBezTo>
                  <a:cubicBezTo>
                    <a:pt x="23237" y="21"/>
                    <a:pt x="23235" y="21"/>
                    <a:pt x="23233" y="21"/>
                  </a:cubicBezTo>
                  <a:close/>
                  <a:moveTo>
                    <a:pt x="21862" y="90"/>
                  </a:moveTo>
                  <a:cubicBezTo>
                    <a:pt x="21856" y="90"/>
                    <a:pt x="21850" y="90"/>
                    <a:pt x="21844" y="92"/>
                  </a:cubicBezTo>
                  <a:cubicBezTo>
                    <a:pt x="21822" y="96"/>
                    <a:pt x="21798" y="101"/>
                    <a:pt x="21776" y="108"/>
                  </a:cubicBezTo>
                  <a:cubicBezTo>
                    <a:pt x="21686" y="127"/>
                    <a:pt x="21593" y="156"/>
                    <a:pt x="21502" y="189"/>
                  </a:cubicBezTo>
                  <a:cubicBezTo>
                    <a:pt x="21459" y="207"/>
                    <a:pt x="21436" y="257"/>
                    <a:pt x="21452" y="301"/>
                  </a:cubicBezTo>
                  <a:cubicBezTo>
                    <a:pt x="21465" y="335"/>
                    <a:pt x="21499" y="356"/>
                    <a:pt x="21532" y="356"/>
                  </a:cubicBezTo>
                  <a:cubicBezTo>
                    <a:pt x="21543" y="356"/>
                    <a:pt x="21553" y="354"/>
                    <a:pt x="21563" y="351"/>
                  </a:cubicBezTo>
                  <a:cubicBezTo>
                    <a:pt x="21647" y="319"/>
                    <a:pt x="21731" y="293"/>
                    <a:pt x="21814" y="274"/>
                  </a:cubicBezTo>
                  <a:cubicBezTo>
                    <a:pt x="21835" y="269"/>
                    <a:pt x="21857" y="265"/>
                    <a:pt x="21880" y="260"/>
                  </a:cubicBezTo>
                  <a:cubicBezTo>
                    <a:pt x="21926" y="250"/>
                    <a:pt x="21957" y="205"/>
                    <a:pt x="21947" y="159"/>
                  </a:cubicBezTo>
                  <a:cubicBezTo>
                    <a:pt x="21939" y="118"/>
                    <a:pt x="21902" y="90"/>
                    <a:pt x="21862" y="90"/>
                  </a:cubicBezTo>
                  <a:close/>
                  <a:moveTo>
                    <a:pt x="24073" y="179"/>
                  </a:moveTo>
                  <a:cubicBezTo>
                    <a:pt x="24036" y="179"/>
                    <a:pt x="24002" y="204"/>
                    <a:pt x="23992" y="242"/>
                  </a:cubicBezTo>
                  <a:cubicBezTo>
                    <a:pt x="23979" y="287"/>
                    <a:pt x="24005" y="335"/>
                    <a:pt x="24051" y="348"/>
                  </a:cubicBezTo>
                  <a:cubicBezTo>
                    <a:pt x="24160" y="378"/>
                    <a:pt x="24267" y="414"/>
                    <a:pt x="24371" y="452"/>
                  </a:cubicBezTo>
                  <a:cubicBezTo>
                    <a:pt x="24381" y="455"/>
                    <a:pt x="24392" y="457"/>
                    <a:pt x="24402" y="457"/>
                  </a:cubicBezTo>
                  <a:cubicBezTo>
                    <a:pt x="24435" y="457"/>
                    <a:pt x="24469" y="436"/>
                    <a:pt x="24482" y="401"/>
                  </a:cubicBezTo>
                  <a:cubicBezTo>
                    <a:pt x="24498" y="356"/>
                    <a:pt x="24475" y="306"/>
                    <a:pt x="24431" y="290"/>
                  </a:cubicBezTo>
                  <a:cubicBezTo>
                    <a:pt x="24322" y="250"/>
                    <a:pt x="24210" y="213"/>
                    <a:pt x="24098" y="183"/>
                  </a:cubicBezTo>
                  <a:cubicBezTo>
                    <a:pt x="24089" y="180"/>
                    <a:pt x="24081" y="179"/>
                    <a:pt x="24073" y="179"/>
                  </a:cubicBezTo>
                  <a:close/>
                  <a:moveTo>
                    <a:pt x="21073" y="416"/>
                  </a:moveTo>
                  <a:cubicBezTo>
                    <a:pt x="21057" y="416"/>
                    <a:pt x="21042" y="421"/>
                    <a:pt x="21028" y="430"/>
                  </a:cubicBezTo>
                  <a:cubicBezTo>
                    <a:pt x="20932" y="490"/>
                    <a:pt x="20834" y="559"/>
                    <a:pt x="20740" y="635"/>
                  </a:cubicBezTo>
                  <a:cubicBezTo>
                    <a:pt x="20703" y="663"/>
                    <a:pt x="20696" y="718"/>
                    <a:pt x="20727" y="755"/>
                  </a:cubicBezTo>
                  <a:cubicBezTo>
                    <a:pt x="20743" y="777"/>
                    <a:pt x="20768" y="788"/>
                    <a:pt x="20794" y="788"/>
                  </a:cubicBezTo>
                  <a:cubicBezTo>
                    <a:pt x="20812" y="788"/>
                    <a:pt x="20831" y="782"/>
                    <a:pt x="20847" y="769"/>
                  </a:cubicBezTo>
                  <a:cubicBezTo>
                    <a:pt x="20936" y="699"/>
                    <a:pt x="21028" y="633"/>
                    <a:pt x="21119" y="575"/>
                  </a:cubicBezTo>
                  <a:cubicBezTo>
                    <a:pt x="21159" y="550"/>
                    <a:pt x="21172" y="497"/>
                    <a:pt x="21146" y="457"/>
                  </a:cubicBezTo>
                  <a:cubicBezTo>
                    <a:pt x="21130" y="431"/>
                    <a:pt x="21102" y="416"/>
                    <a:pt x="21073" y="416"/>
                  </a:cubicBezTo>
                  <a:close/>
                  <a:moveTo>
                    <a:pt x="24873" y="493"/>
                  </a:moveTo>
                  <a:cubicBezTo>
                    <a:pt x="24842" y="493"/>
                    <a:pt x="24811" y="509"/>
                    <a:pt x="24796" y="538"/>
                  </a:cubicBezTo>
                  <a:cubicBezTo>
                    <a:pt x="24775" y="580"/>
                    <a:pt x="24791" y="633"/>
                    <a:pt x="24833" y="654"/>
                  </a:cubicBezTo>
                  <a:cubicBezTo>
                    <a:pt x="24933" y="707"/>
                    <a:pt x="25031" y="763"/>
                    <a:pt x="25124" y="822"/>
                  </a:cubicBezTo>
                  <a:cubicBezTo>
                    <a:pt x="25138" y="831"/>
                    <a:pt x="25154" y="836"/>
                    <a:pt x="25170" y="836"/>
                  </a:cubicBezTo>
                  <a:cubicBezTo>
                    <a:pt x="25198" y="836"/>
                    <a:pt x="25226" y="822"/>
                    <a:pt x="25242" y="796"/>
                  </a:cubicBezTo>
                  <a:cubicBezTo>
                    <a:pt x="25268" y="756"/>
                    <a:pt x="25255" y="703"/>
                    <a:pt x="25217" y="678"/>
                  </a:cubicBezTo>
                  <a:cubicBezTo>
                    <a:pt x="25119" y="615"/>
                    <a:pt x="25017" y="556"/>
                    <a:pt x="24913" y="502"/>
                  </a:cubicBezTo>
                  <a:cubicBezTo>
                    <a:pt x="24900" y="495"/>
                    <a:pt x="24886" y="493"/>
                    <a:pt x="24873" y="493"/>
                  </a:cubicBezTo>
                  <a:close/>
                  <a:moveTo>
                    <a:pt x="25581" y="973"/>
                  </a:moveTo>
                  <a:cubicBezTo>
                    <a:pt x="25557" y="973"/>
                    <a:pt x="25534" y="982"/>
                    <a:pt x="25518" y="1001"/>
                  </a:cubicBezTo>
                  <a:cubicBezTo>
                    <a:pt x="25486" y="1038"/>
                    <a:pt x="25489" y="1093"/>
                    <a:pt x="25526" y="1123"/>
                  </a:cubicBezTo>
                  <a:cubicBezTo>
                    <a:pt x="25609" y="1197"/>
                    <a:pt x="25689" y="1277"/>
                    <a:pt x="25763" y="1357"/>
                  </a:cubicBezTo>
                  <a:cubicBezTo>
                    <a:pt x="25781" y="1376"/>
                    <a:pt x="25803" y="1386"/>
                    <a:pt x="25827" y="1386"/>
                  </a:cubicBezTo>
                  <a:cubicBezTo>
                    <a:pt x="25848" y="1386"/>
                    <a:pt x="25869" y="1378"/>
                    <a:pt x="25885" y="1363"/>
                  </a:cubicBezTo>
                  <a:cubicBezTo>
                    <a:pt x="25920" y="1331"/>
                    <a:pt x="25921" y="1277"/>
                    <a:pt x="25891" y="1241"/>
                  </a:cubicBezTo>
                  <a:cubicBezTo>
                    <a:pt x="25813" y="1155"/>
                    <a:pt x="25728" y="1072"/>
                    <a:pt x="25638" y="995"/>
                  </a:cubicBezTo>
                  <a:cubicBezTo>
                    <a:pt x="25622" y="980"/>
                    <a:pt x="25601" y="973"/>
                    <a:pt x="25581" y="973"/>
                  </a:cubicBezTo>
                  <a:close/>
                  <a:moveTo>
                    <a:pt x="20414" y="964"/>
                  </a:moveTo>
                  <a:cubicBezTo>
                    <a:pt x="20391" y="964"/>
                    <a:pt x="20368" y="973"/>
                    <a:pt x="20350" y="990"/>
                  </a:cubicBezTo>
                  <a:cubicBezTo>
                    <a:pt x="20270" y="1073"/>
                    <a:pt x="20193" y="1161"/>
                    <a:pt x="20120" y="1253"/>
                  </a:cubicBezTo>
                  <a:cubicBezTo>
                    <a:pt x="20089" y="1291"/>
                    <a:pt x="20096" y="1344"/>
                    <a:pt x="20133" y="1374"/>
                  </a:cubicBezTo>
                  <a:cubicBezTo>
                    <a:pt x="20149" y="1387"/>
                    <a:pt x="20166" y="1394"/>
                    <a:pt x="20185" y="1394"/>
                  </a:cubicBezTo>
                  <a:cubicBezTo>
                    <a:pt x="20211" y="1394"/>
                    <a:pt x="20237" y="1382"/>
                    <a:pt x="20253" y="1362"/>
                  </a:cubicBezTo>
                  <a:cubicBezTo>
                    <a:pt x="20323" y="1273"/>
                    <a:pt x="20398" y="1189"/>
                    <a:pt x="20475" y="1109"/>
                  </a:cubicBezTo>
                  <a:cubicBezTo>
                    <a:pt x="20507" y="1075"/>
                    <a:pt x="20506" y="1020"/>
                    <a:pt x="20472" y="987"/>
                  </a:cubicBezTo>
                  <a:cubicBezTo>
                    <a:pt x="20456" y="971"/>
                    <a:pt x="20435" y="964"/>
                    <a:pt x="20414" y="964"/>
                  </a:cubicBezTo>
                  <a:close/>
                  <a:moveTo>
                    <a:pt x="26136" y="1624"/>
                  </a:moveTo>
                  <a:cubicBezTo>
                    <a:pt x="26121" y="1624"/>
                    <a:pt x="26105" y="1628"/>
                    <a:pt x="26091" y="1637"/>
                  </a:cubicBezTo>
                  <a:cubicBezTo>
                    <a:pt x="26051" y="1663"/>
                    <a:pt x="26038" y="1714"/>
                    <a:pt x="26064" y="1755"/>
                  </a:cubicBezTo>
                  <a:cubicBezTo>
                    <a:pt x="26122" y="1850"/>
                    <a:pt x="26174" y="1948"/>
                    <a:pt x="26221" y="2049"/>
                  </a:cubicBezTo>
                  <a:cubicBezTo>
                    <a:pt x="26235" y="2081"/>
                    <a:pt x="26266" y="2098"/>
                    <a:pt x="26299" y="2098"/>
                  </a:cubicBezTo>
                  <a:cubicBezTo>
                    <a:pt x="26311" y="2098"/>
                    <a:pt x="26323" y="2097"/>
                    <a:pt x="26335" y="2090"/>
                  </a:cubicBezTo>
                  <a:cubicBezTo>
                    <a:pt x="26378" y="2071"/>
                    <a:pt x="26397" y="2020"/>
                    <a:pt x="26378" y="1976"/>
                  </a:cubicBezTo>
                  <a:cubicBezTo>
                    <a:pt x="26328" y="1871"/>
                    <a:pt x="26272" y="1765"/>
                    <a:pt x="26210" y="1664"/>
                  </a:cubicBezTo>
                  <a:cubicBezTo>
                    <a:pt x="26193" y="1638"/>
                    <a:pt x="26165" y="1624"/>
                    <a:pt x="26136" y="1624"/>
                  </a:cubicBezTo>
                  <a:close/>
                  <a:moveTo>
                    <a:pt x="19887" y="1641"/>
                  </a:moveTo>
                  <a:cubicBezTo>
                    <a:pt x="19859" y="1641"/>
                    <a:pt x="19831" y="1656"/>
                    <a:pt x="19814" y="1682"/>
                  </a:cubicBezTo>
                  <a:cubicBezTo>
                    <a:pt x="19752" y="1781"/>
                    <a:pt x="19694" y="1885"/>
                    <a:pt x="19641" y="1988"/>
                  </a:cubicBezTo>
                  <a:cubicBezTo>
                    <a:pt x="19620" y="2029"/>
                    <a:pt x="19636" y="2082"/>
                    <a:pt x="19679" y="2103"/>
                  </a:cubicBezTo>
                  <a:cubicBezTo>
                    <a:pt x="19692" y="2109"/>
                    <a:pt x="19705" y="2113"/>
                    <a:pt x="19718" y="2113"/>
                  </a:cubicBezTo>
                  <a:cubicBezTo>
                    <a:pt x="19750" y="2113"/>
                    <a:pt x="19779" y="2095"/>
                    <a:pt x="19795" y="2066"/>
                  </a:cubicBezTo>
                  <a:cubicBezTo>
                    <a:pt x="19844" y="1967"/>
                    <a:pt x="19900" y="1869"/>
                    <a:pt x="19960" y="1773"/>
                  </a:cubicBezTo>
                  <a:cubicBezTo>
                    <a:pt x="19985" y="1733"/>
                    <a:pt x="19972" y="1680"/>
                    <a:pt x="19932" y="1655"/>
                  </a:cubicBezTo>
                  <a:cubicBezTo>
                    <a:pt x="19918" y="1646"/>
                    <a:pt x="19903" y="1641"/>
                    <a:pt x="19887" y="1641"/>
                  </a:cubicBezTo>
                  <a:close/>
                  <a:moveTo>
                    <a:pt x="19516" y="2415"/>
                  </a:moveTo>
                  <a:cubicBezTo>
                    <a:pt x="19481" y="2415"/>
                    <a:pt x="19447" y="2437"/>
                    <a:pt x="19436" y="2473"/>
                  </a:cubicBezTo>
                  <a:cubicBezTo>
                    <a:pt x="19396" y="2588"/>
                    <a:pt x="19366" y="2702"/>
                    <a:pt x="19342" y="2814"/>
                  </a:cubicBezTo>
                  <a:cubicBezTo>
                    <a:pt x="19330" y="2860"/>
                    <a:pt x="19361" y="2907"/>
                    <a:pt x="19407" y="2916"/>
                  </a:cubicBezTo>
                  <a:cubicBezTo>
                    <a:pt x="19414" y="2918"/>
                    <a:pt x="19418" y="2918"/>
                    <a:pt x="19425" y="2918"/>
                  </a:cubicBezTo>
                  <a:cubicBezTo>
                    <a:pt x="19465" y="2918"/>
                    <a:pt x="19500" y="2891"/>
                    <a:pt x="19510" y="2851"/>
                  </a:cubicBezTo>
                  <a:cubicBezTo>
                    <a:pt x="19532" y="2745"/>
                    <a:pt x="19561" y="2636"/>
                    <a:pt x="19598" y="2529"/>
                  </a:cubicBezTo>
                  <a:cubicBezTo>
                    <a:pt x="19614" y="2484"/>
                    <a:pt x="19590" y="2434"/>
                    <a:pt x="19545" y="2420"/>
                  </a:cubicBezTo>
                  <a:cubicBezTo>
                    <a:pt x="19535" y="2417"/>
                    <a:pt x="19526" y="2415"/>
                    <a:pt x="19516" y="2415"/>
                  </a:cubicBezTo>
                  <a:close/>
                  <a:moveTo>
                    <a:pt x="26469" y="2413"/>
                  </a:moveTo>
                  <a:cubicBezTo>
                    <a:pt x="26462" y="2413"/>
                    <a:pt x="26455" y="2414"/>
                    <a:pt x="26448" y="2415"/>
                  </a:cubicBezTo>
                  <a:cubicBezTo>
                    <a:pt x="26402" y="2426"/>
                    <a:pt x="26373" y="2473"/>
                    <a:pt x="26384" y="2519"/>
                  </a:cubicBezTo>
                  <a:cubicBezTo>
                    <a:pt x="26411" y="2623"/>
                    <a:pt x="26431" y="2734"/>
                    <a:pt x="26447" y="2848"/>
                  </a:cubicBezTo>
                  <a:cubicBezTo>
                    <a:pt x="26451" y="2891"/>
                    <a:pt x="26488" y="2923"/>
                    <a:pt x="26532" y="2923"/>
                  </a:cubicBezTo>
                  <a:cubicBezTo>
                    <a:pt x="26535" y="2923"/>
                    <a:pt x="26538" y="2921"/>
                    <a:pt x="26543" y="2921"/>
                  </a:cubicBezTo>
                  <a:cubicBezTo>
                    <a:pt x="26589" y="2915"/>
                    <a:pt x="26623" y="2872"/>
                    <a:pt x="26616" y="2825"/>
                  </a:cubicBezTo>
                  <a:cubicBezTo>
                    <a:pt x="26600" y="2707"/>
                    <a:pt x="26580" y="2590"/>
                    <a:pt x="26552" y="2478"/>
                  </a:cubicBezTo>
                  <a:cubicBezTo>
                    <a:pt x="26543" y="2438"/>
                    <a:pt x="26508" y="2413"/>
                    <a:pt x="26469" y="2413"/>
                  </a:cubicBezTo>
                  <a:close/>
                  <a:moveTo>
                    <a:pt x="19369" y="3258"/>
                  </a:moveTo>
                  <a:cubicBezTo>
                    <a:pt x="19321" y="3258"/>
                    <a:pt x="19282" y="3296"/>
                    <a:pt x="19282" y="3344"/>
                  </a:cubicBezTo>
                  <a:cubicBezTo>
                    <a:pt x="19284" y="3467"/>
                    <a:pt x="19294" y="3587"/>
                    <a:pt x="19316" y="3701"/>
                  </a:cubicBezTo>
                  <a:cubicBezTo>
                    <a:pt x="19324" y="3743"/>
                    <a:pt x="19359" y="3772"/>
                    <a:pt x="19399" y="3772"/>
                  </a:cubicBezTo>
                  <a:cubicBezTo>
                    <a:pt x="19406" y="3772"/>
                    <a:pt x="19410" y="3770"/>
                    <a:pt x="19415" y="3770"/>
                  </a:cubicBezTo>
                  <a:cubicBezTo>
                    <a:pt x="19462" y="3762"/>
                    <a:pt x="19494" y="3717"/>
                    <a:pt x="19484" y="3669"/>
                  </a:cubicBezTo>
                  <a:cubicBezTo>
                    <a:pt x="19465" y="3567"/>
                    <a:pt x="19455" y="3456"/>
                    <a:pt x="19455" y="3344"/>
                  </a:cubicBezTo>
                  <a:cubicBezTo>
                    <a:pt x="19454" y="3296"/>
                    <a:pt x="19415" y="3258"/>
                    <a:pt x="19369" y="3258"/>
                  </a:cubicBezTo>
                  <a:close/>
                  <a:moveTo>
                    <a:pt x="26562" y="3264"/>
                  </a:moveTo>
                  <a:cubicBezTo>
                    <a:pt x="26514" y="3264"/>
                    <a:pt x="26476" y="3302"/>
                    <a:pt x="26476" y="3350"/>
                  </a:cubicBezTo>
                  <a:cubicBezTo>
                    <a:pt x="26476" y="3456"/>
                    <a:pt x="26471" y="3570"/>
                    <a:pt x="26463" y="3688"/>
                  </a:cubicBezTo>
                  <a:cubicBezTo>
                    <a:pt x="26459" y="3735"/>
                    <a:pt x="26496" y="3776"/>
                    <a:pt x="26543" y="3780"/>
                  </a:cubicBezTo>
                  <a:lnTo>
                    <a:pt x="26549" y="3780"/>
                  </a:lnTo>
                  <a:cubicBezTo>
                    <a:pt x="26594" y="3780"/>
                    <a:pt x="26631" y="3744"/>
                    <a:pt x="26634" y="3699"/>
                  </a:cubicBezTo>
                  <a:cubicBezTo>
                    <a:pt x="26644" y="3578"/>
                    <a:pt x="26647" y="3461"/>
                    <a:pt x="26648" y="3350"/>
                  </a:cubicBezTo>
                  <a:cubicBezTo>
                    <a:pt x="26648" y="3304"/>
                    <a:pt x="26610" y="3264"/>
                    <a:pt x="26562" y="3264"/>
                  </a:cubicBezTo>
                  <a:close/>
                  <a:moveTo>
                    <a:pt x="19450" y="3801"/>
                  </a:moveTo>
                  <a:cubicBezTo>
                    <a:pt x="19442" y="3801"/>
                    <a:pt x="19433" y="3802"/>
                    <a:pt x="19425" y="3805"/>
                  </a:cubicBezTo>
                  <a:cubicBezTo>
                    <a:pt x="19380" y="3820"/>
                    <a:pt x="19354" y="3868"/>
                    <a:pt x="19369" y="3914"/>
                  </a:cubicBezTo>
                  <a:cubicBezTo>
                    <a:pt x="19406" y="4026"/>
                    <a:pt x="19452" y="4137"/>
                    <a:pt x="19508" y="4244"/>
                  </a:cubicBezTo>
                  <a:cubicBezTo>
                    <a:pt x="19524" y="4273"/>
                    <a:pt x="19553" y="4289"/>
                    <a:pt x="19585" y="4289"/>
                  </a:cubicBezTo>
                  <a:cubicBezTo>
                    <a:pt x="19598" y="4289"/>
                    <a:pt x="19612" y="4286"/>
                    <a:pt x="19625" y="4279"/>
                  </a:cubicBezTo>
                  <a:cubicBezTo>
                    <a:pt x="19667" y="4257"/>
                    <a:pt x="19683" y="4204"/>
                    <a:pt x="19660" y="4162"/>
                  </a:cubicBezTo>
                  <a:cubicBezTo>
                    <a:pt x="19609" y="4065"/>
                    <a:pt x="19566" y="3964"/>
                    <a:pt x="19532" y="3861"/>
                  </a:cubicBezTo>
                  <a:cubicBezTo>
                    <a:pt x="19520" y="3825"/>
                    <a:pt x="19487" y="3801"/>
                    <a:pt x="19450" y="3801"/>
                  </a:cubicBezTo>
                  <a:close/>
                  <a:moveTo>
                    <a:pt x="26496" y="4120"/>
                  </a:moveTo>
                  <a:cubicBezTo>
                    <a:pt x="26453" y="4120"/>
                    <a:pt x="26417" y="4152"/>
                    <a:pt x="26411" y="4196"/>
                  </a:cubicBezTo>
                  <a:cubicBezTo>
                    <a:pt x="26397" y="4308"/>
                    <a:pt x="26381" y="4422"/>
                    <a:pt x="26363" y="4534"/>
                  </a:cubicBezTo>
                  <a:cubicBezTo>
                    <a:pt x="26357" y="4582"/>
                    <a:pt x="26389" y="4625"/>
                    <a:pt x="26437" y="4631"/>
                  </a:cubicBezTo>
                  <a:cubicBezTo>
                    <a:pt x="26440" y="4633"/>
                    <a:pt x="26445" y="4633"/>
                    <a:pt x="26450" y="4633"/>
                  </a:cubicBezTo>
                  <a:cubicBezTo>
                    <a:pt x="26492" y="4633"/>
                    <a:pt x="26528" y="4603"/>
                    <a:pt x="26533" y="4559"/>
                  </a:cubicBezTo>
                  <a:cubicBezTo>
                    <a:pt x="26551" y="4446"/>
                    <a:pt x="26567" y="4332"/>
                    <a:pt x="26581" y="4218"/>
                  </a:cubicBezTo>
                  <a:cubicBezTo>
                    <a:pt x="26588" y="4170"/>
                    <a:pt x="26554" y="4127"/>
                    <a:pt x="26508" y="4121"/>
                  </a:cubicBezTo>
                  <a:cubicBezTo>
                    <a:pt x="26504" y="4120"/>
                    <a:pt x="26500" y="4120"/>
                    <a:pt x="26496" y="4120"/>
                  </a:cubicBezTo>
                  <a:close/>
                  <a:moveTo>
                    <a:pt x="19878" y="4538"/>
                  </a:moveTo>
                  <a:cubicBezTo>
                    <a:pt x="19858" y="4538"/>
                    <a:pt x="19838" y="4545"/>
                    <a:pt x="19822" y="4559"/>
                  </a:cubicBezTo>
                  <a:cubicBezTo>
                    <a:pt x="19787" y="4590"/>
                    <a:pt x="19782" y="4644"/>
                    <a:pt x="19814" y="4681"/>
                  </a:cubicBezTo>
                  <a:cubicBezTo>
                    <a:pt x="19888" y="4764"/>
                    <a:pt x="19969" y="4848"/>
                    <a:pt x="20061" y="4932"/>
                  </a:cubicBezTo>
                  <a:cubicBezTo>
                    <a:pt x="20078" y="4947"/>
                    <a:pt x="20099" y="4955"/>
                    <a:pt x="20120" y="4955"/>
                  </a:cubicBezTo>
                  <a:cubicBezTo>
                    <a:pt x="20142" y="4955"/>
                    <a:pt x="20165" y="4945"/>
                    <a:pt x="20182" y="4926"/>
                  </a:cubicBezTo>
                  <a:cubicBezTo>
                    <a:pt x="20214" y="4892"/>
                    <a:pt x="20213" y="4838"/>
                    <a:pt x="20177" y="4806"/>
                  </a:cubicBezTo>
                  <a:cubicBezTo>
                    <a:pt x="20089" y="4724"/>
                    <a:pt x="20013" y="4647"/>
                    <a:pt x="19944" y="4567"/>
                  </a:cubicBezTo>
                  <a:cubicBezTo>
                    <a:pt x="19926" y="4548"/>
                    <a:pt x="19902" y="4538"/>
                    <a:pt x="19878" y="4538"/>
                  </a:cubicBezTo>
                  <a:close/>
                  <a:moveTo>
                    <a:pt x="20518" y="5109"/>
                  </a:moveTo>
                  <a:cubicBezTo>
                    <a:pt x="20492" y="5109"/>
                    <a:pt x="20466" y="5121"/>
                    <a:pt x="20450" y="5144"/>
                  </a:cubicBezTo>
                  <a:cubicBezTo>
                    <a:pt x="20421" y="5182"/>
                    <a:pt x="20429" y="5235"/>
                    <a:pt x="20467" y="5264"/>
                  </a:cubicBezTo>
                  <a:cubicBezTo>
                    <a:pt x="20559" y="5333"/>
                    <a:pt x="20653" y="5398"/>
                    <a:pt x="20748" y="5466"/>
                  </a:cubicBezTo>
                  <a:cubicBezTo>
                    <a:pt x="20764" y="5475"/>
                    <a:pt x="20780" y="5480"/>
                    <a:pt x="20797" y="5480"/>
                  </a:cubicBezTo>
                  <a:cubicBezTo>
                    <a:pt x="20824" y="5480"/>
                    <a:pt x="20852" y="5467"/>
                    <a:pt x="20868" y="5443"/>
                  </a:cubicBezTo>
                  <a:cubicBezTo>
                    <a:pt x="20895" y="5405"/>
                    <a:pt x="20885" y="5352"/>
                    <a:pt x="20847" y="5325"/>
                  </a:cubicBezTo>
                  <a:cubicBezTo>
                    <a:pt x="20752" y="5259"/>
                    <a:pt x="20659" y="5194"/>
                    <a:pt x="20570" y="5126"/>
                  </a:cubicBezTo>
                  <a:cubicBezTo>
                    <a:pt x="20554" y="5115"/>
                    <a:pt x="20536" y="5109"/>
                    <a:pt x="20518" y="5109"/>
                  </a:cubicBezTo>
                  <a:close/>
                  <a:moveTo>
                    <a:pt x="26374" y="4972"/>
                  </a:moveTo>
                  <a:cubicBezTo>
                    <a:pt x="26332" y="4972"/>
                    <a:pt x="26294" y="5002"/>
                    <a:pt x="26288" y="5045"/>
                  </a:cubicBezTo>
                  <a:cubicBezTo>
                    <a:pt x="26272" y="5160"/>
                    <a:pt x="26256" y="5274"/>
                    <a:pt x="26243" y="5387"/>
                  </a:cubicBezTo>
                  <a:cubicBezTo>
                    <a:pt x="26237" y="5435"/>
                    <a:pt x="26271" y="5477"/>
                    <a:pt x="26317" y="5483"/>
                  </a:cubicBezTo>
                  <a:lnTo>
                    <a:pt x="26328" y="5483"/>
                  </a:lnTo>
                  <a:cubicBezTo>
                    <a:pt x="26371" y="5483"/>
                    <a:pt x="26408" y="5451"/>
                    <a:pt x="26413" y="5408"/>
                  </a:cubicBezTo>
                  <a:cubicBezTo>
                    <a:pt x="26427" y="5294"/>
                    <a:pt x="26442" y="5182"/>
                    <a:pt x="26458" y="5069"/>
                  </a:cubicBezTo>
                  <a:cubicBezTo>
                    <a:pt x="26464" y="5022"/>
                    <a:pt x="26432" y="4979"/>
                    <a:pt x="26386" y="4973"/>
                  </a:cubicBezTo>
                  <a:cubicBezTo>
                    <a:pt x="26382" y="4972"/>
                    <a:pt x="26378" y="4972"/>
                    <a:pt x="26374" y="4972"/>
                  </a:cubicBezTo>
                  <a:close/>
                  <a:moveTo>
                    <a:pt x="21222" y="5601"/>
                  </a:moveTo>
                  <a:cubicBezTo>
                    <a:pt x="21195" y="5601"/>
                    <a:pt x="21168" y="5614"/>
                    <a:pt x="21151" y="5639"/>
                  </a:cubicBezTo>
                  <a:cubicBezTo>
                    <a:pt x="21124" y="5677"/>
                    <a:pt x="21135" y="5732"/>
                    <a:pt x="21173" y="5757"/>
                  </a:cubicBezTo>
                  <a:cubicBezTo>
                    <a:pt x="21268" y="5823"/>
                    <a:pt x="21361" y="5888"/>
                    <a:pt x="21452" y="5956"/>
                  </a:cubicBezTo>
                  <a:cubicBezTo>
                    <a:pt x="21467" y="5967"/>
                    <a:pt x="21486" y="5972"/>
                    <a:pt x="21503" y="5972"/>
                  </a:cubicBezTo>
                  <a:cubicBezTo>
                    <a:pt x="21529" y="5972"/>
                    <a:pt x="21555" y="5961"/>
                    <a:pt x="21572" y="5937"/>
                  </a:cubicBezTo>
                  <a:cubicBezTo>
                    <a:pt x="21599" y="5898"/>
                    <a:pt x="21591" y="5845"/>
                    <a:pt x="21553" y="5816"/>
                  </a:cubicBezTo>
                  <a:cubicBezTo>
                    <a:pt x="21460" y="5749"/>
                    <a:pt x="21366" y="5682"/>
                    <a:pt x="21271" y="5616"/>
                  </a:cubicBezTo>
                  <a:cubicBezTo>
                    <a:pt x="21256" y="5606"/>
                    <a:pt x="21239" y="5601"/>
                    <a:pt x="21222" y="5601"/>
                  </a:cubicBezTo>
                  <a:close/>
                  <a:moveTo>
                    <a:pt x="26284" y="5824"/>
                  </a:moveTo>
                  <a:cubicBezTo>
                    <a:pt x="26238" y="5824"/>
                    <a:pt x="26198" y="5861"/>
                    <a:pt x="26195" y="5906"/>
                  </a:cubicBezTo>
                  <a:cubicBezTo>
                    <a:pt x="26190" y="6007"/>
                    <a:pt x="26187" y="6101"/>
                    <a:pt x="26187" y="6194"/>
                  </a:cubicBezTo>
                  <a:lnTo>
                    <a:pt x="26189" y="6255"/>
                  </a:lnTo>
                  <a:cubicBezTo>
                    <a:pt x="26189" y="6303"/>
                    <a:pt x="26227" y="6340"/>
                    <a:pt x="26274" y="6340"/>
                  </a:cubicBezTo>
                  <a:lnTo>
                    <a:pt x="26275" y="6340"/>
                  </a:lnTo>
                  <a:cubicBezTo>
                    <a:pt x="26322" y="6340"/>
                    <a:pt x="26360" y="6300"/>
                    <a:pt x="26360" y="6254"/>
                  </a:cubicBezTo>
                  <a:lnTo>
                    <a:pt x="26360" y="6194"/>
                  </a:lnTo>
                  <a:cubicBezTo>
                    <a:pt x="26360" y="6105"/>
                    <a:pt x="26362" y="6013"/>
                    <a:pt x="26367" y="5916"/>
                  </a:cubicBezTo>
                  <a:cubicBezTo>
                    <a:pt x="26370" y="5868"/>
                    <a:pt x="26333" y="5828"/>
                    <a:pt x="26287" y="5824"/>
                  </a:cubicBezTo>
                  <a:cubicBezTo>
                    <a:pt x="26286" y="5824"/>
                    <a:pt x="26285" y="5824"/>
                    <a:pt x="26284" y="5824"/>
                  </a:cubicBezTo>
                  <a:close/>
                  <a:moveTo>
                    <a:pt x="21906" y="6121"/>
                  </a:moveTo>
                  <a:cubicBezTo>
                    <a:pt x="21882" y="6121"/>
                    <a:pt x="21859" y="6131"/>
                    <a:pt x="21841" y="6151"/>
                  </a:cubicBezTo>
                  <a:cubicBezTo>
                    <a:pt x="21811" y="6186"/>
                    <a:pt x="21814" y="6241"/>
                    <a:pt x="21849" y="6271"/>
                  </a:cubicBezTo>
                  <a:cubicBezTo>
                    <a:pt x="21876" y="6295"/>
                    <a:pt x="21904" y="6321"/>
                    <a:pt x="21929" y="6345"/>
                  </a:cubicBezTo>
                  <a:cubicBezTo>
                    <a:pt x="21984" y="6396"/>
                    <a:pt x="22038" y="6451"/>
                    <a:pt x="22091" y="6505"/>
                  </a:cubicBezTo>
                  <a:cubicBezTo>
                    <a:pt x="22107" y="6523"/>
                    <a:pt x="22129" y="6532"/>
                    <a:pt x="22154" y="6532"/>
                  </a:cubicBezTo>
                  <a:cubicBezTo>
                    <a:pt x="22174" y="6532"/>
                    <a:pt x="22195" y="6524"/>
                    <a:pt x="22211" y="6508"/>
                  </a:cubicBezTo>
                  <a:cubicBezTo>
                    <a:pt x="22246" y="6476"/>
                    <a:pt x="22248" y="6422"/>
                    <a:pt x="22216" y="6387"/>
                  </a:cubicBezTo>
                  <a:cubicBezTo>
                    <a:pt x="22162" y="6329"/>
                    <a:pt x="22104" y="6273"/>
                    <a:pt x="22048" y="6220"/>
                  </a:cubicBezTo>
                  <a:cubicBezTo>
                    <a:pt x="22019" y="6194"/>
                    <a:pt x="21992" y="6169"/>
                    <a:pt x="21963" y="6143"/>
                  </a:cubicBezTo>
                  <a:cubicBezTo>
                    <a:pt x="21947" y="6128"/>
                    <a:pt x="21927" y="6121"/>
                    <a:pt x="21906" y="6121"/>
                  </a:cubicBezTo>
                  <a:close/>
                  <a:moveTo>
                    <a:pt x="26313" y="6682"/>
                  </a:moveTo>
                  <a:cubicBezTo>
                    <a:pt x="26309" y="6682"/>
                    <a:pt x="26305" y="6682"/>
                    <a:pt x="26301" y="6683"/>
                  </a:cubicBezTo>
                  <a:cubicBezTo>
                    <a:pt x="26255" y="6691"/>
                    <a:pt x="26223" y="6734"/>
                    <a:pt x="26229" y="6780"/>
                  </a:cubicBezTo>
                  <a:cubicBezTo>
                    <a:pt x="26234" y="6817"/>
                    <a:pt x="26240" y="6852"/>
                    <a:pt x="26247" y="6889"/>
                  </a:cubicBezTo>
                  <a:cubicBezTo>
                    <a:pt x="26261" y="6968"/>
                    <a:pt x="26279" y="7048"/>
                    <a:pt x="26299" y="7126"/>
                  </a:cubicBezTo>
                  <a:cubicBezTo>
                    <a:pt x="26309" y="7165"/>
                    <a:pt x="26344" y="7190"/>
                    <a:pt x="26383" y="7190"/>
                  </a:cubicBezTo>
                  <a:cubicBezTo>
                    <a:pt x="26389" y="7190"/>
                    <a:pt x="26397" y="7189"/>
                    <a:pt x="26403" y="7189"/>
                  </a:cubicBezTo>
                  <a:cubicBezTo>
                    <a:pt x="26450" y="7176"/>
                    <a:pt x="26477" y="7130"/>
                    <a:pt x="26466" y="7083"/>
                  </a:cubicBezTo>
                  <a:cubicBezTo>
                    <a:pt x="26447" y="7008"/>
                    <a:pt x="26429" y="6933"/>
                    <a:pt x="26416" y="6859"/>
                  </a:cubicBezTo>
                  <a:cubicBezTo>
                    <a:pt x="26410" y="6824"/>
                    <a:pt x="26403" y="6790"/>
                    <a:pt x="26399" y="6755"/>
                  </a:cubicBezTo>
                  <a:cubicBezTo>
                    <a:pt x="26393" y="6712"/>
                    <a:pt x="26356" y="6682"/>
                    <a:pt x="26313" y="6682"/>
                  </a:cubicBezTo>
                  <a:close/>
                  <a:moveTo>
                    <a:pt x="22481" y="6758"/>
                  </a:moveTo>
                  <a:cubicBezTo>
                    <a:pt x="22463" y="6758"/>
                    <a:pt x="22446" y="6763"/>
                    <a:pt x="22431" y="6774"/>
                  </a:cubicBezTo>
                  <a:cubicBezTo>
                    <a:pt x="22392" y="6801"/>
                    <a:pt x="22383" y="6856"/>
                    <a:pt x="22410" y="6894"/>
                  </a:cubicBezTo>
                  <a:cubicBezTo>
                    <a:pt x="22474" y="6984"/>
                    <a:pt x="22536" y="7078"/>
                    <a:pt x="22594" y="7176"/>
                  </a:cubicBezTo>
                  <a:cubicBezTo>
                    <a:pt x="22610" y="7202"/>
                    <a:pt x="22639" y="7218"/>
                    <a:pt x="22668" y="7218"/>
                  </a:cubicBezTo>
                  <a:cubicBezTo>
                    <a:pt x="22684" y="7218"/>
                    <a:pt x="22698" y="7213"/>
                    <a:pt x="22712" y="7205"/>
                  </a:cubicBezTo>
                  <a:cubicBezTo>
                    <a:pt x="22752" y="7181"/>
                    <a:pt x="22767" y="7128"/>
                    <a:pt x="22741" y="7086"/>
                  </a:cubicBezTo>
                  <a:cubicBezTo>
                    <a:pt x="22682" y="6985"/>
                    <a:pt x="22616" y="6888"/>
                    <a:pt x="22551" y="6793"/>
                  </a:cubicBezTo>
                  <a:cubicBezTo>
                    <a:pt x="22533" y="6770"/>
                    <a:pt x="22507" y="6758"/>
                    <a:pt x="22481" y="6758"/>
                  </a:cubicBezTo>
                  <a:close/>
                  <a:moveTo>
                    <a:pt x="26547" y="7507"/>
                  </a:moveTo>
                  <a:cubicBezTo>
                    <a:pt x="26535" y="7507"/>
                    <a:pt x="26524" y="7509"/>
                    <a:pt x="26512" y="7514"/>
                  </a:cubicBezTo>
                  <a:cubicBezTo>
                    <a:pt x="26469" y="7531"/>
                    <a:pt x="26448" y="7581"/>
                    <a:pt x="26466" y="7626"/>
                  </a:cubicBezTo>
                  <a:cubicBezTo>
                    <a:pt x="26509" y="7730"/>
                    <a:pt x="26557" y="7837"/>
                    <a:pt x="26612" y="7943"/>
                  </a:cubicBezTo>
                  <a:cubicBezTo>
                    <a:pt x="26626" y="7973"/>
                    <a:pt x="26656" y="7991"/>
                    <a:pt x="26688" y="7991"/>
                  </a:cubicBezTo>
                  <a:cubicBezTo>
                    <a:pt x="26701" y="7991"/>
                    <a:pt x="26714" y="7988"/>
                    <a:pt x="26727" y="7981"/>
                  </a:cubicBezTo>
                  <a:cubicBezTo>
                    <a:pt x="26769" y="7961"/>
                    <a:pt x="26786" y="7909"/>
                    <a:pt x="26765" y="7866"/>
                  </a:cubicBezTo>
                  <a:cubicBezTo>
                    <a:pt x="26714" y="7764"/>
                    <a:pt x="26666" y="7661"/>
                    <a:pt x="26624" y="7560"/>
                  </a:cubicBezTo>
                  <a:cubicBezTo>
                    <a:pt x="26611" y="7527"/>
                    <a:pt x="26580" y="7507"/>
                    <a:pt x="26547" y="7507"/>
                  </a:cubicBezTo>
                  <a:close/>
                  <a:moveTo>
                    <a:pt x="22904" y="7502"/>
                  </a:moveTo>
                  <a:cubicBezTo>
                    <a:pt x="22893" y="7502"/>
                    <a:pt x="22881" y="7504"/>
                    <a:pt x="22869" y="7509"/>
                  </a:cubicBezTo>
                  <a:cubicBezTo>
                    <a:pt x="22826" y="7530"/>
                    <a:pt x="22807" y="7579"/>
                    <a:pt x="22828" y="7623"/>
                  </a:cubicBezTo>
                  <a:cubicBezTo>
                    <a:pt x="22873" y="7724"/>
                    <a:pt x="22916" y="7829"/>
                    <a:pt x="22954" y="7937"/>
                  </a:cubicBezTo>
                  <a:cubicBezTo>
                    <a:pt x="22967" y="7970"/>
                    <a:pt x="23001" y="7993"/>
                    <a:pt x="23036" y="7993"/>
                  </a:cubicBezTo>
                  <a:cubicBezTo>
                    <a:pt x="23045" y="7993"/>
                    <a:pt x="23055" y="7989"/>
                    <a:pt x="23065" y="7986"/>
                  </a:cubicBezTo>
                  <a:cubicBezTo>
                    <a:pt x="23110" y="7970"/>
                    <a:pt x="23132" y="7921"/>
                    <a:pt x="23116" y="7876"/>
                  </a:cubicBezTo>
                  <a:cubicBezTo>
                    <a:pt x="23074" y="7765"/>
                    <a:pt x="23031" y="7656"/>
                    <a:pt x="22983" y="7552"/>
                  </a:cubicBezTo>
                  <a:cubicBezTo>
                    <a:pt x="22969" y="7520"/>
                    <a:pt x="22937" y="7502"/>
                    <a:pt x="22904" y="7502"/>
                  </a:cubicBezTo>
                  <a:close/>
                  <a:moveTo>
                    <a:pt x="26938" y="8270"/>
                  </a:moveTo>
                  <a:cubicBezTo>
                    <a:pt x="26923" y="8270"/>
                    <a:pt x="26908" y="8274"/>
                    <a:pt x="26893" y="8282"/>
                  </a:cubicBezTo>
                  <a:cubicBezTo>
                    <a:pt x="26853" y="8306"/>
                    <a:pt x="26841" y="8359"/>
                    <a:pt x="26865" y="8401"/>
                  </a:cubicBezTo>
                  <a:cubicBezTo>
                    <a:pt x="26922" y="8494"/>
                    <a:pt x="26983" y="8590"/>
                    <a:pt x="27050" y="8692"/>
                  </a:cubicBezTo>
                  <a:cubicBezTo>
                    <a:pt x="27068" y="8718"/>
                    <a:pt x="27095" y="8732"/>
                    <a:pt x="27122" y="8732"/>
                  </a:cubicBezTo>
                  <a:cubicBezTo>
                    <a:pt x="27138" y="8732"/>
                    <a:pt x="27156" y="8728"/>
                    <a:pt x="27170" y="8718"/>
                  </a:cubicBezTo>
                  <a:cubicBezTo>
                    <a:pt x="27209" y="8691"/>
                    <a:pt x="27220" y="8638"/>
                    <a:pt x="27195" y="8598"/>
                  </a:cubicBezTo>
                  <a:cubicBezTo>
                    <a:pt x="27127" y="8497"/>
                    <a:pt x="27068" y="8403"/>
                    <a:pt x="27012" y="8311"/>
                  </a:cubicBezTo>
                  <a:cubicBezTo>
                    <a:pt x="26996" y="8285"/>
                    <a:pt x="26968" y="8270"/>
                    <a:pt x="26938" y="8270"/>
                  </a:cubicBezTo>
                  <a:close/>
                  <a:moveTo>
                    <a:pt x="23192" y="8311"/>
                  </a:moveTo>
                  <a:cubicBezTo>
                    <a:pt x="23184" y="8311"/>
                    <a:pt x="23177" y="8312"/>
                    <a:pt x="23169" y="8315"/>
                  </a:cubicBezTo>
                  <a:cubicBezTo>
                    <a:pt x="23124" y="8326"/>
                    <a:pt x="23097" y="8374"/>
                    <a:pt x="23110" y="8419"/>
                  </a:cubicBezTo>
                  <a:cubicBezTo>
                    <a:pt x="23138" y="8526"/>
                    <a:pt x="23166" y="8636"/>
                    <a:pt x="23190" y="8748"/>
                  </a:cubicBezTo>
                  <a:cubicBezTo>
                    <a:pt x="23198" y="8788"/>
                    <a:pt x="23234" y="8816"/>
                    <a:pt x="23273" y="8816"/>
                  </a:cubicBezTo>
                  <a:cubicBezTo>
                    <a:pt x="23279" y="8816"/>
                    <a:pt x="23286" y="8816"/>
                    <a:pt x="23292" y="8814"/>
                  </a:cubicBezTo>
                  <a:cubicBezTo>
                    <a:pt x="23338" y="8805"/>
                    <a:pt x="23367" y="8758"/>
                    <a:pt x="23358" y="8712"/>
                  </a:cubicBezTo>
                  <a:cubicBezTo>
                    <a:pt x="23332" y="8596"/>
                    <a:pt x="23305" y="8483"/>
                    <a:pt x="23274" y="8374"/>
                  </a:cubicBezTo>
                  <a:cubicBezTo>
                    <a:pt x="23264" y="8336"/>
                    <a:pt x="23230" y="8311"/>
                    <a:pt x="23192" y="8311"/>
                  </a:cubicBezTo>
                  <a:close/>
                  <a:moveTo>
                    <a:pt x="27415" y="8985"/>
                  </a:moveTo>
                  <a:cubicBezTo>
                    <a:pt x="27398" y="8985"/>
                    <a:pt x="27381" y="8990"/>
                    <a:pt x="27366" y="9001"/>
                  </a:cubicBezTo>
                  <a:cubicBezTo>
                    <a:pt x="27326" y="9029"/>
                    <a:pt x="27316" y="9082"/>
                    <a:pt x="27345" y="9120"/>
                  </a:cubicBezTo>
                  <a:cubicBezTo>
                    <a:pt x="27403" y="9203"/>
                    <a:pt x="27460" y="9285"/>
                    <a:pt x="27518" y="9367"/>
                  </a:cubicBezTo>
                  <a:lnTo>
                    <a:pt x="27544" y="9402"/>
                  </a:lnTo>
                  <a:cubicBezTo>
                    <a:pt x="27561" y="9424"/>
                    <a:pt x="27587" y="9437"/>
                    <a:pt x="27614" y="9437"/>
                  </a:cubicBezTo>
                  <a:cubicBezTo>
                    <a:pt x="27632" y="9437"/>
                    <a:pt x="27648" y="9432"/>
                    <a:pt x="27664" y="9421"/>
                  </a:cubicBezTo>
                  <a:cubicBezTo>
                    <a:pt x="27702" y="9394"/>
                    <a:pt x="27712" y="9339"/>
                    <a:pt x="27683" y="9301"/>
                  </a:cubicBezTo>
                  <a:lnTo>
                    <a:pt x="27659" y="9266"/>
                  </a:lnTo>
                  <a:cubicBezTo>
                    <a:pt x="27601" y="9184"/>
                    <a:pt x="27542" y="9104"/>
                    <a:pt x="27484" y="9022"/>
                  </a:cubicBezTo>
                  <a:cubicBezTo>
                    <a:pt x="27468" y="8998"/>
                    <a:pt x="27442" y="8985"/>
                    <a:pt x="27415" y="8985"/>
                  </a:cubicBezTo>
                  <a:close/>
                  <a:moveTo>
                    <a:pt x="23365" y="9151"/>
                  </a:moveTo>
                  <a:cubicBezTo>
                    <a:pt x="23361" y="9151"/>
                    <a:pt x="23357" y="9151"/>
                    <a:pt x="23353" y="9152"/>
                  </a:cubicBezTo>
                  <a:cubicBezTo>
                    <a:pt x="23305" y="9158"/>
                    <a:pt x="23273" y="9203"/>
                    <a:pt x="23279" y="9250"/>
                  </a:cubicBezTo>
                  <a:cubicBezTo>
                    <a:pt x="23295" y="9360"/>
                    <a:pt x="23311" y="9474"/>
                    <a:pt x="23322" y="9588"/>
                  </a:cubicBezTo>
                  <a:cubicBezTo>
                    <a:pt x="23327" y="9632"/>
                    <a:pt x="23364" y="9664"/>
                    <a:pt x="23407" y="9664"/>
                  </a:cubicBezTo>
                  <a:cubicBezTo>
                    <a:pt x="23411" y="9664"/>
                    <a:pt x="23414" y="9664"/>
                    <a:pt x="23417" y="9663"/>
                  </a:cubicBezTo>
                  <a:cubicBezTo>
                    <a:pt x="23465" y="9658"/>
                    <a:pt x="23499" y="9616"/>
                    <a:pt x="23494" y="9568"/>
                  </a:cubicBezTo>
                  <a:cubicBezTo>
                    <a:pt x="23481" y="9453"/>
                    <a:pt x="23467" y="9338"/>
                    <a:pt x="23449" y="9226"/>
                  </a:cubicBezTo>
                  <a:cubicBezTo>
                    <a:pt x="23443" y="9182"/>
                    <a:pt x="23406" y="9151"/>
                    <a:pt x="23365" y="9151"/>
                  </a:cubicBezTo>
                  <a:close/>
                  <a:moveTo>
                    <a:pt x="27911" y="9687"/>
                  </a:moveTo>
                  <a:cubicBezTo>
                    <a:pt x="27894" y="9687"/>
                    <a:pt x="27877" y="9692"/>
                    <a:pt x="27862" y="9703"/>
                  </a:cubicBezTo>
                  <a:cubicBezTo>
                    <a:pt x="27822" y="9728"/>
                    <a:pt x="27813" y="9783"/>
                    <a:pt x="27840" y="9821"/>
                  </a:cubicBezTo>
                  <a:cubicBezTo>
                    <a:pt x="27904" y="9916"/>
                    <a:pt x="27968" y="10010"/>
                    <a:pt x="28030" y="10105"/>
                  </a:cubicBezTo>
                  <a:cubicBezTo>
                    <a:pt x="28046" y="10130"/>
                    <a:pt x="28074" y="10145"/>
                    <a:pt x="28102" y="10145"/>
                  </a:cubicBezTo>
                  <a:cubicBezTo>
                    <a:pt x="28118" y="10145"/>
                    <a:pt x="28134" y="10140"/>
                    <a:pt x="28149" y="10130"/>
                  </a:cubicBezTo>
                  <a:cubicBezTo>
                    <a:pt x="28189" y="10105"/>
                    <a:pt x="28200" y="10052"/>
                    <a:pt x="28175" y="10012"/>
                  </a:cubicBezTo>
                  <a:cubicBezTo>
                    <a:pt x="28112" y="9916"/>
                    <a:pt x="28046" y="9820"/>
                    <a:pt x="27981" y="9724"/>
                  </a:cubicBezTo>
                  <a:cubicBezTo>
                    <a:pt x="27965" y="9700"/>
                    <a:pt x="27938" y="9687"/>
                    <a:pt x="27911" y="9687"/>
                  </a:cubicBezTo>
                  <a:close/>
                  <a:moveTo>
                    <a:pt x="23452" y="10007"/>
                  </a:moveTo>
                  <a:cubicBezTo>
                    <a:pt x="23450" y="10007"/>
                    <a:pt x="23448" y="10007"/>
                    <a:pt x="23446" y="10007"/>
                  </a:cubicBezTo>
                  <a:cubicBezTo>
                    <a:pt x="23398" y="10009"/>
                    <a:pt x="23361" y="10050"/>
                    <a:pt x="23364" y="10097"/>
                  </a:cubicBezTo>
                  <a:cubicBezTo>
                    <a:pt x="23371" y="10210"/>
                    <a:pt x="23375" y="10324"/>
                    <a:pt x="23379" y="10438"/>
                  </a:cubicBezTo>
                  <a:cubicBezTo>
                    <a:pt x="23380" y="10484"/>
                    <a:pt x="23417" y="10521"/>
                    <a:pt x="23463" y="10521"/>
                  </a:cubicBezTo>
                  <a:lnTo>
                    <a:pt x="23467" y="10521"/>
                  </a:lnTo>
                  <a:cubicBezTo>
                    <a:pt x="23515" y="10520"/>
                    <a:pt x="23551" y="10481"/>
                    <a:pt x="23550" y="10433"/>
                  </a:cubicBezTo>
                  <a:cubicBezTo>
                    <a:pt x="23547" y="10318"/>
                    <a:pt x="23542" y="10202"/>
                    <a:pt x="23535" y="10087"/>
                  </a:cubicBezTo>
                  <a:cubicBezTo>
                    <a:pt x="23534" y="10043"/>
                    <a:pt x="23497" y="10007"/>
                    <a:pt x="23452" y="10007"/>
                  </a:cubicBezTo>
                  <a:close/>
                  <a:moveTo>
                    <a:pt x="28369" y="10413"/>
                  </a:moveTo>
                  <a:cubicBezTo>
                    <a:pt x="28355" y="10413"/>
                    <a:pt x="28341" y="10416"/>
                    <a:pt x="28328" y="10423"/>
                  </a:cubicBezTo>
                  <a:cubicBezTo>
                    <a:pt x="28287" y="10447"/>
                    <a:pt x="28272" y="10499"/>
                    <a:pt x="28295" y="10540"/>
                  </a:cubicBezTo>
                  <a:cubicBezTo>
                    <a:pt x="28352" y="10643"/>
                    <a:pt x="28405" y="10744"/>
                    <a:pt x="28452" y="10840"/>
                  </a:cubicBezTo>
                  <a:cubicBezTo>
                    <a:pt x="28466" y="10870"/>
                    <a:pt x="28496" y="10889"/>
                    <a:pt x="28528" y="10889"/>
                  </a:cubicBezTo>
                  <a:cubicBezTo>
                    <a:pt x="28541" y="10889"/>
                    <a:pt x="28554" y="10886"/>
                    <a:pt x="28567" y="10880"/>
                  </a:cubicBezTo>
                  <a:cubicBezTo>
                    <a:pt x="28608" y="10859"/>
                    <a:pt x="28626" y="10808"/>
                    <a:pt x="28607" y="10766"/>
                  </a:cubicBezTo>
                  <a:cubicBezTo>
                    <a:pt x="28557" y="10665"/>
                    <a:pt x="28503" y="10561"/>
                    <a:pt x="28445" y="10457"/>
                  </a:cubicBezTo>
                  <a:cubicBezTo>
                    <a:pt x="28429" y="10429"/>
                    <a:pt x="28399" y="10413"/>
                    <a:pt x="28369" y="10413"/>
                  </a:cubicBezTo>
                  <a:close/>
                  <a:moveTo>
                    <a:pt x="23468" y="10865"/>
                  </a:moveTo>
                  <a:cubicBezTo>
                    <a:pt x="23422" y="10865"/>
                    <a:pt x="23383" y="10904"/>
                    <a:pt x="23382" y="10950"/>
                  </a:cubicBezTo>
                  <a:cubicBezTo>
                    <a:pt x="23382" y="11045"/>
                    <a:pt x="23380" y="11138"/>
                    <a:pt x="23377" y="11232"/>
                  </a:cubicBezTo>
                  <a:lnTo>
                    <a:pt x="23375" y="11291"/>
                  </a:lnTo>
                  <a:cubicBezTo>
                    <a:pt x="23374" y="11339"/>
                    <a:pt x="23411" y="11379"/>
                    <a:pt x="23459" y="11381"/>
                  </a:cubicBezTo>
                  <a:lnTo>
                    <a:pt x="23460" y="11381"/>
                  </a:lnTo>
                  <a:cubicBezTo>
                    <a:pt x="23507" y="11381"/>
                    <a:pt x="23545" y="11344"/>
                    <a:pt x="23547" y="11298"/>
                  </a:cubicBezTo>
                  <a:lnTo>
                    <a:pt x="23548" y="11235"/>
                  </a:lnTo>
                  <a:cubicBezTo>
                    <a:pt x="23551" y="11142"/>
                    <a:pt x="23553" y="11046"/>
                    <a:pt x="23555" y="10952"/>
                  </a:cubicBezTo>
                  <a:cubicBezTo>
                    <a:pt x="23555" y="10905"/>
                    <a:pt x="23516" y="10865"/>
                    <a:pt x="23470" y="10865"/>
                  </a:cubicBezTo>
                  <a:close/>
                  <a:moveTo>
                    <a:pt x="28727" y="11192"/>
                  </a:moveTo>
                  <a:cubicBezTo>
                    <a:pt x="28717" y="11192"/>
                    <a:pt x="28708" y="11194"/>
                    <a:pt x="28698" y="11197"/>
                  </a:cubicBezTo>
                  <a:cubicBezTo>
                    <a:pt x="28653" y="11213"/>
                    <a:pt x="28629" y="11261"/>
                    <a:pt x="28645" y="11306"/>
                  </a:cubicBezTo>
                  <a:cubicBezTo>
                    <a:pt x="28671" y="11378"/>
                    <a:pt x="28693" y="11450"/>
                    <a:pt x="28713" y="11522"/>
                  </a:cubicBezTo>
                  <a:cubicBezTo>
                    <a:pt x="28722" y="11557"/>
                    <a:pt x="28732" y="11592"/>
                    <a:pt x="28741" y="11628"/>
                  </a:cubicBezTo>
                  <a:cubicBezTo>
                    <a:pt x="28751" y="11668"/>
                    <a:pt x="28786" y="11693"/>
                    <a:pt x="28825" y="11693"/>
                  </a:cubicBezTo>
                  <a:cubicBezTo>
                    <a:pt x="28831" y="11693"/>
                    <a:pt x="28837" y="11693"/>
                    <a:pt x="28844" y="11690"/>
                  </a:cubicBezTo>
                  <a:cubicBezTo>
                    <a:pt x="28890" y="11679"/>
                    <a:pt x="28919" y="11632"/>
                    <a:pt x="28908" y="11588"/>
                  </a:cubicBezTo>
                  <a:cubicBezTo>
                    <a:pt x="28898" y="11549"/>
                    <a:pt x="28889" y="11512"/>
                    <a:pt x="28878" y="11476"/>
                  </a:cubicBezTo>
                  <a:cubicBezTo>
                    <a:pt x="28857" y="11400"/>
                    <a:pt x="28834" y="11325"/>
                    <a:pt x="28809" y="11250"/>
                  </a:cubicBezTo>
                  <a:cubicBezTo>
                    <a:pt x="28796" y="11214"/>
                    <a:pt x="28762" y="11192"/>
                    <a:pt x="28727" y="11192"/>
                  </a:cubicBezTo>
                  <a:close/>
                  <a:moveTo>
                    <a:pt x="23441" y="11724"/>
                  </a:moveTo>
                  <a:cubicBezTo>
                    <a:pt x="23396" y="11724"/>
                    <a:pt x="23356" y="11758"/>
                    <a:pt x="23353" y="11805"/>
                  </a:cubicBezTo>
                  <a:cubicBezTo>
                    <a:pt x="23347" y="11919"/>
                    <a:pt x="23338" y="12033"/>
                    <a:pt x="23329" y="12146"/>
                  </a:cubicBezTo>
                  <a:cubicBezTo>
                    <a:pt x="23326" y="12193"/>
                    <a:pt x="23361" y="12235"/>
                    <a:pt x="23409" y="12238"/>
                  </a:cubicBezTo>
                  <a:lnTo>
                    <a:pt x="23415" y="12238"/>
                  </a:lnTo>
                  <a:cubicBezTo>
                    <a:pt x="23459" y="12238"/>
                    <a:pt x="23497" y="12204"/>
                    <a:pt x="23500" y="12159"/>
                  </a:cubicBezTo>
                  <a:cubicBezTo>
                    <a:pt x="23510" y="12044"/>
                    <a:pt x="23518" y="11930"/>
                    <a:pt x="23524" y="11815"/>
                  </a:cubicBezTo>
                  <a:cubicBezTo>
                    <a:pt x="23527" y="11767"/>
                    <a:pt x="23491" y="11727"/>
                    <a:pt x="23444" y="11724"/>
                  </a:cubicBezTo>
                  <a:cubicBezTo>
                    <a:pt x="23443" y="11724"/>
                    <a:pt x="23442" y="11724"/>
                    <a:pt x="23441" y="11724"/>
                  </a:cubicBezTo>
                  <a:close/>
                  <a:moveTo>
                    <a:pt x="28914" y="12029"/>
                  </a:moveTo>
                  <a:cubicBezTo>
                    <a:pt x="28911" y="12029"/>
                    <a:pt x="28908" y="12029"/>
                    <a:pt x="28905" y="12030"/>
                  </a:cubicBezTo>
                  <a:cubicBezTo>
                    <a:pt x="28857" y="12034"/>
                    <a:pt x="28823" y="12078"/>
                    <a:pt x="28828" y="12124"/>
                  </a:cubicBezTo>
                  <a:cubicBezTo>
                    <a:pt x="28839" y="12233"/>
                    <a:pt x="28847" y="12345"/>
                    <a:pt x="28852" y="12460"/>
                  </a:cubicBezTo>
                  <a:cubicBezTo>
                    <a:pt x="28853" y="12507"/>
                    <a:pt x="28890" y="12544"/>
                    <a:pt x="28937" y="12544"/>
                  </a:cubicBezTo>
                  <a:lnTo>
                    <a:pt x="28940" y="12544"/>
                  </a:lnTo>
                  <a:cubicBezTo>
                    <a:pt x="28986" y="12542"/>
                    <a:pt x="29025" y="12502"/>
                    <a:pt x="29023" y="12456"/>
                  </a:cubicBezTo>
                  <a:cubicBezTo>
                    <a:pt x="29020" y="12335"/>
                    <a:pt x="29010" y="12219"/>
                    <a:pt x="28999" y="12105"/>
                  </a:cubicBezTo>
                  <a:cubicBezTo>
                    <a:pt x="28995" y="12061"/>
                    <a:pt x="28957" y="12029"/>
                    <a:pt x="28914" y="12029"/>
                  </a:cubicBezTo>
                  <a:close/>
                  <a:moveTo>
                    <a:pt x="23364" y="12580"/>
                  </a:moveTo>
                  <a:cubicBezTo>
                    <a:pt x="23321" y="12580"/>
                    <a:pt x="23285" y="12613"/>
                    <a:pt x="23281" y="12656"/>
                  </a:cubicBezTo>
                  <a:cubicBezTo>
                    <a:pt x="23266" y="12769"/>
                    <a:pt x="23252" y="12881"/>
                    <a:pt x="23236" y="12994"/>
                  </a:cubicBezTo>
                  <a:cubicBezTo>
                    <a:pt x="23230" y="13042"/>
                    <a:pt x="23262" y="13085"/>
                    <a:pt x="23308" y="13091"/>
                  </a:cubicBezTo>
                  <a:cubicBezTo>
                    <a:pt x="23313" y="13091"/>
                    <a:pt x="23318" y="13093"/>
                    <a:pt x="23321" y="13093"/>
                  </a:cubicBezTo>
                  <a:cubicBezTo>
                    <a:pt x="23363" y="13093"/>
                    <a:pt x="23399" y="13062"/>
                    <a:pt x="23406" y="13019"/>
                  </a:cubicBezTo>
                  <a:cubicBezTo>
                    <a:pt x="23423" y="12906"/>
                    <a:pt x="23438" y="12790"/>
                    <a:pt x="23451" y="12677"/>
                  </a:cubicBezTo>
                  <a:cubicBezTo>
                    <a:pt x="23457" y="12628"/>
                    <a:pt x="23422" y="12585"/>
                    <a:pt x="23375" y="12580"/>
                  </a:cubicBezTo>
                  <a:cubicBezTo>
                    <a:pt x="23372" y="12580"/>
                    <a:pt x="23368" y="12580"/>
                    <a:pt x="23364" y="12580"/>
                  </a:cubicBezTo>
                  <a:close/>
                  <a:moveTo>
                    <a:pt x="28930" y="12886"/>
                  </a:moveTo>
                  <a:cubicBezTo>
                    <a:pt x="28884" y="12886"/>
                    <a:pt x="28844" y="12921"/>
                    <a:pt x="28842" y="12966"/>
                  </a:cubicBezTo>
                  <a:cubicBezTo>
                    <a:pt x="28834" y="13075"/>
                    <a:pt x="28825" y="13189"/>
                    <a:pt x="28810" y="13304"/>
                  </a:cubicBezTo>
                  <a:cubicBezTo>
                    <a:pt x="28805" y="13352"/>
                    <a:pt x="28839" y="13396"/>
                    <a:pt x="28886" y="13400"/>
                  </a:cubicBezTo>
                  <a:lnTo>
                    <a:pt x="28897" y="13400"/>
                  </a:lnTo>
                  <a:cubicBezTo>
                    <a:pt x="28940" y="13400"/>
                    <a:pt x="28977" y="13368"/>
                    <a:pt x="28982" y="13325"/>
                  </a:cubicBezTo>
                  <a:cubicBezTo>
                    <a:pt x="28996" y="13205"/>
                    <a:pt x="29006" y="13088"/>
                    <a:pt x="29014" y="12978"/>
                  </a:cubicBezTo>
                  <a:cubicBezTo>
                    <a:pt x="29015" y="12931"/>
                    <a:pt x="28980" y="12889"/>
                    <a:pt x="28934" y="12886"/>
                  </a:cubicBezTo>
                  <a:cubicBezTo>
                    <a:pt x="28933" y="12886"/>
                    <a:pt x="28931" y="12886"/>
                    <a:pt x="28930" y="12886"/>
                  </a:cubicBezTo>
                  <a:close/>
                  <a:moveTo>
                    <a:pt x="23235" y="13429"/>
                  </a:moveTo>
                  <a:cubicBezTo>
                    <a:pt x="23195" y="13429"/>
                    <a:pt x="23160" y="13457"/>
                    <a:pt x="23151" y="13498"/>
                  </a:cubicBezTo>
                  <a:cubicBezTo>
                    <a:pt x="23129" y="13612"/>
                    <a:pt x="23105" y="13724"/>
                    <a:pt x="23081" y="13831"/>
                  </a:cubicBezTo>
                  <a:cubicBezTo>
                    <a:pt x="23069" y="13878"/>
                    <a:pt x="23098" y="13924"/>
                    <a:pt x="23145" y="13935"/>
                  </a:cubicBezTo>
                  <a:cubicBezTo>
                    <a:pt x="23151" y="13937"/>
                    <a:pt x="23158" y="13937"/>
                    <a:pt x="23164" y="13937"/>
                  </a:cubicBezTo>
                  <a:cubicBezTo>
                    <a:pt x="23204" y="13937"/>
                    <a:pt x="23239" y="13910"/>
                    <a:pt x="23249" y="13871"/>
                  </a:cubicBezTo>
                  <a:cubicBezTo>
                    <a:pt x="23273" y="13761"/>
                    <a:pt x="23298" y="13647"/>
                    <a:pt x="23319" y="13532"/>
                  </a:cubicBezTo>
                  <a:cubicBezTo>
                    <a:pt x="23329" y="13484"/>
                    <a:pt x="23298" y="13439"/>
                    <a:pt x="23252" y="13431"/>
                  </a:cubicBezTo>
                  <a:cubicBezTo>
                    <a:pt x="23246" y="13430"/>
                    <a:pt x="23240" y="13429"/>
                    <a:pt x="23235" y="13429"/>
                  </a:cubicBezTo>
                  <a:close/>
                  <a:moveTo>
                    <a:pt x="28822" y="13739"/>
                  </a:moveTo>
                  <a:cubicBezTo>
                    <a:pt x="28781" y="13739"/>
                    <a:pt x="28744" y="13769"/>
                    <a:pt x="28737" y="13810"/>
                  </a:cubicBezTo>
                  <a:cubicBezTo>
                    <a:pt x="28717" y="13922"/>
                    <a:pt x="28697" y="14034"/>
                    <a:pt x="28674" y="14147"/>
                  </a:cubicBezTo>
                  <a:cubicBezTo>
                    <a:pt x="28665" y="14193"/>
                    <a:pt x="28695" y="14238"/>
                    <a:pt x="28741" y="14247"/>
                  </a:cubicBezTo>
                  <a:cubicBezTo>
                    <a:pt x="28746" y="14249"/>
                    <a:pt x="28753" y="14249"/>
                    <a:pt x="28757" y="14249"/>
                  </a:cubicBezTo>
                  <a:cubicBezTo>
                    <a:pt x="28799" y="14249"/>
                    <a:pt x="28834" y="14220"/>
                    <a:pt x="28842" y="14180"/>
                  </a:cubicBezTo>
                  <a:cubicBezTo>
                    <a:pt x="28865" y="14066"/>
                    <a:pt x="28886" y="13953"/>
                    <a:pt x="28906" y="13839"/>
                  </a:cubicBezTo>
                  <a:cubicBezTo>
                    <a:pt x="28914" y="13793"/>
                    <a:pt x="28882" y="13748"/>
                    <a:pt x="28836" y="13740"/>
                  </a:cubicBezTo>
                  <a:cubicBezTo>
                    <a:pt x="28831" y="13739"/>
                    <a:pt x="28826" y="13739"/>
                    <a:pt x="28822" y="13739"/>
                  </a:cubicBezTo>
                  <a:close/>
                  <a:moveTo>
                    <a:pt x="23034" y="14263"/>
                  </a:moveTo>
                  <a:cubicBezTo>
                    <a:pt x="22996" y="14263"/>
                    <a:pt x="22962" y="14288"/>
                    <a:pt x="22951" y="14326"/>
                  </a:cubicBezTo>
                  <a:cubicBezTo>
                    <a:pt x="22919" y="14435"/>
                    <a:pt x="22884" y="14544"/>
                    <a:pt x="22848" y="14649"/>
                  </a:cubicBezTo>
                  <a:cubicBezTo>
                    <a:pt x="22832" y="14694"/>
                    <a:pt x="22856" y="14742"/>
                    <a:pt x="22901" y="14758"/>
                  </a:cubicBezTo>
                  <a:cubicBezTo>
                    <a:pt x="22911" y="14761"/>
                    <a:pt x="22921" y="14763"/>
                    <a:pt x="22929" y="14763"/>
                  </a:cubicBezTo>
                  <a:cubicBezTo>
                    <a:pt x="22965" y="14763"/>
                    <a:pt x="22997" y="14741"/>
                    <a:pt x="23010" y="14705"/>
                  </a:cubicBezTo>
                  <a:cubicBezTo>
                    <a:pt x="23047" y="14598"/>
                    <a:pt x="23082" y="14486"/>
                    <a:pt x="23116" y="14374"/>
                  </a:cubicBezTo>
                  <a:cubicBezTo>
                    <a:pt x="23129" y="14329"/>
                    <a:pt x="23103" y="14281"/>
                    <a:pt x="23058" y="14267"/>
                  </a:cubicBezTo>
                  <a:cubicBezTo>
                    <a:pt x="23050" y="14264"/>
                    <a:pt x="23042" y="14263"/>
                    <a:pt x="23034" y="14263"/>
                  </a:cubicBezTo>
                  <a:close/>
                  <a:moveTo>
                    <a:pt x="28652" y="14582"/>
                  </a:moveTo>
                  <a:cubicBezTo>
                    <a:pt x="28613" y="14582"/>
                    <a:pt x="28577" y="14609"/>
                    <a:pt x="28567" y="14649"/>
                  </a:cubicBezTo>
                  <a:lnTo>
                    <a:pt x="28493" y="14984"/>
                  </a:lnTo>
                  <a:cubicBezTo>
                    <a:pt x="28484" y="15030"/>
                    <a:pt x="28512" y="15077"/>
                    <a:pt x="28559" y="15087"/>
                  </a:cubicBezTo>
                  <a:cubicBezTo>
                    <a:pt x="28565" y="15088"/>
                    <a:pt x="28572" y="15090"/>
                    <a:pt x="28576" y="15090"/>
                  </a:cubicBezTo>
                  <a:cubicBezTo>
                    <a:pt x="28616" y="15090"/>
                    <a:pt x="28652" y="15063"/>
                    <a:pt x="28661" y="15022"/>
                  </a:cubicBezTo>
                  <a:lnTo>
                    <a:pt x="28735" y="14686"/>
                  </a:lnTo>
                  <a:cubicBezTo>
                    <a:pt x="28746" y="14640"/>
                    <a:pt x="28716" y="14593"/>
                    <a:pt x="28669" y="14584"/>
                  </a:cubicBezTo>
                  <a:cubicBezTo>
                    <a:pt x="28664" y="14582"/>
                    <a:pt x="28658" y="14582"/>
                    <a:pt x="28652" y="14582"/>
                  </a:cubicBezTo>
                  <a:close/>
                  <a:moveTo>
                    <a:pt x="22745" y="15072"/>
                  </a:moveTo>
                  <a:cubicBezTo>
                    <a:pt x="22711" y="15072"/>
                    <a:pt x="22679" y="15091"/>
                    <a:pt x="22666" y="15125"/>
                  </a:cubicBezTo>
                  <a:cubicBezTo>
                    <a:pt x="22621" y="15227"/>
                    <a:pt x="22573" y="15332"/>
                    <a:pt x="22523" y="15432"/>
                  </a:cubicBezTo>
                  <a:cubicBezTo>
                    <a:pt x="22503" y="15476"/>
                    <a:pt x="22520" y="15527"/>
                    <a:pt x="22563" y="15548"/>
                  </a:cubicBezTo>
                  <a:cubicBezTo>
                    <a:pt x="22575" y="15554"/>
                    <a:pt x="22589" y="15556"/>
                    <a:pt x="22600" y="15556"/>
                  </a:cubicBezTo>
                  <a:cubicBezTo>
                    <a:pt x="22632" y="15556"/>
                    <a:pt x="22663" y="15538"/>
                    <a:pt x="22679" y="15508"/>
                  </a:cubicBezTo>
                  <a:cubicBezTo>
                    <a:pt x="22728" y="15405"/>
                    <a:pt x="22778" y="15298"/>
                    <a:pt x="22823" y="15192"/>
                  </a:cubicBezTo>
                  <a:cubicBezTo>
                    <a:pt x="22842" y="15147"/>
                    <a:pt x="22821" y="15098"/>
                    <a:pt x="22778" y="15079"/>
                  </a:cubicBezTo>
                  <a:cubicBezTo>
                    <a:pt x="22767" y="15074"/>
                    <a:pt x="22756" y="15072"/>
                    <a:pt x="22745" y="15072"/>
                  </a:cubicBezTo>
                  <a:close/>
                  <a:moveTo>
                    <a:pt x="28468" y="15421"/>
                  </a:moveTo>
                  <a:cubicBezTo>
                    <a:pt x="28428" y="15421"/>
                    <a:pt x="28393" y="15449"/>
                    <a:pt x="28384" y="15490"/>
                  </a:cubicBezTo>
                  <a:cubicBezTo>
                    <a:pt x="28360" y="15602"/>
                    <a:pt x="28338" y="15716"/>
                    <a:pt x="28315" y="15828"/>
                  </a:cubicBezTo>
                  <a:cubicBezTo>
                    <a:pt x="28307" y="15874"/>
                    <a:pt x="28338" y="15919"/>
                    <a:pt x="28384" y="15929"/>
                  </a:cubicBezTo>
                  <a:cubicBezTo>
                    <a:pt x="28391" y="15930"/>
                    <a:pt x="28396" y="15930"/>
                    <a:pt x="28400" y="15930"/>
                  </a:cubicBezTo>
                  <a:cubicBezTo>
                    <a:pt x="28442" y="15930"/>
                    <a:pt x="28477" y="15902"/>
                    <a:pt x="28485" y="15860"/>
                  </a:cubicBezTo>
                  <a:cubicBezTo>
                    <a:pt x="28506" y="15748"/>
                    <a:pt x="28528" y="15636"/>
                    <a:pt x="28552" y="15525"/>
                  </a:cubicBezTo>
                  <a:cubicBezTo>
                    <a:pt x="28562" y="15479"/>
                    <a:pt x="28532" y="15432"/>
                    <a:pt x="28485" y="15423"/>
                  </a:cubicBezTo>
                  <a:cubicBezTo>
                    <a:pt x="28479" y="15422"/>
                    <a:pt x="28474" y="15421"/>
                    <a:pt x="28468" y="15421"/>
                  </a:cubicBezTo>
                  <a:close/>
                  <a:moveTo>
                    <a:pt x="12197" y="15761"/>
                  </a:moveTo>
                  <a:cubicBezTo>
                    <a:pt x="12152" y="15761"/>
                    <a:pt x="12113" y="15798"/>
                    <a:pt x="12113" y="15844"/>
                  </a:cubicBezTo>
                  <a:cubicBezTo>
                    <a:pt x="12113" y="15892"/>
                    <a:pt x="12150" y="15930"/>
                    <a:pt x="12198" y="15932"/>
                  </a:cubicBezTo>
                  <a:cubicBezTo>
                    <a:pt x="12310" y="15934"/>
                    <a:pt x="12424" y="15938"/>
                    <a:pt x="12536" y="15948"/>
                  </a:cubicBezTo>
                  <a:lnTo>
                    <a:pt x="12542" y="15948"/>
                  </a:lnTo>
                  <a:cubicBezTo>
                    <a:pt x="12587" y="15948"/>
                    <a:pt x="12624" y="15914"/>
                    <a:pt x="12629" y="15870"/>
                  </a:cubicBezTo>
                  <a:cubicBezTo>
                    <a:pt x="12632" y="15822"/>
                    <a:pt x="12597" y="15780"/>
                    <a:pt x="12549" y="15777"/>
                  </a:cubicBezTo>
                  <a:cubicBezTo>
                    <a:pt x="12433" y="15767"/>
                    <a:pt x="12317" y="15762"/>
                    <a:pt x="12200" y="15761"/>
                  </a:cubicBezTo>
                  <a:cubicBezTo>
                    <a:pt x="12199" y="15761"/>
                    <a:pt x="12198" y="15761"/>
                    <a:pt x="12197" y="15761"/>
                  </a:cubicBezTo>
                  <a:close/>
                  <a:moveTo>
                    <a:pt x="11684" y="15778"/>
                  </a:moveTo>
                  <a:cubicBezTo>
                    <a:pt x="11682" y="15778"/>
                    <a:pt x="11680" y="15778"/>
                    <a:pt x="11678" y="15778"/>
                  </a:cubicBezTo>
                  <a:cubicBezTo>
                    <a:pt x="11562" y="15788"/>
                    <a:pt x="11445" y="15802"/>
                    <a:pt x="11330" y="15818"/>
                  </a:cubicBezTo>
                  <a:cubicBezTo>
                    <a:pt x="11284" y="15826"/>
                    <a:pt x="11252" y="15870"/>
                    <a:pt x="11258" y="15916"/>
                  </a:cubicBezTo>
                  <a:cubicBezTo>
                    <a:pt x="11264" y="15959"/>
                    <a:pt x="11301" y="15990"/>
                    <a:pt x="11343" y="15990"/>
                  </a:cubicBezTo>
                  <a:cubicBezTo>
                    <a:pt x="11348" y="15990"/>
                    <a:pt x="11351" y="15990"/>
                    <a:pt x="11356" y="15988"/>
                  </a:cubicBezTo>
                  <a:cubicBezTo>
                    <a:pt x="11466" y="15972"/>
                    <a:pt x="11580" y="15959"/>
                    <a:pt x="11692" y="15950"/>
                  </a:cubicBezTo>
                  <a:cubicBezTo>
                    <a:pt x="11738" y="15945"/>
                    <a:pt x="11774" y="15903"/>
                    <a:pt x="11770" y="15857"/>
                  </a:cubicBezTo>
                  <a:cubicBezTo>
                    <a:pt x="11766" y="15811"/>
                    <a:pt x="11728" y="15778"/>
                    <a:pt x="11684" y="15778"/>
                  </a:cubicBezTo>
                  <a:close/>
                  <a:moveTo>
                    <a:pt x="13054" y="15843"/>
                  </a:moveTo>
                  <a:cubicBezTo>
                    <a:pt x="13013" y="15843"/>
                    <a:pt x="12977" y="15871"/>
                    <a:pt x="12968" y="15913"/>
                  </a:cubicBezTo>
                  <a:cubicBezTo>
                    <a:pt x="12960" y="15959"/>
                    <a:pt x="12991" y="16004"/>
                    <a:pt x="13037" y="16014"/>
                  </a:cubicBezTo>
                  <a:cubicBezTo>
                    <a:pt x="13148" y="16035"/>
                    <a:pt x="13260" y="16059"/>
                    <a:pt x="13367" y="16086"/>
                  </a:cubicBezTo>
                  <a:cubicBezTo>
                    <a:pt x="13375" y="16087"/>
                    <a:pt x="13381" y="16089"/>
                    <a:pt x="13389" y="16089"/>
                  </a:cubicBezTo>
                  <a:cubicBezTo>
                    <a:pt x="13426" y="16089"/>
                    <a:pt x="13461" y="16063"/>
                    <a:pt x="13473" y="16025"/>
                  </a:cubicBezTo>
                  <a:cubicBezTo>
                    <a:pt x="13484" y="15978"/>
                    <a:pt x="13457" y="15932"/>
                    <a:pt x="13410" y="15919"/>
                  </a:cubicBezTo>
                  <a:cubicBezTo>
                    <a:pt x="13298" y="15890"/>
                    <a:pt x="13183" y="15865"/>
                    <a:pt x="13069" y="15844"/>
                  </a:cubicBezTo>
                  <a:cubicBezTo>
                    <a:pt x="13064" y="15843"/>
                    <a:pt x="13059" y="15843"/>
                    <a:pt x="13054" y="15843"/>
                  </a:cubicBezTo>
                  <a:close/>
                  <a:moveTo>
                    <a:pt x="10838" y="15919"/>
                  </a:moveTo>
                  <a:cubicBezTo>
                    <a:pt x="10831" y="15919"/>
                    <a:pt x="10824" y="15920"/>
                    <a:pt x="10816" y="15922"/>
                  </a:cubicBezTo>
                  <a:cubicBezTo>
                    <a:pt x="10704" y="15950"/>
                    <a:pt x="10592" y="15982"/>
                    <a:pt x="10481" y="16018"/>
                  </a:cubicBezTo>
                  <a:cubicBezTo>
                    <a:pt x="10437" y="16033"/>
                    <a:pt x="10411" y="16081"/>
                    <a:pt x="10425" y="16126"/>
                  </a:cubicBezTo>
                  <a:cubicBezTo>
                    <a:pt x="10437" y="16163"/>
                    <a:pt x="10472" y="16185"/>
                    <a:pt x="10507" y="16185"/>
                  </a:cubicBezTo>
                  <a:cubicBezTo>
                    <a:pt x="10517" y="16185"/>
                    <a:pt x="10525" y="16183"/>
                    <a:pt x="10534" y="16182"/>
                  </a:cubicBezTo>
                  <a:cubicBezTo>
                    <a:pt x="10640" y="16147"/>
                    <a:pt x="10750" y="16116"/>
                    <a:pt x="10859" y="16089"/>
                  </a:cubicBezTo>
                  <a:cubicBezTo>
                    <a:pt x="10904" y="16076"/>
                    <a:pt x="10933" y="16030"/>
                    <a:pt x="10920" y="15983"/>
                  </a:cubicBezTo>
                  <a:cubicBezTo>
                    <a:pt x="10911" y="15946"/>
                    <a:pt x="10877" y="15919"/>
                    <a:pt x="10838" y="15919"/>
                  </a:cubicBezTo>
                  <a:close/>
                  <a:moveTo>
                    <a:pt x="22355" y="15837"/>
                  </a:moveTo>
                  <a:cubicBezTo>
                    <a:pt x="22326" y="15837"/>
                    <a:pt x="22298" y="15852"/>
                    <a:pt x="22282" y="15879"/>
                  </a:cubicBezTo>
                  <a:cubicBezTo>
                    <a:pt x="22224" y="15974"/>
                    <a:pt x="22162" y="16070"/>
                    <a:pt x="22097" y="16161"/>
                  </a:cubicBezTo>
                  <a:cubicBezTo>
                    <a:pt x="22070" y="16201"/>
                    <a:pt x="22080" y="16254"/>
                    <a:pt x="22118" y="16281"/>
                  </a:cubicBezTo>
                  <a:cubicBezTo>
                    <a:pt x="22133" y="16292"/>
                    <a:pt x="22150" y="16297"/>
                    <a:pt x="22168" y="16297"/>
                  </a:cubicBezTo>
                  <a:cubicBezTo>
                    <a:pt x="22195" y="16297"/>
                    <a:pt x="22221" y="16284"/>
                    <a:pt x="22238" y="16260"/>
                  </a:cubicBezTo>
                  <a:cubicBezTo>
                    <a:pt x="22304" y="16164"/>
                    <a:pt x="22368" y="16067"/>
                    <a:pt x="22429" y="15967"/>
                  </a:cubicBezTo>
                  <a:cubicBezTo>
                    <a:pt x="22453" y="15927"/>
                    <a:pt x="22440" y="15874"/>
                    <a:pt x="22399" y="15849"/>
                  </a:cubicBezTo>
                  <a:cubicBezTo>
                    <a:pt x="22385" y="15841"/>
                    <a:pt x="22370" y="15837"/>
                    <a:pt x="22355" y="15837"/>
                  </a:cubicBezTo>
                  <a:close/>
                  <a:moveTo>
                    <a:pt x="13879" y="16072"/>
                  </a:moveTo>
                  <a:cubicBezTo>
                    <a:pt x="13844" y="16072"/>
                    <a:pt x="13813" y="16093"/>
                    <a:pt x="13799" y="16127"/>
                  </a:cubicBezTo>
                  <a:cubicBezTo>
                    <a:pt x="13783" y="16172"/>
                    <a:pt x="13806" y="16222"/>
                    <a:pt x="13851" y="16238"/>
                  </a:cubicBezTo>
                  <a:cubicBezTo>
                    <a:pt x="13951" y="16276"/>
                    <a:pt x="14057" y="16320"/>
                    <a:pt x="14163" y="16366"/>
                  </a:cubicBezTo>
                  <a:cubicBezTo>
                    <a:pt x="14176" y="16371"/>
                    <a:pt x="14187" y="16374"/>
                    <a:pt x="14198" y="16374"/>
                  </a:cubicBezTo>
                  <a:cubicBezTo>
                    <a:pt x="14232" y="16374"/>
                    <a:pt x="14262" y="16355"/>
                    <a:pt x="14277" y="16323"/>
                  </a:cubicBezTo>
                  <a:cubicBezTo>
                    <a:pt x="14296" y="16278"/>
                    <a:pt x="14277" y="16228"/>
                    <a:pt x="14233" y="16209"/>
                  </a:cubicBezTo>
                  <a:cubicBezTo>
                    <a:pt x="14123" y="16161"/>
                    <a:pt x="14016" y="16116"/>
                    <a:pt x="13910" y="16078"/>
                  </a:cubicBezTo>
                  <a:cubicBezTo>
                    <a:pt x="13899" y="16074"/>
                    <a:pt x="13889" y="16072"/>
                    <a:pt x="13879" y="16072"/>
                  </a:cubicBezTo>
                  <a:close/>
                  <a:moveTo>
                    <a:pt x="10025" y="16195"/>
                  </a:moveTo>
                  <a:cubicBezTo>
                    <a:pt x="10014" y="16195"/>
                    <a:pt x="10002" y="16198"/>
                    <a:pt x="9991" y="16203"/>
                  </a:cubicBezTo>
                  <a:cubicBezTo>
                    <a:pt x="9884" y="16249"/>
                    <a:pt x="9778" y="16300"/>
                    <a:pt x="9676" y="16353"/>
                  </a:cubicBezTo>
                  <a:cubicBezTo>
                    <a:pt x="9633" y="16376"/>
                    <a:pt x="9617" y="16427"/>
                    <a:pt x="9639" y="16468"/>
                  </a:cubicBezTo>
                  <a:cubicBezTo>
                    <a:pt x="9653" y="16499"/>
                    <a:pt x="9684" y="16515"/>
                    <a:pt x="9714" y="16515"/>
                  </a:cubicBezTo>
                  <a:cubicBezTo>
                    <a:pt x="9729" y="16515"/>
                    <a:pt x="9742" y="16512"/>
                    <a:pt x="9754" y="16505"/>
                  </a:cubicBezTo>
                  <a:cubicBezTo>
                    <a:pt x="9854" y="16454"/>
                    <a:pt x="9956" y="16404"/>
                    <a:pt x="10060" y="16360"/>
                  </a:cubicBezTo>
                  <a:cubicBezTo>
                    <a:pt x="10103" y="16342"/>
                    <a:pt x="10123" y="16291"/>
                    <a:pt x="10103" y="16247"/>
                  </a:cubicBezTo>
                  <a:cubicBezTo>
                    <a:pt x="10089" y="16215"/>
                    <a:pt x="10058" y="16195"/>
                    <a:pt x="10025" y="16195"/>
                  </a:cubicBezTo>
                  <a:close/>
                  <a:moveTo>
                    <a:pt x="14663" y="16425"/>
                  </a:moveTo>
                  <a:cubicBezTo>
                    <a:pt x="14632" y="16425"/>
                    <a:pt x="14602" y="16442"/>
                    <a:pt x="14587" y="16472"/>
                  </a:cubicBezTo>
                  <a:cubicBezTo>
                    <a:pt x="14565" y="16513"/>
                    <a:pt x="14581" y="16566"/>
                    <a:pt x="14622" y="16587"/>
                  </a:cubicBezTo>
                  <a:cubicBezTo>
                    <a:pt x="14723" y="16640"/>
                    <a:pt x="14824" y="16694"/>
                    <a:pt x="14923" y="16750"/>
                  </a:cubicBezTo>
                  <a:cubicBezTo>
                    <a:pt x="14936" y="16757"/>
                    <a:pt x="14951" y="16760"/>
                    <a:pt x="14965" y="16760"/>
                  </a:cubicBezTo>
                  <a:cubicBezTo>
                    <a:pt x="14996" y="16760"/>
                    <a:pt x="15024" y="16745"/>
                    <a:pt x="15040" y="16717"/>
                  </a:cubicBezTo>
                  <a:cubicBezTo>
                    <a:pt x="15063" y="16675"/>
                    <a:pt x="15048" y="16622"/>
                    <a:pt x="15007" y="16600"/>
                  </a:cubicBezTo>
                  <a:cubicBezTo>
                    <a:pt x="14906" y="16544"/>
                    <a:pt x="14805" y="16488"/>
                    <a:pt x="14703" y="16435"/>
                  </a:cubicBezTo>
                  <a:cubicBezTo>
                    <a:pt x="14690" y="16428"/>
                    <a:pt x="14677" y="16425"/>
                    <a:pt x="14663" y="16425"/>
                  </a:cubicBezTo>
                  <a:close/>
                  <a:moveTo>
                    <a:pt x="28315" y="16267"/>
                  </a:moveTo>
                  <a:cubicBezTo>
                    <a:pt x="28274" y="16267"/>
                    <a:pt x="28238" y="16299"/>
                    <a:pt x="28232" y="16340"/>
                  </a:cubicBezTo>
                  <a:cubicBezTo>
                    <a:pt x="28215" y="16459"/>
                    <a:pt x="28202" y="16574"/>
                    <a:pt x="28191" y="16686"/>
                  </a:cubicBezTo>
                  <a:cubicBezTo>
                    <a:pt x="28186" y="16733"/>
                    <a:pt x="28221" y="16774"/>
                    <a:pt x="28267" y="16779"/>
                  </a:cubicBezTo>
                  <a:lnTo>
                    <a:pt x="28275" y="16779"/>
                  </a:lnTo>
                  <a:cubicBezTo>
                    <a:pt x="28320" y="16779"/>
                    <a:pt x="28357" y="16747"/>
                    <a:pt x="28362" y="16702"/>
                  </a:cubicBezTo>
                  <a:cubicBezTo>
                    <a:pt x="28371" y="16593"/>
                    <a:pt x="28386" y="16480"/>
                    <a:pt x="28402" y="16364"/>
                  </a:cubicBezTo>
                  <a:cubicBezTo>
                    <a:pt x="28408" y="16318"/>
                    <a:pt x="28376" y="16275"/>
                    <a:pt x="28328" y="16268"/>
                  </a:cubicBezTo>
                  <a:cubicBezTo>
                    <a:pt x="28324" y="16268"/>
                    <a:pt x="28319" y="16267"/>
                    <a:pt x="28315" y="16267"/>
                  </a:cubicBezTo>
                  <a:close/>
                  <a:moveTo>
                    <a:pt x="21851" y="16533"/>
                  </a:moveTo>
                  <a:cubicBezTo>
                    <a:pt x="21827" y="16533"/>
                    <a:pt x="21803" y="16543"/>
                    <a:pt x="21787" y="16563"/>
                  </a:cubicBezTo>
                  <a:cubicBezTo>
                    <a:pt x="21713" y="16648"/>
                    <a:pt x="21636" y="16731"/>
                    <a:pt x="21558" y="16811"/>
                  </a:cubicBezTo>
                  <a:cubicBezTo>
                    <a:pt x="21524" y="16845"/>
                    <a:pt x="21526" y="16899"/>
                    <a:pt x="21559" y="16933"/>
                  </a:cubicBezTo>
                  <a:cubicBezTo>
                    <a:pt x="21575" y="16949"/>
                    <a:pt x="21598" y="16957"/>
                    <a:pt x="21620" y="16957"/>
                  </a:cubicBezTo>
                  <a:cubicBezTo>
                    <a:pt x="21641" y="16957"/>
                    <a:pt x="21664" y="16949"/>
                    <a:pt x="21681" y="16931"/>
                  </a:cubicBezTo>
                  <a:cubicBezTo>
                    <a:pt x="21761" y="16848"/>
                    <a:pt x="21841" y="16762"/>
                    <a:pt x="21917" y="16673"/>
                  </a:cubicBezTo>
                  <a:cubicBezTo>
                    <a:pt x="21947" y="16638"/>
                    <a:pt x="21944" y="16584"/>
                    <a:pt x="21907" y="16553"/>
                  </a:cubicBezTo>
                  <a:cubicBezTo>
                    <a:pt x="21891" y="16540"/>
                    <a:pt x="21871" y="16533"/>
                    <a:pt x="21851" y="16533"/>
                  </a:cubicBezTo>
                  <a:close/>
                  <a:moveTo>
                    <a:pt x="9271" y="16604"/>
                  </a:moveTo>
                  <a:cubicBezTo>
                    <a:pt x="9254" y="16604"/>
                    <a:pt x="9238" y="16609"/>
                    <a:pt x="9223" y="16619"/>
                  </a:cubicBezTo>
                  <a:cubicBezTo>
                    <a:pt x="9135" y="16678"/>
                    <a:pt x="9045" y="16741"/>
                    <a:pt x="8960" y="16805"/>
                  </a:cubicBezTo>
                  <a:lnTo>
                    <a:pt x="8939" y="16822"/>
                  </a:lnTo>
                  <a:cubicBezTo>
                    <a:pt x="8901" y="16851"/>
                    <a:pt x="8894" y="16904"/>
                    <a:pt x="8923" y="16942"/>
                  </a:cubicBezTo>
                  <a:cubicBezTo>
                    <a:pt x="8939" y="16965"/>
                    <a:pt x="8965" y="16976"/>
                    <a:pt x="8991" y="16976"/>
                  </a:cubicBezTo>
                  <a:cubicBezTo>
                    <a:pt x="9010" y="16976"/>
                    <a:pt x="9027" y="16970"/>
                    <a:pt x="9043" y="16958"/>
                  </a:cubicBezTo>
                  <a:lnTo>
                    <a:pt x="9064" y="16942"/>
                  </a:lnTo>
                  <a:cubicBezTo>
                    <a:pt x="9146" y="16880"/>
                    <a:pt x="9232" y="16819"/>
                    <a:pt x="9319" y="16762"/>
                  </a:cubicBezTo>
                  <a:cubicBezTo>
                    <a:pt x="9357" y="16736"/>
                    <a:pt x="9368" y="16683"/>
                    <a:pt x="9343" y="16643"/>
                  </a:cubicBezTo>
                  <a:cubicBezTo>
                    <a:pt x="9326" y="16618"/>
                    <a:pt x="9298" y="16604"/>
                    <a:pt x="9271" y="16604"/>
                  </a:cubicBezTo>
                  <a:close/>
                  <a:moveTo>
                    <a:pt x="15413" y="16846"/>
                  </a:moveTo>
                  <a:cubicBezTo>
                    <a:pt x="15383" y="16846"/>
                    <a:pt x="15354" y="16861"/>
                    <a:pt x="15338" y="16888"/>
                  </a:cubicBezTo>
                  <a:cubicBezTo>
                    <a:pt x="15314" y="16930"/>
                    <a:pt x="15327" y="16982"/>
                    <a:pt x="15369" y="17007"/>
                  </a:cubicBezTo>
                  <a:lnTo>
                    <a:pt x="15663" y="17181"/>
                  </a:lnTo>
                  <a:cubicBezTo>
                    <a:pt x="15678" y="17189"/>
                    <a:pt x="15692" y="17194"/>
                    <a:pt x="15707" y="17194"/>
                  </a:cubicBezTo>
                  <a:cubicBezTo>
                    <a:pt x="15737" y="17194"/>
                    <a:pt x="15766" y="17178"/>
                    <a:pt x="15782" y="17151"/>
                  </a:cubicBezTo>
                  <a:cubicBezTo>
                    <a:pt x="15806" y="17111"/>
                    <a:pt x="15791" y="17058"/>
                    <a:pt x="15751" y="17034"/>
                  </a:cubicBezTo>
                  <a:lnTo>
                    <a:pt x="15455" y="16858"/>
                  </a:lnTo>
                  <a:cubicBezTo>
                    <a:pt x="15442" y="16850"/>
                    <a:pt x="15427" y="16846"/>
                    <a:pt x="15413" y="16846"/>
                  </a:cubicBezTo>
                  <a:close/>
                  <a:moveTo>
                    <a:pt x="21239" y="17134"/>
                  </a:moveTo>
                  <a:cubicBezTo>
                    <a:pt x="21220" y="17134"/>
                    <a:pt x="21201" y="17141"/>
                    <a:pt x="21185" y="17154"/>
                  </a:cubicBezTo>
                  <a:cubicBezTo>
                    <a:pt x="21098" y="17226"/>
                    <a:pt x="21009" y="17296"/>
                    <a:pt x="20919" y="17360"/>
                  </a:cubicBezTo>
                  <a:cubicBezTo>
                    <a:pt x="20880" y="17389"/>
                    <a:pt x="20871" y="17442"/>
                    <a:pt x="20898" y="17481"/>
                  </a:cubicBezTo>
                  <a:cubicBezTo>
                    <a:pt x="20916" y="17505"/>
                    <a:pt x="20941" y="17517"/>
                    <a:pt x="20969" y="17517"/>
                  </a:cubicBezTo>
                  <a:cubicBezTo>
                    <a:pt x="20986" y="17517"/>
                    <a:pt x="21004" y="17511"/>
                    <a:pt x="21018" y="17500"/>
                  </a:cubicBezTo>
                  <a:cubicBezTo>
                    <a:pt x="21113" y="17432"/>
                    <a:pt x="21206" y="17360"/>
                    <a:pt x="21295" y="17287"/>
                  </a:cubicBezTo>
                  <a:cubicBezTo>
                    <a:pt x="21332" y="17256"/>
                    <a:pt x="21337" y="17202"/>
                    <a:pt x="21306" y="17165"/>
                  </a:cubicBezTo>
                  <a:cubicBezTo>
                    <a:pt x="21289" y="17145"/>
                    <a:pt x="21264" y="17134"/>
                    <a:pt x="21239" y="17134"/>
                  </a:cubicBezTo>
                  <a:close/>
                  <a:moveTo>
                    <a:pt x="8597" y="17136"/>
                  </a:moveTo>
                  <a:cubicBezTo>
                    <a:pt x="8576" y="17136"/>
                    <a:pt x="8556" y="17144"/>
                    <a:pt x="8539" y="17159"/>
                  </a:cubicBezTo>
                  <a:cubicBezTo>
                    <a:pt x="8457" y="17234"/>
                    <a:pt x="8374" y="17316"/>
                    <a:pt x="8289" y="17400"/>
                  </a:cubicBezTo>
                  <a:cubicBezTo>
                    <a:pt x="8256" y="17434"/>
                    <a:pt x="8256" y="17489"/>
                    <a:pt x="8291" y="17522"/>
                  </a:cubicBezTo>
                  <a:cubicBezTo>
                    <a:pt x="8307" y="17538"/>
                    <a:pt x="8329" y="17548"/>
                    <a:pt x="8350" y="17548"/>
                  </a:cubicBezTo>
                  <a:cubicBezTo>
                    <a:pt x="8372" y="17548"/>
                    <a:pt x="8395" y="17538"/>
                    <a:pt x="8411" y="17522"/>
                  </a:cubicBezTo>
                  <a:cubicBezTo>
                    <a:pt x="8494" y="17439"/>
                    <a:pt x="8576" y="17359"/>
                    <a:pt x="8656" y="17285"/>
                  </a:cubicBezTo>
                  <a:cubicBezTo>
                    <a:pt x="8691" y="17253"/>
                    <a:pt x="8693" y="17199"/>
                    <a:pt x="8661" y="17163"/>
                  </a:cubicBezTo>
                  <a:cubicBezTo>
                    <a:pt x="8644" y="17146"/>
                    <a:pt x="8620" y="17136"/>
                    <a:pt x="8597" y="17136"/>
                  </a:cubicBezTo>
                  <a:close/>
                  <a:moveTo>
                    <a:pt x="16152" y="17282"/>
                  </a:moveTo>
                  <a:cubicBezTo>
                    <a:pt x="16122" y="17282"/>
                    <a:pt x="16093" y="17297"/>
                    <a:pt x="16078" y="17325"/>
                  </a:cubicBezTo>
                  <a:cubicBezTo>
                    <a:pt x="16054" y="17367"/>
                    <a:pt x="16068" y="17418"/>
                    <a:pt x="16110" y="17442"/>
                  </a:cubicBezTo>
                  <a:cubicBezTo>
                    <a:pt x="16209" y="17500"/>
                    <a:pt x="16310" y="17556"/>
                    <a:pt x="16411" y="17610"/>
                  </a:cubicBezTo>
                  <a:cubicBezTo>
                    <a:pt x="16426" y="17617"/>
                    <a:pt x="16438" y="17621"/>
                    <a:pt x="16453" y="17621"/>
                  </a:cubicBezTo>
                  <a:cubicBezTo>
                    <a:pt x="16483" y="17621"/>
                    <a:pt x="16512" y="17604"/>
                    <a:pt x="16528" y="17575"/>
                  </a:cubicBezTo>
                  <a:cubicBezTo>
                    <a:pt x="16550" y="17533"/>
                    <a:pt x="16534" y="17482"/>
                    <a:pt x="16493" y="17458"/>
                  </a:cubicBezTo>
                  <a:cubicBezTo>
                    <a:pt x="16394" y="17405"/>
                    <a:pt x="16294" y="17349"/>
                    <a:pt x="16195" y="17293"/>
                  </a:cubicBezTo>
                  <a:cubicBezTo>
                    <a:pt x="16181" y="17285"/>
                    <a:pt x="16166" y="17282"/>
                    <a:pt x="16152" y="17282"/>
                  </a:cubicBezTo>
                  <a:close/>
                  <a:moveTo>
                    <a:pt x="28247" y="17122"/>
                  </a:moveTo>
                  <a:cubicBezTo>
                    <a:pt x="28200" y="17122"/>
                    <a:pt x="28162" y="17160"/>
                    <a:pt x="28162" y="17207"/>
                  </a:cubicBezTo>
                  <a:cubicBezTo>
                    <a:pt x="28160" y="17231"/>
                    <a:pt x="28160" y="17255"/>
                    <a:pt x="28160" y="17279"/>
                  </a:cubicBezTo>
                  <a:cubicBezTo>
                    <a:pt x="28160" y="17362"/>
                    <a:pt x="28162" y="17445"/>
                    <a:pt x="28167" y="17525"/>
                  </a:cubicBezTo>
                  <a:lnTo>
                    <a:pt x="28168" y="17556"/>
                  </a:lnTo>
                  <a:cubicBezTo>
                    <a:pt x="28170" y="17602"/>
                    <a:pt x="28208" y="17637"/>
                    <a:pt x="28253" y="17637"/>
                  </a:cubicBezTo>
                  <a:lnTo>
                    <a:pt x="28258" y="17637"/>
                  </a:lnTo>
                  <a:cubicBezTo>
                    <a:pt x="28306" y="17634"/>
                    <a:pt x="28341" y="17594"/>
                    <a:pt x="28339" y="17548"/>
                  </a:cubicBezTo>
                  <a:lnTo>
                    <a:pt x="28338" y="17517"/>
                  </a:lnTo>
                  <a:cubicBezTo>
                    <a:pt x="28335" y="17439"/>
                    <a:pt x="28331" y="17359"/>
                    <a:pt x="28331" y="17279"/>
                  </a:cubicBezTo>
                  <a:cubicBezTo>
                    <a:pt x="28331" y="17256"/>
                    <a:pt x="28333" y="17232"/>
                    <a:pt x="28333" y="17210"/>
                  </a:cubicBezTo>
                  <a:cubicBezTo>
                    <a:pt x="28333" y="17162"/>
                    <a:pt x="28296" y="17123"/>
                    <a:pt x="28248" y="17122"/>
                  </a:cubicBezTo>
                  <a:close/>
                  <a:moveTo>
                    <a:pt x="20533" y="17621"/>
                  </a:moveTo>
                  <a:cubicBezTo>
                    <a:pt x="20519" y="17621"/>
                    <a:pt x="20505" y="17625"/>
                    <a:pt x="20491" y="17633"/>
                  </a:cubicBezTo>
                  <a:cubicBezTo>
                    <a:pt x="20394" y="17687"/>
                    <a:pt x="20291" y="17738"/>
                    <a:pt x="20192" y="17785"/>
                  </a:cubicBezTo>
                  <a:cubicBezTo>
                    <a:pt x="20149" y="17806"/>
                    <a:pt x="20129" y="17855"/>
                    <a:pt x="20149" y="17898"/>
                  </a:cubicBezTo>
                  <a:cubicBezTo>
                    <a:pt x="20163" y="17930"/>
                    <a:pt x="20195" y="17948"/>
                    <a:pt x="20227" y="17948"/>
                  </a:cubicBezTo>
                  <a:cubicBezTo>
                    <a:pt x="20240" y="17948"/>
                    <a:pt x="20251" y="17946"/>
                    <a:pt x="20262" y="17942"/>
                  </a:cubicBezTo>
                  <a:cubicBezTo>
                    <a:pt x="20368" y="17894"/>
                    <a:pt x="20472" y="17839"/>
                    <a:pt x="20576" y="17782"/>
                  </a:cubicBezTo>
                  <a:cubicBezTo>
                    <a:pt x="20616" y="17759"/>
                    <a:pt x="20632" y="17706"/>
                    <a:pt x="20608" y="17665"/>
                  </a:cubicBezTo>
                  <a:cubicBezTo>
                    <a:pt x="20593" y="17637"/>
                    <a:pt x="20564" y="17621"/>
                    <a:pt x="20533" y="17621"/>
                  </a:cubicBezTo>
                  <a:close/>
                  <a:moveTo>
                    <a:pt x="16913" y="17680"/>
                  </a:moveTo>
                  <a:cubicBezTo>
                    <a:pt x="16880" y="17680"/>
                    <a:pt x="16849" y="17699"/>
                    <a:pt x="16835" y="17730"/>
                  </a:cubicBezTo>
                  <a:cubicBezTo>
                    <a:pt x="16815" y="17774"/>
                    <a:pt x="16834" y="17825"/>
                    <a:pt x="16877" y="17844"/>
                  </a:cubicBezTo>
                  <a:cubicBezTo>
                    <a:pt x="16986" y="17895"/>
                    <a:pt x="17093" y="17942"/>
                    <a:pt x="17196" y="17983"/>
                  </a:cubicBezTo>
                  <a:cubicBezTo>
                    <a:pt x="17207" y="17987"/>
                    <a:pt x="17217" y="17990"/>
                    <a:pt x="17228" y="17990"/>
                  </a:cubicBezTo>
                  <a:cubicBezTo>
                    <a:pt x="17261" y="17990"/>
                    <a:pt x="17293" y="17969"/>
                    <a:pt x="17308" y="17935"/>
                  </a:cubicBezTo>
                  <a:cubicBezTo>
                    <a:pt x="17325" y="17890"/>
                    <a:pt x="17305" y="17841"/>
                    <a:pt x="17260" y="17823"/>
                  </a:cubicBezTo>
                  <a:cubicBezTo>
                    <a:pt x="17159" y="17783"/>
                    <a:pt x="17055" y="17738"/>
                    <a:pt x="16949" y="17689"/>
                  </a:cubicBezTo>
                  <a:cubicBezTo>
                    <a:pt x="16937" y="17683"/>
                    <a:pt x="16925" y="17680"/>
                    <a:pt x="16913" y="17680"/>
                  </a:cubicBezTo>
                  <a:close/>
                  <a:moveTo>
                    <a:pt x="7998" y="17751"/>
                  </a:moveTo>
                  <a:cubicBezTo>
                    <a:pt x="7974" y="17751"/>
                    <a:pt x="7951" y="17761"/>
                    <a:pt x="7934" y="17780"/>
                  </a:cubicBezTo>
                  <a:cubicBezTo>
                    <a:pt x="7858" y="17866"/>
                    <a:pt x="7782" y="17953"/>
                    <a:pt x="7708" y="18041"/>
                  </a:cubicBezTo>
                  <a:cubicBezTo>
                    <a:pt x="7676" y="18076"/>
                    <a:pt x="7681" y="18131"/>
                    <a:pt x="7717" y="18163"/>
                  </a:cubicBezTo>
                  <a:cubicBezTo>
                    <a:pt x="7734" y="18175"/>
                    <a:pt x="7753" y="18182"/>
                    <a:pt x="7772" y="18182"/>
                  </a:cubicBezTo>
                  <a:cubicBezTo>
                    <a:pt x="7798" y="18182"/>
                    <a:pt x="7822" y="18172"/>
                    <a:pt x="7838" y="18151"/>
                  </a:cubicBezTo>
                  <a:cubicBezTo>
                    <a:pt x="7913" y="18065"/>
                    <a:pt x="7987" y="17979"/>
                    <a:pt x="8062" y="17894"/>
                  </a:cubicBezTo>
                  <a:cubicBezTo>
                    <a:pt x="8094" y="17858"/>
                    <a:pt x="8091" y="17804"/>
                    <a:pt x="8055" y="17774"/>
                  </a:cubicBezTo>
                  <a:cubicBezTo>
                    <a:pt x="8039" y="17759"/>
                    <a:pt x="8019" y="17751"/>
                    <a:pt x="7998" y="17751"/>
                  </a:cubicBezTo>
                  <a:close/>
                  <a:moveTo>
                    <a:pt x="19747" y="17962"/>
                  </a:moveTo>
                  <a:cubicBezTo>
                    <a:pt x="19738" y="17962"/>
                    <a:pt x="19730" y="17963"/>
                    <a:pt x="19721" y="17966"/>
                  </a:cubicBezTo>
                  <a:cubicBezTo>
                    <a:pt x="19614" y="17999"/>
                    <a:pt x="19503" y="18028"/>
                    <a:pt x="19396" y="18051"/>
                  </a:cubicBezTo>
                  <a:cubicBezTo>
                    <a:pt x="19350" y="18060"/>
                    <a:pt x="19321" y="18107"/>
                    <a:pt x="19330" y="18153"/>
                  </a:cubicBezTo>
                  <a:cubicBezTo>
                    <a:pt x="19338" y="18193"/>
                    <a:pt x="19374" y="18220"/>
                    <a:pt x="19414" y="18220"/>
                  </a:cubicBezTo>
                  <a:cubicBezTo>
                    <a:pt x="19420" y="18220"/>
                    <a:pt x="19426" y="18220"/>
                    <a:pt x="19431" y="18219"/>
                  </a:cubicBezTo>
                  <a:cubicBezTo>
                    <a:pt x="19545" y="18195"/>
                    <a:pt x="19659" y="18164"/>
                    <a:pt x="19772" y="18129"/>
                  </a:cubicBezTo>
                  <a:cubicBezTo>
                    <a:pt x="19817" y="18116"/>
                    <a:pt x="19843" y="18068"/>
                    <a:pt x="19828" y="18022"/>
                  </a:cubicBezTo>
                  <a:cubicBezTo>
                    <a:pt x="19817" y="17985"/>
                    <a:pt x="19783" y="17962"/>
                    <a:pt x="19747" y="17962"/>
                  </a:cubicBezTo>
                  <a:close/>
                  <a:moveTo>
                    <a:pt x="17715" y="17983"/>
                  </a:moveTo>
                  <a:cubicBezTo>
                    <a:pt x="17678" y="17983"/>
                    <a:pt x="17644" y="18008"/>
                    <a:pt x="17633" y="18046"/>
                  </a:cubicBezTo>
                  <a:cubicBezTo>
                    <a:pt x="17620" y="18092"/>
                    <a:pt x="17646" y="18139"/>
                    <a:pt x="17692" y="18151"/>
                  </a:cubicBezTo>
                  <a:cubicBezTo>
                    <a:pt x="17806" y="18185"/>
                    <a:pt x="17921" y="18211"/>
                    <a:pt x="18033" y="18233"/>
                  </a:cubicBezTo>
                  <a:cubicBezTo>
                    <a:pt x="18038" y="18233"/>
                    <a:pt x="18044" y="18235"/>
                    <a:pt x="18049" y="18235"/>
                  </a:cubicBezTo>
                  <a:cubicBezTo>
                    <a:pt x="18089" y="18235"/>
                    <a:pt x="18126" y="18206"/>
                    <a:pt x="18134" y="18164"/>
                  </a:cubicBezTo>
                  <a:cubicBezTo>
                    <a:pt x="18142" y="18118"/>
                    <a:pt x="18112" y="18073"/>
                    <a:pt x="18065" y="18063"/>
                  </a:cubicBezTo>
                  <a:cubicBezTo>
                    <a:pt x="17958" y="18044"/>
                    <a:pt x="17848" y="18017"/>
                    <a:pt x="17739" y="17987"/>
                  </a:cubicBezTo>
                  <a:cubicBezTo>
                    <a:pt x="17731" y="17984"/>
                    <a:pt x="17723" y="17983"/>
                    <a:pt x="17715" y="17983"/>
                  </a:cubicBezTo>
                  <a:close/>
                  <a:moveTo>
                    <a:pt x="18904" y="18119"/>
                  </a:moveTo>
                  <a:cubicBezTo>
                    <a:pt x="18902" y="18119"/>
                    <a:pt x="18900" y="18119"/>
                    <a:pt x="18898" y="18119"/>
                  </a:cubicBezTo>
                  <a:cubicBezTo>
                    <a:pt x="18830" y="18123"/>
                    <a:pt x="18763" y="18125"/>
                    <a:pt x="18695" y="18125"/>
                  </a:cubicBezTo>
                  <a:cubicBezTo>
                    <a:pt x="18652" y="18125"/>
                    <a:pt x="18608" y="18125"/>
                    <a:pt x="18563" y="18123"/>
                  </a:cubicBezTo>
                  <a:cubicBezTo>
                    <a:pt x="18562" y="18123"/>
                    <a:pt x="18562" y="18123"/>
                    <a:pt x="18561" y="18123"/>
                  </a:cubicBezTo>
                  <a:cubicBezTo>
                    <a:pt x="18518" y="18123"/>
                    <a:pt x="18477" y="18159"/>
                    <a:pt x="18475" y="18204"/>
                  </a:cubicBezTo>
                  <a:cubicBezTo>
                    <a:pt x="18472" y="18252"/>
                    <a:pt x="18509" y="18292"/>
                    <a:pt x="18557" y="18294"/>
                  </a:cubicBezTo>
                  <a:cubicBezTo>
                    <a:pt x="18603" y="18296"/>
                    <a:pt x="18650" y="18297"/>
                    <a:pt x="18696" y="18297"/>
                  </a:cubicBezTo>
                  <a:cubicBezTo>
                    <a:pt x="18767" y="18297"/>
                    <a:pt x="18839" y="18296"/>
                    <a:pt x="18909" y="18291"/>
                  </a:cubicBezTo>
                  <a:cubicBezTo>
                    <a:pt x="18957" y="18288"/>
                    <a:pt x="18992" y="18246"/>
                    <a:pt x="18989" y="18200"/>
                  </a:cubicBezTo>
                  <a:cubicBezTo>
                    <a:pt x="18988" y="18153"/>
                    <a:pt x="18949" y="18119"/>
                    <a:pt x="18904" y="18119"/>
                  </a:cubicBezTo>
                  <a:close/>
                  <a:moveTo>
                    <a:pt x="28308" y="17977"/>
                  </a:moveTo>
                  <a:cubicBezTo>
                    <a:pt x="28304" y="17977"/>
                    <a:pt x="28299" y="17978"/>
                    <a:pt x="28295" y="17979"/>
                  </a:cubicBezTo>
                  <a:cubicBezTo>
                    <a:pt x="28248" y="17987"/>
                    <a:pt x="28216" y="18030"/>
                    <a:pt x="28223" y="18078"/>
                  </a:cubicBezTo>
                  <a:cubicBezTo>
                    <a:pt x="28240" y="18190"/>
                    <a:pt x="28263" y="18305"/>
                    <a:pt x="28288" y="18419"/>
                  </a:cubicBezTo>
                  <a:cubicBezTo>
                    <a:pt x="28298" y="18459"/>
                    <a:pt x="28333" y="18486"/>
                    <a:pt x="28371" y="18486"/>
                  </a:cubicBezTo>
                  <a:cubicBezTo>
                    <a:pt x="28378" y="18486"/>
                    <a:pt x="28384" y="18486"/>
                    <a:pt x="28391" y="18485"/>
                  </a:cubicBezTo>
                  <a:cubicBezTo>
                    <a:pt x="28437" y="18473"/>
                    <a:pt x="28466" y="18428"/>
                    <a:pt x="28456" y="18382"/>
                  </a:cubicBezTo>
                  <a:cubicBezTo>
                    <a:pt x="28431" y="18272"/>
                    <a:pt x="28410" y="18159"/>
                    <a:pt x="28392" y="18051"/>
                  </a:cubicBezTo>
                  <a:cubicBezTo>
                    <a:pt x="28387" y="18009"/>
                    <a:pt x="28350" y="17977"/>
                    <a:pt x="28308" y="17977"/>
                  </a:cubicBezTo>
                  <a:close/>
                  <a:moveTo>
                    <a:pt x="7441" y="18405"/>
                  </a:moveTo>
                  <a:cubicBezTo>
                    <a:pt x="7416" y="18405"/>
                    <a:pt x="7392" y="18416"/>
                    <a:pt x="7375" y="18437"/>
                  </a:cubicBezTo>
                  <a:lnTo>
                    <a:pt x="7155" y="18701"/>
                  </a:lnTo>
                  <a:cubicBezTo>
                    <a:pt x="7125" y="18738"/>
                    <a:pt x="7130" y="18792"/>
                    <a:pt x="7167" y="18822"/>
                  </a:cubicBezTo>
                  <a:cubicBezTo>
                    <a:pt x="7183" y="18835"/>
                    <a:pt x="7202" y="18842"/>
                    <a:pt x="7221" y="18842"/>
                  </a:cubicBezTo>
                  <a:cubicBezTo>
                    <a:pt x="7247" y="18842"/>
                    <a:pt x="7271" y="18832"/>
                    <a:pt x="7287" y="18811"/>
                  </a:cubicBezTo>
                  <a:lnTo>
                    <a:pt x="7508" y="18547"/>
                  </a:lnTo>
                  <a:cubicBezTo>
                    <a:pt x="7538" y="18510"/>
                    <a:pt x="7533" y="18456"/>
                    <a:pt x="7497" y="18425"/>
                  </a:cubicBezTo>
                  <a:cubicBezTo>
                    <a:pt x="7480" y="18412"/>
                    <a:pt x="7461" y="18405"/>
                    <a:pt x="7441" y="18405"/>
                  </a:cubicBezTo>
                  <a:close/>
                  <a:moveTo>
                    <a:pt x="28509" y="18811"/>
                  </a:moveTo>
                  <a:cubicBezTo>
                    <a:pt x="28500" y="18811"/>
                    <a:pt x="28491" y="18813"/>
                    <a:pt x="28482" y="18816"/>
                  </a:cubicBezTo>
                  <a:cubicBezTo>
                    <a:pt x="28436" y="18829"/>
                    <a:pt x="28412" y="18878"/>
                    <a:pt x="28426" y="18923"/>
                  </a:cubicBezTo>
                  <a:cubicBezTo>
                    <a:pt x="28461" y="19031"/>
                    <a:pt x="28500" y="19143"/>
                    <a:pt x="28543" y="19252"/>
                  </a:cubicBezTo>
                  <a:cubicBezTo>
                    <a:pt x="28556" y="19287"/>
                    <a:pt x="28588" y="19308"/>
                    <a:pt x="28623" y="19308"/>
                  </a:cubicBezTo>
                  <a:cubicBezTo>
                    <a:pt x="28633" y="19308"/>
                    <a:pt x="28644" y="19306"/>
                    <a:pt x="28653" y="19301"/>
                  </a:cubicBezTo>
                  <a:cubicBezTo>
                    <a:pt x="28697" y="19284"/>
                    <a:pt x="28719" y="19234"/>
                    <a:pt x="28703" y="19191"/>
                  </a:cubicBezTo>
                  <a:cubicBezTo>
                    <a:pt x="28661" y="19083"/>
                    <a:pt x="28623" y="18976"/>
                    <a:pt x="28589" y="18870"/>
                  </a:cubicBezTo>
                  <a:cubicBezTo>
                    <a:pt x="28578" y="18835"/>
                    <a:pt x="28545" y="18811"/>
                    <a:pt x="28509" y="18811"/>
                  </a:cubicBezTo>
                  <a:close/>
                  <a:moveTo>
                    <a:pt x="6888" y="19063"/>
                  </a:moveTo>
                  <a:cubicBezTo>
                    <a:pt x="6864" y="19063"/>
                    <a:pt x="6840" y="19072"/>
                    <a:pt x="6822" y="19091"/>
                  </a:cubicBezTo>
                  <a:cubicBezTo>
                    <a:pt x="6749" y="19178"/>
                    <a:pt x="6672" y="19263"/>
                    <a:pt x="6595" y="19346"/>
                  </a:cubicBezTo>
                  <a:cubicBezTo>
                    <a:pt x="6563" y="19381"/>
                    <a:pt x="6565" y="19436"/>
                    <a:pt x="6600" y="19468"/>
                  </a:cubicBezTo>
                  <a:cubicBezTo>
                    <a:pt x="6616" y="19482"/>
                    <a:pt x="6637" y="19490"/>
                    <a:pt x="6657" y="19490"/>
                  </a:cubicBezTo>
                  <a:cubicBezTo>
                    <a:pt x="6681" y="19490"/>
                    <a:pt x="6704" y="19481"/>
                    <a:pt x="6721" y="19463"/>
                  </a:cubicBezTo>
                  <a:cubicBezTo>
                    <a:pt x="6800" y="19378"/>
                    <a:pt x="6877" y="19292"/>
                    <a:pt x="6952" y="19205"/>
                  </a:cubicBezTo>
                  <a:cubicBezTo>
                    <a:pt x="6984" y="19170"/>
                    <a:pt x="6979" y="19115"/>
                    <a:pt x="6944" y="19083"/>
                  </a:cubicBezTo>
                  <a:cubicBezTo>
                    <a:pt x="6928" y="19070"/>
                    <a:pt x="6908" y="19063"/>
                    <a:pt x="6888" y="19063"/>
                  </a:cubicBezTo>
                  <a:close/>
                  <a:moveTo>
                    <a:pt x="28825" y="19609"/>
                  </a:moveTo>
                  <a:cubicBezTo>
                    <a:pt x="28813" y="19609"/>
                    <a:pt x="28801" y="19611"/>
                    <a:pt x="28789" y="19617"/>
                  </a:cubicBezTo>
                  <a:cubicBezTo>
                    <a:pt x="28746" y="19637"/>
                    <a:pt x="28727" y="19689"/>
                    <a:pt x="28748" y="19732"/>
                  </a:cubicBezTo>
                  <a:cubicBezTo>
                    <a:pt x="28796" y="19834"/>
                    <a:pt x="28849" y="19939"/>
                    <a:pt x="28903" y="20043"/>
                  </a:cubicBezTo>
                  <a:cubicBezTo>
                    <a:pt x="28918" y="20071"/>
                    <a:pt x="28948" y="20089"/>
                    <a:pt x="28978" y="20089"/>
                  </a:cubicBezTo>
                  <a:cubicBezTo>
                    <a:pt x="28993" y="20089"/>
                    <a:pt x="29006" y="20086"/>
                    <a:pt x="29018" y="20079"/>
                  </a:cubicBezTo>
                  <a:cubicBezTo>
                    <a:pt x="29060" y="20057"/>
                    <a:pt x="29076" y="20006"/>
                    <a:pt x="29055" y="19963"/>
                  </a:cubicBezTo>
                  <a:cubicBezTo>
                    <a:pt x="29001" y="19862"/>
                    <a:pt x="28950" y="19759"/>
                    <a:pt x="28903" y="19658"/>
                  </a:cubicBezTo>
                  <a:cubicBezTo>
                    <a:pt x="28888" y="19627"/>
                    <a:pt x="28857" y="19609"/>
                    <a:pt x="28825" y="19609"/>
                  </a:cubicBezTo>
                  <a:close/>
                  <a:moveTo>
                    <a:pt x="6298" y="19687"/>
                  </a:moveTo>
                  <a:cubicBezTo>
                    <a:pt x="6277" y="19687"/>
                    <a:pt x="6255" y="19695"/>
                    <a:pt x="6238" y="19711"/>
                  </a:cubicBezTo>
                  <a:cubicBezTo>
                    <a:pt x="6159" y="19788"/>
                    <a:pt x="6075" y="19865"/>
                    <a:pt x="5988" y="19942"/>
                  </a:cubicBezTo>
                  <a:cubicBezTo>
                    <a:pt x="5953" y="19972"/>
                    <a:pt x="5950" y="20027"/>
                    <a:pt x="5980" y="20062"/>
                  </a:cubicBezTo>
                  <a:cubicBezTo>
                    <a:pt x="5998" y="20081"/>
                    <a:pt x="6022" y="20092"/>
                    <a:pt x="6046" y="20092"/>
                  </a:cubicBezTo>
                  <a:cubicBezTo>
                    <a:pt x="6065" y="20092"/>
                    <a:pt x="6086" y="20084"/>
                    <a:pt x="6102" y="20070"/>
                  </a:cubicBezTo>
                  <a:cubicBezTo>
                    <a:pt x="6190" y="19991"/>
                    <a:pt x="6276" y="19913"/>
                    <a:pt x="6358" y="19834"/>
                  </a:cubicBezTo>
                  <a:cubicBezTo>
                    <a:pt x="6392" y="19802"/>
                    <a:pt x="6393" y="19748"/>
                    <a:pt x="6360" y="19713"/>
                  </a:cubicBezTo>
                  <a:cubicBezTo>
                    <a:pt x="6343" y="19696"/>
                    <a:pt x="6321" y="19687"/>
                    <a:pt x="6298" y="19687"/>
                  </a:cubicBezTo>
                  <a:close/>
                  <a:moveTo>
                    <a:pt x="5648" y="20249"/>
                  </a:moveTo>
                  <a:cubicBezTo>
                    <a:pt x="5630" y="20249"/>
                    <a:pt x="5611" y="20255"/>
                    <a:pt x="5596" y="20267"/>
                  </a:cubicBezTo>
                  <a:cubicBezTo>
                    <a:pt x="5506" y="20337"/>
                    <a:pt x="5416" y="20406"/>
                    <a:pt x="5323" y="20473"/>
                  </a:cubicBezTo>
                  <a:cubicBezTo>
                    <a:pt x="5285" y="20502"/>
                    <a:pt x="5279" y="20557"/>
                    <a:pt x="5306" y="20593"/>
                  </a:cubicBezTo>
                  <a:cubicBezTo>
                    <a:pt x="5323" y="20618"/>
                    <a:pt x="5349" y="20629"/>
                    <a:pt x="5375" y="20629"/>
                  </a:cubicBezTo>
                  <a:cubicBezTo>
                    <a:pt x="5392" y="20629"/>
                    <a:pt x="5412" y="20624"/>
                    <a:pt x="5426" y="20613"/>
                  </a:cubicBezTo>
                  <a:cubicBezTo>
                    <a:pt x="5519" y="20544"/>
                    <a:pt x="5612" y="20473"/>
                    <a:pt x="5701" y="20403"/>
                  </a:cubicBezTo>
                  <a:cubicBezTo>
                    <a:pt x="5738" y="20373"/>
                    <a:pt x="5746" y="20320"/>
                    <a:pt x="5716" y="20281"/>
                  </a:cubicBezTo>
                  <a:cubicBezTo>
                    <a:pt x="5699" y="20260"/>
                    <a:pt x="5674" y="20249"/>
                    <a:pt x="5648" y="20249"/>
                  </a:cubicBezTo>
                  <a:close/>
                  <a:moveTo>
                    <a:pt x="29232" y="20367"/>
                  </a:moveTo>
                  <a:cubicBezTo>
                    <a:pt x="29217" y="20367"/>
                    <a:pt x="29202" y="20371"/>
                    <a:pt x="29188" y="20379"/>
                  </a:cubicBezTo>
                  <a:cubicBezTo>
                    <a:pt x="29147" y="20403"/>
                    <a:pt x="29134" y="20456"/>
                    <a:pt x="29158" y="20496"/>
                  </a:cubicBezTo>
                  <a:cubicBezTo>
                    <a:pt x="29217" y="20595"/>
                    <a:pt x="29278" y="20693"/>
                    <a:pt x="29340" y="20790"/>
                  </a:cubicBezTo>
                  <a:cubicBezTo>
                    <a:pt x="29356" y="20816"/>
                    <a:pt x="29385" y="20830"/>
                    <a:pt x="29412" y="20830"/>
                  </a:cubicBezTo>
                  <a:cubicBezTo>
                    <a:pt x="29428" y="20830"/>
                    <a:pt x="29444" y="20826"/>
                    <a:pt x="29459" y="20816"/>
                  </a:cubicBezTo>
                  <a:cubicBezTo>
                    <a:pt x="29499" y="20790"/>
                    <a:pt x="29510" y="20738"/>
                    <a:pt x="29484" y="20698"/>
                  </a:cubicBezTo>
                  <a:cubicBezTo>
                    <a:pt x="29424" y="20601"/>
                    <a:pt x="29363" y="20505"/>
                    <a:pt x="29305" y="20408"/>
                  </a:cubicBezTo>
                  <a:cubicBezTo>
                    <a:pt x="29289" y="20381"/>
                    <a:pt x="29261" y="20367"/>
                    <a:pt x="29232" y="20367"/>
                  </a:cubicBezTo>
                  <a:close/>
                  <a:moveTo>
                    <a:pt x="4956" y="20756"/>
                  </a:moveTo>
                  <a:cubicBezTo>
                    <a:pt x="4939" y="20756"/>
                    <a:pt x="4922" y="20761"/>
                    <a:pt x="4907" y="20771"/>
                  </a:cubicBezTo>
                  <a:cubicBezTo>
                    <a:pt x="4813" y="20835"/>
                    <a:pt x="4718" y="20899"/>
                    <a:pt x="4624" y="20963"/>
                  </a:cubicBezTo>
                  <a:cubicBezTo>
                    <a:pt x="4584" y="20989"/>
                    <a:pt x="4572" y="21042"/>
                    <a:pt x="4600" y="21082"/>
                  </a:cubicBezTo>
                  <a:cubicBezTo>
                    <a:pt x="4616" y="21108"/>
                    <a:pt x="4643" y="21120"/>
                    <a:pt x="4670" y="21120"/>
                  </a:cubicBezTo>
                  <a:cubicBezTo>
                    <a:pt x="4688" y="21120"/>
                    <a:pt x="4704" y="21116"/>
                    <a:pt x="4718" y="21106"/>
                  </a:cubicBezTo>
                  <a:cubicBezTo>
                    <a:pt x="4814" y="21042"/>
                    <a:pt x="4909" y="20978"/>
                    <a:pt x="5005" y="20912"/>
                  </a:cubicBezTo>
                  <a:cubicBezTo>
                    <a:pt x="5043" y="20885"/>
                    <a:pt x="5053" y="20832"/>
                    <a:pt x="5026" y="20794"/>
                  </a:cubicBezTo>
                  <a:cubicBezTo>
                    <a:pt x="5010" y="20769"/>
                    <a:pt x="4983" y="20756"/>
                    <a:pt x="4956" y="20756"/>
                  </a:cubicBezTo>
                  <a:close/>
                  <a:moveTo>
                    <a:pt x="29700" y="21087"/>
                  </a:moveTo>
                  <a:cubicBezTo>
                    <a:pt x="29683" y="21087"/>
                    <a:pt x="29666" y="21092"/>
                    <a:pt x="29651" y="21103"/>
                  </a:cubicBezTo>
                  <a:cubicBezTo>
                    <a:pt x="29613" y="21130"/>
                    <a:pt x="29603" y="21183"/>
                    <a:pt x="29630" y="21223"/>
                  </a:cubicBezTo>
                  <a:cubicBezTo>
                    <a:pt x="29696" y="21316"/>
                    <a:pt x="29763" y="21410"/>
                    <a:pt x="29832" y="21503"/>
                  </a:cubicBezTo>
                  <a:cubicBezTo>
                    <a:pt x="29848" y="21525"/>
                    <a:pt x="29874" y="21538"/>
                    <a:pt x="29901" y="21538"/>
                  </a:cubicBezTo>
                  <a:cubicBezTo>
                    <a:pt x="29918" y="21538"/>
                    <a:pt x="29936" y="21533"/>
                    <a:pt x="29952" y="21522"/>
                  </a:cubicBezTo>
                  <a:cubicBezTo>
                    <a:pt x="29989" y="21493"/>
                    <a:pt x="29998" y="21441"/>
                    <a:pt x="29970" y="21402"/>
                  </a:cubicBezTo>
                  <a:cubicBezTo>
                    <a:pt x="29902" y="21309"/>
                    <a:pt x="29837" y="21216"/>
                    <a:pt x="29771" y="21124"/>
                  </a:cubicBezTo>
                  <a:cubicBezTo>
                    <a:pt x="29754" y="21100"/>
                    <a:pt x="29727" y="21087"/>
                    <a:pt x="29700" y="21087"/>
                  </a:cubicBezTo>
                  <a:close/>
                  <a:moveTo>
                    <a:pt x="4241" y="21231"/>
                  </a:moveTo>
                  <a:cubicBezTo>
                    <a:pt x="4225" y="21231"/>
                    <a:pt x="4208" y="21236"/>
                    <a:pt x="4193" y="21245"/>
                  </a:cubicBezTo>
                  <a:lnTo>
                    <a:pt x="3903" y="21431"/>
                  </a:lnTo>
                  <a:cubicBezTo>
                    <a:pt x="3863" y="21457"/>
                    <a:pt x="3852" y="21509"/>
                    <a:pt x="3877" y="21549"/>
                  </a:cubicBezTo>
                  <a:cubicBezTo>
                    <a:pt x="3895" y="21575"/>
                    <a:pt x="3922" y="21588"/>
                    <a:pt x="3951" y="21588"/>
                  </a:cubicBezTo>
                  <a:cubicBezTo>
                    <a:pt x="3966" y="21588"/>
                    <a:pt x="3982" y="21585"/>
                    <a:pt x="3996" y="21575"/>
                  </a:cubicBezTo>
                  <a:lnTo>
                    <a:pt x="4286" y="21389"/>
                  </a:lnTo>
                  <a:cubicBezTo>
                    <a:pt x="4326" y="21364"/>
                    <a:pt x="4337" y="21309"/>
                    <a:pt x="4311" y="21269"/>
                  </a:cubicBezTo>
                  <a:cubicBezTo>
                    <a:pt x="4295" y="21244"/>
                    <a:pt x="4269" y="21231"/>
                    <a:pt x="4241" y="21231"/>
                  </a:cubicBezTo>
                  <a:close/>
                  <a:moveTo>
                    <a:pt x="3518" y="21696"/>
                  </a:moveTo>
                  <a:cubicBezTo>
                    <a:pt x="3502" y="21696"/>
                    <a:pt x="3485" y="21701"/>
                    <a:pt x="3471" y="21711"/>
                  </a:cubicBezTo>
                  <a:cubicBezTo>
                    <a:pt x="3375" y="21774"/>
                    <a:pt x="3279" y="21836"/>
                    <a:pt x="3183" y="21900"/>
                  </a:cubicBezTo>
                  <a:cubicBezTo>
                    <a:pt x="3142" y="21927"/>
                    <a:pt x="3133" y="21980"/>
                    <a:pt x="3158" y="22020"/>
                  </a:cubicBezTo>
                  <a:cubicBezTo>
                    <a:pt x="3176" y="22044"/>
                    <a:pt x="3203" y="22057"/>
                    <a:pt x="3231" y="22057"/>
                  </a:cubicBezTo>
                  <a:cubicBezTo>
                    <a:pt x="3247" y="22057"/>
                    <a:pt x="3264" y="22052"/>
                    <a:pt x="3279" y="22043"/>
                  </a:cubicBezTo>
                  <a:cubicBezTo>
                    <a:pt x="3373" y="21980"/>
                    <a:pt x="3469" y="21916"/>
                    <a:pt x="3564" y="21854"/>
                  </a:cubicBezTo>
                  <a:cubicBezTo>
                    <a:pt x="3604" y="21828"/>
                    <a:pt x="3615" y="21775"/>
                    <a:pt x="3589" y="21735"/>
                  </a:cubicBezTo>
                  <a:cubicBezTo>
                    <a:pt x="3573" y="21710"/>
                    <a:pt x="3546" y="21696"/>
                    <a:pt x="3518" y="21696"/>
                  </a:cubicBezTo>
                  <a:close/>
                  <a:moveTo>
                    <a:pt x="30211" y="21778"/>
                  </a:moveTo>
                  <a:cubicBezTo>
                    <a:pt x="30192" y="21778"/>
                    <a:pt x="30174" y="21784"/>
                    <a:pt x="30159" y="21796"/>
                  </a:cubicBezTo>
                  <a:cubicBezTo>
                    <a:pt x="30120" y="21825"/>
                    <a:pt x="30114" y="21879"/>
                    <a:pt x="30143" y="21916"/>
                  </a:cubicBezTo>
                  <a:cubicBezTo>
                    <a:pt x="30213" y="22007"/>
                    <a:pt x="30283" y="22099"/>
                    <a:pt x="30356" y="22188"/>
                  </a:cubicBezTo>
                  <a:cubicBezTo>
                    <a:pt x="30373" y="22209"/>
                    <a:pt x="30397" y="22220"/>
                    <a:pt x="30423" y="22220"/>
                  </a:cubicBezTo>
                  <a:cubicBezTo>
                    <a:pt x="30442" y="22220"/>
                    <a:pt x="30461" y="22214"/>
                    <a:pt x="30476" y="22201"/>
                  </a:cubicBezTo>
                  <a:cubicBezTo>
                    <a:pt x="30514" y="22172"/>
                    <a:pt x="30520" y="22118"/>
                    <a:pt x="30490" y="22081"/>
                  </a:cubicBezTo>
                  <a:cubicBezTo>
                    <a:pt x="30420" y="21991"/>
                    <a:pt x="30349" y="21902"/>
                    <a:pt x="30279" y="21812"/>
                  </a:cubicBezTo>
                  <a:cubicBezTo>
                    <a:pt x="30262" y="21790"/>
                    <a:pt x="30236" y="21778"/>
                    <a:pt x="30211" y="21778"/>
                  </a:cubicBezTo>
                  <a:close/>
                  <a:moveTo>
                    <a:pt x="2805" y="22178"/>
                  </a:moveTo>
                  <a:cubicBezTo>
                    <a:pt x="2788" y="22178"/>
                    <a:pt x="2771" y="22183"/>
                    <a:pt x="2757" y="22193"/>
                  </a:cubicBezTo>
                  <a:cubicBezTo>
                    <a:pt x="2662" y="22260"/>
                    <a:pt x="2569" y="22328"/>
                    <a:pt x="2476" y="22397"/>
                  </a:cubicBezTo>
                  <a:cubicBezTo>
                    <a:pt x="2438" y="22425"/>
                    <a:pt x="2430" y="22480"/>
                    <a:pt x="2459" y="22517"/>
                  </a:cubicBezTo>
                  <a:cubicBezTo>
                    <a:pt x="2476" y="22539"/>
                    <a:pt x="2502" y="22552"/>
                    <a:pt x="2528" y="22552"/>
                  </a:cubicBezTo>
                  <a:cubicBezTo>
                    <a:pt x="2545" y="22552"/>
                    <a:pt x="2564" y="22546"/>
                    <a:pt x="2579" y="22534"/>
                  </a:cubicBezTo>
                  <a:cubicBezTo>
                    <a:pt x="2670" y="22467"/>
                    <a:pt x="2763" y="22400"/>
                    <a:pt x="2856" y="22334"/>
                  </a:cubicBezTo>
                  <a:cubicBezTo>
                    <a:pt x="2894" y="22307"/>
                    <a:pt x="2904" y="22252"/>
                    <a:pt x="2875" y="22214"/>
                  </a:cubicBezTo>
                  <a:cubicBezTo>
                    <a:pt x="2858" y="22190"/>
                    <a:pt x="2832" y="22178"/>
                    <a:pt x="2805" y="22178"/>
                  </a:cubicBezTo>
                  <a:close/>
                  <a:moveTo>
                    <a:pt x="30747" y="22450"/>
                  </a:moveTo>
                  <a:cubicBezTo>
                    <a:pt x="30728" y="22450"/>
                    <a:pt x="30708" y="22457"/>
                    <a:pt x="30692" y="22470"/>
                  </a:cubicBezTo>
                  <a:cubicBezTo>
                    <a:pt x="30655" y="22499"/>
                    <a:pt x="30650" y="22554"/>
                    <a:pt x="30679" y="22590"/>
                  </a:cubicBezTo>
                  <a:cubicBezTo>
                    <a:pt x="30753" y="22680"/>
                    <a:pt x="30825" y="22768"/>
                    <a:pt x="30898" y="22856"/>
                  </a:cubicBezTo>
                  <a:cubicBezTo>
                    <a:pt x="30914" y="22877"/>
                    <a:pt x="30940" y="22888"/>
                    <a:pt x="30964" y="22888"/>
                  </a:cubicBezTo>
                  <a:cubicBezTo>
                    <a:pt x="30983" y="22888"/>
                    <a:pt x="31002" y="22882"/>
                    <a:pt x="31018" y="22867"/>
                  </a:cubicBezTo>
                  <a:cubicBezTo>
                    <a:pt x="31055" y="22839"/>
                    <a:pt x="31060" y="22784"/>
                    <a:pt x="31030" y="22747"/>
                  </a:cubicBezTo>
                  <a:cubicBezTo>
                    <a:pt x="30958" y="22659"/>
                    <a:pt x="30886" y="22571"/>
                    <a:pt x="30814" y="22481"/>
                  </a:cubicBezTo>
                  <a:cubicBezTo>
                    <a:pt x="30797" y="22461"/>
                    <a:pt x="30772" y="22450"/>
                    <a:pt x="30747" y="22450"/>
                  </a:cubicBezTo>
                  <a:close/>
                  <a:moveTo>
                    <a:pt x="2123" y="22698"/>
                  </a:moveTo>
                  <a:cubicBezTo>
                    <a:pt x="2104" y="22698"/>
                    <a:pt x="2084" y="22705"/>
                    <a:pt x="2068" y="22718"/>
                  </a:cubicBezTo>
                  <a:lnTo>
                    <a:pt x="2004" y="22771"/>
                  </a:lnTo>
                  <a:cubicBezTo>
                    <a:pt x="1937" y="22827"/>
                    <a:pt x="1869" y="22885"/>
                    <a:pt x="1804" y="22946"/>
                  </a:cubicBezTo>
                  <a:cubicBezTo>
                    <a:pt x="1770" y="22978"/>
                    <a:pt x="1767" y="23032"/>
                    <a:pt x="1799" y="23066"/>
                  </a:cubicBezTo>
                  <a:cubicBezTo>
                    <a:pt x="1815" y="23085"/>
                    <a:pt x="1839" y="23095"/>
                    <a:pt x="1863" y="23095"/>
                  </a:cubicBezTo>
                  <a:cubicBezTo>
                    <a:pt x="1882" y="23095"/>
                    <a:pt x="1903" y="23087"/>
                    <a:pt x="1921" y="23072"/>
                  </a:cubicBezTo>
                  <a:cubicBezTo>
                    <a:pt x="1985" y="23015"/>
                    <a:pt x="2049" y="22957"/>
                    <a:pt x="2114" y="22903"/>
                  </a:cubicBezTo>
                  <a:lnTo>
                    <a:pt x="2177" y="22850"/>
                  </a:lnTo>
                  <a:cubicBezTo>
                    <a:pt x="2214" y="22821"/>
                    <a:pt x="2219" y="22766"/>
                    <a:pt x="2188" y="22730"/>
                  </a:cubicBezTo>
                  <a:cubicBezTo>
                    <a:pt x="2172" y="22709"/>
                    <a:pt x="2148" y="22698"/>
                    <a:pt x="2123" y="22698"/>
                  </a:cubicBezTo>
                  <a:close/>
                  <a:moveTo>
                    <a:pt x="31293" y="23113"/>
                  </a:moveTo>
                  <a:cubicBezTo>
                    <a:pt x="31274" y="23113"/>
                    <a:pt x="31254" y="23120"/>
                    <a:pt x="31238" y="23133"/>
                  </a:cubicBezTo>
                  <a:cubicBezTo>
                    <a:pt x="31201" y="23164"/>
                    <a:pt x="31196" y="23218"/>
                    <a:pt x="31227" y="23253"/>
                  </a:cubicBezTo>
                  <a:lnTo>
                    <a:pt x="31444" y="23519"/>
                  </a:lnTo>
                  <a:cubicBezTo>
                    <a:pt x="31460" y="23540"/>
                    <a:pt x="31486" y="23551"/>
                    <a:pt x="31510" y="23551"/>
                  </a:cubicBezTo>
                  <a:cubicBezTo>
                    <a:pt x="31529" y="23551"/>
                    <a:pt x="31549" y="23545"/>
                    <a:pt x="31565" y="23532"/>
                  </a:cubicBezTo>
                  <a:cubicBezTo>
                    <a:pt x="31601" y="23502"/>
                    <a:pt x="31608" y="23447"/>
                    <a:pt x="31577" y="23410"/>
                  </a:cubicBezTo>
                  <a:lnTo>
                    <a:pt x="31358" y="23144"/>
                  </a:lnTo>
                  <a:cubicBezTo>
                    <a:pt x="31342" y="23124"/>
                    <a:pt x="31318" y="23113"/>
                    <a:pt x="31293" y="23113"/>
                  </a:cubicBezTo>
                  <a:close/>
                  <a:moveTo>
                    <a:pt x="1494" y="23285"/>
                  </a:moveTo>
                  <a:cubicBezTo>
                    <a:pt x="1471" y="23285"/>
                    <a:pt x="1449" y="23294"/>
                    <a:pt x="1432" y="23311"/>
                  </a:cubicBezTo>
                  <a:cubicBezTo>
                    <a:pt x="1352" y="23396"/>
                    <a:pt x="1275" y="23484"/>
                    <a:pt x="1200" y="23572"/>
                  </a:cubicBezTo>
                  <a:cubicBezTo>
                    <a:pt x="1170" y="23609"/>
                    <a:pt x="1174" y="23662"/>
                    <a:pt x="1211" y="23692"/>
                  </a:cubicBezTo>
                  <a:cubicBezTo>
                    <a:pt x="1227" y="23706"/>
                    <a:pt x="1246" y="23713"/>
                    <a:pt x="1267" y="23713"/>
                  </a:cubicBezTo>
                  <a:cubicBezTo>
                    <a:pt x="1291" y="23713"/>
                    <a:pt x="1315" y="23703"/>
                    <a:pt x="1331" y="23682"/>
                  </a:cubicBezTo>
                  <a:cubicBezTo>
                    <a:pt x="1405" y="23598"/>
                    <a:pt x="1480" y="23511"/>
                    <a:pt x="1557" y="23429"/>
                  </a:cubicBezTo>
                  <a:cubicBezTo>
                    <a:pt x="1591" y="23394"/>
                    <a:pt x="1589" y="23340"/>
                    <a:pt x="1554" y="23308"/>
                  </a:cubicBezTo>
                  <a:cubicBezTo>
                    <a:pt x="1537" y="23292"/>
                    <a:pt x="1516" y="23285"/>
                    <a:pt x="1494" y="23285"/>
                  </a:cubicBezTo>
                  <a:close/>
                  <a:moveTo>
                    <a:pt x="31832" y="23783"/>
                  </a:moveTo>
                  <a:cubicBezTo>
                    <a:pt x="31813" y="23783"/>
                    <a:pt x="31795" y="23789"/>
                    <a:pt x="31779" y="23801"/>
                  </a:cubicBezTo>
                  <a:cubicBezTo>
                    <a:pt x="31741" y="23830"/>
                    <a:pt x="31734" y="23884"/>
                    <a:pt x="31763" y="23921"/>
                  </a:cubicBezTo>
                  <a:cubicBezTo>
                    <a:pt x="31834" y="24011"/>
                    <a:pt x="31902" y="24102"/>
                    <a:pt x="31970" y="24193"/>
                  </a:cubicBezTo>
                  <a:cubicBezTo>
                    <a:pt x="31987" y="24216"/>
                    <a:pt x="32013" y="24229"/>
                    <a:pt x="32040" y="24229"/>
                  </a:cubicBezTo>
                  <a:cubicBezTo>
                    <a:pt x="32058" y="24229"/>
                    <a:pt x="32075" y="24222"/>
                    <a:pt x="32091" y="24211"/>
                  </a:cubicBezTo>
                  <a:cubicBezTo>
                    <a:pt x="32128" y="24184"/>
                    <a:pt x="32136" y="24129"/>
                    <a:pt x="32109" y="24091"/>
                  </a:cubicBezTo>
                  <a:cubicBezTo>
                    <a:pt x="32040" y="23998"/>
                    <a:pt x="31970" y="23907"/>
                    <a:pt x="31899" y="23815"/>
                  </a:cubicBezTo>
                  <a:cubicBezTo>
                    <a:pt x="31883" y="23794"/>
                    <a:pt x="31857" y="23783"/>
                    <a:pt x="31832" y="23783"/>
                  </a:cubicBezTo>
                  <a:close/>
                  <a:moveTo>
                    <a:pt x="951" y="23949"/>
                  </a:moveTo>
                  <a:cubicBezTo>
                    <a:pt x="925" y="23949"/>
                    <a:pt x="898" y="23961"/>
                    <a:pt x="881" y="23985"/>
                  </a:cubicBezTo>
                  <a:cubicBezTo>
                    <a:pt x="814" y="24081"/>
                    <a:pt x="748" y="24179"/>
                    <a:pt x="688" y="24277"/>
                  </a:cubicBezTo>
                  <a:cubicBezTo>
                    <a:pt x="662" y="24317"/>
                    <a:pt x="675" y="24369"/>
                    <a:pt x="715" y="24393"/>
                  </a:cubicBezTo>
                  <a:cubicBezTo>
                    <a:pt x="729" y="24403"/>
                    <a:pt x="745" y="24408"/>
                    <a:pt x="761" y="24408"/>
                  </a:cubicBezTo>
                  <a:cubicBezTo>
                    <a:pt x="789" y="24408"/>
                    <a:pt x="817" y="24392"/>
                    <a:pt x="833" y="24366"/>
                  </a:cubicBezTo>
                  <a:cubicBezTo>
                    <a:pt x="893" y="24272"/>
                    <a:pt x="955" y="24177"/>
                    <a:pt x="1021" y="24084"/>
                  </a:cubicBezTo>
                  <a:cubicBezTo>
                    <a:pt x="1048" y="24046"/>
                    <a:pt x="1040" y="23992"/>
                    <a:pt x="1000" y="23964"/>
                  </a:cubicBezTo>
                  <a:cubicBezTo>
                    <a:pt x="985" y="23954"/>
                    <a:pt x="968" y="23949"/>
                    <a:pt x="951" y="23949"/>
                  </a:cubicBezTo>
                  <a:close/>
                  <a:moveTo>
                    <a:pt x="32340" y="24474"/>
                  </a:moveTo>
                  <a:cubicBezTo>
                    <a:pt x="32323" y="24474"/>
                    <a:pt x="32306" y="24479"/>
                    <a:pt x="32292" y="24490"/>
                  </a:cubicBezTo>
                  <a:cubicBezTo>
                    <a:pt x="32253" y="24517"/>
                    <a:pt x="32244" y="24571"/>
                    <a:pt x="32271" y="24610"/>
                  </a:cubicBezTo>
                  <a:cubicBezTo>
                    <a:pt x="32335" y="24703"/>
                    <a:pt x="32399" y="24797"/>
                    <a:pt x="32461" y="24891"/>
                  </a:cubicBezTo>
                  <a:cubicBezTo>
                    <a:pt x="32479" y="24917"/>
                    <a:pt x="32506" y="24931"/>
                    <a:pt x="32533" y="24931"/>
                  </a:cubicBezTo>
                  <a:cubicBezTo>
                    <a:pt x="32549" y="24931"/>
                    <a:pt x="32567" y="24927"/>
                    <a:pt x="32581" y="24917"/>
                  </a:cubicBezTo>
                  <a:cubicBezTo>
                    <a:pt x="32620" y="24891"/>
                    <a:pt x="32631" y="24837"/>
                    <a:pt x="32605" y="24797"/>
                  </a:cubicBezTo>
                  <a:cubicBezTo>
                    <a:pt x="32541" y="24701"/>
                    <a:pt x="32477" y="24606"/>
                    <a:pt x="32412" y="24512"/>
                  </a:cubicBezTo>
                  <a:cubicBezTo>
                    <a:pt x="32395" y="24487"/>
                    <a:pt x="32368" y="24474"/>
                    <a:pt x="32340" y="24474"/>
                  </a:cubicBezTo>
                  <a:close/>
                  <a:moveTo>
                    <a:pt x="510" y="24686"/>
                  </a:moveTo>
                  <a:cubicBezTo>
                    <a:pt x="478" y="24686"/>
                    <a:pt x="448" y="24703"/>
                    <a:pt x="433" y="24733"/>
                  </a:cubicBezTo>
                  <a:cubicBezTo>
                    <a:pt x="380" y="24839"/>
                    <a:pt x="332" y="24948"/>
                    <a:pt x="289" y="25053"/>
                  </a:cubicBezTo>
                  <a:cubicBezTo>
                    <a:pt x="271" y="25096"/>
                    <a:pt x="294" y="25146"/>
                    <a:pt x="337" y="25165"/>
                  </a:cubicBezTo>
                  <a:cubicBezTo>
                    <a:pt x="348" y="25168"/>
                    <a:pt x="359" y="25172"/>
                    <a:pt x="369" y="25172"/>
                  </a:cubicBezTo>
                  <a:cubicBezTo>
                    <a:pt x="403" y="25172"/>
                    <a:pt x="436" y="25151"/>
                    <a:pt x="449" y="25117"/>
                  </a:cubicBezTo>
                  <a:cubicBezTo>
                    <a:pt x="491" y="25015"/>
                    <a:pt x="537" y="24911"/>
                    <a:pt x="587" y="24810"/>
                  </a:cubicBezTo>
                  <a:cubicBezTo>
                    <a:pt x="608" y="24767"/>
                    <a:pt x="590" y="24715"/>
                    <a:pt x="548" y="24694"/>
                  </a:cubicBezTo>
                  <a:cubicBezTo>
                    <a:pt x="536" y="24689"/>
                    <a:pt x="523" y="24686"/>
                    <a:pt x="510" y="24686"/>
                  </a:cubicBezTo>
                  <a:close/>
                  <a:moveTo>
                    <a:pt x="25222" y="25332"/>
                  </a:moveTo>
                  <a:cubicBezTo>
                    <a:pt x="25188" y="25332"/>
                    <a:pt x="25154" y="25332"/>
                    <a:pt x="25121" y="25333"/>
                  </a:cubicBezTo>
                  <a:cubicBezTo>
                    <a:pt x="25074" y="25333"/>
                    <a:pt x="25036" y="25373"/>
                    <a:pt x="25038" y="25421"/>
                  </a:cubicBezTo>
                  <a:cubicBezTo>
                    <a:pt x="25038" y="25467"/>
                    <a:pt x="25079" y="25505"/>
                    <a:pt x="25123" y="25505"/>
                  </a:cubicBezTo>
                  <a:cubicBezTo>
                    <a:pt x="25124" y="25505"/>
                    <a:pt x="25125" y="25505"/>
                    <a:pt x="25126" y="25505"/>
                  </a:cubicBezTo>
                  <a:cubicBezTo>
                    <a:pt x="25154" y="25505"/>
                    <a:pt x="25185" y="25503"/>
                    <a:pt x="25214" y="25503"/>
                  </a:cubicBezTo>
                  <a:cubicBezTo>
                    <a:pt x="25302" y="25505"/>
                    <a:pt x="25382" y="25506"/>
                    <a:pt x="25460" y="25511"/>
                  </a:cubicBezTo>
                  <a:cubicBezTo>
                    <a:pt x="25462" y="25513"/>
                    <a:pt x="25465" y="25513"/>
                    <a:pt x="25467" y="25513"/>
                  </a:cubicBezTo>
                  <a:cubicBezTo>
                    <a:pt x="25512" y="25513"/>
                    <a:pt x="25550" y="25478"/>
                    <a:pt x="25552" y="25431"/>
                  </a:cubicBezTo>
                  <a:cubicBezTo>
                    <a:pt x="25555" y="25385"/>
                    <a:pt x="25520" y="25343"/>
                    <a:pt x="25473" y="25340"/>
                  </a:cubicBezTo>
                  <a:cubicBezTo>
                    <a:pt x="25393" y="25335"/>
                    <a:pt x="25311" y="25332"/>
                    <a:pt x="25222" y="25332"/>
                  </a:cubicBezTo>
                  <a:close/>
                  <a:moveTo>
                    <a:pt x="24608" y="25362"/>
                  </a:moveTo>
                  <a:cubicBezTo>
                    <a:pt x="24606" y="25362"/>
                    <a:pt x="24604" y="25362"/>
                    <a:pt x="24602" y="25362"/>
                  </a:cubicBezTo>
                  <a:lnTo>
                    <a:pt x="24259" y="25386"/>
                  </a:lnTo>
                  <a:cubicBezTo>
                    <a:pt x="24213" y="25389"/>
                    <a:pt x="24176" y="25431"/>
                    <a:pt x="24179" y="25479"/>
                  </a:cubicBezTo>
                  <a:cubicBezTo>
                    <a:pt x="24184" y="25524"/>
                    <a:pt x="24221" y="25558"/>
                    <a:pt x="24266" y="25558"/>
                  </a:cubicBezTo>
                  <a:lnTo>
                    <a:pt x="24272" y="25558"/>
                  </a:lnTo>
                  <a:lnTo>
                    <a:pt x="24615" y="25534"/>
                  </a:lnTo>
                  <a:cubicBezTo>
                    <a:pt x="24661" y="25530"/>
                    <a:pt x="24698" y="25489"/>
                    <a:pt x="24693" y="25441"/>
                  </a:cubicBezTo>
                  <a:cubicBezTo>
                    <a:pt x="24690" y="25396"/>
                    <a:pt x="24653" y="25362"/>
                    <a:pt x="24608" y="25362"/>
                  </a:cubicBezTo>
                  <a:close/>
                  <a:moveTo>
                    <a:pt x="23753" y="25424"/>
                  </a:moveTo>
                  <a:cubicBezTo>
                    <a:pt x="23751" y="25424"/>
                    <a:pt x="23748" y="25424"/>
                    <a:pt x="23745" y="25425"/>
                  </a:cubicBezTo>
                  <a:lnTo>
                    <a:pt x="23403" y="25449"/>
                  </a:lnTo>
                  <a:cubicBezTo>
                    <a:pt x="23355" y="25452"/>
                    <a:pt x="23319" y="25494"/>
                    <a:pt x="23322" y="25542"/>
                  </a:cubicBezTo>
                  <a:cubicBezTo>
                    <a:pt x="23326" y="25586"/>
                    <a:pt x="23364" y="25620"/>
                    <a:pt x="23409" y="25620"/>
                  </a:cubicBezTo>
                  <a:lnTo>
                    <a:pt x="23415" y="25620"/>
                  </a:lnTo>
                  <a:lnTo>
                    <a:pt x="23758" y="25596"/>
                  </a:lnTo>
                  <a:cubicBezTo>
                    <a:pt x="23804" y="25593"/>
                    <a:pt x="23840" y="25551"/>
                    <a:pt x="23837" y="25503"/>
                  </a:cubicBezTo>
                  <a:cubicBezTo>
                    <a:pt x="23834" y="25459"/>
                    <a:pt x="23796" y="25424"/>
                    <a:pt x="23753" y="25424"/>
                  </a:cubicBezTo>
                  <a:close/>
                  <a:moveTo>
                    <a:pt x="32810" y="25195"/>
                  </a:moveTo>
                  <a:cubicBezTo>
                    <a:pt x="32794" y="25195"/>
                    <a:pt x="32778" y="25200"/>
                    <a:pt x="32764" y="25209"/>
                  </a:cubicBezTo>
                  <a:cubicBezTo>
                    <a:pt x="32724" y="25233"/>
                    <a:pt x="32711" y="25285"/>
                    <a:pt x="32735" y="25325"/>
                  </a:cubicBezTo>
                  <a:cubicBezTo>
                    <a:pt x="32793" y="25423"/>
                    <a:pt x="32850" y="25521"/>
                    <a:pt x="32905" y="25620"/>
                  </a:cubicBezTo>
                  <a:cubicBezTo>
                    <a:pt x="32921" y="25649"/>
                    <a:pt x="32950" y="25665"/>
                    <a:pt x="32980" y="25665"/>
                  </a:cubicBezTo>
                  <a:cubicBezTo>
                    <a:pt x="32995" y="25665"/>
                    <a:pt x="33009" y="25662"/>
                    <a:pt x="33022" y="25654"/>
                  </a:cubicBezTo>
                  <a:cubicBezTo>
                    <a:pt x="33063" y="25631"/>
                    <a:pt x="33079" y="25578"/>
                    <a:pt x="33055" y="25537"/>
                  </a:cubicBezTo>
                  <a:cubicBezTo>
                    <a:pt x="32999" y="25436"/>
                    <a:pt x="32942" y="25337"/>
                    <a:pt x="32882" y="25237"/>
                  </a:cubicBezTo>
                  <a:cubicBezTo>
                    <a:pt x="32867" y="25210"/>
                    <a:pt x="32839" y="25195"/>
                    <a:pt x="32810" y="25195"/>
                  </a:cubicBezTo>
                  <a:close/>
                  <a:moveTo>
                    <a:pt x="22897" y="25487"/>
                  </a:moveTo>
                  <a:cubicBezTo>
                    <a:pt x="22894" y="25487"/>
                    <a:pt x="22891" y="25487"/>
                    <a:pt x="22889" y="25487"/>
                  </a:cubicBezTo>
                  <a:lnTo>
                    <a:pt x="22546" y="25511"/>
                  </a:lnTo>
                  <a:cubicBezTo>
                    <a:pt x="22498" y="25514"/>
                    <a:pt x="22463" y="25556"/>
                    <a:pt x="22466" y="25602"/>
                  </a:cubicBezTo>
                  <a:cubicBezTo>
                    <a:pt x="22469" y="25649"/>
                    <a:pt x="22507" y="25683"/>
                    <a:pt x="22552" y="25683"/>
                  </a:cubicBezTo>
                  <a:lnTo>
                    <a:pt x="22559" y="25683"/>
                  </a:lnTo>
                  <a:lnTo>
                    <a:pt x="22900" y="25658"/>
                  </a:lnTo>
                  <a:cubicBezTo>
                    <a:pt x="22948" y="25654"/>
                    <a:pt x="22983" y="25614"/>
                    <a:pt x="22980" y="25566"/>
                  </a:cubicBezTo>
                  <a:cubicBezTo>
                    <a:pt x="22977" y="25522"/>
                    <a:pt x="22940" y="25487"/>
                    <a:pt x="22897" y="25487"/>
                  </a:cubicBezTo>
                  <a:close/>
                  <a:moveTo>
                    <a:pt x="25975" y="25428"/>
                  </a:moveTo>
                  <a:cubicBezTo>
                    <a:pt x="25938" y="25428"/>
                    <a:pt x="25903" y="25452"/>
                    <a:pt x="25891" y="25489"/>
                  </a:cubicBezTo>
                  <a:cubicBezTo>
                    <a:pt x="25877" y="25534"/>
                    <a:pt x="25902" y="25582"/>
                    <a:pt x="25949" y="25596"/>
                  </a:cubicBezTo>
                  <a:cubicBezTo>
                    <a:pt x="25992" y="25609"/>
                    <a:pt x="26034" y="25623"/>
                    <a:pt x="26077" y="25639"/>
                  </a:cubicBezTo>
                  <a:cubicBezTo>
                    <a:pt x="26136" y="25663"/>
                    <a:pt x="26194" y="25691"/>
                    <a:pt x="26250" y="25719"/>
                  </a:cubicBezTo>
                  <a:cubicBezTo>
                    <a:pt x="26263" y="25727"/>
                    <a:pt x="26277" y="25731"/>
                    <a:pt x="26290" y="25731"/>
                  </a:cubicBezTo>
                  <a:cubicBezTo>
                    <a:pt x="26320" y="25731"/>
                    <a:pt x="26351" y="25715"/>
                    <a:pt x="26367" y="25686"/>
                  </a:cubicBezTo>
                  <a:cubicBezTo>
                    <a:pt x="26389" y="25642"/>
                    <a:pt x="26373" y="25591"/>
                    <a:pt x="26331" y="25569"/>
                  </a:cubicBezTo>
                  <a:cubicBezTo>
                    <a:pt x="26269" y="25535"/>
                    <a:pt x="26205" y="25506"/>
                    <a:pt x="26139" y="25481"/>
                  </a:cubicBezTo>
                  <a:cubicBezTo>
                    <a:pt x="26094" y="25463"/>
                    <a:pt x="26046" y="25446"/>
                    <a:pt x="25998" y="25431"/>
                  </a:cubicBezTo>
                  <a:cubicBezTo>
                    <a:pt x="25991" y="25429"/>
                    <a:pt x="25983" y="25428"/>
                    <a:pt x="25975" y="25428"/>
                  </a:cubicBezTo>
                  <a:close/>
                  <a:moveTo>
                    <a:pt x="22037" y="25548"/>
                  </a:moveTo>
                  <a:cubicBezTo>
                    <a:pt x="22036" y="25548"/>
                    <a:pt x="22034" y="25548"/>
                    <a:pt x="22032" y="25548"/>
                  </a:cubicBezTo>
                  <a:lnTo>
                    <a:pt x="21689" y="25574"/>
                  </a:lnTo>
                  <a:cubicBezTo>
                    <a:pt x="21641" y="25577"/>
                    <a:pt x="21606" y="25618"/>
                    <a:pt x="21609" y="25665"/>
                  </a:cubicBezTo>
                  <a:cubicBezTo>
                    <a:pt x="21612" y="25711"/>
                    <a:pt x="21651" y="25745"/>
                    <a:pt x="21696" y="25745"/>
                  </a:cubicBezTo>
                  <a:lnTo>
                    <a:pt x="21700" y="25745"/>
                  </a:lnTo>
                  <a:lnTo>
                    <a:pt x="22043" y="25719"/>
                  </a:lnTo>
                  <a:cubicBezTo>
                    <a:pt x="22091" y="25716"/>
                    <a:pt x="22126" y="25676"/>
                    <a:pt x="22123" y="25628"/>
                  </a:cubicBezTo>
                  <a:cubicBezTo>
                    <a:pt x="22120" y="25584"/>
                    <a:pt x="22082" y="25548"/>
                    <a:pt x="22037" y="25548"/>
                  </a:cubicBezTo>
                  <a:close/>
                  <a:moveTo>
                    <a:pt x="21181" y="25610"/>
                  </a:moveTo>
                  <a:cubicBezTo>
                    <a:pt x="21179" y="25610"/>
                    <a:pt x="21177" y="25610"/>
                    <a:pt x="21175" y="25610"/>
                  </a:cubicBezTo>
                  <a:lnTo>
                    <a:pt x="20832" y="25636"/>
                  </a:lnTo>
                  <a:cubicBezTo>
                    <a:pt x="20784" y="25639"/>
                    <a:pt x="20749" y="25681"/>
                    <a:pt x="20752" y="25727"/>
                  </a:cubicBezTo>
                  <a:cubicBezTo>
                    <a:pt x="20756" y="25772"/>
                    <a:pt x="20794" y="25807"/>
                    <a:pt x="20839" y="25807"/>
                  </a:cubicBezTo>
                  <a:lnTo>
                    <a:pt x="20844" y="25807"/>
                  </a:lnTo>
                  <a:lnTo>
                    <a:pt x="21186" y="25782"/>
                  </a:lnTo>
                  <a:cubicBezTo>
                    <a:pt x="21234" y="25779"/>
                    <a:pt x="21270" y="25739"/>
                    <a:pt x="21266" y="25691"/>
                  </a:cubicBezTo>
                  <a:cubicBezTo>
                    <a:pt x="21263" y="25645"/>
                    <a:pt x="21225" y="25610"/>
                    <a:pt x="21181" y="25610"/>
                  </a:cubicBezTo>
                  <a:close/>
                  <a:moveTo>
                    <a:pt x="20323" y="25673"/>
                  </a:moveTo>
                  <a:cubicBezTo>
                    <a:pt x="20321" y="25673"/>
                    <a:pt x="20319" y="25673"/>
                    <a:pt x="20317" y="25673"/>
                  </a:cubicBezTo>
                  <a:lnTo>
                    <a:pt x="19974" y="25699"/>
                  </a:lnTo>
                  <a:cubicBezTo>
                    <a:pt x="19928" y="25702"/>
                    <a:pt x="19892" y="25743"/>
                    <a:pt x="19896" y="25790"/>
                  </a:cubicBezTo>
                  <a:cubicBezTo>
                    <a:pt x="19899" y="25835"/>
                    <a:pt x="19937" y="25870"/>
                    <a:pt x="19981" y="25870"/>
                  </a:cubicBezTo>
                  <a:lnTo>
                    <a:pt x="19987" y="25870"/>
                  </a:lnTo>
                  <a:lnTo>
                    <a:pt x="20330" y="25844"/>
                  </a:lnTo>
                  <a:cubicBezTo>
                    <a:pt x="20378" y="25841"/>
                    <a:pt x="20413" y="25799"/>
                    <a:pt x="20410" y="25753"/>
                  </a:cubicBezTo>
                  <a:cubicBezTo>
                    <a:pt x="20407" y="25707"/>
                    <a:pt x="20368" y="25673"/>
                    <a:pt x="20323" y="25673"/>
                  </a:cubicBezTo>
                  <a:close/>
                  <a:moveTo>
                    <a:pt x="19466" y="25735"/>
                  </a:moveTo>
                  <a:cubicBezTo>
                    <a:pt x="19464" y="25735"/>
                    <a:pt x="19462" y="25735"/>
                    <a:pt x="19460" y="25735"/>
                  </a:cubicBezTo>
                  <a:lnTo>
                    <a:pt x="19117" y="25761"/>
                  </a:lnTo>
                  <a:cubicBezTo>
                    <a:pt x="19071" y="25764"/>
                    <a:pt x="19036" y="25806"/>
                    <a:pt x="19039" y="25852"/>
                  </a:cubicBezTo>
                  <a:cubicBezTo>
                    <a:pt x="19042" y="25899"/>
                    <a:pt x="19081" y="25932"/>
                    <a:pt x="19124" y="25932"/>
                  </a:cubicBezTo>
                  <a:lnTo>
                    <a:pt x="19130" y="25932"/>
                  </a:lnTo>
                  <a:lnTo>
                    <a:pt x="19473" y="25907"/>
                  </a:lnTo>
                  <a:cubicBezTo>
                    <a:pt x="19521" y="25903"/>
                    <a:pt x="19556" y="25862"/>
                    <a:pt x="19553" y="25814"/>
                  </a:cubicBezTo>
                  <a:cubicBezTo>
                    <a:pt x="19550" y="25769"/>
                    <a:pt x="19513" y="25735"/>
                    <a:pt x="19466" y="25735"/>
                  </a:cubicBezTo>
                  <a:close/>
                  <a:moveTo>
                    <a:pt x="205" y="25487"/>
                  </a:moveTo>
                  <a:cubicBezTo>
                    <a:pt x="167" y="25487"/>
                    <a:pt x="133" y="25513"/>
                    <a:pt x="122" y="25551"/>
                  </a:cubicBezTo>
                  <a:cubicBezTo>
                    <a:pt x="92" y="25667"/>
                    <a:pt x="66" y="25782"/>
                    <a:pt x="47" y="25895"/>
                  </a:cubicBezTo>
                  <a:cubicBezTo>
                    <a:pt x="39" y="25942"/>
                    <a:pt x="71" y="25987"/>
                    <a:pt x="118" y="25993"/>
                  </a:cubicBezTo>
                  <a:cubicBezTo>
                    <a:pt x="122" y="25995"/>
                    <a:pt x="127" y="25995"/>
                    <a:pt x="132" y="25995"/>
                  </a:cubicBezTo>
                  <a:cubicBezTo>
                    <a:pt x="174" y="25995"/>
                    <a:pt x="210" y="25966"/>
                    <a:pt x="217" y="25923"/>
                  </a:cubicBezTo>
                  <a:cubicBezTo>
                    <a:pt x="234" y="25815"/>
                    <a:pt x="258" y="25705"/>
                    <a:pt x="289" y="25596"/>
                  </a:cubicBezTo>
                  <a:cubicBezTo>
                    <a:pt x="300" y="25550"/>
                    <a:pt x="273" y="25503"/>
                    <a:pt x="228" y="25490"/>
                  </a:cubicBezTo>
                  <a:cubicBezTo>
                    <a:pt x="220" y="25488"/>
                    <a:pt x="213" y="25487"/>
                    <a:pt x="205" y="25487"/>
                  </a:cubicBezTo>
                  <a:close/>
                  <a:moveTo>
                    <a:pt x="18611" y="25804"/>
                  </a:moveTo>
                  <a:cubicBezTo>
                    <a:pt x="18608" y="25804"/>
                    <a:pt x="18605" y="25804"/>
                    <a:pt x="18602" y="25804"/>
                  </a:cubicBezTo>
                  <a:cubicBezTo>
                    <a:pt x="18488" y="25815"/>
                    <a:pt x="18373" y="25828"/>
                    <a:pt x="18259" y="25841"/>
                  </a:cubicBezTo>
                  <a:cubicBezTo>
                    <a:pt x="18211" y="25847"/>
                    <a:pt x="18177" y="25889"/>
                    <a:pt x="18184" y="25937"/>
                  </a:cubicBezTo>
                  <a:cubicBezTo>
                    <a:pt x="18189" y="25980"/>
                    <a:pt x="18225" y="26012"/>
                    <a:pt x="18269" y="26012"/>
                  </a:cubicBezTo>
                  <a:lnTo>
                    <a:pt x="18280" y="26012"/>
                  </a:lnTo>
                  <a:cubicBezTo>
                    <a:pt x="18392" y="25998"/>
                    <a:pt x="18506" y="25987"/>
                    <a:pt x="18619" y="25976"/>
                  </a:cubicBezTo>
                  <a:cubicBezTo>
                    <a:pt x="18666" y="25971"/>
                    <a:pt x="18701" y="25929"/>
                    <a:pt x="18696" y="25881"/>
                  </a:cubicBezTo>
                  <a:cubicBezTo>
                    <a:pt x="18692" y="25837"/>
                    <a:pt x="18655" y="25804"/>
                    <a:pt x="18611" y="25804"/>
                  </a:cubicBezTo>
                  <a:close/>
                  <a:moveTo>
                    <a:pt x="17760" y="25913"/>
                  </a:moveTo>
                  <a:cubicBezTo>
                    <a:pt x="17755" y="25913"/>
                    <a:pt x="17749" y="25914"/>
                    <a:pt x="17743" y="25915"/>
                  </a:cubicBezTo>
                  <a:cubicBezTo>
                    <a:pt x="17625" y="25934"/>
                    <a:pt x="17511" y="25955"/>
                    <a:pt x="17402" y="25979"/>
                  </a:cubicBezTo>
                  <a:cubicBezTo>
                    <a:pt x="17356" y="25988"/>
                    <a:pt x="17327" y="26033"/>
                    <a:pt x="17337" y="26080"/>
                  </a:cubicBezTo>
                  <a:cubicBezTo>
                    <a:pt x="17345" y="26120"/>
                    <a:pt x="17382" y="26149"/>
                    <a:pt x="17420" y="26149"/>
                  </a:cubicBezTo>
                  <a:cubicBezTo>
                    <a:pt x="17426" y="26149"/>
                    <a:pt x="17433" y="26147"/>
                    <a:pt x="17438" y="26147"/>
                  </a:cubicBezTo>
                  <a:cubicBezTo>
                    <a:pt x="17543" y="26124"/>
                    <a:pt x="17657" y="26104"/>
                    <a:pt x="17772" y="26084"/>
                  </a:cubicBezTo>
                  <a:cubicBezTo>
                    <a:pt x="17819" y="26076"/>
                    <a:pt x="17851" y="26032"/>
                    <a:pt x="17843" y="25985"/>
                  </a:cubicBezTo>
                  <a:cubicBezTo>
                    <a:pt x="17836" y="25944"/>
                    <a:pt x="17801" y="25913"/>
                    <a:pt x="17760" y="25913"/>
                  </a:cubicBezTo>
                  <a:close/>
                  <a:moveTo>
                    <a:pt x="26703" y="25864"/>
                  </a:moveTo>
                  <a:cubicBezTo>
                    <a:pt x="26681" y="25864"/>
                    <a:pt x="26659" y="25872"/>
                    <a:pt x="26642" y="25889"/>
                  </a:cubicBezTo>
                  <a:cubicBezTo>
                    <a:pt x="26608" y="25924"/>
                    <a:pt x="26608" y="25977"/>
                    <a:pt x="26642" y="26011"/>
                  </a:cubicBezTo>
                  <a:cubicBezTo>
                    <a:pt x="26719" y="26086"/>
                    <a:pt x="26791" y="26171"/>
                    <a:pt x="26857" y="26262"/>
                  </a:cubicBezTo>
                  <a:cubicBezTo>
                    <a:pt x="26873" y="26285"/>
                    <a:pt x="26900" y="26297"/>
                    <a:pt x="26925" y="26297"/>
                  </a:cubicBezTo>
                  <a:cubicBezTo>
                    <a:pt x="26943" y="26297"/>
                    <a:pt x="26961" y="26291"/>
                    <a:pt x="26977" y="26281"/>
                  </a:cubicBezTo>
                  <a:cubicBezTo>
                    <a:pt x="27015" y="26253"/>
                    <a:pt x="27023" y="26200"/>
                    <a:pt x="26996" y="26161"/>
                  </a:cubicBezTo>
                  <a:cubicBezTo>
                    <a:pt x="26924" y="26062"/>
                    <a:pt x="26845" y="25971"/>
                    <a:pt x="26764" y="25889"/>
                  </a:cubicBezTo>
                  <a:cubicBezTo>
                    <a:pt x="26747" y="25872"/>
                    <a:pt x="26725" y="25864"/>
                    <a:pt x="26703" y="25864"/>
                  </a:cubicBezTo>
                  <a:close/>
                  <a:moveTo>
                    <a:pt x="16922" y="26101"/>
                  </a:moveTo>
                  <a:cubicBezTo>
                    <a:pt x="16913" y="26101"/>
                    <a:pt x="16905" y="26103"/>
                    <a:pt x="16896" y="26105"/>
                  </a:cubicBezTo>
                  <a:cubicBezTo>
                    <a:pt x="16783" y="26137"/>
                    <a:pt x="16672" y="26174"/>
                    <a:pt x="16565" y="26214"/>
                  </a:cubicBezTo>
                  <a:cubicBezTo>
                    <a:pt x="16520" y="26230"/>
                    <a:pt x="16498" y="26280"/>
                    <a:pt x="16514" y="26323"/>
                  </a:cubicBezTo>
                  <a:cubicBezTo>
                    <a:pt x="16526" y="26358"/>
                    <a:pt x="16560" y="26381"/>
                    <a:pt x="16595" y="26381"/>
                  </a:cubicBezTo>
                  <a:cubicBezTo>
                    <a:pt x="16605" y="26381"/>
                    <a:pt x="16614" y="26379"/>
                    <a:pt x="16624" y="26374"/>
                  </a:cubicBezTo>
                  <a:cubicBezTo>
                    <a:pt x="16727" y="26337"/>
                    <a:pt x="16835" y="26302"/>
                    <a:pt x="16944" y="26270"/>
                  </a:cubicBezTo>
                  <a:cubicBezTo>
                    <a:pt x="16991" y="26256"/>
                    <a:pt x="17016" y="26209"/>
                    <a:pt x="17004" y="26163"/>
                  </a:cubicBezTo>
                  <a:cubicBezTo>
                    <a:pt x="16992" y="26126"/>
                    <a:pt x="16959" y="26101"/>
                    <a:pt x="16922" y="26101"/>
                  </a:cubicBezTo>
                  <a:close/>
                  <a:moveTo>
                    <a:pt x="33218" y="25949"/>
                  </a:moveTo>
                  <a:cubicBezTo>
                    <a:pt x="33206" y="25949"/>
                    <a:pt x="33193" y="25952"/>
                    <a:pt x="33182" y="25958"/>
                  </a:cubicBezTo>
                  <a:cubicBezTo>
                    <a:pt x="33139" y="25979"/>
                    <a:pt x="33121" y="26030"/>
                    <a:pt x="33142" y="26073"/>
                  </a:cubicBezTo>
                  <a:cubicBezTo>
                    <a:pt x="33192" y="26176"/>
                    <a:pt x="33240" y="26280"/>
                    <a:pt x="33283" y="26382"/>
                  </a:cubicBezTo>
                  <a:cubicBezTo>
                    <a:pt x="33297" y="26414"/>
                    <a:pt x="33329" y="26434"/>
                    <a:pt x="33361" y="26434"/>
                  </a:cubicBezTo>
                  <a:cubicBezTo>
                    <a:pt x="33372" y="26434"/>
                    <a:pt x="33385" y="26432"/>
                    <a:pt x="33396" y="26427"/>
                  </a:cubicBezTo>
                  <a:cubicBezTo>
                    <a:pt x="33440" y="26408"/>
                    <a:pt x="33459" y="26358"/>
                    <a:pt x="33441" y="26313"/>
                  </a:cubicBezTo>
                  <a:cubicBezTo>
                    <a:pt x="33395" y="26209"/>
                    <a:pt x="33347" y="26104"/>
                    <a:pt x="33296" y="25998"/>
                  </a:cubicBezTo>
                  <a:cubicBezTo>
                    <a:pt x="33281" y="25968"/>
                    <a:pt x="33250" y="25949"/>
                    <a:pt x="33218" y="25949"/>
                  </a:cubicBezTo>
                  <a:close/>
                  <a:moveTo>
                    <a:pt x="16121" y="26412"/>
                  </a:moveTo>
                  <a:cubicBezTo>
                    <a:pt x="16108" y="26412"/>
                    <a:pt x="16095" y="26415"/>
                    <a:pt x="16083" y="26421"/>
                  </a:cubicBezTo>
                  <a:cubicBezTo>
                    <a:pt x="15977" y="26474"/>
                    <a:pt x="15873" y="26531"/>
                    <a:pt x="15775" y="26592"/>
                  </a:cubicBezTo>
                  <a:cubicBezTo>
                    <a:pt x="15735" y="26616"/>
                    <a:pt x="15723" y="26669"/>
                    <a:pt x="15748" y="26709"/>
                  </a:cubicBezTo>
                  <a:cubicBezTo>
                    <a:pt x="15764" y="26736"/>
                    <a:pt x="15793" y="26751"/>
                    <a:pt x="15822" y="26751"/>
                  </a:cubicBezTo>
                  <a:cubicBezTo>
                    <a:pt x="15836" y="26751"/>
                    <a:pt x="15852" y="26746"/>
                    <a:pt x="15865" y="26738"/>
                  </a:cubicBezTo>
                  <a:cubicBezTo>
                    <a:pt x="15960" y="26680"/>
                    <a:pt x="16059" y="26626"/>
                    <a:pt x="16160" y="26574"/>
                  </a:cubicBezTo>
                  <a:cubicBezTo>
                    <a:pt x="16201" y="26554"/>
                    <a:pt x="16219" y="26501"/>
                    <a:pt x="16198" y="26459"/>
                  </a:cubicBezTo>
                  <a:cubicBezTo>
                    <a:pt x="16183" y="26429"/>
                    <a:pt x="16153" y="26412"/>
                    <a:pt x="16121" y="26412"/>
                  </a:cubicBezTo>
                  <a:close/>
                  <a:moveTo>
                    <a:pt x="87" y="26336"/>
                  </a:moveTo>
                  <a:cubicBezTo>
                    <a:pt x="39" y="26336"/>
                    <a:pt x="1" y="26374"/>
                    <a:pt x="1" y="26422"/>
                  </a:cubicBezTo>
                  <a:lnTo>
                    <a:pt x="1" y="26453"/>
                  </a:lnTo>
                  <a:cubicBezTo>
                    <a:pt x="1" y="26560"/>
                    <a:pt x="5" y="26669"/>
                    <a:pt x="17" y="26775"/>
                  </a:cubicBezTo>
                  <a:cubicBezTo>
                    <a:pt x="21" y="26818"/>
                    <a:pt x="58" y="26851"/>
                    <a:pt x="102" y="26851"/>
                  </a:cubicBezTo>
                  <a:lnTo>
                    <a:pt x="111" y="26851"/>
                  </a:lnTo>
                  <a:cubicBezTo>
                    <a:pt x="159" y="26847"/>
                    <a:pt x="193" y="26803"/>
                    <a:pt x="188" y="26757"/>
                  </a:cubicBezTo>
                  <a:cubicBezTo>
                    <a:pt x="177" y="26656"/>
                    <a:pt x="172" y="26555"/>
                    <a:pt x="172" y="26453"/>
                  </a:cubicBezTo>
                  <a:lnTo>
                    <a:pt x="172" y="26422"/>
                  </a:lnTo>
                  <a:cubicBezTo>
                    <a:pt x="174" y="26376"/>
                    <a:pt x="135" y="26337"/>
                    <a:pt x="87" y="26336"/>
                  </a:cubicBezTo>
                  <a:close/>
                  <a:moveTo>
                    <a:pt x="27182" y="26572"/>
                  </a:moveTo>
                  <a:cubicBezTo>
                    <a:pt x="27170" y="26572"/>
                    <a:pt x="27158" y="26574"/>
                    <a:pt x="27146" y="26579"/>
                  </a:cubicBezTo>
                  <a:cubicBezTo>
                    <a:pt x="27103" y="26598"/>
                    <a:pt x="27084" y="26650"/>
                    <a:pt x="27103" y="26693"/>
                  </a:cubicBezTo>
                  <a:cubicBezTo>
                    <a:pt x="27146" y="26792"/>
                    <a:pt x="27187" y="26896"/>
                    <a:pt x="27222" y="27005"/>
                  </a:cubicBezTo>
                  <a:cubicBezTo>
                    <a:pt x="27233" y="27042"/>
                    <a:pt x="27267" y="27064"/>
                    <a:pt x="27303" y="27064"/>
                  </a:cubicBezTo>
                  <a:cubicBezTo>
                    <a:pt x="27311" y="27064"/>
                    <a:pt x="27321" y="27063"/>
                    <a:pt x="27329" y="27061"/>
                  </a:cubicBezTo>
                  <a:cubicBezTo>
                    <a:pt x="27374" y="27047"/>
                    <a:pt x="27399" y="26999"/>
                    <a:pt x="27385" y="26954"/>
                  </a:cubicBezTo>
                  <a:cubicBezTo>
                    <a:pt x="27348" y="26839"/>
                    <a:pt x="27307" y="26728"/>
                    <a:pt x="27260" y="26622"/>
                  </a:cubicBezTo>
                  <a:cubicBezTo>
                    <a:pt x="27246" y="26591"/>
                    <a:pt x="27214" y="26572"/>
                    <a:pt x="27182" y="26572"/>
                  </a:cubicBezTo>
                  <a:close/>
                  <a:moveTo>
                    <a:pt x="33549" y="26741"/>
                  </a:moveTo>
                  <a:cubicBezTo>
                    <a:pt x="33540" y="26741"/>
                    <a:pt x="33531" y="26743"/>
                    <a:pt x="33521" y="26746"/>
                  </a:cubicBezTo>
                  <a:cubicBezTo>
                    <a:pt x="33477" y="26762"/>
                    <a:pt x="33453" y="26811"/>
                    <a:pt x="33469" y="26856"/>
                  </a:cubicBezTo>
                  <a:cubicBezTo>
                    <a:pt x="33505" y="26964"/>
                    <a:pt x="33541" y="27072"/>
                    <a:pt x="33571" y="27178"/>
                  </a:cubicBezTo>
                  <a:cubicBezTo>
                    <a:pt x="33582" y="27217"/>
                    <a:pt x="33616" y="27241"/>
                    <a:pt x="33653" y="27241"/>
                  </a:cubicBezTo>
                  <a:cubicBezTo>
                    <a:pt x="33661" y="27241"/>
                    <a:pt x="33669" y="27239"/>
                    <a:pt x="33677" y="27237"/>
                  </a:cubicBezTo>
                  <a:cubicBezTo>
                    <a:pt x="33723" y="27225"/>
                    <a:pt x="33749" y="27177"/>
                    <a:pt x="33736" y="27132"/>
                  </a:cubicBezTo>
                  <a:cubicBezTo>
                    <a:pt x="33704" y="27021"/>
                    <a:pt x="33669" y="26909"/>
                    <a:pt x="33630" y="26799"/>
                  </a:cubicBezTo>
                  <a:cubicBezTo>
                    <a:pt x="33618" y="26763"/>
                    <a:pt x="33584" y="26741"/>
                    <a:pt x="33549" y="26741"/>
                  </a:cubicBezTo>
                  <a:close/>
                  <a:moveTo>
                    <a:pt x="15403" y="26879"/>
                  </a:moveTo>
                  <a:cubicBezTo>
                    <a:pt x="15384" y="26879"/>
                    <a:pt x="15364" y="26886"/>
                    <a:pt x="15348" y="26900"/>
                  </a:cubicBezTo>
                  <a:cubicBezTo>
                    <a:pt x="15258" y="26973"/>
                    <a:pt x="15172" y="27053"/>
                    <a:pt x="15088" y="27137"/>
                  </a:cubicBezTo>
                  <a:cubicBezTo>
                    <a:pt x="15055" y="27170"/>
                    <a:pt x="15055" y="27225"/>
                    <a:pt x="15088" y="27257"/>
                  </a:cubicBezTo>
                  <a:cubicBezTo>
                    <a:pt x="15106" y="27274"/>
                    <a:pt x="15127" y="27282"/>
                    <a:pt x="15149" y="27282"/>
                  </a:cubicBezTo>
                  <a:cubicBezTo>
                    <a:pt x="15172" y="27282"/>
                    <a:pt x="15194" y="27274"/>
                    <a:pt x="15210" y="27257"/>
                  </a:cubicBezTo>
                  <a:cubicBezTo>
                    <a:pt x="15289" y="27178"/>
                    <a:pt x="15372" y="27101"/>
                    <a:pt x="15457" y="27031"/>
                  </a:cubicBezTo>
                  <a:cubicBezTo>
                    <a:pt x="15494" y="27000"/>
                    <a:pt x="15498" y="26946"/>
                    <a:pt x="15468" y="26909"/>
                  </a:cubicBezTo>
                  <a:cubicBezTo>
                    <a:pt x="15451" y="26890"/>
                    <a:pt x="15427" y="26879"/>
                    <a:pt x="15403" y="26879"/>
                  </a:cubicBezTo>
                  <a:close/>
                  <a:moveTo>
                    <a:pt x="201" y="27184"/>
                  </a:moveTo>
                  <a:cubicBezTo>
                    <a:pt x="193" y="27184"/>
                    <a:pt x="185" y="27186"/>
                    <a:pt x="177" y="27188"/>
                  </a:cubicBezTo>
                  <a:cubicBezTo>
                    <a:pt x="132" y="27201"/>
                    <a:pt x="106" y="27249"/>
                    <a:pt x="119" y="27295"/>
                  </a:cubicBezTo>
                  <a:cubicBezTo>
                    <a:pt x="135" y="27353"/>
                    <a:pt x="154" y="27410"/>
                    <a:pt x="175" y="27468"/>
                  </a:cubicBezTo>
                  <a:cubicBezTo>
                    <a:pt x="194" y="27522"/>
                    <a:pt x="215" y="27575"/>
                    <a:pt x="238" y="27627"/>
                  </a:cubicBezTo>
                  <a:cubicBezTo>
                    <a:pt x="250" y="27660"/>
                    <a:pt x="282" y="27679"/>
                    <a:pt x="316" y="27679"/>
                  </a:cubicBezTo>
                  <a:cubicBezTo>
                    <a:pt x="327" y="27679"/>
                    <a:pt x="339" y="27678"/>
                    <a:pt x="350" y="27673"/>
                  </a:cubicBezTo>
                  <a:cubicBezTo>
                    <a:pt x="395" y="27654"/>
                    <a:pt x="414" y="27604"/>
                    <a:pt x="396" y="27561"/>
                  </a:cubicBezTo>
                  <a:cubicBezTo>
                    <a:pt x="375" y="27511"/>
                    <a:pt x="356" y="27462"/>
                    <a:pt x="337" y="27410"/>
                  </a:cubicBezTo>
                  <a:cubicBezTo>
                    <a:pt x="318" y="27356"/>
                    <a:pt x="300" y="27301"/>
                    <a:pt x="284" y="27247"/>
                  </a:cubicBezTo>
                  <a:cubicBezTo>
                    <a:pt x="274" y="27209"/>
                    <a:pt x="239" y="27184"/>
                    <a:pt x="201" y="27184"/>
                  </a:cubicBezTo>
                  <a:close/>
                  <a:moveTo>
                    <a:pt x="27422" y="27395"/>
                  </a:moveTo>
                  <a:cubicBezTo>
                    <a:pt x="27417" y="27395"/>
                    <a:pt x="27412" y="27395"/>
                    <a:pt x="27407" y="27396"/>
                  </a:cubicBezTo>
                  <a:cubicBezTo>
                    <a:pt x="27361" y="27402"/>
                    <a:pt x="27329" y="27447"/>
                    <a:pt x="27337" y="27494"/>
                  </a:cubicBezTo>
                  <a:cubicBezTo>
                    <a:pt x="27355" y="27603"/>
                    <a:pt x="27367" y="27716"/>
                    <a:pt x="27375" y="27828"/>
                  </a:cubicBezTo>
                  <a:cubicBezTo>
                    <a:pt x="27379" y="27873"/>
                    <a:pt x="27417" y="27908"/>
                    <a:pt x="27460" y="27908"/>
                  </a:cubicBezTo>
                  <a:cubicBezTo>
                    <a:pt x="27464" y="27908"/>
                    <a:pt x="27465" y="27907"/>
                    <a:pt x="27467" y="27907"/>
                  </a:cubicBezTo>
                  <a:cubicBezTo>
                    <a:pt x="27515" y="27904"/>
                    <a:pt x="27550" y="27864"/>
                    <a:pt x="27547" y="27815"/>
                  </a:cubicBezTo>
                  <a:cubicBezTo>
                    <a:pt x="27539" y="27699"/>
                    <a:pt x="27524" y="27580"/>
                    <a:pt x="27507" y="27466"/>
                  </a:cubicBezTo>
                  <a:cubicBezTo>
                    <a:pt x="27500" y="27425"/>
                    <a:pt x="27464" y="27395"/>
                    <a:pt x="27422" y="27395"/>
                  </a:cubicBezTo>
                  <a:close/>
                  <a:moveTo>
                    <a:pt x="14810" y="27498"/>
                  </a:moveTo>
                  <a:cubicBezTo>
                    <a:pt x="14784" y="27498"/>
                    <a:pt x="14759" y="27510"/>
                    <a:pt x="14743" y="27532"/>
                  </a:cubicBezTo>
                  <a:cubicBezTo>
                    <a:pt x="14672" y="27622"/>
                    <a:pt x="14605" y="27718"/>
                    <a:pt x="14539" y="27817"/>
                  </a:cubicBezTo>
                  <a:cubicBezTo>
                    <a:pt x="14514" y="27856"/>
                    <a:pt x="14523" y="27910"/>
                    <a:pt x="14563" y="27936"/>
                  </a:cubicBezTo>
                  <a:cubicBezTo>
                    <a:pt x="14578" y="27945"/>
                    <a:pt x="14595" y="27950"/>
                    <a:pt x="14611" y="27950"/>
                  </a:cubicBezTo>
                  <a:cubicBezTo>
                    <a:pt x="14638" y="27950"/>
                    <a:pt x="14666" y="27936"/>
                    <a:pt x="14683" y="27912"/>
                  </a:cubicBezTo>
                  <a:cubicBezTo>
                    <a:pt x="14746" y="27815"/>
                    <a:pt x="14811" y="27724"/>
                    <a:pt x="14879" y="27636"/>
                  </a:cubicBezTo>
                  <a:cubicBezTo>
                    <a:pt x="14907" y="27599"/>
                    <a:pt x="14901" y="27545"/>
                    <a:pt x="14863" y="27516"/>
                  </a:cubicBezTo>
                  <a:cubicBezTo>
                    <a:pt x="14847" y="27504"/>
                    <a:pt x="14828" y="27498"/>
                    <a:pt x="14810" y="27498"/>
                  </a:cubicBezTo>
                  <a:close/>
                  <a:moveTo>
                    <a:pt x="33774" y="27570"/>
                  </a:moveTo>
                  <a:cubicBezTo>
                    <a:pt x="33769" y="27570"/>
                    <a:pt x="33763" y="27571"/>
                    <a:pt x="33757" y="27572"/>
                  </a:cubicBezTo>
                  <a:cubicBezTo>
                    <a:pt x="33710" y="27580"/>
                    <a:pt x="33680" y="27625"/>
                    <a:pt x="33690" y="27671"/>
                  </a:cubicBezTo>
                  <a:cubicBezTo>
                    <a:pt x="33710" y="27783"/>
                    <a:pt x="33728" y="27894"/>
                    <a:pt x="33741" y="28006"/>
                  </a:cubicBezTo>
                  <a:cubicBezTo>
                    <a:pt x="33746" y="28049"/>
                    <a:pt x="33782" y="28081"/>
                    <a:pt x="33826" y="28081"/>
                  </a:cubicBezTo>
                  <a:cubicBezTo>
                    <a:pt x="33829" y="28081"/>
                    <a:pt x="33832" y="28081"/>
                    <a:pt x="33835" y="28080"/>
                  </a:cubicBezTo>
                  <a:cubicBezTo>
                    <a:pt x="33883" y="28075"/>
                    <a:pt x="33917" y="28032"/>
                    <a:pt x="33911" y="27985"/>
                  </a:cubicBezTo>
                  <a:cubicBezTo>
                    <a:pt x="33898" y="27870"/>
                    <a:pt x="33880" y="27755"/>
                    <a:pt x="33858" y="27639"/>
                  </a:cubicBezTo>
                  <a:cubicBezTo>
                    <a:pt x="33849" y="27599"/>
                    <a:pt x="33815" y="27570"/>
                    <a:pt x="33774" y="27570"/>
                  </a:cubicBezTo>
                  <a:close/>
                  <a:moveTo>
                    <a:pt x="555" y="27962"/>
                  </a:moveTo>
                  <a:cubicBezTo>
                    <a:pt x="540" y="27962"/>
                    <a:pt x="524" y="27967"/>
                    <a:pt x="510" y="27976"/>
                  </a:cubicBezTo>
                  <a:cubicBezTo>
                    <a:pt x="470" y="28001"/>
                    <a:pt x="459" y="28054"/>
                    <a:pt x="484" y="28094"/>
                  </a:cubicBezTo>
                  <a:cubicBezTo>
                    <a:pt x="547" y="28192"/>
                    <a:pt x="616" y="28288"/>
                    <a:pt x="689" y="28381"/>
                  </a:cubicBezTo>
                  <a:cubicBezTo>
                    <a:pt x="705" y="28403"/>
                    <a:pt x="731" y="28414"/>
                    <a:pt x="756" y="28414"/>
                  </a:cubicBezTo>
                  <a:cubicBezTo>
                    <a:pt x="774" y="28414"/>
                    <a:pt x="793" y="28408"/>
                    <a:pt x="809" y="28395"/>
                  </a:cubicBezTo>
                  <a:cubicBezTo>
                    <a:pt x="846" y="28365"/>
                    <a:pt x="853" y="28312"/>
                    <a:pt x="824" y="28273"/>
                  </a:cubicBezTo>
                  <a:cubicBezTo>
                    <a:pt x="753" y="28187"/>
                    <a:pt x="688" y="28094"/>
                    <a:pt x="628" y="28003"/>
                  </a:cubicBezTo>
                  <a:cubicBezTo>
                    <a:pt x="612" y="27977"/>
                    <a:pt x="584" y="27962"/>
                    <a:pt x="555" y="27962"/>
                  </a:cubicBezTo>
                  <a:close/>
                  <a:moveTo>
                    <a:pt x="14349" y="28222"/>
                  </a:moveTo>
                  <a:cubicBezTo>
                    <a:pt x="14318" y="28222"/>
                    <a:pt x="14289" y="28238"/>
                    <a:pt x="14273" y="28267"/>
                  </a:cubicBezTo>
                  <a:cubicBezTo>
                    <a:pt x="14221" y="28368"/>
                    <a:pt x="14169" y="28474"/>
                    <a:pt x="14120" y="28581"/>
                  </a:cubicBezTo>
                  <a:cubicBezTo>
                    <a:pt x="14099" y="28623"/>
                    <a:pt x="14118" y="28674"/>
                    <a:pt x="14161" y="28695"/>
                  </a:cubicBezTo>
                  <a:cubicBezTo>
                    <a:pt x="14172" y="28699"/>
                    <a:pt x="14185" y="28703"/>
                    <a:pt x="14198" y="28703"/>
                  </a:cubicBezTo>
                  <a:cubicBezTo>
                    <a:pt x="14230" y="28703"/>
                    <a:pt x="14261" y="28683"/>
                    <a:pt x="14275" y="28651"/>
                  </a:cubicBezTo>
                  <a:cubicBezTo>
                    <a:pt x="14323" y="28549"/>
                    <a:pt x="14374" y="28446"/>
                    <a:pt x="14425" y="28349"/>
                  </a:cubicBezTo>
                  <a:cubicBezTo>
                    <a:pt x="14448" y="28305"/>
                    <a:pt x="14432" y="28254"/>
                    <a:pt x="14390" y="28232"/>
                  </a:cubicBezTo>
                  <a:cubicBezTo>
                    <a:pt x="14377" y="28225"/>
                    <a:pt x="14363" y="28222"/>
                    <a:pt x="14349" y="28222"/>
                  </a:cubicBezTo>
                  <a:close/>
                  <a:moveTo>
                    <a:pt x="27464" y="28251"/>
                  </a:moveTo>
                  <a:cubicBezTo>
                    <a:pt x="27423" y="28251"/>
                    <a:pt x="27380" y="28286"/>
                    <a:pt x="27377" y="28333"/>
                  </a:cubicBezTo>
                  <a:cubicBezTo>
                    <a:pt x="27372" y="28442"/>
                    <a:pt x="27364" y="28552"/>
                    <a:pt x="27353" y="28671"/>
                  </a:cubicBezTo>
                  <a:cubicBezTo>
                    <a:pt x="27348" y="28719"/>
                    <a:pt x="27382" y="28760"/>
                    <a:pt x="27430" y="28765"/>
                  </a:cubicBezTo>
                  <a:lnTo>
                    <a:pt x="27438" y="28765"/>
                  </a:lnTo>
                  <a:cubicBezTo>
                    <a:pt x="27481" y="28765"/>
                    <a:pt x="27520" y="28733"/>
                    <a:pt x="27523" y="28688"/>
                  </a:cubicBezTo>
                  <a:cubicBezTo>
                    <a:pt x="27536" y="28567"/>
                    <a:pt x="27544" y="28453"/>
                    <a:pt x="27548" y="28341"/>
                  </a:cubicBezTo>
                  <a:cubicBezTo>
                    <a:pt x="27552" y="28294"/>
                    <a:pt x="27515" y="28254"/>
                    <a:pt x="27467" y="28251"/>
                  </a:cubicBezTo>
                  <a:cubicBezTo>
                    <a:pt x="27466" y="28251"/>
                    <a:pt x="27465" y="28251"/>
                    <a:pt x="27464" y="28251"/>
                  </a:cubicBezTo>
                  <a:close/>
                  <a:moveTo>
                    <a:pt x="33859" y="28422"/>
                  </a:moveTo>
                  <a:cubicBezTo>
                    <a:pt x="33811" y="28424"/>
                    <a:pt x="33773" y="28462"/>
                    <a:pt x="33773" y="28510"/>
                  </a:cubicBezTo>
                  <a:lnTo>
                    <a:pt x="33773" y="28541"/>
                  </a:lnTo>
                  <a:cubicBezTo>
                    <a:pt x="33773" y="28642"/>
                    <a:pt x="33770" y="28744"/>
                    <a:pt x="33763" y="28847"/>
                  </a:cubicBezTo>
                  <a:cubicBezTo>
                    <a:pt x="33758" y="28893"/>
                    <a:pt x="33795" y="28935"/>
                    <a:pt x="33842" y="28938"/>
                  </a:cubicBezTo>
                  <a:lnTo>
                    <a:pt x="33848" y="28938"/>
                  </a:lnTo>
                  <a:cubicBezTo>
                    <a:pt x="33893" y="28938"/>
                    <a:pt x="33930" y="28904"/>
                    <a:pt x="33935" y="28858"/>
                  </a:cubicBezTo>
                  <a:cubicBezTo>
                    <a:pt x="33941" y="28754"/>
                    <a:pt x="33946" y="28647"/>
                    <a:pt x="33946" y="28541"/>
                  </a:cubicBezTo>
                  <a:lnTo>
                    <a:pt x="33946" y="28509"/>
                  </a:lnTo>
                  <a:cubicBezTo>
                    <a:pt x="33946" y="28461"/>
                    <a:pt x="33907" y="28422"/>
                    <a:pt x="33859" y="28422"/>
                  </a:cubicBezTo>
                  <a:close/>
                  <a:moveTo>
                    <a:pt x="1104" y="28621"/>
                  </a:moveTo>
                  <a:cubicBezTo>
                    <a:pt x="1081" y="28621"/>
                    <a:pt x="1059" y="28630"/>
                    <a:pt x="1042" y="28648"/>
                  </a:cubicBezTo>
                  <a:cubicBezTo>
                    <a:pt x="1010" y="28682"/>
                    <a:pt x="1010" y="28736"/>
                    <a:pt x="1045" y="28770"/>
                  </a:cubicBezTo>
                  <a:cubicBezTo>
                    <a:pt x="1125" y="28847"/>
                    <a:pt x="1213" y="28925"/>
                    <a:pt x="1306" y="29002"/>
                  </a:cubicBezTo>
                  <a:cubicBezTo>
                    <a:pt x="1322" y="29015"/>
                    <a:pt x="1341" y="29021"/>
                    <a:pt x="1360" y="29021"/>
                  </a:cubicBezTo>
                  <a:cubicBezTo>
                    <a:pt x="1384" y="29021"/>
                    <a:pt x="1410" y="29012"/>
                    <a:pt x="1426" y="28991"/>
                  </a:cubicBezTo>
                  <a:cubicBezTo>
                    <a:pt x="1456" y="28954"/>
                    <a:pt x="1451" y="28900"/>
                    <a:pt x="1415" y="28869"/>
                  </a:cubicBezTo>
                  <a:cubicBezTo>
                    <a:pt x="1327" y="28795"/>
                    <a:pt x="1242" y="28720"/>
                    <a:pt x="1163" y="28645"/>
                  </a:cubicBezTo>
                  <a:cubicBezTo>
                    <a:pt x="1147" y="28629"/>
                    <a:pt x="1125" y="28621"/>
                    <a:pt x="1104" y="28621"/>
                  </a:cubicBezTo>
                  <a:close/>
                  <a:moveTo>
                    <a:pt x="13998" y="29006"/>
                  </a:moveTo>
                  <a:cubicBezTo>
                    <a:pt x="13964" y="29006"/>
                    <a:pt x="13931" y="29027"/>
                    <a:pt x="13918" y="29061"/>
                  </a:cubicBezTo>
                  <a:cubicBezTo>
                    <a:pt x="13878" y="29165"/>
                    <a:pt x="13839" y="29276"/>
                    <a:pt x="13801" y="29388"/>
                  </a:cubicBezTo>
                  <a:cubicBezTo>
                    <a:pt x="13787" y="29433"/>
                    <a:pt x="13811" y="29481"/>
                    <a:pt x="13855" y="29497"/>
                  </a:cubicBezTo>
                  <a:cubicBezTo>
                    <a:pt x="13863" y="29500"/>
                    <a:pt x="13873" y="29502"/>
                    <a:pt x="13883" y="29502"/>
                  </a:cubicBezTo>
                  <a:cubicBezTo>
                    <a:pt x="13918" y="29502"/>
                    <a:pt x="13951" y="29478"/>
                    <a:pt x="13964" y="29442"/>
                  </a:cubicBezTo>
                  <a:cubicBezTo>
                    <a:pt x="14001" y="29332"/>
                    <a:pt x="14040" y="29225"/>
                    <a:pt x="14080" y="29122"/>
                  </a:cubicBezTo>
                  <a:cubicBezTo>
                    <a:pt x="14096" y="29077"/>
                    <a:pt x="14073" y="29028"/>
                    <a:pt x="14028" y="29012"/>
                  </a:cubicBezTo>
                  <a:cubicBezTo>
                    <a:pt x="14018" y="29008"/>
                    <a:pt x="14008" y="29006"/>
                    <a:pt x="13998" y="29006"/>
                  </a:cubicBezTo>
                  <a:close/>
                  <a:moveTo>
                    <a:pt x="1771" y="29161"/>
                  </a:moveTo>
                  <a:cubicBezTo>
                    <a:pt x="1743" y="29161"/>
                    <a:pt x="1716" y="29174"/>
                    <a:pt x="1700" y="29197"/>
                  </a:cubicBezTo>
                  <a:cubicBezTo>
                    <a:pt x="1672" y="29237"/>
                    <a:pt x="1682" y="29290"/>
                    <a:pt x="1720" y="29318"/>
                  </a:cubicBezTo>
                  <a:cubicBezTo>
                    <a:pt x="1812" y="29380"/>
                    <a:pt x="1908" y="29446"/>
                    <a:pt x="2010" y="29511"/>
                  </a:cubicBezTo>
                  <a:cubicBezTo>
                    <a:pt x="2025" y="29519"/>
                    <a:pt x="2041" y="29524"/>
                    <a:pt x="2057" y="29524"/>
                  </a:cubicBezTo>
                  <a:cubicBezTo>
                    <a:pt x="2084" y="29524"/>
                    <a:pt x="2111" y="29510"/>
                    <a:pt x="2129" y="29484"/>
                  </a:cubicBezTo>
                  <a:cubicBezTo>
                    <a:pt x="2154" y="29444"/>
                    <a:pt x="2142" y="29391"/>
                    <a:pt x="2103" y="29366"/>
                  </a:cubicBezTo>
                  <a:cubicBezTo>
                    <a:pt x="2002" y="29302"/>
                    <a:pt x="1908" y="29239"/>
                    <a:pt x="1820" y="29177"/>
                  </a:cubicBezTo>
                  <a:cubicBezTo>
                    <a:pt x="1805" y="29166"/>
                    <a:pt x="1788" y="29161"/>
                    <a:pt x="1771" y="29161"/>
                  </a:cubicBezTo>
                  <a:close/>
                  <a:moveTo>
                    <a:pt x="27375" y="29105"/>
                  </a:moveTo>
                  <a:cubicBezTo>
                    <a:pt x="27333" y="29105"/>
                    <a:pt x="27296" y="29136"/>
                    <a:pt x="27291" y="29178"/>
                  </a:cubicBezTo>
                  <a:cubicBezTo>
                    <a:pt x="27273" y="29292"/>
                    <a:pt x="27257" y="29406"/>
                    <a:pt x="27239" y="29518"/>
                  </a:cubicBezTo>
                  <a:cubicBezTo>
                    <a:pt x="27231" y="29564"/>
                    <a:pt x="27263" y="29609"/>
                    <a:pt x="27311" y="29615"/>
                  </a:cubicBezTo>
                  <a:cubicBezTo>
                    <a:pt x="27315" y="29617"/>
                    <a:pt x="27319" y="29617"/>
                    <a:pt x="27324" y="29617"/>
                  </a:cubicBezTo>
                  <a:cubicBezTo>
                    <a:pt x="27366" y="29617"/>
                    <a:pt x="27403" y="29587"/>
                    <a:pt x="27409" y="29543"/>
                  </a:cubicBezTo>
                  <a:cubicBezTo>
                    <a:pt x="27427" y="29431"/>
                    <a:pt x="27444" y="29318"/>
                    <a:pt x="27460" y="29204"/>
                  </a:cubicBezTo>
                  <a:cubicBezTo>
                    <a:pt x="27467" y="29156"/>
                    <a:pt x="27435" y="29113"/>
                    <a:pt x="27387" y="29106"/>
                  </a:cubicBezTo>
                  <a:cubicBezTo>
                    <a:pt x="27383" y="29106"/>
                    <a:pt x="27379" y="29105"/>
                    <a:pt x="27375" y="29105"/>
                  </a:cubicBezTo>
                  <a:close/>
                  <a:moveTo>
                    <a:pt x="33778" y="29277"/>
                  </a:moveTo>
                  <a:cubicBezTo>
                    <a:pt x="33738" y="29277"/>
                    <a:pt x="33703" y="29306"/>
                    <a:pt x="33694" y="29346"/>
                  </a:cubicBezTo>
                  <a:cubicBezTo>
                    <a:pt x="33688" y="29382"/>
                    <a:pt x="33682" y="29417"/>
                    <a:pt x="33674" y="29450"/>
                  </a:cubicBezTo>
                  <a:cubicBezTo>
                    <a:pt x="33656" y="29526"/>
                    <a:pt x="33637" y="29601"/>
                    <a:pt x="33616" y="29673"/>
                  </a:cubicBezTo>
                  <a:cubicBezTo>
                    <a:pt x="33603" y="29719"/>
                    <a:pt x="33630" y="29766"/>
                    <a:pt x="33675" y="29780"/>
                  </a:cubicBezTo>
                  <a:cubicBezTo>
                    <a:pt x="33683" y="29782"/>
                    <a:pt x="33691" y="29784"/>
                    <a:pt x="33699" y="29784"/>
                  </a:cubicBezTo>
                  <a:cubicBezTo>
                    <a:pt x="33736" y="29784"/>
                    <a:pt x="33771" y="29758"/>
                    <a:pt x="33781" y="29719"/>
                  </a:cubicBezTo>
                  <a:cubicBezTo>
                    <a:pt x="33803" y="29644"/>
                    <a:pt x="33822" y="29566"/>
                    <a:pt x="33840" y="29489"/>
                  </a:cubicBezTo>
                  <a:cubicBezTo>
                    <a:pt x="33848" y="29452"/>
                    <a:pt x="33856" y="29415"/>
                    <a:pt x="33864" y="29378"/>
                  </a:cubicBezTo>
                  <a:cubicBezTo>
                    <a:pt x="33872" y="29334"/>
                    <a:pt x="33842" y="29287"/>
                    <a:pt x="33795" y="29279"/>
                  </a:cubicBezTo>
                  <a:cubicBezTo>
                    <a:pt x="33789" y="29278"/>
                    <a:pt x="33784" y="29277"/>
                    <a:pt x="33778" y="29277"/>
                  </a:cubicBezTo>
                  <a:close/>
                  <a:moveTo>
                    <a:pt x="2496" y="29621"/>
                  </a:moveTo>
                  <a:cubicBezTo>
                    <a:pt x="2467" y="29621"/>
                    <a:pt x="2438" y="29637"/>
                    <a:pt x="2422" y="29663"/>
                  </a:cubicBezTo>
                  <a:cubicBezTo>
                    <a:pt x="2398" y="29705"/>
                    <a:pt x="2411" y="29758"/>
                    <a:pt x="2452" y="29782"/>
                  </a:cubicBezTo>
                  <a:cubicBezTo>
                    <a:pt x="2552" y="29840"/>
                    <a:pt x="2651" y="29897"/>
                    <a:pt x="2752" y="29955"/>
                  </a:cubicBezTo>
                  <a:cubicBezTo>
                    <a:pt x="2765" y="29961"/>
                    <a:pt x="2779" y="29966"/>
                    <a:pt x="2793" y="29966"/>
                  </a:cubicBezTo>
                  <a:cubicBezTo>
                    <a:pt x="2824" y="29966"/>
                    <a:pt x="2853" y="29950"/>
                    <a:pt x="2869" y="29921"/>
                  </a:cubicBezTo>
                  <a:cubicBezTo>
                    <a:pt x="2891" y="29881"/>
                    <a:pt x="2877" y="29828"/>
                    <a:pt x="2837" y="29804"/>
                  </a:cubicBezTo>
                  <a:cubicBezTo>
                    <a:pt x="2736" y="29748"/>
                    <a:pt x="2638" y="29691"/>
                    <a:pt x="2539" y="29633"/>
                  </a:cubicBezTo>
                  <a:cubicBezTo>
                    <a:pt x="2526" y="29625"/>
                    <a:pt x="2511" y="29621"/>
                    <a:pt x="2496" y="29621"/>
                  </a:cubicBezTo>
                  <a:close/>
                  <a:moveTo>
                    <a:pt x="13729" y="29822"/>
                  </a:moveTo>
                  <a:cubicBezTo>
                    <a:pt x="13691" y="29822"/>
                    <a:pt x="13656" y="29846"/>
                    <a:pt x="13646" y="29883"/>
                  </a:cubicBezTo>
                  <a:cubicBezTo>
                    <a:pt x="13614" y="29995"/>
                    <a:pt x="13583" y="30105"/>
                    <a:pt x="13554" y="30216"/>
                  </a:cubicBezTo>
                  <a:cubicBezTo>
                    <a:pt x="13542" y="30262"/>
                    <a:pt x="13569" y="30309"/>
                    <a:pt x="13615" y="30322"/>
                  </a:cubicBezTo>
                  <a:cubicBezTo>
                    <a:pt x="13623" y="30323"/>
                    <a:pt x="13630" y="30325"/>
                    <a:pt x="13638" y="30325"/>
                  </a:cubicBezTo>
                  <a:cubicBezTo>
                    <a:pt x="13676" y="30325"/>
                    <a:pt x="13710" y="30299"/>
                    <a:pt x="13721" y="30261"/>
                  </a:cubicBezTo>
                  <a:cubicBezTo>
                    <a:pt x="13750" y="30150"/>
                    <a:pt x="13779" y="30041"/>
                    <a:pt x="13811" y="29931"/>
                  </a:cubicBezTo>
                  <a:cubicBezTo>
                    <a:pt x="13825" y="29886"/>
                    <a:pt x="13798" y="29838"/>
                    <a:pt x="13753" y="29825"/>
                  </a:cubicBezTo>
                  <a:cubicBezTo>
                    <a:pt x="13745" y="29823"/>
                    <a:pt x="13737" y="29822"/>
                    <a:pt x="13729" y="29822"/>
                  </a:cubicBezTo>
                  <a:close/>
                  <a:moveTo>
                    <a:pt x="3243" y="30047"/>
                  </a:moveTo>
                  <a:cubicBezTo>
                    <a:pt x="3213" y="30047"/>
                    <a:pt x="3183" y="30063"/>
                    <a:pt x="3168" y="30091"/>
                  </a:cubicBezTo>
                  <a:cubicBezTo>
                    <a:pt x="3144" y="30133"/>
                    <a:pt x="3158" y="30184"/>
                    <a:pt x="3200" y="30208"/>
                  </a:cubicBezTo>
                  <a:cubicBezTo>
                    <a:pt x="3301" y="30264"/>
                    <a:pt x="3400" y="30320"/>
                    <a:pt x="3500" y="30376"/>
                  </a:cubicBezTo>
                  <a:cubicBezTo>
                    <a:pt x="3512" y="30384"/>
                    <a:pt x="3527" y="30389"/>
                    <a:pt x="3541" y="30389"/>
                  </a:cubicBezTo>
                  <a:cubicBezTo>
                    <a:pt x="3572" y="30389"/>
                    <a:pt x="3600" y="30373"/>
                    <a:pt x="3616" y="30344"/>
                  </a:cubicBezTo>
                  <a:cubicBezTo>
                    <a:pt x="3640" y="30304"/>
                    <a:pt x="3626" y="30251"/>
                    <a:pt x="3584" y="30227"/>
                  </a:cubicBezTo>
                  <a:cubicBezTo>
                    <a:pt x="3485" y="30171"/>
                    <a:pt x="3384" y="30113"/>
                    <a:pt x="3285" y="30057"/>
                  </a:cubicBezTo>
                  <a:cubicBezTo>
                    <a:pt x="3272" y="30050"/>
                    <a:pt x="3257" y="30047"/>
                    <a:pt x="3243" y="30047"/>
                  </a:cubicBezTo>
                  <a:close/>
                  <a:moveTo>
                    <a:pt x="27247" y="29954"/>
                  </a:moveTo>
                  <a:cubicBezTo>
                    <a:pt x="27205" y="29954"/>
                    <a:pt x="27168" y="29986"/>
                    <a:pt x="27162" y="30029"/>
                  </a:cubicBezTo>
                  <a:cubicBezTo>
                    <a:pt x="27146" y="30142"/>
                    <a:pt x="27130" y="30258"/>
                    <a:pt x="27118" y="30371"/>
                  </a:cubicBezTo>
                  <a:cubicBezTo>
                    <a:pt x="27113" y="30419"/>
                    <a:pt x="27146" y="30461"/>
                    <a:pt x="27193" y="30467"/>
                  </a:cubicBezTo>
                  <a:lnTo>
                    <a:pt x="27203" y="30467"/>
                  </a:lnTo>
                  <a:cubicBezTo>
                    <a:pt x="27246" y="30467"/>
                    <a:pt x="27284" y="30435"/>
                    <a:pt x="27289" y="30390"/>
                  </a:cubicBezTo>
                  <a:cubicBezTo>
                    <a:pt x="27302" y="30278"/>
                    <a:pt x="27316" y="30165"/>
                    <a:pt x="27332" y="30053"/>
                  </a:cubicBezTo>
                  <a:cubicBezTo>
                    <a:pt x="27339" y="30006"/>
                    <a:pt x="27307" y="29963"/>
                    <a:pt x="27259" y="29955"/>
                  </a:cubicBezTo>
                  <a:cubicBezTo>
                    <a:pt x="27255" y="29954"/>
                    <a:pt x="27251" y="29954"/>
                    <a:pt x="27247" y="29954"/>
                  </a:cubicBezTo>
                  <a:close/>
                  <a:moveTo>
                    <a:pt x="33529" y="30096"/>
                  </a:moveTo>
                  <a:cubicBezTo>
                    <a:pt x="33495" y="30096"/>
                    <a:pt x="33462" y="30116"/>
                    <a:pt x="33448" y="30149"/>
                  </a:cubicBezTo>
                  <a:cubicBezTo>
                    <a:pt x="33406" y="30251"/>
                    <a:pt x="33358" y="30354"/>
                    <a:pt x="33307" y="30454"/>
                  </a:cubicBezTo>
                  <a:cubicBezTo>
                    <a:pt x="33284" y="30496"/>
                    <a:pt x="33302" y="30549"/>
                    <a:pt x="33344" y="30570"/>
                  </a:cubicBezTo>
                  <a:cubicBezTo>
                    <a:pt x="33356" y="30576"/>
                    <a:pt x="33369" y="30579"/>
                    <a:pt x="33382" y="30579"/>
                  </a:cubicBezTo>
                  <a:cubicBezTo>
                    <a:pt x="33414" y="30579"/>
                    <a:pt x="33445" y="30563"/>
                    <a:pt x="33459" y="30533"/>
                  </a:cubicBezTo>
                  <a:cubicBezTo>
                    <a:pt x="33513" y="30427"/>
                    <a:pt x="33563" y="30322"/>
                    <a:pt x="33606" y="30216"/>
                  </a:cubicBezTo>
                  <a:cubicBezTo>
                    <a:pt x="33625" y="30171"/>
                    <a:pt x="33605" y="30121"/>
                    <a:pt x="33561" y="30102"/>
                  </a:cubicBezTo>
                  <a:cubicBezTo>
                    <a:pt x="33551" y="30098"/>
                    <a:pt x="33540" y="30096"/>
                    <a:pt x="33529" y="30096"/>
                  </a:cubicBezTo>
                  <a:close/>
                  <a:moveTo>
                    <a:pt x="3987" y="30478"/>
                  </a:moveTo>
                  <a:cubicBezTo>
                    <a:pt x="3958" y="30478"/>
                    <a:pt x="3930" y="30492"/>
                    <a:pt x="3913" y="30519"/>
                  </a:cubicBezTo>
                  <a:cubicBezTo>
                    <a:pt x="3889" y="30559"/>
                    <a:pt x="3902" y="30611"/>
                    <a:pt x="3942" y="30637"/>
                  </a:cubicBezTo>
                  <a:cubicBezTo>
                    <a:pt x="4039" y="30696"/>
                    <a:pt x="4137" y="30756"/>
                    <a:pt x="4231" y="30818"/>
                  </a:cubicBezTo>
                  <a:cubicBezTo>
                    <a:pt x="4246" y="30828"/>
                    <a:pt x="4262" y="30832"/>
                    <a:pt x="4278" y="30832"/>
                  </a:cubicBezTo>
                  <a:cubicBezTo>
                    <a:pt x="4307" y="30832"/>
                    <a:pt x="4334" y="30818"/>
                    <a:pt x="4350" y="30792"/>
                  </a:cubicBezTo>
                  <a:cubicBezTo>
                    <a:pt x="4377" y="30752"/>
                    <a:pt x="4364" y="30699"/>
                    <a:pt x="4326" y="30674"/>
                  </a:cubicBezTo>
                  <a:cubicBezTo>
                    <a:pt x="4228" y="30611"/>
                    <a:pt x="4130" y="30551"/>
                    <a:pt x="4031" y="30490"/>
                  </a:cubicBezTo>
                  <a:cubicBezTo>
                    <a:pt x="4018" y="30482"/>
                    <a:pt x="4002" y="30478"/>
                    <a:pt x="3987" y="30478"/>
                  </a:cubicBezTo>
                  <a:close/>
                  <a:moveTo>
                    <a:pt x="13512" y="30652"/>
                  </a:moveTo>
                  <a:cubicBezTo>
                    <a:pt x="13474" y="30652"/>
                    <a:pt x="13437" y="30679"/>
                    <a:pt x="13428" y="30719"/>
                  </a:cubicBezTo>
                  <a:cubicBezTo>
                    <a:pt x="13401" y="30829"/>
                    <a:pt x="13373" y="30941"/>
                    <a:pt x="13346" y="31052"/>
                  </a:cubicBezTo>
                  <a:cubicBezTo>
                    <a:pt x="13335" y="31098"/>
                    <a:pt x="13364" y="31145"/>
                    <a:pt x="13410" y="31156"/>
                  </a:cubicBezTo>
                  <a:cubicBezTo>
                    <a:pt x="13417" y="31157"/>
                    <a:pt x="13423" y="31157"/>
                    <a:pt x="13431" y="31157"/>
                  </a:cubicBezTo>
                  <a:cubicBezTo>
                    <a:pt x="13469" y="31157"/>
                    <a:pt x="13505" y="31132"/>
                    <a:pt x="13514" y="31093"/>
                  </a:cubicBezTo>
                  <a:cubicBezTo>
                    <a:pt x="13542" y="30981"/>
                    <a:pt x="13567" y="30869"/>
                    <a:pt x="13594" y="30759"/>
                  </a:cubicBezTo>
                  <a:cubicBezTo>
                    <a:pt x="13606" y="30712"/>
                    <a:pt x="13578" y="30666"/>
                    <a:pt x="13532" y="30655"/>
                  </a:cubicBezTo>
                  <a:cubicBezTo>
                    <a:pt x="13525" y="30653"/>
                    <a:pt x="13519" y="30652"/>
                    <a:pt x="13512" y="30652"/>
                  </a:cubicBezTo>
                  <a:close/>
                  <a:moveTo>
                    <a:pt x="33124" y="30854"/>
                  </a:moveTo>
                  <a:cubicBezTo>
                    <a:pt x="33096" y="30854"/>
                    <a:pt x="33069" y="30868"/>
                    <a:pt x="33052" y="30893"/>
                  </a:cubicBezTo>
                  <a:cubicBezTo>
                    <a:pt x="32993" y="30986"/>
                    <a:pt x="32927" y="31079"/>
                    <a:pt x="32860" y="31172"/>
                  </a:cubicBezTo>
                  <a:cubicBezTo>
                    <a:pt x="32831" y="31210"/>
                    <a:pt x="32841" y="31263"/>
                    <a:pt x="32878" y="31292"/>
                  </a:cubicBezTo>
                  <a:cubicBezTo>
                    <a:pt x="32894" y="31303"/>
                    <a:pt x="32911" y="31308"/>
                    <a:pt x="32929" y="31308"/>
                  </a:cubicBezTo>
                  <a:cubicBezTo>
                    <a:pt x="32956" y="31308"/>
                    <a:pt x="32982" y="31297"/>
                    <a:pt x="32999" y="31273"/>
                  </a:cubicBezTo>
                  <a:cubicBezTo>
                    <a:pt x="33068" y="31178"/>
                    <a:pt x="33135" y="31082"/>
                    <a:pt x="33196" y="30986"/>
                  </a:cubicBezTo>
                  <a:cubicBezTo>
                    <a:pt x="33222" y="30946"/>
                    <a:pt x="33211" y="30893"/>
                    <a:pt x="33171" y="30868"/>
                  </a:cubicBezTo>
                  <a:cubicBezTo>
                    <a:pt x="33156" y="30858"/>
                    <a:pt x="33140" y="30854"/>
                    <a:pt x="33124" y="30854"/>
                  </a:cubicBezTo>
                  <a:close/>
                  <a:moveTo>
                    <a:pt x="27160" y="30810"/>
                  </a:moveTo>
                  <a:cubicBezTo>
                    <a:pt x="27117" y="30810"/>
                    <a:pt x="27078" y="30846"/>
                    <a:pt x="27076" y="30892"/>
                  </a:cubicBezTo>
                  <a:cubicBezTo>
                    <a:pt x="27071" y="30972"/>
                    <a:pt x="27070" y="31053"/>
                    <a:pt x="27070" y="31135"/>
                  </a:cubicBezTo>
                  <a:lnTo>
                    <a:pt x="27071" y="31241"/>
                  </a:lnTo>
                  <a:cubicBezTo>
                    <a:pt x="27073" y="31287"/>
                    <a:pt x="27110" y="31324"/>
                    <a:pt x="27158" y="31324"/>
                  </a:cubicBezTo>
                  <a:lnTo>
                    <a:pt x="27159" y="31324"/>
                  </a:lnTo>
                  <a:cubicBezTo>
                    <a:pt x="27206" y="31324"/>
                    <a:pt x="27244" y="31284"/>
                    <a:pt x="27243" y="31238"/>
                  </a:cubicBezTo>
                  <a:lnTo>
                    <a:pt x="27243" y="31135"/>
                  </a:lnTo>
                  <a:cubicBezTo>
                    <a:pt x="27243" y="31057"/>
                    <a:pt x="27244" y="30977"/>
                    <a:pt x="27247" y="30898"/>
                  </a:cubicBezTo>
                  <a:cubicBezTo>
                    <a:pt x="27249" y="30852"/>
                    <a:pt x="27212" y="30812"/>
                    <a:pt x="27166" y="30810"/>
                  </a:cubicBezTo>
                  <a:cubicBezTo>
                    <a:pt x="27164" y="30810"/>
                    <a:pt x="27162" y="30810"/>
                    <a:pt x="27160" y="30810"/>
                  </a:cubicBezTo>
                  <a:close/>
                  <a:moveTo>
                    <a:pt x="4703" y="30953"/>
                  </a:moveTo>
                  <a:cubicBezTo>
                    <a:pt x="4677" y="30953"/>
                    <a:pt x="4651" y="30965"/>
                    <a:pt x="4635" y="30988"/>
                  </a:cubicBezTo>
                  <a:cubicBezTo>
                    <a:pt x="4606" y="31026"/>
                    <a:pt x="4614" y="31079"/>
                    <a:pt x="4653" y="31108"/>
                  </a:cubicBezTo>
                  <a:cubicBezTo>
                    <a:pt x="4745" y="31177"/>
                    <a:pt x="4837" y="31247"/>
                    <a:pt x="4920" y="31316"/>
                  </a:cubicBezTo>
                  <a:cubicBezTo>
                    <a:pt x="4936" y="31329"/>
                    <a:pt x="4955" y="31335"/>
                    <a:pt x="4974" y="31335"/>
                  </a:cubicBezTo>
                  <a:cubicBezTo>
                    <a:pt x="4998" y="31335"/>
                    <a:pt x="5024" y="31326"/>
                    <a:pt x="5040" y="31305"/>
                  </a:cubicBezTo>
                  <a:cubicBezTo>
                    <a:pt x="5070" y="31268"/>
                    <a:pt x="5066" y="31214"/>
                    <a:pt x="5029" y="31183"/>
                  </a:cubicBezTo>
                  <a:cubicBezTo>
                    <a:pt x="4942" y="31113"/>
                    <a:pt x="4851" y="31041"/>
                    <a:pt x="4755" y="30970"/>
                  </a:cubicBezTo>
                  <a:cubicBezTo>
                    <a:pt x="4739" y="30958"/>
                    <a:pt x="4721" y="30953"/>
                    <a:pt x="4703" y="30953"/>
                  </a:cubicBezTo>
                  <a:close/>
                  <a:moveTo>
                    <a:pt x="5356" y="31510"/>
                  </a:moveTo>
                  <a:cubicBezTo>
                    <a:pt x="5334" y="31510"/>
                    <a:pt x="5311" y="31519"/>
                    <a:pt x="5295" y="31535"/>
                  </a:cubicBezTo>
                  <a:cubicBezTo>
                    <a:pt x="5261" y="31569"/>
                    <a:pt x="5261" y="31623"/>
                    <a:pt x="5295" y="31657"/>
                  </a:cubicBezTo>
                  <a:cubicBezTo>
                    <a:pt x="5330" y="31692"/>
                    <a:pt x="5364" y="31729"/>
                    <a:pt x="5399" y="31766"/>
                  </a:cubicBezTo>
                  <a:cubicBezTo>
                    <a:pt x="5440" y="31811"/>
                    <a:pt x="5482" y="31857"/>
                    <a:pt x="5522" y="31905"/>
                  </a:cubicBezTo>
                  <a:cubicBezTo>
                    <a:pt x="5540" y="31924"/>
                    <a:pt x="5564" y="31936"/>
                    <a:pt x="5588" y="31936"/>
                  </a:cubicBezTo>
                  <a:cubicBezTo>
                    <a:pt x="5607" y="31936"/>
                    <a:pt x="5628" y="31929"/>
                    <a:pt x="5644" y="31915"/>
                  </a:cubicBezTo>
                  <a:cubicBezTo>
                    <a:pt x="5679" y="31884"/>
                    <a:pt x="5684" y="31830"/>
                    <a:pt x="5653" y="31795"/>
                  </a:cubicBezTo>
                  <a:cubicBezTo>
                    <a:pt x="5612" y="31745"/>
                    <a:pt x="5568" y="31697"/>
                    <a:pt x="5525" y="31649"/>
                  </a:cubicBezTo>
                  <a:cubicBezTo>
                    <a:pt x="5490" y="31611"/>
                    <a:pt x="5453" y="31574"/>
                    <a:pt x="5416" y="31535"/>
                  </a:cubicBezTo>
                  <a:cubicBezTo>
                    <a:pt x="5400" y="31519"/>
                    <a:pt x="5378" y="31510"/>
                    <a:pt x="5356" y="31510"/>
                  </a:cubicBezTo>
                  <a:close/>
                  <a:moveTo>
                    <a:pt x="32607" y="31539"/>
                  </a:moveTo>
                  <a:cubicBezTo>
                    <a:pt x="32583" y="31539"/>
                    <a:pt x="32559" y="31549"/>
                    <a:pt x="32541" y="31569"/>
                  </a:cubicBezTo>
                  <a:cubicBezTo>
                    <a:pt x="32469" y="31652"/>
                    <a:pt x="32392" y="31737"/>
                    <a:pt x="32314" y="31819"/>
                  </a:cubicBezTo>
                  <a:cubicBezTo>
                    <a:pt x="32280" y="31854"/>
                    <a:pt x="32282" y="31908"/>
                    <a:pt x="32316" y="31941"/>
                  </a:cubicBezTo>
                  <a:cubicBezTo>
                    <a:pt x="32333" y="31957"/>
                    <a:pt x="32354" y="31965"/>
                    <a:pt x="32375" y="31965"/>
                  </a:cubicBezTo>
                  <a:cubicBezTo>
                    <a:pt x="32397" y="31965"/>
                    <a:pt x="32421" y="31957"/>
                    <a:pt x="32437" y="31937"/>
                  </a:cubicBezTo>
                  <a:cubicBezTo>
                    <a:pt x="32519" y="31854"/>
                    <a:pt x="32597" y="31768"/>
                    <a:pt x="32671" y="31681"/>
                  </a:cubicBezTo>
                  <a:cubicBezTo>
                    <a:pt x="32703" y="31646"/>
                    <a:pt x="32698" y="31591"/>
                    <a:pt x="32663" y="31559"/>
                  </a:cubicBezTo>
                  <a:cubicBezTo>
                    <a:pt x="32647" y="31546"/>
                    <a:pt x="32627" y="31539"/>
                    <a:pt x="32607" y="31539"/>
                  </a:cubicBezTo>
                  <a:close/>
                  <a:moveTo>
                    <a:pt x="13308" y="31486"/>
                  </a:moveTo>
                  <a:cubicBezTo>
                    <a:pt x="13269" y="31486"/>
                    <a:pt x="13234" y="31512"/>
                    <a:pt x="13224" y="31551"/>
                  </a:cubicBezTo>
                  <a:cubicBezTo>
                    <a:pt x="13196" y="31662"/>
                    <a:pt x="13168" y="31774"/>
                    <a:pt x="13138" y="31883"/>
                  </a:cubicBezTo>
                  <a:cubicBezTo>
                    <a:pt x="13127" y="31929"/>
                    <a:pt x="13154" y="31977"/>
                    <a:pt x="13199" y="31989"/>
                  </a:cubicBezTo>
                  <a:cubicBezTo>
                    <a:pt x="13207" y="31990"/>
                    <a:pt x="13215" y="31992"/>
                    <a:pt x="13221" y="31992"/>
                  </a:cubicBezTo>
                  <a:cubicBezTo>
                    <a:pt x="13260" y="31992"/>
                    <a:pt x="13295" y="31966"/>
                    <a:pt x="13305" y="31928"/>
                  </a:cubicBezTo>
                  <a:cubicBezTo>
                    <a:pt x="13335" y="31817"/>
                    <a:pt x="13362" y="31705"/>
                    <a:pt x="13391" y="31593"/>
                  </a:cubicBezTo>
                  <a:cubicBezTo>
                    <a:pt x="13402" y="31548"/>
                    <a:pt x="13375" y="31500"/>
                    <a:pt x="13329" y="31489"/>
                  </a:cubicBezTo>
                  <a:cubicBezTo>
                    <a:pt x="13322" y="31487"/>
                    <a:pt x="13314" y="31486"/>
                    <a:pt x="13308" y="31486"/>
                  </a:cubicBezTo>
                  <a:close/>
                  <a:moveTo>
                    <a:pt x="27207" y="31665"/>
                  </a:moveTo>
                  <a:cubicBezTo>
                    <a:pt x="27202" y="31665"/>
                    <a:pt x="27198" y="31666"/>
                    <a:pt x="27193" y="31667"/>
                  </a:cubicBezTo>
                  <a:cubicBezTo>
                    <a:pt x="27146" y="31675"/>
                    <a:pt x="27114" y="31720"/>
                    <a:pt x="27122" y="31766"/>
                  </a:cubicBezTo>
                  <a:cubicBezTo>
                    <a:pt x="27143" y="31883"/>
                    <a:pt x="27169" y="31998"/>
                    <a:pt x="27199" y="32110"/>
                  </a:cubicBezTo>
                  <a:cubicBezTo>
                    <a:pt x="27209" y="32147"/>
                    <a:pt x="27244" y="32173"/>
                    <a:pt x="27281" y="32173"/>
                  </a:cubicBezTo>
                  <a:cubicBezTo>
                    <a:pt x="27289" y="32173"/>
                    <a:pt x="27297" y="32171"/>
                    <a:pt x="27305" y="32169"/>
                  </a:cubicBezTo>
                  <a:cubicBezTo>
                    <a:pt x="27350" y="32157"/>
                    <a:pt x="27377" y="32110"/>
                    <a:pt x="27364" y="32064"/>
                  </a:cubicBezTo>
                  <a:cubicBezTo>
                    <a:pt x="27335" y="31958"/>
                    <a:pt x="27311" y="31848"/>
                    <a:pt x="27292" y="31737"/>
                  </a:cubicBezTo>
                  <a:cubicBezTo>
                    <a:pt x="27285" y="31696"/>
                    <a:pt x="27248" y="31665"/>
                    <a:pt x="27207" y="31665"/>
                  </a:cubicBezTo>
                  <a:close/>
                  <a:moveTo>
                    <a:pt x="32006" y="32154"/>
                  </a:moveTo>
                  <a:cubicBezTo>
                    <a:pt x="31986" y="32154"/>
                    <a:pt x="31965" y="32161"/>
                    <a:pt x="31949" y="32176"/>
                  </a:cubicBezTo>
                  <a:cubicBezTo>
                    <a:pt x="31867" y="32251"/>
                    <a:pt x="31782" y="32328"/>
                    <a:pt x="31694" y="32402"/>
                  </a:cubicBezTo>
                  <a:cubicBezTo>
                    <a:pt x="31657" y="32434"/>
                    <a:pt x="31654" y="32488"/>
                    <a:pt x="31685" y="32523"/>
                  </a:cubicBezTo>
                  <a:cubicBezTo>
                    <a:pt x="31702" y="32543"/>
                    <a:pt x="31726" y="32554"/>
                    <a:pt x="31750" y="32554"/>
                  </a:cubicBezTo>
                  <a:cubicBezTo>
                    <a:pt x="31770" y="32554"/>
                    <a:pt x="31790" y="32547"/>
                    <a:pt x="31806" y="32533"/>
                  </a:cubicBezTo>
                  <a:cubicBezTo>
                    <a:pt x="31894" y="32458"/>
                    <a:pt x="31982" y="32379"/>
                    <a:pt x="32066" y="32302"/>
                  </a:cubicBezTo>
                  <a:cubicBezTo>
                    <a:pt x="32101" y="32270"/>
                    <a:pt x="32103" y="32216"/>
                    <a:pt x="32071" y="32182"/>
                  </a:cubicBezTo>
                  <a:cubicBezTo>
                    <a:pt x="32053" y="32163"/>
                    <a:pt x="32030" y="32154"/>
                    <a:pt x="32006" y="32154"/>
                  </a:cubicBezTo>
                  <a:close/>
                  <a:moveTo>
                    <a:pt x="5903" y="32172"/>
                  </a:moveTo>
                  <a:cubicBezTo>
                    <a:pt x="5886" y="32172"/>
                    <a:pt x="5868" y="32177"/>
                    <a:pt x="5854" y="32187"/>
                  </a:cubicBezTo>
                  <a:cubicBezTo>
                    <a:pt x="5815" y="32214"/>
                    <a:pt x="5805" y="32269"/>
                    <a:pt x="5833" y="32307"/>
                  </a:cubicBezTo>
                  <a:cubicBezTo>
                    <a:pt x="5897" y="32395"/>
                    <a:pt x="5959" y="32488"/>
                    <a:pt x="6025" y="32589"/>
                  </a:cubicBezTo>
                  <a:cubicBezTo>
                    <a:pt x="6041" y="32613"/>
                    <a:pt x="6068" y="32627"/>
                    <a:pt x="6097" y="32627"/>
                  </a:cubicBezTo>
                  <a:cubicBezTo>
                    <a:pt x="6113" y="32627"/>
                    <a:pt x="6129" y="32623"/>
                    <a:pt x="6143" y="32613"/>
                  </a:cubicBezTo>
                  <a:cubicBezTo>
                    <a:pt x="6183" y="32587"/>
                    <a:pt x="6195" y="32535"/>
                    <a:pt x="6169" y="32495"/>
                  </a:cubicBezTo>
                  <a:cubicBezTo>
                    <a:pt x="6102" y="32392"/>
                    <a:pt x="6038" y="32298"/>
                    <a:pt x="5974" y="32208"/>
                  </a:cubicBezTo>
                  <a:cubicBezTo>
                    <a:pt x="5957" y="32184"/>
                    <a:pt x="5930" y="32172"/>
                    <a:pt x="5903" y="32172"/>
                  </a:cubicBezTo>
                  <a:close/>
                  <a:moveTo>
                    <a:pt x="13080" y="32316"/>
                  </a:moveTo>
                  <a:cubicBezTo>
                    <a:pt x="13043" y="32316"/>
                    <a:pt x="13010" y="32340"/>
                    <a:pt x="12999" y="32376"/>
                  </a:cubicBezTo>
                  <a:cubicBezTo>
                    <a:pt x="12965" y="32485"/>
                    <a:pt x="12931" y="32594"/>
                    <a:pt x="12895" y="32701"/>
                  </a:cubicBezTo>
                  <a:cubicBezTo>
                    <a:pt x="12880" y="32746"/>
                    <a:pt x="12904" y="32796"/>
                    <a:pt x="12949" y="32810"/>
                  </a:cubicBezTo>
                  <a:cubicBezTo>
                    <a:pt x="12957" y="32813"/>
                    <a:pt x="12967" y="32815"/>
                    <a:pt x="12976" y="32815"/>
                  </a:cubicBezTo>
                  <a:cubicBezTo>
                    <a:pt x="13011" y="32815"/>
                    <a:pt x="13045" y="32792"/>
                    <a:pt x="13058" y="32757"/>
                  </a:cubicBezTo>
                  <a:cubicBezTo>
                    <a:pt x="13095" y="32647"/>
                    <a:pt x="13130" y="32538"/>
                    <a:pt x="13164" y="32427"/>
                  </a:cubicBezTo>
                  <a:cubicBezTo>
                    <a:pt x="13176" y="32381"/>
                    <a:pt x="13151" y="32333"/>
                    <a:pt x="13106" y="32320"/>
                  </a:cubicBezTo>
                  <a:cubicBezTo>
                    <a:pt x="13097" y="32317"/>
                    <a:pt x="13088" y="32316"/>
                    <a:pt x="13080" y="32316"/>
                  </a:cubicBezTo>
                  <a:close/>
                  <a:moveTo>
                    <a:pt x="27459" y="32485"/>
                  </a:moveTo>
                  <a:cubicBezTo>
                    <a:pt x="27446" y="32485"/>
                    <a:pt x="27434" y="32487"/>
                    <a:pt x="27422" y="32493"/>
                  </a:cubicBezTo>
                  <a:cubicBezTo>
                    <a:pt x="27379" y="32514"/>
                    <a:pt x="27361" y="32563"/>
                    <a:pt x="27380" y="32607"/>
                  </a:cubicBezTo>
                  <a:cubicBezTo>
                    <a:pt x="27432" y="32717"/>
                    <a:pt x="27489" y="32821"/>
                    <a:pt x="27550" y="32919"/>
                  </a:cubicBezTo>
                  <a:cubicBezTo>
                    <a:pt x="27566" y="32945"/>
                    <a:pt x="27595" y="32959"/>
                    <a:pt x="27622" y="32959"/>
                  </a:cubicBezTo>
                  <a:cubicBezTo>
                    <a:pt x="27638" y="32959"/>
                    <a:pt x="27654" y="32954"/>
                    <a:pt x="27669" y="32945"/>
                  </a:cubicBezTo>
                  <a:cubicBezTo>
                    <a:pt x="27709" y="32919"/>
                    <a:pt x="27720" y="32866"/>
                    <a:pt x="27694" y="32826"/>
                  </a:cubicBezTo>
                  <a:cubicBezTo>
                    <a:pt x="27636" y="32736"/>
                    <a:pt x="27584" y="32639"/>
                    <a:pt x="27536" y="32535"/>
                  </a:cubicBezTo>
                  <a:cubicBezTo>
                    <a:pt x="27522" y="32503"/>
                    <a:pt x="27491" y="32485"/>
                    <a:pt x="27459" y="32485"/>
                  </a:cubicBezTo>
                  <a:close/>
                  <a:moveTo>
                    <a:pt x="31349" y="32706"/>
                  </a:moveTo>
                  <a:cubicBezTo>
                    <a:pt x="31331" y="32706"/>
                    <a:pt x="31312" y="32712"/>
                    <a:pt x="31297" y="32724"/>
                  </a:cubicBezTo>
                  <a:cubicBezTo>
                    <a:pt x="31239" y="32768"/>
                    <a:pt x="31182" y="32810"/>
                    <a:pt x="31124" y="32853"/>
                  </a:cubicBezTo>
                  <a:cubicBezTo>
                    <a:pt x="31091" y="32877"/>
                    <a:pt x="31057" y="32903"/>
                    <a:pt x="31023" y="32927"/>
                  </a:cubicBezTo>
                  <a:cubicBezTo>
                    <a:pt x="30985" y="32954"/>
                    <a:pt x="30975" y="33009"/>
                    <a:pt x="31004" y="33047"/>
                  </a:cubicBezTo>
                  <a:cubicBezTo>
                    <a:pt x="31020" y="33071"/>
                    <a:pt x="31047" y="33082"/>
                    <a:pt x="31073" y="33082"/>
                  </a:cubicBezTo>
                  <a:cubicBezTo>
                    <a:pt x="31091" y="33082"/>
                    <a:pt x="31108" y="33077"/>
                    <a:pt x="31123" y="33066"/>
                  </a:cubicBezTo>
                  <a:cubicBezTo>
                    <a:pt x="31158" y="33042"/>
                    <a:pt x="31193" y="33017"/>
                    <a:pt x="31227" y="32991"/>
                  </a:cubicBezTo>
                  <a:cubicBezTo>
                    <a:pt x="31286" y="32948"/>
                    <a:pt x="31344" y="32905"/>
                    <a:pt x="31401" y="32860"/>
                  </a:cubicBezTo>
                  <a:cubicBezTo>
                    <a:pt x="31440" y="32831"/>
                    <a:pt x="31446" y="32776"/>
                    <a:pt x="31417" y="32740"/>
                  </a:cubicBezTo>
                  <a:cubicBezTo>
                    <a:pt x="31400" y="32717"/>
                    <a:pt x="31375" y="32706"/>
                    <a:pt x="31349" y="32706"/>
                  </a:cubicBezTo>
                  <a:close/>
                  <a:moveTo>
                    <a:pt x="6369" y="32892"/>
                  </a:moveTo>
                  <a:cubicBezTo>
                    <a:pt x="6355" y="32892"/>
                    <a:pt x="6339" y="32896"/>
                    <a:pt x="6326" y="32905"/>
                  </a:cubicBezTo>
                  <a:cubicBezTo>
                    <a:pt x="6284" y="32930"/>
                    <a:pt x="6271" y="32983"/>
                    <a:pt x="6296" y="33023"/>
                  </a:cubicBezTo>
                  <a:cubicBezTo>
                    <a:pt x="6355" y="33121"/>
                    <a:pt x="6414" y="33220"/>
                    <a:pt x="6472" y="33318"/>
                  </a:cubicBezTo>
                  <a:cubicBezTo>
                    <a:pt x="6488" y="33345"/>
                    <a:pt x="6516" y="33359"/>
                    <a:pt x="6545" y="33359"/>
                  </a:cubicBezTo>
                  <a:cubicBezTo>
                    <a:pt x="6561" y="33359"/>
                    <a:pt x="6576" y="33356"/>
                    <a:pt x="6590" y="33348"/>
                  </a:cubicBezTo>
                  <a:cubicBezTo>
                    <a:pt x="6630" y="33324"/>
                    <a:pt x="6645" y="33271"/>
                    <a:pt x="6619" y="33230"/>
                  </a:cubicBezTo>
                  <a:cubicBezTo>
                    <a:pt x="6561" y="33132"/>
                    <a:pt x="6502" y="33033"/>
                    <a:pt x="6443" y="32935"/>
                  </a:cubicBezTo>
                  <a:cubicBezTo>
                    <a:pt x="6427" y="32907"/>
                    <a:pt x="6398" y="32892"/>
                    <a:pt x="6369" y="32892"/>
                  </a:cubicBezTo>
                  <a:close/>
                  <a:moveTo>
                    <a:pt x="30642" y="33194"/>
                  </a:moveTo>
                  <a:cubicBezTo>
                    <a:pt x="30628" y="33194"/>
                    <a:pt x="30613" y="33197"/>
                    <a:pt x="30599" y="33206"/>
                  </a:cubicBezTo>
                  <a:cubicBezTo>
                    <a:pt x="30498" y="33265"/>
                    <a:pt x="30399" y="33319"/>
                    <a:pt x="30303" y="33367"/>
                  </a:cubicBezTo>
                  <a:cubicBezTo>
                    <a:pt x="30259" y="33388"/>
                    <a:pt x="30242" y="33439"/>
                    <a:pt x="30264" y="33483"/>
                  </a:cubicBezTo>
                  <a:cubicBezTo>
                    <a:pt x="30279" y="33513"/>
                    <a:pt x="30309" y="33531"/>
                    <a:pt x="30341" y="33531"/>
                  </a:cubicBezTo>
                  <a:cubicBezTo>
                    <a:pt x="30354" y="33531"/>
                    <a:pt x="30367" y="33527"/>
                    <a:pt x="30380" y="33521"/>
                  </a:cubicBezTo>
                  <a:cubicBezTo>
                    <a:pt x="30479" y="33471"/>
                    <a:pt x="30583" y="33415"/>
                    <a:pt x="30685" y="33353"/>
                  </a:cubicBezTo>
                  <a:cubicBezTo>
                    <a:pt x="30727" y="33329"/>
                    <a:pt x="30740" y="33276"/>
                    <a:pt x="30716" y="33236"/>
                  </a:cubicBezTo>
                  <a:cubicBezTo>
                    <a:pt x="30700" y="33208"/>
                    <a:pt x="30671" y="33194"/>
                    <a:pt x="30642" y="33194"/>
                  </a:cubicBezTo>
                  <a:close/>
                  <a:moveTo>
                    <a:pt x="27946" y="33187"/>
                  </a:moveTo>
                  <a:cubicBezTo>
                    <a:pt x="27923" y="33187"/>
                    <a:pt x="27901" y="33196"/>
                    <a:pt x="27885" y="33214"/>
                  </a:cubicBezTo>
                  <a:cubicBezTo>
                    <a:pt x="27851" y="33247"/>
                    <a:pt x="27853" y="33302"/>
                    <a:pt x="27886" y="33334"/>
                  </a:cubicBezTo>
                  <a:cubicBezTo>
                    <a:pt x="27974" y="33419"/>
                    <a:pt x="28069" y="33494"/>
                    <a:pt x="28167" y="33559"/>
                  </a:cubicBezTo>
                  <a:cubicBezTo>
                    <a:pt x="28181" y="33567"/>
                    <a:pt x="28197" y="33572"/>
                    <a:pt x="28213" y="33572"/>
                  </a:cubicBezTo>
                  <a:cubicBezTo>
                    <a:pt x="28242" y="33572"/>
                    <a:pt x="28269" y="33559"/>
                    <a:pt x="28285" y="33534"/>
                  </a:cubicBezTo>
                  <a:cubicBezTo>
                    <a:pt x="28312" y="33494"/>
                    <a:pt x="28301" y="33441"/>
                    <a:pt x="28261" y="33415"/>
                  </a:cubicBezTo>
                  <a:cubicBezTo>
                    <a:pt x="28171" y="33356"/>
                    <a:pt x="28085" y="33287"/>
                    <a:pt x="28005" y="33210"/>
                  </a:cubicBezTo>
                  <a:cubicBezTo>
                    <a:pt x="27988" y="33195"/>
                    <a:pt x="27967" y="33187"/>
                    <a:pt x="27946" y="33187"/>
                  </a:cubicBezTo>
                  <a:close/>
                  <a:moveTo>
                    <a:pt x="12797" y="33126"/>
                  </a:moveTo>
                  <a:cubicBezTo>
                    <a:pt x="12763" y="33126"/>
                    <a:pt x="12730" y="33146"/>
                    <a:pt x="12717" y="33178"/>
                  </a:cubicBezTo>
                  <a:cubicBezTo>
                    <a:pt x="12672" y="33286"/>
                    <a:pt x="12627" y="33390"/>
                    <a:pt x="12581" y="33489"/>
                  </a:cubicBezTo>
                  <a:cubicBezTo>
                    <a:pt x="12560" y="33532"/>
                    <a:pt x="12578" y="33583"/>
                    <a:pt x="12621" y="33604"/>
                  </a:cubicBezTo>
                  <a:cubicBezTo>
                    <a:pt x="12634" y="33609"/>
                    <a:pt x="12645" y="33612"/>
                    <a:pt x="12658" y="33612"/>
                  </a:cubicBezTo>
                  <a:cubicBezTo>
                    <a:pt x="12690" y="33612"/>
                    <a:pt x="12722" y="33593"/>
                    <a:pt x="12736" y="33563"/>
                  </a:cubicBezTo>
                  <a:cubicBezTo>
                    <a:pt x="12784" y="33460"/>
                    <a:pt x="12831" y="33353"/>
                    <a:pt x="12875" y="33244"/>
                  </a:cubicBezTo>
                  <a:cubicBezTo>
                    <a:pt x="12893" y="33201"/>
                    <a:pt x="12872" y="33150"/>
                    <a:pt x="12829" y="33132"/>
                  </a:cubicBezTo>
                  <a:cubicBezTo>
                    <a:pt x="12819" y="33128"/>
                    <a:pt x="12808" y="33126"/>
                    <a:pt x="12797" y="33126"/>
                  </a:cubicBezTo>
                  <a:close/>
                  <a:moveTo>
                    <a:pt x="29865" y="33555"/>
                  </a:moveTo>
                  <a:cubicBezTo>
                    <a:pt x="29856" y="33555"/>
                    <a:pt x="29847" y="33557"/>
                    <a:pt x="29838" y="33559"/>
                  </a:cubicBezTo>
                  <a:cubicBezTo>
                    <a:pt x="29729" y="33595"/>
                    <a:pt x="29621" y="33622"/>
                    <a:pt x="29516" y="33641"/>
                  </a:cubicBezTo>
                  <a:cubicBezTo>
                    <a:pt x="29470" y="33651"/>
                    <a:pt x="29440" y="33696"/>
                    <a:pt x="29448" y="33742"/>
                  </a:cubicBezTo>
                  <a:cubicBezTo>
                    <a:pt x="29456" y="33784"/>
                    <a:pt x="29491" y="33812"/>
                    <a:pt x="29532" y="33812"/>
                  </a:cubicBezTo>
                  <a:cubicBezTo>
                    <a:pt x="29537" y="33812"/>
                    <a:pt x="29542" y="33812"/>
                    <a:pt x="29547" y="33811"/>
                  </a:cubicBezTo>
                  <a:cubicBezTo>
                    <a:pt x="29659" y="33790"/>
                    <a:pt x="29774" y="33761"/>
                    <a:pt x="29891" y="33723"/>
                  </a:cubicBezTo>
                  <a:cubicBezTo>
                    <a:pt x="29936" y="33708"/>
                    <a:pt x="29962" y="33660"/>
                    <a:pt x="29946" y="33614"/>
                  </a:cubicBezTo>
                  <a:cubicBezTo>
                    <a:pt x="29934" y="33578"/>
                    <a:pt x="29901" y="33555"/>
                    <a:pt x="29865" y="33555"/>
                  </a:cubicBezTo>
                  <a:close/>
                  <a:moveTo>
                    <a:pt x="28681" y="33612"/>
                  </a:moveTo>
                  <a:cubicBezTo>
                    <a:pt x="28643" y="33612"/>
                    <a:pt x="28610" y="33637"/>
                    <a:pt x="28599" y="33675"/>
                  </a:cubicBezTo>
                  <a:cubicBezTo>
                    <a:pt x="28586" y="33721"/>
                    <a:pt x="28613" y="33768"/>
                    <a:pt x="28658" y="33780"/>
                  </a:cubicBezTo>
                  <a:cubicBezTo>
                    <a:pt x="28773" y="33812"/>
                    <a:pt x="28892" y="33833"/>
                    <a:pt x="29014" y="33843"/>
                  </a:cubicBezTo>
                  <a:lnTo>
                    <a:pt x="29020" y="33843"/>
                  </a:lnTo>
                  <a:cubicBezTo>
                    <a:pt x="29063" y="33843"/>
                    <a:pt x="29102" y="33808"/>
                    <a:pt x="29105" y="33763"/>
                  </a:cubicBezTo>
                  <a:cubicBezTo>
                    <a:pt x="29108" y="33715"/>
                    <a:pt x="29073" y="33675"/>
                    <a:pt x="29025" y="33672"/>
                  </a:cubicBezTo>
                  <a:cubicBezTo>
                    <a:pt x="28916" y="33662"/>
                    <a:pt x="28809" y="33644"/>
                    <a:pt x="28705" y="33615"/>
                  </a:cubicBezTo>
                  <a:cubicBezTo>
                    <a:pt x="28697" y="33613"/>
                    <a:pt x="28689" y="33612"/>
                    <a:pt x="28681" y="33612"/>
                  </a:cubicBezTo>
                  <a:close/>
                  <a:moveTo>
                    <a:pt x="6809" y="33632"/>
                  </a:moveTo>
                  <a:cubicBezTo>
                    <a:pt x="6793" y="33632"/>
                    <a:pt x="6778" y="33636"/>
                    <a:pt x="6765" y="33644"/>
                  </a:cubicBezTo>
                  <a:cubicBezTo>
                    <a:pt x="6725" y="33668"/>
                    <a:pt x="6712" y="33721"/>
                    <a:pt x="6736" y="33761"/>
                  </a:cubicBezTo>
                  <a:cubicBezTo>
                    <a:pt x="6795" y="33861"/>
                    <a:pt x="6856" y="33960"/>
                    <a:pt x="6917" y="34056"/>
                  </a:cubicBezTo>
                  <a:cubicBezTo>
                    <a:pt x="6933" y="34081"/>
                    <a:pt x="6962" y="34096"/>
                    <a:pt x="6990" y="34096"/>
                  </a:cubicBezTo>
                  <a:cubicBezTo>
                    <a:pt x="7005" y="34096"/>
                    <a:pt x="7021" y="34091"/>
                    <a:pt x="7035" y="34083"/>
                  </a:cubicBezTo>
                  <a:cubicBezTo>
                    <a:pt x="7075" y="34057"/>
                    <a:pt x="7088" y="34005"/>
                    <a:pt x="7063" y="33965"/>
                  </a:cubicBezTo>
                  <a:cubicBezTo>
                    <a:pt x="7002" y="33869"/>
                    <a:pt x="6942" y="33771"/>
                    <a:pt x="6883" y="33673"/>
                  </a:cubicBezTo>
                  <a:cubicBezTo>
                    <a:pt x="6866" y="33647"/>
                    <a:pt x="6838" y="33632"/>
                    <a:pt x="6809" y="33632"/>
                  </a:cubicBezTo>
                  <a:close/>
                  <a:moveTo>
                    <a:pt x="12419" y="33895"/>
                  </a:moveTo>
                  <a:cubicBezTo>
                    <a:pt x="12389" y="33895"/>
                    <a:pt x="12360" y="33911"/>
                    <a:pt x="12344" y="33939"/>
                  </a:cubicBezTo>
                  <a:cubicBezTo>
                    <a:pt x="12318" y="33982"/>
                    <a:pt x="12291" y="34027"/>
                    <a:pt x="12264" y="34070"/>
                  </a:cubicBezTo>
                  <a:cubicBezTo>
                    <a:pt x="12232" y="34123"/>
                    <a:pt x="12198" y="34173"/>
                    <a:pt x="12163" y="34222"/>
                  </a:cubicBezTo>
                  <a:cubicBezTo>
                    <a:pt x="12137" y="34262"/>
                    <a:pt x="12147" y="34315"/>
                    <a:pt x="12185" y="34343"/>
                  </a:cubicBezTo>
                  <a:cubicBezTo>
                    <a:pt x="12200" y="34354"/>
                    <a:pt x="12217" y="34359"/>
                    <a:pt x="12233" y="34359"/>
                  </a:cubicBezTo>
                  <a:cubicBezTo>
                    <a:pt x="12260" y="34359"/>
                    <a:pt x="12288" y="34346"/>
                    <a:pt x="12305" y="34322"/>
                  </a:cubicBezTo>
                  <a:cubicBezTo>
                    <a:pt x="12341" y="34269"/>
                    <a:pt x="12376" y="34216"/>
                    <a:pt x="12409" y="34162"/>
                  </a:cubicBezTo>
                  <a:cubicBezTo>
                    <a:pt x="12438" y="34117"/>
                    <a:pt x="12465" y="34070"/>
                    <a:pt x="12493" y="34025"/>
                  </a:cubicBezTo>
                  <a:cubicBezTo>
                    <a:pt x="12517" y="33984"/>
                    <a:pt x="12502" y="33931"/>
                    <a:pt x="12462" y="33907"/>
                  </a:cubicBezTo>
                  <a:cubicBezTo>
                    <a:pt x="12449" y="33899"/>
                    <a:pt x="12434" y="33895"/>
                    <a:pt x="12419" y="33895"/>
                  </a:cubicBezTo>
                  <a:close/>
                  <a:moveTo>
                    <a:pt x="7275" y="34353"/>
                  </a:moveTo>
                  <a:cubicBezTo>
                    <a:pt x="7258" y="34353"/>
                    <a:pt x="7241" y="34358"/>
                    <a:pt x="7226" y="34368"/>
                  </a:cubicBezTo>
                  <a:cubicBezTo>
                    <a:pt x="7187" y="34397"/>
                    <a:pt x="7179" y="34450"/>
                    <a:pt x="7207" y="34488"/>
                  </a:cubicBezTo>
                  <a:cubicBezTo>
                    <a:pt x="7279" y="34589"/>
                    <a:pt x="7348" y="34680"/>
                    <a:pt x="7416" y="34767"/>
                  </a:cubicBezTo>
                  <a:cubicBezTo>
                    <a:pt x="7434" y="34788"/>
                    <a:pt x="7460" y="34799"/>
                    <a:pt x="7484" y="34799"/>
                  </a:cubicBezTo>
                  <a:cubicBezTo>
                    <a:pt x="7503" y="34799"/>
                    <a:pt x="7522" y="34792"/>
                    <a:pt x="7538" y="34780"/>
                  </a:cubicBezTo>
                  <a:cubicBezTo>
                    <a:pt x="7575" y="34749"/>
                    <a:pt x="7581" y="34695"/>
                    <a:pt x="7551" y="34658"/>
                  </a:cubicBezTo>
                  <a:cubicBezTo>
                    <a:pt x="7484" y="34575"/>
                    <a:pt x="7416" y="34487"/>
                    <a:pt x="7346" y="34389"/>
                  </a:cubicBezTo>
                  <a:cubicBezTo>
                    <a:pt x="7329" y="34365"/>
                    <a:pt x="7302" y="34353"/>
                    <a:pt x="7275" y="34353"/>
                  </a:cubicBezTo>
                  <a:close/>
                  <a:moveTo>
                    <a:pt x="11912" y="34590"/>
                  </a:moveTo>
                  <a:cubicBezTo>
                    <a:pt x="11889" y="34590"/>
                    <a:pt x="11866" y="34599"/>
                    <a:pt x="11851" y="34618"/>
                  </a:cubicBezTo>
                  <a:cubicBezTo>
                    <a:pt x="11774" y="34701"/>
                    <a:pt x="11695" y="34783"/>
                    <a:pt x="11614" y="34858"/>
                  </a:cubicBezTo>
                  <a:cubicBezTo>
                    <a:pt x="11580" y="34890"/>
                    <a:pt x="11577" y="34945"/>
                    <a:pt x="11610" y="34980"/>
                  </a:cubicBezTo>
                  <a:cubicBezTo>
                    <a:pt x="11626" y="34997"/>
                    <a:pt x="11650" y="35007"/>
                    <a:pt x="11673" y="35007"/>
                  </a:cubicBezTo>
                  <a:cubicBezTo>
                    <a:pt x="11694" y="35007"/>
                    <a:pt x="11714" y="34999"/>
                    <a:pt x="11732" y="34985"/>
                  </a:cubicBezTo>
                  <a:cubicBezTo>
                    <a:pt x="11815" y="34905"/>
                    <a:pt x="11899" y="34821"/>
                    <a:pt x="11977" y="34733"/>
                  </a:cubicBezTo>
                  <a:cubicBezTo>
                    <a:pt x="12009" y="34698"/>
                    <a:pt x="12006" y="34644"/>
                    <a:pt x="11971" y="34613"/>
                  </a:cubicBezTo>
                  <a:cubicBezTo>
                    <a:pt x="11954" y="34598"/>
                    <a:pt x="11933" y="34590"/>
                    <a:pt x="11912" y="34590"/>
                  </a:cubicBezTo>
                  <a:close/>
                  <a:moveTo>
                    <a:pt x="7831" y="35007"/>
                  </a:moveTo>
                  <a:cubicBezTo>
                    <a:pt x="7809" y="35007"/>
                    <a:pt x="7786" y="35016"/>
                    <a:pt x="7769" y="35034"/>
                  </a:cubicBezTo>
                  <a:cubicBezTo>
                    <a:pt x="7735" y="35068"/>
                    <a:pt x="7737" y="35122"/>
                    <a:pt x="7770" y="35154"/>
                  </a:cubicBezTo>
                  <a:cubicBezTo>
                    <a:pt x="7858" y="35239"/>
                    <a:pt x="7948" y="35316"/>
                    <a:pt x="8038" y="35387"/>
                  </a:cubicBezTo>
                  <a:cubicBezTo>
                    <a:pt x="8054" y="35398"/>
                    <a:pt x="8071" y="35404"/>
                    <a:pt x="8091" y="35404"/>
                  </a:cubicBezTo>
                  <a:cubicBezTo>
                    <a:pt x="8115" y="35404"/>
                    <a:pt x="8140" y="35393"/>
                    <a:pt x="8158" y="35371"/>
                  </a:cubicBezTo>
                  <a:cubicBezTo>
                    <a:pt x="8187" y="35334"/>
                    <a:pt x="8180" y="35279"/>
                    <a:pt x="8142" y="35250"/>
                  </a:cubicBezTo>
                  <a:cubicBezTo>
                    <a:pt x="8057" y="35185"/>
                    <a:pt x="7972" y="35111"/>
                    <a:pt x="7890" y="35031"/>
                  </a:cubicBezTo>
                  <a:cubicBezTo>
                    <a:pt x="7874" y="35015"/>
                    <a:pt x="7853" y="35007"/>
                    <a:pt x="7831" y="35007"/>
                  </a:cubicBezTo>
                  <a:close/>
                  <a:moveTo>
                    <a:pt x="11275" y="35162"/>
                  </a:moveTo>
                  <a:cubicBezTo>
                    <a:pt x="11257" y="35162"/>
                    <a:pt x="11240" y="35168"/>
                    <a:pt x="11224" y="35178"/>
                  </a:cubicBezTo>
                  <a:cubicBezTo>
                    <a:pt x="11133" y="35244"/>
                    <a:pt x="11039" y="35305"/>
                    <a:pt x="10943" y="35361"/>
                  </a:cubicBezTo>
                  <a:cubicBezTo>
                    <a:pt x="10903" y="35383"/>
                    <a:pt x="10888" y="35436"/>
                    <a:pt x="10912" y="35478"/>
                  </a:cubicBezTo>
                  <a:cubicBezTo>
                    <a:pt x="10928" y="35505"/>
                    <a:pt x="10957" y="35521"/>
                    <a:pt x="10986" y="35521"/>
                  </a:cubicBezTo>
                  <a:cubicBezTo>
                    <a:pt x="11000" y="35521"/>
                    <a:pt x="11016" y="35516"/>
                    <a:pt x="11029" y="35508"/>
                  </a:cubicBezTo>
                  <a:cubicBezTo>
                    <a:pt x="11128" y="35451"/>
                    <a:pt x="11228" y="35387"/>
                    <a:pt x="11324" y="35318"/>
                  </a:cubicBezTo>
                  <a:cubicBezTo>
                    <a:pt x="11362" y="35290"/>
                    <a:pt x="11372" y="35236"/>
                    <a:pt x="11345" y="35198"/>
                  </a:cubicBezTo>
                  <a:cubicBezTo>
                    <a:pt x="11328" y="35174"/>
                    <a:pt x="11302" y="35162"/>
                    <a:pt x="11275" y="35162"/>
                  </a:cubicBezTo>
                  <a:close/>
                  <a:moveTo>
                    <a:pt x="8524" y="35507"/>
                  </a:moveTo>
                  <a:cubicBezTo>
                    <a:pt x="8492" y="35507"/>
                    <a:pt x="8462" y="35524"/>
                    <a:pt x="8448" y="35555"/>
                  </a:cubicBezTo>
                  <a:cubicBezTo>
                    <a:pt x="8427" y="35596"/>
                    <a:pt x="8444" y="35648"/>
                    <a:pt x="8486" y="35670"/>
                  </a:cubicBezTo>
                  <a:cubicBezTo>
                    <a:pt x="8592" y="35723"/>
                    <a:pt x="8702" y="35768"/>
                    <a:pt x="8814" y="35805"/>
                  </a:cubicBezTo>
                  <a:cubicBezTo>
                    <a:pt x="8822" y="35808"/>
                    <a:pt x="8832" y="35809"/>
                    <a:pt x="8842" y="35809"/>
                  </a:cubicBezTo>
                  <a:cubicBezTo>
                    <a:pt x="8877" y="35809"/>
                    <a:pt x="8910" y="35787"/>
                    <a:pt x="8923" y="35752"/>
                  </a:cubicBezTo>
                  <a:cubicBezTo>
                    <a:pt x="8938" y="35705"/>
                    <a:pt x="8914" y="35657"/>
                    <a:pt x="8869" y="35643"/>
                  </a:cubicBezTo>
                  <a:cubicBezTo>
                    <a:pt x="8765" y="35608"/>
                    <a:pt x="8661" y="35564"/>
                    <a:pt x="8563" y="35516"/>
                  </a:cubicBezTo>
                  <a:cubicBezTo>
                    <a:pt x="8550" y="35510"/>
                    <a:pt x="8537" y="35507"/>
                    <a:pt x="8524" y="35507"/>
                  </a:cubicBezTo>
                  <a:close/>
                  <a:moveTo>
                    <a:pt x="10524" y="35572"/>
                  </a:moveTo>
                  <a:cubicBezTo>
                    <a:pt x="10513" y="35572"/>
                    <a:pt x="10502" y="35575"/>
                    <a:pt x="10491" y="35579"/>
                  </a:cubicBezTo>
                  <a:cubicBezTo>
                    <a:pt x="10387" y="35619"/>
                    <a:pt x="10280" y="35652"/>
                    <a:pt x="10174" y="35680"/>
                  </a:cubicBezTo>
                  <a:cubicBezTo>
                    <a:pt x="10129" y="35691"/>
                    <a:pt x="10100" y="35739"/>
                    <a:pt x="10113" y="35784"/>
                  </a:cubicBezTo>
                  <a:cubicBezTo>
                    <a:pt x="10123" y="35822"/>
                    <a:pt x="10158" y="35849"/>
                    <a:pt x="10195" y="35849"/>
                  </a:cubicBezTo>
                  <a:cubicBezTo>
                    <a:pt x="10203" y="35849"/>
                    <a:pt x="10209" y="35848"/>
                    <a:pt x="10217" y="35846"/>
                  </a:cubicBezTo>
                  <a:cubicBezTo>
                    <a:pt x="10329" y="35817"/>
                    <a:pt x="10441" y="35780"/>
                    <a:pt x="10553" y="35739"/>
                  </a:cubicBezTo>
                  <a:cubicBezTo>
                    <a:pt x="10598" y="35721"/>
                    <a:pt x="10619" y="35672"/>
                    <a:pt x="10603" y="35627"/>
                  </a:cubicBezTo>
                  <a:cubicBezTo>
                    <a:pt x="10590" y="35593"/>
                    <a:pt x="10558" y="35572"/>
                    <a:pt x="10524" y="35572"/>
                  </a:cubicBezTo>
                  <a:close/>
                  <a:moveTo>
                    <a:pt x="9346" y="35747"/>
                  </a:moveTo>
                  <a:cubicBezTo>
                    <a:pt x="9302" y="35747"/>
                    <a:pt x="9263" y="35779"/>
                    <a:pt x="9258" y="35824"/>
                  </a:cubicBezTo>
                  <a:cubicBezTo>
                    <a:pt x="9253" y="35872"/>
                    <a:pt x="9288" y="35913"/>
                    <a:pt x="9335" y="35918"/>
                  </a:cubicBezTo>
                  <a:cubicBezTo>
                    <a:pt x="9413" y="35926"/>
                    <a:pt x="9492" y="35929"/>
                    <a:pt x="9572" y="35929"/>
                  </a:cubicBezTo>
                  <a:cubicBezTo>
                    <a:pt x="9612" y="35929"/>
                    <a:pt x="9652" y="35928"/>
                    <a:pt x="9692" y="35926"/>
                  </a:cubicBezTo>
                  <a:cubicBezTo>
                    <a:pt x="9738" y="35925"/>
                    <a:pt x="9775" y="35883"/>
                    <a:pt x="9774" y="35837"/>
                  </a:cubicBezTo>
                  <a:cubicBezTo>
                    <a:pt x="9771" y="35790"/>
                    <a:pt x="9732" y="35755"/>
                    <a:pt x="9688" y="35755"/>
                  </a:cubicBezTo>
                  <a:cubicBezTo>
                    <a:pt x="9686" y="35755"/>
                    <a:pt x="9684" y="35755"/>
                    <a:pt x="9682" y="35755"/>
                  </a:cubicBezTo>
                  <a:cubicBezTo>
                    <a:pt x="9645" y="35757"/>
                    <a:pt x="9607" y="35758"/>
                    <a:pt x="9569" y="35758"/>
                  </a:cubicBezTo>
                  <a:cubicBezTo>
                    <a:pt x="9497" y="35758"/>
                    <a:pt x="9424" y="35754"/>
                    <a:pt x="9352" y="35747"/>
                  </a:cubicBezTo>
                  <a:cubicBezTo>
                    <a:pt x="9350" y="35747"/>
                    <a:pt x="9348" y="35747"/>
                    <a:pt x="9346" y="35747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2052950" y="2274175"/>
              <a:ext cx="376900" cy="508525"/>
            </a:xfrm>
            <a:custGeom>
              <a:avLst/>
              <a:gdLst/>
              <a:ahLst/>
              <a:cxnLst/>
              <a:rect l="l" t="t" r="r" b="b"/>
              <a:pathLst>
                <a:path w="15076" h="20341" extrusionOk="0">
                  <a:moveTo>
                    <a:pt x="8577" y="1"/>
                  </a:moveTo>
                  <a:cubicBezTo>
                    <a:pt x="8460" y="2"/>
                    <a:pt x="8345" y="6"/>
                    <a:pt x="8230" y="9"/>
                  </a:cubicBezTo>
                  <a:cubicBezTo>
                    <a:pt x="8183" y="12"/>
                    <a:pt x="8146" y="52"/>
                    <a:pt x="8148" y="99"/>
                  </a:cubicBezTo>
                  <a:cubicBezTo>
                    <a:pt x="8149" y="145"/>
                    <a:pt x="8188" y="182"/>
                    <a:pt x="8233" y="182"/>
                  </a:cubicBezTo>
                  <a:lnTo>
                    <a:pt x="8238" y="182"/>
                  </a:lnTo>
                  <a:cubicBezTo>
                    <a:pt x="8351" y="177"/>
                    <a:pt x="8463" y="174"/>
                    <a:pt x="8579" y="174"/>
                  </a:cubicBezTo>
                  <a:cubicBezTo>
                    <a:pt x="8625" y="172"/>
                    <a:pt x="8663" y="134"/>
                    <a:pt x="8663" y="86"/>
                  </a:cubicBezTo>
                  <a:cubicBezTo>
                    <a:pt x="8662" y="39"/>
                    <a:pt x="8625" y="1"/>
                    <a:pt x="8577" y="1"/>
                  </a:cubicBezTo>
                  <a:close/>
                  <a:moveTo>
                    <a:pt x="9093" y="10"/>
                  </a:moveTo>
                  <a:cubicBezTo>
                    <a:pt x="9046" y="10"/>
                    <a:pt x="9009" y="46"/>
                    <a:pt x="9006" y="92"/>
                  </a:cubicBezTo>
                  <a:cubicBezTo>
                    <a:pt x="9005" y="140"/>
                    <a:pt x="9041" y="180"/>
                    <a:pt x="9089" y="182"/>
                  </a:cubicBezTo>
                  <a:cubicBezTo>
                    <a:pt x="9203" y="187"/>
                    <a:pt x="9318" y="193"/>
                    <a:pt x="9429" y="203"/>
                  </a:cubicBezTo>
                  <a:lnTo>
                    <a:pt x="9435" y="203"/>
                  </a:lnTo>
                  <a:cubicBezTo>
                    <a:pt x="9480" y="203"/>
                    <a:pt x="9517" y="167"/>
                    <a:pt x="9520" y="123"/>
                  </a:cubicBezTo>
                  <a:cubicBezTo>
                    <a:pt x="9525" y="76"/>
                    <a:pt x="9490" y="34"/>
                    <a:pt x="9442" y="31"/>
                  </a:cubicBezTo>
                  <a:cubicBezTo>
                    <a:pt x="9330" y="22"/>
                    <a:pt x="9213" y="15"/>
                    <a:pt x="9096" y="10"/>
                  </a:cubicBezTo>
                  <a:close/>
                  <a:moveTo>
                    <a:pt x="7721" y="42"/>
                  </a:moveTo>
                  <a:cubicBezTo>
                    <a:pt x="7718" y="42"/>
                    <a:pt x="7715" y="42"/>
                    <a:pt x="7712" y="42"/>
                  </a:cubicBezTo>
                  <a:cubicBezTo>
                    <a:pt x="7659" y="47"/>
                    <a:pt x="7608" y="52"/>
                    <a:pt x="7555" y="57"/>
                  </a:cubicBezTo>
                  <a:cubicBezTo>
                    <a:pt x="7493" y="63"/>
                    <a:pt x="7430" y="70"/>
                    <a:pt x="7368" y="76"/>
                  </a:cubicBezTo>
                  <a:cubicBezTo>
                    <a:pt x="7320" y="83"/>
                    <a:pt x="7286" y="124"/>
                    <a:pt x="7291" y="172"/>
                  </a:cubicBezTo>
                  <a:cubicBezTo>
                    <a:pt x="7296" y="215"/>
                    <a:pt x="7334" y="247"/>
                    <a:pt x="7378" y="247"/>
                  </a:cubicBezTo>
                  <a:lnTo>
                    <a:pt x="7387" y="247"/>
                  </a:lnTo>
                  <a:cubicBezTo>
                    <a:pt x="7448" y="241"/>
                    <a:pt x="7511" y="235"/>
                    <a:pt x="7573" y="228"/>
                  </a:cubicBezTo>
                  <a:cubicBezTo>
                    <a:pt x="7624" y="223"/>
                    <a:pt x="7675" y="219"/>
                    <a:pt x="7727" y="214"/>
                  </a:cubicBezTo>
                  <a:cubicBezTo>
                    <a:pt x="7773" y="209"/>
                    <a:pt x="7808" y="167"/>
                    <a:pt x="7805" y="121"/>
                  </a:cubicBezTo>
                  <a:cubicBezTo>
                    <a:pt x="7801" y="76"/>
                    <a:pt x="7764" y="42"/>
                    <a:pt x="7721" y="42"/>
                  </a:cubicBezTo>
                  <a:close/>
                  <a:moveTo>
                    <a:pt x="9949" y="85"/>
                  </a:moveTo>
                  <a:cubicBezTo>
                    <a:pt x="9906" y="85"/>
                    <a:pt x="9869" y="117"/>
                    <a:pt x="9863" y="159"/>
                  </a:cubicBezTo>
                  <a:cubicBezTo>
                    <a:pt x="9856" y="207"/>
                    <a:pt x="9889" y="251"/>
                    <a:pt x="9937" y="257"/>
                  </a:cubicBezTo>
                  <a:cubicBezTo>
                    <a:pt x="10049" y="271"/>
                    <a:pt x="10162" y="291"/>
                    <a:pt x="10271" y="310"/>
                  </a:cubicBezTo>
                  <a:cubicBezTo>
                    <a:pt x="10278" y="311"/>
                    <a:pt x="10282" y="311"/>
                    <a:pt x="10287" y="311"/>
                  </a:cubicBezTo>
                  <a:cubicBezTo>
                    <a:pt x="10329" y="311"/>
                    <a:pt x="10364" y="283"/>
                    <a:pt x="10372" y="241"/>
                  </a:cubicBezTo>
                  <a:cubicBezTo>
                    <a:pt x="10380" y="195"/>
                    <a:pt x="10350" y="150"/>
                    <a:pt x="10303" y="142"/>
                  </a:cubicBezTo>
                  <a:cubicBezTo>
                    <a:pt x="10191" y="121"/>
                    <a:pt x="10076" y="102"/>
                    <a:pt x="9961" y="86"/>
                  </a:cubicBezTo>
                  <a:cubicBezTo>
                    <a:pt x="9957" y="85"/>
                    <a:pt x="9953" y="85"/>
                    <a:pt x="9949" y="85"/>
                  </a:cubicBezTo>
                  <a:close/>
                  <a:moveTo>
                    <a:pt x="6868" y="141"/>
                  </a:moveTo>
                  <a:cubicBezTo>
                    <a:pt x="6863" y="141"/>
                    <a:pt x="6859" y="141"/>
                    <a:pt x="6854" y="142"/>
                  </a:cubicBezTo>
                  <a:cubicBezTo>
                    <a:pt x="6740" y="158"/>
                    <a:pt x="6627" y="174"/>
                    <a:pt x="6513" y="191"/>
                  </a:cubicBezTo>
                  <a:cubicBezTo>
                    <a:pt x="6466" y="198"/>
                    <a:pt x="6434" y="243"/>
                    <a:pt x="6441" y="289"/>
                  </a:cubicBezTo>
                  <a:cubicBezTo>
                    <a:pt x="6447" y="331"/>
                    <a:pt x="6484" y="361"/>
                    <a:pt x="6526" y="361"/>
                  </a:cubicBezTo>
                  <a:lnTo>
                    <a:pt x="6539" y="361"/>
                  </a:lnTo>
                  <a:cubicBezTo>
                    <a:pt x="6652" y="344"/>
                    <a:pt x="6764" y="328"/>
                    <a:pt x="6878" y="311"/>
                  </a:cubicBezTo>
                  <a:cubicBezTo>
                    <a:pt x="6924" y="305"/>
                    <a:pt x="6958" y="262"/>
                    <a:pt x="6950" y="214"/>
                  </a:cubicBezTo>
                  <a:cubicBezTo>
                    <a:pt x="6944" y="172"/>
                    <a:pt x="6909" y="141"/>
                    <a:pt x="6868" y="141"/>
                  </a:cubicBezTo>
                  <a:close/>
                  <a:moveTo>
                    <a:pt x="6016" y="272"/>
                  </a:moveTo>
                  <a:cubicBezTo>
                    <a:pt x="6012" y="272"/>
                    <a:pt x="6007" y="272"/>
                    <a:pt x="6002" y="273"/>
                  </a:cubicBezTo>
                  <a:cubicBezTo>
                    <a:pt x="5890" y="292"/>
                    <a:pt x="5776" y="311"/>
                    <a:pt x="5664" y="331"/>
                  </a:cubicBezTo>
                  <a:cubicBezTo>
                    <a:pt x="5616" y="340"/>
                    <a:pt x="5586" y="384"/>
                    <a:pt x="5594" y="432"/>
                  </a:cubicBezTo>
                  <a:cubicBezTo>
                    <a:pt x="5600" y="473"/>
                    <a:pt x="5637" y="502"/>
                    <a:pt x="5679" y="502"/>
                  </a:cubicBezTo>
                  <a:cubicBezTo>
                    <a:pt x="5683" y="502"/>
                    <a:pt x="5688" y="502"/>
                    <a:pt x="5693" y="500"/>
                  </a:cubicBezTo>
                  <a:cubicBezTo>
                    <a:pt x="5805" y="481"/>
                    <a:pt x="5919" y="462"/>
                    <a:pt x="6031" y="443"/>
                  </a:cubicBezTo>
                  <a:cubicBezTo>
                    <a:pt x="6077" y="435"/>
                    <a:pt x="6109" y="390"/>
                    <a:pt x="6101" y="344"/>
                  </a:cubicBezTo>
                  <a:cubicBezTo>
                    <a:pt x="6094" y="302"/>
                    <a:pt x="6057" y="272"/>
                    <a:pt x="6016" y="272"/>
                  </a:cubicBezTo>
                  <a:close/>
                  <a:moveTo>
                    <a:pt x="10791" y="250"/>
                  </a:moveTo>
                  <a:cubicBezTo>
                    <a:pt x="10753" y="250"/>
                    <a:pt x="10718" y="275"/>
                    <a:pt x="10707" y="315"/>
                  </a:cubicBezTo>
                  <a:cubicBezTo>
                    <a:pt x="10696" y="360"/>
                    <a:pt x="10723" y="408"/>
                    <a:pt x="10769" y="419"/>
                  </a:cubicBezTo>
                  <a:cubicBezTo>
                    <a:pt x="10880" y="446"/>
                    <a:pt x="10989" y="478"/>
                    <a:pt x="11096" y="512"/>
                  </a:cubicBezTo>
                  <a:cubicBezTo>
                    <a:pt x="11104" y="513"/>
                    <a:pt x="11114" y="515"/>
                    <a:pt x="11122" y="515"/>
                  </a:cubicBezTo>
                  <a:cubicBezTo>
                    <a:pt x="11158" y="515"/>
                    <a:pt x="11192" y="491"/>
                    <a:pt x="11203" y="454"/>
                  </a:cubicBezTo>
                  <a:cubicBezTo>
                    <a:pt x="11218" y="409"/>
                    <a:pt x="11192" y="361"/>
                    <a:pt x="11147" y="347"/>
                  </a:cubicBezTo>
                  <a:cubicBezTo>
                    <a:pt x="11038" y="313"/>
                    <a:pt x="10925" y="281"/>
                    <a:pt x="10812" y="252"/>
                  </a:cubicBezTo>
                  <a:cubicBezTo>
                    <a:pt x="10805" y="251"/>
                    <a:pt x="10798" y="250"/>
                    <a:pt x="10791" y="250"/>
                  </a:cubicBezTo>
                  <a:close/>
                  <a:moveTo>
                    <a:pt x="5172" y="420"/>
                  </a:moveTo>
                  <a:cubicBezTo>
                    <a:pt x="5166" y="420"/>
                    <a:pt x="5161" y="421"/>
                    <a:pt x="5155" y="422"/>
                  </a:cubicBezTo>
                  <a:lnTo>
                    <a:pt x="4817" y="481"/>
                  </a:lnTo>
                  <a:cubicBezTo>
                    <a:pt x="4771" y="489"/>
                    <a:pt x="4739" y="534"/>
                    <a:pt x="4748" y="581"/>
                  </a:cubicBezTo>
                  <a:cubicBezTo>
                    <a:pt x="4755" y="622"/>
                    <a:pt x="4791" y="653"/>
                    <a:pt x="4831" y="653"/>
                  </a:cubicBezTo>
                  <a:cubicBezTo>
                    <a:pt x="4836" y="653"/>
                    <a:pt x="4843" y="651"/>
                    <a:pt x="4848" y="651"/>
                  </a:cubicBezTo>
                  <a:lnTo>
                    <a:pt x="5185" y="590"/>
                  </a:lnTo>
                  <a:cubicBezTo>
                    <a:pt x="5232" y="582"/>
                    <a:pt x="5264" y="537"/>
                    <a:pt x="5256" y="491"/>
                  </a:cubicBezTo>
                  <a:cubicBezTo>
                    <a:pt x="5247" y="450"/>
                    <a:pt x="5213" y="420"/>
                    <a:pt x="5172" y="420"/>
                  </a:cubicBezTo>
                  <a:close/>
                  <a:moveTo>
                    <a:pt x="4324" y="568"/>
                  </a:moveTo>
                  <a:cubicBezTo>
                    <a:pt x="4319" y="568"/>
                    <a:pt x="4314" y="568"/>
                    <a:pt x="4309" y="569"/>
                  </a:cubicBezTo>
                  <a:cubicBezTo>
                    <a:pt x="4197" y="589"/>
                    <a:pt x="4084" y="606"/>
                    <a:pt x="3972" y="624"/>
                  </a:cubicBezTo>
                  <a:cubicBezTo>
                    <a:pt x="3925" y="632"/>
                    <a:pt x="3893" y="677"/>
                    <a:pt x="3900" y="723"/>
                  </a:cubicBezTo>
                  <a:cubicBezTo>
                    <a:pt x="3906" y="765"/>
                    <a:pt x="3943" y="795"/>
                    <a:pt x="3984" y="795"/>
                  </a:cubicBezTo>
                  <a:cubicBezTo>
                    <a:pt x="3989" y="795"/>
                    <a:pt x="3994" y="795"/>
                    <a:pt x="3999" y="793"/>
                  </a:cubicBezTo>
                  <a:cubicBezTo>
                    <a:pt x="4112" y="776"/>
                    <a:pt x="4225" y="758"/>
                    <a:pt x="4338" y="739"/>
                  </a:cubicBezTo>
                  <a:cubicBezTo>
                    <a:pt x="4385" y="731"/>
                    <a:pt x="4417" y="686"/>
                    <a:pt x="4409" y="640"/>
                  </a:cubicBezTo>
                  <a:cubicBezTo>
                    <a:pt x="4402" y="598"/>
                    <a:pt x="4365" y="568"/>
                    <a:pt x="4324" y="568"/>
                  </a:cubicBezTo>
                  <a:close/>
                  <a:moveTo>
                    <a:pt x="11606" y="517"/>
                  </a:moveTo>
                  <a:cubicBezTo>
                    <a:pt x="11572" y="517"/>
                    <a:pt x="11540" y="537"/>
                    <a:pt x="11527" y="569"/>
                  </a:cubicBezTo>
                  <a:cubicBezTo>
                    <a:pt x="11509" y="614"/>
                    <a:pt x="11530" y="664"/>
                    <a:pt x="11573" y="681"/>
                  </a:cubicBezTo>
                  <a:cubicBezTo>
                    <a:pt x="11679" y="725"/>
                    <a:pt x="11783" y="771"/>
                    <a:pt x="11882" y="819"/>
                  </a:cubicBezTo>
                  <a:cubicBezTo>
                    <a:pt x="11895" y="826"/>
                    <a:pt x="11908" y="827"/>
                    <a:pt x="11921" y="827"/>
                  </a:cubicBezTo>
                  <a:cubicBezTo>
                    <a:pt x="11953" y="827"/>
                    <a:pt x="11983" y="810"/>
                    <a:pt x="11997" y="779"/>
                  </a:cubicBezTo>
                  <a:cubicBezTo>
                    <a:pt x="12018" y="736"/>
                    <a:pt x="12001" y="685"/>
                    <a:pt x="11957" y="664"/>
                  </a:cubicBezTo>
                  <a:cubicBezTo>
                    <a:pt x="11853" y="614"/>
                    <a:pt x="11746" y="566"/>
                    <a:pt x="11639" y="523"/>
                  </a:cubicBezTo>
                  <a:cubicBezTo>
                    <a:pt x="11628" y="519"/>
                    <a:pt x="11617" y="517"/>
                    <a:pt x="11606" y="517"/>
                  </a:cubicBezTo>
                  <a:close/>
                  <a:moveTo>
                    <a:pt x="3475" y="698"/>
                  </a:moveTo>
                  <a:cubicBezTo>
                    <a:pt x="3472" y="698"/>
                    <a:pt x="3468" y="698"/>
                    <a:pt x="3464" y="699"/>
                  </a:cubicBezTo>
                  <a:cubicBezTo>
                    <a:pt x="3350" y="715"/>
                    <a:pt x="3237" y="729"/>
                    <a:pt x="3124" y="744"/>
                  </a:cubicBezTo>
                  <a:cubicBezTo>
                    <a:pt x="3076" y="749"/>
                    <a:pt x="3043" y="792"/>
                    <a:pt x="3049" y="838"/>
                  </a:cubicBezTo>
                  <a:cubicBezTo>
                    <a:pt x="3054" y="883"/>
                    <a:pt x="3091" y="915"/>
                    <a:pt x="3134" y="915"/>
                  </a:cubicBezTo>
                  <a:cubicBezTo>
                    <a:pt x="3137" y="915"/>
                    <a:pt x="3140" y="914"/>
                    <a:pt x="3144" y="914"/>
                  </a:cubicBezTo>
                  <a:cubicBezTo>
                    <a:pt x="3259" y="901"/>
                    <a:pt x="3373" y="885"/>
                    <a:pt x="3486" y="870"/>
                  </a:cubicBezTo>
                  <a:cubicBezTo>
                    <a:pt x="3534" y="864"/>
                    <a:pt x="3566" y="821"/>
                    <a:pt x="3560" y="773"/>
                  </a:cubicBezTo>
                  <a:cubicBezTo>
                    <a:pt x="3554" y="730"/>
                    <a:pt x="3517" y="698"/>
                    <a:pt x="3475" y="698"/>
                  </a:cubicBezTo>
                  <a:close/>
                  <a:moveTo>
                    <a:pt x="2200" y="708"/>
                  </a:moveTo>
                  <a:cubicBezTo>
                    <a:pt x="2190" y="708"/>
                    <a:pt x="2180" y="710"/>
                    <a:pt x="2170" y="713"/>
                  </a:cubicBezTo>
                  <a:cubicBezTo>
                    <a:pt x="2060" y="753"/>
                    <a:pt x="1951" y="802"/>
                    <a:pt x="1845" y="854"/>
                  </a:cubicBezTo>
                  <a:cubicBezTo>
                    <a:pt x="1839" y="859"/>
                    <a:pt x="1832" y="862"/>
                    <a:pt x="1827" y="869"/>
                  </a:cubicBezTo>
                  <a:cubicBezTo>
                    <a:pt x="1811" y="851"/>
                    <a:pt x="1792" y="840"/>
                    <a:pt x="1762" y="840"/>
                  </a:cubicBezTo>
                  <a:cubicBezTo>
                    <a:pt x="1712" y="842"/>
                    <a:pt x="1664" y="842"/>
                    <a:pt x="1613" y="842"/>
                  </a:cubicBezTo>
                  <a:cubicBezTo>
                    <a:pt x="1550" y="842"/>
                    <a:pt x="1486" y="842"/>
                    <a:pt x="1422" y="840"/>
                  </a:cubicBezTo>
                  <a:cubicBezTo>
                    <a:pt x="1371" y="840"/>
                    <a:pt x="1336" y="877"/>
                    <a:pt x="1334" y="923"/>
                  </a:cubicBezTo>
                  <a:cubicBezTo>
                    <a:pt x="1334" y="971"/>
                    <a:pt x="1371" y="1010"/>
                    <a:pt x="1419" y="1011"/>
                  </a:cubicBezTo>
                  <a:cubicBezTo>
                    <a:pt x="1482" y="1013"/>
                    <a:pt x="1544" y="1013"/>
                    <a:pt x="1606" y="1013"/>
                  </a:cubicBezTo>
                  <a:cubicBezTo>
                    <a:pt x="1658" y="1013"/>
                    <a:pt x="1712" y="1013"/>
                    <a:pt x="1765" y="1011"/>
                  </a:cubicBezTo>
                  <a:cubicBezTo>
                    <a:pt x="1787" y="1011"/>
                    <a:pt x="1807" y="1003"/>
                    <a:pt x="1821" y="989"/>
                  </a:cubicBezTo>
                  <a:cubicBezTo>
                    <a:pt x="1839" y="1008"/>
                    <a:pt x="1861" y="1018"/>
                    <a:pt x="1885" y="1018"/>
                  </a:cubicBezTo>
                  <a:cubicBezTo>
                    <a:pt x="1898" y="1018"/>
                    <a:pt x="1911" y="1014"/>
                    <a:pt x="1923" y="1008"/>
                  </a:cubicBezTo>
                  <a:cubicBezTo>
                    <a:pt x="2012" y="963"/>
                    <a:pt x="2103" y="923"/>
                    <a:pt x="2194" y="888"/>
                  </a:cubicBezTo>
                  <a:lnTo>
                    <a:pt x="2194" y="888"/>
                  </a:lnTo>
                  <a:cubicBezTo>
                    <a:pt x="2192" y="896"/>
                    <a:pt x="2192" y="904"/>
                    <a:pt x="2192" y="912"/>
                  </a:cubicBezTo>
                  <a:cubicBezTo>
                    <a:pt x="2196" y="958"/>
                    <a:pt x="2234" y="992"/>
                    <a:pt x="2278" y="992"/>
                  </a:cubicBezTo>
                  <a:cubicBezTo>
                    <a:pt x="2280" y="992"/>
                    <a:pt x="2282" y="992"/>
                    <a:pt x="2284" y="992"/>
                  </a:cubicBezTo>
                  <a:cubicBezTo>
                    <a:pt x="2399" y="986"/>
                    <a:pt x="2514" y="978"/>
                    <a:pt x="2628" y="966"/>
                  </a:cubicBezTo>
                  <a:cubicBezTo>
                    <a:pt x="2676" y="963"/>
                    <a:pt x="2711" y="922"/>
                    <a:pt x="2707" y="874"/>
                  </a:cubicBezTo>
                  <a:cubicBezTo>
                    <a:pt x="2704" y="831"/>
                    <a:pt x="2668" y="796"/>
                    <a:pt x="2625" y="796"/>
                  </a:cubicBezTo>
                  <a:cubicBezTo>
                    <a:pt x="2621" y="796"/>
                    <a:pt x="2617" y="796"/>
                    <a:pt x="2614" y="797"/>
                  </a:cubicBezTo>
                  <a:cubicBezTo>
                    <a:pt x="2503" y="805"/>
                    <a:pt x="2393" y="814"/>
                    <a:pt x="2282" y="821"/>
                  </a:cubicBezTo>
                  <a:cubicBezTo>
                    <a:pt x="2287" y="803"/>
                    <a:pt x="2287" y="784"/>
                    <a:pt x="2281" y="765"/>
                  </a:cubicBezTo>
                  <a:cubicBezTo>
                    <a:pt x="2268" y="730"/>
                    <a:pt x="2235" y="708"/>
                    <a:pt x="2200" y="708"/>
                  </a:cubicBezTo>
                  <a:close/>
                  <a:moveTo>
                    <a:pt x="12373" y="901"/>
                  </a:moveTo>
                  <a:cubicBezTo>
                    <a:pt x="12344" y="901"/>
                    <a:pt x="12315" y="916"/>
                    <a:pt x="12299" y="942"/>
                  </a:cubicBezTo>
                  <a:cubicBezTo>
                    <a:pt x="12274" y="984"/>
                    <a:pt x="12287" y="1037"/>
                    <a:pt x="12327" y="1061"/>
                  </a:cubicBezTo>
                  <a:cubicBezTo>
                    <a:pt x="12423" y="1120"/>
                    <a:pt x="12518" y="1183"/>
                    <a:pt x="12609" y="1248"/>
                  </a:cubicBezTo>
                  <a:cubicBezTo>
                    <a:pt x="12624" y="1258"/>
                    <a:pt x="12641" y="1264"/>
                    <a:pt x="12659" y="1264"/>
                  </a:cubicBezTo>
                  <a:cubicBezTo>
                    <a:pt x="12684" y="1264"/>
                    <a:pt x="12712" y="1251"/>
                    <a:pt x="12728" y="1227"/>
                  </a:cubicBezTo>
                  <a:cubicBezTo>
                    <a:pt x="12756" y="1189"/>
                    <a:pt x="12747" y="1135"/>
                    <a:pt x="12708" y="1107"/>
                  </a:cubicBezTo>
                  <a:cubicBezTo>
                    <a:pt x="12616" y="1040"/>
                    <a:pt x="12518" y="976"/>
                    <a:pt x="12417" y="914"/>
                  </a:cubicBezTo>
                  <a:cubicBezTo>
                    <a:pt x="12403" y="905"/>
                    <a:pt x="12388" y="901"/>
                    <a:pt x="12373" y="901"/>
                  </a:cubicBezTo>
                  <a:close/>
                  <a:moveTo>
                    <a:pt x="1447" y="1117"/>
                  </a:moveTo>
                  <a:cubicBezTo>
                    <a:pt x="1429" y="1117"/>
                    <a:pt x="1412" y="1123"/>
                    <a:pt x="1397" y="1135"/>
                  </a:cubicBezTo>
                  <a:cubicBezTo>
                    <a:pt x="1304" y="1203"/>
                    <a:pt x="1212" y="1280"/>
                    <a:pt x="1126" y="1360"/>
                  </a:cubicBezTo>
                  <a:cubicBezTo>
                    <a:pt x="1091" y="1392"/>
                    <a:pt x="1089" y="1447"/>
                    <a:pt x="1121" y="1482"/>
                  </a:cubicBezTo>
                  <a:cubicBezTo>
                    <a:pt x="1137" y="1500"/>
                    <a:pt x="1161" y="1509"/>
                    <a:pt x="1184" y="1509"/>
                  </a:cubicBezTo>
                  <a:cubicBezTo>
                    <a:pt x="1204" y="1509"/>
                    <a:pt x="1225" y="1501"/>
                    <a:pt x="1241" y="1487"/>
                  </a:cubicBezTo>
                  <a:cubicBezTo>
                    <a:pt x="1325" y="1410"/>
                    <a:pt x="1411" y="1338"/>
                    <a:pt x="1499" y="1272"/>
                  </a:cubicBezTo>
                  <a:cubicBezTo>
                    <a:pt x="1538" y="1243"/>
                    <a:pt x="1546" y="1191"/>
                    <a:pt x="1517" y="1152"/>
                  </a:cubicBezTo>
                  <a:cubicBezTo>
                    <a:pt x="1500" y="1129"/>
                    <a:pt x="1473" y="1117"/>
                    <a:pt x="1447" y="1117"/>
                  </a:cubicBezTo>
                  <a:close/>
                  <a:moveTo>
                    <a:pt x="13058" y="1416"/>
                  </a:moveTo>
                  <a:cubicBezTo>
                    <a:pt x="13035" y="1416"/>
                    <a:pt x="13012" y="1425"/>
                    <a:pt x="12995" y="1444"/>
                  </a:cubicBezTo>
                  <a:cubicBezTo>
                    <a:pt x="12963" y="1479"/>
                    <a:pt x="12966" y="1533"/>
                    <a:pt x="13001" y="1565"/>
                  </a:cubicBezTo>
                  <a:cubicBezTo>
                    <a:pt x="13085" y="1641"/>
                    <a:pt x="13165" y="1719"/>
                    <a:pt x="13242" y="1801"/>
                  </a:cubicBezTo>
                  <a:cubicBezTo>
                    <a:pt x="13258" y="1820"/>
                    <a:pt x="13282" y="1828"/>
                    <a:pt x="13304" y="1828"/>
                  </a:cubicBezTo>
                  <a:cubicBezTo>
                    <a:pt x="13325" y="1828"/>
                    <a:pt x="13346" y="1822"/>
                    <a:pt x="13363" y="1806"/>
                  </a:cubicBezTo>
                  <a:cubicBezTo>
                    <a:pt x="13397" y="1774"/>
                    <a:pt x="13399" y="1719"/>
                    <a:pt x="13367" y="1684"/>
                  </a:cubicBezTo>
                  <a:cubicBezTo>
                    <a:pt x="13287" y="1599"/>
                    <a:pt x="13203" y="1516"/>
                    <a:pt x="13117" y="1439"/>
                  </a:cubicBezTo>
                  <a:cubicBezTo>
                    <a:pt x="13100" y="1424"/>
                    <a:pt x="13079" y="1416"/>
                    <a:pt x="13058" y="1416"/>
                  </a:cubicBezTo>
                  <a:close/>
                  <a:moveTo>
                    <a:pt x="835" y="1715"/>
                  </a:moveTo>
                  <a:cubicBezTo>
                    <a:pt x="809" y="1715"/>
                    <a:pt x="784" y="1727"/>
                    <a:pt x="767" y="1748"/>
                  </a:cubicBezTo>
                  <a:cubicBezTo>
                    <a:pt x="695" y="1839"/>
                    <a:pt x="626" y="1935"/>
                    <a:pt x="562" y="2035"/>
                  </a:cubicBezTo>
                  <a:cubicBezTo>
                    <a:pt x="537" y="2075"/>
                    <a:pt x="548" y="2127"/>
                    <a:pt x="588" y="2153"/>
                  </a:cubicBezTo>
                  <a:cubicBezTo>
                    <a:pt x="602" y="2163"/>
                    <a:pt x="618" y="2167"/>
                    <a:pt x="634" y="2167"/>
                  </a:cubicBezTo>
                  <a:cubicBezTo>
                    <a:pt x="663" y="2167"/>
                    <a:pt x="690" y="2153"/>
                    <a:pt x="706" y="2127"/>
                  </a:cubicBezTo>
                  <a:cubicBezTo>
                    <a:pt x="767" y="2033"/>
                    <a:pt x="833" y="1942"/>
                    <a:pt x="902" y="1855"/>
                  </a:cubicBezTo>
                  <a:cubicBezTo>
                    <a:pt x="931" y="1818"/>
                    <a:pt x="924" y="1764"/>
                    <a:pt x="887" y="1733"/>
                  </a:cubicBezTo>
                  <a:cubicBezTo>
                    <a:pt x="872" y="1721"/>
                    <a:pt x="853" y="1715"/>
                    <a:pt x="835" y="1715"/>
                  </a:cubicBezTo>
                  <a:close/>
                  <a:moveTo>
                    <a:pt x="13634" y="2052"/>
                  </a:moveTo>
                  <a:cubicBezTo>
                    <a:pt x="13616" y="2052"/>
                    <a:pt x="13598" y="2058"/>
                    <a:pt x="13583" y="2070"/>
                  </a:cubicBezTo>
                  <a:cubicBezTo>
                    <a:pt x="13544" y="2097"/>
                    <a:pt x="13536" y="2151"/>
                    <a:pt x="13564" y="2190"/>
                  </a:cubicBezTo>
                  <a:cubicBezTo>
                    <a:pt x="13629" y="2280"/>
                    <a:pt x="13693" y="2372"/>
                    <a:pt x="13754" y="2468"/>
                  </a:cubicBezTo>
                  <a:cubicBezTo>
                    <a:pt x="13770" y="2494"/>
                    <a:pt x="13797" y="2509"/>
                    <a:pt x="13826" y="2509"/>
                  </a:cubicBezTo>
                  <a:cubicBezTo>
                    <a:pt x="13842" y="2509"/>
                    <a:pt x="13858" y="2504"/>
                    <a:pt x="13871" y="2496"/>
                  </a:cubicBezTo>
                  <a:cubicBezTo>
                    <a:pt x="13913" y="2470"/>
                    <a:pt x="13924" y="2417"/>
                    <a:pt x="13898" y="2377"/>
                  </a:cubicBezTo>
                  <a:cubicBezTo>
                    <a:pt x="13837" y="2278"/>
                    <a:pt x="13770" y="2180"/>
                    <a:pt x="13703" y="2087"/>
                  </a:cubicBezTo>
                  <a:cubicBezTo>
                    <a:pt x="13686" y="2065"/>
                    <a:pt x="13660" y="2052"/>
                    <a:pt x="13634" y="2052"/>
                  </a:cubicBezTo>
                  <a:close/>
                  <a:moveTo>
                    <a:pt x="388" y="2447"/>
                  </a:moveTo>
                  <a:cubicBezTo>
                    <a:pt x="356" y="2447"/>
                    <a:pt x="325" y="2466"/>
                    <a:pt x="311" y="2497"/>
                  </a:cubicBezTo>
                  <a:cubicBezTo>
                    <a:pt x="261" y="2605"/>
                    <a:pt x="218" y="2715"/>
                    <a:pt x="181" y="2826"/>
                  </a:cubicBezTo>
                  <a:cubicBezTo>
                    <a:pt x="165" y="2870"/>
                    <a:pt x="189" y="2918"/>
                    <a:pt x="234" y="2934"/>
                  </a:cubicBezTo>
                  <a:cubicBezTo>
                    <a:pt x="244" y="2938"/>
                    <a:pt x="253" y="2939"/>
                    <a:pt x="261" y="2939"/>
                  </a:cubicBezTo>
                  <a:cubicBezTo>
                    <a:pt x="298" y="2939"/>
                    <a:pt x="332" y="2917"/>
                    <a:pt x="343" y="2880"/>
                  </a:cubicBezTo>
                  <a:cubicBezTo>
                    <a:pt x="380" y="2776"/>
                    <a:pt x="421" y="2670"/>
                    <a:pt x="466" y="2569"/>
                  </a:cubicBezTo>
                  <a:cubicBezTo>
                    <a:pt x="487" y="2526"/>
                    <a:pt x="468" y="2475"/>
                    <a:pt x="425" y="2456"/>
                  </a:cubicBezTo>
                  <a:cubicBezTo>
                    <a:pt x="413" y="2450"/>
                    <a:pt x="400" y="2447"/>
                    <a:pt x="388" y="2447"/>
                  </a:cubicBezTo>
                  <a:close/>
                  <a:moveTo>
                    <a:pt x="14077" y="2786"/>
                  </a:moveTo>
                  <a:cubicBezTo>
                    <a:pt x="14064" y="2786"/>
                    <a:pt x="14051" y="2789"/>
                    <a:pt x="14039" y="2795"/>
                  </a:cubicBezTo>
                  <a:cubicBezTo>
                    <a:pt x="13996" y="2816"/>
                    <a:pt x="13978" y="2869"/>
                    <a:pt x="13999" y="2910"/>
                  </a:cubicBezTo>
                  <a:cubicBezTo>
                    <a:pt x="14049" y="3010"/>
                    <a:pt x="14097" y="3114"/>
                    <a:pt x="14140" y="3220"/>
                  </a:cubicBezTo>
                  <a:cubicBezTo>
                    <a:pt x="14154" y="3252"/>
                    <a:pt x="14186" y="3271"/>
                    <a:pt x="14220" y="3271"/>
                  </a:cubicBezTo>
                  <a:cubicBezTo>
                    <a:pt x="14231" y="3271"/>
                    <a:pt x="14243" y="3269"/>
                    <a:pt x="14252" y="3264"/>
                  </a:cubicBezTo>
                  <a:cubicBezTo>
                    <a:pt x="14297" y="3247"/>
                    <a:pt x="14316" y="3195"/>
                    <a:pt x="14299" y="3152"/>
                  </a:cubicBezTo>
                  <a:cubicBezTo>
                    <a:pt x="14254" y="3043"/>
                    <a:pt x="14204" y="2938"/>
                    <a:pt x="14154" y="2835"/>
                  </a:cubicBezTo>
                  <a:cubicBezTo>
                    <a:pt x="14138" y="2804"/>
                    <a:pt x="14108" y="2786"/>
                    <a:pt x="14077" y="2786"/>
                  </a:cubicBezTo>
                  <a:close/>
                  <a:moveTo>
                    <a:pt x="131" y="3266"/>
                  </a:moveTo>
                  <a:cubicBezTo>
                    <a:pt x="90" y="3266"/>
                    <a:pt x="55" y="3296"/>
                    <a:pt x="48" y="3336"/>
                  </a:cubicBezTo>
                  <a:cubicBezTo>
                    <a:pt x="27" y="3452"/>
                    <a:pt x="11" y="3570"/>
                    <a:pt x="3" y="3685"/>
                  </a:cubicBezTo>
                  <a:cubicBezTo>
                    <a:pt x="0" y="3734"/>
                    <a:pt x="35" y="3775"/>
                    <a:pt x="84" y="3778"/>
                  </a:cubicBezTo>
                  <a:lnTo>
                    <a:pt x="90" y="3778"/>
                  </a:lnTo>
                  <a:cubicBezTo>
                    <a:pt x="133" y="3778"/>
                    <a:pt x="172" y="3743"/>
                    <a:pt x="175" y="3698"/>
                  </a:cubicBezTo>
                  <a:cubicBezTo>
                    <a:pt x="183" y="3588"/>
                    <a:pt x="197" y="3476"/>
                    <a:pt x="216" y="3367"/>
                  </a:cubicBezTo>
                  <a:cubicBezTo>
                    <a:pt x="226" y="3320"/>
                    <a:pt x="194" y="3276"/>
                    <a:pt x="148" y="3268"/>
                  </a:cubicBezTo>
                  <a:cubicBezTo>
                    <a:pt x="142" y="3266"/>
                    <a:pt x="136" y="3266"/>
                    <a:pt x="131" y="3266"/>
                  </a:cubicBezTo>
                  <a:close/>
                  <a:moveTo>
                    <a:pt x="14399" y="3582"/>
                  </a:moveTo>
                  <a:cubicBezTo>
                    <a:pt x="14390" y="3582"/>
                    <a:pt x="14381" y="3583"/>
                    <a:pt x="14372" y="3586"/>
                  </a:cubicBezTo>
                  <a:cubicBezTo>
                    <a:pt x="14327" y="3602"/>
                    <a:pt x="14303" y="3650"/>
                    <a:pt x="14318" y="3695"/>
                  </a:cubicBezTo>
                  <a:cubicBezTo>
                    <a:pt x="14353" y="3799"/>
                    <a:pt x="14387" y="3908"/>
                    <a:pt x="14419" y="4020"/>
                  </a:cubicBezTo>
                  <a:cubicBezTo>
                    <a:pt x="14428" y="4059"/>
                    <a:pt x="14464" y="4083"/>
                    <a:pt x="14500" y="4083"/>
                  </a:cubicBezTo>
                  <a:cubicBezTo>
                    <a:pt x="14508" y="4083"/>
                    <a:pt x="14516" y="4081"/>
                    <a:pt x="14524" y="4079"/>
                  </a:cubicBezTo>
                  <a:cubicBezTo>
                    <a:pt x="14569" y="4067"/>
                    <a:pt x="14596" y="4019"/>
                    <a:pt x="14584" y="3974"/>
                  </a:cubicBezTo>
                  <a:cubicBezTo>
                    <a:pt x="14552" y="3858"/>
                    <a:pt x="14516" y="3746"/>
                    <a:pt x="14481" y="3641"/>
                  </a:cubicBezTo>
                  <a:cubicBezTo>
                    <a:pt x="14470" y="3605"/>
                    <a:pt x="14435" y="3582"/>
                    <a:pt x="14399" y="3582"/>
                  </a:cubicBezTo>
                  <a:close/>
                  <a:moveTo>
                    <a:pt x="94" y="4121"/>
                  </a:moveTo>
                  <a:cubicBezTo>
                    <a:pt x="91" y="4121"/>
                    <a:pt x="88" y="4121"/>
                    <a:pt x="85" y="4121"/>
                  </a:cubicBezTo>
                  <a:cubicBezTo>
                    <a:pt x="39" y="4126"/>
                    <a:pt x="3" y="4167"/>
                    <a:pt x="8" y="4216"/>
                  </a:cubicBezTo>
                  <a:cubicBezTo>
                    <a:pt x="18" y="4332"/>
                    <a:pt x="35" y="4449"/>
                    <a:pt x="61" y="4565"/>
                  </a:cubicBezTo>
                  <a:cubicBezTo>
                    <a:pt x="69" y="4605"/>
                    <a:pt x="104" y="4632"/>
                    <a:pt x="144" y="4632"/>
                  </a:cubicBezTo>
                  <a:cubicBezTo>
                    <a:pt x="151" y="4632"/>
                    <a:pt x="156" y="4632"/>
                    <a:pt x="162" y="4630"/>
                  </a:cubicBezTo>
                  <a:cubicBezTo>
                    <a:pt x="208" y="4621"/>
                    <a:pt x="239" y="4576"/>
                    <a:pt x="229" y="4529"/>
                  </a:cubicBezTo>
                  <a:cubicBezTo>
                    <a:pt x="205" y="4421"/>
                    <a:pt x="189" y="4310"/>
                    <a:pt x="178" y="4200"/>
                  </a:cubicBezTo>
                  <a:cubicBezTo>
                    <a:pt x="175" y="4154"/>
                    <a:pt x="138" y="4121"/>
                    <a:pt x="94" y="4121"/>
                  </a:cubicBezTo>
                  <a:close/>
                  <a:moveTo>
                    <a:pt x="14626" y="4411"/>
                  </a:moveTo>
                  <a:cubicBezTo>
                    <a:pt x="14620" y="4411"/>
                    <a:pt x="14614" y="4411"/>
                    <a:pt x="14608" y="4413"/>
                  </a:cubicBezTo>
                  <a:cubicBezTo>
                    <a:pt x="14561" y="4424"/>
                    <a:pt x="14531" y="4469"/>
                    <a:pt x="14542" y="4515"/>
                  </a:cubicBezTo>
                  <a:cubicBezTo>
                    <a:pt x="14566" y="4627"/>
                    <a:pt x="14588" y="4738"/>
                    <a:pt x="14609" y="4850"/>
                  </a:cubicBezTo>
                  <a:cubicBezTo>
                    <a:pt x="14617" y="4891"/>
                    <a:pt x="14654" y="4920"/>
                    <a:pt x="14694" y="4920"/>
                  </a:cubicBezTo>
                  <a:cubicBezTo>
                    <a:pt x="14699" y="4920"/>
                    <a:pt x="14705" y="4919"/>
                    <a:pt x="14710" y="4919"/>
                  </a:cubicBezTo>
                  <a:cubicBezTo>
                    <a:pt x="14757" y="4909"/>
                    <a:pt x="14787" y="4864"/>
                    <a:pt x="14779" y="4818"/>
                  </a:cubicBezTo>
                  <a:cubicBezTo>
                    <a:pt x="14758" y="4704"/>
                    <a:pt x="14734" y="4592"/>
                    <a:pt x="14710" y="4478"/>
                  </a:cubicBezTo>
                  <a:cubicBezTo>
                    <a:pt x="14700" y="4438"/>
                    <a:pt x="14665" y="4411"/>
                    <a:pt x="14626" y="4411"/>
                  </a:cubicBezTo>
                  <a:close/>
                  <a:moveTo>
                    <a:pt x="293" y="4953"/>
                  </a:moveTo>
                  <a:cubicBezTo>
                    <a:pt x="283" y="4953"/>
                    <a:pt x="273" y="4955"/>
                    <a:pt x="263" y="4959"/>
                  </a:cubicBezTo>
                  <a:cubicBezTo>
                    <a:pt x="218" y="4976"/>
                    <a:pt x="196" y="5026"/>
                    <a:pt x="213" y="5071"/>
                  </a:cubicBezTo>
                  <a:cubicBezTo>
                    <a:pt x="255" y="5176"/>
                    <a:pt x="303" y="5284"/>
                    <a:pt x="356" y="5391"/>
                  </a:cubicBezTo>
                  <a:cubicBezTo>
                    <a:pt x="370" y="5421"/>
                    <a:pt x="401" y="5439"/>
                    <a:pt x="433" y="5439"/>
                  </a:cubicBezTo>
                  <a:cubicBezTo>
                    <a:pt x="445" y="5439"/>
                    <a:pt x="458" y="5436"/>
                    <a:pt x="469" y="5431"/>
                  </a:cubicBezTo>
                  <a:cubicBezTo>
                    <a:pt x="513" y="5409"/>
                    <a:pt x="530" y="5357"/>
                    <a:pt x="509" y="5316"/>
                  </a:cubicBezTo>
                  <a:cubicBezTo>
                    <a:pt x="458" y="5212"/>
                    <a:pt x="413" y="5109"/>
                    <a:pt x="373" y="5008"/>
                  </a:cubicBezTo>
                  <a:cubicBezTo>
                    <a:pt x="360" y="4974"/>
                    <a:pt x="327" y="4953"/>
                    <a:pt x="293" y="4953"/>
                  </a:cubicBezTo>
                  <a:close/>
                  <a:moveTo>
                    <a:pt x="14780" y="5257"/>
                  </a:moveTo>
                  <a:cubicBezTo>
                    <a:pt x="14775" y="5257"/>
                    <a:pt x="14771" y="5257"/>
                    <a:pt x="14766" y="5258"/>
                  </a:cubicBezTo>
                  <a:cubicBezTo>
                    <a:pt x="14718" y="5264"/>
                    <a:pt x="14686" y="5308"/>
                    <a:pt x="14693" y="5354"/>
                  </a:cubicBezTo>
                  <a:cubicBezTo>
                    <a:pt x="14710" y="5468"/>
                    <a:pt x="14725" y="5580"/>
                    <a:pt x="14739" y="5694"/>
                  </a:cubicBezTo>
                  <a:cubicBezTo>
                    <a:pt x="14744" y="5737"/>
                    <a:pt x="14781" y="5769"/>
                    <a:pt x="14824" y="5769"/>
                  </a:cubicBezTo>
                  <a:lnTo>
                    <a:pt x="14835" y="5769"/>
                  </a:lnTo>
                  <a:cubicBezTo>
                    <a:pt x="14881" y="5762"/>
                    <a:pt x="14915" y="5719"/>
                    <a:pt x="14910" y="5673"/>
                  </a:cubicBezTo>
                  <a:cubicBezTo>
                    <a:pt x="14896" y="5557"/>
                    <a:pt x="14880" y="5444"/>
                    <a:pt x="14864" y="5330"/>
                  </a:cubicBezTo>
                  <a:cubicBezTo>
                    <a:pt x="14857" y="5288"/>
                    <a:pt x="14821" y="5257"/>
                    <a:pt x="14780" y="5257"/>
                  </a:cubicBezTo>
                  <a:close/>
                  <a:moveTo>
                    <a:pt x="685" y="5716"/>
                  </a:moveTo>
                  <a:cubicBezTo>
                    <a:pt x="669" y="5716"/>
                    <a:pt x="653" y="5720"/>
                    <a:pt x="639" y="5729"/>
                  </a:cubicBezTo>
                  <a:cubicBezTo>
                    <a:pt x="599" y="5754"/>
                    <a:pt x="586" y="5807"/>
                    <a:pt x="612" y="5847"/>
                  </a:cubicBezTo>
                  <a:cubicBezTo>
                    <a:pt x="671" y="5942"/>
                    <a:pt x="734" y="6038"/>
                    <a:pt x="804" y="6137"/>
                  </a:cubicBezTo>
                  <a:cubicBezTo>
                    <a:pt x="822" y="6161"/>
                    <a:pt x="847" y="6174"/>
                    <a:pt x="875" y="6174"/>
                  </a:cubicBezTo>
                  <a:cubicBezTo>
                    <a:pt x="892" y="6174"/>
                    <a:pt x="910" y="6169"/>
                    <a:pt x="924" y="6160"/>
                  </a:cubicBezTo>
                  <a:cubicBezTo>
                    <a:pt x="963" y="6132"/>
                    <a:pt x="972" y="6078"/>
                    <a:pt x="945" y="6039"/>
                  </a:cubicBezTo>
                  <a:cubicBezTo>
                    <a:pt x="876" y="5940"/>
                    <a:pt x="815" y="5849"/>
                    <a:pt x="758" y="5756"/>
                  </a:cubicBezTo>
                  <a:cubicBezTo>
                    <a:pt x="741" y="5730"/>
                    <a:pt x="713" y="5716"/>
                    <a:pt x="685" y="5716"/>
                  </a:cubicBezTo>
                  <a:close/>
                  <a:moveTo>
                    <a:pt x="14881" y="6109"/>
                  </a:moveTo>
                  <a:cubicBezTo>
                    <a:pt x="14878" y="6109"/>
                    <a:pt x="14875" y="6110"/>
                    <a:pt x="14872" y="6110"/>
                  </a:cubicBezTo>
                  <a:cubicBezTo>
                    <a:pt x="14825" y="6115"/>
                    <a:pt x="14790" y="6156"/>
                    <a:pt x="14795" y="6204"/>
                  </a:cubicBezTo>
                  <a:cubicBezTo>
                    <a:pt x="14806" y="6316"/>
                    <a:pt x="14817" y="6430"/>
                    <a:pt x="14827" y="6544"/>
                  </a:cubicBezTo>
                  <a:cubicBezTo>
                    <a:pt x="14830" y="6589"/>
                    <a:pt x="14869" y="6624"/>
                    <a:pt x="14912" y="6624"/>
                  </a:cubicBezTo>
                  <a:cubicBezTo>
                    <a:pt x="14915" y="6624"/>
                    <a:pt x="14917" y="6622"/>
                    <a:pt x="14920" y="6622"/>
                  </a:cubicBezTo>
                  <a:cubicBezTo>
                    <a:pt x="14966" y="6619"/>
                    <a:pt x="15002" y="6577"/>
                    <a:pt x="14998" y="6529"/>
                  </a:cubicBezTo>
                  <a:cubicBezTo>
                    <a:pt x="14989" y="6416"/>
                    <a:pt x="14978" y="6300"/>
                    <a:pt x="14966" y="6187"/>
                  </a:cubicBezTo>
                  <a:cubicBezTo>
                    <a:pt x="14962" y="6142"/>
                    <a:pt x="14924" y="6109"/>
                    <a:pt x="14881" y="6109"/>
                  </a:cubicBezTo>
                  <a:close/>
                  <a:moveTo>
                    <a:pt x="1181" y="6417"/>
                  </a:moveTo>
                  <a:cubicBezTo>
                    <a:pt x="1163" y="6417"/>
                    <a:pt x="1145" y="6423"/>
                    <a:pt x="1129" y="6435"/>
                  </a:cubicBezTo>
                  <a:cubicBezTo>
                    <a:pt x="1091" y="6464"/>
                    <a:pt x="1084" y="6518"/>
                    <a:pt x="1113" y="6555"/>
                  </a:cubicBezTo>
                  <a:cubicBezTo>
                    <a:pt x="1184" y="6646"/>
                    <a:pt x="1254" y="6738"/>
                    <a:pt x="1326" y="6827"/>
                  </a:cubicBezTo>
                  <a:cubicBezTo>
                    <a:pt x="1342" y="6848"/>
                    <a:pt x="1368" y="6859"/>
                    <a:pt x="1393" y="6859"/>
                  </a:cubicBezTo>
                  <a:cubicBezTo>
                    <a:pt x="1413" y="6859"/>
                    <a:pt x="1430" y="6853"/>
                    <a:pt x="1446" y="6840"/>
                  </a:cubicBezTo>
                  <a:cubicBezTo>
                    <a:pt x="1483" y="6811"/>
                    <a:pt x="1490" y="6757"/>
                    <a:pt x="1461" y="6720"/>
                  </a:cubicBezTo>
                  <a:cubicBezTo>
                    <a:pt x="1389" y="6630"/>
                    <a:pt x="1318" y="6541"/>
                    <a:pt x="1249" y="6451"/>
                  </a:cubicBezTo>
                  <a:cubicBezTo>
                    <a:pt x="1233" y="6429"/>
                    <a:pt x="1207" y="6417"/>
                    <a:pt x="1181" y="6417"/>
                  </a:cubicBezTo>
                  <a:close/>
                  <a:moveTo>
                    <a:pt x="14947" y="6965"/>
                  </a:moveTo>
                  <a:cubicBezTo>
                    <a:pt x="14946" y="6965"/>
                    <a:pt x="14945" y="6965"/>
                    <a:pt x="14944" y="6965"/>
                  </a:cubicBezTo>
                  <a:cubicBezTo>
                    <a:pt x="14897" y="6968"/>
                    <a:pt x="14861" y="7010"/>
                    <a:pt x="14864" y="7056"/>
                  </a:cubicBezTo>
                  <a:cubicBezTo>
                    <a:pt x="14870" y="7170"/>
                    <a:pt x="14877" y="7285"/>
                    <a:pt x="14881" y="7399"/>
                  </a:cubicBezTo>
                  <a:cubicBezTo>
                    <a:pt x="14883" y="7444"/>
                    <a:pt x="14921" y="7481"/>
                    <a:pt x="14966" y="7481"/>
                  </a:cubicBezTo>
                  <a:lnTo>
                    <a:pt x="14971" y="7481"/>
                  </a:lnTo>
                  <a:cubicBezTo>
                    <a:pt x="15019" y="7479"/>
                    <a:pt x="15054" y="7439"/>
                    <a:pt x="15053" y="7391"/>
                  </a:cubicBezTo>
                  <a:cubicBezTo>
                    <a:pt x="15048" y="7276"/>
                    <a:pt x="15042" y="7162"/>
                    <a:pt x="15035" y="7047"/>
                  </a:cubicBezTo>
                  <a:cubicBezTo>
                    <a:pt x="15032" y="7000"/>
                    <a:pt x="14991" y="6965"/>
                    <a:pt x="14947" y="6965"/>
                  </a:cubicBezTo>
                  <a:close/>
                  <a:moveTo>
                    <a:pt x="1714" y="7091"/>
                  </a:moveTo>
                  <a:cubicBezTo>
                    <a:pt x="1695" y="7091"/>
                    <a:pt x="1676" y="7097"/>
                    <a:pt x="1661" y="7109"/>
                  </a:cubicBezTo>
                  <a:cubicBezTo>
                    <a:pt x="1624" y="7140"/>
                    <a:pt x="1618" y="7192"/>
                    <a:pt x="1646" y="7231"/>
                  </a:cubicBezTo>
                  <a:cubicBezTo>
                    <a:pt x="1718" y="7321"/>
                    <a:pt x="1789" y="7410"/>
                    <a:pt x="1858" y="7500"/>
                  </a:cubicBezTo>
                  <a:cubicBezTo>
                    <a:pt x="1874" y="7522"/>
                    <a:pt x="1899" y="7533"/>
                    <a:pt x="1925" y="7533"/>
                  </a:cubicBezTo>
                  <a:cubicBezTo>
                    <a:pt x="1944" y="7533"/>
                    <a:pt x="1962" y="7529"/>
                    <a:pt x="1978" y="7516"/>
                  </a:cubicBezTo>
                  <a:cubicBezTo>
                    <a:pt x="2016" y="7489"/>
                    <a:pt x="2023" y="7434"/>
                    <a:pt x="1994" y="7396"/>
                  </a:cubicBezTo>
                  <a:cubicBezTo>
                    <a:pt x="1923" y="7305"/>
                    <a:pt x="1853" y="7215"/>
                    <a:pt x="1783" y="7124"/>
                  </a:cubicBezTo>
                  <a:cubicBezTo>
                    <a:pt x="1765" y="7102"/>
                    <a:pt x="1739" y="7091"/>
                    <a:pt x="1714" y="7091"/>
                  </a:cubicBezTo>
                  <a:close/>
                  <a:moveTo>
                    <a:pt x="2228" y="7780"/>
                  </a:moveTo>
                  <a:cubicBezTo>
                    <a:pt x="2212" y="7780"/>
                    <a:pt x="2195" y="7785"/>
                    <a:pt x="2180" y="7795"/>
                  </a:cubicBezTo>
                  <a:cubicBezTo>
                    <a:pt x="2141" y="7822"/>
                    <a:pt x="2130" y="7875"/>
                    <a:pt x="2157" y="7915"/>
                  </a:cubicBezTo>
                  <a:cubicBezTo>
                    <a:pt x="2223" y="8011"/>
                    <a:pt x="2285" y="8107"/>
                    <a:pt x="2341" y="8200"/>
                  </a:cubicBezTo>
                  <a:cubicBezTo>
                    <a:pt x="2357" y="8225"/>
                    <a:pt x="2386" y="8241"/>
                    <a:pt x="2415" y="8241"/>
                  </a:cubicBezTo>
                  <a:cubicBezTo>
                    <a:pt x="2429" y="8241"/>
                    <a:pt x="2446" y="8236"/>
                    <a:pt x="2458" y="8228"/>
                  </a:cubicBezTo>
                  <a:cubicBezTo>
                    <a:pt x="2500" y="8204"/>
                    <a:pt x="2513" y="8152"/>
                    <a:pt x="2489" y="8110"/>
                  </a:cubicBezTo>
                  <a:cubicBezTo>
                    <a:pt x="2431" y="8015"/>
                    <a:pt x="2367" y="7916"/>
                    <a:pt x="2300" y="7817"/>
                  </a:cubicBezTo>
                  <a:cubicBezTo>
                    <a:pt x="2283" y="7793"/>
                    <a:pt x="2256" y="7780"/>
                    <a:pt x="2228" y="7780"/>
                  </a:cubicBezTo>
                  <a:close/>
                  <a:moveTo>
                    <a:pt x="14982" y="7823"/>
                  </a:moveTo>
                  <a:cubicBezTo>
                    <a:pt x="14934" y="7825"/>
                    <a:pt x="14897" y="7863"/>
                    <a:pt x="14897" y="7911"/>
                  </a:cubicBezTo>
                  <a:cubicBezTo>
                    <a:pt x="14901" y="8025"/>
                    <a:pt x="14902" y="8140"/>
                    <a:pt x="14902" y="8254"/>
                  </a:cubicBezTo>
                  <a:cubicBezTo>
                    <a:pt x="14902" y="8301"/>
                    <a:pt x="14941" y="8339"/>
                    <a:pt x="14989" y="8339"/>
                  </a:cubicBezTo>
                  <a:cubicBezTo>
                    <a:pt x="15037" y="8339"/>
                    <a:pt x="15075" y="8301"/>
                    <a:pt x="15074" y="8252"/>
                  </a:cubicBezTo>
                  <a:cubicBezTo>
                    <a:pt x="15074" y="8137"/>
                    <a:pt x="15072" y="8022"/>
                    <a:pt x="15070" y="7908"/>
                  </a:cubicBezTo>
                  <a:cubicBezTo>
                    <a:pt x="15069" y="7860"/>
                    <a:pt x="15029" y="7825"/>
                    <a:pt x="14982" y="7823"/>
                  </a:cubicBezTo>
                  <a:close/>
                  <a:moveTo>
                    <a:pt x="2658" y="8523"/>
                  </a:moveTo>
                  <a:cubicBezTo>
                    <a:pt x="2646" y="8523"/>
                    <a:pt x="2633" y="8526"/>
                    <a:pt x="2622" y="8531"/>
                  </a:cubicBezTo>
                  <a:cubicBezTo>
                    <a:pt x="2578" y="8550"/>
                    <a:pt x="2559" y="8602"/>
                    <a:pt x="2580" y="8645"/>
                  </a:cubicBezTo>
                  <a:cubicBezTo>
                    <a:pt x="2626" y="8749"/>
                    <a:pt x="2670" y="8853"/>
                    <a:pt x="2707" y="8955"/>
                  </a:cubicBezTo>
                  <a:cubicBezTo>
                    <a:pt x="2718" y="8991"/>
                    <a:pt x="2751" y="9013"/>
                    <a:pt x="2787" y="9013"/>
                  </a:cubicBezTo>
                  <a:cubicBezTo>
                    <a:pt x="2796" y="9013"/>
                    <a:pt x="2806" y="9012"/>
                    <a:pt x="2815" y="9008"/>
                  </a:cubicBezTo>
                  <a:cubicBezTo>
                    <a:pt x="2860" y="8992"/>
                    <a:pt x="2884" y="8943"/>
                    <a:pt x="2868" y="8898"/>
                  </a:cubicBezTo>
                  <a:cubicBezTo>
                    <a:pt x="2830" y="8791"/>
                    <a:pt x="2785" y="8682"/>
                    <a:pt x="2735" y="8573"/>
                  </a:cubicBezTo>
                  <a:cubicBezTo>
                    <a:pt x="2721" y="8541"/>
                    <a:pt x="2690" y="8523"/>
                    <a:pt x="2658" y="8523"/>
                  </a:cubicBezTo>
                  <a:close/>
                  <a:moveTo>
                    <a:pt x="14986" y="8683"/>
                  </a:moveTo>
                  <a:cubicBezTo>
                    <a:pt x="14939" y="8683"/>
                    <a:pt x="14901" y="8720"/>
                    <a:pt x="14899" y="8768"/>
                  </a:cubicBezTo>
                  <a:cubicBezTo>
                    <a:pt x="14897" y="8882"/>
                    <a:pt x="14894" y="8996"/>
                    <a:pt x="14889" y="9109"/>
                  </a:cubicBezTo>
                  <a:cubicBezTo>
                    <a:pt x="14888" y="9157"/>
                    <a:pt x="14926" y="9197"/>
                    <a:pt x="14973" y="9199"/>
                  </a:cubicBezTo>
                  <a:lnTo>
                    <a:pt x="14976" y="9199"/>
                  </a:lnTo>
                  <a:cubicBezTo>
                    <a:pt x="15022" y="9199"/>
                    <a:pt x="15061" y="9162"/>
                    <a:pt x="15062" y="9116"/>
                  </a:cubicBezTo>
                  <a:cubicBezTo>
                    <a:pt x="15066" y="9000"/>
                    <a:pt x="15069" y="8885"/>
                    <a:pt x="15070" y="8771"/>
                  </a:cubicBezTo>
                  <a:cubicBezTo>
                    <a:pt x="15072" y="8723"/>
                    <a:pt x="15034" y="8683"/>
                    <a:pt x="14987" y="8683"/>
                  </a:cubicBezTo>
                  <a:close/>
                  <a:moveTo>
                    <a:pt x="2918" y="9339"/>
                  </a:moveTo>
                  <a:cubicBezTo>
                    <a:pt x="2913" y="9339"/>
                    <a:pt x="2908" y="9339"/>
                    <a:pt x="2903" y="9340"/>
                  </a:cubicBezTo>
                  <a:cubicBezTo>
                    <a:pt x="2855" y="9348"/>
                    <a:pt x="2825" y="9393"/>
                    <a:pt x="2833" y="9439"/>
                  </a:cubicBezTo>
                  <a:cubicBezTo>
                    <a:pt x="2852" y="9548"/>
                    <a:pt x="2865" y="9660"/>
                    <a:pt x="2871" y="9771"/>
                  </a:cubicBezTo>
                  <a:cubicBezTo>
                    <a:pt x="2875" y="9817"/>
                    <a:pt x="2913" y="9852"/>
                    <a:pt x="2958" y="9852"/>
                  </a:cubicBezTo>
                  <a:lnTo>
                    <a:pt x="2963" y="9852"/>
                  </a:lnTo>
                  <a:cubicBezTo>
                    <a:pt x="3011" y="9849"/>
                    <a:pt x="3046" y="9807"/>
                    <a:pt x="3043" y="9761"/>
                  </a:cubicBezTo>
                  <a:cubicBezTo>
                    <a:pt x="3036" y="9642"/>
                    <a:pt x="3022" y="9524"/>
                    <a:pt x="3003" y="9410"/>
                  </a:cubicBezTo>
                  <a:cubicBezTo>
                    <a:pt x="2996" y="9367"/>
                    <a:pt x="2959" y="9339"/>
                    <a:pt x="2918" y="9339"/>
                  </a:cubicBezTo>
                  <a:close/>
                  <a:moveTo>
                    <a:pt x="14954" y="9542"/>
                  </a:moveTo>
                  <a:cubicBezTo>
                    <a:pt x="14908" y="9542"/>
                    <a:pt x="14869" y="9576"/>
                    <a:pt x="14867" y="9622"/>
                  </a:cubicBezTo>
                  <a:cubicBezTo>
                    <a:pt x="14859" y="9737"/>
                    <a:pt x="14853" y="9851"/>
                    <a:pt x="14845" y="9964"/>
                  </a:cubicBezTo>
                  <a:cubicBezTo>
                    <a:pt x="14840" y="10011"/>
                    <a:pt x="14877" y="10052"/>
                    <a:pt x="14923" y="10056"/>
                  </a:cubicBezTo>
                  <a:lnTo>
                    <a:pt x="14930" y="10056"/>
                  </a:lnTo>
                  <a:cubicBezTo>
                    <a:pt x="14974" y="10056"/>
                    <a:pt x="15013" y="10022"/>
                    <a:pt x="15014" y="9976"/>
                  </a:cubicBezTo>
                  <a:cubicBezTo>
                    <a:pt x="15024" y="9862"/>
                    <a:pt x="15030" y="9747"/>
                    <a:pt x="15038" y="9631"/>
                  </a:cubicBezTo>
                  <a:cubicBezTo>
                    <a:pt x="15040" y="9585"/>
                    <a:pt x="15005" y="9543"/>
                    <a:pt x="14957" y="9542"/>
                  </a:cubicBezTo>
                  <a:cubicBezTo>
                    <a:pt x="14956" y="9542"/>
                    <a:pt x="14955" y="9542"/>
                    <a:pt x="14954" y="9542"/>
                  </a:cubicBezTo>
                  <a:close/>
                  <a:moveTo>
                    <a:pt x="2949" y="10194"/>
                  </a:moveTo>
                  <a:cubicBezTo>
                    <a:pt x="2905" y="10194"/>
                    <a:pt x="2868" y="10228"/>
                    <a:pt x="2865" y="10273"/>
                  </a:cubicBezTo>
                  <a:cubicBezTo>
                    <a:pt x="2855" y="10381"/>
                    <a:pt x="2841" y="10493"/>
                    <a:pt x="2820" y="10606"/>
                  </a:cubicBezTo>
                  <a:cubicBezTo>
                    <a:pt x="2812" y="10653"/>
                    <a:pt x="2844" y="10698"/>
                    <a:pt x="2891" y="10706"/>
                  </a:cubicBezTo>
                  <a:cubicBezTo>
                    <a:pt x="2895" y="10706"/>
                    <a:pt x="2900" y="10707"/>
                    <a:pt x="2905" y="10707"/>
                  </a:cubicBezTo>
                  <a:cubicBezTo>
                    <a:pt x="2947" y="10707"/>
                    <a:pt x="2984" y="10677"/>
                    <a:pt x="2990" y="10635"/>
                  </a:cubicBezTo>
                  <a:cubicBezTo>
                    <a:pt x="3011" y="10517"/>
                    <a:pt x="3025" y="10400"/>
                    <a:pt x="3036" y="10288"/>
                  </a:cubicBezTo>
                  <a:cubicBezTo>
                    <a:pt x="3040" y="10241"/>
                    <a:pt x="3004" y="10200"/>
                    <a:pt x="2958" y="10195"/>
                  </a:cubicBezTo>
                  <a:cubicBezTo>
                    <a:pt x="2955" y="10195"/>
                    <a:pt x="2952" y="10194"/>
                    <a:pt x="2949" y="10194"/>
                  </a:cubicBezTo>
                  <a:close/>
                  <a:moveTo>
                    <a:pt x="14886" y="10398"/>
                  </a:moveTo>
                  <a:cubicBezTo>
                    <a:pt x="14841" y="10398"/>
                    <a:pt x="14804" y="10432"/>
                    <a:pt x="14800" y="10475"/>
                  </a:cubicBezTo>
                  <a:cubicBezTo>
                    <a:pt x="14790" y="10589"/>
                    <a:pt x="14777" y="10703"/>
                    <a:pt x="14765" y="10816"/>
                  </a:cubicBezTo>
                  <a:cubicBezTo>
                    <a:pt x="14760" y="10863"/>
                    <a:pt x="14793" y="10906"/>
                    <a:pt x="14840" y="10911"/>
                  </a:cubicBezTo>
                  <a:cubicBezTo>
                    <a:pt x="14843" y="10911"/>
                    <a:pt x="14846" y="10912"/>
                    <a:pt x="14849" y="10912"/>
                  </a:cubicBezTo>
                  <a:cubicBezTo>
                    <a:pt x="14893" y="10912"/>
                    <a:pt x="14931" y="10879"/>
                    <a:pt x="14936" y="10835"/>
                  </a:cubicBezTo>
                  <a:cubicBezTo>
                    <a:pt x="14949" y="10720"/>
                    <a:pt x="14960" y="10606"/>
                    <a:pt x="14971" y="10493"/>
                  </a:cubicBezTo>
                  <a:cubicBezTo>
                    <a:pt x="14976" y="10445"/>
                    <a:pt x="14942" y="10403"/>
                    <a:pt x="14894" y="10398"/>
                  </a:cubicBezTo>
                  <a:cubicBezTo>
                    <a:pt x="14891" y="10398"/>
                    <a:pt x="14888" y="10398"/>
                    <a:pt x="14886" y="10398"/>
                  </a:cubicBezTo>
                  <a:close/>
                  <a:moveTo>
                    <a:pt x="2792" y="11037"/>
                  </a:moveTo>
                  <a:cubicBezTo>
                    <a:pt x="2754" y="11037"/>
                    <a:pt x="2719" y="11063"/>
                    <a:pt x="2710" y="11101"/>
                  </a:cubicBezTo>
                  <a:cubicBezTo>
                    <a:pt x="2681" y="11204"/>
                    <a:pt x="2649" y="11314"/>
                    <a:pt x="2612" y="11426"/>
                  </a:cubicBezTo>
                  <a:cubicBezTo>
                    <a:pt x="2598" y="11471"/>
                    <a:pt x="2622" y="11519"/>
                    <a:pt x="2668" y="11534"/>
                  </a:cubicBezTo>
                  <a:cubicBezTo>
                    <a:pt x="2676" y="11537"/>
                    <a:pt x="2686" y="11538"/>
                    <a:pt x="2694" y="11538"/>
                  </a:cubicBezTo>
                  <a:cubicBezTo>
                    <a:pt x="2731" y="11538"/>
                    <a:pt x="2764" y="11516"/>
                    <a:pt x="2775" y="11479"/>
                  </a:cubicBezTo>
                  <a:cubicBezTo>
                    <a:pt x="2812" y="11364"/>
                    <a:pt x="2846" y="11252"/>
                    <a:pt x="2875" y="11146"/>
                  </a:cubicBezTo>
                  <a:cubicBezTo>
                    <a:pt x="2887" y="11100"/>
                    <a:pt x="2860" y="11053"/>
                    <a:pt x="2815" y="11040"/>
                  </a:cubicBezTo>
                  <a:cubicBezTo>
                    <a:pt x="2808" y="11038"/>
                    <a:pt x="2800" y="11037"/>
                    <a:pt x="2792" y="11037"/>
                  </a:cubicBezTo>
                  <a:close/>
                  <a:moveTo>
                    <a:pt x="14786" y="11251"/>
                  </a:moveTo>
                  <a:cubicBezTo>
                    <a:pt x="14743" y="11251"/>
                    <a:pt x="14706" y="11283"/>
                    <a:pt x="14701" y="11325"/>
                  </a:cubicBezTo>
                  <a:cubicBezTo>
                    <a:pt x="14686" y="11439"/>
                    <a:pt x="14668" y="11551"/>
                    <a:pt x="14652" y="11665"/>
                  </a:cubicBezTo>
                  <a:cubicBezTo>
                    <a:pt x="14644" y="11711"/>
                    <a:pt x="14676" y="11755"/>
                    <a:pt x="14725" y="11763"/>
                  </a:cubicBezTo>
                  <a:lnTo>
                    <a:pt x="14737" y="11763"/>
                  </a:lnTo>
                  <a:cubicBezTo>
                    <a:pt x="14779" y="11763"/>
                    <a:pt x="14816" y="11732"/>
                    <a:pt x="14822" y="11691"/>
                  </a:cubicBezTo>
                  <a:cubicBezTo>
                    <a:pt x="14840" y="11577"/>
                    <a:pt x="14856" y="11463"/>
                    <a:pt x="14872" y="11348"/>
                  </a:cubicBezTo>
                  <a:cubicBezTo>
                    <a:pt x="14878" y="11301"/>
                    <a:pt x="14845" y="11258"/>
                    <a:pt x="14798" y="11252"/>
                  </a:cubicBezTo>
                  <a:cubicBezTo>
                    <a:pt x="14794" y="11251"/>
                    <a:pt x="14790" y="11251"/>
                    <a:pt x="14786" y="11251"/>
                  </a:cubicBezTo>
                  <a:close/>
                  <a:moveTo>
                    <a:pt x="2525" y="11854"/>
                  </a:moveTo>
                  <a:cubicBezTo>
                    <a:pt x="2489" y="11854"/>
                    <a:pt x="2456" y="11875"/>
                    <a:pt x="2444" y="11910"/>
                  </a:cubicBezTo>
                  <a:cubicBezTo>
                    <a:pt x="2404" y="12016"/>
                    <a:pt x="2364" y="12123"/>
                    <a:pt x="2322" y="12229"/>
                  </a:cubicBezTo>
                  <a:cubicBezTo>
                    <a:pt x="2305" y="12273"/>
                    <a:pt x="2327" y="12323"/>
                    <a:pt x="2370" y="12341"/>
                  </a:cubicBezTo>
                  <a:cubicBezTo>
                    <a:pt x="2381" y="12344"/>
                    <a:pt x="2391" y="12345"/>
                    <a:pt x="2402" y="12345"/>
                  </a:cubicBezTo>
                  <a:cubicBezTo>
                    <a:pt x="2436" y="12345"/>
                    <a:pt x="2468" y="12325"/>
                    <a:pt x="2482" y="12291"/>
                  </a:cubicBezTo>
                  <a:cubicBezTo>
                    <a:pt x="2524" y="12184"/>
                    <a:pt x="2566" y="12076"/>
                    <a:pt x="2604" y="11969"/>
                  </a:cubicBezTo>
                  <a:cubicBezTo>
                    <a:pt x="2622" y="11924"/>
                    <a:pt x="2599" y="11875"/>
                    <a:pt x="2554" y="11859"/>
                  </a:cubicBezTo>
                  <a:cubicBezTo>
                    <a:pt x="2545" y="11855"/>
                    <a:pt x="2535" y="11854"/>
                    <a:pt x="2525" y="11854"/>
                  </a:cubicBezTo>
                  <a:close/>
                  <a:moveTo>
                    <a:pt x="14654" y="12099"/>
                  </a:moveTo>
                  <a:cubicBezTo>
                    <a:pt x="14613" y="12099"/>
                    <a:pt x="14576" y="12129"/>
                    <a:pt x="14569" y="12171"/>
                  </a:cubicBezTo>
                  <a:cubicBezTo>
                    <a:pt x="14548" y="12283"/>
                    <a:pt x="14528" y="12395"/>
                    <a:pt x="14507" y="12507"/>
                  </a:cubicBezTo>
                  <a:cubicBezTo>
                    <a:pt x="14497" y="12554"/>
                    <a:pt x="14528" y="12598"/>
                    <a:pt x="14574" y="12608"/>
                  </a:cubicBezTo>
                  <a:cubicBezTo>
                    <a:pt x="14579" y="12610"/>
                    <a:pt x="14585" y="12610"/>
                    <a:pt x="14590" y="12610"/>
                  </a:cubicBezTo>
                  <a:cubicBezTo>
                    <a:pt x="14630" y="12610"/>
                    <a:pt x="14667" y="12581"/>
                    <a:pt x="14675" y="12541"/>
                  </a:cubicBezTo>
                  <a:cubicBezTo>
                    <a:pt x="14697" y="12427"/>
                    <a:pt x="14718" y="12313"/>
                    <a:pt x="14737" y="12201"/>
                  </a:cubicBezTo>
                  <a:cubicBezTo>
                    <a:pt x="14745" y="12153"/>
                    <a:pt x="14715" y="12110"/>
                    <a:pt x="14668" y="12100"/>
                  </a:cubicBezTo>
                  <a:cubicBezTo>
                    <a:pt x="14664" y="12100"/>
                    <a:pt x="14659" y="12099"/>
                    <a:pt x="14654" y="12099"/>
                  </a:cubicBezTo>
                  <a:close/>
                  <a:moveTo>
                    <a:pt x="2214" y="12655"/>
                  </a:moveTo>
                  <a:cubicBezTo>
                    <a:pt x="2179" y="12655"/>
                    <a:pt x="2147" y="12676"/>
                    <a:pt x="2133" y="12709"/>
                  </a:cubicBezTo>
                  <a:cubicBezTo>
                    <a:pt x="2092" y="12816"/>
                    <a:pt x="2052" y="12924"/>
                    <a:pt x="2012" y="13032"/>
                  </a:cubicBezTo>
                  <a:cubicBezTo>
                    <a:pt x="1994" y="13076"/>
                    <a:pt x="2016" y="13125"/>
                    <a:pt x="2061" y="13143"/>
                  </a:cubicBezTo>
                  <a:cubicBezTo>
                    <a:pt x="2071" y="13146"/>
                    <a:pt x="2082" y="13148"/>
                    <a:pt x="2092" y="13148"/>
                  </a:cubicBezTo>
                  <a:cubicBezTo>
                    <a:pt x="2127" y="13148"/>
                    <a:pt x="2159" y="13127"/>
                    <a:pt x="2172" y="13092"/>
                  </a:cubicBezTo>
                  <a:cubicBezTo>
                    <a:pt x="2212" y="12984"/>
                    <a:pt x="2252" y="12879"/>
                    <a:pt x="2293" y="12771"/>
                  </a:cubicBezTo>
                  <a:cubicBezTo>
                    <a:pt x="2311" y="12727"/>
                    <a:pt x="2289" y="12677"/>
                    <a:pt x="2245" y="12661"/>
                  </a:cubicBezTo>
                  <a:cubicBezTo>
                    <a:pt x="2235" y="12657"/>
                    <a:pt x="2224" y="12655"/>
                    <a:pt x="2214" y="12655"/>
                  </a:cubicBezTo>
                  <a:close/>
                  <a:moveTo>
                    <a:pt x="14484" y="12942"/>
                  </a:moveTo>
                  <a:cubicBezTo>
                    <a:pt x="14445" y="12942"/>
                    <a:pt x="14409" y="12970"/>
                    <a:pt x="14401" y="13008"/>
                  </a:cubicBezTo>
                  <a:cubicBezTo>
                    <a:pt x="14375" y="13121"/>
                    <a:pt x="14348" y="13231"/>
                    <a:pt x="14321" y="13342"/>
                  </a:cubicBezTo>
                  <a:cubicBezTo>
                    <a:pt x="14308" y="13386"/>
                    <a:pt x="14337" y="13434"/>
                    <a:pt x="14383" y="13446"/>
                  </a:cubicBezTo>
                  <a:cubicBezTo>
                    <a:pt x="14390" y="13447"/>
                    <a:pt x="14396" y="13449"/>
                    <a:pt x="14404" y="13449"/>
                  </a:cubicBezTo>
                  <a:cubicBezTo>
                    <a:pt x="14443" y="13449"/>
                    <a:pt x="14478" y="13423"/>
                    <a:pt x="14488" y="13383"/>
                  </a:cubicBezTo>
                  <a:cubicBezTo>
                    <a:pt x="14516" y="13273"/>
                    <a:pt x="14544" y="13159"/>
                    <a:pt x="14568" y="13047"/>
                  </a:cubicBezTo>
                  <a:cubicBezTo>
                    <a:pt x="14579" y="13000"/>
                    <a:pt x="14550" y="12956"/>
                    <a:pt x="14504" y="12944"/>
                  </a:cubicBezTo>
                  <a:cubicBezTo>
                    <a:pt x="14497" y="12943"/>
                    <a:pt x="14490" y="12942"/>
                    <a:pt x="14484" y="12942"/>
                  </a:cubicBezTo>
                  <a:close/>
                  <a:moveTo>
                    <a:pt x="1921" y="13462"/>
                  </a:moveTo>
                  <a:cubicBezTo>
                    <a:pt x="1885" y="13462"/>
                    <a:pt x="1851" y="13485"/>
                    <a:pt x="1839" y="13521"/>
                  </a:cubicBezTo>
                  <a:cubicBezTo>
                    <a:pt x="1802" y="13638"/>
                    <a:pt x="1768" y="13747"/>
                    <a:pt x="1739" y="13854"/>
                  </a:cubicBezTo>
                  <a:cubicBezTo>
                    <a:pt x="1727" y="13900"/>
                    <a:pt x="1754" y="13947"/>
                    <a:pt x="1799" y="13960"/>
                  </a:cubicBezTo>
                  <a:cubicBezTo>
                    <a:pt x="1807" y="13963"/>
                    <a:pt x="1815" y="13963"/>
                    <a:pt x="1823" y="13963"/>
                  </a:cubicBezTo>
                  <a:cubicBezTo>
                    <a:pt x="1859" y="13963"/>
                    <a:pt x="1895" y="13939"/>
                    <a:pt x="1904" y="13900"/>
                  </a:cubicBezTo>
                  <a:cubicBezTo>
                    <a:pt x="1933" y="13795"/>
                    <a:pt x="1965" y="13689"/>
                    <a:pt x="2004" y="13574"/>
                  </a:cubicBezTo>
                  <a:cubicBezTo>
                    <a:pt x="2018" y="13529"/>
                    <a:pt x="1992" y="13481"/>
                    <a:pt x="1947" y="13466"/>
                  </a:cubicBezTo>
                  <a:cubicBezTo>
                    <a:pt x="1939" y="13464"/>
                    <a:pt x="1930" y="13462"/>
                    <a:pt x="1921" y="13462"/>
                  </a:cubicBezTo>
                  <a:close/>
                  <a:moveTo>
                    <a:pt x="14264" y="13773"/>
                  </a:moveTo>
                  <a:cubicBezTo>
                    <a:pt x="14228" y="13773"/>
                    <a:pt x="14195" y="13797"/>
                    <a:pt x="14183" y="13833"/>
                  </a:cubicBezTo>
                  <a:cubicBezTo>
                    <a:pt x="14150" y="13944"/>
                    <a:pt x="14114" y="14053"/>
                    <a:pt x="14078" y="14158"/>
                  </a:cubicBezTo>
                  <a:cubicBezTo>
                    <a:pt x="14062" y="14203"/>
                    <a:pt x="14086" y="14251"/>
                    <a:pt x="14130" y="14267"/>
                  </a:cubicBezTo>
                  <a:cubicBezTo>
                    <a:pt x="14140" y="14270"/>
                    <a:pt x="14150" y="14272"/>
                    <a:pt x="14159" y="14272"/>
                  </a:cubicBezTo>
                  <a:cubicBezTo>
                    <a:pt x="14194" y="14272"/>
                    <a:pt x="14227" y="14249"/>
                    <a:pt x="14239" y="14214"/>
                  </a:cubicBezTo>
                  <a:cubicBezTo>
                    <a:pt x="14276" y="14107"/>
                    <a:pt x="14313" y="13996"/>
                    <a:pt x="14347" y="13884"/>
                  </a:cubicBezTo>
                  <a:cubicBezTo>
                    <a:pt x="14361" y="13838"/>
                    <a:pt x="14335" y="13790"/>
                    <a:pt x="14291" y="13777"/>
                  </a:cubicBezTo>
                  <a:cubicBezTo>
                    <a:pt x="14282" y="13774"/>
                    <a:pt x="14273" y="13773"/>
                    <a:pt x="14264" y="13773"/>
                  </a:cubicBezTo>
                  <a:close/>
                  <a:moveTo>
                    <a:pt x="1707" y="14293"/>
                  </a:moveTo>
                  <a:cubicBezTo>
                    <a:pt x="1666" y="14293"/>
                    <a:pt x="1630" y="14323"/>
                    <a:pt x="1622" y="14365"/>
                  </a:cubicBezTo>
                  <a:cubicBezTo>
                    <a:pt x="1602" y="14478"/>
                    <a:pt x="1584" y="14594"/>
                    <a:pt x="1570" y="14709"/>
                  </a:cubicBezTo>
                  <a:cubicBezTo>
                    <a:pt x="1565" y="14757"/>
                    <a:pt x="1598" y="14799"/>
                    <a:pt x="1645" y="14805"/>
                  </a:cubicBezTo>
                  <a:lnTo>
                    <a:pt x="1656" y="14805"/>
                  </a:lnTo>
                  <a:cubicBezTo>
                    <a:pt x="1699" y="14805"/>
                    <a:pt x="1736" y="14773"/>
                    <a:pt x="1741" y="14730"/>
                  </a:cubicBezTo>
                  <a:cubicBezTo>
                    <a:pt x="1754" y="14618"/>
                    <a:pt x="1771" y="14506"/>
                    <a:pt x="1791" y="14395"/>
                  </a:cubicBezTo>
                  <a:cubicBezTo>
                    <a:pt x="1799" y="14349"/>
                    <a:pt x="1768" y="14304"/>
                    <a:pt x="1722" y="14294"/>
                  </a:cubicBezTo>
                  <a:cubicBezTo>
                    <a:pt x="1717" y="14293"/>
                    <a:pt x="1712" y="14293"/>
                    <a:pt x="1707" y="14293"/>
                  </a:cubicBezTo>
                  <a:close/>
                  <a:moveTo>
                    <a:pt x="13974" y="14581"/>
                  </a:moveTo>
                  <a:cubicBezTo>
                    <a:pt x="13941" y="14581"/>
                    <a:pt x="13908" y="14600"/>
                    <a:pt x="13895" y="14634"/>
                  </a:cubicBezTo>
                  <a:cubicBezTo>
                    <a:pt x="13850" y="14739"/>
                    <a:pt x="13804" y="14844"/>
                    <a:pt x="13756" y="14943"/>
                  </a:cubicBezTo>
                  <a:cubicBezTo>
                    <a:pt x="13735" y="14984"/>
                    <a:pt x="13753" y="15037"/>
                    <a:pt x="13796" y="15057"/>
                  </a:cubicBezTo>
                  <a:cubicBezTo>
                    <a:pt x="13807" y="15063"/>
                    <a:pt x="13820" y="15066"/>
                    <a:pt x="13833" y="15066"/>
                  </a:cubicBezTo>
                  <a:cubicBezTo>
                    <a:pt x="13865" y="15066"/>
                    <a:pt x="13895" y="15049"/>
                    <a:pt x="13909" y="15018"/>
                  </a:cubicBezTo>
                  <a:cubicBezTo>
                    <a:pt x="13959" y="14916"/>
                    <a:pt x="14007" y="14808"/>
                    <a:pt x="14054" y="14701"/>
                  </a:cubicBezTo>
                  <a:cubicBezTo>
                    <a:pt x="14071" y="14656"/>
                    <a:pt x="14050" y="14607"/>
                    <a:pt x="14007" y="14587"/>
                  </a:cubicBezTo>
                  <a:cubicBezTo>
                    <a:pt x="13996" y="14583"/>
                    <a:pt x="13985" y="14581"/>
                    <a:pt x="13974" y="14581"/>
                  </a:cubicBezTo>
                  <a:close/>
                  <a:moveTo>
                    <a:pt x="1615" y="15148"/>
                  </a:moveTo>
                  <a:cubicBezTo>
                    <a:pt x="1570" y="15148"/>
                    <a:pt x="1534" y="15185"/>
                    <a:pt x="1533" y="15231"/>
                  </a:cubicBezTo>
                  <a:cubicBezTo>
                    <a:pt x="1531" y="15282"/>
                    <a:pt x="1531" y="15334"/>
                    <a:pt x="1531" y="15385"/>
                  </a:cubicBezTo>
                  <a:cubicBezTo>
                    <a:pt x="1531" y="15449"/>
                    <a:pt x="1533" y="15515"/>
                    <a:pt x="1534" y="15580"/>
                  </a:cubicBezTo>
                  <a:cubicBezTo>
                    <a:pt x="1536" y="15627"/>
                    <a:pt x="1574" y="15663"/>
                    <a:pt x="1619" y="15663"/>
                  </a:cubicBezTo>
                  <a:lnTo>
                    <a:pt x="1622" y="15663"/>
                  </a:lnTo>
                  <a:cubicBezTo>
                    <a:pt x="1670" y="15662"/>
                    <a:pt x="1707" y="15622"/>
                    <a:pt x="1706" y="15574"/>
                  </a:cubicBezTo>
                  <a:cubicBezTo>
                    <a:pt x="1704" y="15511"/>
                    <a:pt x="1702" y="15447"/>
                    <a:pt x="1702" y="15385"/>
                  </a:cubicBezTo>
                  <a:cubicBezTo>
                    <a:pt x="1702" y="15335"/>
                    <a:pt x="1702" y="15286"/>
                    <a:pt x="1704" y="15236"/>
                  </a:cubicBezTo>
                  <a:cubicBezTo>
                    <a:pt x="1706" y="15188"/>
                    <a:pt x="1669" y="15148"/>
                    <a:pt x="1621" y="15148"/>
                  </a:cubicBezTo>
                  <a:cubicBezTo>
                    <a:pt x="1619" y="15148"/>
                    <a:pt x="1617" y="15148"/>
                    <a:pt x="1615" y="15148"/>
                  </a:cubicBezTo>
                  <a:close/>
                  <a:moveTo>
                    <a:pt x="13589" y="15348"/>
                  </a:moveTo>
                  <a:cubicBezTo>
                    <a:pt x="13560" y="15348"/>
                    <a:pt x="13531" y="15363"/>
                    <a:pt x="13516" y="15390"/>
                  </a:cubicBezTo>
                  <a:cubicBezTo>
                    <a:pt x="13456" y="15487"/>
                    <a:pt x="13395" y="15583"/>
                    <a:pt x="13333" y="15675"/>
                  </a:cubicBezTo>
                  <a:cubicBezTo>
                    <a:pt x="13306" y="15713"/>
                    <a:pt x="13315" y="15768"/>
                    <a:pt x="13355" y="15793"/>
                  </a:cubicBezTo>
                  <a:cubicBezTo>
                    <a:pt x="13370" y="15804"/>
                    <a:pt x="13387" y="15809"/>
                    <a:pt x="13403" y="15809"/>
                  </a:cubicBezTo>
                  <a:cubicBezTo>
                    <a:pt x="13431" y="15809"/>
                    <a:pt x="13458" y="15796"/>
                    <a:pt x="13474" y="15772"/>
                  </a:cubicBezTo>
                  <a:cubicBezTo>
                    <a:pt x="13540" y="15678"/>
                    <a:pt x="13602" y="15579"/>
                    <a:pt x="13663" y="15478"/>
                  </a:cubicBezTo>
                  <a:cubicBezTo>
                    <a:pt x="13687" y="15438"/>
                    <a:pt x="13674" y="15385"/>
                    <a:pt x="13632" y="15361"/>
                  </a:cubicBezTo>
                  <a:cubicBezTo>
                    <a:pt x="13619" y="15352"/>
                    <a:pt x="13604" y="15348"/>
                    <a:pt x="13589" y="15348"/>
                  </a:cubicBezTo>
                  <a:close/>
                  <a:moveTo>
                    <a:pt x="13089" y="16045"/>
                  </a:moveTo>
                  <a:cubicBezTo>
                    <a:pt x="13065" y="16045"/>
                    <a:pt x="13041" y="16055"/>
                    <a:pt x="13024" y="16075"/>
                  </a:cubicBezTo>
                  <a:cubicBezTo>
                    <a:pt x="12950" y="16160"/>
                    <a:pt x="12873" y="16243"/>
                    <a:pt x="12793" y="16320"/>
                  </a:cubicBezTo>
                  <a:cubicBezTo>
                    <a:pt x="12760" y="16354"/>
                    <a:pt x="12760" y="16408"/>
                    <a:pt x="12793" y="16442"/>
                  </a:cubicBezTo>
                  <a:cubicBezTo>
                    <a:pt x="12809" y="16459"/>
                    <a:pt x="12832" y="16467"/>
                    <a:pt x="12854" y="16467"/>
                  </a:cubicBezTo>
                  <a:cubicBezTo>
                    <a:pt x="12877" y="16467"/>
                    <a:pt x="12897" y="16459"/>
                    <a:pt x="12915" y="16443"/>
                  </a:cubicBezTo>
                  <a:cubicBezTo>
                    <a:pt x="12997" y="16362"/>
                    <a:pt x="13077" y="16275"/>
                    <a:pt x="13154" y="16187"/>
                  </a:cubicBezTo>
                  <a:cubicBezTo>
                    <a:pt x="13186" y="16152"/>
                    <a:pt x="13181" y="16097"/>
                    <a:pt x="13146" y="16065"/>
                  </a:cubicBezTo>
                  <a:cubicBezTo>
                    <a:pt x="13129" y="16052"/>
                    <a:pt x="13109" y="16045"/>
                    <a:pt x="13089" y="16045"/>
                  </a:cubicBezTo>
                  <a:close/>
                  <a:moveTo>
                    <a:pt x="1661" y="16005"/>
                  </a:moveTo>
                  <a:cubicBezTo>
                    <a:pt x="1658" y="16005"/>
                    <a:pt x="1654" y="16006"/>
                    <a:pt x="1650" y="16006"/>
                  </a:cubicBezTo>
                  <a:cubicBezTo>
                    <a:pt x="1603" y="16011"/>
                    <a:pt x="1570" y="16054"/>
                    <a:pt x="1576" y="16101"/>
                  </a:cubicBezTo>
                  <a:cubicBezTo>
                    <a:pt x="1590" y="16216"/>
                    <a:pt x="1608" y="16333"/>
                    <a:pt x="1630" y="16446"/>
                  </a:cubicBezTo>
                  <a:cubicBezTo>
                    <a:pt x="1637" y="16487"/>
                    <a:pt x="1674" y="16515"/>
                    <a:pt x="1714" y="16515"/>
                  </a:cubicBezTo>
                  <a:cubicBezTo>
                    <a:pt x="1720" y="16515"/>
                    <a:pt x="1725" y="16515"/>
                    <a:pt x="1730" y="16514"/>
                  </a:cubicBezTo>
                  <a:cubicBezTo>
                    <a:pt x="1776" y="16506"/>
                    <a:pt x="1808" y="16461"/>
                    <a:pt x="1799" y="16414"/>
                  </a:cubicBezTo>
                  <a:cubicBezTo>
                    <a:pt x="1778" y="16304"/>
                    <a:pt x="1760" y="16192"/>
                    <a:pt x="1746" y="16080"/>
                  </a:cubicBezTo>
                  <a:cubicBezTo>
                    <a:pt x="1741" y="16037"/>
                    <a:pt x="1705" y="16005"/>
                    <a:pt x="1661" y="16005"/>
                  </a:cubicBezTo>
                  <a:close/>
                  <a:moveTo>
                    <a:pt x="12464" y="16632"/>
                  </a:moveTo>
                  <a:cubicBezTo>
                    <a:pt x="12446" y="16632"/>
                    <a:pt x="12428" y="16638"/>
                    <a:pt x="12412" y="16650"/>
                  </a:cubicBezTo>
                  <a:cubicBezTo>
                    <a:pt x="12326" y="16716"/>
                    <a:pt x="12236" y="16778"/>
                    <a:pt x="12135" y="16842"/>
                  </a:cubicBezTo>
                  <a:cubicBezTo>
                    <a:pt x="12097" y="16868"/>
                    <a:pt x="12084" y="16922"/>
                    <a:pt x="12111" y="16962"/>
                  </a:cubicBezTo>
                  <a:cubicBezTo>
                    <a:pt x="12127" y="16986"/>
                    <a:pt x="12154" y="17001"/>
                    <a:pt x="12183" y="17001"/>
                  </a:cubicBezTo>
                  <a:cubicBezTo>
                    <a:pt x="12199" y="17001"/>
                    <a:pt x="12215" y="16996"/>
                    <a:pt x="12230" y="16986"/>
                  </a:cubicBezTo>
                  <a:cubicBezTo>
                    <a:pt x="12332" y="16920"/>
                    <a:pt x="12427" y="16855"/>
                    <a:pt x="12516" y="16786"/>
                  </a:cubicBezTo>
                  <a:cubicBezTo>
                    <a:pt x="12555" y="16757"/>
                    <a:pt x="12561" y="16704"/>
                    <a:pt x="12532" y="16666"/>
                  </a:cubicBezTo>
                  <a:cubicBezTo>
                    <a:pt x="12515" y="16644"/>
                    <a:pt x="12490" y="16632"/>
                    <a:pt x="12464" y="16632"/>
                  </a:cubicBezTo>
                  <a:close/>
                  <a:moveTo>
                    <a:pt x="1833" y="16845"/>
                  </a:moveTo>
                  <a:cubicBezTo>
                    <a:pt x="1825" y="16845"/>
                    <a:pt x="1818" y="16846"/>
                    <a:pt x="1810" y="16848"/>
                  </a:cubicBezTo>
                  <a:cubicBezTo>
                    <a:pt x="1763" y="16861"/>
                    <a:pt x="1738" y="16909"/>
                    <a:pt x="1751" y="16956"/>
                  </a:cubicBezTo>
                  <a:cubicBezTo>
                    <a:pt x="1784" y="17068"/>
                    <a:pt x="1819" y="17178"/>
                    <a:pt x="1859" y="17287"/>
                  </a:cubicBezTo>
                  <a:cubicBezTo>
                    <a:pt x="1871" y="17322"/>
                    <a:pt x="1904" y="17345"/>
                    <a:pt x="1939" y="17345"/>
                  </a:cubicBezTo>
                  <a:cubicBezTo>
                    <a:pt x="1949" y="17345"/>
                    <a:pt x="1959" y="17343"/>
                    <a:pt x="1968" y="17338"/>
                  </a:cubicBezTo>
                  <a:cubicBezTo>
                    <a:pt x="2013" y="17322"/>
                    <a:pt x="2036" y="17274"/>
                    <a:pt x="2020" y="17230"/>
                  </a:cubicBezTo>
                  <a:cubicBezTo>
                    <a:pt x="1983" y="17124"/>
                    <a:pt x="1947" y="17017"/>
                    <a:pt x="1915" y="16908"/>
                  </a:cubicBezTo>
                  <a:cubicBezTo>
                    <a:pt x="1905" y="16869"/>
                    <a:pt x="1870" y="16845"/>
                    <a:pt x="1833" y="16845"/>
                  </a:cubicBezTo>
                  <a:close/>
                  <a:moveTo>
                    <a:pt x="11739" y="17091"/>
                  </a:moveTo>
                  <a:cubicBezTo>
                    <a:pt x="11725" y="17091"/>
                    <a:pt x="11711" y="17094"/>
                    <a:pt x="11698" y="17101"/>
                  </a:cubicBezTo>
                  <a:cubicBezTo>
                    <a:pt x="11597" y="17156"/>
                    <a:pt x="11496" y="17209"/>
                    <a:pt x="11395" y="17262"/>
                  </a:cubicBezTo>
                  <a:cubicBezTo>
                    <a:pt x="11354" y="17282"/>
                    <a:pt x="11336" y="17335"/>
                    <a:pt x="11359" y="17377"/>
                  </a:cubicBezTo>
                  <a:cubicBezTo>
                    <a:pt x="11373" y="17406"/>
                    <a:pt x="11403" y="17423"/>
                    <a:pt x="11435" y="17423"/>
                  </a:cubicBezTo>
                  <a:cubicBezTo>
                    <a:pt x="11448" y="17423"/>
                    <a:pt x="11463" y="17420"/>
                    <a:pt x="11474" y="17414"/>
                  </a:cubicBezTo>
                  <a:cubicBezTo>
                    <a:pt x="11576" y="17361"/>
                    <a:pt x="11679" y="17308"/>
                    <a:pt x="11780" y="17252"/>
                  </a:cubicBezTo>
                  <a:cubicBezTo>
                    <a:pt x="11821" y="17230"/>
                    <a:pt x="11837" y="17177"/>
                    <a:pt x="11815" y="17135"/>
                  </a:cubicBezTo>
                  <a:cubicBezTo>
                    <a:pt x="11799" y="17107"/>
                    <a:pt x="11769" y="17091"/>
                    <a:pt x="11739" y="17091"/>
                  </a:cubicBezTo>
                  <a:close/>
                  <a:moveTo>
                    <a:pt x="10975" y="17486"/>
                  </a:moveTo>
                  <a:cubicBezTo>
                    <a:pt x="10962" y="17486"/>
                    <a:pt x="10949" y="17489"/>
                    <a:pt x="10936" y="17495"/>
                  </a:cubicBezTo>
                  <a:cubicBezTo>
                    <a:pt x="10833" y="17548"/>
                    <a:pt x="10732" y="17603"/>
                    <a:pt x="10632" y="17657"/>
                  </a:cubicBezTo>
                  <a:cubicBezTo>
                    <a:pt x="10590" y="17681"/>
                    <a:pt x="10574" y="17732"/>
                    <a:pt x="10596" y="17774"/>
                  </a:cubicBezTo>
                  <a:cubicBezTo>
                    <a:pt x="10612" y="17803"/>
                    <a:pt x="10643" y="17819"/>
                    <a:pt x="10673" y="17819"/>
                  </a:cubicBezTo>
                  <a:cubicBezTo>
                    <a:pt x="10686" y="17819"/>
                    <a:pt x="10700" y="17816"/>
                    <a:pt x="10713" y="17808"/>
                  </a:cubicBezTo>
                  <a:cubicBezTo>
                    <a:pt x="10812" y="17753"/>
                    <a:pt x="10913" y="17700"/>
                    <a:pt x="11016" y="17649"/>
                  </a:cubicBezTo>
                  <a:cubicBezTo>
                    <a:pt x="11057" y="17627"/>
                    <a:pt x="11073" y="17575"/>
                    <a:pt x="11053" y="17532"/>
                  </a:cubicBezTo>
                  <a:cubicBezTo>
                    <a:pt x="11037" y="17503"/>
                    <a:pt x="11007" y="17486"/>
                    <a:pt x="10975" y="17486"/>
                  </a:cubicBezTo>
                  <a:close/>
                  <a:moveTo>
                    <a:pt x="2138" y="17648"/>
                  </a:moveTo>
                  <a:cubicBezTo>
                    <a:pt x="2126" y="17648"/>
                    <a:pt x="2113" y="17650"/>
                    <a:pt x="2101" y="17655"/>
                  </a:cubicBezTo>
                  <a:cubicBezTo>
                    <a:pt x="2058" y="17676"/>
                    <a:pt x="2040" y="17728"/>
                    <a:pt x="2061" y="17771"/>
                  </a:cubicBezTo>
                  <a:cubicBezTo>
                    <a:pt x="2112" y="17875"/>
                    <a:pt x="2167" y="17979"/>
                    <a:pt x="2223" y="18080"/>
                  </a:cubicBezTo>
                  <a:cubicBezTo>
                    <a:pt x="2239" y="18109"/>
                    <a:pt x="2268" y="18123"/>
                    <a:pt x="2298" y="18123"/>
                  </a:cubicBezTo>
                  <a:cubicBezTo>
                    <a:pt x="2313" y="18123"/>
                    <a:pt x="2327" y="18120"/>
                    <a:pt x="2341" y="18112"/>
                  </a:cubicBezTo>
                  <a:cubicBezTo>
                    <a:pt x="2381" y="18089"/>
                    <a:pt x="2396" y="18037"/>
                    <a:pt x="2373" y="17995"/>
                  </a:cubicBezTo>
                  <a:cubicBezTo>
                    <a:pt x="2317" y="17897"/>
                    <a:pt x="2265" y="17798"/>
                    <a:pt x="2217" y="17696"/>
                  </a:cubicBezTo>
                  <a:cubicBezTo>
                    <a:pt x="2201" y="17665"/>
                    <a:pt x="2170" y="17648"/>
                    <a:pt x="2138" y="17648"/>
                  </a:cubicBezTo>
                  <a:close/>
                  <a:moveTo>
                    <a:pt x="10229" y="17910"/>
                  </a:moveTo>
                  <a:cubicBezTo>
                    <a:pt x="10213" y="17910"/>
                    <a:pt x="10197" y="17915"/>
                    <a:pt x="10183" y="17925"/>
                  </a:cubicBezTo>
                  <a:cubicBezTo>
                    <a:pt x="10146" y="17947"/>
                    <a:pt x="10111" y="17971"/>
                    <a:pt x="10074" y="17995"/>
                  </a:cubicBezTo>
                  <a:cubicBezTo>
                    <a:pt x="10015" y="18037"/>
                    <a:pt x="9954" y="18080"/>
                    <a:pt x="9897" y="18123"/>
                  </a:cubicBezTo>
                  <a:cubicBezTo>
                    <a:pt x="9858" y="18152"/>
                    <a:pt x="9850" y="18206"/>
                    <a:pt x="9879" y="18243"/>
                  </a:cubicBezTo>
                  <a:cubicBezTo>
                    <a:pt x="9895" y="18266"/>
                    <a:pt x="9921" y="18278"/>
                    <a:pt x="9948" y="18278"/>
                  </a:cubicBezTo>
                  <a:cubicBezTo>
                    <a:pt x="9965" y="18278"/>
                    <a:pt x="9983" y="18272"/>
                    <a:pt x="9999" y="18261"/>
                  </a:cubicBezTo>
                  <a:cubicBezTo>
                    <a:pt x="10055" y="18219"/>
                    <a:pt x="10113" y="18178"/>
                    <a:pt x="10172" y="18137"/>
                  </a:cubicBezTo>
                  <a:cubicBezTo>
                    <a:pt x="10206" y="18113"/>
                    <a:pt x="10241" y="18091"/>
                    <a:pt x="10276" y="18069"/>
                  </a:cubicBezTo>
                  <a:cubicBezTo>
                    <a:pt x="10316" y="18043"/>
                    <a:pt x="10327" y="17989"/>
                    <a:pt x="10302" y="17949"/>
                  </a:cubicBezTo>
                  <a:cubicBezTo>
                    <a:pt x="10285" y="17924"/>
                    <a:pt x="10257" y="17910"/>
                    <a:pt x="10229" y="17910"/>
                  </a:cubicBezTo>
                  <a:close/>
                  <a:moveTo>
                    <a:pt x="2577" y="18385"/>
                  </a:moveTo>
                  <a:cubicBezTo>
                    <a:pt x="2560" y="18385"/>
                    <a:pt x="2542" y="18390"/>
                    <a:pt x="2527" y="18402"/>
                  </a:cubicBezTo>
                  <a:cubicBezTo>
                    <a:pt x="2489" y="18429"/>
                    <a:pt x="2481" y="18483"/>
                    <a:pt x="2508" y="18522"/>
                  </a:cubicBezTo>
                  <a:cubicBezTo>
                    <a:pt x="2577" y="18616"/>
                    <a:pt x="2649" y="18708"/>
                    <a:pt x="2724" y="18797"/>
                  </a:cubicBezTo>
                  <a:cubicBezTo>
                    <a:pt x="2742" y="18816"/>
                    <a:pt x="2766" y="18826"/>
                    <a:pt x="2790" y="18826"/>
                  </a:cubicBezTo>
                  <a:cubicBezTo>
                    <a:pt x="2809" y="18826"/>
                    <a:pt x="2830" y="18820"/>
                    <a:pt x="2846" y="18807"/>
                  </a:cubicBezTo>
                  <a:cubicBezTo>
                    <a:pt x="2881" y="18776"/>
                    <a:pt x="2886" y="18722"/>
                    <a:pt x="2855" y="18685"/>
                  </a:cubicBezTo>
                  <a:cubicBezTo>
                    <a:pt x="2783" y="18600"/>
                    <a:pt x="2713" y="18511"/>
                    <a:pt x="2647" y="18421"/>
                  </a:cubicBezTo>
                  <a:cubicBezTo>
                    <a:pt x="2630" y="18398"/>
                    <a:pt x="2604" y="18385"/>
                    <a:pt x="2577" y="18385"/>
                  </a:cubicBezTo>
                  <a:close/>
                  <a:moveTo>
                    <a:pt x="9547" y="18429"/>
                  </a:moveTo>
                  <a:cubicBezTo>
                    <a:pt x="9527" y="18429"/>
                    <a:pt x="9506" y="18436"/>
                    <a:pt x="9490" y="18450"/>
                  </a:cubicBezTo>
                  <a:cubicBezTo>
                    <a:pt x="9402" y="18525"/>
                    <a:pt x="9317" y="18600"/>
                    <a:pt x="9230" y="18677"/>
                  </a:cubicBezTo>
                  <a:cubicBezTo>
                    <a:pt x="9195" y="18708"/>
                    <a:pt x="9190" y="18762"/>
                    <a:pt x="9222" y="18799"/>
                  </a:cubicBezTo>
                  <a:cubicBezTo>
                    <a:pt x="9240" y="18818"/>
                    <a:pt x="9262" y="18828"/>
                    <a:pt x="9286" y="18828"/>
                  </a:cubicBezTo>
                  <a:cubicBezTo>
                    <a:pt x="9307" y="18828"/>
                    <a:pt x="9328" y="18820"/>
                    <a:pt x="9344" y="18805"/>
                  </a:cubicBezTo>
                  <a:cubicBezTo>
                    <a:pt x="9429" y="18730"/>
                    <a:pt x="9515" y="18655"/>
                    <a:pt x="9602" y="18581"/>
                  </a:cubicBezTo>
                  <a:cubicBezTo>
                    <a:pt x="9637" y="18549"/>
                    <a:pt x="9642" y="18495"/>
                    <a:pt x="9611" y="18459"/>
                  </a:cubicBezTo>
                  <a:cubicBezTo>
                    <a:pt x="9595" y="18439"/>
                    <a:pt x="9571" y="18429"/>
                    <a:pt x="9547" y="18429"/>
                  </a:cubicBezTo>
                  <a:close/>
                  <a:moveTo>
                    <a:pt x="8900" y="18997"/>
                  </a:moveTo>
                  <a:cubicBezTo>
                    <a:pt x="8880" y="18997"/>
                    <a:pt x="8860" y="19004"/>
                    <a:pt x="8844" y="19018"/>
                  </a:cubicBezTo>
                  <a:cubicBezTo>
                    <a:pt x="8758" y="19092"/>
                    <a:pt x="8671" y="19166"/>
                    <a:pt x="8583" y="19238"/>
                  </a:cubicBezTo>
                  <a:cubicBezTo>
                    <a:pt x="8547" y="19268"/>
                    <a:pt x="8540" y="19321"/>
                    <a:pt x="8571" y="19358"/>
                  </a:cubicBezTo>
                  <a:cubicBezTo>
                    <a:pt x="8588" y="19379"/>
                    <a:pt x="8612" y="19390"/>
                    <a:pt x="8638" y="19390"/>
                  </a:cubicBezTo>
                  <a:cubicBezTo>
                    <a:pt x="8657" y="19390"/>
                    <a:pt x="8676" y="19383"/>
                    <a:pt x="8692" y="19371"/>
                  </a:cubicBezTo>
                  <a:cubicBezTo>
                    <a:pt x="8780" y="19298"/>
                    <a:pt x="8868" y="19223"/>
                    <a:pt x="8957" y="19148"/>
                  </a:cubicBezTo>
                  <a:cubicBezTo>
                    <a:pt x="8992" y="19116"/>
                    <a:pt x="8997" y="19061"/>
                    <a:pt x="8965" y="19026"/>
                  </a:cubicBezTo>
                  <a:cubicBezTo>
                    <a:pt x="8948" y="19007"/>
                    <a:pt x="8924" y="18997"/>
                    <a:pt x="8900" y="18997"/>
                  </a:cubicBezTo>
                  <a:close/>
                  <a:moveTo>
                    <a:pt x="3146" y="19027"/>
                  </a:moveTo>
                  <a:cubicBezTo>
                    <a:pt x="3123" y="19027"/>
                    <a:pt x="3100" y="19037"/>
                    <a:pt x="3083" y="19055"/>
                  </a:cubicBezTo>
                  <a:cubicBezTo>
                    <a:pt x="3051" y="19090"/>
                    <a:pt x="3052" y="19145"/>
                    <a:pt x="3088" y="19177"/>
                  </a:cubicBezTo>
                  <a:cubicBezTo>
                    <a:pt x="3173" y="19255"/>
                    <a:pt x="3262" y="19332"/>
                    <a:pt x="3355" y="19403"/>
                  </a:cubicBezTo>
                  <a:cubicBezTo>
                    <a:pt x="3371" y="19415"/>
                    <a:pt x="3389" y="19422"/>
                    <a:pt x="3408" y="19422"/>
                  </a:cubicBezTo>
                  <a:cubicBezTo>
                    <a:pt x="3434" y="19422"/>
                    <a:pt x="3458" y="19411"/>
                    <a:pt x="3475" y="19388"/>
                  </a:cubicBezTo>
                  <a:cubicBezTo>
                    <a:pt x="3504" y="19351"/>
                    <a:pt x="3498" y="19297"/>
                    <a:pt x="3461" y="19268"/>
                  </a:cubicBezTo>
                  <a:cubicBezTo>
                    <a:pt x="3371" y="19199"/>
                    <a:pt x="3286" y="19126"/>
                    <a:pt x="3205" y="19050"/>
                  </a:cubicBezTo>
                  <a:cubicBezTo>
                    <a:pt x="3188" y="19035"/>
                    <a:pt x="3167" y="19027"/>
                    <a:pt x="3146" y="19027"/>
                  </a:cubicBezTo>
                  <a:close/>
                  <a:moveTo>
                    <a:pt x="8225" y="19528"/>
                  </a:moveTo>
                  <a:cubicBezTo>
                    <a:pt x="8208" y="19528"/>
                    <a:pt x="8192" y="19532"/>
                    <a:pt x="8177" y="19542"/>
                  </a:cubicBezTo>
                  <a:cubicBezTo>
                    <a:pt x="8084" y="19604"/>
                    <a:pt x="7991" y="19664"/>
                    <a:pt x="7895" y="19718"/>
                  </a:cubicBezTo>
                  <a:cubicBezTo>
                    <a:pt x="7893" y="19720"/>
                    <a:pt x="7890" y="19721"/>
                    <a:pt x="7887" y="19723"/>
                  </a:cubicBezTo>
                  <a:lnTo>
                    <a:pt x="7933" y="19793"/>
                  </a:lnTo>
                  <a:lnTo>
                    <a:pt x="7978" y="19869"/>
                  </a:lnTo>
                  <a:cubicBezTo>
                    <a:pt x="8076" y="19814"/>
                    <a:pt x="8175" y="19752"/>
                    <a:pt x="8274" y="19684"/>
                  </a:cubicBezTo>
                  <a:cubicBezTo>
                    <a:pt x="8313" y="19657"/>
                    <a:pt x="8322" y="19604"/>
                    <a:pt x="8297" y="19566"/>
                  </a:cubicBezTo>
                  <a:cubicBezTo>
                    <a:pt x="8280" y="19541"/>
                    <a:pt x="8253" y="19528"/>
                    <a:pt x="8225" y="19528"/>
                  </a:cubicBezTo>
                  <a:close/>
                  <a:moveTo>
                    <a:pt x="3832" y="19541"/>
                  </a:moveTo>
                  <a:cubicBezTo>
                    <a:pt x="3803" y="19541"/>
                    <a:pt x="3774" y="19556"/>
                    <a:pt x="3759" y="19582"/>
                  </a:cubicBezTo>
                  <a:cubicBezTo>
                    <a:pt x="3735" y="19624"/>
                    <a:pt x="3747" y="19676"/>
                    <a:pt x="3787" y="19700"/>
                  </a:cubicBezTo>
                  <a:cubicBezTo>
                    <a:pt x="3888" y="19760"/>
                    <a:pt x="3991" y="19817"/>
                    <a:pt x="4095" y="19869"/>
                  </a:cubicBezTo>
                  <a:cubicBezTo>
                    <a:pt x="4108" y="19875"/>
                    <a:pt x="4120" y="19878"/>
                    <a:pt x="4133" y="19878"/>
                  </a:cubicBezTo>
                  <a:cubicBezTo>
                    <a:pt x="4165" y="19878"/>
                    <a:pt x="4196" y="19861"/>
                    <a:pt x="4210" y="19830"/>
                  </a:cubicBezTo>
                  <a:cubicBezTo>
                    <a:pt x="4231" y="19787"/>
                    <a:pt x="4215" y="19736"/>
                    <a:pt x="4172" y="19715"/>
                  </a:cubicBezTo>
                  <a:cubicBezTo>
                    <a:pt x="4071" y="19665"/>
                    <a:pt x="3972" y="19611"/>
                    <a:pt x="3877" y="19553"/>
                  </a:cubicBezTo>
                  <a:cubicBezTo>
                    <a:pt x="3863" y="19545"/>
                    <a:pt x="3847" y="19541"/>
                    <a:pt x="3832" y="19541"/>
                  </a:cubicBezTo>
                  <a:close/>
                  <a:moveTo>
                    <a:pt x="4607" y="19910"/>
                  </a:moveTo>
                  <a:cubicBezTo>
                    <a:pt x="4572" y="19910"/>
                    <a:pt x="4539" y="19931"/>
                    <a:pt x="4526" y="19966"/>
                  </a:cubicBezTo>
                  <a:cubicBezTo>
                    <a:pt x="4510" y="20011"/>
                    <a:pt x="4534" y="20059"/>
                    <a:pt x="4578" y="20077"/>
                  </a:cubicBezTo>
                  <a:cubicBezTo>
                    <a:pt x="4687" y="20115"/>
                    <a:pt x="4799" y="20152"/>
                    <a:pt x="4912" y="20182"/>
                  </a:cubicBezTo>
                  <a:cubicBezTo>
                    <a:pt x="4920" y="20184"/>
                    <a:pt x="4928" y="20186"/>
                    <a:pt x="4934" y="20186"/>
                  </a:cubicBezTo>
                  <a:cubicBezTo>
                    <a:pt x="4972" y="20186"/>
                    <a:pt x="5006" y="20160"/>
                    <a:pt x="5017" y="20123"/>
                  </a:cubicBezTo>
                  <a:cubicBezTo>
                    <a:pt x="5030" y="20077"/>
                    <a:pt x="5003" y="20029"/>
                    <a:pt x="4958" y="20017"/>
                  </a:cubicBezTo>
                  <a:cubicBezTo>
                    <a:pt x="4849" y="19987"/>
                    <a:pt x="4742" y="19952"/>
                    <a:pt x="4636" y="19915"/>
                  </a:cubicBezTo>
                  <a:cubicBezTo>
                    <a:pt x="4626" y="19911"/>
                    <a:pt x="4616" y="19910"/>
                    <a:pt x="4607" y="19910"/>
                  </a:cubicBezTo>
                  <a:close/>
                  <a:moveTo>
                    <a:pt x="7466" y="19927"/>
                  </a:moveTo>
                  <a:cubicBezTo>
                    <a:pt x="7456" y="19927"/>
                    <a:pt x="7446" y="19929"/>
                    <a:pt x="7437" y="19933"/>
                  </a:cubicBezTo>
                  <a:cubicBezTo>
                    <a:pt x="7333" y="19973"/>
                    <a:pt x="7225" y="20008"/>
                    <a:pt x="7118" y="20038"/>
                  </a:cubicBezTo>
                  <a:cubicBezTo>
                    <a:pt x="7072" y="20051"/>
                    <a:pt x="7046" y="20098"/>
                    <a:pt x="7059" y="20144"/>
                  </a:cubicBezTo>
                  <a:cubicBezTo>
                    <a:pt x="7069" y="20182"/>
                    <a:pt x="7104" y="20206"/>
                    <a:pt x="7141" y="20206"/>
                  </a:cubicBezTo>
                  <a:cubicBezTo>
                    <a:pt x="7149" y="20206"/>
                    <a:pt x="7157" y="20206"/>
                    <a:pt x="7165" y="20203"/>
                  </a:cubicBezTo>
                  <a:cubicBezTo>
                    <a:pt x="7277" y="20173"/>
                    <a:pt x="7390" y="20136"/>
                    <a:pt x="7498" y="20094"/>
                  </a:cubicBezTo>
                  <a:cubicBezTo>
                    <a:pt x="7543" y="20077"/>
                    <a:pt x="7565" y="20027"/>
                    <a:pt x="7547" y="19982"/>
                  </a:cubicBezTo>
                  <a:cubicBezTo>
                    <a:pt x="7535" y="19948"/>
                    <a:pt x="7501" y="19927"/>
                    <a:pt x="7466" y="19927"/>
                  </a:cubicBezTo>
                  <a:close/>
                  <a:moveTo>
                    <a:pt x="5439" y="20122"/>
                  </a:moveTo>
                  <a:cubicBezTo>
                    <a:pt x="5396" y="20122"/>
                    <a:pt x="5359" y="20153"/>
                    <a:pt x="5354" y="20195"/>
                  </a:cubicBezTo>
                  <a:cubicBezTo>
                    <a:pt x="5346" y="20242"/>
                    <a:pt x="5378" y="20286"/>
                    <a:pt x="5426" y="20293"/>
                  </a:cubicBezTo>
                  <a:cubicBezTo>
                    <a:pt x="5541" y="20312"/>
                    <a:pt x="5658" y="20325"/>
                    <a:pt x="5773" y="20335"/>
                  </a:cubicBezTo>
                  <a:lnTo>
                    <a:pt x="5779" y="20335"/>
                  </a:lnTo>
                  <a:cubicBezTo>
                    <a:pt x="5824" y="20335"/>
                    <a:pt x="5861" y="20299"/>
                    <a:pt x="5866" y="20254"/>
                  </a:cubicBezTo>
                  <a:cubicBezTo>
                    <a:pt x="5869" y="20208"/>
                    <a:pt x="5834" y="20166"/>
                    <a:pt x="5786" y="20163"/>
                  </a:cubicBezTo>
                  <a:cubicBezTo>
                    <a:pt x="5675" y="20154"/>
                    <a:pt x="5562" y="20141"/>
                    <a:pt x="5451" y="20123"/>
                  </a:cubicBezTo>
                  <a:cubicBezTo>
                    <a:pt x="5447" y="20123"/>
                    <a:pt x="5443" y="20122"/>
                    <a:pt x="5439" y="20122"/>
                  </a:cubicBezTo>
                  <a:close/>
                  <a:moveTo>
                    <a:pt x="6637" y="20138"/>
                  </a:moveTo>
                  <a:cubicBezTo>
                    <a:pt x="6633" y="20138"/>
                    <a:pt x="6629" y="20139"/>
                    <a:pt x="6625" y="20139"/>
                  </a:cubicBezTo>
                  <a:cubicBezTo>
                    <a:pt x="6514" y="20154"/>
                    <a:pt x="6402" y="20163"/>
                    <a:pt x="6290" y="20170"/>
                  </a:cubicBezTo>
                  <a:cubicBezTo>
                    <a:pt x="6242" y="20171"/>
                    <a:pt x="6207" y="20213"/>
                    <a:pt x="6209" y="20259"/>
                  </a:cubicBezTo>
                  <a:cubicBezTo>
                    <a:pt x="6210" y="20306"/>
                    <a:pt x="6249" y="20341"/>
                    <a:pt x="6295" y="20341"/>
                  </a:cubicBezTo>
                  <a:lnTo>
                    <a:pt x="6298" y="20341"/>
                  </a:lnTo>
                  <a:cubicBezTo>
                    <a:pt x="6415" y="20336"/>
                    <a:pt x="6534" y="20325"/>
                    <a:pt x="6647" y="20309"/>
                  </a:cubicBezTo>
                  <a:cubicBezTo>
                    <a:pt x="6695" y="20302"/>
                    <a:pt x="6727" y="20259"/>
                    <a:pt x="6721" y="20213"/>
                  </a:cubicBezTo>
                  <a:cubicBezTo>
                    <a:pt x="6715" y="20169"/>
                    <a:pt x="6679" y="20138"/>
                    <a:pt x="6637" y="20138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1393875" y="2789525"/>
              <a:ext cx="1146975" cy="669150"/>
            </a:xfrm>
            <a:custGeom>
              <a:avLst/>
              <a:gdLst/>
              <a:ahLst/>
              <a:cxnLst/>
              <a:rect l="l" t="t" r="r" b="b"/>
              <a:pathLst>
                <a:path w="45879" h="26766" extrusionOk="0">
                  <a:moveTo>
                    <a:pt x="38956" y="1"/>
                  </a:moveTo>
                  <a:cubicBezTo>
                    <a:pt x="38850" y="1"/>
                    <a:pt x="38742" y="9"/>
                    <a:pt x="38625" y="26"/>
                  </a:cubicBezTo>
                  <a:cubicBezTo>
                    <a:pt x="38578" y="34"/>
                    <a:pt x="38546" y="78"/>
                    <a:pt x="38553" y="126"/>
                  </a:cubicBezTo>
                  <a:cubicBezTo>
                    <a:pt x="38561" y="167"/>
                    <a:pt x="38596" y="198"/>
                    <a:pt x="38637" y="198"/>
                  </a:cubicBezTo>
                  <a:cubicBezTo>
                    <a:pt x="38642" y="198"/>
                    <a:pt x="38647" y="198"/>
                    <a:pt x="38652" y="196"/>
                  </a:cubicBezTo>
                  <a:cubicBezTo>
                    <a:pt x="38759" y="180"/>
                    <a:pt x="38858" y="172"/>
                    <a:pt x="38956" y="172"/>
                  </a:cubicBezTo>
                  <a:lnTo>
                    <a:pt x="38979" y="172"/>
                  </a:lnTo>
                  <a:cubicBezTo>
                    <a:pt x="39025" y="169"/>
                    <a:pt x="39065" y="135"/>
                    <a:pt x="39067" y="87"/>
                  </a:cubicBezTo>
                  <a:cubicBezTo>
                    <a:pt x="39067" y="41"/>
                    <a:pt x="39028" y="1"/>
                    <a:pt x="38982" y="1"/>
                  </a:cubicBezTo>
                  <a:close/>
                  <a:moveTo>
                    <a:pt x="39487" y="78"/>
                  </a:moveTo>
                  <a:cubicBezTo>
                    <a:pt x="39449" y="78"/>
                    <a:pt x="39415" y="103"/>
                    <a:pt x="39406" y="142"/>
                  </a:cubicBezTo>
                  <a:cubicBezTo>
                    <a:pt x="39393" y="188"/>
                    <a:pt x="39421" y="235"/>
                    <a:pt x="39467" y="247"/>
                  </a:cubicBezTo>
                  <a:cubicBezTo>
                    <a:pt x="39576" y="275"/>
                    <a:pt x="39682" y="310"/>
                    <a:pt x="39782" y="350"/>
                  </a:cubicBezTo>
                  <a:cubicBezTo>
                    <a:pt x="39794" y="353"/>
                    <a:pt x="39803" y="356"/>
                    <a:pt x="39814" y="356"/>
                  </a:cubicBezTo>
                  <a:cubicBezTo>
                    <a:pt x="39848" y="356"/>
                    <a:pt x="39880" y="335"/>
                    <a:pt x="39895" y="302"/>
                  </a:cubicBezTo>
                  <a:cubicBezTo>
                    <a:pt x="39912" y="257"/>
                    <a:pt x="39890" y="207"/>
                    <a:pt x="39846" y="190"/>
                  </a:cubicBezTo>
                  <a:cubicBezTo>
                    <a:pt x="39739" y="146"/>
                    <a:pt x="39626" y="110"/>
                    <a:pt x="39510" y="81"/>
                  </a:cubicBezTo>
                  <a:cubicBezTo>
                    <a:pt x="39502" y="79"/>
                    <a:pt x="39495" y="78"/>
                    <a:pt x="39487" y="78"/>
                  </a:cubicBezTo>
                  <a:close/>
                  <a:moveTo>
                    <a:pt x="38138" y="146"/>
                  </a:moveTo>
                  <a:cubicBezTo>
                    <a:pt x="38130" y="146"/>
                    <a:pt x="38121" y="147"/>
                    <a:pt x="38112" y="150"/>
                  </a:cubicBezTo>
                  <a:cubicBezTo>
                    <a:pt x="38002" y="183"/>
                    <a:pt x="37893" y="220"/>
                    <a:pt x="37782" y="257"/>
                  </a:cubicBezTo>
                  <a:cubicBezTo>
                    <a:pt x="37738" y="271"/>
                    <a:pt x="37714" y="319"/>
                    <a:pt x="37730" y="366"/>
                  </a:cubicBezTo>
                  <a:cubicBezTo>
                    <a:pt x="37741" y="401"/>
                    <a:pt x="37774" y="423"/>
                    <a:pt x="37811" y="423"/>
                  </a:cubicBezTo>
                  <a:cubicBezTo>
                    <a:pt x="37819" y="423"/>
                    <a:pt x="37829" y="422"/>
                    <a:pt x="37838" y="419"/>
                  </a:cubicBezTo>
                  <a:cubicBezTo>
                    <a:pt x="37946" y="383"/>
                    <a:pt x="38055" y="347"/>
                    <a:pt x="38162" y="313"/>
                  </a:cubicBezTo>
                  <a:cubicBezTo>
                    <a:pt x="38208" y="300"/>
                    <a:pt x="38234" y="252"/>
                    <a:pt x="38220" y="207"/>
                  </a:cubicBezTo>
                  <a:cubicBezTo>
                    <a:pt x="38208" y="170"/>
                    <a:pt x="38175" y="146"/>
                    <a:pt x="38138" y="146"/>
                  </a:cubicBezTo>
                  <a:close/>
                  <a:moveTo>
                    <a:pt x="37319" y="409"/>
                  </a:moveTo>
                  <a:cubicBezTo>
                    <a:pt x="37311" y="409"/>
                    <a:pt x="37303" y="410"/>
                    <a:pt x="37296" y="412"/>
                  </a:cubicBezTo>
                  <a:cubicBezTo>
                    <a:pt x="37222" y="433"/>
                    <a:pt x="37155" y="451"/>
                    <a:pt x="37091" y="464"/>
                  </a:cubicBezTo>
                  <a:lnTo>
                    <a:pt x="36967" y="491"/>
                  </a:lnTo>
                  <a:cubicBezTo>
                    <a:pt x="36921" y="500"/>
                    <a:pt x="36892" y="547"/>
                    <a:pt x="36902" y="593"/>
                  </a:cubicBezTo>
                  <a:cubicBezTo>
                    <a:pt x="36910" y="633"/>
                    <a:pt x="36945" y="660"/>
                    <a:pt x="36985" y="660"/>
                  </a:cubicBezTo>
                  <a:cubicBezTo>
                    <a:pt x="36991" y="660"/>
                    <a:pt x="36998" y="660"/>
                    <a:pt x="37003" y="659"/>
                  </a:cubicBezTo>
                  <a:lnTo>
                    <a:pt x="37127" y="632"/>
                  </a:lnTo>
                  <a:cubicBezTo>
                    <a:pt x="37195" y="617"/>
                    <a:pt x="37265" y="600"/>
                    <a:pt x="37342" y="577"/>
                  </a:cubicBezTo>
                  <a:cubicBezTo>
                    <a:pt x="37388" y="564"/>
                    <a:pt x="37416" y="518"/>
                    <a:pt x="37403" y="472"/>
                  </a:cubicBezTo>
                  <a:cubicBezTo>
                    <a:pt x="37391" y="434"/>
                    <a:pt x="37357" y="409"/>
                    <a:pt x="37319" y="409"/>
                  </a:cubicBezTo>
                  <a:close/>
                  <a:moveTo>
                    <a:pt x="40269" y="422"/>
                  </a:moveTo>
                  <a:cubicBezTo>
                    <a:pt x="40241" y="422"/>
                    <a:pt x="40214" y="435"/>
                    <a:pt x="40197" y="460"/>
                  </a:cubicBezTo>
                  <a:cubicBezTo>
                    <a:pt x="40172" y="500"/>
                    <a:pt x="40181" y="553"/>
                    <a:pt x="40221" y="579"/>
                  </a:cubicBezTo>
                  <a:cubicBezTo>
                    <a:pt x="40312" y="640"/>
                    <a:pt x="40401" y="709"/>
                    <a:pt x="40482" y="782"/>
                  </a:cubicBezTo>
                  <a:cubicBezTo>
                    <a:pt x="40500" y="797"/>
                    <a:pt x="40519" y="803"/>
                    <a:pt x="40540" y="803"/>
                  </a:cubicBezTo>
                  <a:cubicBezTo>
                    <a:pt x="40564" y="803"/>
                    <a:pt x="40588" y="793"/>
                    <a:pt x="40604" y="776"/>
                  </a:cubicBezTo>
                  <a:cubicBezTo>
                    <a:pt x="40636" y="741"/>
                    <a:pt x="40633" y="686"/>
                    <a:pt x="40598" y="654"/>
                  </a:cubicBezTo>
                  <a:cubicBezTo>
                    <a:pt x="40508" y="574"/>
                    <a:pt x="40413" y="502"/>
                    <a:pt x="40317" y="436"/>
                  </a:cubicBezTo>
                  <a:cubicBezTo>
                    <a:pt x="40302" y="427"/>
                    <a:pt x="40286" y="422"/>
                    <a:pt x="40269" y="422"/>
                  </a:cubicBezTo>
                  <a:close/>
                  <a:moveTo>
                    <a:pt x="36478" y="592"/>
                  </a:moveTo>
                  <a:cubicBezTo>
                    <a:pt x="36473" y="592"/>
                    <a:pt x="36468" y="592"/>
                    <a:pt x="36463" y="593"/>
                  </a:cubicBezTo>
                  <a:cubicBezTo>
                    <a:pt x="36351" y="614"/>
                    <a:pt x="36239" y="636"/>
                    <a:pt x="36127" y="657"/>
                  </a:cubicBezTo>
                  <a:cubicBezTo>
                    <a:pt x="36080" y="665"/>
                    <a:pt x="36050" y="710"/>
                    <a:pt x="36058" y="757"/>
                  </a:cubicBezTo>
                  <a:cubicBezTo>
                    <a:pt x="36066" y="798"/>
                    <a:pt x="36101" y="827"/>
                    <a:pt x="36143" y="827"/>
                  </a:cubicBezTo>
                  <a:cubicBezTo>
                    <a:pt x="36147" y="827"/>
                    <a:pt x="36152" y="827"/>
                    <a:pt x="36157" y="825"/>
                  </a:cubicBezTo>
                  <a:cubicBezTo>
                    <a:pt x="36271" y="805"/>
                    <a:pt x="36383" y="784"/>
                    <a:pt x="36497" y="761"/>
                  </a:cubicBezTo>
                  <a:cubicBezTo>
                    <a:pt x="36543" y="753"/>
                    <a:pt x="36573" y="709"/>
                    <a:pt x="36564" y="660"/>
                  </a:cubicBezTo>
                  <a:cubicBezTo>
                    <a:pt x="36557" y="619"/>
                    <a:pt x="36519" y="592"/>
                    <a:pt x="36478" y="592"/>
                  </a:cubicBezTo>
                  <a:close/>
                  <a:moveTo>
                    <a:pt x="35635" y="746"/>
                  </a:moveTo>
                  <a:cubicBezTo>
                    <a:pt x="35631" y="746"/>
                    <a:pt x="35626" y="746"/>
                    <a:pt x="35621" y="747"/>
                  </a:cubicBezTo>
                  <a:cubicBezTo>
                    <a:pt x="35507" y="766"/>
                    <a:pt x="35395" y="785"/>
                    <a:pt x="35281" y="805"/>
                  </a:cubicBezTo>
                  <a:cubicBezTo>
                    <a:pt x="35235" y="813"/>
                    <a:pt x="35204" y="857"/>
                    <a:pt x="35211" y="904"/>
                  </a:cubicBezTo>
                  <a:cubicBezTo>
                    <a:pt x="35219" y="946"/>
                    <a:pt x="35255" y="976"/>
                    <a:pt x="35296" y="976"/>
                  </a:cubicBezTo>
                  <a:cubicBezTo>
                    <a:pt x="35300" y="976"/>
                    <a:pt x="35305" y="976"/>
                    <a:pt x="35310" y="974"/>
                  </a:cubicBezTo>
                  <a:cubicBezTo>
                    <a:pt x="35424" y="955"/>
                    <a:pt x="35536" y="936"/>
                    <a:pt x="35649" y="917"/>
                  </a:cubicBezTo>
                  <a:cubicBezTo>
                    <a:pt x="35696" y="909"/>
                    <a:pt x="35728" y="864"/>
                    <a:pt x="35720" y="817"/>
                  </a:cubicBezTo>
                  <a:cubicBezTo>
                    <a:pt x="35713" y="775"/>
                    <a:pt x="35676" y="746"/>
                    <a:pt x="35635" y="746"/>
                  </a:cubicBezTo>
                  <a:close/>
                  <a:moveTo>
                    <a:pt x="34788" y="888"/>
                  </a:moveTo>
                  <a:cubicBezTo>
                    <a:pt x="34783" y="888"/>
                    <a:pt x="34778" y="889"/>
                    <a:pt x="34773" y="889"/>
                  </a:cubicBezTo>
                  <a:lnTo>
                    <a:pt x="34434" y="946"/>
                  </a:lnTo>
                  <a:cubicBezTo>
                    <a:pt x="34388" y="954"/>
                    <a:pt x="34356" y="998"/>
                    <a:pt x="34364" y="1045"/>
                  </a:cubicBezTo>
                  <a:cubicBezTo>
                    <a:pt x="34372" y="1086"/>
                    <a:pt x="34407" y="1117"/>
                    <a:pt x="34448" y="1117"/>
                  </a:cubicBezTo>
                  <a:cubicBezTo>
                    <a:pt x="34453" y="1117"/>
                    <a:pt x="34458" y="1117"/>
                    <a:pt x="34463" y="1115"/>
                  </a:cubicBezTo>
                  <a:lnTo>
                    <a:pt x="34802" y="1059"/>
                  </a:lnTo>
                  <a:cubicBezTo>
                    <a:pt x="34849" y="1051"/>
                    <a:pt x="34881" y="1006"/>
                    <a:pt x="34873" y="960"/>
                  </a:cubicBezTo>
                  <a:cubicBezTo>
                    <a:pt x="34866" y="918"/>
                    <a:pt x="34830" y="888"/>
                    <a:pt x="34788" y="888"/>
                  </a:cubicBezTo>
                  <a:close/>
                  <a:moveTo>
                    <a:pt x="33941" y="1031"/>
                  </a:moveTo>
                  <a:cubicBezTo>
                    <a:pt x="33936" y="1031"/>
                    <a:pt x="33931" y="1031"/>
                    <a:pt x="33926" y="1032"/>
                  </a:cubicBezTo>
                  <a:cubicBezTo>
                    <a:pt x="33813" y="1051"/>
                    <a:pt x="33699" y="1070"/>
                    <a:pt x="33587" y="1091"/>
                  </a:cubicBezTo>
                  <a:cubicBezTo>
                    <a:pt x="33580" y="1093"/>
                    <a:pt x="33574" y="1094"/>
                    <a:pt x="33569" y="1096"/>
                  </a:cubicBezTo>
                  <a:cubicBezTo>
                    <a:pt x="33563" y="1096"/>
                    <a:pt x="33556" y="1096"/>
                    <a:pt x="33550" y="1098"/>
                  </a:cubicBezTo>
                  <a:cubicBezTo>
                    <a:pt x="33435" y="1118"/>
                    <a:pt x="33321" y="1139"/>
                    <a:pt x="33209" y="1165"/>
                  </a:cubicBezTo>
                  <a:cubicBezTo>
                    <a:pt x="33163" y="1176"/>
                    <a:pt x="33134" y="1223"/>
                    <a:pt x="33145" y="1269"/>
                  </a:cubicBezTo>
                  <a:cubicBezTo>
                    <a:pt x="33153" y="1307"/>
                    <a:pt x="33188" y="1335"/>
                    <a:pt x="33228" y="1335"/>
                  </a:cubicBezTo>
                  <a:cubicBezTo>
                    <a:pt x="33235" y="1335"/>
                    <a:pt x="33241" y="1335"/>
                    <a:pt x="33247" y="1333"/>
                  </a:cubicBezTo>
                  <a:cubicBezTo>
                    <a:pt x="33356" y="1307"/>
                    <a:pt x="33467" y="1287"/>
                    <a:pt x="33580" y="1267"/>
                  </a:cubicBezTo>
                  <a:cubicBezTo>
                    <a:pt x="33587" y="1266"/>
                    <a:pt x="33593" y="1264"/>
                    <a:pt x="33598" y="1261"/>
                  </a:cubicBezTo>
                  <a:cubicBezTo>
                    <a:pt x="33600" y="1262"/>
                    <a:pt x="33602" y="1262"/>
                    <a:pt x="33604" y="1262"/>
                  </a:cubicBezTo>
                  <a:cubicBezTo>
                    <a:pt x="33609" y="1262"/>
                    <a:pt x="33613" y="1261"/>
                    <a:pt x="33617" y="1261"/>
                  </a:cubicBezTo>
                  <a:cubicBezTo>
                    <a:pt x="33729" y="1240"/>
                    <a:pt x="33841" y="1221"/>
                    <a:pt x="33955" y="1202"/>
                  </a:cubicBezTo>
                  <a:cubicBezTo>
                    <a:pt x="34002" y="1194"/>
                    <a:pt x="34034" y="1149"/>
                    <a:pt x="34026" y="1102"/>
                  </a:cubicBezTo>
                  <a:cubicBezTo>
                    <a:pt x="34018" y="1061"/>
                    <a:pt x="33982" y="1031"/>
                    <a:pt x="33941" y="1031"/>
                  </a:cubicBezTo>
                  <a:close/>
                  <a:moveTo>
                    <a:pt x="40887" y="1010"/>
                  </a:moveTo>
                  <a:cubicBezTo>
                    <a:pt x="40870" y="1010"/>
                    <a:pt x="40852" y="1016"/>
                    <a:pt x="40836" y="1027"/>
                  </a:cubicBezTo>
                  <a:cubicBezTo>
                    <a:pt x="40798" y="1056"/>
                    <a:pt x="40791" y="1110"/>
                    <a:pt x="40820" y="1149"/>
                  </a:cubicBezTo>
                  <a:cubicBezTo>
                    <a:pt x="40884" y="1234"/>
                    <a:pt x="40948" y="1327"/>
                    <a:pt x="41006" y="1424"/>
                  </a:cubicBezTo>
                  <a:cubicBezTo>
                    <a:pt x="41022" y="1452"/>
                    <a:pt x="41051" y="1466"/>
                    <a:pt x="41080" y="1466"/>
                  </a:cubicBezTo>
                  <a:cubicBezTo>
                    <a:pt x="41096" y="1466"/>
                    <a:pt x="41110" y="1463"/>
                    <a:pt x="41124" y="1455"/>
                  </a:cubicBezTo>
                  <a:cubicBezTo>
                    <a:pt x="41164" y="1431"/>
                    <a:pt x="41179" y="1378"/>
                    <a:pt x="41153" y="1336"/>
                  </a:cubicBezTo>
                  <a:cubicBezTo>
                    <a:pt x="41092" y="1234"/>
                    <a:pt x="41025" y="1134"/>
                    <a:pt x="40956" y="1045"/>
                  </a:cubicBezTo>
                  <a:cubicBezTo>
                    <a:pt x="40939" y="1022"/>
                    <a:pt x="40913" y="1010"/>
                    <a:pt x="40887" y="1010"/>
                  </a:cubicBezTo>
                  <a:close/>
                  <a:moveTo>
                    <a:pt x="32743" y="1334"/>
                  </a:moveTo>
                  <a:cubicBezTo>
                    <a:pt x="32730" y="1334"/>
                    <a:pt x="32716" y="1337"/>
                    <a:pt x="32703" y="1344"/>
                  </a:cubicBezTo>
                  <a:cubicBezTo>
                    <a:pt x="32626" y="1386"/>
                    <a:pt x="32557" y="1432"/>
                    <a:pt x="32495" y="1484"/>
                  </a:cubicBezTo>
                  <a:cubicBezTo>
                    <a:pt x="32464" y="1509"/>
                    <a:pt x="32436" y="1536"/>
                    <a:pt x="32407" y="1564"/>
                  </a:cubicBezTo>
                  <a:cubicBezTo>
                    <a:pt x="32373" y="1596"/>
                    <a:pt x="32373" y="1650"/>
                    <a:pt x="32407" y="1684"/>
                  </a:cubicBezTo>
                  <a:cubicBezTo>
                    <a:pt x="32424" y="1701"/>
                    <a:pt x="32447" y="1709"/>
                    <a:pt x="32468" y="1709"/>
                  </a:cubicBezTo>
                  <a:cubicBezTo>
                    <a:pt x="32490" y="1709"/>
                    <a:pt x="32512" y="1701"/>
                    <a:pt x="32528" y="1685"/>
                  </a:cubicBezTo>
                  <a:cubicBezTo>
                    <a:pt x="32552" y="1661"/>
                    <a:pt x="32578" y="1637"/>
                    <a:pt x="32605" y="1616"/>
                  </a:cubicBezTo>
                  <a:cubicBezTo>
                    <a:pt x="32658" y="1572"/>
                    <a:pt x="32719" y="1532"/>
                    <a:pt x="32785" y="1496"/>
                  </a:cubicBezTo>
                  <a:cubicBezTo>
                    <a:pt x="32826" y="1474"/>
                    <a:pt x="32842" y="1421"/>
                    <a:pt x="32820" y="1379"/>
                  </a:cubicBezTo>
                  <a:cubicBezTo>
                    <a:pt x="32804" y="1351"/>
                    <a:pt x="32774" y="1334"/>
                    <a:pt x="32743" y="1334"/>
                  </a:cubicBezTo>
                  <a:close/>
                  <a:moveTo>
                    <a:pt x="41314" y="1753"/>
                  </a:moveTo>
                  <a:cubicBezTo>
                    <a:pt x="41302" y="1753"/>
                    <a:pt x="41291" y="1756"/>
                    <a:pt x="41280" y="1761"/>
                  </a:cubicBezTo>
                  <a:cubicBezTo>
                    <a:pt x="41236" y="1780"/>
                    <a:pt x="41216" y="1829"/>
                    <a:pt x="41235" y="1874"/>
                  </a:cubicBezTo>
                  <a:cubicBezTo>
                    <a:pt x="41278" y="1974"/>
                    <a:pt x="41320" y="2079"/>
                    <a:pt x="41358" y="2188"/>
                  </a:cubicBezTo>
                  <a:cubicBezTo>
                    <a:pt x="41371" y="2223"/>
                    <a:pt x="41403" y="2246"/>
                    <a:pt x="41438" y="2246"/>
                  </a:cubicBezTo>
                  <a:cubicBezTo>
                    <a:pt x="41448" y="2246"/>
                    <a:pt x="41457" y="2244"/>
                    <a:pt x="41467" y="2241"/>
                  </a:cubicBezTo>
                  <a:cubicBezTo>
                    <a:pt x="41512" y="2225"/>
                    <a:pt x="41536" y="2175"/>
                    <a:pt x="41520" y="2131"/>
                  </a:cubicBezTo>
                  <a:cubicBezTo>
                    <a:pt x="41480" y="2018"/>
                    <a:pt x="41437" y="1908"/>
                    <a:pt x="41393" y="1805"/>
                  </a:cubicBezTo>
                  <a:cubicBezTo>
                    <a:pt x="41379" y="1773"/>
                    <a:pt x="41347" y="1753"/>
                    <a:pt x="41314" y="1753"/>
                  </a:cubicBezTo>
                  <a:close/>
                  <a:moveTo>
                    <a:pt x="32201" y="1973"/>
                  </a:moveTo>
                  <a:cubicBezTo>
                    <a:pt x="32164" y="1973"/>
                    <a:pt x="32130" y="1995"/>
                    <a:pt x="32118" y="2031"/>
                  </a:cubicBezTo>
                  <a:cubicBezTo>
                    <a:pt x="32082" y="2140"/>
                    <a:pt x="32059" y="2262"/>
                    <a:pt x="32050" y="2388"/>
                  </a:cubicBezTo>
                  <a:cubicBezTo>
                    <a:pt x="32046" y="2436"/>
                    <a:pt x="32082" y="2476"/>
                    <a:pt x="32130" y="2481"/>
                  </a:cubicBezTo>
                  <a:lnTo>
                    <a:pt x="32136" y="2481"/>
                  </a:lnTo>
                  <a:cubicBezTo>
                    <a:pt x="32181" y="2481"/>
                    <a:pt x="32218" y="2446"/>
                    <a:pt x="32221" y="2401"/>
                  </a:cubicBezTo>
                  <a:cubicBezTo>
                    <a:pt x="32229" y="2287"/>
                    <a:pt x="32250" y="2182"/>
                    <a:pt x="32282" y="2086"/>
                  </a:cubicBezTo>
                  <a:cubicBezTo>
                    <a:pt x="32296" y="2041"/>
                    <a:pt x="32272" y="1991"/>
                    <a:pt x="32227" y="1977"/>
                  </a:cubicBezTo>
                  <a:cubicBezTo>
                    <a:pt x="32219" y="1974"/>
                    <a:pt x="32210" y="1973"/>
                    <a:pt x="32201" y="1973"/>
                  </a:cubicBezTo>
                  <a:close/>
                  <a:moveTo>
                    <a:pt x="41590" y="2567"/>
                  </a:moveTo>
                  <a:cubicBezTo>
                    <a:pt x="41583" y="2567"/>
                    <a:pt x="41575" y="2568"/>
                    <a:pt x="41568" y="2569"/>
                  </a:cubicBezTo>
                  <a:cubicBezTo>
                    <a:pt x="41521" y="2582"/>
                    <a:pt x="41494" y="2629"/>
                    <a:pt x="41507" y="2675"/>
                  </a:cubicBezTo>
                  <a:cubicBezTo>
                    <a:pt x="41534" y="2781"/>
                    <a:pt x="41562" y="2893"/>
                    <a:pt x="41587" y="3005"/>
                  </a:cubicBezTo>
                  <a:cubicBezTo>
                    <a:pt x="41597" y="3045"/>
                    <a:pt x="41632" y="3072"/>
                    <a:pt x="41670" y="3072"/>
                  </a:cubicBezTo>
                  <a:cubicBezTo>
                    <a:pt x="41677" y="3072"/>
                    <a:pt x="41683" y="3072"/>
                    <a:pt x="41690" y="3070"/>
                  </a:cubicBezTo>
                  <a:cubicBezTo>
                    <a:pt x="41736" y="3061"/>
                    <a:pt x="41765" y="3014"/>
                    <a:pt x="41755" y="2968"/>
                  </a:cubicBezTo>
                  <a:cubicBezTo>
                    <a:pt x="41730" y="2853"/>
                    <a:pt x="41702" y="2739"/>
                    <a:pt x="41674" y="2630"/>
                  </a:cubicBezTo>
                  <a:cubicBezTo>
                    <a:pt x="41663" y="2591"/>
                    <a:pt x="41628" y="2567"/>
                    <a:pt x="41590" y="2567"/>
                  </a:cubicBezTo>
                  <a:close/>
                  <a:moveTo>
                    <a:pt x="32167" y="2823"/>
                  </a:moveTo>
                  <a:cubicBezTo>
                    <a:pt x="32162" y="2823"/>
                    <a:pt x="32157" y="2823"/>
                    <a:pt x="32152" y="2824"/>
                  </a:cubicBezTo>
                  <a:cubicBezTo>
                    <a:pt x="32106" y="2832"/>
                    <a:pt x="32074" y="2875"/>
                    <a:pt x="32082" y="2923"/>
                  </a:cubicBezTo>
                  <a:cubicBezTo>
                    <a:pt x="32101" y="3030"/>
                    <a:pt x="32126" y="3146"/>
                    <a:pt x="32158" y="3266"/>
                  </a:cubicBezTo>
                  <a:cubicBezTo>
                    <a:pt x="32170" y="3304"/>
                    <a:pt x="32203" y="3330"/>
                    <a:pt x="32242" y="3330"/>
                  </a:cubicBezTo>
                  <a:cubicBezTo>
                    <a:pt x="32250" y="3330"/>
                    <a:pt x="32256" y="3328"/>
                    <a:pt x="32264" y="3327"/>
                  </a:cubicBezTo>
                  <a:cubicBezTo>
                    <a:pt x="32311" y="3314"/>
                    <a:pt x="32336" y="3267"/>
                    <a:pt x="32325" y="3221"/>
                  </a:cubicBezTo>
                  <a:cubicBezTo>
                    <a:pt x="32293" y="3106"/>
                    <a:pt x="32269" y="2997"/>
                    <a:pt x="32251" y="2894"/>
                  </a:cubicBezTo>
                  <a:cubicBezTo>
                    <a:pt x="32244" y="2851"/>
                    <a:pt x="32208" y="2823"/>
                    <a:pt x="32167" y="2823"/>
                  </a:cubicBezTo>
                  <a:close/>
                  <a:moveTo>
                    <a:pt x="41773" y="3407"/>
                  </a:moveTo>
                  <a:cubicBezTo>
                    <a:pt x="41768" y="3407"/>
                    <a:pt x="41762" y="3407"/>
                    <a:pt x="41757" y="3408"/>
                  </a:cubicBezTo>
                  <a:cubicBezTo>
                    <a:pt x="41709" y="3416"/>
                    <a:pt x="41678" y="3461"/>
                    <a:pt x="41686" y="3508"/>
                  </a:cubicBezTo>
                  <a:cubicBezTo>
                    <a:pt x="41707" y="3620"/>
                    <a:pt x="41725" y="3733"/>
                    <a:pt x="41742" y="3846"/>
                  </a:cubicBezTo>
                  <a:cubicBezTo>
                    <a:pt x="41749" y="3887"/>
                    <a:pt x="41786" y="3918"/>
                    <a:pt x="41827" y="3918"/>
                  </a:cubicBezTo>
                  <a:cubicBezTo>
                    <a:pt x="41832" y="3918"/>
                    <a:pt x="41837" y="3918"/>
                    <a:pt x="41840" y="3916"/>
                  </a:cubicBezTo>
                  <a:cubicBezTo>
                    <a:pt x="41888" y="3910"/>
                    <a:pt x="41920" y="3865"/>
                    <a:pt x="41912" y="3818"/>
                  </a:cubicBezTo>
                  <a:cubicBezTo>
                    <a:pt x="41895" y="3706"/>
                    <a:pt x="41875" y="3591"/>
                    <a:pt x="41856" y="3477"/>
                  </a:cubicBezTo>
                  <a:cubicBezTo>
                    <a:pt x="41849" y="3436"/>
                    <a:pt x="41814" y="3407"/>
                    <a:pt x="41773" y="3407"/>
                  </a:cubicBezTo>
                  <a:close/>
                  <a:moveTo>
                    <a:pt x="32402" y="3648"/>
                  </a:moveTo>
                  <a:cubicBezTo>
                    <a:pt x="32392" y="3648"/>
                    <a:pt x="32382" y="3649"/>
                    <a:pt x="32371" y="3653"/>
                  </a:cubicBezTo>
                  <a:cubicBezTo>
                    <a:pt x="32327" y="3669"/>
                    <a:pt x="32304" y="3719"/>
                    <a:pt x="32320" y="3764"/>
                  </a:cubicBezTo>
                  <a:cubicBezTo>
                    <a:pt x="32357" y="3865"/>
                    <a:pt x="32399" y="3970"/>
                    <a:pt x="32447" y="4086"/>
                  </a:cubicBezTo>
                  <a:cubicBezTo>
                    <a:pt x="32460" y="4119"/>
                    <a:pt x="32492" y="4140"/>
                    <a:pt x="32527" y="4140"/>
                  </a:cubicBezTo>
                  <a:cubicBezTo>
                    <a:pt x="32536" y="4140"/>
                    <a:pt x="32548" y="4139"/>
                    <a:pt x="32559" y="4134"/>
                  </a:cubicBezTo>
                  <a:cubicBezTo>
                    <a:pt x="32602" y="4115"/>
                    <a:pt x="32624" y="4065"/>
                    <a:pt x="32605" y="4022"/>
                  </a:cubicBezTo>
                  <a:cubicBezTo>
                    <a:pt x="32559" y="3906"/>
                    <a:pt x="32519" y="3802"/>
                    <a:pt x="32482" y="3703"/>
                  </a:cubicBezTo>
                  <a:cubicBezTo>
                    <a:pt x="32468" y="3670"/>
                    <a:pt x="32436" y="3648"/>
                    <a:pt x="32402" y="3648"/>
                  </a:cubicBezTo>
                  <a:close/>
                  <a:moveTo>
                    <a:pt x="41902" y="4256"/>
                  </a:moveTo>
                  <a:cubicBezTo>
                    <a:pt x="41898" y="4256"/>
                    <a:pt x="41894" y="4257"/>
                    <a:pt x="41890" y="4257"/>
                  </a:cubicBezTo>
                  <a:cubicBezTo>
                    <a:pt x="41843" y="4263"/>
                    <a:pt x="41810" y="4307"/>
                    <a:pt x="41818" y="4355"/>
                  </a:cubicBezTo>
                  <a:lnTo>
                    <a:pt x="41864" y="4696"/>
                  </a:lnTo>
                  <a:cubicBezTo>
                    <a:pt x="41871" y="4737"/>
                    <a:pt x="41907" y="4770"/>
                    <a:pt x="41949" y="4770"/>
                  </a:cubicBezTo>
                  <a:cubicBezTo>
                    <a:pt x="41954" y="4770"/>
                    <a:pt x="41957" y="4770"/>
                    <a:pt x="41962" y="4768"/>
                  </a:cubicBezTo>
                  <a:cubicBezTo>
                    <a:pt x="42008" y="4761"/>
                    <a:pt x="42040" y="4718"/>
                    <a:pt x="42034" y="4672"/>
                  </a:cubicBezTo>
                  <a:lnTo>
                    <a:pt x="41987" y="4331"/>
                  </a:lnTo>
                  <a:cubicBezTo>
                    <a:pt x="41982" y="4288"/>
                    <a:pt x="41945" y="4256"/>
                    <a:pt x="41902" y="4256"/>
                  </a:cubicBezTo>
                  <a:close/>
                  <a:moveTo>
                    <a:pt x="32727" y="4443"/>
                  </a:moveTo>
                  <a:cubicBezTo>
                    <a:pt x="32716" y="4443"/>
                    <a:pt x="32704" y="4445"/>
                    <a:pt x="32693" y="4449"/>
                  </a:cubicBezTo>
                  <a:cubicBezTo>
                    <a:pt x="32650" y="4468"/>
                    <a:pt x="32629" y="4518"/>
                    <a:pt x="32649" y="4561"/>
                  </a:cubicBezTo>
                  <a:cubicBezTo>
                    <a:pt x="32692" y="4665"/>
                    <a:pt x="32733" y="4773"/>
                    <a:pt x="32773" y="4878"/>
                  </a:cubicBezTo>
                  <a:cubicBezTo>
                    <a:pt x="32786" y="4912"/>
                    <a:pt x="32818" y="4934"/>
                    <a:pt x="32853" y="4934"/>
                  </a:cubicBezTo>
                  <a:cubicBezTo>
                    <a:pt x="32863" y="4934"/>
                    <a:pt x="32873" y="4933"/>
                    <a:pt x="32882" y="4930"/>
                  </a:cubicBezTo>
                  <a:cubicBezTo>
                    <a:pt x="32927" y="4912"/>
                    <a:pt x="32951" y="4862"/>
                    <a:pt x="32934" y="4819"/>
                  </a:cubicBezTo>
                  <a:cubicBezTo>
                    <a:pt x="32894" y="4710"/>
                    <a:pt x="32852" y="4601"/>
                    <a:pt x="32807" y="4496"/>
                  </a:cubicBezTo>
                  <a:cubicBezTo>
                    <a:pt x="32793" y="4462"/>
                    <a:pt x="32761" y="4443"/>
                    <a:pt x="32727" y="4443"/>
                  </a:cubicBezTo>
                  <a:close/>
                  <a:moveTo>
                    <a:pt x="42025" y="5108"/>
                  </a:moveTo>
                  <a:cubicBezTo>
                    <a:pt x="42020" y="5108"/>
                    <a:pt x="42015" y="5108"/>
                    <a:pt x="42010" y="5109"/>
                  </a:cubicBezTo>
                  <a:cubicBezTo>
                    <a:pt x="41963" y="5115"/>
                    <a:pt x="41931" y="5160"/>
                    <a:pt x="41939" y="5207"/>
                  </a:cubicBezTo>
                  <a:cubicBezTo>
                    <a:pt x="41957" y="5320"/>
                    <a:pt x="41976" y="5434"/>
                    <a:pt x="41997" y="5548"/>
                  </a:cubicBezTo>
                  <a:cubicBezTo>
                    <a:pt x="42005" y="5589"/>
                    <a:pt x="42042" y="5618"/>
                    <a:pt x="42082" y="5618"/>
                  </a:cubicBezTo>
                  <a:cubicBezTo>
                    <a:pt x="42088" y="5618"/>
                    <a:pt x="42093" y="5618"/>
                    <a:pt x="42098" y="5617"/>
                  </a:cubicBezTo>
                  <a:cubicBezTo>
                    <a:pt x="42144" y="5609"/>
                    <a:pt x="42175" y="5564"/>
                    <a:pt x="42167" y="5517"/>
                  </a:cubicBezTo>
                  <a:cubicBezTo>
                    <a:pt x="42146" y="5405"/>
                    <a:pt x="42127" y="5293"/>
                    <a:pt x="42109" y="5179"/>
                  </a:cubicBezTo>
                  <a:cubicBezTo>
                    <a:pt x="42102" y="5138"/>
                    <a:pt x="42067" y="5108"/>
                    <a:pt x="42025" y="5108"/>
                  </a:cubicBezTo>
                  <a:close/>
                  <a:moveTo>
                    <a:pt x="33015" y="5251"/>
                  </a:moveTo>
                  <a:cubicBezTo>
                    <a:pt x="33007" y="5251"/>
                    <a:pt x="32999" y="5252"/>
                    <a:pt x="32991" y="5255"/>
                  </a:cubicBezTo>
                  <a:cubicBezTo>
                    <a:pt x="32946" y="5269"/>
                    <a:pt x="32921" y="5316"/>
                    <a:pt x="32934" y="5362"/>
                  </a:cubicBezTo>
                  <a:cubicBezTo>
                    <a:pt x="32966" y="5471"/>
                    <a:pt x="32996" y="5581"/>
                    <a:pt x="33023" y="5690"/>
                  </a:cubicBezTo>
                  <a:cubicBezTo>
                    <a:pt x="33033" y="5729"/>
                    <a:pt x="33068" y="5754"/>
                    <a:pt x="33106" y="5754"/>
                  </a:cubicBezTo>
                  <a:cubicBezTo>
                    <a:pt x="33113" y="5754"/>
                    <a:pt x="33121" y="5754"/>
                    <a:pt x="33127" y="5753"/>
                  </a:cubicBezTo>
                  <a:cubicBezTo>
                    <a:pt x="33174" y="5740"/>
                    <a:pt x="33201" y="5693"/>
                    <a:pt x="33190" y="5649"/>
                  </a:cubicBezTo>
                  <a:cubicBezTo>
                    <a:pt x="33163" y="5537"/>
                    <a:pt x="33131" y="5424"/>
                    <a:pt x="33098" y="5312"/>
                  </a:cubicBezTo>
                  <a:cubicBezTo>
                    <a:pt x="33087" y="5275"/>
                    <a:pt x="33053" y="5251"/>
                    <a:pt x="33015" y="5251"/>
                  </a:cubicBezTo>
                  <a:close/>
                  <a:moveTo>
                    <a:pt x="42185" y="5951"/>
                  </a:moveTo>
                  <a:cubicBezTo>
                    <a:pt x="42179" y="5951"/>
                    <a:pt x="42173" y="5952"/>
                    <a:pt x="42167" y="5953"/>
                  </a:cubicBezTo>
                  <a:cubicBezTo>
                    <a:pt x="42120" y="5964"/>
                    <a:pt x="42090" y="6009"/>
                    <a:pt x="42101" y="6055"/>
                  </a:cubicBezTo>
                  <a:cubicBezTo>
                    <a:pt x="42125" y="6167"/>
                    <a:pt x="42151" y="6280"/>
                    <a:pt x="42178" y="6392"/>
                  </a:cubicBezTo>
                  <a:cubicBezTo>
                    <a:pt x="42188" y="6432"/>
                    <a:pt x="42223" y="6457"/>
                    <a:pt x="42263" y="6457"/>
                  </a:cubicBezTo>
                  <a:cubicBezTo>
                    <a:pt x="42269" y="6457"/>
                    <a:pt x="42276" y="6457"/>
                    <a:pt x="42282" y="6456"/>
                  </a:cubicBezTo>
                  <a:cubicBezTo>
                    <a:pt x="42329" y="6444"/>
                    <a:pt x="42357" y="6398"/>
                    <a:pt x="42346" y="6352"/>
                  </a:cubicBezTo>
                  <a:cubicBezTo>
                    <a:pt x="42319" y="6241"/>
                    <a:pt x="42293" y="6131"/>
                    <a:pt x="42269" y="6019"/>
                  </a:cubicBezTo>
                  <a:cubicBezTo>
                    <a:pt x="42260" y="5978"/>
                    <a:pt x="42224" y="5951"/>
                    <a:pt x="42185" y="5951"/>
                  </a:cubicBezTo>
                  <a:close/>
                  <a:moveTo>
                    <a:pt x="33215" y="6086"/>
                  </a:moveTo>
                  <a:cubicBezTo>
                    <a:pt x="33210" y="6086"/>
                    <a:pt x="33205" y="6087"/>
                    <a:pt x="33199" y="6087"/>
                  </a:cubicBezTo>
                  <a:cubicBezTo>
                    <a:pt x="33153" y="6097"/>
                    <a:pt x="33122" y="6142"/>
                    <a:pt x="33131" y="6188"/>
                  </a:cubicBezTo>
                  <a:cubicBezTo>
                    <a:pt x="33151" y="6300"/>
                    <a:pt x="33169" y="6412"/>
                    <a:pt x="33185" y="6525"/>
                  </a:cubicBezTo>
                  <a:cubicBezTo>
                    <a:pt x="33191" y="6566"/>
                    <a:pt x="33228" y="6598"/>
                    <a:pt x="33270" y="6598"/>
                  </a:cubicBezTo>
                  <a:cubicBezTo>
                    <a:pt x="33275" y="6598"/>
                    <a:pt x="33278" y="6598"/>
                    <a:pt x="33283" y="6597"/>
                  </a:cubicBezTo>
                  <a:cubicBezTo>
                    <a:pt x="33329" y="6590"/>
                    <a:pt x="33363" y="6547"/>
                    <a:pt x="33355" y="6501"/>
                  </a:cubicBezTo>
                  <a:cubicBezTo>
                    <a:pt x="33339" y="6387"/>
                    <a:pt x="33321" y="6272"/>
                    <a:pt x="33300" y="6156"/>
                  </a:cubicBezTo>
                  <a:cubicBezTo>
                    <a:pt x="33293" y="6115"/>
                    <a:pt x="33257" y="6086"/>
                    <a:pt x="33215" y="6086"/>
                  </a:cubicBezTo>
                  <a:close/>
                  <a:moveTo>
                    <a:pt x="19740" y="6432"/>
                  </a:moveTo>
                  <a:cubicBezTo>
                    <a:pt x="19630" y="6432"/>
                    <a:pt x="19516" y="6435"/>
                    <a:pt x="19402" y="6441"/>
                  </a:cubicBezTo>
                  <a:cubicBezTo>
                    <a:pt x="19356" y="6444"/>
                    <a:pt x="19319" y="6485"/>
                    <a:pt x="19322" y="6533"/>
                  </a:cubicBezTo>
                  <a:cubicBezTo>
                    <a:pt x="19324" y="6577"/>
                    <a:pt x="19362" y="6613"/>
                    <a:pt x="19407" y="6613"/>
                  </a:cubicBezTo>
                  <a:lnTo>
                    <a:pt x="19412" y="6613"/>
                  </a:lnTo>
                  <a:cubicBezTo>
                    <a:pt x="19522" y="6606"/>
                    <a:pt x="19633" y="6603"/>
                    <a:pt x="19740" y="6603"/>
                  </a:cubicBezTo>
                  <a:lnTo>
                    <a:pt x="19751" y="6603"/>
                  </a:lnTo>
                  <a:cubicBezTo>
                    <a:pt x="19798" y="6603"/>
                    <a:pt x="19836" y="6565"/>
                    <a:pt x="19836" y="6518"/>
                  </a:cubicBezTo>
                  <a:cubicBezTo>
                    <a:pt x="19836" y="6470"/>
                    <a:pt x="19798" y="6432"/>
                    <a:pt x="19751" y="6432"/>
                  </a:cubicBezTo>
                  <a:close/>
                  <a:moveTo>
                    <a:pt x="20268" y="6456"/>
                  </a:moveTo>
                  <a:cubicBezTo>
                    <a:pt x="20223" y="6456"/>
                    <a:pt x="20184" y="6490"/>
                    <a:pt x="20181" y="6534"/>
                  </a:cubicBezTo>
                  <a:cubicBezTo>
                    <a:pt x="20176" y="6581"/>
                    <a:pt x="20211" y="6624"/>
                    <a:pt x="20257" y="6627"/>
                  </a:cubicBezTo>
                  <a:cubicBezTo>
                    <a:pt x="20369" y="6638"/>
                    <a:pt x="20483" y="6653"/>
                    <a:pt x="20594" y="6670"/>
                  </a:cubicBezTo>
                  <a:lnTo>
                    <a:pt x="20606" y="6670"/>
                  </a:lnTo>
                  <a:cubicBezTo>
                    <a:pt x="20648" y="6670"/>
                    <a:pt x="20685" y="6640"/>
                    <a:pt x="20691" y="6598"/>
                  </a:cubicBezTo>
                  <a:cubicBezTo>
                    <a:pt x="20699" y="6552"/>
                    <a:pt x="20667" y="6507"/>
                    <a:pt x="20619" y="6501"/>
                  </a:cubicBezTo>
                  <a:cubicBezTo>
                    <a:pt x="20506" y="6481"/>
                    <a:pt x="20390" y="6467"/>
                    <a:pt x="20273" y="6456"/>
                  </a:cubicBezTo>
                  <a:cubicBezTo>
                    <a:pt x="20271" y="6456"/>
                    <a:pt x="20269" y="6456"/>
                    <a:pt x="20268" y="6456"/>
                  </a:cubicBezTo>
                  <a:close/>
                  <a:moveTo>
                    <a:pt x="18895" y="6492"/>
                  </a:moveTo>
                  <a:cubicBezTo>
                    <a:pt x="18891" y="6492"/>
                    <a:pt x="18887" y="6492"/>
                    <a:pt x="18883" y="6493"/>
                  </a:cubicBezTo>
                  <a:cubicBezTo>
                    <a:pt x="18768" y="6509"/>
                    <a:pt x="18653" y="6529"/>
                    <a:pt x="18539" y="6552"/>
                  </a:cubicBezTo>
                  <a:cubicBezTo>
                    <a:pt x="18493" y="6560"/>
                    <a:pt x="18462" y="6605"/>
                    <a:pt x="18472" y="6653"/>
                  </a:cubicBezTo>
                  <a:cubicBezTo>
                    <a:pt x="18480" y="6693"/>
                    <a:pt x="18515" y="6722"/>
                    <a:pt x="18555" y="6722"/>
                  </a:cubicBezTo>
                  <a:cubicBezTo>
                    <a:pt x="18562" y="6722"/>
                    <a:pt x="18566" y="6720"/>
                    <a:pt x="18573" y="6720"/>
                  </a:cubicBezTo>
                  <a:cubicBezTo>
                    <a:pt x="18683" y="6698"/>
                    <a:pt x="18795" y="6678"/>
                    <a:pt x="18907" y="6664"/>
                  </a:cubicBezTo>
                  <a:cubicBezTo>
                    <a:pt x="18954" y="6656"/>
                    <a:pt x="18986" y="6613"/>
                    <a:pt x="18980" y="6566"/>
                  </a:cubicBezTo>
                  <a:cubicBezTo>
                    <a:pt x="18974" y="6524"/>
                    <a:pt x="18937" y="6492"/>
                    <a:pt x="18895" y="6492"/>
                  </a:cubicBezTo>
                  <a:close/>
                  <a:moveTo>
                    <a:pt x="21110" y="6605"/>
                  </a:moveTo>
                  <a:cubicBezTo>
                    <a:pt x="21072" y="6605"/>
                    <a:pt x="21038" y="6630"/>
                    <a:pt x="21028" y="6669"/>
                  </a:cubicBezTo>
                  <a:cubicBezTo>
                    <a:pt x="21016" y="6715"/>
                    <a:pt x="21044" y="6762"/>
                    <a:pt x="21088" y="6774"/>
                  </a:cubicBezTo>
                  <a:cubicBezTo>
                    <a:pt x="21197" y="6803"/>
                    <a:pt x="21306" y="6835"/>
                    <a:pt x="21412" y="6870"/>
                  </a:cubicBezTo>
                  <a:cubicBezTo>
                    <a:pt x="21422" y="6874"/>
                    <a:pt x="21431" y="6875"/>
                    <a:pt x="21439" y="6875"/>
                  </a:cubicBezTo>
                  <a:cubicBezTo>
                    <a:pt x="21476" y="6875"/>
                    <a:pt x="21510" y="6853"/>
                    <a:pt x="21521" y="6818"/>
                  </a:cubicBezTo>
                  <a:cubicBezTo>
                    <a:pt x="21537" y="6773"/>
                    <a:pt x="21511" y="6723"/>
                    <a:pt x="21466" y="6709"/>
                  </a:cubicBezTo>
                  <a:cubicBezTo>
                    <a:pt x="21357" y="6672"/>
                    <a:pt x="21245" y="6637"/>
                    <a:pt x="21133" y="6608"/>
                  </a:cubicBezTo>
                  <a:cubicBezTo>
                    <a:pt x="21126" y="6606"/>
                    <a:pt x="21118" y="6605"/>
                    <a:pt x="21110" y="6605"/>
                  </a:cubicBezTo>
                  <a:close/>
                  <a:moveTo>
                    <a:pt x="18054" y="6669"/>
                  </a:moveTo>
                  <a:cubicBezTo>
                    <a:pt x="18047" y="6669"/>
                    <a:pt x="18039" y="6670"/>
                    <a:pt x="18032" y="6672"/>
                  </a:cubicBezTo>
                  <a:cubicBezTo>
                    <a:pt x="17919" y="6704"/>
                    <a:pt x="17809" y="6738"/>
                    <a:pt x="17698" y="6774"/>
                  </a:cubicBezTo>
                  <a:cubicBezTo>
                    <a:pt x="17654" y="6790"/>
                    <a:pt x="17630" y="6838"/>
                    <a:pt x="17646" y="6883"/>
                  </a:cubicBezTo>
                  <a:cubicBezTo>
                    <a:pt x="17657" y="6918"/>
                    <a:pt x="17690" y="6943"/>
                    <a:pt x="17726" y="6943"/>
                  </a:cubicBezTo>
                  <a:cubicBezTo>
                    <a:pt x="17735" y="6943"/>
                    <a:pt x="17745" y="6941"/>
                    <a:pt x="17753" y="6938"/>
                  </a:cubicBezTo>
                  <a:cubicBezTo>
                    <a:pt x="17860" y="6901"/>
                    <a:pt x="17969" y="6867"/>
                    <a:pt x="18078" y="6837"/>
                  </a:cubicBezTo>
                  <a:cubicBezTo>
                    <a:pt x="18123" y="6824"/>
                    <a:pt x="18150" y="6778"/>
                    <a:pt x="18137" y="6731"/>
                  </a:cubicBezTo>
                  <a:cubicBezTo>
                    <a:pt x="18127" y="6694"/>
                    <a:pt x="18092" y="6669"/>
                    <a:pt x="18054" y="6669"/>
                  </a:cubicBezTo>
                  <a:close/>
                  <a:moveTo>
                    <a:pt x="21918" y="6896"/>
                  </a:moveTo>
                  <a:cubicBezTo>
                    <a:pt x="21886" y="6896"/>
                    <a:pt x="21855" y="6914"/>
                    <a:pt x="21839" y="6946"/>
                  </a:cubicBezTo>
                  <a:cubicBezTo>
                    <a:pt x="21820" y="6989"/>
                    <a:pt x="21838" y="7039"/>
                    <a:pt x="21881" y="7059"/>
                  </a:cubicBezTo>
                  <a:lnTo>
                    <a:pt x="21921" y="7079"/>
                  </a:lnTo>
                  <a:cubicBezTo>
                    <a:pt x="22009" y="7120"/>
                    <a:pt x="22096" y="7167"/>
                    <a:pt x="22181" y="7213"/>
                  </a:cubicBezTo>
                  <a:cubicBezTo>
                    <a:pt x="22195" y="7221"/>
                    <a:pt x="22209" y="7226"/>
                    <a:pt x="22224" y="7226"/>
                  </a:cubicBezTo>
                  <a:cubicBezTo>
                    <a:pt x="22253" y="7226"/>
                    <a:pt x="22281" y="7210"/>
                    <a:pt x="22297" y="7181"/>
                  </a:cubicBezTo>
                  <a:cubicBezTo>
                    <a:pt x="22322" y="7141"/>
                    <a:pt x="22307" y="7088"/>
                    <a:pt x="22265" y="7064"/>
                  </a:cubicBezTo>
                  <a:cubicBezTo>
                    <a:pt x="22177" y="7015"/>
                    <a:pt x="22086" y="6967"/>
                    <a:pt x="21995" y="6923"/>
                  </a:cubicBezTo>
                  <a:lnTo>
                    <a:pt x="21955" y="6904"/>
                  </a:lnTo>
                  <a:cubicBezTo>
                    <a:pt x="21943" y="6898"/>
                    <a:pt x="21930" y="6896"/>
                    <a:pt x="21918" y="6896"/>
                  </a:cubicBezTo>
                  <a:close/>
                  <a:moveTo>
                    <a:pt x="17245" y="6953"/>
                  </a:moveTo>
                  <a:cubicBezTo>
                    <a:pt x="17234" y="6953"/>
                    <a:pt x="17223" y="6955"/>
                    <a:pt x="17212" y="6960"/>
                  </a:cubicBezTo>
                  <a:cubicBezTo>
                    <a:pt x="17104" y="7005"/>
                    <a:pt x="16997" y="7055"/>
                    <a:pt x="16895" y="7104"/>
                  </a:cubicBezTo>
                  <a:cubicBezTo>
                    <a:pt x="16851" y="7125"/>
                    <a:pt x="16834" y="7176"/>
                    <a:pt x="16855" y="7218"/>
                  </a:cubicBezTo>
                  <a:cubicBezTo>
                    <a:pt x="16869" y="7250"/>
                    <a:pt x="16899" y="7268"/>
                    <a:pt x="16931" y="7268"/>
                  </a:cubicBezTo>
                  <a:cubicBezTo>
                    <a:pt x="16944" y="7268"/>
                    <a:pt x="16957" y="7264"/>
                    <a:pt x="16970" y="7258"/>
                  </a:cubicBezTo>
                  <a:cubicBezTo>
                    <a:pt x="17069" y="7210"/>
                    <a:pt x="17173" y="7162"/>
                    <a:pt x="17277" y="7119"/>
                  </a:cubicBezTo>
                  <a:cubicBezTo>
                    <a:pt x="17322" y="7099"/>
                    <a:pt x="17343" y="7050"/>
                    <a:pt x="17324" y="7005"/>
                  </a:cubicBezTo>
                  <a:cubicBezTo>
                    <a:pt x="17309" y="6973"/>
                    <a:pt x="17278" y="6953"/>
                    <a:pt x="17245" y="6953"/>
                  </a:cubicBezTo>
                  <a:close/>
                  <a:moveTo>
                    <a:pt x="42391" y="6786"/>
                  </a:moveTo>
                  <a:cubicBezTo>
                    <a:pt x="42384" y="6786"/>
                    <a:pt x="42376" y="6787"/>
                    <a:pt x="42369" y="6789"/>
                  </a:cubicBezTo>
                  <a:cubicBezTo>
                    <a:pt x="42322" y="6802"/>
                    <a:pt x="42295" y="6848"/>
                    <a:pt x="42308" y="6894"/>
                  </a:cubicBezTo>
                  <a:cubicBezTo>
                    <a:pt x="42338" y="7005"/>
                    <a:pt x="42370" y="7115"/>
                    <a:pt x="42402" y="7226"/>
                  </a:cubicBezTo>
                  <a:cubicBezTo>
                    <a:pt x="42413" y="7264"/>
                    <a:pt x="42447" y="7288"/>
                    <a:pt x="42484" y="7288"/>
                  </a:cubicBezTo>
                  <a:cubicBezTo>
                    <a:pt x="42492" y="7288"/>
                    <a:pt x="42500" y="7287"/>
                    <a:pt x="42508" y="7285"/>
                  </a:cubicBezTo>
                  <a:cubicBezTo>
                    <a:pt x="42553" y="7272"/>
                    <a:pt x="42580" y="7224"/>
                    <a:pt x="42567" y="7178"/>
                  </a:cubicBezTo>
                  <a:cubicBezTo>
                    <a:pt x="42535" y="7069"/>
                    <a:pt x="42503" y="6959"/>
                    <a:pt x="42474" y="6850"/>
                  </a:cubicBezTo>
                  <a:cubicBezTo>
                    <a:pt x="42464" y="6811"/>
                    <a:pt x="42429" y="6786"/>
                    <a:pt x="42391" y="6786"/>
                  </a:cubicBezTo>
                  <a:close/>
                  <a:moveTo>
                    <a:pt x="33328" y="6939"/>
                  </a:moveTo>
                  <a:cubicBezTo>
                    <a:pt x="33325" y="6939"/>
                    <a:pt x="33322" y="6939"/>
                    <a:pt x="33319" y="6939"/>
                  </a:cubicBezTo>
                  <a:cubicBezTo>
                    <a:pt x="33271" y="6943"/>
                    <a:pt x="33236" y="6984"/>
                    <a:pt x="33241" y="7031"/>
                  </a:cubicBezTo>
                  <a:cubicBezTo>
                    <a:pt x="33249" y="7143"/>
                    <a:pt x="33255" y="7256"/>
                    <a:pt x="33259" y="7370"/>
                  </a:cubicBezTo>
                  <a:cubicBezTo>
                    <a:pt x="33260" y="7417"/>
                    <a:pt x="33299" y="7453"/>
                    <a:pt x="33345" y="7453"/>
                  </a:cubicBezTo>
                  <a:lnTo>
                    <a:pt x="33348" y="7453"/>
                  </a:lnTo>
                  <a:cubicBezTo>
                    <a:pt x="33395" y="7452"/>
                    <a:pt x="33433" y="7412"/>
                    <a:pt x="33432" y="7364"/>
                  </a:cubicBezTo>
                  <a:cubicBezTo>
                    <a:pt x="33427" y="7248"/>
                    <a:pt x="33420" y="7131"/>
                    <a:pt x="33412" y="7018"/>
                  </a:cubicBezTo>
                  <a:cubicBezTo>
                    <a:pt x="33408" y="6974"/>
                    <a:pt x="33372" y="6939"/>
                    <a:pt x="33328" y="6939"/>
                  </a:cubicBezTo>
                  <a:close/>
                  <a:moveTo>
                    <a:pt x="16477" y="7338"/>
                  </a:moveTo>
                  <a:cubicBezTo>
                    <a:pt x="16462" y="7338"/>
                    <a:pt x="16447" y="7341"/>
                    <a:pt x="16433" y="7349"/>
                  </a:cubicBezTo>
                  <a:cubicBezTo>
                    <a:pt x="16334" y="7407"/>
                    <a:pt x="16235" y="7468"/>
                    <a:pt x="16137" y="7530"/>
                  </a:cubicBezTo>
                  <a:cubicBezTo>
                    <a:pt x="16097" y="7556"/>
                    <a:pt x="16086" y="7609"/>
                    <a:pt x="16112" y="7649"/>
                  </a:cubicBezTo>
                  <a:cubicBezTo>
                    <a:pt x="16128" y="7674"/>
                    <a:pt x="16155" y="7689"/>
                    <a:pt x="16184" y="7689"/>
                  </a:cubicBezTo>
                  <a:cubicBezTo>
                    <a:pt x="16200" y="7689"/>
                    <a:pt x="16216" y="7684"/>
                    <a:pt x="16230" y="7674"/>
                  </a:cubicBezTo>
                  <a:cubicBezTo>
                    <a:pt x="16326" y="7613"/>
                    <a:pt x="16422" y="7554"/>
                    <a:pt x="16520" y="7498"/>
                  </a:cubicBezTo>
                  <a:cubicBezTo>
                    <a:pt x="16562" y="7474"/>
                    <a:pt x="16574" y="7421"/>
                    <a:pt x="16550" y="7380"/>
                  </a:cubicBezTo>
                  <a:cubicBezTo>
                    <a:pt x="16535" y="7353"/>
                    <a:pt x="16507" y="7338"/>
                    <a:pt x="16477" y="7338"/>
                  </a:cubicBezTo>
                  <a:close/>
                  <a:moveTo>
                    <a:pt x="22655" y="7335"/>
                  </a:moveTo>
                  <a:cubicBezTo>
                    <a:pt x="22628" y="7335"/>
                    <a:pt x="22603" y="7347"/>
                    <a:pt x="22586" y="7370"/>
                  </a:cubicBezTo>
                  <a:cubicBezTo>
                    <a:pt x="22557" y="7408"/>
                    <a:pt x="22565" y="7461"/>
                    <a:pt x="22603" y="7490"/>
                  </a:cubicBezTo>
                  <a:cubicBezTo>
                    <a:pt x="22693" y="7557"/>
                    <a:pt x="22779" y="7629"/>
                    <a:pt x="22861" y="7703"/>
                  </a:cubicBezTo>
                  <a:cubicBezTo>
                    <a:pt x="22879" y="7719"/>
                    <a:pt x="22898" y="7726"/>
                    <a:pt x="22919" y="7726"/>
                  </a:cubicBezTo>
                  <a:cubicBezTo>
                    <a:pt x="22943" y="7726"/>
                    <a:pt x="22965" y="7716"/>
                    <a:pt x="22983" y="7698"/>
                  </a:cubicBezTo>
                  <a:cubicBezTo>
                    <a:pt x="23015" y="7663"/>
                    <a:pt x="23012" y="7609"/>
                    <a:pt x="22976" y="7577"/>
                  </a:cubicBezTo>
                  <a:cubicBezTo>
                    <a:pt x="22892" y="7498"/>
                    <a:pt x="22800" y="7423"/>
                    <a:pt x="22706" y="7352"/>
                  </a:cubicBezTo>
                  <a:cubicBezTo>
                    <a:pt x="22690" y="7341"/>
                    <a:pt x="22672" y="7335"/>
                    <a:pt x="22655" y="7335"/>
                  </a:cubicBezTo>
                  <a:close/>
                  <a:moveTo>
                    <a:pt x="42634" y="7609"/>
                  </a:moveTo>
                  <a:cubicBezTo>
                    <a:pt x="42626" y="7609"/>
                    <a:pt x="42617" y="7611"/>
                    <a:pt x="42609" y="7613"/>
                  </a:cubicBezTo>
                  <a:cubicBezTo>
                    <a:pt x="42564" y="7628"/>
                    <a:pt x="42538" y="7678"/>
                    <a:pt x="42553" y="7722"/>
                  </a:cubicBezTo>
                  <a:cubicBezTo>
                    <a:pt x="42586" y="7831"/>
                    <a:pt x="42623" y="7942"/>
                    <a:pt x="42658" y="8051"/>
                  </a:cubicBezTo>
                  <a:cubicBezTo>
                    <a:pt x="42671" y="8086"/>
                    <a:pt x="42705" y="8110"/>
                    <a:pt x="42740" y="8110"/>
                  </a:cubicBezTo>
                  <a:cubicBezTo>
                    <a:pt x="42750" y="8110"/>
                    <a:pt x="42758" y="8108"/>
                    <a:pt x="42767" y="8105"/>
                  </a:cubicBezTo>
                  <a:cubicBezTo>
                    <a:pt x="42812" y="8091"/>
                    <a:pt x="42838" y="8041"/>
                    <a:pt x="42822" y="7996"/>
                  </a:cubicBezTo>
                  <a:cubicBezTo>
                    <a:pt x="42787" y="7887"/>
                    <a:pt x="42751" y="7778"/>
                    <a:pt x="42716" y="7670"/>
                  </a:cubicBezTo>
                  <a:cubicBezTo>
                    <a:pt x="42704" y="7633"/>
                    <a:pt x="42671" y="7609"/>
                    <a:pt x="42634" y="7609"/>
                  </a:cubicBezTo>
                  <a:close/>
                  <a:moveTo>
                    <a:pt x="15759" y="7810"/>
                  </a:moveTo>
                  <a:cubicBezTo>
                    <a:pt x="15741" y="7810"/>
                    <a:pt x="15723" y="7815"/>
                    <a:pt x="15708" y="7826"/>
                  </a:cubicBezTo>
                  <a:cubicBezTo>
                    <a:pt x="15617" y="7894"/>
                    <a:pt x="15524" y="7966"/>
                    <a:pt x="15433" y="8038"/>
                  </a:cubicBezTo>
                  <a:cubicBezTo>
                    <a:pt x="15396" y="8068"/>
                    <a:pt x="15391" y="8123"/>
                    <a:pt x="15420" y="8160"/>
                  </a:cubicBezTo>
                  <a:cubicBezTo>
                    <a:pt x="15437" y="8180"/>
                    <a:pt x="15461" y="8192"/>
                    <a:pt x="15487" y="8192"/>
                  </a:cubicBezTo>
                  <a:cubicBezTo>
                    <a:pt x="15506" y="8192"/>
                    <a:pt x="15525" y="8185"/>
                    <a:pt x="15541" y="8172"/>
                  </a:cubicBezTo>
                  <a:cubicBezTo>
                    <a:pt x="15630" y="8102"/>
                    <a:pt x="15721" y="8031"/>
                    <a:pt x="15810" y="7964"/>
                  </a:cubicBezTo>
                  <a:cubicBezTo>
                    <a:pt x="15849" y="7937"/>
                    <a:pt x="15857" y="7882"/>
                    <a:pt x="15828" y="7844"/>
                  </a:cubicBezTo>
                  <a:cubicBezTo>
                    <a:pt x="15812" y="7822"/>
                    <a:pt x="15785" y="7810"/>
                    <a:pt x="15759" y="7810"/>
                  </a:cubicBezTo>
                  <a:close/>
                  <a:moveTo>
                    <a:pt x="33347" y="7798"/>
                  </a:moveTo>
                  <a:cubicBezTo>
                    <a:pt x="33300" y="7798"/>
                    <a:pt x="33262" y="7834"/>
                    <a:pt x="33262" y="7881"/>
                  </a:cubicBezTo>
                  <a:cubicBezTo>
                    <a:pt x="33259" y="7995"/>
                    <a:pt x="33252" y="8108"/>
                    <a:pt x="33244" y="8220"/>
                  </a:cubicBezTo>
                  <a:cubicBezTo>
                    <a:pt x="33241" y="8268"/>
                    <a:pt x="33278" y="8308"/>
                    <a:pt x="33324" y="8312"/>
                  </a:cubicBezTo>
                  <a:lnTo>
                    <a:pt x="33331" y="8312"/>
                  </a:lnTo>
                  <a:cubicBezTo>
                    <a:pt x="33376" y="8312"/>
                    <a:pt x="33414" y="8278"/>
                    <a:pt x="33416" y="8232"/>
                  </a:cubicBezTo>
                  <a:cubicBezTo>
                    <a:pt x="33424" y="8118"/>
                    <a:pt x="33430" y="8001"/>
                    <a:pt x="33433" y="7886"/>
                  </a:cubicBezTo>
                  <a:cubicBezTo>
                    <a:pt x="33435" y="7838"/>
                    <a:pt x="33396" y="7798"/>
                    <a:pt x="33350" y="7798"/>
                  </a:cubicBezTo>
                  <a:close/>
                  <a:moveTo>
                    <a:pt x="23273" y="7929"/>
                  </a:moveTo>
                  <a:cubicBezTo>
                    <a:pt x="23254" y="7929"/>
                    <a:pt x="23235" y="7935"/>
                    <a:pt x="23218" y="7948"/>
                  </a:cubicBezTo>
                  <a:cubicBezTo>
                    <a:pt x="23181" y="7977"/>
                    <a:pt x="23177" y="8031"/>
                    <a:pt x="23205" y="8068"/>
                  </a:cubicBezTo>
                  <a:cubicBezTo>
                    <a:pt x="23276" y="8156"/>
                    <a:pt x="23342" y="8248"/>
                    <a:pt x="23399" y="8340"/>
                  </a:cubicBezTo>
                  <a:cubicBezTo>
                    <a:pt x="23415" y="8366"/>
                    <a:pt x="23444" y="8381"/>
                    <a:pt x="23471" y="8381"/>
                  </a:cubicBezTo>
                  <a:cubicBezTo>
                    <a:pt x="23487" y="8381"/>
                    <a:pt x="23503" y="8376"/>
                    <a:pt x="23518" y="8368"/>
                  </a:cubicBezTo>
                  <a:cubicBezTo>
                    <a:pt x="23558" y="8342"/>
                    <a:pt x="23569" y="8289"/>
                    <a:pt x="23545" y="8249"/>
                  </a:cubicBezTo>
                  <a:cubicBezTo>
                    <a:pt x="23484" y="8152"/>
                    <a:pt x="23415" y="8054"/>
                    <a:pt x="23340" y="7961"/>
                  </a:cubicBezTo>
                  <a:cubicBezTo>
                    <a:pt x="23323" y="7940"/>
                    <a:pt x="23298" y="7929"/>
                    <a:pt x="23273" y="7929"/>
                  </a:cubicBezTo>
                  <a:close/>
                  <a:moveTo>
                    <a:pt x="15095" y="8354"/>
                  </a:moveTo>
                  <a:cubicBezTo>
                    <a:pt x="15074" y="8354"/>
                    <a:pt x="15054" y="8361"/>
                    <a:pt x="15037" y="8376"/>
                  </a:cubicBezTo>
                  <a:cubicBezTo>
                    <a:pt x="14952" y="8454"/>
                    <a:pt x="14867" y="8534"/>
                    <a:pt x="14784" y="8614"/>
                  </a:cubicBezTo>
                  <a:cubicBezTo>
                    <a:pt x="14750" y="8646"/>
                    <a:pt x="14750" y="8701"/>
                    <a:pt x="14782" y="8734"/>
                  </a:cubicBezTo>
                  <a:cubicBezTo>
                    <a:pt x="14800" y="8752"/>
                    <a:pt x="14822" y="8762"/>
                    <a:pt x="14845" y="8762"/>
                  </a:cubicBezTo>
                  <a:cubicBezTo>
                    <a:pt x="14866" y="8762"/>
                    <a:pt x="14888" y="8752"/>
                    <a:pt x="14904" y="8736"/>
                  </a:cubicBezTo>
                  <a:cubicBezTo>
                    <a:pt x="14984" y="8659"/>
                    <a:pt x="15067" y="8581"/>
                    <a:pt x="15152" y="8504"/>
                  </a:cubicBezTo>
                  <a:cubicBezTo>
                    <a:pt x="15188" y="8472"/>
                    <a:pt x="15191" y="8417"/>
                    <a:pt x="15159" y="8382"/>
                  </a:cubicBezTo>
                  <a:cubicBezTo>
                    <a:pt x="15142" y="8363"/>
                    <a:pt x="15118" y="8354"/>
                    <a:pt x="15095" y="8354"/>
                  </a:cubicBezTo>
                  <a:close/>
                  <a:moveTo>
                    <a:pt x="42907" y="8425"/>
                  </a:moveTo>
                  <a:cubicBezTo>
                    <a:pt x="42897" y="8425"/>
                    <a:pt x="42888" y="8427"/>
                    <a:pt x="42878" y="8430"/>
                  </a:cubicBezTo>
                  <a:cubicBezTo>
                    <a:pt x="42833" y="8446"/>
                    <a:pt x="42811" y="8496"/>
                    <a:pt x="42827" y="8541"/>
                  </a:cubicBezTo>
                  <a:cubicBezTo>
                    <a:pt x="42863" y="8648"/>
                    <a:pt x="42902" y="8757"/>
                    <a:pt x="42942" y="8866"/>
                  </a:cubicBezTo>
                  <a:cubicBezTo>
                    <a:pt x="42955" y="8899"/>
                    <a:pt x="42987" y="8922"/>
                    <a:pt x="43022" y="8922"/>
                  </a:cubicBezTo>
                  <a:cubicBezTo>
                    <a:pt x="43032" y="8922"/>
                    <a:pt x="43041" y="8920"/>
                    <a:pt x="43052" y="8917"/>
                  </a:cubicBezTo>
                  <a:cubicBezTo>
                    <a:pt x="43096" y="8901"/>
                    <a:pt x="43120" y="8851"/>
                    <a:pt x="43104" y="8806"/>
                  </a:cubicBezTo>
                  <a:cubicBezTo>
                    <a:pt x="43064" y="8699"/>
                    <a:pt x="43025" y="8592"/>
                    <a:pt x="42988" y="8483"/>
                  </a:cubicBezTo>
                  <a:cubicBezTo>
                    <a:pt x="42976" y="8448"/>
                    <a:pt x="42943" y="8425"/>
                    <a:pt x="42907" y="8425"/>
                  </a:cubicBezTo>
                  <a:close/>
                  <a:moveTo>
                    <a:pt x="33277" y="8653"/>
                  </a:moveTo>
                  <a:cubicBezTo>
                    <a:pt x="33236" y="8653"/>
                    <a:pt x="33200" y="8685"/>
                    <a:pt x="33195" y="8728"/>
                  </a:cubicBezTo>
                  <a:cubicBezTo>
                    <a:pt x="33180" y="8838"/>
                    <a:pt x="33163" y="8952"/>
                    <a:pt x="33143" y="9064"/>
                  </a:cubicBezTo>
                  <a:cubicBezTo>
                    <a:pt x="33134" y="9111"/>
                    <a:pt x="33166" y="9156"/>
                    <a:pt x="33212" y="9164"/>
                  </a:cubicBezTo>
                  <a:cubicBezTo>
                    <a:pt x="33217" y="9164"/>
                    <a:pt x="33222" y="9165"/>
                    <a:pt x="33227" y="9165"/>
                  </a:cubicBezTo>
                  <a:cubicBezTo>
                    <a:pt x="33268" y="9165"/>
                    <a:pt x="33305" y="9135"/>
                    <a:pt x="33311" y="9093"/>
                  </a:cubicBezTo>
                  <a:cubicBezTo>
                    <a:pt x="33332" y="8979"/>
                    <a:pt x="33350" y="8864"/>
                    <a:pt x="33364" y="8750"/>
                  </a:cubicBezTo>
                  <a:cubicBezTo>
                    <a:pt x="33371" y="8702"/>
                    <a:pt x="33337" y="8659"/>
                    <a:pt x="33291" y="8654"/>
                  </a:cubicBezTo>
                  <a:cubicBezTo>
                    <a:pt x="33286" y="8654"/>
                    <a:pt x="33281" y="8653"/>
                    <a:pt x="33277" y="8653"/>
                  </a:cubicBezTo>
                  <a:close/>
                  <a:moveTo>
                    <a:pt x="23701" y="8670"/>
                  </a:moveTo>
                  <a:cubicBezTo>
                    <a:pt x="23691" y="8670"/>
                    <a:pt x="23681" y="8672"/>
                    <a:pt x="23671" y="8675"/>
                  </a:cubicBezTo>
                  <a:cubicBezTo>
                    <a:pt x="23627" y="8691"/>
                    <a:pt x="23604" y="8741"/>
                    <a:pt x="23620" y="8786"/>
                  </a:cubicBezTo>
                  <a:cubicBezTo>
                    <a:pt x="23638" y="8832"/>
                    <a:pt x="23654" y="8879"/>
                    <a:pt x="23668" y="8927"/>
                  </a:cubicBezTo>
                  <a:cubicBezTo>
                    <a:pt x="23686" y="8984"/>
                    <a:pt x="23702" y="9043"/>
                    <a:pt x="23716" y="9103"/>
                  </a:cubicBezTo>
                  <a:cubicBezTo>
                    <a:pt x="23724" y="9143"/>
                    <a:pt x="23759" y="9170"/>
                    <a:pt x="23800" y="9170"/>
                  </a:cubicBezTo>
                  <a:cubicBezTo>
                    <a:pt x="23806" y="9170"/>
                    <a:pt x="23812" y="9170"/>
                    <a:pt x="23819" y="9168"/>
                  </a:cubicBezTo>
                  <a:cubicBezTo>
                    <a:pt x="23865" y="9157"/>
                    <a:pt x="23894" y="9112"/>
                    <a:pt x="23883" y="9066"/>
                  </a:cubicBezTo>
                  <a:cubicBezTo>
                    <a:pt x="23868" y="9002"/>
                    <a:pt x="23852" y="8938"/>
                    <a:pt x="23833" y="8875"/>
                  </a:cubicBezTo>
                  <a:cubicBezTo>
                    <a:pt x="23817" y="8824"/>
                    <a:pt x="23800" y="8774"/>
                    <a:pt x="23782" y="8725"/>
                  </a:cubicBezTo>
                  <a:cubicBezTo>
                    <a:pt x="23768" y="8690"/>
                    <a:pt x="23735" y="8670"/>
                    <a:pt x="23701" y="8670"/>
                  </a:cubicBezTo>
                  <a:close/>
                  <a:moveTo>
                    <a:pt x="14485" y="8958"/>
                  </a:moveTo>
                  <a:cubicBezTo>
                    <a:pt x="14462" y="8958"/>
                    <a:pt x="14439" y="8967"/>
                    <a:pt x="14422" y="8986"/>
                  </a:cubicBezTo>
                  <a:cubicBezTo>
                    <a:pt x="14345" y="9069"/>
                    <a:pt x="14267" y="9156"/>
                    <a:pt x="14190" y="9244"/>
                  </a:cubicBezTo>
                  <a:cubicBezTo>
                    <a:pt x="14160" y="9279"/>
                    <a:pt x="14163" y="9333"/>
                    <a:pt x="14200" y="9364"/>
                  </a:cubicBezTo>
                  <a:cubicBezTo>
                    <a:pt x="14216" y="9378"/>
                    <a:pt x="14235" y="9386"/>
                    <a:pt x="14256" y="9386"/>
                  </a:cubicBezTo>
                  <a:cubicBezTo>
                    <a:pt x="14280" y="9386"/>
                    <a:pt x="14304" y="9375"/>
                    <a:pt x="14320" y="9356"/>
                  </a:cubicBezTo>
                  <a:cubicBezTo>
                    <a:pt x="14395" y="9269"/>
                    <a:pt x="14470" y="9184"/>
                    <a:pt x="14549" y="9103"/>
                  </a:cubicBezTo>
                  <a:cubicBezTo>
                    <a:pt x="14581" y="9067"/>
                    <a:pt x="14577" y="9013"/>
                    <a:pt x="14544" y="8981"/>
                  </a:cubicBezTo>
                  <a:cubicBezTo>
                    <a:pt x="14527" y="8966"/>
                    <a:pt x="14506" y="8958"/>
                    <a:pt x="14485" y="8958"/>
                  </a:cubicBezTo>
                  <a:close/>
                  <a:moveTo>
                    <a:pt x="43200" y="9234"/>
                  </a:moveTo>
                  <a:cubicBezTo>
                    <a:pt x="43190" y="9234"/>
                    <a:pt x="43180" y="9235"/>
                    <a:pt x="43171" y="9239"/>
                  </a:cubicBezTo>
                  <a:cubicBezTo>
                    <a:pt x="43126" y="9256"/>
                    <a:pt x="43104" y="9304"/>
                    <a:pt x="43120" y="9349"/>
                  </a:cubicBezTo>
                  <a:cubicBezTo>
                    <a:pt x="43161" y="9457"/>
                    <a:pt x="43201" y="9564"/>
                    <a:pt x="43243" y="9671"/>
                  </a:cubicBezTo>
                  <a:cubicBezTo>
                    <a:pt x="43256" y="9706"/>
                    <a:pt x="43288" y="9727"/>
                    <a:pt x="43323" y="9727"/>
                  </a:cubicBezTo>
                  <a:cubicBezTo>
                    <a:pt x="43333" y="9727"/>
                    <a:pt x="43344" y="9726"/>
                    <a:pt x="43353" y="9721"/>
                  </a:cubicBezTo>
                  <a:cubicBezTo>
                    <a:pt x="43398" y="9705"/>
                    <a:pt x="43421" y="9655"/>
                    <a:pt x="43403" y="9610"/>
                  </a:cubicBezTo>
                  <a:cubicBezTo>
                    <a:pt x="43361" y="9503"/>
                    <a:pt x="43321" y="9396"/>
                    <a:pt x="43281" y="9288"/>
                  </a:cubicBezTo>
                  <a:cubicBezTo>
                    <a:pt x="43268" y="9255"/>
                    <a:pt x="43234" y="9234"/>
                    <a:pt x="43200" y="9234"/>
                  </a:cubicBezTo>
                  <a:close/>
                  <a:moveTo>
                    <a:pt x="33122" y="9497"/>
                  </a:moveTo>
                  <a:cubicBezTo>
                    <a:pt x="33084" y="9497"/>
                    <a:pt x="33049" y="9523"/>
                    <a:pt x="33039" y="9562"/>
                  </a:cubicBezTo>
                  <a:cubicBezTo>
                    <a:pt x="33012" y="9673"/>
                    <a:pt x="32983" y="9783"/>
                    <a:pt x="32953" y="9892"/>
                  </a:cubicBezTo>
                  <a:cubicBezTo>
                    <a:pt x="32940" y="9937"/>
                    <a:pt x="32966" y="9985"/>
                    <a:pt x="33010" y="9998"/>
                  </a:cubicBezTo>
                  <a:cubicBezTo>
                    <a:pt x="33018" y="9999"/>
                    <a:pt x="33026" y="10001"/>
                    <a:pt x="33034" y="10001"/>
                  </a:cubicBezTo>
                  <a:cubicBezTo>
                    <a:pt x="33073" y="10001"/>
                    <a:pt x="33106" y="9977"/>
                    <a:pt x="33118" y="9939"/>
                  </a:cubicBezTo>
                  <a:cubicBezTo>
                    <a:pt x="33148" y="9830"/>
                    <a:pt x="33179" y="9716"/>
                    <a:pt x="33206" y="9604"/>
                  </a:cubicBezTo>
                  <a:cubicBezTo>
                    <a:pt x="33217" y="9557"/>
                    <a:pt x="33188" y="9511"/>
                    <a:pt x="33143" y="9500"/>
                  </a:cubicBezTo>
                  <a:cubicBezTo>
                    <a:pt x="33136" y="9498"/>
                    <a:pt x="33129" y="9497"/>
                    <a:pt x="33122" y="9497"/>
                  </a:cubicBezTo>
                  <a:close/>
                  <a:moveTo>
                    <a:pt x="23869" y="9509"/>
                  </a:moveTo>
                  <a:cubicBezTo>
                    <a:pt x="23867" y="9509"/>
                    <a:pt x="23865" y="9509"/>
                    <a:pt x="23864" y="9509"/>
                  </a:cubicBezTo>
                  <a:cubicBezTo>
                    <a:pt x="23816" y="9511"/>
                    <a:pt x="23779" y="9551"/>
                    <a:pt x="23782" y="9599"/>
                  </a:cubicBezTo>
                  <a:cubicBezTo>
                    <a:pt x="23784" y="9657"/>
                    <a:pt x="23785" y="9714"/>
                    <a:pt x="23785" y="9770"/>
                  </a:cubicBezTo>
                  <a:cubicBezTo>
                    <a:pt x="23785" y="9825"/>
                    <a:pt x="23785" y="9879"/>
                    <a:pt x="23782" y="9935"/>
                  </a:cubicBezTo>
                  <a:cubicBezTo>
                    <a:pt x="23780" y="9982"/>
                    <a:pt x="23817" y="10022"/>
                    <a:pt x="23865" y="10023"/>
                  </a:cubicBezTo>
                  <a:lnTo>
                    <a:pt x="23868" y="10023"/>
                  </a:lnTo>
                  <a:cubicBezTo>
                    <a:pt x="23913" y="10023"/>
                    <a:pt x="23952" y="9988"/>
                    <a:pt x="23953" y="9942"/>
                  </a:cubicBezTo>
                  <a:cubicBezTo>
                    <a:pt x="23956" y="9884"/>
                    <a:pt x="23958" y="9828"/>
                    <a:pt x="23958" y="9770"/>
                  </a:cubicBezTo>
                  <a:cubicBezTo>
                    <a:pt x="23958" y="9711"/>
                    <a:pt x="23956" y="9650"/>
                    <a:pt x="23953" y="9590"/>
                  </a:cubicBezTo>
                  <a:cubicBezTo>
                    <a:pt x="23950" y="9545"/>
                    <a:pt x="23913" y="9509"/>
                    <a:pt x="23869" y="9509"/>
                  </a:cubicBezTo>
                  <a:close/>
                  <a:moveTo>
                    <a:pt x="13925" y="9610"/>
                  </a:moveTo>
                  <a:cubicBezTo>
                    <a:pt x="13900" y="9610"/>
                    <a:pt x="13875" y="9621"/>
                    <a:pt x="13858" y="9642"/>
                  </a:cubicBezTo>
                  <a:cubicBezTo>
                    <a:pt x="13786" y="9734"/>
                    <a:pt x="13716" y="9825"/>
                    <a:pt x="13647" y="9918"/>
                  </a:cubicBezTo>
                  <a:cubicBezTo>
                    <a:pt x="13620" y="9955"/>
                    <a:pt x="13626" y="10009"/>
                    <a:pt x="13665" y="10038"/>
                  </a:cubicBezTo>
                  <a:cubicBezTo>
                    <a:pt x="13681" y="10049"/>
                    <a:pt x="13698" y="10054"/>
                    <a:pt x="13716" y="10054"/>
                  </a:cubicBezTo>
                  <a:cubicBezTo>
                    <a:pt x="13743" y="10054"/>
                    <a:pt x="13769" y="10043"/>
                    <a:pt x="13785" y="10020"/>
                  </a:cubicBezTo>
                  <a:cubicBezTo>
                    <a:pt x="13854" y="9929"/>
                    <a:pt x="13923" y="9838"/>
                    <a:pt x="13993" y="9750"/>
                  </a:cubicBezTo>
                  <a:cubicBezTo>
                    <a:pt x="14023" y="9713"/>
                    <a:pt x="14017" y="9658"/>
                    <a:pt x="13980" y="9630"/>
                  </a:cubicBezTo>
                  <a:cubicBezTo>
                    <a:pt x="13964" y="9616"/>
                    <a:pt x="13944" y="9610"/>
                    <a:pt x="13925" y="9610"/>
                  </a:cubicBezTo>
                  <a:close/>
                  <a:moveTo>
                    <a:pt x="43508" y="10036"/>
                  </a:moveTo>
                  <a:cubicBezTo>
                    <a:pt x="43498" y="10036"/>
                    <a:pt x="43488" y="10037"/>
                    <a:pt x="43478" y="10041"/>
                  </a:cubicBezTo>
                  <a:cubicBezTo>
                    <a:pt x="43433" y="10059"/>
                    <a:pt x="43413" y="10110"/>
                    <a:pt x="43429" y="10153"/>
                  </a:cubicBezTo>
                  <a:lnTo>
                    <a:pt x="43555" y="10473"/>
                  </a:lnTo>
                  <a:cubicBezTo>
                    <a:pt x="43568" y="10507"/>
                    <a:pt x="43600" y="10528"/>
                    <a:pt x="43635" y="10528"/>
                  </a:cubicBezTo>
                  <a:cubicBezTo>
                    <a:pt x="43645" y="10528"/>
                    <a:pt x="43656" y="10526"/>
                    <a:pt x="43667" y="10521"/>
                  </a:cubicBezTo>
                  <a:cubicBezTo>
                    <a:pt x="43711" y="10504"/>
                    <a:pt x="43733" y="10454"/>
                    <a:pt x="43715" y="10411"/>
                  </a:cubicBezTo>
                  <a:lnTo>
                    <a:pt x="43589" y="10091"/>
                  </a:lnTo>
                  <a:cubicBezTo>
                    <a:pt x="43575" y="10056"/>
                    <a:pt x="43542" y="10036"/>
                    <a:pt x="43508" y="10036"/>
                  </a:cubicBezTo>
                  <a:close/>
                  <a:moveTo>
                    <a:pt x="13418" y="10302"/>
                  </a:moveTo>
                  <a:cubicBezTo>
                    <a:pt x="13390" y="10302"/>
                    <a:pt x="13363" y="10315"/>
                    <a:pt x="13346" y="10339"/>
                  </a:cubicBezTo>
                  <a:cubicBezTo>
                    <a:pt x="13280" y="10435"/>
                    <a:pt x="13216" y="10531"/>
                    <a:pt x="13154" y="10627"/>
                  </a:cubicBezTo>
                  <a:cubicBezTo>
                    <a:pt x="13128" y="10667"/>
                    <a:pt x="13139" y="10720"/>
                    <a:pt x="13179" y="10746"/>
                  </a:cubicBezTo>
                  <a:cubicBezTo>
                    <a:pt x="13194" y="10755"/>
                    <a:pt x="13210" y="10760"/>
                    <a:pt x="13226" y="10760"/>
                  </a:cubicBezTo>
                  <a:cubicBezTo>
                    <a:pt x="13255" y="10760"/>
                    <a:pt x="13282" y="10746"/>
                    <a:pt x="13298" y="10720"/>
                  </a:cubicBezTo>
                  <a:cubicBezTo>
                    <a:pt x="13360" y="10626"/>
                    <a:pt x="13423" y="10531"/>
                    <a:pt x="13489" y="10437"/>
                  </a:cubicBezTo>
                  <a:cubicBezTo>
                    <a:pt x="13514" y="10397"/>
                    <a:pt x="13505" y="10344"/>
                    <a:pt x="13466" y="10317"/>
                  </a:cubicBezTo>
                  <a:cubicBezTo>
                    <a:pt x="13451" y="10307"/>
                    <a:pt x="13434" y="10302"/>
                    <a:pt x="13418" y="10302"/>
                  </a:cubicBezTo>
                  <a:close/>
                  <a:moveTo>
                    <a:pt x="32878" y="10320"/>
                  </a:moveTo>
                  <a:cubicBezTo>
                    <a:pt x="32842" y="10320"/>
                    <a:pt x="32808" y="10342"/>
                    <a:pt x="32796" y="10377"/>
                  </a:cubicBezTo>
                  <a:cubicBezTo>
                    <a:pt x="32757" y="10483"/>
                    <a:pt x="32717" y="10590"/>
                    <a:pt x="32674" y="10694"/>
                  </a:cubicBezTo>
                  <a:cubicBezTo>
                    <a:pt x="32657" y="10738"/>
                    <a:pt x="32677" y="10789"/>
                    <a:pt x="32721" y="10807"/>
                  </a:cubicBezTo>
                  <a:cubicBezTo>
                    <a:pt x="32732" y="10811"/>
                    <a:pt x="32743" y="10813"/>
                    <a:pt x="32754" y="10813"/>
                  </a:cubicBezTo>
                  <a:cubicBezTo>
                    <a:pt x="32788" y="10813"/>
                    <a:pt x="32820" y="10792"/>
                    <a:pt x="32833" y="10758"/>
                  </a:cubicBezTo>
                  <a:cubicBezTo>
                    <a:pt x="32877" y="10653"/>
                    <a:pt x="32919" y="10544"/>
                    <a:pt x="32958" y="10435"/>
                  </a:cubicBezTo>
                  <a:cubicBezTo>
                    <a:pt x="32974" y="10390"/>
                    <a:pt x="32951" y="10341"/>
                    <a:pt x="32906" y="10325"/>
                  </a:cubicBezTo>
                  <a:cubicBezTo>
                    <a:pt x="32897" y="10321"/>
                    <a:pt x="32887" y="10320"/>
                    <a:pt x="32878" y="10320"/>
                  </a:cubicBezTo>
                  <a:close/>
                  <a:moveTo>
                    <a:pt x="23820" y="10365"/>
                  </a:moveTo>
                  <a:cubicBezTo>
                    <a:pt x="23778" y="10365"/>
                    <a:pt x="23741" y="10397"/>
                    <a:pt x="23735" y="10440"/>
                  </a:cubicBezTo>
                  <a:cubicBezTo>
                    <a:pt x="23721" y="10544"/>
                    <a:pt x="23703" y="10654"/>
                    <a:pt x="23681" y="10776"/>
                  </a:cubicBezTo>
                  <a:cubicBezTo>
                    <a:pt x="23673" y="10823"/>
                    <a:pt x="23705" y="10867"/>
                    <a:pt x="23751" y="10875"/>
                  </a:cubicBezTo>
                  <a:cubicBezTo>
                    <a:pt x="23756" y="10877"/>
                    <a:pt x="23761" y="10877"/>
                    <a:pt x="23766" y="10877"/>
                  </a:cubicBezTo>
                  <a:cubicBezTo>
                    <a:pt x="23808" y="10877"/>
                    <a:pt x="23844" y="10848"/>
                    <a:pt x="23851" y="10807"/>
                  </a:cubicBezTo>
                  <a:cubicBezTo>
                    <a:pt x="23873" y="10682"/>
                    <a:pt x="23891" y="10570"/>
                    <a:pt x="23905" y="10462"/>
                  </a:cubicBezTo>
                  <a:cubicBezTo>
                    <a:pt x="23912" y="10416"/>
                    <a:pt x="23880" y="10373"/>
                    <a:pt x="23832" y="10366"/>
                  </a:cubicBezTo>
                  <a:cubicBezTo>
                    <a:pt x="23828" y="10366"/>
                    <a:pt x="23824" y="10365"/>
                    <a:pt x="23820" y="10365"/>
                  </a:cubicBezTo>
                  <a:close/>
                  <a:moveTo>
                    <a:pt x="43825" y="10836"/>
                  </a:moveTo>
                  <a:cubicBezTo>
                    <a:pt x="43814" y="10836"/>
                    <a:pt x="43803" y="10838"/>
                    <a:pt x="43792" y="10842"/>
                  </a:cubicBezTo>
                  <a:cubicBezTo>
                    <a:pt x="43749" y="10859"/>
                    <a:pt x="43727" y="10909"/>
                    <a:pt x="43744" y="10952"/>
                  </a:cubicBezTo>
                  <a:lnTo>
                    <a:pt x="43871" y="11273"/>
                  </a:lnTo>
                  <a:cubicBezTo>
                    <a:pt x="43885" y="11306"/>
                    <a:pt x="43917" y="11327"/>
                    <a:pt x="43951" y="11327"/>
                  </a:cubicBezTo>
                  <a:cubicBezTo>
                    <a:pt x="43962" y="11327"/>
                    <a:pt x="43973" y="11325"/>
                    <a:pt x="43983" y="11321"/>
                  </a:cubicBezTo>
                  <a:cubicBezTo>
                    <a:pt x="44028" y="11303"/>
                    <a:pt x="44048" y="11253"/>
                    <a:pt x="44031" y="11208"/>
                  </a:cubicBezTo>
                  <a:lnTo>
                    <a:pt x="43904" y="10890"/>
                  </a:lnTo>
                  <a:cubicBezTo>
                    <a:pt x="43891" y="10856"/>
                    <a:pt x="43859" y="10836"/>
                    <a:pt x="43825" y="10836"/>
                  </a:cubicBezTo>
                  <a:close/>
                  <a:moveTo>
                    <a:pt x="12952" y="11025"/>
                  </a:moveTo>
                  <a:cubicBezTo>
                    <a:pt x="12923" y="11025"/>
                    <a:pt x="12894" y="11040"/>
                    <a:pt x="12878" y="11066"/>
                  </a:cubicBezTo>
                  <a:cubicBezTo>
                    <a:pt x="12837" y="11136"/>
                    <a:pt x="12795" y="11207"/>
                    <a:pt x="12755" y="11277"/>
                  </a:cubicBezTo>
                  <a:lnTo>
                    <a:pt x="12704" y="11365"/>
                  </a:lnTo>
                  <a:cubicBezTo>
                    <a:pt x="12681" y="11405"/>
                    <a:pt x="12696" y="11458"/>
                    <a:pt x="12736" y="11482"/>
                  </a:cubicBezTo>
                  <a:cubicBezTo>
                    <a:pt x="12750" y="11490"/>
                    <a:pt x="12765" y="11493"/>
                    <a:pt x="12779" y="11493"/>
                  </a:cubicBezTo>
                  <a:cubicBezTo>
                    <a:pt x="12810" y="11493"/>
                    <a:pt x="12838" y="11477"/>
                    <a:pt x="12853" y="11450"/>
                  </a:cubicBezTo>
                  <a:lnTo>
                    <a:pt x="12902" y="11364"/>
                  </a:lnTo>
                  <a:cubicBezTo>
                    <a:pt x="12944" y="11293"/>
                    <a:pt x="12984" y="11224"/>
                    <a:pt x="13026" y="11156"/>
                  </a:cubicBezTo>
                  <a:cubicBezTo>
                    <a:pt x="13050" y="11114"/>
                    <a:pt x="13037" y="11061"/>
                    <a:pt x="12997" y="11037"/>
                  </a:cubicBezTo>
                  <a:cubicBezTo>
                    <a:pt x="12983" y="11029"/>
                    <a:pt x="12967" y="11025"/>
                    <a:pt x="12952" y="11025"/>
                  </a:cubicBezTo>
                  <a:close/>
                  <a:moveTo>
                    <a:pt x="32542" y="11110"/>
                  </a:moveTo>
                  <a:cubicBezTo>
                    <a:pt x="32511" y="11110"/>
                    <a:pt x="32479" y="11128"/>
                    <a:pt x="32464" y="11159"/>
                  </a:cubicBezTo>
                  <a:cubicBezTo>
                    <a:pt x="32415" y="11260"/>
                    <a:pt x="32363" y="11362"/>
                    <a:pt x="32309" y="11460"/>
                  </a:cubicBezTo>
                  <a:cubicBezTo>
                    <a:pt x="32287" y="11503"/>
                    <a:pt x="32301" y="11554"/>
                    <a:pt x="32343" y="11577"/>
                  </a:cubicBezTo>
                  <a:cubicBezTo>
                    <a:pt x="32355" y="11585"/>
                    <a:pt x="32370" y="11588"/>
                    <a:pt x="32384" y="11588"/>
                  </a:cubicBezTo>
                  <a:cubicBezTo>
                    <a:pt x="32415" y="11588"/>
                    <a:pt x="32444" y="11572"/>
                    <a:pt x="32460" y="11543"/>
                  </a:cubicBezTo>
                  <a:cubicBezTo>
                    <a:pt x="32514" y="11442"/>
                    <a:pt x="32568" y="11338"/>
                    <a:pt x="32620" y="11234"/>
                  </a:cubicBezTo>
                  <a:cubicBezTo>
                    <a:pt x="32640" y="11192"/>
                    <a:pt x="32623" y="11140"/>
                    <a:pt x="32580" y="11119"/>
                  </a:cubicBezTo>
                  <a:cubicBezTo>
                    <a:pt x="32568" y="11113"/>
                    <a:pt x="32555" y="11110"/>
                    <a:pt x="32542" y="11110"/>
                  </a:cubicBezTo>
                  <a:close/>
                  <a:moveTo>
                    <a:pt x="23666" y="11211"/>
                  </a:moveTo>
                  <a:cubicBezTo>
                    <a:pt x="23627" y="11211"/>
                    <a:pt x="23592" y="11238"/>
                    <a:pt x="23583" y="11279"/>
                  </a:cubicBezTo>
                  <a:lnTo>
                    <a:pt x="23513" y="11617"/>
                  </a:lnTo>
                  <a:cubicBezTo>
                    <a:pt x="23503" y="11662"/>
                    <a:pt x="23534" y="11708"/>
                    <a:pt x="23580" y="11718"/>
                  </a:cubicBezTo>
                  <a:cubicBezTo>
                    <a:pt x="23587" y="11719"/>
                    <a:pt x="23591" y="11719"/>
                    <a:pt x="23598" y="11719"/>
                  </a:cubicBezTo>
                  <a:cubicBezTo>
                    <a:pt x="23638" y="11719"/>
                    <a:pt x="23673" y="11692"/>
                    <a:pt x="23681" y="11650"/>
                  </a:cubicBezTo>
                  <a:lnTo>
                    <a:pt x="23751" y="11314"/>
                  </a:lnTo>
                  <a:cubicBezTo>
                    <a:pt x="23761" y="11268"/>
                    <a:pt x="23731" y="11223"/>
                    <a:pt x="23684" y="11213"/>
                  </a:cubicBezTo>
                  <a:cubicBezTo>
                    <a:pt x="23678" y="11212"/>
                    <a:pt x="23672" y="11211"/>
                    <a:pt x="23666" y="11211"/>
                  </a:cubicBezTo>
                  <a:close/>
                  <a:moveTo>
                    <a:pt x="44141" y="11635"/>
                  </a:moveTo>
                  <a:cubicBezTo>
                    <a:pt x="44130" y="11635"/>
                    <a:pt x="44120" y="11637"/>
                    <a:pt x="44109" y="11641"/>
                  </a:cubicBezTo>
                  <a:cubicBezTo>
                    <a:pt x="44064" y="11658"/>
                    <a:pt x="44044" y="11708"/>
                    <a:pt x="44061" y="11751"/>
                  </a:cubicBezTo>
                  <a:cubicBezTo>
                    <a:pt x="44103" y="11859"/>
                    <a:pt x="44144" y="11964"/>
                    <a:pt x="44185" y="12072"/>
                  </a:cubicBezTo>
                  <a:cubicBezTo>
                    <a:pt x="44199" y="12105"/>
                    <a:pt x="44231" y="12126"/>
                    <a:pt x="44265" y="12126"/>
                  </a:cubicBezTo>
                  <a:cubicBezTo>
                    <a:pt x="44276" y="12126"/>
                    <a:pt x="44285" y="12124"/>
                    <a:pt x="44297" y="12120"/>
                  </a:cubicBezTo>
                  <a:cubicBezTo>
                    <a:pt x="44341" y="12104"/>
                    <a:pt x="44362" y="12054"/>
                    <a:pt x="44346" y="12009"/>
                  </a:cubicBezTo>
                  <a:cubicBezTo>
                    <a:pt x="44305" y="11902"/>
                    <a:pt x="44263" y="11796"/>
                    <a:pt x="44220" y="11689"/>
                  </a:cubicBezTo>
                  <a:cubicBezTo>
                    <a:pt x="44208" y="11655"/>
                    <a:pt x="44175" y="11635"/>
                    <a:pt x="44141" y="11635"/>
                  </a:cubicBezTo>
                  <a:close/>
                  <a:moveTo>
                    <a:pt x="12529" y="11772"/>
                  </a:moveTo>
                  <a:cubicBezTo>
                    <a:pt x="12499" y="11772"/>
                    <a:pt x="12469" y="11788"/>
                    <a:pt x="12452" y="11817"/>
                  </a:cubicBezTo>
                  <a:cubicBezTo>
                    <a:pt x="12398" y="11918"/>
                    <a:pt x="12345" y="12019"/>
                    <a:pt x="12291" y="12121"/>
                  </a:cubicBezTo>
                  <a:cubicBezTo>
                    <a:pt x="12268" y="12163"/>
                    <a:pt x="12284" y="12216"/>
                    <a:pt x="12326" y="12237"/>
                  </a:cubicBezTo>
                  <a:cubicBezTo>
                    <a:pt x="12339" y="12245"/>
                    <a:pt x="12353" y="12248"/>
                    <a:pt x="12366" y="12248"/>
                  </a:cubicBezTo>
                  <a:cubicBezTo>
                    <a:pt x="12398" y="12248"/>
                    <a:pt x="12427" y="12230"/>
                    <a:pt x="12443" y="12201"/>
                  </a:cubicBezTo>
                  <a:cubicBezTo>
                    <a:pt x="12496" y="12100"/>
                    <a:pt x="12550" y="12000"/>
                    <a:pt x="12605" y="11899"/>
                  </a:cubicBezTo>
                  <a:cubicBezTo>
                    <a:pt x="12627" y="11857"/>
                    <a:pt x="12611" y="11806"/>
                    <a:pt x="12569" y="11782"/>
                  </a:cubicBezTo>
                  <a:cubicBezTo>
                    <a:pt x="12557" y="11775"/>
                    <a:pt x="12543" y="11772"/>
                    <a:pt x="12529" y="11772"/>
                  </a:cubicBezTo>
                  <a:close/>
                  <a:moveTo>
                    <a:pt x="32123" y="11860"/>
                  </a:moveTo>
                  <a:cubicBezTo>
                    <a:pt x="32094" y="11860"/>
                    <a:pt x="32066" y="11874"/>
                    <a:pt x="32050" y="11900"/>
                  </a:cubicBezTo>
                  <a:cubicBezTo>
                    <a:pt x="31989" y="11996"/>
                    <a:pt x="31926" y="12091"/>
                    <a:pt x="31862" y="12184"/>
                  </a:cubicBezTo>
                  <a:cubicBezTo>
                    <a:pt x="31835" y="12222"/>
                    <a:pt x="31845" y="12275"/>
                    <a:pt x="31883" y="12302"/>
                  </a:cubicBezTo>
                  <a:cubicBezTo>
                    <a:pt x="31899" y="12313"/>
                    <a:pt x="31915" y="12318"/>
                    <a:pt x="31933" y="12318"/>
                  </a:cubicBezTo>
                  <a:cubicBezTo>
                    <a:pt x="31960" y="12318"/>
                    <a:pt x="31987" y="12305"/>
                    <a:pt x="32003" y="12281"/>
                  </a:cubicBezTo>
                  <a:cubicBezTo>
                    <a:pt x="32069" y="12187"/>
                    <a:pt x="32133" y="12089"/>
                    <a:pt x="32195" y="11991"/>
                  </a:cubicBezTo>
                  <a:cubicBezTo>
                    <a:pt x="32221" y="11951"/>
                    <a:pt x="32208" y="11899"/>
                    <a:pt x="32168" y="11873"/>
                  </a:cubicBezTo>
                  <a:cubicBezTo>
                    <a:pt x="32154" y="11864"/>
                    <a:pt x="32138" y="11860"/>
                    <a:pt x="32123" y="11860"/>
                  </a:cubicBezTo>
                  <a:close/>
                  <a:moveTo>
                    <a:pt x="23500" y="12054"/>
                  </a:moveTo>
                  <a:cubicBezTo>
                    <a:pt x="23459" y="12054"/>
                    <a:pt x="23422" y="12083"/>
                    <a:pt x="23415" y="12126"/>
                  </a:cubicBezTo>
                  <a:cubicBezTo>
                    <a:pt x="23394" y="12249"/>
                    <a:pt x="23377" y="12361"/>
                    <a:pt x="23364" y="12469"/>
                  </a:cubicBezTo>
                  <a:cubicBezTo>
                    <a:pt x="23358" y="12515"/>
                    <a:pt x="23391" y="12558"/>
                    <a:pt x="23438" y="12565"/>
                  </a:cubicBezTo>
                  <a:lnTo>
                    <a:pt x="23449" y="12565"/>
                  </a:lnTo>
                  <a:cubicBezTo>
                    <a:pt x="23492" y="12565"/>
                    <a:pt x="23529" y="12533"/>
                    <a:pt x="23534" y="12490"/>
                  </a:cubicBezTo>
                  <a:cubicBezTo>
                    <a:pt x="23548" y="12385"/>
                    <a:pt x="23564" y="12275"/>
                    <a:pt x="23585" y="12155"/>
                  </a:cubicBezTo>
                  <a:cubicBezTo>
                    <a:pt x="23593" y="12108"/>
                    <a:pt x="23561" y="12064"/>
                    <a:pt x="23514" y="12056"/>
                  </a:cubicBezTo>
                  <a:cubicBezTo>
                    <a:pt x="23510" y="12055"/>
                    <a:pt x="23505" y="12054"/>
                    <a:pt x="23500" y="12054"/>
                  </a:cubicBezTo>
                  <a:close/>
                  <a:moveTo>
                    <a:pt x="44449" y="12435"/>
                  </a:moveTo>
                  <a:cubicBezTo>
                    <a:pt x="44439" y="12435"/>
                    <a:pt x="44429" y="12436"/>
                    <a:pt x="44420" y="12440"/>
                  </a:cubicBezTo>
                  <a:cubicBezTo>
                    <a:pt x="44375" y="12457"/>
                    <a:pt x="44353" y="12507"/>
                    <a:pt x="44370" y="12552"/>
                  </a:cubicBezTo>
                  <a:cubicBezTo>
                    <a:pt x="44410" y="12658"/>
                    <a:pt x="44450" y="12765"/>
                    <a:pt x="44490" y="12872"/>
                  </a:cubicBezTo>
                  <a:cubicBezTo>
                    <a:pt x="44503" y="12907"/>
                    <a:pt x="44535" y="12928"/>
                    <a:pt x="44570" y="12928"/>
                  </a:cubicBezTo>
                  <a:cubicBezTo>
                    <a:pt x="44580" y="12928"/>
                    <a:pt x="44590" y="12927"/>
                    <a:pt x="44599" y="12923"/>
                  </a:cubicBezTo>
                  <a:cubicBezTo>
                    <a:pt x="44644" y="12906"/>
                    <a:pt x="44668" y="12858"/>
                    <a:pt x="44650" y="12813"/>
                  </a:cubicBezTo>
                  <a:cubicBezTo>
                    <a:pt x="44610" y="12706"/>
                    <a:pt x="44570" y="12598"/>
                    <a:pt x="44530" y="12491"/>
                  </a:cubicBezTo>
                  <a:cubicBezTo>
                    <a:pt x="44517" y="12456"/>
                    <a:pt x="44483" y="12435"/>
                    <a:pt x="44449" y="12435"/>
                  </a:cubicBezTo>
                  <a:close/>
                  <a:moveTo>
                    <a:pt x="31624" y="12560"/>
                  </a:moveTo>
                  <a:cubicBezTo>
                    <a:pt x="31599" y="12560"/>
                    <a:pt x="31574" y="12571"/>
                    <a:pt x="31558" y="12592"/>
                  </a:cubicBezTo>
                  <a:cubicBezTo>
                    <a:pt x="31488" y="12682"/>
                    <a:pt x="31414" y="12770"/>
                    <a:pt x="31340" y="12855"/>
                  </a:cubicBezTo>
                  <a:cubicBezTo>
                    <a:pt x="31310" y="12890"/>
                    <a:pt x="31315" y="12944"/>
                    <a:pt x="31350" y="12976"/>
                  </a:cubicBezTo>
                  <a:cubicBezTo>
                    <a:pt x="31366" y="12989"/>
                    <a:pt x="31387" y="12997"/>
                    <a:pt x="31406" y="12997"/>
                  </a:cubicBezTo>
                  <a:cubicBezTo>
                    <a:pt x="31430" y="12997"/>
                    <a:pt x="31454" y="12986"/>
                    <a:pt x="31472" y="12967"/>
                  </a:cubicBezTo>
                  <a:cubicBezTo>
                    <a:pt x="31545" y="12880"/>
                    <a:pt x="31620" y="12791"/>
                    <a:pt x="31693" y="12699"/>
                  </a:cubicBezTo>
                  <a:cubicBezTo>
                    <a:pt x="31721" y="12662"/>
                    <a:pt x="31717" y="12608"/>
                    <a:pt x="31678" y="12579"/>
                  </a:cubicBezTo>
                  <a:cubicBezTo>
                    <a:pt x="31662" y="12566"/>
                    <a:pt x="31643" y="12560"/>
                    <a:pt x="31624" y="12560"/>
                  </a:cubicBezTo>
                  <a:close/>
                  <a:moveTo>
                    <a:pt x="12129" y="12532"/>
                  </a:moveTo>
                  <a:cubicBezTo>
                    <a:pt x="12097" y="12532"/>
                    <a:pt x="12067" y="12548"/>
                    <a:pt x="12052" y="12578"/>
                  </a:cubicBezTo>
                  <a:lnTo>
                    <a:pt x="11892" y="12882"/>
                  </a:lnTo>
                  <a:cubicBezTo>
                    <a:pt x="11870" y="12925"/>
                    <a:pt x="11887" y="12976"/>
                    <a:pt x="11929" y="12999"/>
                  </a:cubicBezTo>
                  <a:cubicBezTo>
                    <a:pt x="11942" y="13005"/>
                    <a:pt x="11954" y="13008"/>
                    <a:pt x="11969" y="13008"/>
                  </a:cubicBezTo>
                  <a:cubicBezTo>
                    <a:pt x="11999" y="13008"/>
                    <a:pt x="12030" y="12992"/>
                    <a:pt x="12044" y="12962"/>
                  </a:cubicBezTo>
                  <a:lnTo>
                    <a:pt x="12204" y="12658"/>
                  </a:lnTo>
                  <a:cubicBezTo>
                    <a:pt x="12225" y="12616"/>
                    <a:pt x="12209" y="12563"/>
                    <a:pt x="12167" y="12541"/>
                  </a:cubicBezTo>
                  <a:cubicBezTo>
                    <a:pt x="12155" y="12535"/>
                    <a:pt x="12142" y="12532"/>
                    <a:pt x="12129" y="12532"/>
                  </a:cubicBezTo>
                  <a:close/>
                  <a:moveTo>
                    <a:pt x="23412" y="12907"/>
                  </a:moveTo>
                  <a:cubicBezTo>
                    <a:pt x="23364" y="12909"/>
                    <a:pt x="23326" y="12944"/>
                    <a:pt x="23324" y="12992"/>
                  </a:cubicBezTo>
                  <a:cubicBezTo>
                    <a:pt x="23324" y="13015"/>
                    <a:pt x="23324" y="13037"/>
                    <a:pt x="23324" y="13060"/>
                  </a:cubicBezTo>
                  <a:cubicBezTo>
                    <a:pt x="23324" y="13157"/>
                    <a:pt x="23327" y="13253"/>
                    <a:pt x="23335" y="13343"/>
                  </a:cubicBezTo>
                  <a:cubicBezTo>
                    <a:pt x="23338" y="13388"/>
                    <a:pt x="23377" y="13421"/>
                    <a:pt x="23420" y="13421"/>
                  </a:cubicBezTo>
                  <a:lnTo>
                    <a:pt x="23428" y="13421"/>
                  </a:lnTo>
                  <a:cubicBezTo>
                    <a:pt x="23474" y="13418"/>
                    <a:pt x="23510" y="13377"/>
                    <a:pt x="23506" y="13329"/>
                  </a:cubicBezTo>
                  <a:cubicBezTo>
                    <a:pt x="23498" y="13242"/>
                    <a:pt x="23495" y="13152"/>
                    <a:pt x="23495" y="13060"/>
                  </a:cubicBezTo>
                  <a:cubicBezTo>
                    <a:pt x="23495" y="13037"/>
                    <a:pt x="23495" y="13016"/>
                    <a:pt x="23495" y="12996"/>
                  </a:cubicBezTo>
                  <a:cubicBezTo>
                    <a:pt x="23497" y="12947"/>
                    <a:pt x="23458" y="12909"/>
                    <a:pt x="23412" y="12907"/>
                  </a:cubicBezTo>
                  <a:close/>
                  <a:moveTo>
                    <a:pt x="31056" y="13204"/>
                  </a:moveTo>
                  <a:cubicBezTo>
                    <a:pt x="31034" y="13204"/>
                    <a:pt x="31012" y="13212"/>
                    <a:pt x="30996" y="13229"/>
                  </a:cubicBezTo>
                  <a:cubicBezTo>
                    <a:pt x="30916" y="13311"/>
                    <a:pt x="30834" y="13391"/>
                    <a:pt x="30753" y="13468"/>
                  </a:cubicBezTo>
                  <a:cubicBezTo>
                    <a:pt x="30719" y="13500"/>
                    <a:pt x="30716" y="13554"/>
                    <a:pt x="30749" y="13590"/>
                  </a:cubicBezTo>
                  <a:cubicBezTo>
                    <a:pt x="30765" y="13607"/>
                    <a:pt x="30789" y="13617"/>
                    <a:pt x="30812" y="13617"/>
                  </a:cubicBezTo>
                  <a:cubicBezTo>
                    <a:pt x="30833" y="13617"/>
                    <a:pt x="30853" y="13609"/>
                    <a:pt x="30869" y="13593"/>
                  </a:cubicBezTo>
                  <a:cubicBezTo>
                    <a:pt x="30953" y="13514"/>
                    <a:pt x="31036" y="13433"/>
                    <a:pt x="31118" y="13349"/>
                  </a:cubicBezTo>
                  <a:cubicBezTo>
                    <a:pt x="31151" y="13316"/>
                    <a:pt x="31151" y="13261"/>
                    <a:pt x="31118" y="13228"/>
                  </a:cubicBezTo>
                  <a:cubicBezTo>
                    <a:pt x="31100" y="13212"/>
                    <a:pt x="31078" y="13204"/>
                    <a:pt x="31056" y="13204"/>
                  </a:cubicBezTo>
                  <a:close/>
                  <a:moveTo>
                    <a:pt x="44745" y="13240"/>
                  </a:moveTo>
                  <a:cubicBezTo>
                    <a:pt x="44736" y="13240"/>
                    <a:pt x="44726" y="13242"/>
                    <a:pt x="44716" y="13245"/>
                  </a:cubicBezTo>
                  <a:cubicBezTo>
                    <a:pt x="44673" y="13261"/>
                    <a:pt x="44649" y="13311"/>
                    <a:pt x="44665" y="13356"/>
                  </a:cubicBezTo>
                  <a:cubicBezTo>
                    <a:pt x="44703" y="13463"/>
                    <a:pt x="44740" y="13570"/>
                    <a:pt x="44777" y="13678"/>
                  </a:cubicBezTo>
                  <a:cubicBezTo>
                    <a:pt x="44790" y="13715"/>
                    <a:pt x="44823" y="13737"/>
                    <a:pt x="44859" y="13737"/>
                  </a:cubicBezTo>
                  <a:cubicBezTo>
                    <a:pt x="44868" y="13737"/>
                    <a:pt x="44878" y="13735"/>
                    <a:pt x="44886" y="13732"/>
                  </a:cubicBezTo>
                  <a:cubicBezTo>
                    <a:pt x="44931" y="13716"/>
                    <a:pt x="44955" y="13668"/>
                    <a:pt x="44940" y="13623"/>
                  </a:cubicBezTo>
                  <a:cubicBezTo>
                    <a:pt x="44902" y="13514"/>
                    <a:pt x="44865" y="13405"/>
                    <a:pt x="44827" y="13298"/>
                  </a:cubicBezTo>
                  <a:cubicBezTo>
                    <a:pt x="44814" y="13263"/>
                    <a:pt x="44781" y="13240"/>
                    <a:pt x="44745" y="13240"/>
                  </a:cubicBezTo>
                  <a:close/>
                  <a:moveTo>
                    <a:pt x="11727" y="13291"/>
                  </a:moveTo>
                  <a:cubicBezTo>
                    <a:pt x="11696" y="13291"/>
                    <a:pt x="11666" y="13308"/>
                    <a:pt x="11650" y="13337"/>
                  </a:cubicBezTo>
                  <a:cubicBezTo>
                    <a:pt x="11596" y="13437"/>
                    <a:pt x="11541" y="13537"/>
                    <a:pt x="11485" y="13638"/>
                  </a:cubicBezTo>
                  <a:cubicBezTo>
                    <a:pt x="11463" y="13678"/>
                    <a:pt x="11477" y="13731"/>
                    <a:pt x="11519" y="13755"/>
                  </a:cubicBezTo>
                  <a:cubicBezTo>
                    <a:pt x="11532" y="13761"/>
                    <a:pt x="11546" y="13764"/>
                    <a:pt x="11561" y="13764"/>
                  </a:cubicBezTo>
                  <a:cubicBezTo>
                    <a:pt x="11591" y="13764"/>
                    <a:pt x="11620" y="13750"/>
                    <a:pt x="11636" y="13721"/>
                  </a:cubicBezTo>
                  <a:cubicBezTo>
                    <a:pt x="11692" y="13620"/>
                    <a:pt x="11746" y="13519"/>
                    <a:pt x="11802" y="13418"/>
                  </a:cubicBezTo>
                  <a:cubicBezTo>
                    <a:pt x="11825" y="13377"/>
                    <a:pt x="11809" y="13324"/>
                    <a:pt x="11767" y="13301"/>
                  </a:cubicBezTo>
                  <a:cubicBezTo>
                    <a:pt x="11754" y="13294"/>
                    <a:pt x="11740" y="13291"/>
                    <a:pt x="11727" y="13291"/>
                  </a:cubicBezTo>
                  <a:close/>
                  <a:moveTo>
                    <a:pt x="30425" y="13786"/>
                  </a:moveTo>
                  <a:cubicBezTo>
                    <a:pt x="30406" y="13786"/>
                    <a:pt x="30387" y="13792"/>
                    <a:pt x="30371" y="13806"/>
                  </a:cubicBezTo>
                  <a:cubicBezTo>
                    <a:pt x="30283" y="13878"/>
                    <a:pt x="30194" y="13950"/>
                    <a:pt x="30104" y="14017"/>
                  </a:cubicBezTo>
                  <a:cubicBezTo>
                    <a:pt x="30067" y="14046"/>
                    <a:pt x="30059" y="14099"/>
                    <a:pt x="30088" y="14137"/>
                  </a:cubicBezTo>
                  <a:cubicBezTo>
                    <a:pt x="30106" y="14160"/>
                    <a:pt x="30131" y="14171"/>
                    <a:pt x="30157" y="14171"/>
                  </a:cubicBezTo>
                  <a:cubicBezTo>
                    <a:pt x="30174" y="14171"/>
                    <a:pt x="30192" y="14166"/>
                    <a:pt x="30208" y="14153"/>
                  </a:cubicBezTo>
                  <a:cubicBezTo>
                    <a:pt x="30299" y="14084"/>
                    <a:pt x="30391" y="14012"/>
                    <a:pt x="30480" y="13937"/>
                  </a:cubicBezTo>
                  <a:cubicBezTo>
                    <a:pt x="30517" y="13907"/>
                    <a:pt x="30522" y="13854"/>
                    <a:pt x="30492" y="13817"/>
                  </a:cubicBezTo>
                  <a:cubicBezTo>
                    <a:pt x="30474" y="13796"/>
                    <a:pt x="30450" y="13786"/>
                    <a:pt x="30425" y="13786"/>
                  </a:cubicBezTo>
                  <a:close/>
                  <a:moveTo>
                    <a:pt x="23514" y="13757"/>
                  </a:moveTo>
                  <a:cubicBezTo>
                    <a:pt x="23505" y="13757"/>
                    <a:pt x="23497" y="13758"/>
                    <a:pt x="23489" y="13761"/>
                  </a:cubicBezTo>
                  <a:cubicBezTo>
                    <a:pt x="23442" y="13774"/>
                    <a:pt x="23417" y="13822"/>
                    <a:pt x="23430" y="13867"/>
                  </a:cubicBezTo>
                  <a:cubicBezTo>
                    <a:pt x="23463" y="13982"/>
                    <a:pt x="23505" y="14094"/>
                    <a:pt x="23555" y="14200"/>
                  </a:cubicBezTo>
                  <a:cubicBezTo>
                    <a:pt x="23569" y="14232"/>
                    <a:pt x="23599" y="14251"/>
                    <a:pt x="23633" y="14251"/>
                  </a:cubicBezTo>
                  <a:cubicBezTo>
                    <a:pt x="23644" y="14251"/>
                    <a:pt x="23657" y="14248"/>
                    <a:pt x="23668" y="14243"/>
                  </a:cubicBezTo>
                  <a:cubicBezTo>
                    <a:pt x="23711" y="14222"/>
                    <a:pt x="23731" y="14171"/>
                    <a:pt x="23710" y="14129"/>
                  </a:cubicBezTo>
                  <a:cubicBezTo>
                    <a:pt x="23665" y="14030"/>
                    <a:pt x="23627" y="13926"/>
                    <a:pt x="23595" y="13819"/>
                  </a:cubicBezTo>
                  <a:cubicBezTo>
                    <a:pt x="23584" y="13782"/>
                    <a:pt x="23550" y="13757"/>
                    <a:pt x="23514" y="13757"/>
                  </a:cubicBezTo>
                  <a:close/>
                  <a:moveTo>
                    <a:pt x="11304" y="14040"/>
                  </a:moveTo>
                  <a:cubicBezTo>
                    <a:pt x="11275" y="14040"/>
                    <a:pt x="11246" y="14055"/>
                    <a:pt x="11231" y="14081"/>
                  </a:cubicBezTo>
                  <a:cubicBezTo>
                    <a:pt x="11171" y="14179"/>
                    <a:pt x="11112" y="14277"/>
                    <a:pt x="11051" y="14373"/>
                  </a:cubicBezTo>
                  <a:cubicBezTo>
                    <a:pt x="11026" y="14413"/>
                    <a:pt x="11037" y="14466"/>
                    <a:pt x="11077" y="14491"/>
                  </a:cubicBezTo>
                  <a:cubicBezTo>
                    <a:pt x="11091" y="14499"/>
                    <a:pt x="11107" y="14504"/>
                    <a:pt x="11123" y="14504"/>
                  </a:cubicBezTo>
                  <a:cubicBezTo>
                    <a:pt x="11152" y="14504"/>
                    <a:pt x="11179" y="14490"/>
                    <a:pt x="11195" y="14464"/>
                  </a:cubicBezTo>
                  <a:cubicBezTo>
                    <a:pt x="11258" y="14366"/>
                    <a:pt x="11319" y="14269"/>
                    <a:pt x="11378" y="14169"/>
                  </a:cubicBezTo>
                  <a:cubicBezTo>
                    <a:pt x="11402" y="14129"/>
                    <a:pt x="11389" y="14076"/>
                    <a:pt x="11348" y="14052"/>
                  </a:cubicBezTo>
                  <a:cubicBezTo>
                    <a:pt x="11334" y="14044"/>
                    <a:pt x="11319" y="14040"/>
                    <a:pt x="11304" y="14040"/>
                  </a:cubicBezTo>
                  <a:close/>
                  <a:moveTo>
                    <a:pt x="45020" y="14053"/>
                  </a:moveTo>
                  <a:cubicBezTo>
                    <a:pt x="45012" y="14053"/>
                    <a:pt x="45003" y="14054"/>
                    <a:pt x="44995" y="14057"/>
                  </a:cubicBezTo>
                  <a:cubicBezTo>
                    <a:pt x="44950" y="14072"/>
                    <a:pt x="44924" y="14120"/>
                    <a:pt x="44939" y="14166"/>
                  </a:cubicBezTo>
                  <a:cubicBezTo>
                    <a:pt x="44974" y="14273"/>
                    <a:pt x="45008" y="14382"/>
                    <a:pt x="45041" y="14491"/>
                  </a:cubicBezTo>
                  <a:cubicBezTo>
                    <a:pt x="45052" y="14528"/>
                    <a:pt x="45086" y="14552"/>
                    <a:pt x="45123" y="14552"/>
                  </a:cubicBezTo>
                  <a:cubicBezTo>
                    <a:pt x="45131" y="14552"/>
                    <a:pt x="45141" y="14552"/>
                    <a:pt x="45149" y="14549"/>
                  </a:cubicBezTo>
                  <a:cubicBezTo>
                    <a:pt x="45193" y="14534"/>
                    <a:pt x="45219" y="14486"/>
                    <a:pt x="45205" y="14442"/>
                  </a:cubicBezTo>
                  <a:cubicBezTo>
                    <a:pt x="45173" y="14333"/>
                    <a:pt x="45137" y="14222"/>
                    <a:pt x="45102" y="14113"/>
                  </a:cubicBezTo>
                  <a:cubicBezTo>
                    <a:pt x="45090" y="14077"/>
                    <a:pt x="45057" y="14053"/>
                    <a:pt x="45020" y="14053"/>
                  </a:cubicBezTo>
                  <a:close/>
                  <a:moveTo>
                    <a:pt x="29737" y="14299"/>
                  </a:moveTo>
                  <a:cubicBezTo>
                    <a:pt x="29721" y="14299"/>
                    <a:pt x="29704" y="14303"/>
                    <a:pt x="29689" y="14313"/>
                  </a:cubicBezTo>
                  <a:cubicBezTo>
                    <a:pt x="29596" y="14376"/>
                    <a:pt x="29499" y="14437"/>
                    <a:pt x="29403" y="14496"/>
                  </a:cubicBezTo>
                  <a:cubicBezTo>
                    <a:pt x="29361" y="14520"/>
                    <a:pt x="29348" y="14573"/>
                    <a:pt x="29374" y="14614"/>
                  </a:cubicBezTo>
                  <a:cubicBezTo>
                    <a:pt x="29390" y="14640"/>
                    <a:pt x="29419" y="14655"/>
                    <a:pt x="29447" y="14655"/>
                  </a:cubicBezTo>
                  <a:cubicBezTo>
                    <a:pt x="29462" y="14655"/>
                    <a:pt x="29478" y="14651"/>
                    <a:pt x="29491" y="14642"/>
                  </a:cubicBezTo>
                  <a:cubicBezTo>
                    <a:pt x="29590" y="14582"/>
                    <a:pt x="29689" y="14520"/>
                    <a:pt x="29784" y="14456"/>
                  </a:cubicBezTo>
                  <a:cubicBezTo>
                    <a:pt x="29824" y="14430"/>
                    <a:pt x="29835" y="14376"/>
                    <a:pt x="29808" y="14337"/>
                  </a:cubicBezTo>
                  <a:cubicBezTo>
                    <a:pt x="29792" y="14312"/>
                    <a:pt x="29765" y="14299"/>
                    <a:pt x="29737" y="14299"/>
                  </a:cubicBezTo>
                  <a:close/>
                  <a:moveTo>
                    <a:pt x="23900" y="14516"/>
                  </a:moveTo>
                  <a:cubicBezTo>
                    <a:pt x="23882" y="14516"/>
                    <a:pt x="23863" y="14522"/>
                    <a:pt x="23848" y="14534"/>
                  </a:cubicBezTo>
                  <a:cubicBezTo>
                    <a:pt x="23811" y="14565"/>
                    <a:pt x="23804" y="14619"/>
                    <a:pt x="23835" y="14656"/>
                  </a:cubicBezTo>
                  <a:cubicBezTo>
                    <a:pt x="23908" y="14749"/>
                    <a:pt x="23990" y="14835"/>
                    <a:pt x="24078" y="14917"/>
                  </a:cubicBezTo>
                  <a:cubicBezTo>
                    <a:pt x="24094" y="14932"/>
                    <a:pt x="24115" y="14940"/>
                    <a:pt x="24136" y="14940"/>
                  </a:cubicBezTo>
                  <a:cubicBezTo>
                    <a:pt x="24160" y="14940"/>
                    <a:pt x="24182" y="14930"/>
                    <a:pt x="24200" y="14911"/>
                  </a:cubicBezTo>
                  <a:cubicBezTo>
                    <a:pt x="24232" y="14875"/>
                    <a:pt x="24229" y="14821"/>
                    <a:pt x="24193" y="14789"/>
                  </a:cubicBezTo>
                  <a:cubicBezTo>
                    <a:pt x="24112" y="14715"/>
                    <a:pt x="24037" y="14634"/>
                    <a:pt x="23969" y="14549"/>
                  </a:cubicBezTo>
                  <a:cubicBezTo>
                    <a:pt x="23952" y="14528"/>
                    <a:pt x="23926" y="14516"/>
                    <a:pt x="23900" y="14516"/>
                  </a:cubicBezTo>
                  <a:close/>
                  <a:moveTo>
                    <a:pt x="28997" y="14737"/>
                  </a:moveTo>
                  <a:cubicBezTo>
                    <a:pt x="28984" y="14737"/>
                    <a:pt x="28970" y="14740"/>
                    <a:pt x="28957" y="14746"/>
                  </a:cubicBezTo>
                  <a:cubicBezTo>
                    <a:pt x="28857" y="14799"/>
                    <a:pt x="28754" y="14850"/>
                    <a:pt x="28653" y="14898"/>
                  </a:cubicBezTo>
                  <a:cubicBezTo>
                    <a:pt x="28610" y="14917"/>
                    <a:pt x="28592" y="14968"/>
                    <a:pt x="28612" y="15012"/>
                  </a:cubicBezTo>
                  <a:cubicBezTo>
                    <a:pt x="28628" y="15042"/>
                    <a:pt x="28658" y="15061"/>
                    <a:pt x="28690" y="15061"/>
                  </a:cubicBezTo>
                  <a:cubicBezTo>
                    <a:pt x="28703" y="15061"/>
                    <a:pt x="28714" y="15058"/>
                    <a:pt x="28727" y="15053"/>
                  </a:cubicBezTo>
                  <a:cubicBezTo>
                    <a:pt x="28829" y="15005"/>
                    <a:pt x="28935" y="14952"/>
                    <a:pt x="29037" y="14898"/>
                  </a:cubicBezTo>
                  <a:cubicBezTo>
                    <a:pt x="29079" y="14877"/>
                    <a:pt x="29097" y="14824"/>
                    <a:pt x="29074" y="14783"/>
                  </a:cubicBezTo>
                  <a:cubicBezTo>
                    <a:pt x="29059" y="14753"/>
                    <a:pt x="29028" y="14737"/>
                    <a:pt x="28997" y="14737"/>
                  </a:cubicBezTo>
                  <a:close/>
                  <a:moveTo>
                    <a:pt x="10838" y="14761"/>
                  </a:moveTo>
                  <a:cubicBezTo>
                    <a:pt x="10811" y="14761"/>
                    <a:pt x="10785" y="14773"/>
                    <a:pt x="10768" y="14797"/>
                  </a:cubicBezTo>
                  <a:cubicBezTo>
                    <a:pt x="10701" y="14892"/>
                    <a:pt x="10633" y="14984"/>
                    <a:pt x="10566" y="15072"/>
                  </a:cubicBezTo>
                  <a:cubicBezTo>
                    <a:pt x="10537" y="15109"/>
                    <a:pt x="10544" y="15164"/>
                    <a:pt x="10582" y="15193"/>
                  </a:cubicBezTo>
                  <a:cubicBezTo>
                    <a:pt x="10598" y="15204"/>
                    <a:pt x="10616" y="15210"/>
                    <a:pt x="10633" y="15210"/>
                  </a:cubicBezTo>
                  <a:cubicBezTo>
                    <a:pt x="10661" y="15210"/>
                    <a:pt x="10686" y="15199"/>
                    <a:pt x="10702" y="15177"/>
                  </a:cubicBezTo>
                  <a:cubicBezTo>
                    <a:pt x="10771" y="15087"/>
                    <a:pt x="10840" y="14992"/>
                    <a:pt x="10907" y="14896"/>
                  </a:cubicBezTo>
                  <a:cubicBezTo>
                    <a:pt x="10934" y="14858"/>
                    <a:pt x="10926" y="14803"/>
                    <a:pt x="10886" y="14776"/>
                  </a:cubicBezTo>
                  <a:cubicBezTo>
                    <a:pt x="10872" y="14766"/>
                    <a:pt x="10855" y="14761"/>
                    <a:pt x="10838" y="14761"/>
                  </a:cubicBezTo>
                  <a:close/>
                  <a:moveTo>
                    <a:pt x="45268" y="14875"/>
                  </a:moveTo>
                  <a:cubicBezTo>
                    <a:pt x="45260" y="14875"/>
                    <a:pt x="45252" y="14876"/>
                    <a:pt x="45245" y="14879"/>
                  </a:cubicBezTo>
                  <a:cubicBezTo>
                    <a:pt x="45198" y="14892"/>
                    <a:pt x="45171" y="14938"/>
                    <a:pt x="45184" y="14984"/>
                  </a:cubicBezTo>
                  <a:cubicBezTo>
                    <a:pt x="45214" y="15093"/>
                    <a:pt x="45245" y="15204"/>
                    <a:pt x="45272" y="15314"/>
                  </a:cubicBezTo>
                  <a:cubicBezTo>
                    <a:pt x="45283" y="15353"/>
                    <a:pt x="45317" y="15378"/>
                    <a:pt x="45355" y="15378"/>
                  </a:cubicBezTo>
                  <a:cubicBezTo>
                    <a:pt x="45363" y="15378"/>
                    <a:pt x="45369" y="15377"/>
                    <a:pt x="45378" y="15375"/>
                  </a:cubicBezTo>
                  <a:cubicBezTo>
                    <a:pt x="45424" y="15364"/>
                    <a:pt x="45451" y="15317"/>
                    <a:pt x="45438" y="15271"/>
                  </a:cubicBezTo>
                  <a:cubicBezTo>
                    <a:pt x="45411" y="15159"/>
                    <a:pt x="45381" y="15048"/>
                    <a:pt x="45350" y="14938"/>
                  </a:cubicBezTo>
                  <a:cubicBezTo>
                    <a:pt x="45340" y="14900"/>
                    <a:pt x="45305" y="14875"/>
                    <a:pt x="45268" y="14875"/>
                  </a:cubicBezTo>
                  <a:close/>
                  <a:moveTo>
                    <a:pt x="28216" y="15092"/>
                  </a:moveTo>
                  <a:cubicBezTo>
                    <a:pt x="28206" y="15092"/>
                    <a:pt x="28196" y="15094"/>
                    <a:pt x="28186" y="15098"/>
                  </a:cubicBezTo>
                  <a:cubicBezTo>
                    <a:pt x="28099" y="15132"/>
                    <a:pt x="28013" y="15164"/>
                    <a:pt x="27926" y="15194"/>
                  </a:cubicBezTo>
                  <a:lnTo>
                    <a:pt x="27867" y="15215"/>
                  </a:lnTo>
                  <a:cubicBezTo>
                    <a:pt x="27820" y="15229"/>
                    <a:pt x="27796" y="15279"/>
                    <a:pt x="27812" y="15324"/>
                  </a:cubicBezTo>
                  <a:cubicBezTo>
                    <a:pt x="27825" y="15359"/>
                    <a:pt x="27857" y="15382"/>
                    <a:pt x="27894" y="15382"/>
                  </a:cubicBezTo>
                  <a:cubicBezTo>
                    <a:pt x="27902" y="15382"/>
                    <a:pt x="27912" y="15380"/>
                    <a:pt x="27921" y="15378"/>
                  </a:cubicBezTo>
                  <a:lnTo>
                    <a:pt x="27982" y="15357"/>
                  </a:lnTo>
                  <a:cubicBezTo>
                    <a:pt x="28072" y="15325"/>
                    <a:pt x="28160" y="15293"/>
                    <a:pt x="28248" y="15258"/>
                  </a:cubicBezTo>
                  <a:cubicBezTo>
                    <a:pt x="28291" y="15241"/>
                    <a:pt x="28314" y="15191"/>
                    <a:pt x="28296" y="15148"/>
                  </a:cubicBezTo>
                  <a:cubicBezTo>
                    <a:pt x="28283" y="15113"/>
                    <a:pt x="28250" y="15092"/>
                    <a:pt x="28216" y="15092"/>
                  </a:cubicBezTo>
                  <a:close/>
                  <a:moveTo>
                    <a:pt x="24553" y="15068"/>
                  </a:moveTo>
                  <a:cubicBezTo>
                    <a:pt x="24523" y="15068"/>
                    <a:pt x="24494" y="15084"/>
                    <a:pt x="24478" y="15111"/>
                  </a:cubicBezTo>
                  <a:cubicBezTo>
                    <a:pt x="24454" y="15153"/>
                    <a:pt x="24469" y="15205"/>
                    <a:pt x="24511" y="15229"/>
                  </a:cubicBezTo>
                  <a:cubicBezTo>
                    <a:pt x="24610" y="15285"/>
                    <a:pt x="24717" y="15338"/>
                    <a:pt x="24829" y="15385"/>
                  </a:cubicBezTo>
                  <a:cubicBezTo>
                    <a:pt x="24839" y="15388"/>
                    <a:pt x="24850" y="15391"/>
                    <a:pt x="24861" y="15391"/>
                  </a:cubicBezTo>
                  <a:cubicBezTo>
                    <a:pt x="24895" y="15391"/>
                    <a:pt x="24927" y="15370"/>
                    <a:pt x="24941" y="15337"/>
                  </a:cubicBezTo>
                  <a:cubicBezTo>
                    <a:pt x="24959" y="15293"/>
                    <a:pt x="24938" y="15244"/>
                    <a:pt x="24895" y="15225"/>
                  </a:cubicBezTo>
                  <a:cubicBezTo>
                    <a:pt x="24789" y="15181"/>
                    <a:pt x="24688" y="15133"/>
                    <a:pt x="24595" y="15079"/>
                  </a:cubicBezTo>
                  <a:cubicBezTo>
                    <a:pt x="24582" y="15072"/>
                    <a:pt x="24568" y="15068"/>
                    <a:pt x="24553" y="15068"/>
                  </a:cubicBezTo>
                  <a:close/>
                  <a:moveTo>
                    <a:pt x="27398" y="15349"/>
                  </a:moveTo>
                  <a:cubicBezTo>
                    <a:pt x="27392" y="15349"/>
                    <a:pt x="27385" y="15350"/>
                    <a:pt x="27379" y="15351"/>
                  </a:cubicBezTo>
                  <a:cubicBezTo>
                    <a:pt x="27270" y="15375"/>
                    <a:pt x="27158" y="15398"/>
                    <a:pt x="27047" y="15415"/>
                  </a:cubicBezTo>
                  <a:cubicBezTo>
                    <a:pt x="26999" y="15422"/>
                    <a:pt x="26969" y="15466"/>
                    <a:pt x="26975" y="15513"/>
                  </a:cubicBezTo>
                  <a:cubicBezTo>
                    <a:pt x="26981" y="15556"/>
                    <a:pt x="27018" y="15585"/>
                    <a:pt x="27060" y="15585"/>
                  </a:cubicBezTo>
                  <a:lnTo>
                    <a:pt x="27073" y="15585"/>
                  </a:lnTo>
                  <a:cubicBezTo>
                    <a:pt x="27188" y="15566"/>
                    <a:pt x="27303" y="15543"/>
                    <a:pt x="27417" y="15519"/>
                  </a:cubicBezTo>
                  <a:cubicBezTo>
                    <a:pt x="27463" y="15508"/>
                    <a:pt x="27492" y="15462"/>
                    <a:pt x="27481" y="15415"/>
                  </a:cubicBezTo>
                  <a:cubicBezTo>
                    <a:pt x="27473" y="15377"/>
                    <a:pt x="27437" y="15349"/>
                    <a:pt x="27398" y="15349"/>
                  </a:cubicBezTo>
                  <a:close/>
                  <a:moveTo>
                    <a:pt x="25352" y="15374"/>
                  </a:moveTo>
                  <a:cubicBezTo>
                    <a:pt x="25313" y="15374"/>
                    <a:pt x="25278" y="15401"/>
                    <a:pt x="25268" y="15441"/>
                  </a:cubicBezTo>
                  <a:cubicBezTo>
                    <a:pt x="25257" y="15487"/>
                    <a:pt x="25286" y="15534"/>
                    <a:pt x="25332" y="15543"/>
                  </a:cubicBezTo>
                  <a:cubicBezTo>
                    <a:pt x="25444" y="15570"/>
                    <a:pt x="25561" y="15591"/>
                    <a:pt x="25678" y="15607"/>
                  </a:cubicBezTo>
                  <a:cubicBezTo>
                    <a:pt x="25683" y="15609"/>
                    <a:pt x="25686" y="15609"/>
                    <a:pt x="25691" y="15609"/>
                  </a:cubicBezTo>
                  <a:cubicBezTo>
                    <a:pt x="25732" y="15609"/>
                    <a:pt x="25769" y="15577"/>
                    <a:pt x="25776" y="15534"/>
                  </a:cubicBezTo>
                  <a:cubicBezTo>
                    <a:pt x="25782" y="15487"/>
                    <a:pt x="25748" y="15444"/>
                    <a:pt x="25702" y="15438"/>
                  </a:cubicBezTo>
                  <a:cubicBezTo>
                    <a:pt x="25588" y="15422"/>
                    <a:pt x="25478" y="15401"/>
                    <a:pt x="25372" y="15377"/>
                  </a:cubicBezTo>
                  <a:cubicBezTo>
                    <a:pt x="25365" y="15375"/>
                    <a:pt x="25358" y="15374"/>
                    <a:pt x="25352" y="15374"/>
                  </a:cubicBezTo>
                  <a:close/>
                  <a:moveTo>
                    <a:pt x="26549" y="15469"/>
                  </a:moveTo>
                  <a:cubicBezTo>
                    <a:pt x="26547" y="15469"/>
                    <a:pt x="26545" y="15469"/>
                    <a:pt x="26543" y="15470"/>
                  </a:cubicBezTo>
                  <a:cubicBezTo>
                    <a:pt x="26456" y="15474"/>
                    <a:pt x="26370" y="15476"/>
                    <a:pt x="26285" y="15476"/>
                  </a:cubicBezTo>
                  <a:lnTo>
                    <a:pt x="26205" y="15476"/>
                  </a:lnTo>
                  <a:cubicBezTo>
                    <a:pt x="26157" y="15476"/>
                    <a:pt x="26118" y="15513"/>
                    <a:pt x="26118" y="15559"/>
                  </a:cubicBezTo>
                  <a:cubicBezTo>
                    <a:pt x="26117" y="15607"/>
                    <a:pt x="26155" y="15646"/>
                    <a:pt x="26203" y="15647"/>
                  </a:cubicBezTo>
                  <a:lnTo>
                    <a:pt x="26285" y="15647"/>
                  </a:lnTo>
                  <a:cubicBezTo>
                    <a:pt x="26373" y="15647"/>
                    <a:pt x="26463" y="15646"/>
                    <a:pt x="26552" y="15641"/>
                  </a:cubicBezTo>
                  <a:cubicBezTo>
                    <a:pt x="26600" y="15638"/>
                    <a:pt x="26635" y="15598"/>
                    <a:pt x="26634" y="15550"/>
                  </a:cubicBezTo>
                  <a:cubicBezTo>
                    <a:pt x="26631" y="15505"/>
                    <a:pt x="26595" y="15469"/>
                    <a:pt x="26549" y="15469"/>
                  </a:cubicBezTo>
                  <a:close/>
                  <a:moveTo>
                    <a:pt x="3232" y="15436"/>
                  </a:moveTo>
                  <a:cubicBezTo>
                    <a:pt x="3188" y="15436"/>
                    <a:pt x="3149" y="15468"/>
                    <a:pt x="3146" y="15514"/>
                  </a:cubicBezTo>
                  <a:cubicBezTo>
                    <a:pt x="3141" y="15561"/>
                    <a:pt x="3176" y="15602"/>
                    <a:pt x="3224" y="15607"/>
                  </a:cubicBezTo>
                  <a:cubicBezTo>
                    <a:pt x="3333" y="15615"/>
                    <a:pt x="3440" y="15635"/>
                    <a:pt x="3544" y="15665"/>
                  </a:cubicBezTo>
                  <a:cubicBezTo>
                    <a:pt x="3552" y="15668"/>
                    <a:pt x="3560" y="15670"/>
                    <a:pt x="3568" y="15670"/>
                  </a:cubicBezTo>
                  <a:cubicBezTo>
                    <a:pt x="3605" y="15670"/>
                    <a:pt x="3640" y="15644"/>
                    <a:pt x="3650" y="15607"/>
                  </a:cubicBezTo>
                  <a:cubicBezTo>
                    <a:pt x="3664" y="15562"/>
                    <a:pt x="3637" y="15514"/>
                    <a:pt x="3592" y="15500"/>
                  </a:cubicBezTo>
                  <a:cubicBezTo>
                    <a:pt x="3479" y="15466"/>
                    <a:pt x="3359" y="15446"/>
                    <a:pt x="3238" y="15436"/>
                  </a:cubicBezTo>
                  <a:cubicBezTo>
                    <a:pt x="3236" y="15436"/>
                    <a:pt x="3234" y="15436"/>
                    <a:pt x="3232" y="15436"/>
                  </a:cubicBezTo>
                  <a:close/>
                  <a:moveTo>
                    <a:pt x="2719" y="15466"/>
                  </a:moveTo>
                  <a:cubicBezTo>
                    <a:pt x="2714" y="15466"/>
                    <a:pt x="2708" y="15467"/>
                    <a:pt x="2702" y="15468"/>
                  </a:cubicBezTo>
                  <a:cubicBezTo>
                    <a:pt x="2587" y="15490"/>
                    <a:pt x="2471" y="15522"/>
                    <a:pt x="2358" y="15566"/>
                  </a:cubicBezTo>
                  <a:cubicBezTo>
                    <a:pt x="2313" y="15582"/>
                    <a:pt x="2290" y="15631"/>
                    <a:pt x="2308" y="15676"/>
                  </a:cubicBezTo>
                  <a:cubicBezTo>
                    <a:pt x="2321" y="15710"/>
                    <a:pt x="2353" y="15732"/>
                    <a:pt x="2388" y="15732"/>
                  </a:cubicBezTo>
                  <a:cubicBezTo>
                    <a:pt x="2398" y="15732"/>
                    <a:pt x="2407" y="15731"/>
                    <a:pt x="2417" y="15726"/>
                  </a:cubicBezTo>
                  <a:cubicBezTo>
                    <a:pt x="2523" y="15687"/>
                    <a:pt x="2628" y="15657"/>
                    <a:pt x="2734" y="15636"/>
                  </a:cubicBezTo>
                  <a:cubicBezTo>
                    <a:pt x="2780" y="15627"/>
                    <a:pt x="2811" y="15582"/>
                    <a:pt x="2803" y="15535"/>
                  </a:cubicBezTo>
                  <a:cubicBezTo>
                    <a:pt x="2794" y="15495"/>
                    <a:pt x="2759" y="15466"/>
                    <a:pt x="2719" y="15466"/>
                  </a:cubicBezTo>
                  <a:close/>
                  <a:moveTo>
                    <a:pt x="10308" y="15438"/>
                  </a:moveTo>
                  <a:cubicBezTo>
                    <a:pt x="10284" y="15438"/>
                    <a:pt x="10261" y="15447"/>
                    <a:pt x="10244" y="15466"/>
                  </a:cubicBezTo>
                  <a:cubicBezTo>
                    <a:pt x="10171" y="15550"/>
                    <a:pt x="10095" y="15631"/>
                    <a:pt x="10020" y="15710"/>
                  </a:cubicBezTo>
                  <a:lnTo>
                    <a:pt x="10014" y="15716"/>
                  </a:lnTo>
                  <a:cubicBezTo>
                    <a:pt x="9980" y="15750"/>
                    <a:pt x="9982" y="15804"/>
                    <a:pt x="10015" y="15838"/>
                  </a:cubicBezTo>
                  <a:cubicBezTo>
                    <a:pt x="10033" y="15854"/>
                    <a:pt x="10054" y="15862"/>
                    <a:pt x="10076" y="15862"/>
                  </a:cubicBezTo>
                  <a:cubicBezTo>
                    <a:pt x="10099" y="15862"/>
                    <a:pt x="10121" y="15852"/>
                    <a:pt x="10137" y="15835"/>
                  </a:cubicBezTo>
                  <a:lnTo>
                    <a:pt x="10143" y="15828"/>
                  </a:lnTo>
                  <a:cubicBezTo>
                    <a:pt x="10220" y="15750"/>
                    <a:pt x="10297" y="15665"/>
                    <a:pt x="10372" y="15580"/>
                  </a:cubicBezTo>
                  <a:cubicBezTo>
                    <a:pt x="10404" y="15543"/>
                    <a:pt x="10401" y="15489"/>
                    <a:pt x="10364" y="15458"/>
                  </a:cubicBezTo>
                  <a:cubicBezTo>
                    <a:pt x="10348" y="15444"/>
                    <a:pt x="10328" y="15438"/>
                    <a:pt x="10308" y="15438"/>
                  </a:cubicBezTo>
                  <a:close/>
                  <a:moveTo>
                    <a:pt x="4037" y="15709"/>
                  </a:moveTo>
                  <a:cubicBezTo>
                    <a:pt x="4008" y="15709"/>
                    <a:pt x="3979" y="15723"/>
                    <a:pt x="3962" y="15750"/>
                  </a:cubicBezTo>
                  <a:cubicBezTo>
                    <a:pt x="3938" y="15791"/>
                    <a:pt x="3951" y="15844"/>
                    <a:pt x="3991" y="15868"/>
                  </a:cubicBezTo>
                  <a:cubicBezTo>
                    <a:pt x="4079" y="15921"/>
                    <a:pt x="4169" y="15984"/>
                    <a:pt x="4266" y="16059"/>
                  </a:cubicBezTo>
                  <a:cubicBezTo>
                    <a:pt x="4282" y="16070"/>
                    <a:pt x="4300" y="16076"/>
                    <a:pt x="4319" y="16076"/>
                  </a:cubicBezTo>
                  <a:cubicBezTo>
                    <a:pt x="4345" y="16076"/>
                    <a:pt x="4371" y="16065"/>
                    <a:pt x="4387" y="16043"/>
                  </a:cubicBezTo>
                  <a:cubicBezTo>
                    <a:pt x="4415" y="16004"/>
                    <a:pt x="4409" y="15950"/>
                    <a:pt x="4371" y="15921"/>
                  </a:cubicBezTo>
                  <a:cubicBezTo>
                    <a:pt x="4268" y="15843"/>
                    <a:pt x="4174" y="15777"/>
                    <a:pt x="4081" y="15721"/>
                  </a:cubicBezTo>
                  <a:cubicBezTo>
                    <a:pt x="4067" y="15713"/>
                    <a:pt x="4052" y="15709"/>
                    <a:pt x="4037" y="15709"/>
                  </a:cubicBezTo>
                  <a:close/>
                  <a:moveTo>
                    <a:pt x="1927" y="15789"/>
                  </a:moveTo>
                  <a:cubicBezTo>
                    <a:pt x="1911" y="15789"/>
                    <a:pt x="1895" y="15793"/>
                    <a:pt x="1880" y="15801"/>
                  </a:cubicBezTo>
                  <a:cubicBezTo>
                    <a:pt x="1783" y="15864"/>
                    <a:pt x="1687" y="15932"/>
                    <a:pt x="1594" y="16008"/>
                  </a:cubicBezTo>
                  <a:cubicBezTo>
                    <a:pt x="1557" y="16038"/>
                    <a:pt x="1552" y="16093"/>
                    <a:pt x="1581" y="16129"/>
                  </a:cubicBezTo>
                  <a:cubicBezTo>
                    <a:pt x="1599" y="16150"/>
                    <a:pt x="1623" y="16160"/>
                    <a:pt x="1648" y="16160"/>
                  </a:cubicBezTo>
                  <a:cubicBezTo>
                    <a:pt x="1667" y="16160"/>
                    <a:pt x="1687" y="16155"/>
                    <a:pt x="1703" y="16141"/>
                  </a:cubicBezTo>
                  <a:cubicBezTo>
                    <a:pt x="1789" y="16070"/>
                    <a:pt x="1880" y="16004"/>
                    <a:pt x="1973" y="15947"/>
                  </a:cubicBezTo>
                  <a:cubicBezTo>
                    <a:pt x="2013" y="15921"/>
                    <a:pt x="2025" y="15868"/>
                    <a:pt x="1999" y="15828"/>
                  </a:cubicBezTo>
                  <a:cubicBezTo>
                    <a:pt x="1983" y="15802"/>
                    <a:pt x="1956" y="15789"/>
                    <a:pt x="1927" y="15789"/>
                  </a:cubicBezTo>
                  <a:close/>
                  <a:moveTo>
                    <a:pt x="45476" y="15706"/>
                  </a:moveTo>
                  <a:cubicBezTo>
                    <a:pt x="45470" y="15706"/>
                    <a:pt x="45464" y="15707"/>
                    <a:pt x="45458" y="15708"/>
                  </a:cubicBezTo>
                  <a:cubicBezTo>
                    <a:pt x="45411" y="15719"/>
                    <a:pt x="45382" y="15766"/>
                    <a:pt x="45392" y="15812"/>
                  </a:cubicBezTo>
                  <a:cubicBezTo>
                    <a:pt x="45418" y="15923"/>
                    <a:pt x="45442" y="16033"/>
                    <a:pt x="45464" y="16145"/>
                  </a:cubicBezTo>
                  <a:cubicBezTo>
                    <a:pt x="45472" y="16185"/>
                    <a:pt x="45507" y="16214"/>
                    <a:pt x="45547" y="16214"/>
                  </a:cubicBezTo>
                  <a:cubicBezTo>
                    <a:pt x="45554" y="16214"/>
                    <a:pt x="45558" y="16214"/>
                    <a:pt x="45565" y="16213"/>
                  </a:cubicBezTo>
                  <a:cubicBezTo>
                    <a:pt x="45611" y="16203"/>
                    <a:pt x="45642" y="16158"/>
                    <a:pt x="45632" y="16112"/>
                  </a:cubicBezTo>
                  <a:cubicBezTo>
                    <a:pt x="45610" y="15998"/>
                    <a:pt x="45586" y="15886"/>
                    <a:pt x="45560" y="15774"/>
                  </a:cubicBezTo>
                  <a:cubicBezTo>
                    <a:pt x="45552" y="15733"/>
                    <a:pt x="45515" y="15706"/>
                    <a:pt x="45476" y="15706"/>
                  </a:cubicBezTo>
                  <a:close/>
                  <a:moveTo>
                    <a:pt x="9698" y="16040"/>
                  </a:moveTo>
                  <a:cubicBezTo>
                    <a:pt x="9678" y="16040"/>
                    <a:pt x="9659" y="16047"/>
                    <a:pt x="9642" y="16060"/>
                  </a:cubicBezTo>
                  <a:cubicBezTo>
                    <a:pt x="9557" y="16131"/>
                    <a:pt x="9468" y="16201"/>
                    <a:pt x="9376" y="16267"/>
                  </a:cubicBezTo>
                  <a:cubicBezTo>
                    <a:pt x="9338" y="16296"/>
                    <a:pt x="9328" y="16349"/>
                    <a:pt x="9357" y="16387"/>
                  </a:cubicBezTo>
                  <a:cubicBezTo>
                    <a:pt x="9373" y="16411"/>
                    <a:pt x="9400" y="16422"/>
                    <a:pt x="9426" y="16422"/>
                  </a:cubicBezTo>
                  <a:cubicBezTo>
                    <a:pt x="9444" y="16422"/>
                    <a:pt x="9461" y="16418"/>
                    <a:pt x="9477" y="16406"/>
                  </a:cubicBezTo>
                  <a:cubicBezTo>
                    <a:pt x="9572" y="16338"/>
                    <a:pt x="9665" y="16265"/>
                    <a:pt x="9753" y="16192"/>
                  </a:cubicBezTo>
                  <a:cubicBezTo>
                    <a:pt x="9789" y="16161"/>
                    <a:pt x="9794" y="16107"/>
                    <a:pt x="9764" y="16070"/>
                  </a:cubicBezTo>
                  <a:cubicBezTo>
                    <a:pt x="9747" y="16051"/>
                    <a:pt x="9723" y="16040"/>
                    <a:pt x="9698" y="16040"/>
                  </a:cubicBezTo>
                  <a:close/>
                  <a:moveTo>
                    <a:pt x="4716" y="16233"/>
                  </a:moveTo>
                  <a:cubicBezTo>
                    <a:pt x="4692" y="16233"/>
                    <a:pt x="4668" y="16243"/>
                    <a:pt x="4651" y="16262"/>
                  </a:cubicBezTo>
                  <a:cubicBezTo>
                    <a:pt x="4620" y="16299"/>
                    <a:pt x="4624" y="16354"/>
                    <a:pt x="4660" y="16384"/>
                  </a:cubicBezTo>
                  <a:cubicBezTo>
                    <a:pt x="4748" y="16459"/>
                    <a:pt x="4835" y="16534"/>
                    <a:pt x="4925" y="16607"/>
                  </a:cubicBezTo>
                  <a:cubicBezTo>
                    <a:pt x="4941" y="16619"/>
                    <a:pt x="4960" y="16626"/>
                    <a:pt x="4979" y="16626"/>
                  </a:cubicBezTo>
                  <a:cubicBezTo>
                    <a:pt x="5005" y="16626"/>
                    <a:pt x="5029" y="16615"/>
                    <a:pt x="5046" y="16594"/>
                  </a:cubicBezTo>
                  <a:cubicBezTo>
                    <a:pt x="5075" y="16557"/>
                    <a:pt x="5070" y="16502"/>
                    <a:pt x="5033" y="16474"/>
                  </a:cubicBezTo>
                  <a:cubicBezTo>
                    <a:pt x="4945" y="16402"/>
                    <a:pt x="4859" y="16328"/>
                    <a:pt x="4772" y="16253"/>
                  </a:cubicBezTo>
                  <a:cubicBezTo>
                    <a:pt x="4756" y="16239"/>
                    <a:pt x="4736" y="16233"/>
                    <a:pt x="4716" y="16233"/>
                  </a:cubicBezTo>
                  <a:close/>
                  <a:moveTo>
                    <a:pt x="1281" y="16349"/>
                  </a:moveTo>
                  <a:cubicBezTo>
                    <a:pt x="1256" y="16349"/>
                    <a:pt x="1232" y="16360"/>
                    <a:pt x="1214" y="16379"/>
                  </a:cubicBezTo>
                  <a:cubicBezTo>
                    <a:pt x="1137" y="16470"/>
                    <a:pt x="1067" y="16566"/>
                    <a:pt x="1003" y="16663"/>
                  </a:cubicBezTo>
                  <a:cubicBezTo>
                    <a:pt x="977" y="16703"/>
                    <a:pt x="989" y="16755"/>
                    <a:pt x="1027" y="16783"/>
                  </a:cubicBezTo>
                  <a:cubicBezTo>
                    <a:pt x="1041" y="16792"/>
                    <a:pt x="1059" y="16795"/>
                    <a:pt x="1075" y="16795"/>
                  </a:cubicBezTo>
                  <a:cubicBezTo>
                    <a:pt x="1102" y="16795"/>
                    <a:pt x="1129" y="16783"/>
                    <a:pt x="1147" y="16757"/>
                  </a:cubicBezTo>
                  <a:cubicBezTo>
                    <a:pt x="1206" y="16666"/>
                    <a:pt x="1274" y="16576"/>
                    <a:pt x="1346" y="16491"/>
                  </a:cubicBezTo>
                  <a:cubicBezTo>
                    <a:pt x="1376" y="16454"/>
                    <a:pt x="1373" y="16400"/>
                    <a:pt x="1336" y="16370"/>
                  </a:cubicBezTo>
                  <a:cubicBezTo>
                    <a:pt x="1320" y="16356"/>
                    <a:pt x="1300" y="16349"/>
                    <a:pt x="1281" y="16349"/>
                  </a:cubicBezTo>
                  <a:close/>
                  <a:moveTo>
                    <a:pt x="8994" y="16532"/>
                  </a:moveTo>
                  <a:cubicBezTo>
                    <a:pt x="8980" y="16532"/>
                    <a:pt x="8965" y="16536"/>
                    <a:pt x="8952" y="16544"/>
                  </a:cubicBezTo>
                  <a:cubicBezTo>
                    <a:pt x="8854" y="16600"/>
                    <a:pt x="8753" y="16655"/>
                    <a:pt x="8654" y="16704"/>
                  </a:cubicBezTo>
                  <a:cubicBezTo>
                    <a:pt x="8611" y="16725"/>
                    <a:pt x="8593" y="16776"/>
                    <a:pt x="8616" y="16820"/>
                  </a:cubicBezTo>
                  <a:cubicBezTo>
                    <a:pt x="8630" y="16850"/>
                    <a:pt x="8661" y="16868"/>
                    <a:pt x="8693" y="16868"/>
                  </a:cubicBezTo>
                  <a:cubicBezTo>
                    <a:pt x="8705" y="16868"/>
                    <a:pt x="8718" y="16864"/>
                    <a:pt x="8729" y="16858"/>
                  </a:cubicBezTo>
                  <a:cubicBezTo>
                    <a:pt x="8833" y="16807"/>
                    <a:pt x="8938" y="16751"/>
                    <a:pt x="9038" y="16693"/>
                  </a:cubicBezTo>
                  <a:cubicBezTo>
                    <a:pt x="9078" y="16669"/>
                    <a:pt x="9093" y="16616"/>
                    <a:pt x="9069" y="16575"/>
                  </a:cubicBezTo>
                  <a:cubicBezTo>
                    <a:pt x="9053" y="16548"/>
                    <a:pt x="9024" y="16532"/>
                    <a:pt x="8994" y="16532"/>
                  </a:cubicBezTo>
                  <a:close/>
                  <a:moveTo>
                    <a:pt x="45640" y="16549"/>
                  </a:moveTo>
                  <a:cubicBezTo>
                    <a:pt x="45636" y="16549"/>
                    <a:pt x="45631" y="16550"/>
                    <a:pt x="45626" y="16550"/>
                  </a:cubicBezTo>
                  <a:cubicBezTo>
                    <a:pt x="45579" y="16558"/>
                    <a:pt x="45547" y="16602"/>
                    <a:pt x="45554" y="16648"/>
                  </a:cubicBezTo>
                  <a:cubicBezTo>
                    <a:pt x="45573" y="16760"/>
                    <a:pt x="45589" y="16874"/>
                    <a:pt x="45605" y="16986"/>
                  </a:cubicBezTo>
                  <a:cubicBezTo>
                    <a:pt x="45610" y="17029"/>
                    <a:pt x="45647" y="17061"/>
                    <a:pt x="45690" y="17061"/>
                  </a:cubicBezTo>
                  <a:cubicBezTo>
                    <a:pt x="45693" y="17061"/>
                    <a:pt x="45698" y="17061"/>
                    <a:pt x="45701" y="17060"/>
                  </a:cubicBezTo>
                  <a:cubicBezTo>
                    <a:pt x="45747" y="17053"/>
                    <a:pt x="45781" y="17010"/>
                    <a:pt x="45775" y="16964"/>
                  </a:cubicBezTo>
                  <a:cubicBezTo>
                    <a:pt x="45759" y="16848"/>
                    <a:pt x="45743" y="16735"/>
                    <a:pt x="45723" y="16621"/>
                  </a:cubicBezTo>
                  <a:cubicBezTo>
                    <a:pt x="45718" y="16579"/>
                    <a:pt x="45682" y="16549"/>
                    <a:pt x="45640" y="16549"/>
                  </a:cubicBezTo>
                  <a:close/>
                  <a:moveTo>
                    <a:pt x="5398" y="16753"/>
                  </a:moveTo>
                  <a:cubicBezTo>
                    <a:pt x="5369" y="16753"/>
                    <a:pt x="5341" y="16768"/>
                    <a:pt x="5325" y="16795"/>
                  </a:cubicBezTo>
                  <a:cubicBezTo>
                    <a:pt x="5299" y="16836"/>
                    <a:pt x="5314" y="16888"/>
                    <a:pt x="5354" y="16912"/>
                  </a:cubicBezTo>
                  <a:cubicBezTo>
                    <a:pt x="5455" y="16973"/>
                    <a:pt x="5560" y="17028"/>
                    <a:pt x="5669" y="17076"/>
                  </a:cubicBezTo>
                  <a:cubicBezTo>
                    <a:pt x="5680" y="17081"/>
                    <a:pt x="5692" y="17082"/>
                    <a:pt x="5703" y="17082"/>
                  </a:cubicBezTo>
                  <a:cubicBezTo>
                    <a:pt x="5736" y="17082"/>
                    <a:pt x="5767" y="17063"/>
                    <a:pt x="5781" y="17031"/>
                  </a:cubicBezTo>
                  <a:cubicBezTo>
                    <a:pt x="5801" y="16988"/>
                    <a:pt x="5781" y="16938"/>
                    <a:pt x="5738" y="16919"/>
                  </a:cubicBezTo>
                  <a:cubicBezTo>
                    <a:pt x="5636" y="16874"/>
                    <a:pt x="5536" y="16823"/>
                    <a:pt x="5442" y="16765"/>
                  </a:cubicBezTo>
                  <a:cubicBezTo>
                    <a:pt x="5428" y="16757"/>
                    <a:pt x="5413" y="16753"/>
                    <a:pt x="5398" y="16753"/>
                  </a:cubicBezTo>
                  <a:close/>
                  <a:moveTo>
                    <a:pt x="8218" y="16898"/>
                  </a:moveTo>
                  <a:cubicBezTo>
                    <a:pt x="8208" y="16898"/>
                    <a:pt x="8199" y="16899"/>
                    <a:pt x="8190" y="16903"/>
                  </a:cubicBezTo>
                  <a:cubicBezTo>
                    <a:pt x="8082" y="16943"/>
                    <a:pt x="7975" y="16976"/>
                    <a:pt x="7868" y="17007"/>
                  </a:cubicBezTo>
                  <a:cubicBezTo>
                    <a:pt x="7823" y="17020"/>
                    <a:pt x="7796" y="17068"/>
                    <a:pt x="7809" y="17113"/>
                  </a:cubicBezTo>
                  <a:cubicBezTo>
                    <a:pt x="7820" y="17151"/>
                    <a:pt x="7853" y="17177"/>
                    <a:pt x="7892" y="17177"/>
                  </a:cubicBezTo>
                  <a:cubicBezTo>
                    <a:pt x="7898" y="17177"/>
                    <a:pt x="7906" y="17175"/>
                    <a:pt x="7914" y="17172"/>
                  </a:cubicBezTo>
                  <a:cubicBezTo>
                    <a:pt x="8026" y="17141"/>
                    <a:pt x="8138" y="17105"/>
                    <a:pt x="8247" y="17065"/>
                  </a:cubicBezTo>
                  <a:cubicBezTo>
                    <a:pt x="8292" y="17048"/>
                    <a:pt x="8315" y="16999"/>
                    <a:pt x="8299" y="16956"/>
                  </a:cubicBezTo>
                  <a:cubicBezTo>
                    <a:pt x="8286" y="16920"/>
                    <a:pt x="8252" y="16898"/>
                    <a:pt x="8218" y="16898"/>
                  </a:cubicBezTo>
                  <a:close/>
                  <a:moveTo>
                    <a:pt x="6193" y="17072"/>
                  </a:moveTo>
                  <a:cubicBezTo>
                    <a:pt x="6154" y="17072"/>
                    <a:pt x="6118" y="17099"/>
                    <a:pt x="6108" y="17140"/>
                  </a:cubicBezTo>
                  <a:cubicBezTo>
                    <a:pt x="6097" y="17185"/>
                    <a:pt x="6126" y="17231"/>
                    <a:pt x="6172" y="17242"/>
                  </a:cubicBezTo>
                  <a:cubicBezTo>
                    <a:pt x="6286" y="17268"/>
                    <a:pt x="6403" y="17289"/>
                    <a:pt x="6521" y="17302"/>
                  </a:cubicBezTo>
                  <a:lnTo>
                    <a:pt x="6531" y="17302"/>
                  </a:lnTo>
                  <a:cubicBezTo>
                    <a:pt x="6574" y="17302"/>
                    <a:pt x="6611" y="17269"/>
                    <a:pt x="6616" y="17225"/>
                  </a:cubicBezTo>
                  <a:cubicBezTo>
                    <a:pt x="6620" y="17178"/>
                    <a:pt x="6587" y="17135"/>
                    <a:pt x="6540" y="17130"/>
                  </a:cubicBezTo>
                  <a:cubicBezTo>
                    <a:pt x="6428" y="17117"/>
                    <a:pt x="6318" y="17100"/>
                    <a:pt x="6210" y="17074"/>
                  </a:cubicBezTo>
                  <a:cubicBezTo>
                    <a:pt x="6205" y="17073"/>
                    <a:pt x="6199" y="17072"/>
                    <a:pt x="6193" y="17072"/>
                  </a:cubicBezTo>
                  <a:close/>
                  <a:moveTo>
                    <a:pt x="7388" y="17111"/>
                  </a:moveTo>
                  <a:cubicBezTo>
                    <a:pt x="7384" y="17111"/>
                    <a:pt x="7379" y="17112"/>
                    <a:pt x="7375" y="17113"/>
                  </a:cubicBezTo>
                  <a:cubicBezTo>
                    <a:pt x="7263" y="17129"/>
                    <a:pt x="7150" y="17140"/>
                    <a:pt x="7042" y="17145"/>
                  </a:cubicBezTo>
                  <a:cubicBezTo>
                    <a:pt x="6994" y="17148"/>
                    <a:pt x="6957" y="17188"/>
                    <a:pt x="6960" y="17234"/>
                  </a:cubicBezTo>
                  <a:cubicBezTo>
                    <a:pt x="6962" y="17281"/>
                    <a:pt x="7000" y="17316"/>
                    <a:pt x="7045" y="17316"/>
                  </a:cubicBezTo>
                  <a:lnTo>
                    <a:pt x="7050" y="17316"/>
                  </a:lnTo>
                  <a:cubicBezTo>
                    <a:pt x="7165" y="17311"/>
                    <a:pt x="7282" y="17300"/>
                    <a:pt x="7400" y="17282"/>
                  </a:cubicBezTo>
                  <a:cubicBezTo>
                    <a:pt x="7447" y="17276"/>
                    <a:pt x="7479" y="17231"/>
                    <a:pt x="7472" y="17185"/>
                  </a:cubicBezTo>
                  <a:cubicBezTo>
                    <a:pt x="7467" y="17143"/>
                    <a:pt x="7430" y="17111"/>
                    <a:pt x="7388" y="17111"/>
                  </a:cubicBezTo>
                  <a:close/>
                  <a:moveTo>
                    <a:pt x="826" y="17074"/>
                  </a:moveTo>
                  <a:cubicBezTo>
                    <a:pt x="793" y="17074"/>
                    <a:pt x="762" y="17092"/>
                    <a:pt x="747" y="17124"/>
                  </a:cubicBezTo>
                  <a:cubicBezTo>
                    <a:pt x="699" y="17226"/>
                    <a:pt x="654" y="17335"/>
                    <a:pt x="612" y="17447"/>
                  </a:cubicBezTo>
                  <a:cubicBezTo>
                    <a:pt x="595" y="17492"/>
                    <a:pt x="619" y="17542"/>
                    <a:pt x="662" y="17558"/>
                  </a:cubicBezTo>
                  <a:cubicBezTo>
                    <a:pt x="671" y="17561"/>
                    <a:pt x="683" y="17563"/>
                    <a:pt x="692" y="17563"/>
                  </a:cubicBezTo>
                  <a:cubicBezTo>
                    <a:pt x="728" y="17563"/>
                    <a:pt x="760" y="17542"/>
                    <a:pt x="772" y="17508"/>
                  </a:cubicBezTo>
                  <a:cubicBezTo>
                    <a:pt x="812" y="17401"/>
                    <a:pt x="857" y="17295"/>
                    <a:pt x="904" y="17197"/>
                  </a:cubicBezTo>
                  <a:cubicBezTo>
                    <a:pt x="923" y="17154"/>
                    <a:pt x="905" y="17103"/>
                    <a:pt x="862" y="17082"/>
                  </a:cubicBezTo>
                  <a:cubicBezTo>
                    <a:pt x="850" y="17077"/>
                    <a:pt x="838" y="17074"/>
                    <a:pt x="826" y="17074"/>
                  </a:cubicBezTo>
                  <a:close/>
                  <a:moveTo>
                    <a:pt x="45748" y="17400"/>
                  </a:moveTo>
                  <a:cubicBezTo>
                    <a:pt x="45745" y="17400"/>
                    <a:pt x="45742" y="17400"/>
                    <a:pt x="45739" y="17401"/>
                  </a:cubicBezTo>
                  <a:cubicBezTo>
                    <a:pt x="45693" y="17406"/>
                    <a:pt x="45658" y="17447"/>
                    <a:pt x="45663" y="17495"/>
                  </a:cubicBezTo>
                  <a:cubicBezTo>
                    <a:pt x="45672" y="17607"/>
                    <a:pt x="45680" y="17721"/>
                    <a:pt x="45688" y="17835"/>
                  </a:cubicBezTo>
                  <a:cubicBezTo>
                    <a:pt x="45690" y="17881"/>
                    <a:pt x="45728" y="17916"/>
                    <a:pt x="45773" y="17916"/>
                  </a:cubicBezTo>
                  <a:cubicBezTo>
                    <a:pt x="45775" y="17916"/>
                    <a:pt x="45776" y="17916"/>
                    <a:pt x="45778" y="17915"/>
                  </a:cubicBezTo>
                  <a:cubicBezTo>
                    <a:pt x="45826" y="17913"/>
                    <a:pt x="45863" y="17872"/>
                    <a:pt x="45860" y="17825"/>
                  </a:cubicBezTo>
                  <a:cubicBezTo>
                    <a:pt x="45853" y="17710"/>
                    <a:pt x="45843" y="17595"/>
                    <a:pt x="45834" y="17479"/>
                  </a:cubicBezTo>
                  <a:cubicBezTo>
                    <a:pt x="45829" y="17434"/>
                    <a:pt x="45792" y="17400"/>
                    <a:pt x="45748" y="17400"/>
                  </a:cubicBezTo>
                  <a:close/>
                  <a:moveTo>
                    <a:pt x="536" y="17883"/>
                  </a:moveTo>
                  <a:cubicBezTo>
                    <a:pt x="498" y="17883"/>
                    <a:pt x="464" y="17908"/>
                    <a:pt x="454" y="17945"/>
                  </a:cubicBezTo>
                  <a:cubicBezTo>
                    <a:pt x="425" y="18053"/>
                    <a:pt x="398" y="18166"/>
                    <a:pt x="372" y="18285"/>
                  </a:cubicBezTo>
                  <a:cubicBezTo>
                    <a:pt x="362" y="18331"/>
                    <a:pt x="391" y="18376"/>
                    <a:pt x="438" y="18386"/>
                  </a:cubicBezTo>
                  <a:cubicBezTo>
                    <a:pt x="444" y="18387"/>
                    <a:pt x="450" y="18389"/>
                    <a:pt x="457" y="18389"/>
                  </a:cubicBezTo>
                  <a:cubicBezTo>
                    <a:pt x="495" y="18389"/>
                    <a:pt x="531" y="18362"/>
                    <a:pt x="540" y="18322"/>
                  </a:cubicBezTo>
                  <a:cubicBezTo>
                    <a:pt x="564" y="18206"/>
                    <a:pt x="591" y="18094"/>
                    <a:pt x="620" y="17990"/>
                  </a:cubicBezTo>
                  <a:cubicBezTo>
                    <a:pt x="631" y="17945"/>
                    <a:pt x="604" y="17897"/>
                    <a:pt x="559" y="17886"/>
                  </a:cubicBezTo>
                  <a:cubicBezTo>
                    <a:pt x="552" y="17884"/>
                    <a:pt x="544" y="17883"/>
                    <a:pt x="536" y="17883"/>
                  </a:cubicBezTo>
                  <a:close/>
                  <a:moveTo>
                    <a:pt x="45791" y="18259"/>
                  </a:moveTo>
                  <a:cubicBezTo>
                    <a:pt x="45744" y="18261"/>
                    <a:pt x="45706" y="18299"/>
                    <a:pt x="45706" y="18347"/>
                  </a:cubicBezTo>
                  <a:cubicBezTo>
                    <a:pt x="45707" y="18389"/>
                    <a:pt x="45707" y="18432"/>
                    <a:pt x="45707" y="18475"/>
                  </a:cubicBezTo>
                  <a:cubicBezTo>
                    <a:pt x="45707" y="18546"/>
                    <a:pt x="45706" y="18616"/>
                    <a:pt x="45704" y="18688"/>
                  </a:cubicBezTo>
                  <a:cubicBezTo>
                    <a:pt x="45704" y="18735"/>
                    <a:pt x="45741" y="18775"/>
                    <a:pt x="45789" y="18775"/>
                  </a:cubicBezTo>
                  <a:lnTo>
                    <a:pt x="45791" y="18775"/>
                  </a:lnTo>
                  <a:cubicBezTo>
                    <a:pt x="45837" y="18775"/>
                    <a:pt x="45876" y="18738"/>
                    <a:pt x="45877" y="18691"/>
                  </a:cubicBezTo>
                  <a:cubicBezTo>
                    <a:pt x="45879" y="18619"/>
                    <a:pt x="45879" y="18547"/>
                    <a:pt x="45879" y="18475"/>
                  </a:cubicBezTo>
                  <a:cubicBezTo>
                    <a:pt x="45879" y="18432"/>
                    <a:pt x="45879" y="18387"/>
                    <a:pt x="45877" y="18344"/>
                  </a:cubicBezTo>
                  <a:cubicBezTo>
                    <a:pt x="45877" y="18298"/>
                    <a:pt x="45839" y="18259"/>
                    <a:pt x="45792" y="18259"/>
                  </a:cubicBezTo>
                  <a:close/>
                  <a:moveTo>
                    <a:pt x="361" y="18724"/>
                  </a:moveTo>
                  <a:cubicBezTo>
                    <a:pt x="320" y="18724"/>
                    <a:pt x="283" y="18754"/>
                    <a:pt x="276" y="18796"/>
                  </a:cubicBezTo>
                  <a:cubicBezTo>
                    <a:pt x="258" y="18909"/>
                    <a:pt x="241" y="19023"/>
                    <a:pt x="226" y="19138"/>
                  </a:cubicBezTo>
                  <a:cubicBezTo>
                    <a:pt x="218" y="19185"/>
                    <a:pt x="252" y="19228"/>
                    <a:pt x="298" y="19234"/>
                  </a:cubicBezTo>
                  <a:cubicBezTo>
                    <a:pt x="303" y="19234"/>
                    <a:pt x="306" y="19236"/>
                    <a:pt x="311" y="19236"/>
                  </a:cubicBezTo>
                  <a:cubicBezTo>
                    <a:pt x="353" y="19236"/>
                    <a:pt x="390" y="19204"/>
                    <a:pt x="396" y="19161"/>
                  </a:cubicBezTo>
                  <a:cubicBezTo>
                    <a:pt x="412" y="19049"/>
                    <a:pt x="428" y="18936"/>
                    <a:pt x="446" y="18823"/>
                  </a:cubicBezTo>
                  <a:cubicBezTo>
                    <a:pt x="454" y="18776"/>
                    <a:pt x="422" y="18733"/>
                    <a:pt x="375" y="18725"/>
                  </a:cubicBezTo>
                  <a:cubicBezTo>
                    <a:pt x="370" y="18724"/>
                    <a:pt x="366" y="18724"/>
                    <a:pt x="361" y="18724"/>
                  </a:cubicBezTo>
                  <a:close/>
                  <a:moveTo>
                    <a:pt x="45767" y="19119"/>
                  </a:moveTo>
                  <a:cubicBezTo>
                    <a:pt x="45720" y="19119"/>
                    <a:pt x="45683" y="19153"/>
                    <a:pt x="45680" y="19197"/>
                  </a:cubicBezTo>
                  <a:cubicBezTo>
                    <a:pt x="45671" y="19310"/>
                    <a:pt x="45659" y="19423"/>
                    <a:pt x="45645" y="19535"/>
                  </a:cubicBezTo>
                  <a:cubicBezTo>
                    <a:pt x="45639" y="19583"/>
                    <a:pt x="45672" y="19625"/>
                    <a:pt x="45720" y="19631"/>
                  </a:cubicBezTo>
                  <a:cubicBezTo>
                    <a:pt x="45723" y="19631"/>
                    <a:pt x="45727" y="19633"/>
                    <a:pt x="45730" y="19633"/>
                  </a:cubicBezTo>
                  <a:cubicBezTo>
                    <a:pt x="45773" y="19633"/>
                    <a:pt x="45810" y="19601"/>
                    <a:pt x="45816" y="19558"/>
                  </a:cubicBezTo>
                  <a:cubicBezTo>
                    <a:pt x="45831" y="19442"/>
                    <a:pt x="45842" y="19326"/>
                    <a:pt x="45851" y="19212"/>
                  </a:cubicBezTo>
                  <a:cubicBezTo>
                    <a:pt x="45855" y="19164"/>
                    <a:pt x="45819" y="19122"/>
                    <a:pt x="45773" y="19119"/>
                  </a:cubicBezTo>
                  <a:cubicBezTo>
                    <a:pt x="45771" y="19119"/>
                    <a:pt x="45769" y="19119"/>
                    <a:pt x="45767" y="19119"/>
                  </a:cubicBezTo>
                  <a:close/>
                  <a:moveTo>
                    <a:pt x="243" y="19575"/>
                  </a:moveTo>
                  <a:cubicBezTo>
                    <a:pt x="200" y="19575"/>
                    <a:pt x="163" y="19606"/>
                    <a:pt x="159" y="19649"/>
                  </a:cubicBezTo>
                  <a:cubicBezTo>
                    <a:pt x="145" y="19763"/>
                    <a:pt x="130" y="19876"/>
                    <a:pt x="116" y="19992"/>
                  </a:cubicBezTo>
                  <a:cubicBezTo>
                    <a:pt x="111" y="20038"/>
                    <a:pt x="145" y="20081"/>
                    <a:pt x="193" y="20086"/>
                  </a:cubicBezTo>
                  <a:cubicBezTo>
                    <a:pt x="196" y="20088"/>
                    <a:pt x="199" y="20088"/>
                    <a:pt x="202" y="20088"/>
                  </a:cubicBezTo>
                  <a:cubicBezTo>
                    <a:pt x="246" y="20088"/>
                    <a:pt x="282" y="20056"/>
                    <a:pt x="287" y="20011"/>
                  </a:cubicBezTo>
                  <a:cubicBezTo>
                    <a:pt x="302" y="19897"/>
                    <a:pt x="314" y="19784"/>
                    <a:pt x="329" y="19671"/>
                  </a:cubicBezTo>
                  <a:cubicBezTo>
                    <a:pt x="335" y="19623"/>
                    <a:pt x="302" y="19582"/>
                    <a:pt x="255" y="19575"/>
                  </a:cubicBezTo>
                  <a:cubicBezTo>
                    <a:pt x="251" y="19575"/>
                    <a:pt x="247" y="19575"/>
                    <a:pt x="243" y="19575"/>
                  </a:cubicBezTo>
                  <a:close/>
                  <a:moveTo>
                    <a:pt x="45648" y="19969"/>
                  </a:moveTo>
                  <a:cubicBezTo>
                    <a:pt x="45608" y="19969"/>
                    <a:pt x="45572" y="19998"/>
                    <a:pt x="45565" y="20038"/>
                  </a:cubicBezTo>
                  <a:cubicBezTo>
                    <a:pt x="45542" y="20150"/>
                    <a:pt x="45517" y="20261"/>
                    <a:pt x="45491" y="20370"/>
                  </a:cubicBezTo>
                  <a:cubicBezTo>
                    <a:pt x="45478" y="20416"/>
                    <a:pt x="45507" y="20463"/>
                    <a:pt x="45554" y="20474"/>
                  </a:cubicBezTo>
                  <a:cubicBezTo>
                    <a:pt x="45560" y="20475"/>
                    <a:pt x="45568" y="20477"/>
                    <a:pt x="45574" y="20477"/>
                  </a:cubicBezTo>
                  <a:cubicBezTo>
                    <a:pt x="45613" y="20477"/>
                    <a:pt x="45648" y="20451"/>
                    <a:pt x="45658" y="20411"/>
                  </a:cubicBezTo>
                  <a:cubicBezTo>
                    <a:pt x="45685" y="20299"/>
                    <a:pt x="45711" y="20186"/>
                    <a:pt x="45733" y="20072"/>
                  </a:cubicBezTo>
                  <a:cubicBezTo>
                    <a:pt x="45743" y="20025"/>
                    <a:pt x="45712" y="19981"/>
                    <a:pt x="45666" y="19971"/>
                  </a:cubicBezTo>
                  <a:cubicBezTo>
                    <a:pt x="45660" y="19970"/>
                    <a:pt x="45654" y="19969"/>
                    <a:pt x="45648" y="19969"/>
                  </a:cubicBezTo>
                  <a:close/>
                  <a:moveTo>
                    <a:pt x="144" y="20428"/>
                  </a:moveTo>
                  <a:cubicBezTo>
                    <a:pt x="102" y="20428"/>
                    <a:pt x="66" y="20463"/>
                    <a:pt x="61" y="20506"/>
                  </a:cubicBezTo>
                  <a:cubicBezTo>
                    <a:pt x="50" y="20621"/>
                    <a:pt x="41" y="20735"/>
                    <a:pt x="33" y="20850"/>
                  </a:cubicBezTo>
                  <a:cubicBezTo>
                    <a:pt x="29" y="20898"/>
                    <a:pt x="65" y="20938"/>
                    <a:pt x="113" y="20943"/>
                  </a:cubicBezTo>
                  <a:lnTo>
                    <a:pt x="119" y="20943"/>
                  </a:lnTo>
                  <a:cubicBezTo>
                    <a:pt x="162" y="20943"/>
                    <a:pt x="201" y="20908"/>
                    <a:pt x="204" y="20863"/>
                  </a:cubicBezTo>
                  <a:cubicBezTo>
                    <a:pt x="212" y="20749"/>
                    <a:pt x="221" y="20635"/>
                    <a:pt x="233" y="20522"/>
                  </a:cubicBezTo>
                  <a:cubicBezTo>
                    <a:pt x="238" y="20475"/>
                    <a:pt x="202" y="20434"/>
                    <a:pt x="154" y="20429"/>
                  </a:cubicBezTo>
                  <a:cubicBezTo>
                    <a:pt x="151" y="20428"/>
                    <a:pt x="147" y="20428"/>
                    <a:pt x="144" y="20428"/>
                  </a:cubicBezTo>
                  <a:close/>
                  <a:moveTo>
                    <a:pt x="45430" y="20800"/>
                  </a:moveTo>
                  <a:cubicBezTo>
                    <a:pt x="45395" y="20800"/>
                    <a:pt x="45362" y="20824"/>
                    <a:pt x="45350" y="20860"/>
                  </a:cubicBezTo>
                  <a:cubicBezTo>
                    <a:pt x="45313" y="20967"/>
                    <a:pt x="45275" y="21074"/>
                    <a:pt x="45233" y="21177"/>
                  </a:cubicBezTo>
                  <a:cubicBezTo>
                    <a:pt x="45216" y="21222"/>
                    <a:pt x="45238" y="21271"/>
                    <a:pt x="45281" y="21289"/>
                  </a:cubicBezTo>
                  <a:cubicBezTo>
                    <a:pt x="45293" y="21292"/>
                    <a:pt x="45302" y="21295"/>
                    <a:pt x="45313" y="21295"/>
                  </a:cubicBezTo>
                  <a:cubicBezTo>
                    <a:pt x="45347" y="21295"/>
                    <a:pt x="45381" y="21274"/>
                    <a:pt x="45394" y="21241"/>
                  </a:cubicBezTo>
                  <a:cubicBezTo>
                    <a:pt x="45435" y="21135"/>
                    <a:pt x="45475" y="21025"/>
                    <a:pt x="45512" y="20914"/>
                  </a:cubicBezTo>
                  <a:cubicBezTo>
                    <a:pt x="45528" y="20868"/>
                    <a:pt x="45504" y="20820"/>
                    <a:pt x="45458" y="20805"/>
                  </a:cubicBezTo>
                  <a:cubicBezTo>
                    <a:pt x="45448" y="20802"/>
                    <a:pt x="45439" y="20800"/>
                    <a:pt x="45430" y="20800"/>
                  </a:cubicBezTo>
                  <a:close/>
                  <a:moveTo>
                    <a:pt x="93" y="21286"/>
                  </a:moveTo>
                  <a:cubicBezTo>
                    <a:pt x="45" y="21286"/>
                    <a:pt x="7" y="21321"/>
                    <a:pt x="5" y="21369"/>
                  </a:cubicBezTo>
                  <a:cubicBezTo>
                    <a:pt x="2" y="21465"/>
                    <a:pt x="1" y="21561"/>
                    <a:pt x="1" y="21656"/>
                  </a:cubicBezTo>
                  <a:lnTo>
                    <a:pt x="1" y="21716"/>
                  </a:lnTo>
                  <a:cubicBezTo>
                    <a:pt x="2" y="21763"/>
                    <a:pt x="41" y="21801"/>
                    <a:pt x="87" y="21801"/>
                  </a:cubicBezTo>
                  <a:cubicBezTo>
                    <a:pt x="135" y="21801"/>
                    <a:pt x="173" y="21763"/>
                    <a:pt x="173" y="21715"/>
                  </a:cubicBezTo>
                  <a:lnTo>
                    <a:pt x="173" y="21656"/>
                  </a:lnTo>
                  <a:cubicBezTo>
                    <a:pt x="172" y="21563"/>
                    <a:pt x="173" y="21468"/>
                    <a:pt x="177" y="21374"/>
                  </a:cubicBezTo>
                  <a:cubicBezTo>
                    <a:pt x="178" y="21327"/>
                    <a:pt x="141" y="21287"/>
                    <a:pt x="93" y="21286"/>
                  </a:cubicBezTo>
                  <a:close/>
                  <a:moveTo>
                    <a:pt x="45102" y="21593"/>
                  </a:moveTo>
                  <a:cubicBezTo>
                    <a:pt x="45071" y="21593"/>
                    <a:pt x="45041" y="21610"/>
                    <a:pt x="45025" y="21640"/>
                  </a:cubicBezTo>
                  <a:cubicBezTo>
                    <a:pt x="44974" y="21740"/>
                    <a:pt x="44920" y="21840"/>
                    <a:pt x="44862" y="21936"/>
                  </a:cubicBezTo>
                  <a:cubicBezTo>
                    <a:pt x="44838" y="21976"/>
                    <a:pt x="44851" y="22029"/>
                    <a:pt x="44892" y="22053"/>
                  </a:cubicBezTo>
                  <a:cubicBezTo>
                    <a:pt x="44905" y="22061"/>
                    <a:pt x="44921" y="22065"/>
                    <a:pt x="44936" y="22065"/>
                  </a:cubicBezTo>
                  <a:cubicBezTo>
                    <a:pt x="44966" y="22065"/>
                    <a:pt x="44993" y="22051"/>
                    <a:pt x="45009" y="22024"/>
                  </a:cubicBezTo>
                  <a:cubicBezTo>
                    <a:pt x="45068" y="21925"/>
                    <a:pt x="45126" y="21822"/>
                    <a:pt x="45179" y="21718"/>
                  </a:cubicBezTo>
                  <a:cubicBezTo>
                    <a:pt x="45200" y="21675"/>
                    <a:pt x="45184" y="21623"/>
                    <a:pt x="45141" y="21603"/>
                  </a:cubicBezTo>
                  <a:cubicBezTo>
                    <a:pt x="45128" y="21596"/>
                    <a:pt x="45115" y="21593"/>
                    <a:pt x="45102" y="21593"/>
                  </a:cubicBezTo>
                  <a:close/>
                  <a:moveTo>
                    <a:pt x="107" y="22144"/>
                  </a:moveTo>
                  <a:cubicBezTo>
                    <a:pt x="105" y="22144"/>
                    <a:pt x="103" y="22144"/>
                    <a:pt x="101" y="22144"/>
                  </a:cubicBezTo>
                  <a:cubicBezTo>
                    <a:pt x="53" y="22149"/>
                    <a:pt x="18" y="22189"/>
                    <a:pt x="21" y="22237"/>
                  </a:cubicBezTo>
                  <a:cubicBezTo>
                    <a:pt x="31" y="22355"/>
                    <a:pt x="42" y="22472"/>
                    <a:pt x="57" y="22583"/>
                  </a:cubicBezTo>
                  <a:cubicBezTo>
                    <a:pt x="63" y="22626"/>
                    <a:pt x="100" y="22658"/>
                    <a:pt x="141" y="22658"/>
                  </a:cubicBezTo>
                  <a:lnTo>
                    <a:pt x="153" y="22658"/>
                  </a:lnTo>
                  <a:cubicBezTo>
                    <a:pt x="201" y="22652"/>
                    <a:pt x="234" y="22608"/>
                    <a:pt x="228" y="22560"/>
                  </a:cubicBezTo>
                  <a:cubicBezTo>
                    <a:pt x="213" y="22451"/>
                    <a:pt x="202" y="22339"/>
                    <a:pt x="193" y="22224"/>
                  </a:cubicBezTo>
                  <a:cubicBezTo>
                    <a:pt x="190" y="22178"/>
                    <a:pt x="151" y="22144"/>
                    <a:pt x="107" y="22144"/>
                  </a:cubicBezTo>
                  <a:close/>
                  <a:moveTo>
                    <a:pt x="44648" y="22320"/>
                  </a:moveTo>
                  <a:cubicBezTo>
                    <a:pt x="44622" y="22320"/>
                    <a:pt x="44597" y="22332"/>
                    <a:pt x="44580" y="22354"/>
                  </a:cubicBezTo>
                  <a:cubicBezTo>
                    <a:pt x="44511" y="22443"/>
                    <a:pt x="44439" y="22531"/>
                    <a:pt x="44365" y="22613"/>
                  </a:cubicBezTo>
                  <a:cubicBezTo>
                    <a:pt x="44333" y="22648"/>
                    <a:pt x="44337" y="22703"/>
                    <a:pt x="44372" y="22735"/>
                  </a:cubicBezTo>
                  <a:cubicBezTo>
                    <a:pt x="44388" y="22749"/>
                    <a:pt x="44409" y="22757"/>
                    <a:pt x="44430" y="22757"/>
                  </a:cubicBezTo>
                  <a:cubicBezTo>
                    <a:pt x="44452" y="22757"/>
                    <a:pt x="44476" y="22748"/>
                    <a:pt x="44492" y="22728"/>
                  </a:cubicBezTo>
                  <a:cubicBezTo>
                    <a:pt x="44569" y="22644"/>
                    <a:pt x="44644" y="22552"/>
                    <a:pt x="44716" y="22458"/>
                  </a:cubicBezTo>
                  <a:cubicBezTo>
                    <a:pt x="44745" y="22421"/>
                    <a:pt x="44737" y="22367"/>
                    <a:pt x="44700" y="22338"/>
                  </a:cubicBezTo>
                  <a:cubicBezTo>
                    <a:pt x="44684" y="22326"/>
                    <a:pt x="44666" y="22320"/>
                    <a:pt x="44648" y="22320"/>
                  </a:cubicBezTo>
                  <a:close/>
                  <a:moveTo>
                    <a:pt x="44060" y="22944"/>
                  </a:moveTo>
                  <a:cubicBezTo>
                    <a:pt x="44040" y="22944"/>
                    <a:pt x="44021" y="22950"/>
                    <a:pt x="44005" y="22964"/>
                  </a:cubicBezTo>
                  <a:cubicBezTo>
                    <a:pt x="43919" y="23037"/>
                    <a:pt x="43829" y="23106"/>
                    <a:pt x="43739" y="23169"/>
                  </a:cubicBezTo>
                  <a:cubicBezTo>
                    <a:pt x="43699" y="23196"/>
                    <a:pt x="43691" y="23250"/>
                    <a:pt x="43717" y="23289"/>
                  </a:cubicBezTo>
                  <a:cubicBezTo>
                    <a:pt x="43735" y="23313"/>
                    <a:pt x="43762" y="23326"/>
                    <a:pt x="43789" y="23326"/>
                  </a:cubicBezTo>
                  <a:cubicBezTo>
                    <a:pt x="43805" y="23326"/>
                    <a:pt x="43823" y="23321"/>
                    <a:pt x="43837" y="23310"/>
                  </a:cubicBezTo>
                  <a:cubicBezTo>
                    <a:pt x="43933" y="23244"/>
                    <a:pt x="44026" y="23172"/>
                    <a:pt x="44116" y="23095"/>
                  </a:cubicBezTo>
                  <a:cubicBezTo>
                    <a:pt x="44152" y="23065"/>
                    <a:pt x="44156" y="23010"/>
                    <a:pt x="44125" y="22973"/>
                  </a:cubicBezTo>
                  <a:cubicBezTo>
                    <a:pt x="44108" y="22954"/>
                    <a:pt x="44084" y="22944"/>
                    <a:pt x="44060" y="22944"/>
                  </a:cubicBezTo>
                  <a:close/>
                  <a:moveTo>
                    <a:pt x="234" y="22993"/>
                  </a:moveTo>
                  <a:cubicBezTo>
                    <a:pt x="227" y="22993"/>
                    <a:pt x="220" y="22994"/>
                    <a:pt x="213" y="22996"/>
                  </a:cubicBezTo>
                  <a:cubicBezTo>
                    <a:pt x="167" y="23005"/>
                    <a:pt x="138" y="23052"/>
                    <a:pt x="149" y="23098"/>
                  </a:cubicBezTo>
                  <a:cubicBezTo>
                    <a:pt x="177" y="23214"/>
                    <a:pt x="207" y="23327"/>
                    <a:pt x="242" y="23436"/>
                  </a:cubicBezTo>
                  <a:cubicBezTo>
                    <a:pt x="254" y="23473"/>
                    <a:pt x="287" y="23497"/>
                    <a:pt x="324" y="23497"/>
                  </a:cubicBezTo>
                  <a:cubicBezTo>
                    <a:pt x="332" y="23497"/>
                    <a:pt x="340" y="23495"/>
                    <a:pt x="350" y="23492"/>
                  </a:cubicBezTo>
                  <a:cubicBezTo>
                    <a:pt x="394" y="23478"/>
                    <a:pt x="420" y="23430"/>
                    <a:pt x="406" y="23385"/>
                  </a:cubicBezTo>
                  <a:cubicBezTo>
                    <a:pt x="372" y="23281"/>
                    <a:pt x="343" y="23170"/>
                    <a:pt x="318" y="23060"/>
                  </a:cubicBezTo>
                  <a:cubicBezTo>
                    <a:pt x="308" y="23020"/>
                    <a:pt x="273" y="22993"/>
                    <a:pt x="234" y="22993"/>
                  </a:cubicBezTo>
                  <a:close/>
                  <a:moveTo>
                    <a:pt x="43343" y="23412"/>
                  </a:moveTo>
                  <a:cubicBezTo>
                    <a:pt x="43332" y="23412"/>
                    <a:pt x="43321" y="23414"/>
                    <a:pt x="43310" y="23419"/>
                  </a:cubicBezTo>
                  <a:cubicBezTo>
                    <a:pt x="43214" y="23460"/>
                    <a:pt x="43112" y="23494"/>
                    <a:pt x="42996" y="23524"/>
                  </a:cubicBezTo>
                  <a:cubicBezTo>
                    <a:pt x="42951" y="23535"/>
                    <a:pt x="42923" y="23582"/>
                    <a:pt x="42935" y="23628"/>
                  </a:cubicBezTo>
                  <a:cubicBezTo>
                    <a:pt x="42945" y="23667"/>
                    <a:pt x="42980" y="23692"/>
                    <a:pt x="43019" y="23692"/>
                  </a:cubicBezTo>
                  <a:cubicBezTo>
                    <a:pt x="43025" y="23692"/>
                    <a:pt x="43032" y="23692"/>
                    <a:pt x="43040" y="23691"/>
                  </a:cubicBezTo>
                  <a:cubicBezTo>
                    <a:pt x="43163" y="23659"/>
                    <a:pt x="43273" y="23622"/>
                    <a:pt x="43377" y="23577"/>
                  </a:cubicBezTo>
                  <a:cubicBezTo>
                    <a:pt x="43421" y="23558"/>
                    <a:pt x="43441" y="23508"/>
                    <a:pt x="43422" y="23463"/>
                  </a:cubicBezTo>
                  <a:cubicBezTo>
                    <a:pt x="43408" y="23431"/>
                    <a:pt x="43376" y="23412"/>
                    <a:pt x="43343" y="23412"/>
                  </a:cubicBezTo>
                  <a:close/>
                  <a:moveTo>
                    <a:pt x="42509" y="23610"/>
                  </a:moveTo>
                  <a:cubicBezTo>
                    <a:pt x="42506" y="23610"/>
                    <a:pt x="42503" y="23610"/>
                    <a:pt x="42500" y="23611"/>
                  </a:cubicBezTo>
                  <a:cubicBezTo>
                    <a:pt x="42388" y="23625"/>
                    <a:pt x="42274" y="23635"/>
                    <a:pt x="42162" y="23646"/>
                  </a:cubicBezTo>
                  <a:lnTo>
                    <a:pt x="42160" y="23646"/>
                  </a:lnTo>
                  <a:cubicBezTo>
                    <a:pt x="42112" y="23651"/>
                    <a:pt x="42079" y="23692"/>
                    <a:pt x="42084" y="23740"/>
                  </a:cubicBezTo>
                  <a:cubicBezTo>
                    <a:pt x="42088" y="23785"/>
                    <a:pt x="42125" y="23817"/>
                    <a:pt x="42170" y="23817"/>
                  </a:cubicBezTo>
                  <a:lnTo>
                    <a:pt x="42178" y="23817"/>
                  </a:lnTo>
                  <a:cubicBezTo>
                    <a:pt x="42293" y="23806"/>
                    <a:pt x="42407" y="23795"/>
                    <a:pt x="42521" y="23782"/>
                  </a:cubicBezTo>
                  <a:cubicBezTo>
                    <a:pt x="42569" y="23776"/>
                    <a:pt x="42602" y="23732"/>
                    <a:pt x="42596" y="23686"/>
                  </a:cubicBezTo>
                  <a:cubicBezTo>
                    <a:pt x="42590" y="23643"/>
                    <a:pt x="42553" y="23610"/>
                    <a:pt x="42509" y="23610"/>
                  </a:cubicBezTo>
                  <a:close/>
                  <a:moveTo>
                    <a:pt x="41655" y="23704"/>
                  </a:moveTo>
                  <a:cubicBezTo>
                    <a:pt x="41651" y="23704"/>
                    <a:pt x="41647" y="23705"/>
                    <a:pt x="41643" y="23705"/>
                  </a:cubicBezTo>
                  <a:cubicBezTo>
                    <a:pt x="41517" y="23724"/>
                    <a:pt x="41403" y="23747"/>
                    <a:pt x="41299" y="23772"/>
                  </a:cubicBezTo>
                  <a:cubicBezTo>
                    <a:pt x="41252" y="23785"/>
                    <a:pt x="41225" y="23832"/>
                    <a:pt x="41236" y="23878"/>
                  </a:cubicBezTo>
                  <a:cubicBezTo>
                    <a:pt x="41246" y="23917"/>
                    <a:pt x="41281" y="23942"/>
                    <a:pt x="41320" y="23942"/>
                  </a:cubicBezTo>
                  <a:cubicBezTo>
                    <a:pt x="41326" y="23942"/>
                    <a:pt x="41334" y="23941"/>
                    <a:pt x="41341" y="23939"/>
                  </a:cubicBezTo>
                  <a:cubicBezTo>
                    <a:pt x="41440" y="23915"/>
                    <a:pt x="41547" y="23893"/>
                    <a:pt x="41669" y="23875"/>
                  </a:cubicBezTo>
                  <a:cubicBezTo>
                    <a:pt x="41717" y="23869"/>
                    <a:pt x="41749" y="23825"/>
                    <a:pt x="41741" y="23777"/>
                  </a:cubicBezTo>
                  <a:cubicBezTo>
                    <a:pt x="41735" y="23735"/>
                    <a:pt x="41698" y="23704"/>
                    <a:pt x="41655" y="23704"/>
                  </a:cubicBezTo>
                  <a:close/>
                  <a:moveTo>
                    <a:pt x="509" y="23805"/>
                  </a:moveTo>
                  <a:cubicBezTo>
                    <a:pt x="497" y="23805"/>
                    <a:pt x="485" y="23807"/>
                    <a:pt x="473" y="23813"/>
                  </a:cubicBezTo>
                  <a:cubicBezTo>
                    <a:pt x="430" y="23833"/>
                    <a:pt x="412" y="23885"/>
                    <a:pt x="431" y="23928"/>
                  </a:cubicBezTo>
                  <a:cubicBezTo>
                    <a:pt x="481" y="24033"/>
                    <a:pt x="537" y="24139"/>
                    <a:pt x="595" y="24238"/>
                  </a:cubicBezTo>
                  <a:cubicBezTo>
                    <a:pt x="611" y="24266"/>
                    <a:pt x="639" y="24280"/>
                    <a:pt x="670" y="24280"/>
                  </a:cubicBezTo>
                  <a:cubicBezTo>
                    <a:pt x="684" y="24280"/>
                    <a:pt x="699" y="24277"/>
                    <a:pt x="713" y="24269"/>
                  </a:cubicBezTo>
                  <a:cubicBezTo>
                    <a:pt x="753" y="24245"/>
                    <a:pt x="768" y="24192"/>
                    <a:pt x="744" y="24152"/>
                  </a:cubicBezTo>
                  <a:cubicBezTo>
                    <a:pt x="687" y="24056"/>
                    <a:pt x="635" y="23957"/>
                    <a:pt x="588" y="23854"/>
                  </a:cubicBezTo>
                  <a:cubicBezTo>
                    <a:pt x="573" y="23823"/>
                    <a:pt x="542" y="23805"/>
                    <a:pt x="509" y="23805"/>
                  </a:cubicBezTo>
                  <a:close/>
                  <a:moveTo>
                    <a:pt x="40841" y="23956"/>
                  </a:moveTo>
                  <a:cubicBezTo>
                    <a:pt x="40827" y="23956"/>
                    <a:pt x="40813" y="23959"/>
                    <a:pt x="40799" y="23966"/>
                  </a:cubicBezTo>
                  <a:cubicBezTo>
                    <a:pt x="40750" y="23995"/>
                    <a:pt x="40702" y="24025"/>
                    <a:pt x="40655" y="24058"/>
                  </a:cubicBezTo>
                  <a:cubicBezTo>
                    <a:pt x="40606" y="24093"/>
                    <a:pt x="40556" y="24126"/>
                    <a:pt x="40506" y="24160"/>
                  </a:cubicBezTo>
                  <a:cubicBezTo>
                    <a:pt x="40466" y="24186"/>
                    <a:pt x="40457" y="24238"/>
                    <a:pt x="40482" y="24278"/>
                  </a:cubicBezTo>
                  <a:cubicBezTo>
                    <a:pt x="40500" y="24304"/>
                    <a:pt x="40527" y="24317"/>
                    <a:pt x="40554" y="24317"/>
                  </a:cubicBezTo>
                  <a:cubicBezTo>
                    <a:pt x="40570" y="24317"/>
                    <a:pt x="40586" y="24312"/>
                    <a:pt x="40602" y="24303"/>
                  </a:cubicBezTo>
                  <a:cubicBezTo>
                    <a:pt x="40654" y="24269"/>
                    <a:pt x="40703" y="24234"/>
                    <a:pt x="40754" y="24197"/>
                  </a:cubicBezTo>
                  <a:cubicBezTo>
                    <a:pt x="40796" y="24168"/>
                    <a:pt x="40838" y="24141"/>
                    <a:pt x="40883" y="24117"/>
                  </a:cubicBezTo>
                  <a:cubicBezTo>
                    <a:pt x="40924" y="24094"/>
                    <a:pt x="40939" y="24042"/>
                    <a:pt x="40916" y="24000"/>
                  </a:cubicBezTo>
                  <a:cubicBezTo>
                    <a:pt x="40900" y="23971"/>
                    <a:pt x="40871" y="23956"/>
                    <a:pt x="40841" y="23956"/>
                  </a:cubicBezTo>
                  <a:close/>
                  <a:moveTo>
                    <a:pt x="40115" y="24414"/>
                  </a:moveTo>
                  <a:cubicBezTo>
                    <a:pt x="40101" y="24414"/>
                    <a:pt x="40086" y="24418"/>
                    <a:pt x="40072" y="24426"/>
                  </a:cubicBezTo>
                  <a:cubicBezTo>
                    <a:pt x="39973" y="24480"/>
                    <a:pt x="39872" y="24533"/>
                    <a:pt x="39773" y="24583"/>
                  </a:cubicBezTo>
                  <a:cubicBezTo>
                    <a:pt x="39730" y="24604"/>
                    <a:pt x="39712" y="24655"/>
                    <a:pt x="39733" y="24698"/>
                  </a:cubicBezTo>
                  <a:cubicBezTo>
                    <a:pt x="39749" y="24728"/>
                    <a:pt x="39779" y="24746"/>
                    <a:pt x="39811" y="24746"/>
                  </a:cubicBezTo>
                  <a:cubicBezTo>
                    <a:pt x="39824" y="24746"/>
                    <a:pt x="39837" y="24743"/>
                    <a:pt x="39848" y="24736"/>
                  </a:cubicBezTo>
                  <a:cubicBezTo>
                    <a:pt x="39951" y="24687"/>
                    <a:pt x="40055" y="24632"/>
                    <a:pt x="40157" y="24575"/>
                  </a:cubicBezTo>
                  <a:cubicBezTo>
                    <a:pt x="40199" y="24552"/>
                    <a:pt x="40213" y="24499"/>
                    <a:pt x="40189" y="24458"/>
                  </a:cubicBezTo>
                  <a:cubicBezTo>
                    <a:pt x="40174" y="24430"/>
                    <a:pt x="40145" y="24414"/>
                    <a:pt x="40115" y="24414"/>
                  </a:cubicBezTo>
                  <a:close/>
                  <a:moveTo>
                    <a:pt x="962" y="24533"/>
                  </a:moveTo>
                  <a:cubicBezTo>
                    <a:pt x="943" y="24533"/>
                    <a:pt x="924" y="24539"/>
                    <a:pt x="908" y="24552"/>
                  </a:cubicBezTo>
                  <a:cubicBezTo>
                    <a:pt x="872" y="24581"/>
                    <a:pt x="865" y="24636"/>
                    <a:pt x="896" y="24672"/>
                  </a:cubicBezTo>
                  <a:cubicBezTo>
                    <a:pt x="968" y="24764"/>
                    <a:pt x="1046" y="24852"/>
                    <a:pt x="1129" y="24935"/>
                  </a:cubicBezTo>
                  <a:cubicBezTo>
                    <a:pt x="1145" y="24953"/>
                    <a:pt x="1168" y="24961"/>
                    <a:pt x="1190" y="24961"/>
                  </a:cubicBezTo>
                  <a:cubicBezTo>
                    <a:pt x="1211" y="24961"/>
                    <a:pt x="1234" y="24953"/>
                    <a:pt x="1250" y="24937"/>
                  </a:cubicBezTo>
                  <a:cubicBezTo>
                    <a:pt x="1285" y="24903"/>
                    <a:pt x="1285" y="24849"/>
                    <a:pt x="1251" y="24815"/>
                  </a:cubicBezTo>
                  <a:cubicBezTo>
                    <a:pt x="1173" y="24735"/>
                    <a:pt x="1099" y="24652"/>
                    <a:pt x="1029" y="24565"/>
                  </a:cubicBezTo>
                  <a:cubicBezTo>
                    <a:pt x="1011" y="24544"/>
                    <a:pt x="987" y="24533"/>
                    <a:pt x="962" y="24533"/>
                  </a:cubicBezTo>
                  <a:close/>
                  <a:moveTo>
                    <a:pt x="39339" y="24782"/>
                  </a:moveTo>
                  <a:cubicBezTo>
                    <a:pt x="39329" y="24782"/>
                    <a:pt x="39319" y="24784"/>
                    <a:pt x="39308" y="24788"/>
                  </a:cubicBezTo>
                  <a:cubicBezTo>
                    <a:pt x="39204" y="24828"/>
                    <a:pt x="39097" y="24868"/>
                    <a:pt x="38990" y="24903"/>
                  </a:cubicBezTo>
                  <a:cubicBezTo>
                    <a:pt x="38945" y="24917"/>
                    <a:pt x="38919" y="24965"/>
                    <a:pt x="38935" y="25012"/>
                  </a:cubicBezTo>
                  <a:cubicBezTo>
                    <a:pt x="38947" y="25047"/>
                    <a:pt x="38980" y="25070"/>
                    <a:pt x="39015" y="25070"/>
                  </a:cubicBezTo>
                  <a:cubicBezTo>
                    <a:pt x="39025" y="25070"/>
                    <a:pt x="39035" y="25070"/>
                    <a:pt x="39043" y="25066"/>
                  </a:cubicBezTo>
                  <a:cubicBezTo>
                    <a:pt x="39155" y="25030"/>
                    <a:pt x="39264" y="24989"/>
                    <a:pt x="39371" y="24948"/>
                  </a:cubicBezTo>
                  <a:cubicBezTo>
                    <a:pt x="39414" y="24930"/>
                    <a:pt x="39437" y="24881"/>
                    <a:pt x="39419" y="24836"/>
                  </a:cubicBezTo>
                  <a:cubicBezTo>
                    <a:pt x="39405" y="24803"/>
                    <a:pt x="39373" y="24782"/>
                    <a:pt x="39339" y="24782"/>
                  </a:cubicBezTo>
                  <a:close/>
                  <a:moveTo>
                    <a:pt x="32498" y="25042"/>
                  </a:moveTo>
                  <a:cubicBezTo>
                    <a:pt x="32394" y="25042"/>
                    <a:pt x="32290" y="25044"/>
                    <a:pt x="32186" y="25047"/>
                  </a:cubicBezTo>
                  <a:cubicBezTo>
                    <a:pt x="32138" y="25047"/>
                    <a:pt x="32101" y="25087"/>
                    <a:pt x="32101" y="25135"/>
                  </a:cubicBezTo>
                  <a:cubicBezTo>
                    <a:pt x="32102" y="25182"/>
                    <a:pt x="32141" y="25218"/>
                    <a:pt x="32187" y="25218"/>
                  </a:cubicBezTo>
                  <a:lnTo>
                    <a:pt x="32189" y="25218"/>
                  </a:lnTo>
                  <a:cubicBezTo>
                    <a:pt x="32293" y="25215"/>
                    <a:pt x="32395" y="25214"/>
                    <a:pt x="32498" y="25214"/>
                  </a:cubicBezTo>
                  <a:lnTo>
                    <a:pt x="32530" y="25214"/>
                  </a:lnTo>
                  <a:cubicBezTo>
                    <a:pt x="32578" y="25214"/>
                    <a:pt x="32616" y="25175"/>
                    <a:pt x="32616" y="25129"/>
                  </a:cubicBezTo>
                  <a:cubicBezTo>
                    <a:pt x="32616" y="25081"/>
                    <a:pt x="32578" y="25042"/>
                    <a:pt x="32530" y="25042"/>
                  </a:cubicBezTo>
                  <a:close/>
                  <a:moveTo>
                    <a:pt x="33041" y="25053"/>
                  </a:moveTo>
                  <a:cubicBezTo>
                    <a:pt x="32998" y="25053"/>
                    <a:pt x="32962" y="25091"/>
                    <a:pt x="32961" y="25137"/>
                  </a:cubicBezTo>
                  <a:cubicBezTo>
                    <a:pt x="32959" y="25183"/>
                    <a:pt x="32996" y="25223"/>
                    <a:pt x="33042" y="25225"/>
                  </a:cubicBezTo>
                  <a:cubicBezTo>
                    <a:pt x="33156" y="25230"/>
                    <a:pt x="33271" y="25234"/>
                    <a:pt x="33385" y="25241"/>
                  </a:cubicBezTo>
                  <a:lnTo>
                    <a:pt x="33390" y="25241"/>
                  </a:lnTo>
                  <a:cubicBezTo>
                    <a:pt x="33435" y="25241"/>
                    <a:pt x="33473" y="25206"/>
                    <a:pt x="33475" y="25161"/>
                  </a:cubicBezTo>
                  <a:cubicBezTo>
                    <a:pt x="33478" y="25113"/>
                    <a:pt x="33441" y="25073"/>
                    <a:pt x="33395" y="25070"/>
                  </a:cubicBezTo>
                  <a:cubicBezTo>
                    <a:pt x="33279" y="25063"/>
                    <a:pt x="33164" y="25058"/>
                    <a:pt x="33049" y="25054"/>
                  </a:cubicBezTo>
                  <a:cubicBezTo>
                    <a:pt x="33046" y="25053"/>
                    <a:pt x="33044" y="25053"/>
                    <a:pt x="33041" y="25053"/>
                  </a:cubicBezTo>
                  <a:close/>
                  <a:moveTo>
                    <a:pt x="31671" y="25074"/>
                  </a:moveTo>
                  <a:cubicBezTo>
                    <a:pt x="31669" y="25074"/>
                    <a:pt x="31667" y="25074"/>
                    <a:pt x="31665" y="25074"/>
                  </a:cubicBezTo>
                  <a:cubicBezTo>
                    <a:pt x="31571" y="25082"/>
                    <a:pt x="31476" y="25090"/>
                    <a:pt x="31382" y="25102"/>
                  </a:cubicBezTo>
                  <a:lnTo>
                    <a:pt x="31321" y="25108"/>
                  </a:lnTo>
                  <a:cubicBezTo>
                    <a:pt x="31273" y="25114"/>
                    <a:pt x="31239" y="25156"/>
                    <a:pt x="31246" y="25204"/>
                  </a:cubicBezTo>
                  <a:cubicBezTo>
                    <a:pt x="31251" y="25247"/>
                    <a:pt x="31287" y="25279"/>
                    <a:pt x="31331" y="25279"/>
                  </a:cubicBezTo>
                  <a:lnTo>
                    <a:pt x="31340" y="25279"/>
                  </a:lnTo>
                  <a:lnTo>
                    <a:pt x="31401" y="25273"/>
                  </a:lnTo>
                  <a:cubicBezTo>
                    <a:pt x="31494" y="25262"/>
                    <a:pt x="31587" y="25254"/>
                    <a:pt x="31680" y="25246"/>
                  </a:cubicBezTo>
                  <a:cubicBezTo>
                    <a:pt x="31726" y="25242"/>
                    <a:pt x="31761" y="25201"/>
                    <a:pt x="31758" y="25153"/>
                  </a:cubicBezTo>
                  <a:cubicBezTo>
                    <a:pt x="31755" y="25108"/>
                    <a:pt x="31717" y="25074"/>
                    <a:pt x="31671" y="25074"/>
                  </a:cubicBezTo>
                  <a:close/>
                  <a:moveTo>
                    <a:pt x="38520" y="25040"/>
                  </a:moveTo>
                  <a:cubicBezTo>
                    <a:pt x="38513" y="25040"/>
                    <a:pt x="38507" y="25041"/>
                    <a:pt x="38500" y="25042"/>
                  </a:cubicBezTo>
                  <a:cubicBezTo>
                    <a:pt x="38391" y="25070"/>
                    <a:pt x="38280" y="25094"/>
                    <a:pt x="38168" y="25114"/>
                  </a:cubicBezTo>
                  <a:cubicBezTo>
                    <a:pt x="38122" y="25124"/>
                    <a:pt x="38091" y="25169"/>
                    <a:pt x="38101" y="25215"/>
                  </a:cubicBezTo>
                  <a:cubicBezTo>
                    <a:pt x="38109" y="25255"/>
                    <a:pt x="38144" y="25284"/>
                    <a:pt x="38186" y="25284"/>
                  </a:cubicBezTo>
                  <a:cubicBezTo>
                    <a:pt x="38191" y="25284"/>
                    <a:pt x="38196" y="25284"/>
                    <a:pt x="38202" y="25283"/>
                  </a:cubicBezTo>
                  <a:cubicBezTo>
                    <a:pt x="38316" y="25262"/>
                    <a:pt x="38429" y="25236"/>
                    <a:pt x="38541" y="25209"/>
                  </a:cubicBezTo>
                  <a:cubicBezTo>
                    <a:pt x="38588" y="25198"/>
                    <a:pt x="38615" y="25151"/>
                    <a:pt x="38604" y="25105"/>
                  </a:cubicBezTo>
                  <a:cubicBezTo>
                    <a:pt x="38594" y="25067"/>
                    <a:pt x="38559" y="25040"/>
                    <a:pt x="38520" y="25040"/>
                  </a:cubicBezTo>
                  <a:close/>
                  <a:moveTo>
                    <a:pt x="33902" y="25103"/>
                  </a:moveTo>
                  <a:cubicBezTo>
                    <a:pt x="33859" y="25103"/>
                    <a:pt x="33822" y="25138"/>
                    <a:pt x="33817" y="25183"/>
                  </a:cubicBezTo>
                  <a:cubicBezTo>
                    <a:pt x="33814" y="25230"/>
                    <a:pt x="33850" y="25271"/>
                    <a:pt x="33898" y="25275"/>
                  </a:cubicBezTo>
                  <a:cubicBezTo>
                    <a:pt x="34011" y="25283"/>
                    <a:pt x="34125" y="25292"/>
                    <a:pt x="34240" y="25300"/>
                  </a:cubicBezTo>
                  <a:cubicBezTo>
                    <a:pt x="34242" y="25302"/>
                    <a:pt x="34243" y="25302"/>
                    <a:pt x="34247" y="25302"/>
                  </a:cubicBezTo>
                  <a:cubicBezTo>
                    <a:pt x="34291" y="25302"/>
                    <a:pt x="34328" y="25267"/>
                    <a:pt x="34332" y="25222"/>
                  </a:cubicBezTo>
                  <a:cubicBezTo>
                    <a:pt x="34336" y="25174"/>
                    <a:pt x="34301" y="25134"/>
                    <a:pt x="34253" y="25129"/>
                  </a:cubicBezTo>
                  <a:cubicBezTo>
                    <a:pt x="34139" y="25121"/>
                    <a:pt x="34024" y="25111"/>
                    <a:pt x="33910" y="25103"/>
                  </a:cubicBezTo>
                  <a:cubicBezTo>
                    <a:pt x="33908" y="25103"/>
                    <a:pt x="33905" y="25103"/>
                    <a:pt x="33902" y="25103"/>
                  </a:cubicBezTo>
                  <a:close/>
                  <a:moveTo>
                    <a:pt x="34761" y="25170"/>
                  </a:moveTo>
                  <a:cubicBezTo>
                    <a:pt x="34717" y="25170"/>
                    <a:pt x="34679" y="25204"/>
                    <a:pt x="34674" y="25249"/>
                  </a:cubicBezTo>
                  <a:cubicBezTo>
                    <a:pt x="34671" y="25297"/>
                    <a:pt x="34706" y="25339"/>
                    <a:pt x="34754" y="25342"/>
                  </a:cubicBezTo>
                  <a:cubicBezTo>
                    <a:pt x="34868" y="25351"/>
                    <a:pt x="34982" y="25359"/>
                    <a:pt x="35097" y="25367"/>
                  </a:cubicBezTo>
                  <a:cubicBezTo>
                    <a:pt x="35099" y="25369"/>
                    <a:pt x="35102" y="25369"/>
                    <a:pt x="35103" y="25369"/>
                  </a:cubicBezTo>
                  <a:cubicBezTo>
                    <a:pt x="35148" y="25369"/>
                    <a:pt x="35185" y="25334"/>
                    <a:pt x="35188" y="25289"/>
                  </a:cubicBezTo>
                  <a:cubicBezTo>
                    <a:pt x="35191" y="25241"/>
                    <a:pt x="35156" y="25201"/>
                    <a:pt x="35110" y="25196"/>
                  </a:cubicBezTo>
                  <a:cubicBezTo>
                    <a:pt x="34994" y="25188"/>
                    <a:pt x="34881" y="25180"/>
                    <a:pt x="34767" y="25170"/>
                  </a:cubicBezTo>
                  <a:cubicBezTo>
                    <a:pt x="34765" y="25170"/>
                    <a:pt x="34763" y="25170"/>
                    <a:pt x="34761" y="25170"/>
                  </a:cubicBezTo>
                  <a:close/>
                  <a:moveTo>
                    <a:pt x="30820" y="25165"/>
                  </a:moveTo>
                  <a:cubicBezTo>
                    <a:pt x="30816" y="25165"/>
                    <a:pt x="30812" y="25165"/>
                    <a:pt x="30809" y="25166"/>
                  </a:cubicBezTo>
                  <a:lnTo>
                    <a:pt x="30467" y="25206"/>
                  </a:lnTo>
                  <a:cubicBezTo>
                    <a:pt x="30419" y="25210"/>
                    <a:pt x="30386" y="25254"/>
                    <a:pt x="30391" y="25300"/>
                  </a:cubicBezTo>
                  <a:cubicBezTo>
                    <a:pt x="30397" y="25343"/>
                    <a:pt x="30434" y="25377"/>
                    <a:pt x="30477" y="25377"/>
                  </a:cubicBezTo>
                  <a:cubicBezTo>
                    <a:pt x="30480" y="25377"/>
                    <a:pt x="30483" y="25377"/>
                    <a:pt x="30487" y="25375"/>
                  </a:cubicBezTo>
                  <a:lnTo>
                    <a:pt x="30828" y="25337"/>
                  </a:lnTo>
                  <a:cubicBezTo>
                    <a:pt x="30876" y="25332"/>
                    <a:pt x="30909" y="25289"/>
                    <a:pt x="30903" y="25242"/>
                  </a:cubicBezTo>
                  <a:cubicBezTo>
                    <a:pt x="30899" y="25198"/>
                    <a:pt x="30863" y="25165"/>
                    <a:pt x="30820" y="25165"/>
                  </a:cubicBezTo>
                  <a:close/>
                  <a:moveTo>
                    <a:pt x="37677" y="25192"/>
                  </a:moveTo>
                  <a:cubicBezTo>
                    <a:pt x="37673" y="25192"/>
                    <a:pt x="37669" y="25192"/>
                    <a:pt x="37665" y="25193"/>
                  </a:cubicBezTo>
                  <a:cubicBezTo>
                    <a:pt x="37555" y="25206"/>
                    <a:pt x="37441" y="25217"/>
                    <a:pt x="37328" y="25226"/>
                  </a:cubicBezTo>
                  <a:cubicBezTo>
                    <a:pt x="37280" y="25230"/>
                    <a:pt x="37244" y="25271"/>
                    <a:pt x="37249" y="25319"/>
                  </a:cubicBezTo>
                  <a:cubicBezTo>
                    <a:pt x="37252" y="25364"/>
                    <a:pt x="37289" y="25398"/>
                    <a:pt x="37334" y="25398"/>
                  </a:cubicBezTo>
                  <a:lnTo>
                    <a:pt x="37340" y="25398"/>
                  </a:lnTo>
                  <a:cubicBezTo>
                    <a:pt x="37457" y="25388"/>
                    <a:pt x="37573" y="25377"/>
                    <a:pt x="37686" y="25364"/>
                  </a:cubicBezTo>
                  <a:cubicBezTo>
                    <a:pt x="37733" y="25358"/>
                    <a:pt x="37766" y="25315"/>
                    <a:pt x="37762" y="25268"/>
                  </a:cubicBezTo>
                  <a:cubicBezTo>
                    <a:pt x="37756" y="25224"/>
                    <a:pt x="37720" y="25192"/>
                    <a:pt x="37677" y="25192"/>
                  </a:cubicBezTo>
                  <a:close/>
                  <a:moveTo>
                    <a:pt x="35614" y="25229"/>
                  </a:moveTo>
                  <a:cubicBezTo>
                    <a:pt x="35570" y="25229"/>
                    <a:pt x="35534" y="25266"/>
                    <a:pt x="35533" y="25311"/>
                  </a:cubicBezTo>
                  <a:cubicBezTo>
                    <a:pt x="35529" y="25359"/>
                    <a:pt x="35565" y="25399"/>
                    <a:pt x="35613" y="25401"/>
                  </a:cubicBezTo>
                  <a:cubicBezTo>
                    <a:pt x="35728" y="25407"/>
                    <a:pt x="35843" y="25414"/>
                    <a:pt x="35957" y="25419"/>
                  </a:cubicBezTo>
                  <a:lnTo>
                    <a:pt x="35960" y="25419"/>
                  </a:lnTo>
                  <a:cubicBezTo>
                    <a:pt x="36006" y="25419"/>
                    <a:pt x="36045" y="25382"/>
                    <a:pt x="36047" y="25335"/>
                  </a:cubicBezTo>
                  <a:cubicBezTo>
                    <a:pt x="36048" y="25289"/>
                    <a:pt x="36011" y="25249"/>
                    <a:pt x="35965" y="25247"/>
                  </a:cubicBezTo>
                  <a:cubicBezTo>
                    <a:pt x="35850" y="25242"/>
                    <a:pt x="35736" y="25236"/>
                    <a:pt x="35622" y="25230"/>
                  </a:cubicBezTo>
                  <a:cubicBezTo>
                    <a:pt x="35619" y="25229"/>
                    <a:pt x="35617" y="25229"/>
                    <a:pt x="35614" y="25229"/>
                  </a:cubicBezTo>
                  <a:close/>
                  <a:moveTo>
                    <a:pt x="36817" y="25254"/>
                  </a:moveTo>
                  <a:cubicBezTo>
                    <a:pt x="36716" y="25255"/>
                    <a:pt x="36613" y="25257"/>
                    <a:pt x="36511" y="25257"/>
                  </a:cubicBezTo>
                  <a:lnTo>
                    <a:pt x="36476" y="25257"/>
                  </a:lnTo>
                  <a:cubicBezTo>
                    <a:pt x="36429" y="25257"/>
                    <a:pt x="36391" y="25295"/>
                    <a:pt x="36391" y="25343"/>
                  </a:cubicBezTo>
                  <a:cubicBezTo>
                    <a:pt x="36391" y="25390"/>
                    <a:pt x="36429" y="25428"/>
                    <a:pt x="36476" y="25428"/>
                  </a:cubicBezTo>
                  <a:lnTo>
                    <a:pt x="36511" y="25428"/>
                  </a:lnTo>
                  <a:cubicBezTo>
                    <a:pt x="36615" y="25428"/>
                    <a:pt x="36719" y="25428"/>
                    <a:pt x="36822" y="25425"/>
                  </a:cubicBezTo>
                  <a:cubicBezTo>
                    <a:pt x="36870" y="25423"/>
                    <a:pt x="36906" y="25385"/>
                    <a:pt x="36905" y="25337"/>
                  </a:cubicBezTo>
                  <a:cubicBezTo>
                    <a:pt x="36905" y="25291"/>
                    <a:pt x="36866" y="25254"/>
                    <a:pt x="36820" y="25254"/>
                  </a:cubicBezTo>
                  <a:close/>
                  <a:moveTo>
                    <a:pt x="29964" y="25263"/>
                  </a:moveTo>
                  <a:cubicBezTo>
                    <a:pt x="29961" y="25263"/>
                    <a:pt x="29958" y="25263"/>
                    <a:pt x="29955" y="25263"/>
                  </a:cubicBezTo>
                  <a:lnTo>
                    <a:pt x="29614" y="25302"/>
                  </a:lnTo>
                  <a:cubicBezTo>
                    <a:pt x="29566" y="25307"/>
                    <a:pt x="29532" y="25350"/>
                    <a:pt x="29537" y="25396"/>
                  </a:cubicBezTo>
                  <a:cubicBezTo>
                    <a:pt x="29542" y="25441"/>
                    <a:pt x="29580" y="25473"/>
                    <a:pt x="29624" y="25473"/>
                  </a:cubicBezTo>
                  <a:lnTo>
                    <a:pt x="29632" y="25473"/>
                  </a:lnTo>
                  <a:lnTo>
                    <a:pt x="29974" y="25435"/>
                  </a:lnTo>
                  <a:cubicBezTo>
                    <a:pt x="30021" y="25428"/>
                    <a:pt x="30056" y="25387"/>
                    <a:pt x="30050" y="25339"/>
                  </a:cubicBezTo>
                  <a:cubicBezTo>
                    <a:pt x="30045" y="25295"/>
                    <a:pt x="30008" y="25263"/>
                    <a:pt x="29964" y="25263"/>
                  </a:cubicBezTo>
                  <a:close/>
                  <a:moveTo>
                    <a:pt x="1575" y="25130"/>
                  </a:moveTo>
                  <a:cubicBezTo>
                    <a:pt x="1550" y="25130"/>
                    <a:pt x="1524" y="25142"/>
                    <a:pt x="1507" y="25164"/>
                  </a:cubicBezTo>
                  <a:cubicBezTo>
                    <a:pt x="1479" y="25201"/>
                    <a:pt x="1485" y="25255"/>
                    <a:pt x="1523" y="25284"/>
                  </a:cubicBezTo>
                  <a:cubicBezTo>
                    <a:pt x="1613" y="25355"/>
                    <a:pt x="1711" y="25422"/>
                    <a:pt x="1810" y="25486"/>
                  </a:cubicBezTo>
                  <a:cubicBezTo>
                    <a:pt x="1824" y="25496"/>
                    <a:pt x="1840" y="25500"/>
                    <a:pt x="1856" y="25500"/>
                  </a:cubicBezTo>
                  <a:cubicBezTo>
                    <a:pt x="1884" y="25500"/>
                    <a:pt x="1911" y="25486"/>
                    <a:pt x="1929" y="25460"/>
                  </a:cubicBezTo>
                  <a:cubicBezTo>
                    <a:pt x="1954" y="25420"/>
                    <a:pt x="1941" y="25367"/>
                    <a:pt x="1903" y="25342"/>
                  </a:cubicBezTo>
                  <a:cubicBezTo>
                    <a:pt x="1807" y="25281"/>
                    <a:pt x="1716" y="25215"/>
                    <a:pt x="1627" y="25148"/>
                  </a:cubicBezTo>
                  <a:cubicBezTo>
                    <a:pt x="1612" y="25136"/>
                    <a:pt x="1594" y="25130"/>
                    <a:pt x="1575" y="25130"/>
                  </a:cubicBezTo>
                  <a:close/>
                  <a:moveTo>
                    <a:pt x="29111" y="25359"/>
                  </a:moveTo>
                  <a:cubicBezTo>
                    <a:pt x="29108" y="25359"/>
                    <a:pt x="29105" y="25359"/>
                    <a:pt x="29102" y="25359"/>
                  </a:cubicBezTo>
                  <a:lnTo>
                    <a:pt x="28759" y="25398"/>
                  </a:lnTo>
                  <a:cubicBezTo>
                    <a:pt x="28712" y="25403"/>
                    <a:pt x="28679" y="25446"/>
                    <a:pt x="28684" y="25492"/>
                  </a:cubicBezTo>
                  <a:cubicBezTo>
                    <a:pt x="28688" y="25537"/>
                    <a:pt x="28725" y="25569"/>
                    <a:pt x="28768" y="25569"/>
                  </a:cubicBezTo>
                  <a:lnTo>
                    <a:pt x="28778" y="25569"/>
                  </a:lnTo>
                  <a:lnTo>
                    <a:pt x="29119" y="25531"/>
                  </a:lnTo>
                  <a:cubicBezTo>
                    <a:pt x="29167" y="25524"/>
                    <a:pt x="29201" y="25483"/>
                    <a:pt x="29196" y="25435"/>
                  </a:cubicBezTo>
                  <a:cubicBezTo>
                    <a:pt x="29192" y="25391"/>
                    <a:pt x="29155" y="25359"/>
                    <a:pt x="29111" y="25359"/>
                  </a:cubicBezTo>
                  <a:close/>
                  <a:moveTo>
                    <a:pt x="28259" y="25455"/>
                  </a:moveTo>
                  <a:cubicBezTo>
                    <a:pt x="28256" y="25455"/>
                    <a:pt x="28252" y="25455"/>
                    <a:pt x="28248" y="25455"/>
                  </a:cubicBezTo>
                  <a:lnTo>
                    <a:pt x="27905" y="25492"/>
                  </a:lnTo>
                  <a:cubicBezTo>
                    <a:pt x="27859" y="25497"/>
                    <a:pt x="27824" y="25540"/>
                    <a:pt x="27830" y="25587"/>
                  </a:cubicBezTo>
                  <a:cubicBezTo>
                    <a:pt x="27835" y="25632"/>
                    <a:pt x="27872" y="25664"/>
                    <a:pt x="27915" y="25664"/>
                  </a:cubicBezTo>
                  <a:lnTo>
                    <a:pt x="27925" y="25664"/>
                  </a:lnTo>
                  <a:lnTo>
                    <a:pt x="28266" y="25625"/>
                  </a:lnTo>
                  <a:cubicBezTo>
                    <a:pt x="28314" y="25620"/>
                    <a:pt x="28347" y="25579"/>
                    <a:pt x="28343" y="25531"/>
                  </a:cubicBezTo>
                  <a:cubicBezTo>
                    <a:pt x="28338" y="25488"/>
                    <a:pt x="28302" y="25455"/>
                    <a:pt x="28259" y="25455"/>
                  </a:cubicBezTo>
                  <a:close/>
                  <a:moveTo>
                    <a:pt x="27402" y="25548"/>
                  </a:moveTo>
                  <a:cubicBezTo>
                    <a:pt x="27399" y="25548"/>
                    <a:pt x="27396" y="25548"/>
                    <a:pt x="27393" y="25548"/>
                  </a:cubicBezTo>
                  <a:lnTo>
                    <a:pt x="27052" y="25585"/>
                  </a:lnTo>
                  <a:cubicBezTo>
                    <a:pt x="27004" y="25590"/>
                    <a:pt x="26970" y="25633"/>
                    <a:pt x="26975" y="25680"/>
                  </a:cubicBezTo>
                  <a:cubicBezTo>
                    <a:pt x="26980" y="25724"/>
                    <a:pt x="27018" y="25757"/>
                    <a:pt x="27061" y="25757"/>
                  </a:cubicBezTo>
                  <a:lnTo>
                    <a:pt x="27069" y="25757"/>
                  </a:lnTo>
                  <a:lnTo>
                    <a:pt x="27412" y="25720"/>
                  </a:lnTo>
                  <a:cubicBezTo>
                    <a:pt x="27459" y="25715"/>
                    <a:pt x="27494" y="25672"/>
                    <a:pt x="27487" y="25625"/>
                  </a:cubicBezTo>
                  <a:cubicBezTo>
                    <a:pt x="27483" y="25580"/>
                    <a:pt x="27446" y="25548"/>
                    <a:pt x="27402" y="25548"/>
                  </a:cubicBezTo>
                  <a:close/>
                  <a:moveTo>
                    <a:pt x="26551" y="25640"/>
                  </a:moveTo>
                  <a:cubicBezTo>
                    <a:pt x="26547" y="25640"/>
                    <a:pt x="26543" y="25641"/>
                    <a:pt x="26539" y="25641"/>
                  </a:cubicBezTo>
                  <a:lnTo>
                    <a:pt x="26198" y="25676"/>
                  </a:lnTo>
                  <a:cubicBezTo>
                    <a:pt x="26150" y="25681"/>
                    <a:pt x="26117" y="25724"/>
                    <a:pt x="26121" y="25771"/>
                  </a:cubicBezTo>
                  <a:cubicBezTo>
                    <a:pt x="26126" y="25816"/>
                    <a:pt x="26163" y="25848"/>
                    <a:pt x="26206" y="25848"/>
                  </a:cubicBezTo>
                  <a:lnTo>
                    <a:pt x="26216" y="25848"/>
                  </a:lnTo>
                  <a:lnTo>
                    <a:pt x="26557" y="25811"/>
                  </a:lnTo>
                  <a:cubicBezTo>
                    <a:pt x="26605" y="25806"/>
                    <a:pt x="26639" y="25765"/>
                    <a:pt x="26634" y="25716"/>
                  </a:cubicBezTo>
                  <a:cubicBezTo>
                    <a:pt x="26629" y="25674"/>
                    <a:pt x="26594" y="25640"/>
                    <a:pt x="26551" y="25640"/>
                  </a:cubicBezTo>
                  <a:close/>
                  <a:moveTo>
                    <a:pt x="2303" y="25582"/>
                  </a:moveTo>
                  <a:cubicBezTo>
                    <a:pt x="2272" y="25582"/>
                    <a:pt x="2241" y="25600"/>
                    <a:pt x="2226" y="25630"/>
                  </a:cubicBezTo>
                  <a:cubicBezTo>
                    <a:pt x="2206" y="25672"/>
                    <a:pt x="2223" y="25723"/>
                    <a:pt x="2265" y="25745"/>
                  </a:cubicBezTo>
                  <a:cubicBezTo>
                    <a:pt x="2367" y="25795"/>
                    <a:pt x="2473" y="25845"/>
                    <a:pt x="2583" y="25889"/>
                  </a:cubicBezTo>
                  <a:cubicBezTo>
                    <a:pt x="2593" y="25894"/>
                    <a:pt x="2604" y="25897"/>
                    <a:pt x="2615" y="25897"/>
                  </a:cubicBezTo>
                  <a:cubicBezTo>
                    <a:pt x="2649" y="25897"/>
                    <a:pt x="2681" y="25877"/>
                    <a:pt x="2696" y="25845"/>
                  </a:cubicBezTo>
                  <a:cubicBezTo>
                    <a:pt x="2713" y="25800"/>
                    <a:pt x="2694" y="25750"/>
                    <a:pt x="2649" y="25733"/>
                  </a:cubicBezTo>
                  <a:cubicBezTo>
                    <a:pt x="2543" y="25688"/>
                    <a:pt x="2441" y="25640"/>
                    <a:pt x="2342" y="25592"/>
                  </a:cubicBezTo>
                  <a:cubicBezTo>
                    <a:pt x="2329" y="25585"/>
                    <a:pt x="2316" y="25582"/>
                    <a:pt x="2303" y="25582"/>
                  </a:cubicBezTo>
                  <a:close/>
                  <a:moveTo>
                    <a:pt x="25693" y="25730"/>
                  </a:moveTo>
                  <a:cubicBezTo>
                    <a:pt x="25690" y="25730"/>
                    <a:pt x="25687" y="25731"/>
                    <a:pt x="25684" y="25731"/>
                  </a:cubicBezTo>
                  <a:lnTo>
                    <a:pt x="25343" y="25766"/>
                  </a:lnTo>
                  <a:cubicBezTo>
                    <a:pt x="25295" y="25771"/>
                    <a:pt x="25262" y="25813"/>
                    <a:pt x="25266" y="25861"/>
                  </a:cubicBezTo>
                  <a:cubicBezTo>
                    <a:pt x="25271" y="25904"/>
                    <a:pt x="25308" y="25937"/>
                    <a:pt x="25351" y="25937"/>
                  </a:cubicBezTo>
                  <a:lnTo>
                    <a:pt x="25361" y="25937"/>
                  </a:lnTo>
                  <a:lnTo>
                    <a:pt x="25704" y="25902"/>
                  </a:lnTo>
                  <a:cubicBezTo>
                    <a:pt x="25750" y="25896"/>
                    <a:pt x="25784" y="25854"/>
                    <a:pt x="25779" y="25808"/>
                  </a:cubicBezTo>
                  <a:cubicBezTo>
                    <a:pt x="25774" y="25763"/>
                    <a:pt x="25738" y="25730"/>
                    <a:pt x="25693" y="25730"/>
                  </a:cubicBezTo>
                  <a:close/>
                  <a:moveTo>
                    <a:pt x="24840" y="25819"/>
                  </a:moveTo>
                  <a:cubicBezTo>
                    <a:pt x="24837" y="25819"/>
                    <a:pt x="24834" y="25819"/>
                    <a:pt x="24831" y="25819"/>
                  </a:cubicBezTo>
                  <a:lnTo>
                    <a:pt x="24488" y="25853"/>
                  </a:lnTo>
                  <a:cubicBezTo>
                    <a:pt x="24442" y="25857"/>
                    <a:pt x="24406" y="25899"/>
                    <a:pt x="24411" y="25947"/>
                  </a:cubicBezTo>
                  <a:cubicBezTo>
                    <a:pt x="24416" y="25990"/>
                    <a:pt x="24453" y="26024"/>
                    <a:pt x="24498" y="26024"/>
                  </a:cubicBezTo>
                  <a:lnTo>
                    <a:pt x="24506" y="26024"/>
                  </a:lnTo>
                  <a:lnTo>
                    <a:pt x="24848" y="25989"/>
                  </a:lnTo>
                  <a:cubicBezTo>
                    <a:pt x="24895" y="25984"/>
                    <a:pt x="24930" y="25942"/>
                    <a:pt x="24925" y="25896"/>
                  </a:cubicBezTo>
                  <a:cubicBezTo>
                    <a:pt x="24921" y="25851"/>
                    <a:pt x="24885" y="25819"/>
                    <a:pt x="24840" y="25819"/>
                  </a:cubicBezTo>
                  <a:close/>
                  <a:moveTo>
                    <a:pt x="23982" y="25902"/>
                  </a:moveTo>
                  <a:cubicBezTo>
                    <a:pt x="23980" y="25902"/>
                    <a:pt x="23978" y="25902"/>
                    <a:pt x="23976" y="25902"/>
                  </a:cubicBezTo>
                  <a:lnTo>
                    <a:pt x="23635" y="25936"/>
                  </a:lnTo>
                  <a:cubicBezTo>
                    <a:pt x="23587" y="25941"/>
                    <a:pt x="23551" y="25982"/>
                    <a:pt x="23556" y="26030"/>
                  </a:cubicBezTo>
                  <a:cubicBezTo>
                    <a:pt x="23561" y="26074"/>
                    <a:pt x="23598" y="26107"/>
                    <a:pt x="23643" y="26107"/>
                  </a:cubicBezTo>
                  <a:lnTo>
                    <a:pt x="23651" y="26107"/>
                  </a:lnTo>
                  <a:lnTo>
                    <a:pt x="23993" y="26074"/>
                  </a:lnTo>
                  <a:cubicBezTo>
                    <a:pt x="24040" y="26069"/>
                    <a:pt x="24075" y="26027"/>
                    <a:pt x="24070" y="25981"/>
                  </a:cubicBezTo>
                  <a:cubicBezTo>
                    <a:pt x="24066" y="25935"/>
                    <a:pt x="24027" y="25902"/>
                    <a:pt x="23982" y="25902"/>
                  </a:cubicBezTo>
                  <a:close/>
                  <a:moveTo>
                    <a:pt x="3100" y="25904"/>
                  </a:moveTo>
                  <a:cubicBezTo>
                    <a:pt x="3063" y="25904"/>
                    <a:pt x="3029" y="25927"/>
                    <a:pt x="3017" y="25963"/>
                  </a:cubicBezTo>
                  <a:cubicBezTo>
                    <a:pt x="3003" y="26008"/>
                    <a:pt x="3027" y="26058"/>
                    <a:pt x="3072" y="26072"/>
                  </a:cubicBezTo>
                  <a:cubicBezTo>
                    <a:pt x="3179" y="26106"/>
                    <a:pt x="3291" y="26139"/>
                    <a:pt x="3405" y="26171"/>
                  </a:cubicBezTo>
                  <a:cubicBezTo>
                    <a:pt x="3413" y="26174"/>
                    <a:pt x="3421" y="26174"/>
                    <a:pt x="3429" y="26174"/>
                  </a:cubicBezTo>
                  <a:cubicBezTo>
                    <a:pt x="3466" y="26174"/>
                    <a:pt x="3501" y="26150"/>
                    <a:pt x="3511" y="26112"/>
                  </a:cubicBezTo>
                  <a:cubicBezTo>
                    <a:pt x="3523" y="26066"/>
                    <a:pt x="3496" y="26019"/>
                    <a:pt x="3451" y="26006"/>
                  </a:cubicBezTo>
                  <a:cubicBezTo>
                    <a:pt x="3339" y="25976"/>
                    <a:pt x="3230" y="25942"/>
                    <a:pt x="3126" y="25909"/>
                  </a:cubicBezTo>
                  <a:cubicBezTo>
                    <a:pt x="3118" y="25906"/>
                    <a:pt x="3109" y="25904"/>
                    <a:pt x="3100" y="25904"/>
                  </a:cubicBezTo>
                  <a:close/>
                  <a:moveTo>
                    <a:pt x="23127" y="25984"/>
                  </a:moveTo>
                  <a:cubicBezTo>
                    <a:pt x="23125" y="25984"/>
                    <a:pt x="23123" y="25984"/>
                    <a:pt x="23121" y="25984"/>
                  </a:cubicBezTo>
                  <a:lnTo>
                    <a:pt x="22779" y="26016"/>
                  </a:lnTo>
                  <a:cubicBezTo>
                    <a:pt x="22731" y="26021"/>
                    <a:pt x="22698" y="26062"/>
                    <a:pt x="22701" y="26110"/>
                  </a:cubicBezTo>
                  <a:cubicBezTo>
                    <a:pt x="22706" y="26154"/>
                    <a:pt x="22743" y="26187"/>
                    <a:pt x="22787" y="26187"/>
                  </a:cubicBezTo>
                  <a:lnTo>
                    <a:pt x="22795" y="26187"/>
                  </a:lnTo>
                  <a:lnTo>
                    <a:pt x="23137" y="26155"/>
                  </a:lnTo>
                  <a:cubicBezTo>
                    <a:pt x="23185" y="26152"/>
                    <a:pt x="23218" y="26109"/>
                    <a:pt x="23215" y="26062"/>
                  </a:cubicBezTo>
                  <a:cubicBezTo>
                    <a:pt x="23210" y="26016"/>
                    <a:pt x="23172" y="25984"/>
                    <a:pt x="23127" y="25984"/>
                  </a:cubicBezTo>
                  <a:close/>
                  <a:moveTo>
                    <a:pt x="22272" y="26062"/>
                  </a:moveTo>
                  <a:cubicBezTo>
                    <a:pt x="22270" y="26062"/>
                    <a:pt x="22268" y="26062"/>
                    <a:pt x="22265" y="26062"/>
                  </a:cubicBezTo>
                  <a:lnTo>
                    <a:pt x="21924" y="26093"/>
                  </a:lnTo>
                  <a:cubicBezTo>
                    <a:pt x="21876" y="26098"/>
                    <a:pt x="21841" y="26139"/>
                    <a:pt x="21846" y="26186"/>
                  </a:cubicBezTo>
                  <a:cubicBezTo>
                    <a:pt x="21849" y="26231"/>
                    <a:pt x="21888" y="26264"/>
                    <a:pt x="21931" y="26264"/>
                  </a:cubicBezTo>
                  <a:lnTo>
                    <a:pt x="21939" y="26264"/>
                  </a:lnTo>
                  <a:lnTo>
                    <a:pt x="22281" y="26234"/>
                  </a:lnTo>
                  <a:cubicBezTo>
                    <a:pt x="22328" y="26229"/>
                    <a:pt x="22363" y="26187"/>
                    <a:pt x="22360" y="26141"/>
                  </a:cubicBezTo>
                  <a:cubicBezTo>
                    <a:pt x="22355" y="26095"/>
                    <a:pt x="22319" y="26062"/>
                    <a:pt x="22272" y="26062"/>
                  </a:cubicBezTo>
                  <a:close/>
                  <a:moveTo>
                    <a:pt x="21419" y="26137"/>
                  </a:moveTo>
                  <a:cubicBezTo>
                    <a:pt x="21416" y="26137"/>
                    <a:pt x="21413" y="26137"/>
                    <a:pt x="21410" y="26138"/>
                  </a:cubicBezTo>
                  <a:lnTo>
                    <a:pt x="21068" y="26165"/>
                  </a:lnTo>
                  <a:cubicBezTo>
                    <a:pt x="21021" y="26170"/>
                    <a:pt x="20986" y="26211"/>
                    <a:pt x="20989" y="26258"/>
                  </a:cubicBezTo>
                  <a:cubicBezTo>
                    <a:pt x="20992" y="26303"/>
                    <a:pt x="21031" y="26338"/>
                    <a:pt x="21076" y="26338"/>
                  </a:cubicBezTo>
                  <a:lnTo>
                    <a:pt x="21082" y="26338"/>
                  </a:lnTo>
                  <a:lnTo>
                    <a:pt x="21425" y="26309"/>
                  </a:lnTo>
                  <a:cubicBezTo>
                    <a:pt x="21473" y="26304"/>
                    <a:pt x="21506" y="26263"/>
                    <a:pt x="21503" y="26216"/>
                  </a:cubicBezTo>
                  <a:cubicBezTo>
                    <a:pt x="21499" y="26171"/>
                    <a:pt x="21462" y="26137"/>
                    <a:pt x="21419" y="26137"/>
                  </a:cubicBezTo>
                  <a:close/>
                  <a:moveTo>
                    <a:pt x="3928" y="26125"/>
                  </a:moveTo>
                  <a:cubicBezTo>
                    <a:pt x="3889" y="26125"/>
                    <a:pt x="3854" y="26152"/>
                    <a:pt x="3845" y="26192"/>
                  </a:cubicBezTo>
                  <a:cubicBezTo>
                    <a:pt x="3836" y="26239"/>
                    <a:pt x="3865" y="26285"/>
                    <a:pt x="3911" y="26295"/>
                  </a:cubicBezTo>
                  <a:cubicBezTo>
                    <a:pt x="4023" y="26319"/>
                    <a:pt x="4137" y="26341"/>
                    <a:pt x="4250" y="26360"/>
                  </a:cubicBezTo>
                  <a:cubicBezTo>
                    <a:pt x="4257" y="26362"/>
                    <a:pt x="4262" y="26362"/>
                    <a:pt x="4266" y="26362"/>
                  </a:cubicBezTo>
                  <a:cubicBezTo>
                    <a:pt x="4308" y="26362"/>
                    <a:pt x="4343" y="26333"/>
                    <a:pt x="4351" y="26291"/>
                  </a:cubicBezTo>
                  <a:cubicBezTo>
                    <a:pt x="4359" y="26245"/>
                    <a:pt x="4327" y="26200"/>
                    <a:pt x="4281" y="26192"/>
                  </a:cubicBezTo>
                  <a:cubicBezTo>
                    <a:pt x="4169" y="26171"/>
                    <a:pt x="4058" y="26150"/>
                    <a:pt x="3946" y="26126"/>
                  </a:cubicBezTo>
                  <a:cubicBezTo>
                    <a:pt x="3940" y="26125"/>
                    <a:pt x="3934" y="26125"/>
                    <a:pt x="3928" y="26125"/>
                  </a:cubicBezTo>
                  <a:close/>
                  <a:moveTo>
                    <a:pt x="20561" y="26206"/>
                  </a:moveTo>
                  <a:cubicBezTo>
                    <a:pt x="20559" y="26206"/>
                    <a:pt x="20557" y="26206"/>
                    <a:pt x="20555" y="26206"/>
                  </a:cubicBezTo>
                  <a:lnTo>
                    <a:pt x="20213" y="26234"/>
                  </a:lnTo>
                  <a:cubicBezTo>
                    <a:pt x="20165" y="26237"/>
                    <a:pt x="20129" y="26279"/>
                    <a:pt x="20132" y="26327"/>
                  </a:cubicBezTo>
                  <a:cubicBezTo>
                    <a:pt x="20137" y="26371"/>
                    <a:pt x="20174" y="26405"/>
                    <a:pt x="20219" y="26405"/>
                  </a:cubicBezTo>
                  <a:lnTo>
                    <a:pt x="20225" y="26405"/>
                  </a:lnTo>
                  <a:lnTo>
                    <a:pt x="20568" y="26378"/>
                  </a:lnTo>
                  <a:cubicBezTo>
                    <a:pt x="20616" y="26375"/>
                    <a:pt x="20651" y="26333"/>
                    <a:pt x="20647" y="26287"/>
                  </a:cubicBezTo>
                  <a:cubicBezTo>
                    <a:pt x="20643" y="26241"/>
                    <a:pt x="20607" y="26206"/>
                    <a:pt x="20561" y="26206"/>
                  </a:cubicBezTo>
                  <a:close/>
                  <a:moveTo>
                    <a:pt x="19704" y="26272"/>
                  </a:moveTo>
                  <a:cubicBezTo>
                    <a:pt x="19702" y="26272"/>
                    <a:pt x="19700" y="26272"/>
                    <a:pt x="19699" y="26272"/>
                  </a:cubicBezTo>
                  <a:lnTo>
                    <a:pt x="19356" y="26298"/>
                  </a:lnTo>
                  <a:cubicBezTo>
                    <a:pt x="19309" y="26301"/>
                    <a:pt x="19273" y="26341"/>
                    <a:pt x="19276" y="26389"/>
                  </a:cubicBezTo>
                  <a:cubicBezTo>
                    <a:pt x="19279" y="26434"/>
                    <a:pt x="19317" y="26469"/>
                    <a:pt x="19362" y="26469"/>
                  </a:cubicBezTo>
                  <a:lnTo>
                    <a:pt x="19369" y="26469"/>
                  </a:lnTo>
                  <a:lnTo>
                    <a:pt x="19711" y="26443"/>
                  </a:lnTo>
                  <a:cubicBezTo>
                    <a:pt x="19758" y="26440"/>
                    <a:pt x="19793" y="26399"/>
                    <a:pt x="19790" y="26352"/>
                  </a:cubicBezTo>
                  <a:cubicBezTo>
                    <a:pt x="19787" y="26306"/>
                    <a:pt x="19748" y="26272"/>
                    <a:pt x="19704" y="26272"/>
                  </a:cubicBezTo>
                  <a:close/>
                  <a:moveTo>
                    <a:pt x="4776" y="26270"/>
                  </a:moveTo>
                  <a:cubicBezTo>
                    <a:pt x="4734" y="26270"/>
                    <a:pt x="4697" y="26302"/>
                    <a:pt x="4691" y="26344"/>
                  </a:cubicBezTo>
                  <a:cubicBezTo>
                    <a:pt x="4684" y="26391"/>
                    <a:pt x="4718" y="26434"/>
                    <a:pt x="4764" y="26440"/>
                  </a:cubicBezTo>
                  <a:cubicBezTo>
                    <a:pt x="4878" y="26456"/>
                    <a:pt x="4993" y="26471"/>
                    <a:pt x="5107" y="26484"/>
                  </a:cubicBezTo>
                  <a:lnTo>
                    <a:pt x="5117" y="26484"/>
                  </a:lnTo>
                  <a:cubicBezTo>
                    <a:pt x="5160" y="26484"/>
                    <a:pt x="5197" y="26452"/>
                    <a:pt x="5203" y="26408"/>
                  </a:cubicBezTo>
                  <a:cubicBezTo>
                    <a:pt x="5208" y="26360"/>
                    <a:pt x="5174" y="26319"/>
                    <a:pt x="5126" y="26312"/>
                  </a:cubicBezTo>
                  <a:cubicBezTo>
                    <a:pt x="5014" y="26299"/>
                    <a:pt x="4901" y="26287"/>
                    <a:pt x="4787" y="26271"/>
                  </a:cubicBezTo>
                  <a:cubicBezTo>
                    <a:pt x="4783" y="26270"/>
                    <a:pt x="4779" y="26270"/>
                    <a:pt x="4776" y="26270"/>
                  </a:cubicBezTo>
                  <a:close/>
                  <a:moveTo>
                    <a:pt x="18845" y="26333"/>
                  </a:moveTo>
                  <a:cubicBezTo>
                    <a:pt x="18844" y="26333"/>
                    <a:pt x="18843" y="26333"/>
                    <a:pt x="18842" y="26333"/>
                  </a:cubicBezTo>
                  <a:lnTo>
                    <a:pt x="18499" y="26355"/>
                  </a:lnTo>
                  <a:cubicBezTo>
                    <a:pt x="18453" y="26359"/>
                    <a:pt x="18416" y="26400"/>
                    <a:pt x="18419" y="26447"/>
                  </a:cubicBezTo>
                  <a:cubicBezTo>
                    <a:pt x="18422" y="26493"/>
                    <a:pt x="18461" y="26527"/>
                    <a:pt x="18506" y="26527"/>
                  </a:cubicBezTo>
                  <a:lnTo>
                    <a:pt x="18510" y="26527"/>
                  </a:lnTo>
                  <a:lnTo>
                    <a:pt x="18855" y="26504"/>
                  </a:lnTo>
                  <a:cubicBezTo>
                    <a:pt x="18901" y="26501"/>
                    <a:pt x="18936" y="26460"/>
                    <a:pt x="18933" y="26413"/>
                  </a:cubicBezTo>
                  <a:cubicBezTo>
                    <a:pt x="18930" y="26366"/>
                    <a:pt x="18892" y="26333"/>
                    <a:pt x="18845" y="26333"/>
                  </a:cubicBezTo>
                  <a:close/>
                  <a:moveTo>
                    <a:pt x="5628" y="26363"/>
                  </a:moveTo>
                  <a:cubicBezTo>
                    <a:pt x="5584" y="26363"/>
                    <a:pt x="5549" y="26397"/>
                    <a:pt x="5544" y="26442"/>
                  </a:cubicBezTo>
                  <a:cubicBezTo>
                    <a:pt x="5541" y="26488"/>
                    <a:pt x="5576" y="26530"/>
                    <a:pt x="5623" y="26535"/>
                  </a:cubicBezTo>
                  <a:cubicBezTo>
                    <a:pt x="5711" y="26543"/>
                    <a:pt x="5797" y="26549"/>
                    <a:pt x="5884" y="26556"/>
                  </a:cubicBezTo>
                  <a:lnTo>
                    <a:pt x="5967" y="26562"/>
                  </a:lnTo>
                  <a:lnTo>
                    <a:pt x="5973" y="26562"/>
                  </a:lnTo>
                  <a:cubicBezTo>
                    <a:pt x="6017" y="26562"/>
                    <a:pt x="6055" y="26528"/>
                    <a:pt x="6058" y="26482"/>
                  </a:cubicBezTo>
                  <a:cubicBezTo>
                    <a:pt x="6062" y="26435"/>
                    <a:pt x="6026" y="26394"/>
                    <a:pt x="5978" y="26391"/>
                  </a:cubicBezTo>
                  <a:lnTo>
                    <a:pt x="5897" y="26384"/>
                  </a:lnTo>
                  <a:cubicBezTo>
                    <a:pt x="5812" y="26378"/>
                    <a:pt x="5725" y="26371"/>
                    <a:pt x="5637" y="26363"/>
                  </a:cubicBezTo>
                  <a:cubicBezTo>
                    <a:pt x="5634" y="26363"/>
                    <a:pt x="5631" y="26363"/>
                    <a:pt x="5628" y="26363"/>
                  </a:cubicBezTo>
                  <a:close/>
                  <a:moveTo>
                    <a:pt x="17988" y="26389"/>
                  </a:moveTo>
                  <a:cubicBezTo>
                    <a:pt x="17987" y="26389"/>
                    <a:pt x="17986" y="26389"/>
                    <a:pt x="17985" y="26389"/>
                  </a:cubicBezTo>
                  <a:cubicBezTo>
                    <a:pt x="17871" y="26395"/>
                    <a:pt x="17758" y="26402"/>
                    <a:pt x="17642" y="26408"/>
                  </a:cubicBezTo>
                  <a:cubicBezTo>
                    <a:pt x="17596" y="26411"/>
                    <a:pt x="17559" y="26452"/>
                    <a:pt x="17562" y="26500"/>
                  </a:cubicBezTo>
                  <a:cubicBezTo>
                    <a:pt x="17566" y="26544"/>
                    <a:pt x="17602" y="26580"/>
                    <a:pt x="17647" y="26580"/>
                  </a:cubicBezTo>
                  <a:lnTo>
                    <a:pt x="17654" y="26580"/>
                  </a:lnTo>
                  <a:cubicBezTo>
                    <a:pt x="17767" y="26573"/>
                    <a:pt x="17883" y="26567"/>
                    <a:pt x="17996" y="26560"/>
                  </a:cubicBezTo>
                  <a:cubicBezTo>
                    <a:pt x="18044" y="26557"/>
                    <a:pt x="18080" y="26516"/>
                    <a:pt x="18076" y="26469"/>
                  </a:cubicBezTo>
                  <a:cubicBezTo>
                    <a:pt x="18073" y="26422"/>
                    <a:pt x="18035" y="26389"/>
                    <a:pt x="17988" y="26389"/>
                  </a:cubicBezTo>
                  <a:close/>
                  <a:moveTo>
                    <a:pt x="6489" y="26427"/>
                  </a:moveTo>
                  <a:cubicBezTo>
                    <a:pt x="6444" y="26427"/>
                    <a:pt x="6404" y="26461"/>
                    <a:pt x="6401" y="26508"/>
                  </a:cubicBezTo>
                  <a:cubicBezTo>
                    <a:pt x="6398" y="26554"/>
                    <a:pt x="6435" y="26596"/>
                    <a:pt x="6481" y="26599"/>
                  </a:cubicBezTo>
                  <a:cubicBezTo>
                    <a:pt x="6596" y="26607"/>
                    <a:pt x="6710" y="26613"/>
                    <a:pt x="6825" y="26621"/>
                  </a:cubicBezTo>
                  <a:lnTo>
                    <a:pt x="6830" y="26621"/>
                  </a:lnTo>
                  <a:cubicBezTo>
                    <a:pt x="6875" y="26621"/>
                    <a:pt x="6913" y="26586"/>
                    <a:pt x="6915" y="26540"/>
                  </a:cubicBezTo>
                  <a:cubicBezTo>
                    <a:pt x="6918" y="26493"/>
                    <a:pt x="6883" y="26452"/>
                    <a:pt x="6835" y="26450"/>
                  </a:cubicBezTo>
                  <a:cubicBezTo>
                    <a:pt x="6721" y="26442"/>
                    <a:pt x="6608" y="26434"/>
                    <a:pt x="6492" y="26427"/>
                  </a:cubicBezTo>
                  <a:cubicBezTo>
                    <a:pt x="6491" y="26427"/>
                    <a:pt x="6490" y="26427"/>
                    <a:pt x="6489" y="26427"/>
                  </a:cubicBezTo>
                  <a:close/>
                  <a:moveTo>
                    <a:pt x="17131" y="26437"/>
                  </a:moveTo>
                  <a:cubicBezTo>
                    <a:pt x="17130" y="26437"/>
                    <a:pt x="17129" y="26437"/>
                    <a:pt x="17128" y="26437"/>
                  </a:cubicBezTo>
                  <a:cubicBezTo>
                    <a:pt x="17015" y="26443"/>
                    <a:pt x="16899" y="26450"/>
                    <a:pt x="16786" y="26455"/>
                  </a:cubicBezTo>
                  <a:cubicBezTo>
                    <a:pt x="16738" y="26458"/>
                    <a:pt x="16702" y="26498"/>
                    <a:pt x="16704" y="26546"/>
                  </a:cubicBezTo>
                  <a:cubicBezTo>
                    <a:pt x="16707" y="26591"/>
                    <a:pt x="16744" y="26628"/>
                    <a:pt x="16790" y="26628"/>
                  </a:cubicBezTo>
                  <a:lnTo>
                    <a:pt x="16795" y="26628"/>
                  </a:lnTo>
                  <a:cubicBezTo>
                    <a:pt x="16909" y="26621"/>
                    <a:pt x="17023" y="26615"/>
                    <a:pt x="17138" y="26608"/>
                  </a:cubicBezTo>
                  <a:cubicBezTo>
                    <a:pt x="17186" y="26607"/>
                    <a:pt x="17221" y="26565"/>
                    <a:pt x="17220" y="26519"/>
                  </a:cubicBezTo>
                  <a:cubicBezTo>
                    <a:pt x="17217" y="26472"/>
                    <a:pt x="17175" y="26437"/>
                    <a:pt x="17131" y="26437"/>
                  </a:cubicBezTo>
                  <a:close/>
                  <a:moveTo>
                    <a:pt x="16275" y="26480"/>
                  </a:moveTo>
                  <a:cubicBezTo>
                    <a:pt x="16274" y="26480"/>
                    <a:pt x="16273" y="26480"/>
                    <a:pt x="16272" y="26480"/>
                  </a:cubicBezTo>
                  <a:lnTo>
                    <a:pt x="15929" y="26496"/>
                  </a:lnTo>
                  <a:cubicBezTo>
                    <a:pt x="15881" y="26498"/>
                    <a:pt x="15844" y="26538"/>
                    <a:pt x="15846" y="26586"/>
                  </a:cubicBezTo>
                  <a:cubicBezTo>
                    <a:pt x="15849" y="26632"/>
                    <a:pt x="15886" y="26668"/>
                    <a:pt x="15932" y="26668"/>
                  </a:cubicBezTo>
                  <a:lnTo>
                    <a:pt x="15935" y="26668"/>
                  </a:lnTo>
                  <a:lnTo>
                    <a:pt x="16280" y="26652"/>
                  </a:lnTo>
                  <a:cubicBezTo>
                    <a:pt x="16326" y="26650"/>
                    <a:pt x="16363" y="26610"/>
                    <a:pt x="16361" y="26562"/>
                  </a:cubicBezTo>
                  <a:cubicBezTo>
                    <a:pt x="16360" y="26517"/>
                    <a:pt x="16320" y="26480"/>
                    <a:pt x="16275" y="26480"/>
                  </a:cubicBezTo>
                  <a:close/>
                  <a:moveTo>
                    <a:pt x="7341" y="26478"/>
                  </a:moveTo>
                  <a:cubicBezTo>
                    <a:pt x="7298" y="26478"/>
                    <a:pt x="7261" y="26515"/>
                    <a:pt x="7259" y="26560"/>
                  </a:cubicBezTo>
                  <a:cubicBezTo>
                    <a:pt x="7256" y="26608"/>
                    <a:pt x="7293" y="26648"/>
                    <a:pt x="7339" y="26652"/>
                  </a:cubicBezTo>
                  <a:cubicBezTo>
                    <a:pt x="7455" y="26658"/>
                    <a:pt x="7568" y="26663"/>
                    <a:pt x="7684" y="26669"/>
                  </a:cubicBezTo>
                  <a:lnTo>
                    <a:pt x="7689" y="26669"/>
                  </a:lnTo>
                  <a:cubicBezTo>
                    <a:pt x="7733" y="26669"/>
                    <a:pt x="7772" y="26634"/>
                    <a:pt x="7773" y="26588"/>
                  </a:cubicBezTo>
                  <a:cubicBezTo>
                    <a:pt x="7777" y="26540"/>
                    <a:pt x="7740" y="26500"/>
                    <a:pt x="7692" y="26498"/>
                  </a:cubicBezTo>
                  <a:cubicBezTo>
                    <a:pt x="7578" y="26492"/>
                    <a:pt x="7463" y="26485"/>
                    <a:pt x="7349" y="26479"/>
                  </a:cubicBezTo>
                  <a:cubicBezTo>
                    <a:pt x="7346" y="26478"/>
                    <a:pt x="7344" y="26478"/>
                    <a:pt x="7341" y="26478"/>
                  </a:cubicBezTo>
                  <a:close/>
                  <a:moveTo>
                    <a:pt x="15419" y="26517"/>
                  </a:moveTo>
                  <a:cubicBezTo>
                    <a:pt x="15417" y="26517"/>
                    <a:pt x="15415" y="26517"/>
                    <a:pt x="15413" y="26517"/>
                  </a:cubicBezTo>
                  <a:cubicBezTo>
                    <a:pt x="15300" y="26522"/>
                    <a:pt x="15184" y="26527"/>
                    <a:pt x="15071" y="26530"/>
                  </a:cubicBezTo>
                  <a:cubicBezTo>
                    <a:pt x="15023" y="26532"/>
                    <a:pt x="14986" y="26572"/>
                    <a:pt x="14987" y="26620"/>
                  </a:cubicBezTo>
                  <a:cubicBezTo>
                    <a:pt x="14989" y="26666"/>
                    <a:pt x="15027" y="26703"/>
                    <a:pt x="15074" y="26703"/>
                  </a:cubicBezTo>
                  <a:lnTo>
                    <a:pt x="15077" y="26703"/>
                  </a:lnTo>
                  <a:cubicBezTo>
                    <a:pt x="15191" y="26698"/>
                    <a:pt x="15306" y="26693"/>
                    <a:pt x="15420" y="26688"/>
                  </a:cubicBezTo>
                  <a:cubicBezTo>
                    <a:pt x="15468" y="26687"/>
                    <a:pt x="15505" y="26647"/>
                    <a:pt x="15503" y="26600"/>
                  </a:cubicBezTo>
                  <a:cubicBezTo>
                    <a:pt x="15501" y="26554"/>
                    <a:pt x="15461" y="26517"/>
                    <a:pt x="15419" y="26517"/>
                  </a:cubicBezTo>
                  <a:close/>
                  <a:moveTo>
                    <a:pt x="8203" y="26522"/>
                  </a:moveTo>
                  <a:cubicBezTo>
                    <a:pt x="8159" y="26522"/>
                    <a:pt x="8119" y="26557"/>
                    <a:pt x="8118" y="26604"/>
                  </a:cubicBezTo>
                  <a:cubicBezTo>
                    <a:pt x="8114" y="26652"/>
                    <a:pt x="8151" y="26692"/>
                    <a:pt x="8199" y="26693"/>
                  </a:cubicBezTo>
                  <a:cubicBezTo>
                    <a:pt x="8313" y="26698"/>
                    <a:pt x="8428" y="26703"/>
                    <a:pt x="8542" y="26708"/>
                  </a:cubicBezTo>
                  <a:lnTo>
                    <a:pt x="8547" y="26708"/>
                  </a:lnTo>
                  <a:cubicBezTo>
                    <a:pt x="8592" y="26708"/>
                    <a:pt x="8630" y="26671"/>
                    <a:pt x="8632" y="26624"/>
                  </a:cubicBezTo>
                  <a:cubicBezTo>
                    <a:pt x="8633" y="26576"/>
                    <a:pt x="8596" y="26536"/>
                    <a:pt x="8550" y="26535"/>
                  </a:cubicBezTo>
                  <a:cubicBezTo>
                    <a:pt x="8435" y="26532"/>
                    <a:pt x="8321" y="26527"/>
                    <a:pt x="8206" y="26522"/>
                  </a:cubicBezTo>
                  <a:cubicBezTo>
                    <a:pt x="8205" y="26522"/>
                    <a:pt x="8204" y="26522"/>
                    <a:pt x="8203" y="26522"/>
                  </a:cubicBezTo>
                  <a:close/>
                  <a:moveTo>
                    <a:pt x="14555" y="26548"/>
                  </a:moveTo>
                  <a:cubicBezTo>
                    <a:pt x="14441" y="26551"/>
                    <a:pt x="14328" y="26554"/>
                    <a:pt x="14212" y="26557"/>
                  </a:cubicBezTo>
                  <a:cubicBezTo>
                    <a:pt x="14166" y="26559"/>
                    <a:pt x="14127" y="26599"/>
                    <a:pt x="14129" y="26645"/>
                  </a:cubicBezTo>
                  <a:cubicBezTo>
                    <a:pt x="14131" y="26692"/>
                    <a:pt x="14169" y="26729"/>
                    <a:pt x="14216" y="26729"/>
                  </a:cubicBezTo>
                  <a:lnTo>
                    <a:pt x="14217" y="26729"/>
                  </a:lnTo>
                  <a:cubicBezTo>
                    <a:pt x="14332" y="26727"/>
                    <a:pt x="14446" y="26722"/>
                    <a:pt x="14561" y="26719"/>
                  </a:cubicBezTo>
                  <a:cubicBezTo>
                    <a:pt x="14608" y="26717"/>
                    <a:pt x="14646" y="26679"/>
                    <a:pt x="14645" y="26631"/>
                  </a:cubicBezTo>
                  <a:cubicBezTo>
                    <a:pt x="14643" y="26583"/>
                    <a:pt x="14603" y="26548"/>
                    <a:pt x="14555" y="26548"/>
                  </a:cubicBezTo>
                  <a:close/>
                  <a:moveTo>
                    <a:pt x="9064" y="26554"/>
                  </a:moveTo>
                  <a:cubicBezTo>
                    <a:pt x="9016" y="26554"/>
                    <a:pt x="8978" y="26589"/>
                    <a:pt x="8976" y="26637"/>
                  </a:cubicBezTo>
                  <a:cubicBezTo>
                    <a:pt x="8974" y="26684"/>
                    <a:pt x="9011" y="26724"/>
                    <a:pt x="9059" y="26725"/>
                  </a:cubicBezTo>
                  <a:cubicBezTo>
                    <a:pt x="9173" y="26729"/>
                    <a:pt x="9288" y="26732"/>
                    <a:pt x="9402" y="26735"/>
                  </a:cubicBezTo>
                  <a:lnTo>
                    <a:pt x="9405" y="26735"/>
                  </a:lnTo>
                  <a:cubicBezTo>
                    <a:pt x="9452" y="26735"/>
                    <a:pt x="9490" y="26698"/>
                    <a:pt x="9490" y="26652"/>
                  </a:cubicBezTo>
                  <a:cubicBezTo>
                    <a:pt x="9492" y="26605"/>
                    <a:pt x="9455" y="26565"/>
                    <a:pt x="9407" y="26564"/>
                  </a:cubicBezTo>
                  <a:cubicBezTo>
                    <a:pt x="9293" y="26560"/>
                    <a:pt x="9178" y="26557"/>
                    <a:pt x="9064" y="26554"/>
                  </a:cubicBezTo>
                  <a:close/>
                  <a:moveTo>
                    <a:pt x="13698" y="26570"/>
                  </a:moveTo>
                  <a:cubicBezTo>
                    <a:pt x="13583" y="26573"/>
                    <a:pt x="13469" y="26575"/>
                    <a:pt x="13354" y="26578"/>
                  </a:cubicBezTo>
                  <a:cubicBezTo>
                    <a:pt x="13308" y="26578"/>
                    <a:pt x="13269" y="26618"/>
                    <a:pt x="13271" y="26664"/>
                  </a:cubicBezTo>
                  <a:cubicBezTo>
                    <a:pt x="13271" y="26713"/>
                    <a:pt x="13309" y="26749"/>
                    <a:pt x="13356" y="26749"/>
                  </a:cubicBezTo>
                  <a:lnTo>
                    <a:pt x="13357" y="26749"/>
                  </a:lnTo>
                  <a:cubicBezTo>
                    <a:pt x="13473" y="26748"/>
                    <a:pt x="13586" y="26745"/>
                    <a:pt x="13702" y="26743"/>
                  </a:cubicBezTo>
                  <a:cubicBezTo>
                    <a:pt x="13750" y="26741"/>
                    <a:pt x="13786" y="26701"/>
                    <a:pt x="13786" y="26655"/>
                  </a:cubicBezTo>
                  <a:cubicBezTo>
                    <a:pt x="13785" y="26607"/>
                    <a:pt x="13745" y="26572"/>
                    <a:pt x="13698" y="26570"/>
                  </a:cubicBezTo>
                  <a:close/>
                  <a:moveTo>
                    <a:pt x="9922" y="26576"/>
                  </a:moveTo>
                  <a:cubicBezTo>
                    <a:pt x="9876" y="26578"/>
                    <a:pt x="9836" y="26613"/>
                    <a:pt x="9834" y="26660"/>
                  </a:cubicBezTo>
                  <a:cubicBezTo>
                    <a:pt x="9833" y="26708"/>
                    <a:pt x="9871" y="26746"/>
                    <a:pt x="9919" y="26748"/>
                  </a:cubicBezTo>
                  <a:cubicBezTo>
                    <a:pt x="10033" y="26749"/>
                    <a:pt x="10148" y="26753"/>
                    <a:pt x="10262" y="26754"/>
                  </a:cubicBezTo>
                  <a:lnTo>
                    <a:pt x="10263" y="26754"/>
                  </a:lnTo>
                  <a:cubicBezTo>
                    <a:pt x="10310" y="26754"/>
                    <a:pt x="10348" y="26716"/>
                    <a:pt x="10350" y="26669"/>
                  </a:cubicBezTo>
                  <a:cubicBezTo>
                    <a:pt x="10350" y="26623"/>
                    <a:pt x="10313" y="26583"/>
                    <a:pt x="10265" y="26583"/>
                  </a:cubicBezTo>
                  <a:cubicBezTo>
                    <a:pt x="10151" y="26580"/>
                    <a:pt x="10036" y="26578"/>
                    <a:pt x="9922" y="26576"/>
                  </a:cubicBezTo>
                  <a:close/>
                  <a:moveTo>
                    <a:pt x="12840" y="26586"/>
                  </a:moveTo>
                  <a:cubicBezTo>
                    <a:pt x="12725" y="26588"/>
                    <a:pt x="12611" y="26589"/>
                    <a:pt x="12497" y="26589"/>
                  </a:cubicBezTo>
                  <a:cubicBezTo>
                    <a:pt x="12449" y="26591"/>
                    <a:pt x="12411" y="26629"/>
                    <a:pt x="12411" y="26676"/>
                  </a:cubicBezTo>
                  <a:cubicBezTo>
                    <a:pt x="12412" y="26724"/>
                    <a:pt x="12451" y="26762"/>
                    <a:pt x="12497" y="26762"/>
                  </a:cubicBezTo>
                  <a:lnTo>
                    <a:pt x="12499" y="26762"/>
                  </a:lnTo>
                  <a:cubicBezTo>
                    <a:pt x="12613" y="26761"/>
                    <a:pt x="12728" y="26759"/>
                    <a:pt x="12842" y="26757"/>
                  </a:cubicBezTo>
                  <a:cubicBezTo>
                    <a:pt x="12890" y="26757"/>
                    <a:pt x="12928" y="26717"/>
                    <a:pt x="12926" y="26671"/>
                  </a:cubicBezTo>
                  <a:cubicBezTo>
                    <a:pt x="12926" y="26623"/>
                    <a:pt x="12888" y="26586"/>
                    <a:pt x="12842" y="26586"/>
                  </a:cubicBezTo>
                  <a:close/>
                  <a:moveTo>
                    <a:pt x="10779" y="26589"/>
                  </a:moveTo>
                  <a:cubicBezTo>
                    <a:pt x="10731" y="26589"/>
                    <a:pt x="10693" y="26628"/>
                    <a:pt x="10693" y="26674"/>
                  </a:cubicBezTo>
                  <a:cubicBezTo>
                    <a:pt x="10693" y="26722"/>
                    <a:pt x="10731" y="26761"/>
                    <a:pt x="10777" y="26761"/>
                  </a:cubicBezTo>
                  <a:cubicBezTo>
                    <a:pt x="10893" y="26762"/>
                    <a:pt x="11006" y="26764"/>
                    <a:pt x="11122" y="26764"/>
                  </a:cubicBezTo>
                  <a:lnTo>
                    <a:pt x="11123" y="26764"/>
                  </a:lnTo>
                  <a:cubicBezTo>
                    <a:pt x="11170" y="26764"/>
                    <a:pt x="11208" y="26725"/>
                    <a:pt x="11208" y="26679"/>
                  </a:cubicBezTo>
                  <a:cubicBezTo>
                    <a:pt x="11208" y="26631"/>
                    <a:pt x="11170" y="26592"/>
                    <a:pt x="11123" y="26592"/>
                  </a:cubicBezTo>
                  <a:cubicBezTo>
                    <a:pt x="11008" y="26591"/>
                    <a:pt x="10894" y="26591"/>
                    <a:pt x="10779" y="26589"/>
                  </a:cubicBezTo>
                  <a:close/>
                  <a:moveTo>
                    <a:pt x="11982" y="26592"/>
                  </a:moveTo>
                  <a:cubicBezTo>
                    <a:pt x="11873" y="26594"/>
                    <a:pt x="11762" y="26594"/>
                    <a:pt x="11653" y="26594"/>
                  </a:cubicBezTo>
                  <a:lnTo>
                    <a:pt x="11639" y="26594"/>
                  </a:lnTo>
                  <a:cubicBezTo>
                    <a:pt x="11591" y="26594"/>
                    <a:pt x="11553" y="26632"/>
                    <a:pt x="11553" y="26679"/>
                  </a:cubicBezTo>
                  <a:cubicBezTo>
                    <a:pt x="11553" y="26727"/>
                    <a:pt x="11591" y="26765"/>
                    <a:pt x="11639" y="26765"/>
                  </a:cubicBezTo>
                  <a:lnTo>
                    <a:pt x="11982" y="26765"/>
                  </a:lnTo>
                  <a:cubicBezTo>
                    <a:pt x="12030" y="26765"/>
                    <a:pt x="12068" y="26727"/>
                    <a:pt x="12068" y="26679"/>
                  </a:cubicBezTo>
                  <a:cubicBezTo>
                    <a:pt x="12068" y="26631"/>
                    <a:pt x="12030" y="26592"/>
                    <a:pt x="11982" y="2659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627225" y="3110000"/>
              <a:ext cx="778800" cy="445800"/>
            </a:xfrm>
            <a:custGeom>
              <a:avLst/>
              <a:gdLst/>
              <a:ahLst/>
              <a:cxnLst/>
              <a:rect l="l" t="t" r="r" b="b"/>
              <a:pathLst>
                <a:path w="31152" h="17832" extrusionOk="0">
                  <a:moveTo>
                    <a:pt x="6733" y="0"/>
                  </a:moveTo>
                  <a:cubicBezTo>
                    <a:pt x="6685" y="2"/>
                    <a:pt x="6647" y="40"/>
                    <a:pt x="6648" y="88"/>
                  </a:cubicBezTo>
                  <a:cubicBezTo>
                    <a:pt x="6648" y="135"/>
                    <a:pt x="6687" y="173"/>
                    <a:pt x="6733" y="173"/>
                  </a:cubicBezTo>
                  <a:lnTo>
                    <a:pt x="6832" y="173"/>
                  </a:lnTo>
                  <a:cubicBezTo>
                    <a:pt x="6912" y="175"/>
                    <a:pt x="6992" y="178"/>
                    <a:pt x="7072" y="183"/>
                  </a:cubicBezTo>
                  <a:lnTo>
                    <a:pt x="7077" y="183"/>
                  </a:lnTo>
                  <a:cubicBezTo>
                    <a:pt x="7122" y="183"/>
                    <a:pt x="7161" y="148"/>
                    <a:pt x="7162" y="101"/>
                  </a:cubicBezTo>
                  <a:cubicBezTo>
                    <a:pt x="7165" y="55"/>
                    <a:pt x="7130" y="13"/>
                    <a:pt x="7082" y="12"/>
                  </a:cubicBezTo>
                  <a:cubicBezTo>
                    <a:pt x="7000" y="7"/>
                    <a:pt x="6917" y="4"/>
                    <a:pt x="6835" y="2"/>
                  </a:cubicBezTo>
                  <a:cubicBezTo>
                    <a:pt x="6808" y="2"/>
                    <a:pt x="6783" y="0"/>
                    <a:pt x="6757" y="0"/>
                  </a:cubicBezTo>
                  <a:close/>
                  <a:moveTo>
                    <a:pt x="6220" y="30"/>
                  </a:moveTo>
                  <a:cubicBezTo>
                    <a:pt x="6217" y="30"/>
                    <a:pt x="6214" y="31"/>
                    <a:pt x="6211" y="31"/>
                  </a:cubicBezTo>
                  <a:cubicBezTo>
                    <a:pt x="6096" y="42"/>
                    <a:pt x="5980" y="58"/>
                    <a:pt x="5865" y="79"/>
                  </a:cubicBezTo>
                  <a:cubicBezTo>
                    <a:pt x="5819" y="87"/>
                    <a:pt x="5787" y="130"/>
                    <a:pt x="5795" y="178"/>
                  </a:cubicBezTo>
                  <a:cubicBezTo>
                    <a:pt x="5801" y="220"/>
                    <a:pt x="5838" y="249"/>
                    <a:pt x="5879" y="249"/>
                  </a:cubicBezTo>
                  <a:cubicBezTo>
                    <a:pt x="5884" y="249"/>
                    <a:pt x="5889" y="249"/>
                    <a:pt x="5894" y="247"/>
                  </a:cubicBezTo>
                  <a:cubicBezTo>
                    <a:pt x="6006" y="228"/>
                    <a:pt x="6118" y="213"/>
                    <a:pt x="6229" y="201"/>
                  </a:cubicBezTo>
                  <a:cubicBezTo>
                    <a:pt x="6275" y="196"/>
                    <a:pt x="6310" y="154"/>
                    <a:pt x="6305" y="106"/>
                  </a:cubicBezTo>
                  <a:cubicBezTo>
                    <a:pt x="6301" y="63"/>
                    <a:pt x="6263" y="30"/>
                    <a:pt x="6220" y="30"/>
                  </a:cubicBezTo>
                  <a:close/>
                  <a:moveTo>
                    <a:pt x="7589" y="64"/>
                  </a:moveTo>
                  <a:cubicBezTo>
                    <a:pt x="7547" y="64"/>
                    <a:pt x="7511" y="94"/>
                    <a:pt x="7505" y="136"/>
                  </a:cubicBezTo>
                  <a:cubicBezTo>
                    <a:pt x="7498" y="185"/>
                    <a:pt x="7530" y="228"/>
                    <a:pt x="7577" y="234"/>
                  </a:cubicBezTo>
                  <a:cubicBezTo>
                    <a:pt x="7684" y="249"/>
                    <a:pt x="7798" y="268"/>
                    <a:pt x="7913" y="289"/>
                  </a:cubicBezTo>
                  <a:cubicBezTo>
                    <a:pt x="7918" y="290"/>
                    <a:pt x="7924" y="290"/>
                    <a:pt x="7929" y="290"/>
                  </a:cubicBezTo>
                  <a:cubicBezTo>
                    <a:pt x="7969" y="290"/>
                    <a:pt x="8006" y="261"/>
                    <a:pt x="8012" y="220"/>
                  </a:cubicBezTo>
                  <a:cubicBezTo>
                    <a:pt x="8022" y="173"/>
                    <a:pt x="7990" y="128"/>
                    <a:pt x="7944" y="120"/>
                  </a:cubicBezTo>
                  <a:cubicBezTo>
                    <a:pt x="7827" y="98"/>
                    <a:pt x="7711" y="79"/>
                    <a:pt x="7601" y="64"/>
                  </a:cubicBezTo>
                  <a:cubicBezTo>
                    <a:pt x="7597" y="64"/>
                    <a:pt x="7593" y="64"/>
                    <a:pt x="7589" y="64"/>
                  </a:cubicBezTo>
                  <a:close/>
                  <a:moveTo>
                    <a:pt x="5378" y="189"/>
                  </a:moveTo>
                  <a:cubicBezTo>
                    <a:pt x="5370" y="189"/>
                    <a:pt x="5362" y="190"/>
                    <a:pt x="5354" y="193"/>
                  </a:cubicBezTo>
                  <a:cubicBezTo>
                    <a:pt x="5244" y="221"/>
                    <a:pt x="5130" y="257"/>
                    <a:pt x="5020" y="293"/>
                  </a:cubicBezTo>
                  <a:cubicBezTo>
                    <a:pt x="4975" y="308"/>
                    <a:pt x="4951" y="357"/>
                    <a:pt x="4967" y="402"/>
                  </a:cubicBezTo>
                  <a:cubicBezTo>
                    <a:pt x="4978" y="438"/>
                    <a:pt x="5012" y="460"/>
                    <a:pt x="5048" y="460"/>
                  </a:cubicBezTo>
                  <a:cubicBezTo>
                    <a:pt x="5056" y="460"/>
                    <a:pt x="5066" y="460"/>
                    <a:pt x="5076" y="457"/>
                  </a:cubicBezTo>
                  <a:cubicBezTo>
                    <a:pt x="5183" y="420"/>
                    <a:pt x="5292" y="386"/>
                    <a:pt x="5399" y="357"/>
                  </a:cubicBezTo>
                  <a:cubicBezTo>
                    <a:pt x="5444" y="345"/>
                    <a:pt x="5471" y="298"/>
                    <a:pt x="5458" y="252"/>
                  </a:cubicBezTo>
                  <a:cubicBezTo>
                    <a:pt x="5449" y="215"/>
                    <a:pt x="5415" y="189"/>
                    <a:pt x="5378" y="189"/>
                  </a:cubicBezTo>
                  <a:close/>
                  <a:moveTo>
                    <a:pt x="8434" y="226"/>
                  </a:moveTo>
                  <a:cubicBezTo>
                    <a:pt x="8395" y="226"/>
                    <a:pt x="8359" y="252"/>
                    <a:pt x="8350" y="292"/>
                  </a:cubicBezTo>
                  <a:cubicBezTo>
                    <a:pt x="8339" y="338"/>
                    <a:pt x="8368" y="385"/>
                    <a:pt x="8413" y="396"/>
                  </a:cubicBezTo>
                  <a:cubicBezTo>
                    <a:pt x="8525" y="422"/>
                    <a:pt x="8635" y="449"/>
                    <a:pt x="8746" y="478"/>
                  </a:cubicBezTo>
                  <a:cubicBezTo>
                    <a:pt x="8752" y="479"/>
                    <a:pt x="8760" y="481"/>
                    <a:pt x="8767" y="481"/>
                  </a:cubicBezTo>
                  <a:cubicBezTo>
                    <a:pt x="8805" y="481"/>
                    <a:pt x="8840" y="455"/>
                    <a:pt x="8850" y="415"/>
                  </a:cubicBezTo>
                  <a:cubicBezTo>
                    <a:pt x="8863" y="370"/>
                    <a:pt x="8834" y="322"/>
                    <a:pt x="8789" y="311"/>
                  </a:cubicBezTo>
                  <a:cubicBezTo>
                    <a:pt x="8677" y="282"/>
                    <a:pt x="8565" y="255"/>
                    <a:pt x="8453" y="228"/>
                  </a:cubicBezTo>
                  <a:cubicBezTo>
                    <a:pt x="8447" y="226"/>
                    <a:pt x="8440" y="226"/>
                    <a:pt x="8434" y="226"/>
                  </a:cubicBezTo>
                  <a:close/>
                  <a:moveTo>
                    <a:pt x="9264" y="442"/>
                  </a:moveTo>
                  <a:cubicBezTo>
                    <a:pt x="9227" y="442"/>
                    <a:pt x="9192" y="467"/>
                    <a:pt x="9181" y="505"/>
                  </a:cubicBezTo>
                  <a:cubicBezTo>
                    <a:pt x="9169" y="551"/>
                    <a:pt x="9196" y="598"/>
                    <a:pt x="9242" y="610"/>
                  </a:cubicBezTo>
                  <a:lnTo>
                    <a:pt x="9572" y="703"/>
                  </a:lnTo>
                  <a:cubicBezTo>
                    <a:pt x="9580" y="705"/>
                    <a:pt x="9588" y="705"/>
                    <a:pt x="9596" y="705"/>
                  </a:cubicBezTo>
                  <a:cubicBezTo>
                    <a:pt x="9633" y="705"/>
                    <a:pt x="9668" y="681"/>
                    <a:pt x="9679" y="643"/>
                  </a:cubicBezTo>
                  <a:cubicBezTo>
                    <a:pt x="9691" y="598"/>
                    <a:pt x="9665" y="550"/>
                    <a:pt x="9619" y="537"/>
                  </a:cubicBezTo>
                  <a:lnTo>
                    <a:pt x="9287" y="446"/>
                  </a:lnTo>
                  <a:cubicBezTo>
                    <a:pt x="9280" y="443"/>
                    <a:pt x="9272" y="442"/>
                    <a:pt x="9264" y="442"/>
                  </a:cubicBezTo>
                  <a:close/>
                  <a:moveTo>
                    <a:pt x="4566" y="476"/>
                  </a:moveTo>
                  <a:cubicBezTo>
                    <a:pt x="4555" y="476"/>
                    <a:pt x="4544" y="478"/>
                    <a:pt x="4533" y="482"/>
                  </a:cubicBezTo>
                  <a:cubicBezTo>
                    <a:pt x="4427" y="529"/>
                    <a:pt x="4321" y="578"/>
                    <a:pt x="4217" y="631"/>
                  </a:cubicBezTo>
                  <a:cubicBezTo>
                    <a:pt x="4176" y="654"/>
                    <a:pt x="4158" y="705"/>
                    <a:pt x="4180" y="747"/>
                  </a:cubicBezTo>
                  <a:cubicBezTo>
                    <a:pt x="4195" y="777"/>
                    <a:pt x="4225" y="795"/>
                    <a:pt x="4257" y="795"/>
                  </a:cubicBezTo>
                  <a:cubicBezTo>
                    <a:pt x="4270" y="795"/>
                    <a:pt x="4283" y="791"/>
                    <a:pt x="4296" y="785"/>
                  </a:cubicBezTo>
                  <a:cubicBezTo>
                    <a:pt x="4397" y="734"/>
                    <a:pt x="4499" y="684"/>
                    <a:pt x="4602" y="639"/>
                  </a:cubicBezTo>
                  <a:cubicBezTo>
                    <a:pt x="4645" y="620"/>
                    <a:pt x="4666" y="570"/>
                    <a:pt x="4646" y="527"/>
                  </a:cubicBezTo>
                  <a:cubicBezTo>
                    <a:pt x="4632" y="495"/>
                    <a:pt x="4600" y="476"/>
                    <a:pt x="4566" y="476"/>
                  </a:cubicBezTo>
                  <a:close/>
                  <a:moveTo>
                    <a:pt x="10092" y="668"/>
                  </a:moveTo>
                  <a:cubicBezTo>
                    <a:pt x="10054" y="668"/>
                    <a:pt x="10020" y="694"/>
                    <a:pt x="10011" y="732"/>
                  </a:cubicBezTo>
                  <a:cubicBezTo>
                    <a:pt x="9998" y="779"/>
                    <a:pt x="10025" y="825"/>
                    <a:pt x="10072" y="838"/>
                  </a:cubicBezTo>
                  <a:cubicBezTo>
                    <a:pt x="10184" y="867"/>
                    <a:pt x="10294" y="894"/>
                    <a:pt x="10406" y="921"/>
                  </a:cubicBezTo>
                  <a:cubicBezTo>
                    <a:pt x="10413" y="923"/>
                    <a:pt x="10421" y="923"/>
                    <a:pt x="10427" y="923"/>
                  </a:cubicBezTo>
                  <a:cubicBezTo>
                    <a:pt x="10466" y="923"/>
                    <a:pt x="10501" y="897"/>
                    <a:pt x="10511" y="857"/>
                  </a:cubicBezTo>
                  <a:cubicBezTo>
                    <a:pt x="10522" y="811"/>
                    <a:pt x="10493" y="764"/>
                    <a:pt x="10446" y="755"/>
                  </a:cubicBezTo>
                  <a:cubicBezTo>
                    <a:pt x="10336" y="727"/>
                    <a:pt x="10225" y="700"/>
                    <a:pt x="10115" y="671"/>
                  </a:cubicBezTo>
                  <a:cubicBezTo>
                    <a:pt x="10107" y="669"/>
                    <a:pt x="10099" y="668"/>
                    <a:pt x="10092" y="668"/>
                  </a:cubicBezTo>
                  <a:close/>
                  <a:moveTo>
                    <a:pt x="15355" y="821"/>
                  </a:moveTo>
                  <a:cubicBezTo>
                    <a:pt x="15307" y="821"/>
                    <a:pt x="15259" y="821"/>
                    <a:pt x="15210" y="822"/>
                  </a:cubicBezTo>
                  <a:cubicBezTo>
                    <a:pt x="15164" y="823"/>
                    <a:pt x="15126" y="862"/>
                    <a:pt x="15127" y="910"/>
                  </a:cubicBezTo>
                  <a:cubicBezTo>
                    <a:pt x="15127" y="958"/>
                    <a:pt x="15167" y="992"/>
                    <a:pt x="15214" y="995"/>
                  </a:cubicBezTo>
                  <a:cubicBezTo>
                    <a:pt x="15270" y="994"/>
                    <a:pt x="15327" y="994"/>
                    <a:pt x="15384" y="994"/>
                  </a:cubicBezTo>
                  <a:cubicBezTo>
                    <a:pt x="15441" y="994"/>
                    <a:pt x="15497" y="994"/>
                    <a:pt x="15553" y="995"/>
                  </a:cubicBezTo>
                  <a:lnTo>
                    <a:pt x="15556" y="995"/>
                  </a:lnTo>
                  <a:cubicBezTo>
                    <a:pt x="15603" y="995"/>
                    <a:pt x="15641" y="958"/>
                    <a:pt x="15641" y="912"/>
                  </a:cubicBezTo>
                  <a:cubicBezTo>
                    <a:pt x="15643" y="864"/>
                    <a:pt x="15606" y="825"/>
                    <a:pt x="15558" y="823"/>
                  </a:cubicBezTo>
                  <a:cubicBezTo>
                    <a:pt x="15490" y="822"/>
                    <a:pt x="15423" y="821"/>
                    <a:pt x="15355" y="821"/>
                  </a:cubicBezTo>
                  <a:close/>
                  <a:moveTo>
                    <a:pt x="14695" y="843"/>
                  </a:moveTo>
                  <a:cubicBezTo>
                    <a:pt x="14694" y="843"/>
                    <a:pt x="14693" y="843"/>
                    <a:pt x="14692" y="843"/>
                  </a:cubicBezTo>
                  <a:cubicBezTo>
                    <a:pt x="14578" y="849"/>
                    <a:pt x="14463" y="857"/>
                    <a:pt x="14347" y="865"/>
                  </a:cubicBezTo>
                  <a:cubicBezTo>
                    <a:pt x="14301" y="868"/>
                    <a:pt x="14266" y="910"/>
                    <a:pt x="14269" y="958"/>
                  </a:cubicBezTo>
                  <a:cubicBezTo>
                    <a:pt x="14272" y="1003"/>
                    <a:pt x="14309" y="1036"/>
                    <a:pt x="14354" y="1036"/>
                  </a:cubicBezTo>
                  <a:lnTo>
                    <a:pt x="14360" y="1036"/>
                  </a:lnTo>
                  <a:cubicBezTo>
                    <a:pt x="14474" y="1028"/>
                    <a:pt x="14588" y="1020"/>
                    <a:pt x="14701" y="1014"/>
                  </a:cubicBezTo>
                  <a:cubicBezTo>
                    <a:pt x="14749" y="1011"/>
                    <a:pt x="14786" y="971"/>
                    <a:pt x="14783" y="923"/>
                  </a:cubicBezTo>
                  <a:cubicBezTo>
                    <a:pt x="14780" y="877"/>
                    <a:pt x="14741" y="843"/>
                    <a:pt x="14695" y="843"/>
                  </a:cubicBezTo>
                  <a:close/>
                  <a:moveTo>
                    <a:pt x="16072" y="854"/>
                  </a:moveTo>
                  <a:cubicBezTo>
                    <a:pt x="16027" y="854"/>
                    <a:pt x="15988" y="886"/>
                    <a:pt x="15984" y="931"/>
                  </a:cubicBezTo>
                  <a:cubicBezTo>
                    <a:pt x="15981" y="979"/>
                    <a:pt x="16014" y="1020"/>
                    <a:pt x="16062" y="1025"/>
                  </a:cubicBezTo>
                  <a:cubicBezTo>
                    <a:pt x="16147" y="1033"/>
                    <a:pt x="16234" y="1044"/>
                    <a:pt x="16317" y="1056"/>
                  </a:cubicBezTo>
                  <a:cubicBezTo>
                    <a:pt x="16344" y="1059"/>
                    <a:pt x="16371" y="1064"/>
                    <a:pt x="16397" y="1068"/>
                  </a:cubicBezTo>
                  <a:lnTo>
                    <a:pt x="16411" y="1068"/>
                  </a:lnTo>
                  <a:cubicBezTo>
                    <a:pt x="16453" y="1068"/>
                    <a:pt x="16490" y="1040"/>
                    <a:pt x="16496" y="996"/>
                  </a:cubicBezTo>
                  <a:cubicBezTo>
                    <a:pt x="16503" y="950"/>
                    <a:pt x="16471" y="905"/>
                    <a:pt x="16424" y="899"/>
                  </a:cubicBezTo>
                  <a:cubicBezTo>
                    <a:pt x="16397" y="894"/>
                    <a:pt x="16370" y="889"/>
                    <a:pt x="16343" y="886"/>
                  </a:cubicBezTo>
                  <a:cubicBezTo>
                    <a:pt x="16255" y="873"/>
                    <a:pt x="16166" y="862"/>
                    <a:pt x="16078" y="854"/>
                  </a:cubicBezTo>
                  <a:cubicBezTo>
                    <a:pt x="16076" y="854"/>
                    <a:pt x="16074" y="854"/>
                    <a:pt x="16072" y="854"/>
                  </a:cubicBezTo>
                  <a:close/>
                  <a:moveTo>
                    <a:pt x="10929" y="860"/>
                  </a:moveTo>
                  <a:cubicBezTo>
                    <a:pt x="10889" y="860"/>
                    <a:pt x="10854" y="889"/>
                    <a:pt x="10847" y="931"/>
                  </a:cubicBezTo>
                  <a:cubicBezTo>
                    <a:pt x="10837" y="977"/>
                    <a:pt x="10868" y="1022"/>
                    <a:pt x="10914" y="1030"/>
                  </a:cubicBezTo>
                  <a:cubicBezTo>
                    <a:pt x="11031" y="1052"/>
                    <a:pt x="11146" y="1072"/>
                    <a:pt x="11257" y="1089"/>
                  </a:cubicBezTo>
                  <a:lnTo>
                    <a:pt x="11270" y="1089"/>
                  </a:lnTo>
                  <a:cubicBezTo>
                    <a:pt x="11311" y="1089"/>
                    <a:pt x="11348" y="1059"/>
                    <a:pt x="11354" y="1016"/>
                  </a:cubicBezTo>
                  <a:cubicBezTo>
                    <a:pt x="11361" y="969"/>
                    <a:pt x="11329" y="926"/>
                    <a:pt x="11282" y="918"/>
                  </a:cubicBezTo>
                  <a:cubicBezTo>
                    <a:pt x="11175" y="902"/>
                    <a:pt x="11061" y="883"/>
                    <a:pt x="10946" y="862"/>
                  </a:cubicBezTo>
                  <a:cubicBezTo>
                    <a:pt x="10940" y="861"/>
                    <a:pt x="10935" y="860"/>
                    <a:pt x="10929" y="860"/>
                  </a:cubicBezTo>
                  <a:close/>
                  <a:moveTo>
                    <a:pt x="13841" y="906"/>
                  </a:moveTo>
                  <a:cubicBezTo>
                    <a:pt x="13839" y="906"/>
                    <a:pt x="13836" y="906"/>
                    <a:pt x="13833" y="907"/>
                  </a:cubicBezTo>
                  <a:cubicBezTo>
                    <a:pt x="13720" y="916"/>
                    <a:pt x="13604" y="926"/>
                    <a:pt x="13491" y="936"/>
                  </a:cubicBezTo>
                  <a:cubicBezTo>
                    <a:pt x="13444" y="939"/>
                    <a:pt x="13409" y="980"/>
                    <a:pt x="13412" y="1028"/>
                  </a:cubicBezTo>
                  <a:cubicBezTo>
                    <a:pt x="13415" y="1073"/>
                    <a:pt x="13454" y="1107"/>
                    <a:pt x="13497" y="1107"/>
                  </a:cubicBezTo>
                  <a:lnTo>
                    <a:pt x="13505" y="1107"/>
                  </a:lnTo>
                  <a:cubicBezTo>
                    <a:pt x="13619" y="1097"/>
                    <a:pt x="13732" y="1088"/>
                    <a:pt x="13848" y="1078"/>
                  </a:cubicBezTo>
                  <a:cubicBezTo>
                    <a:pt x="13894" y="1075"/>
                    <a:pt x="13929" y="1033"/>
                    <a:pt x="13926" y="985"/>
                  </a:cubicBezTo>
                  <a:cubicBezTo>
                    <a:pt x="13922" y="942"/>
                    <a:pt x="13885" y="906"/>
                    <a:pt x="13841" y="906"/>
                  </a:cubicBezTo>
                  <a:close/>
                  <a:moveTo>
                    <a:pt x="12981" y="971"/>
                  </a:moveTo>
                  <a:cubicBezTo>
                    <a:pt x="12980" y="971"/>
                    <a:pt x="12979" y="971"/>
                    <a:pt x="12978" y="971"/>
                  </a:cubicBezTo>
                  <a:cubicBezTo>
                    <a:pt x="12864" y="977"/>
                    <a:pt x="12751" y="982"/>
                    <a:pt x="12637" y="987"/>
                  </a:cubicBezTo>
                  <a:cubicBezTo>
                    <a:pt x="12591" y="988"/>
                    <a:pt x="12552" y="1027"/>
                    <a:pt x="12554" y="1075"/>
                  </a:cubicBezTo>
                  <a:cubicBezTo>
                    <a:pt x="12555" y="1121"/>
                    <a:pt x="12594" y="1158"/>
                    <a:pt x="12640" y="1158"/>
                  </a:cubicBezTo>
                  <a:lnTo>
                    <a:pt x="12643" y="1158"/>
                  </a:lnTo>
                  <a:cubicBezTo>
                    <a:pt x="12757" y="1155"/>
                    <a:pt x="12872" y="1149"/>
                    <a:pt x="12988" y="1142"/>
                  </a:cubicBezTo>
                  <a:cubicBezTo>
                    <a:pt x="13036" y="1139"/>
                    <a:pt x="13071" y="1099"/>
                    <a:pt x="13069" y="1051"/>
                  </a:cubicBezTo>
                  <a:cubicBezTo>
                    <a:pt x="13066" y="1005"/>
                    <a:pt x="13028" y="971"/>
                    <a:pt x="12981" y="971"/>
                  </a:cubicBezTo>
                  <a:close/>
                  <a:moveTo>
                    <a:pt x="11784" y="974"/>
                  </a:moveTo>
                  <a:cubicBezTo>
                    <a:pt x="11738" y="974"/>
                    <a:pt x="11699" y="1007"/>
                    <a:pt x="11696" y="1054"/>
                  </a:cubicBezTo>
                  <a:cubicBezTo>
                    <a:pt x="11692" y="1102"/>
                    <a:pt x="11729" y="1142"/>
                    <a:pt x="11776" y="1145"/>
                  </a:cubicBezTo>
                  <a:cubicBezTo>
                    <a:pt x="11888" y="1153"/>
                    <a:pt x="12005" y="1158"/>
                    <a:pt x="12123" y="1161"/>
                  </a:cubicBezTo>
                  <a:lnTo>
                    <a:pt x="12125" y="1161"/>
                  </a:lnTo>
                  <a:cubicBezTo>
                    <a:pt x="12171" y="1161"/>
                    <a:pt x="12210" y="1125"/>
                    <a:pt x="12211" y="1078"/>
                  </a:cubicBezTo>
                  <a:cubicBezTo>
                    <a:pt x="12211" y="1030"/>
                    <a:pt x="12174" y="990"/>
                    <a:pt x="12126" y="990"/>
                  </a:cubicBezTo>
                  <a:cubicBezTo>
                    <a:pt x="12011" y="987"/>
                    <a:pt x="11897" y="982"/>
                    <a:pt x="11787" y="974"/>
                  </a:cubicBezTo>
                  <a:cubicBezTo>
                    <a:pt x="11786" y="974"/>
                    <a:pt x="11785" y="974"/>
                    <a:pt x="11784" y="974"/>
                  </a:cubicBezTo>
                  <a:close/>
                  <a:moveTo>
                    <a:pt x="3806" y="874"/>
                  </a:moveTo>
                  <a:cubicBezTo>
                    <a:pt x="3791" y="874"/>
                    <a:pt x="3776" y="878"/>
                    <a:pt x="3762" y="886"/>
                  </a:cubicBezTo>
                  <a:cubicBezTo>
                    <a:pt x="3665" y="947"/>
                    <a:pt x="3566" y="1009"/>
                    <a:pt x="3469" y="1075"/>
                  </a:cubicBezTo>
                  <a:cubicBezTo>
                    <a:pt x="3431" y="1102"/>
                    <a:pt x="3421" y="1155"/>
                    <a:pt x="3447" y="1195"/>
                  </a:cubicBezTo>
                  <a:cubicBezTo>
                    <a:pt x="3465" y="1219"/>
                    <a:pt x="3492" y="1232"/>
                    <a:pt x="3519" y="1232"/>
                  </a:cubicBezTo>
                  <a:cubicBezTo>
                    <a:pt x="3535" y="1232"/>
                    <a:pt x="3553" y="1227"/>
                    <a:pt x="3567" y="1217"/>
                  </a:cubicBezTo>
                  <a:cubicBezTo>
                    <a:pt x="3662" y="1153"/>
                    <a:pt x="3756" y="1091"/>
                    <a:pt x="3852" y="1033"/>
                  </a:cubicBezTo>
                  <a:cubicBezTo>
                    <a:pt x="3892" y="1008"/>
                    <a:pt x="3905" y="955"/>
                    <a:pt x="3881" y="915"/>
                  </a:cubicBezTo>
                  <a:cubicBezTo>
                    <a:pt x="3864" y="888"/>
                    <a:pt x="3835" y="874"/>
                    <a:pt x="3806" y="874"/>
                  </a:cubicBezTo>
                  <a:close/>
                  <a:moveTo>
                    <a:pt x="16916" y="1002"/>
                  </a:moveTo>
                  <a:cubicBezTo>
                    <a:pt x="16878" y="1002"/>
                    <a:pt x="16842" y="1027"/>
                    <a:pt x="16833" y="1067"/>
                  </a:cubicBezTo>
                  <a:cubicBezTo>
                    <a:pt x="16820" y="1113"/>
                    <a:pt x="16849" y="1160"/>
                    <a:pt x="16893" y="1171"/>
                  </a:cubicBezTo>
                  <a:cubicBezTo>
                    <a:pt x="17002" y="1200"/>
                    <a:pt x="17111" y="1232"/>
                    <a:pt x="17219" y="1267"/>
                  </a:cubicBezTo>
                  <a:cubicBezTo>
                    <a:pt x="17227" y="1269"/>
                    <a:pt x="17236" y="1270"/>
                    <a:pt x="17246" y="1270"/>
                  </a:cubicBezTo>
                  <a:cubicBezTo>
                    <a:pt x="17281" y="1270"/>
                    <a:pt x="17315" y="1248"/>
                    <a:pt x="17327" y="1211"/>
                  </a:cubicBezTo>
                  <a:cubicBezTo>
                    <a:pt x="17342" y="1166"/>
                    <a:pt x="17316" y="1118"/>
                    <a:pt x="17271" y="1104"/>
                  </a:cubicBezTo>
                  <a:cubicBezTo>
                    <a:pt x="17161" y="1067"/>
                    <a:pt x="17049" y="1035"/>
                    <a:pt x="16937" y="1004"/>
                  </a:cubicBezTo>
                  <a:cubicBezTo>
                    <a:pt x="16930" y="1003"/>
                    <a:pt x="16923" y="1002"/>
                    <a:pt x="16916" y="1002"/>
                  </a:cubicBezTo>
                  <a:close/>
                  <a:moveTo>
                    <a:pt x="17728" y="1281"/>
                  </a:moveTo>
                  <a:cubicBezTo>
                    <a:pt x="17695" y="1281"/>
                    <a:pt x="17662" y="1300"/>
                    <a:pt x="17648" y="1333"/>
                  </a:cubicBezTo>
                  <a:cubicBezTo>
                    <a:pt x="17630" y="1376"/>
                    <a:pt x="17649" y="1427"/>
                    <a:pt x="17693" y="1446"/>
                  </a:cubicBezTo>
                  <a:cubicBezTo>
                    <a:pt x="17795" y="1490"/>
                    <a:pt x="17899" y="1539"/>
                    <a:pt x="18000" y="1591"/>
                  </a:cubicBezTo>
                  <a:cubicBezTo>
                    <a:pt x="18011" y="1597"/>
                    <a:pt x="18026" y="1600"/>
                    <a:pt x="18038" y="1600"/>
                  </a:cubicBezTo>
                  <a:cubicBezTo>
                    <a:pt x="18069" y="1600"/>
                    <a:pt x="18099" y="1582"/>
                    <a:pt x="18115" y="1552"/>
                  </a:cubicBezTo>
                  <a:cubicBezTo>
                    <a:pt x="18136" y="1510"/>
                    <a:pt x="18118" y="1458"/>
                    <a:pt x="18077" y="1437"/>
                  </a:cubicBezTo>
                  <a:cubicBezTo>
                    <a:pt x="17973" y="1384"/>
                    <a:pt x="17867" y="1334"/>
                    <a:pt x="17761" y="1288"/>
                  </a:cubicBezTo>
                  <a:cubicBezTo>
                    <a:pt x="17751" y="1283"/>
                    <a:pt x="17739" y="1281"/>
                    <a:pt x="17728" y="1281"/>
                  </a:cubicBezTo>
                  <a:close/>
                  <a:moveTo>
                    <a:pt x="3105" y="1367"/>
                  </a:moveTo>
                  <a:cubicBezTo>
                    <a:pt x="3086" y="1367"/>
                    <a:pt x="3067" y="1373"/>
                    <a:pt x="3052" y="1386"/>
                  </a:cubicBezTo>
                  <a:cubicBezTo>
                    <a:pt x="2960" y="1458"/>
                    <a:pt x="2872" y="1533"/>
                    <a:pt x="2786" y="1610"/>
                  </a:cubicBezTo>
                  <a:cubicBezTo>
                    <a:pt x="2749" y="1642"/>
                    <a:pt x="2746" y="1696"/>
                    <a:pt x="2778" y="1731"/>
                  </a:cubicBezTo>
                  <a:cubicBezTo>
                    <a:pt x="2794" y="1751"/>
                    <a:pt x="2818" y="1760"/>
                    <a:pt x="2842" y="1760"/>
                  </a:cubicBezTo>
                  <a:cubicBezTo>
                    <a:pt x="2863" y="1760"/>
                    <a:pt x="2882" y="1752"/>
                    <a:pt x="2898" y="1738"/>
                  </a:cubicBezTo>
                  <a:cubicBezTo>
                    <a:pt x="2983" y="1664"/>
                    <a:pt x="3071" y="1591"/>
                    <a:pt x="3159" y="1520"/>
                  </a:cubicBezTo>
                  <a:cubicBezTo>
                    <a:pt x="3196" y="1491"/>
                    <a:pt x="3202" y="1437"/>
                    <a:pt x="3172" y="1400"/>
                  </a:cubicBezTo>
                  <a:cubicBezTo>
                    <a:pt x="3155" y="1378"/>
                    <a:pt x="3130" y="1367"/>
                    <a:pt x="3105" y="1367"/>
                  </a:cubicBezTo>
                  <a:close/>
                  <a:moveTo>
                    <a:pt x="30132" y="1665"/>
                  </a:moveTo>
                  <a:cubicBezTo>
                    <a:pt x="30128" y="1665"/>
                    <a:pt x="30124" y="1665"/>
                    <a:pt x="30120" y="1666"/>
                  </a:cubicBezTo>
                  <a:cubicBezTo>
                    <a:pt x="30008" y="1682"/>
                    <a:pt x="29890" y="1719"/>
                    <a:pt x="29770" y="1773"/>
                  </a:cubicBezTo>
                  <a:cubicBezTo>
                    <a:pt x="29727" y="1792"/>
                    <a:pt x="29707" y="1844"/>
                    <a:pt x="29727" y="1887"/>
                  </a:cubicBezTo>
                  <a:cubicBezTo>
                    <a:pt x="29741" y="1919"/>
                    <a:pt x="29773" y="1936"/>
                    <a:pt x="29805" y="1936"/>
                  </a:cubicBezTo>
                  <a:cubicBezTo>
                    <a:pt x="29818" y="1936"/>
                    <a:pt x="29829" y="1935"/>
                    <a:pt x="29840" y="1928"/>
                  </a:cubicBezTo>
                  <a:cubicBezTo>
                    <a:pt x="29946" y="1882"/>
                    <a:pt x="30048" y="1850"/>
                    <a:pt x="30144" y="1836"/>
                  </a:cubicBezTo>
                  <a:cubicBezTo>
                    <a:pt x="30193" y="1829"/>
                    <a:pt x="30225" y="1786"/>
                    <a:pt x="30218" y="1739"/>
                  </a:cubicBezTo>
                  <a:cubicBezTo>
                    <a:pt x="30212" y="1695"/>
                    <a:pt x="30174" y="1665"/>
                    <a:pt x="30132" y="1665"/>
                  </a:cubicBezTo>
                  <a:close/>
                  <a:moveTo>
                    <a:pt x="18486" y="1681"/>
                  </a:moveTo>
                  <a:cubicBezTo>
                    <a:pt x="18458" y="1681"/>
                    <a:pt x="18430" y="1696"/>
                    <a:pt x="18413" y="1722"/>
                  </a:cubicBezTo>
                  <a:cubicBezTo>
                    <a:pt x="18389" y="1762"/>
                    <a:pt x="18400" y="1815"/>
                    <a:pt x="18440" y="1840"/>
                  </a:cubicBezTo>
                  <a:cubicBezTo>
                    <a:pt x="18536" y="1900"/>
                    <a:pt x="18631" y="1964"/>
                    <a:pt x="18722" y="2029"/>
                  </a:cubicBezTo>
                  <a:cubicBezTo>
                    <a:pt x="18737" y="2039"/>
                    <a:pt x="18754" y="2045"/>
                    <a:pt x="18772" y="2045"/>
                  </a:cubicBezTo>
                  <a:cubicBezTo>
                    <a:pt x="18799" y="2045"/>
                    <a:pt x="18825" y="2032"/>
                    <a:pt x="18842" y="2008"/>
                  </a:cubicBezTo>
                  <a:cubicBezTo>
                    <a:pt x="18869" y="1970"/>
                    <a:pt x="18860" y="1917"/>
                    <a:pt x="18821" y="1888"/>
                  </a:cubicBezTo>
                  <a:cubicBezTo>
                    <a:pt x="18727" y="1821"/>
                    <a:pt x="18629" y="1755"/>
                    <a:pt x="18532" y="1695"/>
                  </a:cubicBezTo>
                  <a:cubicBezTo>
                    <a:pt x="18518" y="1686"/>
                    <a:pt x="18502" y="1681"/>
                    <a:pt x="18486" y="1681"/>
                  </a:cubicBezTo>
                  <a:close/>
                  <a:moveTo>
                    <a:pt x="30633" y="1748"/>
                  </a:moveTo>
                  <a:cubicBezTo>
                    <a:pt x="30602" y="1748"/>
                    <a:pt x="30573" y="1765"/>
                    <a:pt x="30556" y="1794"/>
                  </a:cubicBezTo>
                  <a:cubicBezTo>
                    <a:pt x="30534" y="1836"/>
                    <a:pt x="30550" y="1887"/>
                    <a:pt x="30591" y="1909"/>
                  </a:cubicBezTo>
                  <a:cubicBezTo>
                    <a:pt x="30612" y="1920"/>
                    <a:pt x="30633" y="1935"/>
                    <a:pt x="30654" y="1948"/>
                  </a:cubicBezTo>
                  <a:cubicBezTo>
                    <a:pt x="30721" y="1992"/>
                    <a:pt x="30777" y="2047"/>
                    <a:pt x="30823" y="2108"/>
                  </a:cubicBezTo>
                  <a:cubicBezTo>
                    <a:pt x="30839" y="2130"/>
                    <a:pt x="30865" y="2141"/>
                    <a:pt x="30892" y="2141"/>
                  </a:cubicBezTo>
                  <a:cubicBezTo>
                    <a:pt x="30910" y="2141"/>
                    <a:pt x="30928" y="2137"/>
                    <a:pt x="30944" y="2124"/>
                  </a:cubicBezTo>
                  <a:cubicBezTo>
                    <a:pt x="30982" y="2095"/>
                    <a:pt x="30988" y="2042"/>
                    <a:pt x="30960" y="2004"/>
                  </a:cubicBezTo>
                  <a:cubicBezTo>
                    <a:pt x="30904" y="1928"/>
                    <a:pt x="30833" y="1861"/>
                    <a:pt x="30750" y="1805"/>
                  </a:cubicBezTo>
                  <a:cubicBezTo>
                    <a:pt x="30724" y="1789"/>
                    <a:pt x="30699" y="1773"/>
                    <a:pt x="30673" y="1759"/>
                  </a:cubicBezTo>
                  <a:cubicBezTo>
                    <a:pt x="30660" y="1752"/>
                    <a:pt x="30646" y="1748"/>
                    <a:pt x="30633" y="1748"/>
                  </a:cubicBezTo>
                  <a:close/>
                  <a:moveTo>
                    <a:pt x="2467" y="1943"/>
                  </a:moveTo>
                  <a:cubicBezTo>
                    <a:pt x="2445" y="1943"/>
                    <a:pt x="2423" y="1952"/>
                    <a:pt x="2406" y="1968"/>
                  </a:cubicBezTo>
                  <a:cubicBezTo>
                    <a:pt x="2326" y="2050"/>
                    <a:pt x="2246" y="2137"/>
                    <a:pt x="2169" y="2223"/>
                  </a:cubicBezTo>
                  <a:cubicBezTo>
                    <a:pt x="2137" y="2258"/>
                    <a:pt x="2140" y="2313"/>
                    <a:pt x="2176" y="2343"/>
                  </a:cubicBezTo>
                  <a:cubicBezTo>
                    <a:pt x="2192" y="2359"/>
                    <a:pt x="2212" y="2366"/>
                    <a:pt x="2233" y="2366"/>
                  </a:cubicBezTo>
                  <a:cubicBezTo>
                    <a:pt x="2256" y="2366"/>
                    <a:pt x="2280" y="2356"/>
                    <a:pt x="2297" y="2337"/>
                  </a:cubicBezTo>
                  <a:cubicBezTo>
                    <a:pt x="2373" y="2252"/>
                    <a:pt x="2451" y="2169"/>
                    <a:pt x="2529" y="2089"/>
                  </a:cubicBezTo>
                  <a:cubicBezTo>
                    <a:pt x="2563" y="2055"/>
                    <a:pt x="2561" y="2000"/>
                    <a:pt x="2528" y="1968"/>
                  </a:cubicBezTo>
                  <a:cubicBezTo>
                    <a:pt x="2511" y="1952"/>
                    <a:pt x="2489" y="1943"/>
                    <a:pt x="2467" y="1943"/>
                  </a:cubicBezTo>
                  <a:close/>
                  <a:moveTo>
                    <a:pt x="29368" y="2037"/>
                  </a:moveTo>
                  <a:cubicBezTo>
                    <a:pt x="29350" y="2037"/>
                    <a:pt x="29331" y="2043"/>
                    <a:pt x="29315" y="2055"/>
                  </a:cubicBezTo>
                  <a:cubicBezTo>
                    <a:pt x="29227" y="2124"/>
                    <a:pt x="29137" y="2202"/>
                    <a:pt x="29049" y="2287"/>
                  </a:cubicBezTo>
                  <a:cubicBezTo>
                    <a:pt x="29016" y="2319"/>
                    <a:pt x="29014" y="2374"/>
                    <a:pt x="29048" y="2407"/>
                  </a:cubicBezTo>
                  <a:cubicBezTo>
                    <a:pt x="29064" y="2425"/>
                    <a:pt x="29086" y="2434"/>
                    <a:pt x="29110" y="2434"/>
                  </a:cubicBezTo>
                  <a:cubicBezTo>
                    <a:pt x="29131" y="2434"/>
                    <a:pt x="29152" y="2426"/>
                    <a:pt x="29169" y="2410"/>
                  </a:cubicBezTo>
                  <a:cubicBezTo>
                    <a:pt x="29253" y="2329"/>
                    <a:pt x="29337" y="2255"/>
                    <a:pt x="29421" y="2189"/>
                  </a:cubicBezTo>
                  <a:cubicBezTo>
                    <a:pt x="29459" y="2161"/>
                    <a:pt x="29466" y="2106"/>
                    <a:pt x="29437" y="2069"/>
                  </a:cubicBezTo>
                  <a:cubicBezTo>
                    <a:pt x="29419" y="2048"/>
                    <a:pt x="29394" y="2037"/>
                    <a:pt x="29368" y="2037"/>
                  </a:cubicBezTo>
                  <a:close/>
                  <a:moveTo>
                    <a:pt x="19177" y="2191"/>
                  </a:moveTo>
                  <a:cubicBezTo>
                    <a:pt x="19153" y="2191"/>
                    <a:pt x="19129" y="2201"/>
                    <a:pt x="19111" y="2221"/>
                  </a:cubicBezTo>
                  <a:cubicBezTo>
                    <a:pt x="19081" y="2257"/>
                    <a:pt x="19086" y="2311"/>
                    <a:pt x="19121" y="2342"/>
                  </a:cubicBezTo>
                  <a:cubicBezTo>
                    <a:pt x="19206" y="2415"/>
                    <a:pt x="19289" y="2494"/>
                    <a:pt x="19369" y="2572"/>
                  </a:cubicBezTo>
                  <a:cubicBezTo>
                    <a:pt x="19387" y="2588"/>
                    <a:pt x="19408" y="2596"/>
                    <a:pt x="19430" y="2596"/>
                  </a:cubicBezTo>
                  <a:cubicBezTo>
                    <a:pt x="19452" y="2596"/>
                    <a:pt x="19475" y="2587"/>
                    <a:pt x="19491" y="2571"/>
                  </a:cubicBezTo>
                  <a:cubicBezTo>
                    <a:pt x="19524" y="2537"/>
                    <a:pt x="19523" y="2482"/>
                    <a:pt x="19489" y="2449"/>
                  </a:cubicBezTo>
                  <a:cubicBezTo>
                    <a:pt x="19408" y="2367"/>
                    <a:pt x="19321" y="2289"/>
                    <a:pt x="19233" y="2212"/>
                  </a:cubicBezTo>
                  <a:cubicBezTo>
                    <a:pt x="19217" y="2198"/>
                    <a:pt x="19197" y="2191"/>
                    <a:pt x="19177" y="2191"/>
                  </a:cubicBezTo>
                  <a:close/>
                  <a:moveTo>
                    <a:pt x="31060" y="2449"/>
                  </a:moveTo>
                  <a:cubicBezTo>
                    <a:pt x="31058" y="2449"/>
                    <a:pt x="31056" y="2449"/>
                    <a:pt x="31054" y="2449"/>
                  </a:cubicBezTo>
                  <a:cubicBezTo>
                    <a:pt x="31006" y="2454"/>
                    <a:pt x="30971" y="2495"/>
                    <a:pt x="30976" y="2542"/>
                  </a:cubicBezTo>
                  <a:cubicBezTo>
                    <a:pt x="30977" y="2577"/>
                    <a:pt x="30979" y="2612"/>
                    <a:pt x="30979" y="2647"/>
                  </a:cubicBezTo>
                  <a:cubicBezTo>
                    <a:pt x="30979" y="2716"/>
                    <a:pt x="30974" y="2790"/>
                    <a:pt x="30964" y="2867"/>
                  </a:cubicBezTo>
                  <a:cubicBezTo>
                    <a:pt x="30958" y="2913"/>
                    <a:pt x="30990" y="2956"/>
                    <a:pt x="31038" y="2963"/>
                  </a:cubicBezTo>
                  <a:lnTo>
                    <a:pt x="31049" y="2963"/>
                  </a:lnTo>
                  <a:cubicBezTo>
                    <a:pt x="31092" y="2963"/>
                    <a:pt x="31129" y="2932"/>
                    <a:pt x="31134" y="2889"/>
                  </a:cubicBezTo>
                  <a:cubicBezTo>
                    <a:pt x="31145" y="2804"/>
                    <a:pt x="31152" y="2724"/>
                    <a:pt x="31152" y="2647"/>
                  </a:cubicBezTo>
                  <a:cubicBezTo>
                    <a:pt x="31152" y="2607"/>
                    <a:pt x="31150" y="2567"/>
                    <a:pt x="31147" y="2527"/>
                  </a:cubicBezTo>
                  <a:cubicBezTo>
                    <a:pt x="31142" y="2483"/>
                    <a:pt x="31104" y="2449"/>
                    <a:pt x="31060" y="2449"/>
                  </a:cubicBezTo>
                  <a:close/>
                  <a:moveTo>
                    <a:pt x="1904" y="2590"/>
                  </a:moveTo>
                  <a:cubicBezTo>
                    <a:pt x="1877" y="2590"/>
                    <a:pt x="1852" y="2602"/>
                    <a:pt x="1834" y="2623"/>
                  </a:cubicBezTo>
                  <a:cubicBezTo>
                    <a:pt x="1764" y="2715"/>
                    <a:pt x="1695" y="2809"/>
                    <a:pt x="1628" y="2904"/>
                  </a:cubicBezTo>
                  <a:cubicBezTo>
                    <a:pt x="1601" y="2942"/>
                    <a:pt x="1610" y="2995"/>
                    <a:pt x="1649" y="3022"/>
                  </a:cubicBezTo>
                  <a:cubicBezTo>
                    <a:pt x="1665" y="3033"/>
                    <a:pt x="1681" y="3038"/>
                    <a:pt x="1698" y="3038"/>
                  </a:cubicBezTo>
                  <a:cubicBezTo>
                    <a:pt x="1726" y="3038"/>
                    <a:pt x="1753" y="3025"/>
                    <a:pt x="1769" y="3001"/>
                  </a:cubicBezTo>
                  <a:cubicBezTo>
                    <a:pt x="1834" y="2910"/>
                    <a:pt x="1902" y="2817"/>
                    <a:pt x="1971" y="2729"/>
                  </a:cubicBezTo>
                  <a:cubicBezTo>
                    <a:pt x="1999" y="2691"/>
                    <a:pt x="1993" y="2638"/>
                    <a:pt x="1956" y="2607"/>
                  </a:cubicBezTo>
                  <a:cubicBezTo>
                    <a:pt x="1940" y="2596"/>
                    <a:pt x="1922" y="2590"/>
                    <a:pt x="1904" y="2590"/>
                  </a:cubicBezTo>
                  <a:close/>
                  <a:moveTo>
                    <a:pt x="28760" y="2641"/>
                  </a:moveTo>
                  <a:cubicBezTo>
                    <a:pt x="28736" y="2641"/>
                    <a:pt x="28712" y="2651"/>
                    <a:pt x="28695" y="2671"/>
                  </a:cubicBezTo>
                  <a:cubicBezTo>
                    <a:pt x="28620" y="2758"/>
                    <a:pt x="28545" y="2844"/>
                    <a:pt x="28469" y="2931"/>
                  </a:cubicBezTo>
                  <a:cubicBezTo>
                    <a:pt x="28439" y="2966"/>
                    <a:pt x="28442" y="3020"/>
                    <a:pt x="28479" y="3051"/>
                  </a:cubicBezTo>
                  <a:cubicBezTo>
                    <a:pt x="28495" y="3065"/>
                    <a:pt x="28514" y="3073"/>
                    <a:pt x="28535" y="3073"/>
                  </a:cubicBezTo>
                  <a:cubicBezTo>
                    <a:pt x="28559" y="3073"/>
                    <a:pt x="28583" y="3062"/>
                    <a:pt x="28599" y="3043"/>
                  </a:cubicBezTo>
                  <a:cubicBezTo>
                    <a:pt x="28674" y="2956"/>
                    <a:pt x="28750" y="2870"/>
                    <a:pt x="28825" y="2783"/>
                  </a:cubicBezTo>
                  <a:cubicBezTo>
                    <a:pt x="28855" y="2747"/>
                    <a:pt x="28852" y="2694"/>
                    <a:pt x="28815" y="2662"/>
                  </a:cubicBezTo>
                  <a:cubicBezTo>
                    <a:pt x="28799" y="2648"/>
                    <a:pt x="28780" y="2641"/>
                    <a:pt x="28760" y="2641"/>
                  </a:cubicBezTo>
                  <a:close/>
                  <a:moveTo>
                    <a:pt x="19781" y="2802"/>
                  </a:moveTo>
                  <a:cubicBezTo>
                    <a:pt x="19761" y="2802"/>
                    <a:pt x="19741" y="2808"/>
                    <a:pt x="19725" y="2822"/>
                  </a:cubicBezTo>
                  <a:cubicBezTo>
                    <a:pt x="19689" y="2852"/>
                    <a:pt x="19685" y="2907"/>
                    <a:pt x="19715" y="2942"/>
                  </a:cubicBezTo>
                  <a:cubicBezTo>
                    <a:pt x="19774" y="3012"/>
                    <a:pt x="19832" y="3085"/>
                    <a:pt x="19888" y="3158"/>
                  </a:cubicBezTo>
                  <a:lnTo>
                    <a:pt x="19925" y="3208"/>
                  </a:lnTo>
                  <a:cubicBezTo>
                    <a:pt x="19941" y="3230"/>
                    <a:pt x="19968" y="3243"/>
                    <a:pt x="19994" y="3243"/>
                  </a:cubicBezTo>
                  <a:cubicBezTo>
                    <a:pt x="20011" y="3243"/>
                    <a:pt x="20029" y="3238"/>
                    <a:pt x="20045" y="3225"/>
                  </a:cubicBezTo>
                  <a:cubicBezTo>
                    <a:pt x="20083" y="3198"/>
                    <a:pt x="20091" y="3144"/>
                    <a:pt x="20062" y="3105"/>
                  </a:cubicBezTo>
                  <a:lnTo>
                    <a:pt x="20024" y="3054"/>
                  </a:lnTo>
                  <a:cubicBezTo>
                    <a:pt x="19966" y="2979"/>
                    <a:pt x="19907" y="2904"/>
                    <a:pt x="19846" y="2832"/>
                  </a:cubicBezTo>
                  <a:cubicBezTo>
                    <a:pt x="19829" y="2812"/>
                    <a:pt x="19805" y="2802"/>
                    <a:pt x="19781" y="2802"/>
                  </a:cubicBezTo>
                  <a:close/>
                  <a:moveTo>
                    <a:pt x="28194" y="3287"/>
                  </a:moveTo>
                  <a:cubicBezTo>
                    <a:pt x="28170" y="3287"/>
                    <a:pt x="28147" y="3296"/>
                    <a:pt x="28130" y="3315"/>
                  </a:cubicBezTo>
                  <a:cubicBezTo>
                    <a:pt x="28053" y="3400"/>
                    <a:pt x="27976" y="3485"/>
                    <a:pt x="27899" y="3568"/>
                  </a:cubicBezTo>
                  <a:cubicBezTo>
                    <a:pt x="27866" y="3603"/>
                    <a:pt x="27869" y="3658"/>
                    <a:pt x="27904" y="3690"/>
                  </a:cubicBezTo>
                  <a:cubicBezTo>
                    <a:pt x="27920" y="3706"/>
                    <a:pt x="27941" y="3714"/>
                    <a:pt x="27962" y="3714"/>
                  </a:cubicBezTo>
                  <a:cubicBezTo>
                    <a:pt x="27986" y="3714"/>
                    <a:pt x="28008" y="3704"/>
                    <a:pt x="28024" y="3685"/>
                  </a:cubicBezTo>
                  <a:cubicBezTo>
                    <a:pt x="28103" y="3602"/>
                    <a:pt x="28181" y="3517"/>
                    <a:pt x="28258" y="3430"/>
                  </a:cubicBezTo>
                  <a:cubicBezTo>
                    <a:pt x="28290" y="3395"/>
                    <a:pt x="28287" y="3341"/>
                    <a:pt x="28252" y="3309"/>
                  </a:cubicBezTo>
                  <a:cubicBezTo>
                    <a:pt x="28235" y="3294"/>
                    <a:pt x="28214" y="3287"/>
                    <a:pt x="28194" y="3287"/>
                  </a:cubicBezTo>
                  <a:close/>
                  <a:moveTo>
                    <a:pt x="1418" y="3298"/>
                  </a:moveTo>
                  <a:cubicBezTo>
                    <a:pt x="1388" y="3298"/>
                    <a:pt x="1360" y="3313"/>
                    <a:pt x="1343" y="3339"/>
                  </a:cubicBezTo>
                  <a:cubicBezTo>
                    <a:pt x="1303" y="3406"/>
                    <a:pt x="1263" y="3475"/>
                    <a:pt x="1224" y="3544"/>
                  </a:cubicBezTo>
                  <a:cubicBezTo>
                    <a:pt x="1207" y="3578"/>
                    <a:pt x="1189" y="3610"/>
                    <a:pt x="1172" y="3642"/>
                  </a:cubicBezTo>
                  <a:cubicBezTo>
                    <a:pt x="1149" y="3683"/>
                    <a:pt x="1164" y="3735"/>
                    <a:pt x="1205" y="3759"/>
                  </a:cubicBezTo>
                  <a:cubicBezTo>
                    <a:pt x="1220" y="3765"/>
                    <a:pt x="1232" y="3768"/>
                    <a:pt x="1247" y="3768"/>
                  </a:cubicBezTo>
                  <a:cubicBezTo>
                    <a:pt x="1277" y="3768"/>
                    <a:pt x="1306" y="3752"/>
                    <a:pt x="1322" y="3723"/>
                  </a:cubicBezTo>
                  <a:cubicBezTo>
                    <a:pt x="1340" y="3691"/>
                    <a:pt x="1357" y="3659"/>
                    <a:pt x="1375" y="3629"/>
                  </a:cubicBezTo>
                  <a:cubicBezTo>
                    <a:pt x="1412" y="3562"/>
                    <a:pt x="1450" y="3494"/>
                    <a:pt x="1490" y="3429"/>
                  </a:cubicBezTo>
                  <a:cubicBezTo>
                    <a:pt x="1516" y="3387"/>
                    <a:pt x="1501" y="3334"/>
                    <a:pt x="1461" y="3310"/>
                  </a:cubicBezTo>
                  <a:cubicBezTo>
                    <a:pt x="1448" y="3302"/>
                    <a:pt x="1433" y="3298"/>
                    <a:pt x="1418" y="3298"/>
                  </a:cubicBezTo>
                  <a:close/>
                  <a:moveTo>
                    <a:pt x="30930" y="3293"/>
                  </a:moveTo>
                  <a:cubicBezTo>
                    <a:pt x="30894" y="3293"/>
                    <a:pt x="30861" y="3316"/>
                    <a:pt x="30849" y="3352"/>
                  </a:cubicBezTo>
                  <a:cubicBezTo>
                    <a:pt x="30815" y="3454"/>
                    <a:pt x="30775" y="3560"/>
                    <a:pt x="30729" y="3667"/>
                  </a:cubicBezTo>
                  <a:cubicBezTo>
                    <a:pt x="30711" y="3711"/>
                    <a:pt x="30732" y="3762"/>
                    <a:pt x="30775" y="3780"/>
                  </a:cubicBezTo>
                  <a:cubicBezTo>
                    <a:pt x="30787" y="3784"/>
                    <a:pt x="30798" y="3786"/>
                    <a:pt x="30809" y="3786"/>
                  </a:cubicBezTo>
                  <a:cubicBezTo>
                    <a:pt x="30843" y="3786"/>
                    <a:pt x="30875" y="3767"/>
                    <a:pt x="30887" y="3733"/>
                  </a:cubicBezTo>
                  <a:cubicBezTo>
                    <a:pt x="30936" y="3623"/>
                    <a:pt x="30977" y="3512"/>
                    <a:pt x="31012" y="3406"/>
                  </a:cubicBezTo>
                  <a:cubicBezTo>
                    <a:pt x="31027" y="3360"/>
                    <a:pt x="31001" y="3312"/>
                    <a:pt x="30956" y="3298"/>
                  </a:cubicBezTo>
                  <a:cubicBezTo>
                    <a:pt x="30948" y="3295"/>
                    <a:pt x="30939" y="3293"/>
                    <a:pt x="30930" y="3293"/>
                  </a:cubicBezTo>
                  <a:close/>
                  <a:moveTo>
                    <a:pt x="20285" y="3495"/>
                  </a:moveTo>
                  <a:cubicBezTo>
                    <a:pt x="20269" y="3495"/>
                    <a:pt x="20253" y="3500"/>
                    <a:pt x="20239" y="3509"/>
                  </a:cubicBezTo>
                  <a:cubicBezTo>
                    <a:pt x="20199" y="3536"/>
                    <a:pt x="20187" y="3589"/>
                    <a:pt x="20213" y="3629"/>
                  </a:cubicBezTo>
                  <a:cubicBezTo>
                    <a:pt x="20275" y="3723"/>
                    <a:pt x="20336" y="3821"/>
                    <a:pt x="20399" y="3917"/>
                  </a:cubicBezTo>
                  <a:cubicBezTo>
                    <a:pt x="20415" y="3943"/>
                    <a:pt x="20442" y="3957"/>
                    <a:pt x="20471" y="3957"/>
                  </a:cubicBezTo>
                  <a:cubicBezTo>
                    <a:pt x="20487" y="3957"/>
                    <a:pt x="20503" y="3952"/>
                    <a:pt x="20517" y="3944"/>
                  </a:cubicBezTo>
                  <a:cubicBezTo>
                    <a:pt x="20557" y="3919"/>
                    <a:pt x="20568" y="3866"/>
                    <a:pt x="20543" y="3826"/>
                  </a:cubicBezTo>
                  <a:cubicBezTo>
                    <a:pt x="20482" y="3728"/>
                    <a:pt x="20420" y="3631"/>
                    <a:pt x="20357" y="3535"/>
                  </a:cubicBezTo>
                  <a:cubicBezTo>
                    <a:pt x="20341" y="3509"/>
                    <a:pt x="20313" y="3495"/>
                    <a:pt x="20285" y="3495"/>
                  </a:cubicBezTo>
                  <a:close/>
                  <a:moveTo>
                    <a:pt x="27606" y="3913"/>
                  </a:moveTo>
                  <a:cubicBezTo>
                    <a:pt x="27583" y="3913"/>
                    <a:pt x="27561" y="3922"/>
                    <a:pt x="27544" y="3940"/>
                  </a:cubicBezTo>
                  <a:cubicBezTo>
                    <a:pt x="27464" y="4020"/>
                    <a:pt x="27384" y="4100"/>
                    <a:pt x="27301" y="4178"/>
                  </a:cubicBezTo>
                  <a:cubicBezTo>
                    <a:pt x="27267" y="4210"/>
                    <a:pt x="27265" y="4265"/>
                    <a:pt x="27297" y="4300"/>
                  </a:cubicBezTo>
                  <a:cubicBezTo>
                    <a:pt x="27315" y="4318"/>
                    <a:pt x="27337" y="4326"/>
                    <a:pt x="27360" y="4326"/>
                  </a:cubicBezTo>
                  <a:cubicBezTo>
                    <a:pt x="27382" y="4326"/>
                    <a:pt x="27403" y="4318"/>
                    <a:pt x="27419" y="4302"/>
                  </a:cubicBezTo>
                  <a:cubicBezTo>
                    <a:pt x="27502" y="4223"/>
                    <a:pt x="27586" y="4141"/>
                    <a:pt x="27666" y="4060"/>
                  </a:cubicBezTo>
                  <a:cubicBezTo>
                    <a:pt x="27699" y="4026"/>
                    <a:pt x="27699" y="3972"/>
                    <a:pt x="27666" y="3938"/>
                  </a:cubicBezTo>
                  <a:cubicBezTo>
                    <a:pt x="27649" y="3921"/>
                    <a:pt x="27627" y="3913"/>
                    <a:pt x="27606" y="3913"/>
                  </a:cubicBezTo>
                  <a:close/>
                  <a:moveTo>
                    <a:pt x="1017" y="4057"/>
                  </a:moveTo>
                  <a:cubicBezTo>
                    <a:pt x="984" y="4057"/>
                    <a:pt x="953" y="4076"/>
                    <a:pt x="938" y="4108"/>
                  </a:cubicBezTo>
                  <a:cubicBezTo>
                    <a:pt x="890" y="4212"/>
                    <a:pt x="842" y="4318"/>
                    <a:pt x="798" y="4425"/>
                  </a:cubicBezTo>
                  <a:cubicBezTo>
                    <a:pt x="779" y="4468"/>
                    <a:pt x="800" y="4519"/>
                    <a:pt x="845" y="4537"/>
                  </a:cubicBezTo>
                  <a:cubicBezTo>
                    <a:pt x="854" y="4542"/>
                    <a:pt x="866" y="4543"/>
                    <a:pt x="877" y="4543"/>
                  </a:cubicBezTo>
                  <a:cubicBezTo>
                    <a:pt x="911" y="4543"/>
                    <a:pt x="943" y="4524"/>
                    <a:pt x="957" y="4491"/>
                  </a:cubicBezTo>
                  <a:cubicBezTo>
                    <a:pt x="1000" y="4386"/>
                    <a:pt x="1047" y="4281"/>
                    <a:pt x="1093" y="4180"/>
                  </a:cubicBezTo>
                  <a:cubicBezTo>
                    <a:pt x="1114" y="4137"/>
                    <a:pt x="1095" y="4085"/>
                    <a:pt x="1051" y="4065"/>
                  </a:cubicBezTo>
                  <a:cubicBezTo>
                    <a:pt x="1040" y="4060"/>
                    <a:pt x="1028" y="4057"/>
                    <a:pt x="1017" y="4057"/>
                  </a:cubicBezTo>
                  <a:close/>
                  <a:moveTo>
                    <a:pt x="30595" y="4083"/>
                  </a:moveTo>
                  <a:cubicBezTo>
                    <a:pt x="30562" y="4083"/>
                    <a:pt x="30532" y="4102"/>
                    <a:pt x="30518" y="4133"/>
                  </a:cubicBezTo>
                  <a:cubicBezTo>
                    <a:pt x="30470" y="4238"/>
                    <a:pt x="30422" y="4343"/>
                    <a:pt x="30375" y="4447"/>
                  </a:cubicBezTo>
                  <a:cubicBezTo>
                    <a:pt x="30356" y="4491"/>
                    <a:pt x="30375" y="4542"/>
                    <a:pt x="30418" y="4561"/>
                  </a:cubicBezTo>
                  <a:cubicBezTo>
                    <a:pt x="30430" y="4566"/>
                    <a:pt x="30442" y="4569"/>
                    <a:pt x="30454" y="4569"/>
                  </a:cubicBezTo>
                  <a:cubicBezTo>
                    <a:pt x="30487" y="4569"/>
                    <a:pt x="30518" y="4550"/>
                    <a:pt x="30532" y="4518"/>
                  </a:cubicBezTo>
                  <a:cubicBezTo>
                    <a:pt x="30578" y="4414"/>
                    <a:pt x="30626" y="4310"/>
                    <a:pt x="30673" y="4205"/>
                  </a:cubicBezTo>
                  <a:cubicBezTo>
                    <a:pt x="30694" y="4162"/>
                    <a:pt x="30675" y="4111"/>
                    <a:pt x="30631" y="4092"/>
                  </a:cubicBezTo>
                  <a:cubicBezTo>
                    <a:pt x="30619" y="4086"/>
                    <a:pt x="30607" y="4083"/>
                    <a:pt x="30595" y="4083"/>
                  </a:cubicBezTo>
                  <a:close/>
                  <a:moveTo>
                    <a:pt x="20748" y="4219"/>
                  </a:moveTo>
                  <a:cubicBezTo>
                    <a:pt x="20732" y="4219"/>
                    <a:pt x="20716" y="4223"/>
                    <a:pt x="20701" y="4233"/>
                  </a:cubicBezTo>
                  <a:cubicBezTo>
                    <a:pt x="20661" y="4260"/>
                    <a:pt x="20652" y="4313"/>
                    <a:pt x="20677" y="4353"/>
                  </a:cubicBezTo>
                  <a:cubicBezTo>
                    <a:pt x="20748" y="4458"/>
                    <a:pt x="20814" y="4553"/>
                    <a:pt x="20874" y="4638"/>
                  </a:cubicBezTo>
                  <a:cubicBezTo>
                    <a:pt x="20892" y="4662"/>
                    <a:pt x="20918" y="4673"/>
                    <a:pt x="20945" y="4673"/>
                  </a:cubicBezTo>
                  <a:cubicBezTo>
                    <a:pt x="20962" y="4673"/>
                    <a:pt x="20980" y="4668"/>
                    <a:pt x="20994" y="4657"/>
                  </a:cubicBezTo>
                  <a:cubicBezTo>
                    <a:pt x="21033" y="4630"/>
                    <a:pt x="21042" y="4575"/>
                    <a:pt x="21014" y="4537"/>
                  </a:cubicBezTo>
                  <a:cubicBezTo>
                    <a:pt x="20953" y="4454"/>
                    <a:pt x="20890" y="4362"/>
                    <a:pt x="20820" y="4257"/>
                  </a:cubicBezTo>
                  <a:cubicBezTo>
                    <a:pt x="20804" y="4232"/>
                    <a:pt x="20776" y="4219"/>
                    <a:pt x="20748" y="4219"/>
                  </a:cubicBezTo>
                  <a:close/>
                  <a:moveTo>
                    <a:pt x="26978" y="4500"/>
                  </a:moveTo>
                  <a:cubicBezTo>
                    <a:pt x="26958" y="4500"/>
                    <a:pt x="26939" y="4507"/>
                    <a:pt x="26923" y="4521"/>
                  </a:cubicBezTo>
                  <a:cubicBezTo>
                    <a:pt x="26835" y="4595"/>
                    <a:pt x="26746" y="4668"/>
                    <a:pt x="26660" y="4737"/>
                  </a:cubicBezTo>
                  <a:cubicBezTo>
                    <a:pt x="26622" y="4766"/>
                    <a:pt x="26615" y="4820"/>
                    <a:pt x="26646" y="4857"/>
                  </a:cubicBezTo>
                  <a:cubicBezTo>
                    <a:pt x="26662" y="4880"/>
                    <a:pt x="26687" y="4891"/>
                    <a:pt x="26713" y="4891"/>
                  </a:cubicBezTo>
                  <a:cubicBezTo>
                    <a:pt x="26730" y="4891"/>
                    <a:pt x="26750" y="4884"/>
                    <a:pt x="26766" y="4872"/>
                  </a:cubicBezTo>
                  <a:cubicBezTo>
                    <a:pt x="26855" y="4801"/>
                    <a:pt x="26945" y="4728"/>
                    <a:pt x="27033" y="4651"/>
                  </a:cubicBezTo>
                  <a:cubicBezTo>
                    <a:pt x="27070" y="4620"/>
                    <a:pt x="27073" y="4566"/>
                    <a:pt x="27043" y="4531"/>
                  </a:cubicBezTo>
                  <a:cubicBezTo>
                    <a:pt x="27026" y="4510"/>
                    <a:pt x="27002" y="4500"/>
                    <a:pt x="26978" y="4500"/>
                  </a:cubicBezTo>
                  <a:close/>
                  <a:moveTo>
                    <a:pt x="21268" y="4903"/>
                  </a:moveTo>
                  <a:cubicBezTo>
                    <a:pt x="21248" y="4903"/>
                    <a:pt x="21227" y="4910"/>
                    <a:pt x="21211" y="4924"/>
                  </a:cubicBezTo>
                  <a:cubicBezTo>
                    <a:pt x="21175" y="4956"/>
                    <a:pt x="21172" y="5011"/>
                    <a:pt x="21204" y="5046"/>
                  </a:cubicBezTo>
                  <a:cubicBezTo>
                    <a:pt x="21286" y="5136"/>
                    <a:pt x="21369" y="5221"/>
                    <a:pt x="21452" y="5296"/>
                  </a:cubicBezTo>
                  <a:cubicBezTo>
                    <a:pt x="21470" y="5310"/>
                    <a:pt x="21491" y="5318"/>
                    <a:pt x="21510" y="5318"/>
                  </a:cubicBezTo>
                  <a:cubicBezTo>
                    <a:pt x="21534" y="5318"/>
                    <a:pt x="21558" y="5309"/>
                    <a:pt x="21574" y="5290"/>
                  </a:cubicBezTo>
                  <a:cubicBezTo>
                    <a:pt x="21606" y="5254"/>
                    <a:pt x="21603" y="5200"/>
                    <a:pt x="21568" y="5168"/>
                  </a:cubicBezTo>
                  <a:cubicBezTo>
                    <a:pt x="21488" y="5096"/>
                    <a:pt x="21409" y="5016"/>
                    <a:pt x="21331" y="4931"/>
                  </a:cubicBezTo>
                  <a:cubicBezTo>
                    <a:pt x="21315" y="4912"/>
                    <a:pt x="21292" y="4903"/>
                    <a:pt x="21268" y="4903"/>
                  </a:cubicBezTo>
                  <a:close/>
                  <a:moveTo>
                    <a:pt x="693" y="4852"/>
                  </a:moveTo>
                  <a:cubicBezTo>
                    <a:pt x="657" y="4852"/>
                    <a:pt x="624" y="4875"/>
                    <a:pt x="611" y="4910"/>
                  </a:cubicBezTo>
                  <a:cubicBezTo>
                    <a:pt x="573" y="5019"/>
                    <a:pt x="536" y="5129"/>
                    <a:pt x="502" y="5240"/>
                  </a:cubicBezTo>
                  <a:cubicBezTo>
                    <a:pt x="488" y="5285"/>
                    <a:pt x="513" y="5333"/>
                    <a:pt x="558" y="5347"/>
                  </a:cubicBezTo>
                  <a:cubicBezTo>
                    <a:pt x="568" y="5349"/>
                    <a:pt x="576" y="5350"/>
                    <a:pt x="584" y="5350"/>
                  </a:cubicBezTo>
                  <a:cubicBezTo>
                    <a:pt x="621" y="5350"/>
                    <a:pt x="654" y="5328"/>
                    <a:pt x="667" y="5291"/>
                  </a:cubicBezTo>
                  <a:cubicBezTo>
                    <a:pt x="701" y="5182"/>
                    <a:pt x="736" y="5073"/>
                    <a:pt x="773" y="4968"/>
                  </a:cubicBezTo>
                  <a:cubicBezTo>
                    <a:pt x="789" y="4923"/>
                    <a:pt x="766" y="4873"/>
                    <a:pt x="722" y="4857"/>
                  </a:cubicBezTo>
                  <a:cubicBezTo>
                    <a:pt x="712" y="4854"/>
                    <a:pt x="702" y="4852"/>
                    <a:pt x="693" y="4852"/>
                  </a:cubicBezTo>
                  <a:close/>
                  <a:moveTo>
                    <a:pt x="30248" y="4870"/>
                  </a:moveTo>
                  <a:cubicBezTo>
                    <a:pt x="30215" y="4870"/>
                    <a:pt x="30183" y="4889"/>
                    <a:pt x="30168" y="4923"/>
                  </a:cubicBezTo>
                  <a:cubicBezTo>
                    <a:pt x="30125" y="5027"/>
                    <a:pt x="30080" y="5134"/>
                    <a:pt x="30037" y="5240"/>
                  </a:cubicBezTo>
                  <a:cubicBezTo>
                    <a:pt x="30018" y="5283"/>
                    <a:pt x="30039" y="5334"/>
                    <a:pt x="30084" y="5352"/>
                  </a:cubicBezTo>
                  <a:cubicBezTo>
                    <a:pt x="30093" y="5357"/>
                    <a:pt x="30104" y="5358"/>
                    <a:pt x="30116" y="5358"/>
                  </a:cubicBezTo>
                  <a:cubicBezTo>
                    <a:pt x="30149" y="5358"/>
                    <a:pt x="30181" y="5339"/>
                    <a:pt x="30196" y="5306"/>
                  </a:cubicBezTo>
                  <a:cubicBezTo>
                    <a:pt x="30239" y="5200"/>
                    <a:pt x="30282" y="5094"/>
                    <a:pt x="30327" y="4989"/>
                  </a:cubicBezTo>
                  <a:cubicBezTo>
                    <a:pt x="30346" y="4945"/>
                    <a:pt x="30325" y="4896"/>
                    <a:pt x="30282" y="4876"/>
                  </a:cubicBezTo>
                  <a:cubicBezTo>
                    <a:pt x="30271" y="4872"/>
                    <a:pt x="30260" y="4870"/>
                    <a:pt x="30248" y="4870"/>
                  </a:cubicBezTo>
                  <a:close/>
                  <a:moveTo>
                    <a:pt x="26298" y="5023"/>
                  </a:moveTo>
                  <a:cubicBezTo>
                    <a:pt x="26281" y="5023"/>
                    <a:pt x="26264" y="5028"/>
                    <a:pt x="26248" y="5038"/>
                  </a:cubicBezTo>
                  <a:cubicBezTo>
                    <a:pt x="26154" y="5102"/>
                    <a:pt x="26058" y="5163"/>
                    <a:pt x="25963" y="5221"/>
                  </a:cubicBezTo>
                  <a:cubicBezTo>
                    <a:pt x="25922" y="5245"/>
                    <a:pt x="25909" y="5298"/>
                    <a:pt x="25935" y="5338"/>
                  </a:cubicBezTo>
                  <a:cubicBezTo>
                    <a:pt x="25951" y="5365"/>
                    <a:pt x="25978" y="5379"/>
                    <a:pt x="26008" y="5379"/>
                  </a:cubicBezTo>
                  <a:cubicBezTo>
                    <a:pt x="26023" y="5379"/>
                    <a:pt x="26039" y="5376"/>
                    <a:pt x="26051" y="5368"/>
                  </a:cubicBezTo>
                  <a:cubicBezTo>
                    <a:pt x="26149" y="5309"/>
                    <a:pt x="26248" y="5245"/>
                    <a:pt x="26345" y="5181"/>
                  </a:cubicBezTo>
                  <a:cubicBezTo>
                    <a:pt x="26385" y="5153"/>
                    <a:pt x="26394" y="5101"/>
                    <a:pt x="26369" y="5061"/>
                  </a:cubicBezTo>
                  <a:cubicBezTo>
                    <a:pt x="26352" y="5036"/>
                    <a:pt x="26325" y="5023"/>
                    <a:pt x="26298" y="5023"/>
                  </a:cubicBezTo>
                  <a:close/>
                  <a:moveTo>
                    <a:pt x="25555" y="5454"/>
                  </a:moveTo>
                  <a:cubicBezTo>
                    <a:pt x="25542" y="5454"/>
                    <a:pt x="25529" y="5457"/>
                    <a:pt x="25517" y="5463"/>
                  </a:cubicBezTo>
                  <a:cubicBezTo>
                    <a:pt x="25416" y="5511"/>
                    <a:pt x="25312" y="5555"/>
                    <a:pt x="25208" y="5595"/>
                  </a:cubicBezTo>
                  <a:cubicBezTo>
                    <a:pt x="25164" y="5613"/>
                    <a:pt x="25142" y="5663"/>
                    <a:pt x="25160" y="5708"/>
                  </a:cubicBezTo>
                  <a:cubicBezTo>
                    <a:pt x="25172" y="5741"/>
                    <a:pt x="25204" y="5762"/>
                    <a:pt x="25240" y="5762"/>
                  </a:cubicBezTo>
                  <a:cubicBezTo>
                    <a:pt x="25249" y="5762"/>
                    <a:pt x="25260" y="5760"/>
                    <a:pt x="25270" y="5756"/>
                  </a:cubicBezTo>
                  <a:cubicBezTo>
                    <a:pt x="25379" y="5714"/>
                    <a:pt x="25486" y="5667"/>
                    <a:pt x="25592" y="5616"/>
                  </a:cubicBezTo>
                  <a:cubicBezTo>
                    <a:pt x="25634" y="5597"/>
                    <a:pt x="25653" y="5546"/>
                    <a:pt x="25632" y="5503"/>
                  </a:cubicBezTo>
                  <a:cubicBezTo>
                    <a:pt x="25617" y="5472"/>
                    <a:pt x="25587" y="5454"/>
                    <a:pt x="25555" y="5454"/>
                  </a:cubicBezTo>
                  <a:close/>
                  <a:moveTo>
                    <a:pt x="21922" y="5454"/>
                  </a:moveTo>
                  <a:cubicBezTo>
                    <a:pt x="21893" y="5454"/>
                    <a:pt x="21865" y="5469"/>
                    <a:pt x="21850" y="5496"/>
                  </a:cubicBezTo>
                  <a:cubicBezTo>
                    <a:pt x="21824" y="5536"/>
                    <a:pt x="21837" y="5589"/>
                    <a:pt x="21878" y="5613"/>
                  </a:cubicBezTo>
                  <a:cubicBezTo>
                    <a:pt x="21978" y="5674"/>
                    <a:pt x="22083" y="5730"/>
                    <a:pt x="22191" y="5780"/>
                  </a:cubicBezTo>
                  <a:cubicBezTo>
                    <a:pt x="22202" y="5784"/>
                    <a:pt x="22213" y="5788"/>
                    <a:pt x="22226" y="5788"/>
                  </a:cubicBezTo>
                  <a:cubicBezTo>
                    <a:pt x="22258" y="5788"/>
                    <a:pt x="22290" y="5768"/>
                    <a:pt x="22304" y="5736"/>
                  </a:cubicBezTo>
                  <a:cubicBezTo>
                    <a:pt x="22324" y="5693"/>
                    <a:pt x="22304" y="5642"/>
                    <a:pt x="22261" y="5623"/>
                  </a:cubicBezTo>
                  <a:cubicBezTo>
                    <a:pt x="22160" y="5576"/>
                    <a:pt x="22061" y="5523"/>
                    <a:pt x="21968" y="5467"/>
                  </a:cubicBezTo>
                  <a:cubicBezTo>
                    <a:pt x="21954" y="5458"/>
                    <a:pt x="21938" y="5454"/>
                    <a:pt x="21922" y="5454"/>
                  </a:cubicBezTo>
                  <a:close/>
                  <a:moveTo>
                    <a:pt x="24750" y="5751"/>
                  </a:moveTo>
                  <a:cubicBezTo>
                    <a:pt x="24743" y="5751"/>
                    <a:pt x="24735" y="5752"/>
                    <a:pt x="24727" y="5754"/>
                  </a:cubicBezTo>
                  <a:cubicBezTo>
                    <a:pt x="24618" y="5783"/>
                    <a:pt x="24508" y="5808"/>
                    <a:pt x="24399" y="5829"/>
                  </a:cubicBezTo>
                  <a:cubicBezTo>
                    <a:pt x="24352" y="5837"/>
                    <a:pt x="24322" y="5882"/>
                    <a:pt x="24330" y="5929"/>
                  </a:cubicBezTo>
                  <a:cubicBezTo>
                    <a:pt x="24338" y="5970"/>
                    <a:pt x="24375" y="5999"/>
                    <a:pt x="24415" y="5999"/>
                  </a:cubicBezTo>
                  <a:cubicBezTo>
                    <a:pt x="24420" y="5999"/>
                    <a:pt x="24425" y="5999"/>
                    <a:pt x="24431" y="5997"/>
                  </a:cubicBezTo>
                  <a:cubicBezTo>
                    <a:pt x="24545" y="5977"/>
                    <a:pt x="24658" y="5949"/>
                    <a:pt x="24772" y="5919"/>
                  </a:cubicBezTo>
                  <a:cubicBezTo>
                    <a:pt x="24818" y="5908"/>
                    <a:pt x="24846" y="5860"/>
                    <a:pt x="24833" y="5815"/>
                  </a:cubicBezTo>
                  <a:cubicBezTo>
                    <a:pt x="24822" y="5776"/>
                    <a:pt x="24788" y="5751"/>
                    <a:pt x="24750" y="5751"/>
                  </a:cubicBezTo>
                  <a:close/>
                  <a:moveTo>
                    <a:pt x="22710" y="5788"/>
                  </a:moveTo>
                  <a:cubicBezTo>
                    <a:pt x="22672" y="5788"/>
                    <a:pt x="22638" y="5813"/>
                    <a:pt x="22628" y="5852"/>
                  </a:cubicBezTo>
                  <a:cubicBezTo>
                    <a:pt x="22615" y="5898"/>
                    <a:pt x="22642" y="5945"/>
                    <a:pt x="22689" y="5957"/>
                  </a:cubicBezTo>
                  <a:cubicBezTo>
                    <a:pt x="22801" y="5986"/>
                    <a:pt x="22916" y="6010"/>
                    <a:pt x="23033" y="6029"/>
                  </a:cubicBezTo>
                  <a:cubicBezTo>
                    <a:pt x="23038" y="6029"/>
                    <a:pt x="23043" y="6031"/>
                    <a:pt x="23047" y="6031"/>
                  </a:cubicBezTo>
                  <a:cubicBezTo>
                    <a:pt x="23089" y="6031"/>
                    <a:pt x="23126" y="6001"/>
                    <a:pt x="23132" y="5957"/>
                  </a:cubicBezTo>
                  <a:cubicBezTo>
                    <a:pt x="23139" y="5911"/>
                    <a:pt x="23107" y="5868"/>
                    <a:pt x="23060" y="5860"/>
                  </a:cubicBezTo>
                  <a:cubicBezTo>
                    <a:pt x="22950" y="5842"/>
                    <a:pt x="22839" y="5820"/>
                    <a:pt x="22733" y="5791"/>
                  </a:cubicBezTo>
                  <a:cubicBezTo>
                    <a:pt x="22726" y="5789"/>
                    <a:pt x="22718" y="5788"/>
                    <a:pt x="22710" y="5788"/>
                  </a:cubicBezTo>
                  <a:close/>
                  <a:moveTo>
                    <a:pt x="23901" y="5893"/>
                  </a:moveTo>
                  <a:cubicBezTo>
                    <a:pt x="23900" y="5893"/>
                    <a:pt x="23899" y="5893"/>
                    <a:pt x="23898" y="5893"/>
                  </a:cubicBezTo>
                  <a:cubicBezTo>
                    <a:pt x="23803" y="5900"/>
                    <a:pt x="23709" y="5903"/>
                    <a:pt x="23617" y="5903"/>
                  </a:cubicBezTo>
                  <a:cubicBezTo>
                    <a:pt x="23598" y="5903"/>
                    <a:pt x="23580" y="5903"/>
                    <a:pt x="23561" y="5903"/>
                  </a:cubicBezTo>
                  <a:cubicBezTo>
                    <a:pt x="23560" y="5903"/>
                    <a:pt x="23560" y="5903"/>
                    <a:pt x="23559" y="5903"/>
                  </a:cubicBezTo>
                  <a:cubicBezTo>
                    <a:pt x="23513" y="5903"/>
                    <a:pt x="23475" y="5941"/>
                    <a:pt x="23475" y="5986"/>
                  </a:cubicBezTo>
                  <a:cubicBezTo>
                    <a:pt x="23473" y="6034"/>
                    <a:pt x="23512" y="6073"/>
                    <a:pt x="23558" y="6074"/>
                  </a:cubicBezTo>
                  <a:lnTo>
                    <a:pt x="23625" y="6074"/>
                  </a:lnTo>
                  <a:cubicBezTo>
                    <a:pt x="23718" y="6074"/>
                    <a:pt x="23814" y="6071"/>
                    <a:pt x="23909" y="6065"/>
                  </a:cubicBezTo>
                  <a:cubicBezTo>
                    <a:pt x="23957" y="6061"/>
                    <a:pt x="23992" y="6020"/>
                    <a:pt x="23989" y="5973"/>
                  </a:cubicBezTo>
                  <a:cubicBezTo>
                    <a:pt x="23986" y="5926"/>
                    <a:pt x="23946" y="5893"/>
                    <a:pt x="23901" y="5893"/>
                  </a:cubicBezTo>
                  <a:close/>
                  <a:moveTo>
                    <a:pt x="29924" y="5665"/>
                  </a:moveTo>
                  <a:cubicBezTo>
                    <a:pt x="29889" y="5665"/>
                    <a:pt x="29857" y="5686"/>
                    <a:pt x="29843" y="5720"/>
                  </a:cubicBezTo>
                  <a:cubicBezTo>
                    <a:pt x="29802" y="5826"/>
                    <a:pt x="29760" y="5933"/>
                    <a:pt x="29720" y="6041"/>
                  </a:cubicBezTo>
                  <a:cubicBezTo>
                    <a:pt x="29703" y="6085"/>
                    <a:pt x="29725" y="6135"/>
                    <a:pt x="29770" y="6151"/>
                  </a:cubicBezTo>
                  <a:cubicBezTo>
                    <a:pt x="29779" y="6156"/>
                    <a:pt x="29789" y="6157"/>
                    <a:pt x="29800" y="6157"/>
                  </a:cubicBezTo>
                  <a:cubicBezTo>
                    <a:pt x="29835" y="6157"/>
                    <a:pt x="29867" y="6137"/>
                    <a:pt x="29880" y="6101"/>
                  </a:cubicBezTo>
                  <a:cubicBezTo>
                    <a:pt x="29920" y="5996"/>
                    <a:pt x="29962" y="5888"/>
                    <a:pt x="30004" y="5783"/>
                  </a:cubicBezTo>
                  <a:cubicBezTo>
                    <a:pt x="30021" y="5738"/>
                    <a:pt x="29999" y="5688"/>
                    <a:pt x="29956" y="5671"/>
                  </a:cubicBezTo>
                  <a:cubicBezTo>
                    <a:pt x="29945" y="5667"/>
                    <a:pt x="29934" y="5665"/>
                    <a:pt x="29924" y="5665"/>
                  </a:cubicBezTo>
                  <a:close/>
                  <a:moveTo>
                    <a:pt x="444" y="5675"/>
                  </a:moveTo>
                  <a:cubicBezTo>
                    <a:pt x="406" y="5675"/>
                    <a:pt x="371" y="5700"/>
                    <a:pt x="361" y="5740"/>
                  </a:cubicBezTo>
                  <a:cubicBezTo>
                    <a:pt x="332" y="5852"/>
                    <a:pt x="305" y="5965"/>
                    <a:pt x="281" y="6077"/>
                  </a:cubicBezTo>
                  <a:cubicBezTo>
                    <a:pt x="270" y="6124"/>
                    <a:pt x="300" y="6169"/>
                    <a:pt x="347" y="6180"/>
                  </a:cubicBezTo>
                  <a:cubicBezTo>
                    <a:pt x="353" y="6180"/>
                    <a:pt x="358" y="6182"/>
                    <a:pt x="364" y="6182"/>
                  </a:cubicBezTo>
                  <a:cubicBezTo>
                    <a:pt x="405" y="6182"/>
                    <a:pt x="440" y="6154"/>
                    <a:pt x="449" y="6114"/>
                  </a:cubicBezTo>
                  <a:cubicBezTo>
                    <a:pt x="473" y="6004"/>
                    <a:pt x="499" y="5892"/>
                    <a:pt x="528" y="5783"/>
                  </a:cubicBezTo>
                  <a:cubicBezTo>
                    <a:pt x="539" y="5736"/>
                    <a:pt x="512" y="5690"/>
                    <a:pt x="465" y="5677"/>
                  </a:cubicBezTo>
                  <a:cubicBezTo>
                    <a:pt x="458" y="5675"/>
                    <a:pt x="451" y="5675"/>
                    <a:pt x="444" y="5675"/>
                  </a:cubicBezTo>
                  <a:close/>
                  <a:moveTo>
                    <a:pt x="29620" y="6469"/>
                  </a:moveTo>
                  <a:cubicBezTo>
                    <a:pt x="29586" y="6469"/>
                    <a:pt x="29553" y="6491"/>
                    <a:pt x="29541" y="6526"/>
                  </a:cubicBezTo>
                  <a:cubicBezTo>
                    <a:pt x="29501" y="6633"/>
                    <a:pt x="29462" y="6742"/>
                    <a:pt x="29425" y="6851"/>
                  </a:cubicBezTo>
                  <a:cubicBezTo>
                    <a:pt x="29409" y="6896"/>
                    <a:pt x="29433" y="6944"/>
                    <a:pt x="29478" y="6960"/>
                  </a:cubicBezTo>
                  <a:cubicBezTo>
                    <a:pt x="29488" y="6963"/>
                    <a:pt x="29498" y="6965"/>
                    <a:pt x="29506" y="6965"/>
                  </a:cubicBezTo>
                  <a:cubicBezTo>
                    <a:pt x="29542" y="6965"/>
                    <a:pt x="29574" y="6942"/>
                    <a:pt x="29587" y="6907"/>
                  </a:cubicBezTo>
                  <a:cubicBezTo>
                    <a:pt x="29624" y="6800"/>
                    <a:pt x="29662" y="6691"/>
                    <a:pt x="29703" y="6583"/>
                  </a:cubicBezTo>
                  <a:cubicBezTo>
                    <a:pt x="29719" y="6539"/>
                    <a:pt x="29694" y="6491"/>
                    <a:pt x="29650" y="6475"/>
                  </a:cubicBezTo>
                  <a:cubicBezTo>
                    <a:pt x="29640" y="6471"/>
                    <a:pt x="29630" y="6469"/>
                    <a:pt x="29620" y="6469"/>
                  </a:cubicBezTo>
                  <a:close/>
                  <a:moveTo>
                    <a:pt x="265" y="6515"/>
                  </a:moveTo>
                  <a:cubicBezTo>
                    <a:pt x="224" y="6515"/>
                    <a:pt x="187" y="6545"/>
                    <a:pt x="180" y="6587"/>
                  </a:cubicBezTo>
                  <a:cubicBezTo>
                    <a:pt x="161" y="6700"/>
                    <a:pt x="143" y="6814"/>
                    <a:pt x="127" y="6929"/>
                  </a:cubicBezTo>
                  <a:cubicBezTo>
                    <a:pt x="121" y="6976"/>
                    <a:pt x="153" y="7019"/>
                    <a:pt x="201" y="7025"/>
                  </a:cubicBezTo>
                  <a:cubicBezTo>
                    <a:pt x="204" y="7027"/>
                    <a:pt x="209" y="7027"/>
                    <a:pt x="212" y="7027"/>
                  </a:cubicBezTo>
                  <a:cubicBezTo>
                    <a:pt x="256" y="7027"/>
                    <a:pt x="292" y="6995"/>
                    <a:pt x="297" y="6952"/>
                  </a:cubicBezTo>
                  <a:cubicBezTo>
                    <a:pt x="313" y="6840"/>
                    <a:pt x="331" y="6728"/>
                    <a:pt x="350" y="6615"/>
                  </a:cubicBezTo>
                  <a:cubicBezTo>
                    <a:pt x="358" y="6569"/>
                    <a:pt x="328" y="6524"/>
                    <a:pt x="280" y="6516"/>
                  </a:cubicBezTo>
                  <a:cubicBezTo>
                    <a:pt x="275" y="6515"/>
                    <a:pt x="270" y="6515"/>
                    <a:pt x="265" y="6515"/>
                  </a:cubicBezTo>
                  <a:close/>
                  <a:moveTo>
                    <a:pt x="29341" y="7281"/>
                  </a:moveTo>
                  <a:cubicBezTo>
                    <a:pt x="29305" y="7281"/>
                    <a:pt x="29271" y="7303"/>
                    <a:pt x="29259" y="7339"/>
                  </a:cubicBezTo>
                  <a:cubicBezTo>
                    <a:pt x="29224" y="7448"/>
                    <a:pt x="29187" y="7559"/>
                    <a:pt x="29153" y="7668"/>
                  </a:cubicBezTo>
                  <a:cubicBezTo>
                    <a:pt x="29139" y="7712"/>
                    <a:pt x="29163" y="7762"/>
                    <a:pt x="29208" y="7776"/>
                  </a:cubicBezTo>
                  <a:cubicBezTo>
                    <a:pt x="29217" y="7778"/>
                    <a:pt x="29225" y="7780"/>
                    <a:pt x="29235" y="7780"/>
                  </a:cubicBezTo>
                  <a:cubicBezTo>
                    <a:pt x="29272" y="7780"/>
                    <a:pt x="29305" y="7757"/>
                    <a:pt x="29317" y="7720"/>
                  </a:cubicBezTo>
                  <a:cubicBezTo>
                    <a:pt x="29350" y="7612"/>
                    <a:pt x="29387" y="7503"/>
                    <a:pt x="29422" y="7394"/>
                  </a:cubicBezTo>
                  <a:cubicBezTo>
                    <a:pt x="29437" y="7349"/>
                    <a:pt x="29413" y="7301"/>
                    <a:pt x="29368" y="7285"/>
                  </a:cubicBezTo>
                  <a:cubicBezTo>
                    <a:pt x="29359" y="7282"/>
                    <a:pt x="29350" y="7281"/>
                    <a:pt x="29341" y="7281"/>
                  </a:cubicBezTo>
                  <a:close/>
                  <a:moveTo>
                    <a:pt x="153" y="7366"/>
                  </a:moveTo>
                  <a:cubicBezTo>
                    <a:pt x="109" y="7366"/>
                    <a:pt x="70" y="7399"/>
                    <a:pt x="67" y="7443"/>
                  </a:cubicBezTo>
                  <a:cubicBezTo>
                    <a:pt x="54" y="7559"/>
                    <a:pt x="44" y="7674"/>
                    <a:pt x="36" y="7789"/>
                  </a:cubicBezTo>
                  <a:cubicBezTo>
                    <a:pt x="33" y="7836"/>
                    <a:pt x="68" y="7877"/>
                    <a:pt x="116" y="7881"/>
                  </a:cubicBezTo>
                  <a:lnTo>
                    <a:pt x="123" y="7881"/>
                  </a:lnTo>
                  <a:cubicBezTo>
                    <a:pt x="168" y="7881"/>
                    <a:pt x="204" y="7847"/>
                    <a:pt x="208" y="7800"/>
                  </a:cubicBezTo>
                  <a:cubicBezTo>
                    <a:pt x="216" y="7687"/>
                    <a:pt x="225" y="7573"/>
                    <a:pt x="236" y="7461"/>
                  </a:cubicBezTo>
                  <a:cubicBezTo>
                    <a:pt x="241" y="7413"/>
                    <a:pt x="208" y="7371"/>
                    <a:pt x="159" y="7367"/>
                  </a:cubicBezTo>
                  <a:cubicBezTo>
                    <a:pt x="157" y="7366"/>
                    <a:pt x="155" y="7366"/>
                    <a:pt x="153" y="7366"/>
                  </a:cubicBezTo>
                  <a:close/>
                  <a:moveTo>
                    <a:pt x="29081" y="8101"/>
                  </a:moveTo>
                  <a:cubicBezTo>
                    <a:pt x="29045" y="8101"/>
                    <a:pt x="29011" y="8125"/>
                    <a:pt x="29000" y="8162"/>
                  </a:cubicBezTo>
                  <a:cubicBezTo>
                    <a:pt x="28967" y="8271"/>
                    <a:pt x="28934" y="8382"/>
                    <a:pt x="28903" y="8492"/>
                  </a:cubicBezTo>
                  <a:cubicBezTo>
                    <a:pt x="28889" y="8537"/>
                    <a:pt x="28916" y="8585"/>
                    <a:pt x="28961" y="8598"/>
                  </a:cubicBezTo>
                  <a:cubicBezTo>
                    <a:pt x="28969" y="8601"/>
                    <a:pt x="28977" y="8603"/>
                    <a:pt x="28985" y="8603"/>
                  </a:cubicBezTo>
                  <a:cubicBezTo>
                    <a:pt x="29024" y="8603"/>
                    <a:pt x="29057" y="8577"/>
                    <a:pt x="29068" y="8540"/>
                  </a:cubicBezTo>
                  <a:cubicBezTo>
                    <a:pt x="29100" y="8430"/>
                    <a:pt x="29132" y="8321"/>
                    <a:pt x="29164" y="8210"/>
                  </a:cubicBezTo>
                  <a:cubicBezTo>
                    <a:pt x="29179" y="8166"/>
                    <a:pt x="29153" y="8118"/>
                    <a:pt x="29107" y="8105"/>
                  </a:cubicBezTo>
                  <a:cubicBezTo>
                    <a:pt x="29098" y="8102"/>
                    <a:pt x="29090" y="8101"/>
                    <a:pt x="29081" y="8101"/>
                  </a:cubicBezTo>
                  <a:close/>
                  <a:moveTo>
                    <a:pt x="91" y="8223"/>
                  </a:moveTo>
                  <a:cubicBezTo>
                    <a:pt x="45" y="8223"/>
                    <a:pt x="11" y="8260"/>
                    <a:pt x="9" y="8306"/>
                  </a:cubicBezTo>
                  <a:cubicBezTo>
                    <a:pt x="4" y="8422"/>
                    <a:pt x="3" y="8537"/>
                    <a:pt x="1" y="8652"/>
                  </a:cubicBezTo>
                  <a:cubicBezTo>
                    <a:pt x="1" y="8699"/>
                    <a:pt x="38" y="8739"/>
                    <a:pt x="86" y="8739"/>
                  </a:cubicBezTo>
                  <a:lnTo>
                    <a:pt x="87" y="8739"/>
                  </a:lnTo>
                  <a:cubicBezTo>
                    <a:pt x="134" y="8739"/>
                    <a:pt x="172" y="8700"/>
                    <a:pt x="172" y="8654"/>
                  </a:cubicBezTo>
                  <a:cubicBezTo>
                    <a:pt x="174" y="8540"/>
                    <a:pt x="177" y="8427"/>
                    <a:pt x="180" y="8313"/>
                  </a:cubicBezTo>
                  <a:cubicBezTo>
                    <a:pt x="182" y="8265"/>
                    <a:pt x="145" y="8225"/>
                    <a:pt x="97" y="8223"/>
                  </a:cubicBezTo>
                  <a:cubicBezTo>
                    <a:pt x="95" y="8223"/>
                    <a:pt x="93" y="8223"/>
                    <a:pt x="91" y="8223"/>
                  </a:cubicBezTo>
                  <a:close/>
                  <a:moveTo>
                    <a:pt x="28847" y="8926"/>
                  </a:moveTo>
                  <a:cubicBezTo>
                    <a:pt x="28809" y="8926"/>
                    <a:pt x="28775" y="8952"/>
                    <a:pt x="28764" y="8990"/>
                  </a:cubicBezTo>
                  <a:cubicBezTo>
                    <a:pt x="28734" y="9101"/>
                    <a:pt x="28705" y="9211"/>
                    <a:pt x="28676" y="9323"/>
                  </a:cubicBezTo>
                  <a:cubicBezTo>
                    <a:pt x="28663" y="9370"/>
                    <a:pt x="28692" y="9416"/>
                    <a:pt x="28737" y="9427"/>
                  </a:cubicBezTo>
                  <a:cubicBezTo>
                    <a:pt x="28745" y="9431"/>
                    <a:pt x="28751" y="9431"/>
                    <a:pt x="28759" y="9431"/>
                  </a:cubicBezTo>
                  <a:cubicBezTo>
                    <a:pt x="28798" y="9431"/>
                    <a:pt x="28833" y="9405"/>
                    <a:pt x="28843" y="9367"/>
                  </a:cubicBezTo>
                  <a:cubicBezTo>
                    <a:pt x="28870" y="9256"/>
                    <a:pt x="28900" y="9146"/>
                    <a:pt x="28929" y="9035"/>
                  </a:cubicBezTo>
                  <a:cubicBezTo>
                    <a:pt x="28942" y="8989"/>
                    <a:pt x="28915" y="8942"/>
                    <a:pt x="28870" y="8929"/>
                  </a:cubicBezTo>
                  <a:cubicBezTo>
                    <a:pt x="28862" y="8927"/>
                    <a:pt x="28854" y="8926"/>
                    <a:pt x="28847" y="8926"/>
                  </a:cubicBezTo>
                  <a:close/>
                  <a:moveTo>
                    <a:pt x="93" y="9083"/>
                  </a:moveTo>
                  <a:cubicBezTo>
                    <a:pt x="91" y="9083"/>
                    <a:pt x="89" y="9083"/>
                    <a:pt x="87" y="9083"/>
                  </a:cubicBezTo>
                  <a:cubicBezTo>
                    <a:pt x="41" y="9083"/>
                    <a:pt x="3" y="9123"/>
                    <a:pt x="4" y="9171"/>
                  </a:cubicBezTo>
                  <a:cubicBezTo>
                    <a:pt x="7" y="9286"/>
                    <a:pt x="11" y="9400"/>
                    <a:pt x="15" y="9515"/>
                  </a:cubicBezTo>
                  <a:cubicBezTo>
                    <a:pt x="19" y="9562"/>
                    <a:pt x="57" y="9597"/>
                    <a:pt x="102" y="9597"/>
                  </a:cubicBezTo>
                  <a:lnTo>
                    <a:pt x="105" y="9597"/>
                  </a:lnTo>
                  <a:cubicBezTo>
                    <a:pt x="153" y="9596"/>
                    <a:pt x="190" y="9556"/>
                    <a:pt x="188" y="9507"/>
                  </a:cubicBezTo>
                  <a:cubicBezTo>
                    <a:pt x="182" y="9394"/>
                    <a:pt x="179" y="9280"/>
                    <a:pt x="176" y="9166"/>
                  </a:cubicBezTo>
                  <a:cubicBezTo>
                    <a:pt x="176" y="9120"/>
                    <a:pt x="137" y="9083"/>
                    <a:pt x="93" y="9083"/>
                  </a:cubicBezTo>
                  <a:close/>
                  <a:moveTo>
                    <a:pt x="28632" y="9759"/>
                  </a:moveTo>
                  <a:cubicBezTo>
                    <a:pt x="28595" y="9759"/>
                    <a:pt x="28561" y="9786"/>
                    <a:pt x="28551" y="9825"/>
                  </a:cubicBezTo>
                  <a:cubicBezTo>
                    <a:pt x="28524" y="9937"/>
                    <a:pt x="28497" y="10049"/>
                    <a:pt x="28471" y="10161"/>
                  </a:cubicBezTo>
                  <a:lnTo>
                    <a:pt x="28471" y="10162"/>
                  </a:lnTo>
                  <a:cubicBezTo>
                    <a:pt x="28461" y="10209"/>
                    <a:pt x="28490" y="10254"/>
                    <a:pt x="28537" y="10265"/>
                  </a:cubicBezTo>
                  <a:cubicBezTo>
                    <a:pt x="28543" y="10267"/>
                    <a:pt x="28548" y="10267"/>
                    <a:pt x="28554" y="10267"/>
                  </a:cubicBezTo>
                  <a:cubicBezTo>
                    <a:pt x="28594" y="10267"/>
                    <a:pt x="28630" y="10239"/>
                    <a:pt x="28639" y="10199"/>
                  </a:cubicBezTo>
                  <a:cubicBezTo>
                    <a:pt x="28665" y="10087"/>
                    <a:pt x="28690" y="9977"/>
                    <a:pt x="28718" y="9865"/>
                  </a:cubicBezTo>
                  <a:cubicBezTo>
                    <a:pt x="28729" y="9820"/>
                    <a:pt x="28700" y="9773"/>
                    <a:pt x="28654" y="9762"/>
                  </a:cubicBezTo>
                  <a:cubicBezTo>
                    <a:pt x="28646" y="9760"/>
                    <a:pt x="28639" y="9759"/>
                    <a:pt x="28632" y="9759"/>
                  </a:cubicBezTo>
                  <a:close/>
                  <a:moveTo>
                    <a:pt x="134" y="9941"/>
                  </a:moveTo>
                  <a:cubicBezTo>
                    <a:pt x="132" y="9941"/>
                    <a:pt x="129" y="9941"/>
                    <a:pt x="126" y="9941"/>
                  </a:cubicBezTo>
                  <a:cubicBezTo>
                    <a:pt x="79" y="9945"/>
                    <a:pt x="44" y="9986"/>
                    <a:pt x="47" y="10033"/>
                  </a:cubicBezTo>
                  <a:cubicBezTo>
                    <a:pt x="54" y="10113"/>
                    <a:pt x="60" y="10191"/>
                    <a:pt x="67" y="10270"/>
                  </a:cubicBezTo>
                  <a:lnTo>
                    <a:pt x="76" y="10377"/>
                  </a:lnTo>
                  <a:cubicBezTo>
                    <a:pt x="81" y="10422"/>
                    <a:pt x="118" y="10454"/>
                    <a:pt x="163" y="10454"/>
                  </a:cubicBezTo>
                  <a:lnTo>
                    <a:pt x="171" y="10454"/>
                  </a:lnTo>
                  <a:cubicBezTo>
                    <a:pt x="217" y="10451"/>
                    <a:pt x="252" y="10407"/>
                    <a:pt x="248" y="10361"/>
                  </a:cubicBezTo>
                  <a:lnTo>
                    <a:pt x="238" y="10254"/>
                  </a:lnTo>
                  <a:cubicBezTo>
                    <a:pt x="232" y="10177"/>
                    <a:pt x="225" y="10098"/>
                    <a:pt x="219" y="10020"/>
                  </a:cubicBezTo>
                  <a:cubicBezTo>
                    <a:pt x="216" y="9976"/>
                    <a:pt x="179" y="9941"/>
                    <a:pt x="134" y="9941"/>
                  </a:cubicBezTo>
                  <a:close/>
                  <a:moveTo>
                    <a:pt x="28454" y="10602"/>
                  </a:moveTo>
                  <a:cubicBezTo>
                    <a:pt x="28413" y="10602"/>
                    <a:pt x="28376" y="10632"/>
                    <a:pt x="28370" y="10673"/>
                  </a:cubicBezTo>
                  <a:cubicBezTo>
                    <a:pt x="28349" y="10793"/>
                    <a:pt x="28335" y="10910"/>
                    <a:pt x="28324" y="11019"/>
                  </a:cubicBezTo>
                  <a:cubicBezTo>
                    <a:pt x="28321" y="11067"/>
                    <a:pt x="28354" y="11109"/>
                    <a:pt x="28402" y="11114"/>
                  </a:cubicBezTo>
                  <a:lnTo>
                    <a:pt x="28410" y="11114"/>
                  </a:lnTo>
                  <a:cubicBezTo>
                    <a:pt x="28453" y="11114"/>
                    <a:pt x="28492" y="11080"/>
                    <a:pt x="28495" y="11035"/>
                  </a:cubicBezTo>
                  <a:cubicBezTo>
                    <a:pt x="28506" y="10929"/>
                    <a:pt x="28521" y="10817"/>
                    <a:pt x="28540" y="10700"/>
                  </a:cubicBezTo>
                  <a:cubicBezTo>
                    <a:pt x="28546" y="10654"/>
                    <a:pt x="28516" y="10609"/>
                    <a:pt x="28468" y="10603"/>
                  </a:cubicBezTo>
                  <a:cubicBezTo>
                    <a:pt x="28463" y="10602"/>
                    <a:pt x="28458" y="10602"/>
                    <a:pt x="28454" y="10602"/>
                  </a:cubicBezTo>
                  <a:close/>
                  <a:moveTo>
                    <a:pt x="218" y="10794"/>
                  </a:moveTo>
                  <a:cubicBezTo>
                    <a:pt x="215" y="10794"/>
                    <a:pt x="212" y="10795"/>
                    <a:pt x="209" y="10795"/>
                  </a:cubicBezTo>
                  <a:cubicBezTo>
                    <a:pt x="163" y="10801"/>
                    <a:pt x="129" y="10845"/>
                    <a:pt x="135" y="10893"/>
                  </a:cubicBezTo>
                  <a:cubicBezTo>
                    <a:pt x="151" y="11006"/>
                    <a:pt x="168" y="11120"/>
                    <a:pt x="187" y="11234"/>
                  </a:cubicBezTo>
                  <a:cubicBezTo>
                    <a:pt x="193" y="11277"/>
                    <a:pt x="230" y="11307"/>
                    <a:pt x="270" y="11307"/>
                  </a:cubicBezTo>
                  <a:cubicBezTo>
                    <a:pt x="275" y="11307"/>
                    <a:pt x="280" y="11306"/>
                    <a:pt x="284" y="11306"/>
                  </a:cubicBezTo>
                  <a:cubicBezTo>
                    <a:pt x="331" y="11298"/>
                    <a:pt x="363" y="11255"/>
                    <a:pt x="355" y="11206"/>
                  </a:cubicBezTo>
                  <a:cubicBezTo>
                    <a:pt x="337" y="11094"/>
                    <a:pt x="321" y="10982"/>
                    <a:pt x="305" y="10869"/>
                  </a:cubicBezTo>
                  <a:cubicBezTo>
                    <a:pt x="301" y="10825"/>
                    <a:pt x="261" y="10794"/>
                    <a:pt x="218" y="10794"/>
                  </a:cubicBezTo>
                  <a:close/>
                  <a:moveTo>
                    <a:pt x="28396" y="11456"/>
                  </a:moveTo>
                  <a:cubicBezTo>
                    <a:pt x="28395" y="11456"/>
                    <a:pt x="28393" y="11456"/>
                    <a:pt x="28391" y="11456"/>
                  </a:cubicBezTo>
                  <a:cubicBezTo>
                    <a:pt x="28345" y="11459"/>
                    <a:pt x="28308" y="11500"/>
                    <a:pt x="28309" y="11546"/>
                  </a:cubicBezTo>
                  <a:cubicBezTo>
                    <a:pt x="28316" y="11666"/>
                    <a:pt x="28329" y="11785"/>
                    <a:pt x="28348" y="11898"/>
                  </a:cubicBezTo>
                  <a:cubicBezTo>
                    <a:pt x="28354" y="11940"/>
                    <a:pt x="28391" y="11970"/>
                    <a:pt x="28433" y="11970"/>
                  </a:cubicBezTo>
                  <a:cubicBezTo>
                    <a:pt x="28436" y="11970"/>
                    <a:pt x="28442" y="11970"/>
                    <a:pt x="28445" y="11969"/>
                  </a:cubicBezTo>
                  <a:cubicBezTo>
                    <a:pt x="28493" y="11961"/>
                    <a:pt x="28524" y="11916"/>
                    <a:pt x="28516" y="11869"/>
                  </a:cubicBezTo>
                  <a:cubicBezTo>
                    <a:pt x="28498" y="11764"/>
                    <a:pt x="28487" y="11652"/>
                    <a:pt x="28481" y="11538"/>
                  </a:cubicBezTo>
                  <a:cubicBezTo>
                    <a:pt x="28479" y="11493"/>
                    <a:pt x="28441" y="11456"/>
                    <a:pt x="28396" y="11456"/>
                  </a:cubicBezTo>
                  <a:close/>
                  <a:moveTo>
                    <a:pt x="365" y="11642"/>
                  </a:moveTo>
                  <a:cubicBezTo>
                    <a:pt x="359" y="11642"/>
                    <a:pt x="353" y="11642"/>
                    <a:pt x="347" y="11644"/>
                  </a:cubicBezTo>
                  <a:cubicBezTo>
                    <a:pt x="300" y="11653"/>
                    <a:pt x="272" y="11698"/>
                    <a:pt x="281" y="11745"/>
                  </a:cubicBezTo>
                  <a:cubicBezTo>
                    <a:pt x="304" y="11860"/>
                    <a:pt x="331" y="11974"/>
                    <a:pt x="356" y="12084"/>
                  </a:cubicBezTo>
                  <a:cubicBezTo>
                    <a:pt x="366" y="12122"/>
                    <a:pt x="401" y="12148"/>
                    <a:pt x="440" y="12148"/>
                  </a:cubicBezTo>
                  <a:cubicBezTo>
                    <a:pt x="448" y="12148"/>
                    <a:pt x="454" y="12148"/>
                    <a:pt x="461" y="12146"/>
                  </a:cubicBezTo>
                  <a:cubicBezTo>
                    <a:pt x="507" y="12135"/>
                    <a:pt x="536" y="12089"/>
                    <a:pt x="525" y="12042"/>
                  </a:cubicBezTo>
                  <a:cubicBezTo>
                    <a:pt x="497" y="11935"/>
                    <a:pt x="472" y="11823"/>
                    <a:pt x="449" y="11709"/>
                  </a:cubicBezTo>
                  <a:cubicBezTo>
                    <a:pt x="441" y="11669"/>
                    <a:pt x="405" y="11642"/>
                    <a:pt x="365" y="11642"/>
                  </a:cubicBezTo>
                  <a:close/>
                  <a:moveTo>
                    <a:pt x="28568" y="12294"/>
                  </a:moveTo>
                  <a:cubicBezTo>
                    <a:pt x="28558" y="12294"/>
                    <a:pt x="28547" y="12296"/>
                    <a:pt x="28537" y="12300"/>
                  </a:cubicBezTo>
                  <a:cubicBezTo>
                    <a:pt x="28493" y="12318"/>
                    <a:pt x="28471" y="12367"/>
                    <a:pt x="28487" y="12411"/>
                  </a:cubicBezTo>
                  <a:cubicBezTo>
                    <a:pt x="28529" y="12520"/>
                    <a:pt x="28578" y="12627"/>
                    <a:pt x="28634" y="12733"/>
                  </a:cubicBezTo>
                  <a:cubicBezTo>
                    <a:pt x="28650" y="12761"/>
                    <a:pt x="28679" y="12779"/>
                    <a:pt x="28711" y="12779"/>
                  </a:cubicBezTo>
                  <a:cubicBezTo>
                    <a:pt x="28724" y="12779"/>
                    <a:pt x="28739" y="12776"/>
                    <a:pt x="28751" y="12768"/>
                  </a:cubicBezTo>
                  <a:cubicBezTo>
                    <a:pt x="28793" y="12745"/>
                    <a:pt x="28809" y="12694"/>
                    <a:pt x="28787" y="12652"/>
                  </a:cubicBezTo>
                  <a:cubicBezTo>
                    <a:pt x="28734" y="12553"/>
                    <a:pt x="28687" y="12451"/>
                    <a:pt x="28647" y="12350"/>
                  </a:cubicBezTo>
                  <a:cubicBezTo>
                    <a:pt x="28635" y="12315"/>
                    <a:pt x="28603" y="12294"/>
                    <a:pt x="28568" y="12294"/>
                  </a:cubicBezTo>
                  <a:close/>
                  <a:moveTo>
                    <a:pt x="578" y="12474"/>
                  </a:moveTo>
                  <a:cubicBezTo>
                    <a:pt x="569" y="12474"/>
                    <a:pt x="560" y="12475"/>
                    <a:pt x="552" y="12478"/>
                  </a:cubicBezTo>
                  <a:cubicBezTo>
                    <a:pt x="507" y="12492"/>
                    <a:pt x="481" y="12540"/>
                    <a:pt x="496" y="12585"/>
                  </a:cubicBezTo>
                  <a:cubicBezTo>
                    <a:pt x="529" y="12697"/>
                    <a:pt x="566" y="12808"/>
                    <a:pt x="605" y="12915"/>
                  </a:cubicBezTo>
                  <a:cubicBezTo>
                    <a:pt x="617" y="12950"/>
                    <a:pt x="650" y="12973"/>
                    <a:pt x="685" y="12973"/>
                  </a:cubicBezTo>
                  <a:cubicBezTo>
                    <a:pt x="694" y="12973"/>
                    <a:pt x="704" y="12971"/>
                    <a:pt x="714" y="12968"/>
                  </a:cubicBezTo>
                  <a:cubicBezTo>
                    <a:pt x="758" y="12952"/>
                    <a:pt x="782" y="12902"/>
                    <a:pt x="766" y="12857"/>
                  </a:cubicBezTo>
                  <a:cubicBezTo>
                    <a:pt x="730" y="12752"/>
                    <a:pt x="693" y="12644"/>
                    <a:pt x="659" y="12534"/>
                  </a:cubicBezTo>
                  <a:cubicBezTo>
                    <a:pt x="649" y="12498"/>
                    <a:pt x="614" y="12474"/>
                    <a:pt x="578" y="12474"/>
                  </a:cubicBezTo>
                  <a:close/>
                  <a:moveTo>
                    <a:pt x="28989" y="13041"/>
                  </a:moveTo>
                  <a:cubicBezTo>
                    <a:pt x="28972" y="13041"/>
                    <a:pt x="28955" y="13046"/>
                    <a:pt x="28940" y="13056"/>
                  </a:cubicBezTo>
                  <a:cubicBezTo>
                    <a:pt x="28900" y="13082"/>
                    <a:pt x="28891" y="13134"/>
                    <a:pt x="28916" y="13175"/>
                  </a:cubicBezTo>
                  <a:cubicBezTo>
                    <a:pt x="28982" y="13275"/>
                    <a:pt x="29032" y="13368"/>
                    <a:pt x="29068" y="13461"/>
                  </a:cubicBezTo>
                  <a:cubicBezTo>
                    <a:pt x="29081" y="13495"/>
                    <a:pt x="29113" y="13516"/>
                    <a:pt x="29148" y="13516"/>
                  </a:cubicBezTo>
                  <a:cubicBezTo>
                    <a:pt x="29158" y="13516"/>
                    <a:pt x="29169" y="13514"/>
                    <a:pt x="29179" y="13511"/>
                  </a:cubicBezTo>
                  <a:cubicBezTo>
                    <a:pt x="29224" y="13493"/>
                    <a:pt x="29245" y="13444"/>
                    <a:pt x="29229" y="13399"/>
                  </a:cubicBezTo>
                  <a:cubicBezTo>
                    <a:pt x="29188" y="13295"/>
                    <a:pt x="29132" y="13191"/>
                    <a:pt x="29059" y="13078"/>
                  </a:cubicBezTo>
                  <a:cubicBezTo>
                    <a:pt x="29043" y="13054"/>
                    <a:pt x="29016" y="13041"/>
                    <a:pt x="28989" y="13041"/>
                  </a:cubicBezTo>
                  <a:close/>
                  <a:moveTo>
                    <a:pt x="873" y="13280"/>
                  </a:moveTo>
                  <a:cubicBezTo>
                    <a:pt x="862" y="13280"/>
                    <a:pt x="851" y="13282"/>
                    <a:pt x="840" y="13287"/>
                  </a:cubicBezTo>
                  <a:cubicBezTo>
                    <a:pt x="797" y="13306"/>
                    <a:pt x="778" y="13357"/>
                    <a:pt x="797" y="13400"/>
                  </a:cubicBezTo>
                  <a:cubicBezTo>
                    <a:pt x="843" y="13508"/>
                    <a:pt x="893" y="13613"/>
                    <a:pt x="944" y="13716"/>
                  </a:cubicBezTo>
                  <a:cubicBezTo>
                    <a:pt x="960" y="13745"/>
                    <a:pt x="991" y="13762"/>
                    <a:pt x="1021" y="13762"/>
                  </a:cubicBezTo>
                  <a:cubicBezTo>
                    <a:pt x="1035" y="13762"/>
                    <a:pt x="1048" y="13759"/>
                    <a:pt x="1061" y="13753"/>
                  </a:cubicBezTo>
                  <a:cubicBezTo>
                    <a:pt x="1103" y="13732"/>
                    <a:pt x="1120" y="13681"/>
                    <a:pt x="1098" y="13637"/>
                  </a:cubicBezTo>
                  <a:cubicBezTo>
                    <a:pt x="1048" y="13540"/>
                    <a:pt x="1000" y="13436"/>
                    <a:pt x="954" y="13331"/>
                  </a:cubicBezTo>
                  <a:cubicBezTo>
                    <a:pt x="939" y="13299"/>
                    <a:pt x="907" y="13280"/>
                    <a:pt x="873" y="13280"/>
                  </a:cubicBezTo>
                  <a:close/>
                  <a:moveTo>
                    <a:pt x="29208" y="13849"/>
                  </a:moveTo>
                  <a:cubicBezTo>
                    <a:pt x="29165" y="13849"/>
                    <a:pt x="29129" y="13880"/>
                    <a:pt x="29123" y="13922"/>
                  </a:cubicBezTo>
                  <a:cubicBezTo>
                    <a:pt x="29108" y="14018"/>
                    <a:pt x="29078" y="14119"/>
                    <a:pt x="29030" y="14230"/>
                  </a:cubicBezTo>
                  <a:cubicBezTo>
                    <a:pt x="29011" y="14273"/>
                    <a:pt x="29032" y="14324"/>
                    <a:pt x="29075" y="14343"/>
                  </a:cubicBezTo>
                  <a:cubicBezTo>
                    <a:pt x="29086" y="14348"/>
                    <a:pt x="29097" y="14350"/>
                    <a:pt x="29108" y="14350"/>
                  </a:cubicBezTo>
                  <a:cubicBezTo>
                    <a:pt x="29142" y="14350"/>
                    <a:pt x="29174" y="14331"/>
                    <a:pt x="29188" y="14297"/>
                  </a:cubicBezTo>
                  <a:cubicBezTo>
                    <a:pt x="29241" y="14174"/>
                    <a:pt x="29275" y="14058"/>
                    <a:pt x="29293" y="13948"/>
                  </a:cubicBezTo>
                  <a:cubicBezTo>
                    <a:pt x="29299" y="13902"/>
                    <a:pt x="29267" y="13858"/>
                    <a:pt x="29221" y="13850"/>
                  </a:cubicBezTo>
                  <a:cubicBezTo>
                    <a:pt x="29216" y="13850"/>
                    <a:pt x="29212" y="13849"/>
                    <a:pt x="29208" y="13849"/>
                  </a:cubicBezTo>
                  <a:close/>
                  <a:moveTo>
                    <a:pt x="1274" y="14040"/>
                  </a:moveTo>
                  <a:cubicBezTo>
                    <a:pt x="1259" y="14040"/>
                    <a:pt x="1243" y="14045"/>
                    <a:pt x="1229" y="14054"/>
                  </a:cubicBezTo>
                  <a:cubicBezTo>
                    <a:pt x="1188" y="14078"/>
                    <a:pt x="1176" y="14131"/>
                    <a:pt x="1200" y="14172"/>
                  </a:cubicBezTo>
                  <a:cubicBezTo>
                    <a:pt x="1263" y="14270"/>
                    <a:pt x="1328" y="14368"/>
                    <a:pt x="1396" y="14462"/>
                  </a:cubicBezTo>
                  <a:cubicBezTo>
                    <a:pt x="1412" y="14484"/>
                    <a:pt x="1437" y="14497"/>
                    <a:pt x="1465" y="14497"/>
                  </a:cubicBezTo>
                  <a:cubicBezTo>
                    <a:pt x="1482" y="14497"/>
                    <a:pt x="1500" y="14492"/>
                    <a:pt x="1514" y="14481"/>
                  </a:cubicBezTo>
                  <a:cubicBezTo>
                    <a:pt x="1553" y="14454"/>
                    <a:pt x="1562" y="14400"/>
                    <a:pt x="1535" y="14361"/>
                  </a:cubicBezTo>
                  <a:cubicBezTo>
                    <a:pt x="1469" y="14271"/>
                    <a:pt x="1407" y="14177"/>
                    <a:pt x="1346" y="14081"/>
                  </a:cubicBezTo>
                  <a:cubicBezTo>
                    <a:pt x="1331" y="14055"/>
                    <a:pt x="1303" y="14040"/>
                    <a:pt x="1274" y="14040"/>
                  </a:cubicBezTo>
                  <a:close/>
                  <a:moveTo>
                    <a:pt x="28862" y="14630"/>
                  </a:moveTo>
                  <a:cubicBezTo>
                    <a:pt x="28833" y="14630"/>
                    <a:pt x="28805" y="14644"/>
                    <a:pt x="28790" y="14670"/>
                  </a:cubicBezTo>
                  <a:cubicBezTo>
                    <a:pt x="28745" y="14741"/>
                    <a:pt x="28698" y="14814"/>
                    <a:pt x="28649" y="14890"/>
                  </a:cubicBezTo>
                  <a:cubicBezTo>
                    <a:pt x="28634" y="14912"/>
                    <a:pt x="28620" y="14934"/>
                    <a:pt x="28606" y="14957"/>
                  </a:cubicBezTo>
                  <a:cubicBezTo>
                    <a:pt x="28578" y="14997"/>
                    <a:pt x="28590" y="15050"/>
                    <a:pt x="28628" y="15077"/>
                  </a:cubicBezTo>
                  <a:cubicBezTo>
                    <a:pt x="28644" y="15087"/>
                    <a:pt x="28660" y="15091"/>
                    <a:pt x="28676" y="15091"/>
                  </a:cubicBezTo>
                  <a:cubicBezTo>
                    <a:pt x="28705" y="15091"/>
                    <a:pt x="28732" y="15079"/>
                    <a:pt x="28748" y="15053"/>
                  </a:cubicBezTo>
                  <a:cubicBezTo>
                    <a:pt x="28763" y="15030"/>
                    <a:pt x="28779" y="15006"/>
                    <a:pt x="28793" y="14984"/>
                  </a:cubicBezTo>
                  <a:cubicBezTo>
                    <a:pt x="28844" y="14907"/>
                    <a:pt x="28891" y="14833"/>
                    <a:pt x="28935" y="14761"/>
                  </a:cubicBezTo>
                  <a:cubicBezTo>
                    <a:pt x="28959" y="14721"/>
                    <a:pt x="28948" y="14669"/>
                    <a:pt x="28907" y="14643"/>
                  </a:cubicBezTo>
                  <a:cubicBezTo>
                    <a:pt x="28893" y="14634"/>
                    <a:pt x="28877" y="14630"/>
                    <a:pt x="28862" y="14630"/>
                  </a:cubicBezTo>
                  <a:close/>
                  <a:moveTo>
                    <a:pt x="1785" y="14728"/>
                  </a:moveTo>
                  <a:cubicBezTo>
                    <a:pt x="1765" y="14728"/>
                    <a:pt x="1745" y="14735"/>
                    <a:pt x="1729" y="14749"/>
                  </a:cubicBezTo>
                  <a:cubicBezTo>
                    <a:pt x="1694" y="14781"/>
                    <a:pt x="1690" y="14835"/>
                    <a:pt x="1722" y="14870"/>
                  </a:cubicBezTo>
                  <a:cubicBezTo>
                    <a:pt x="1799" y="14957"/>
                    <a:pt x="1881" y="15042"/>
                    <a:pt x="1964" y="15123"/>
                  </a:cubicBezTo>
                  <a:cubicBezTo>
                    <a:pt x="1982" y="15139"/>
                    <a:pt x="2003" y="15147"/>
                    <a:pt x="2023" y="15147"/>
                  </a:cubicBezTo>
                  <a:cubicBezTo>
                    <a:pt x="2046" y="15147"/>
                    <a:pt x="2068" y="15138"/>
                    <a:pt x="2086" y="15120"/>
                  </a:cubicBezTo>
                  <a:cubicBezTo>
                    <a:pt x="2120" y="15087"/>
                    <a:pt x="2118" y="15032"/>
                    <a:pt x="2084" y="15000"/>
                  </a:cubicBezTo>
                  <a:cubicBezTo>
                    <a:pt x="2004" y="14922"/>
                    <a:pt x="1926" y="14840"/>
                    <a:pt x="1851" y="14757"/>
                  </a:cubicBezTo>
                  <a:cubicBezTo>
                    <a:pt x="1833" y="14738"/>
                    <a:pt x="1809" y="14728"/>
                    <a:pt x="1785" y="14728"/>
                  </a:cubicBezTo>
                  <a:close/>
                  <a:moveTo>
                    <a:pt x="2414" y="15312"/>
                  </a:moveTo>
                  <a:cubicBezTo>
                    <a:pt x="2388" y="15312"/>
                    <a:pt x="2363" y="15324"/>
                    <a:pt x="2345" y="15346"/>
                  </a:cubicBezTo>
                  <a:cubicBezTo>
                    <a:pt x="2316" y="15383"/>
                    <a:pt x="2325" y="15437"/>
                    <a:pt x="2361" y="15466"/>
                  </a:cubicBezTo>
                  <a:cubicBezTo>
                    <a:pt x="2453" y="15536"/>
                    <a:pt x="2549" y="15604"/>
                    <a:pt x="2646" y="15668"/>
                  </a:cubicBezTo>
                  <a:cubicBezTo>
                    <a:pt x="2661" y="15677"/>
                    <a:pt x="2678" y="15682"/>
                    <a:pt x="2694" y="15682"/>
                  </a:cubicBezTo>
                  <a:cubicBezTo>
                    <a:pt x="2722" y="15682"/>
                    <a:pt x="2749" y="15669"/>
                    <a:pt x="2766" y="15644"/>
                  </a:cubicBezTo>
                  <a:cubicBezTo>
                    <a:pt x="2792" y="15604"/>
                    <a:pt x="2781" y="15551"/>
                    <a:pt x="2741" y="15525"/>
                  </a:cubicBezTo>
                  <a:cubicBezTo>
                    <a:pt x="2646" y="15463"/>
                    <a:pt x="2555" y="15397"/>
                    <a:pt x="2467" y="15330"/>
                  </a:cubicBezTo>
                  <a:cubicBezTo>
                    <a:pt x="2451" y="15318"/>
                    <a:pt x="2432" y="15312"/>
                    <a:pt x="2414" y="15312"/>
                  </a:cubicBezTo>
                  <a:close/>
                  <a:moveTo>
                    <a:pt x="28373" y="15335"/>
                  </a:moveTo>
                  <a:cubicBezTo>
                    <a:pt x="28347" y="15335"/>
                    <a:pt x="28323" y="15346"/>
                    <a:pt x="28306" y="15368"/>
                  </a:cubicBezTo>
                  <a:cubicBezTo>
                    <a:pt x="28236" y="15455"/>
                    <a:pt x="28162" y="15543"/>
                    <a:pt x="28087" y="15628"/>
                  </a:cubicBezTo>
                  <a:cubicBezTo>
                    <a:pt x="28056" y="15663"/>
                    <a:pt x="28060" y="15717"/>
                    <a:pt x="28095" y="15748"/>
                  </a:cubicBezTo>
                  <a:cubicBezTo>
                    <a:pt x="28111" y="15764"/>
                    <a:pt x="28132" y="15770"/>
                    <a:pt x="28151" y="15770"/>
                  </a:cubicBezTo>
                  <a:cubicBezTo>
                    <a:pt x="28175" y="15770"/>
                    <a:pt x="28199" y="15761"/>
                    <a:pt x="28216" y="15741"/>
                  </a:cubicBezTo>
                  <a:cubicBezTo>
                    <a:pt x="28293" y="15655"/>
                    <a:pt x="28369" y="15565"/>
                    <a:pt x="28441" y="15474"/>
                  </a:cubicBezTo>
                  <a:cubicBezTo>
                    <a:pt x="28469" y="15437"/>
                    <a:pt x="28463" y="15383"/>
                    <a:pt x="28426" y="15354"/>
                  </a:cubicBezTo>
                  <a:cubicBezTo>
                    <a:pt x="28410" y="15342"/>
                    <a:pt x="28391" y="15335"/>
                    <a:pt x="28373" y="15335"/>
                  </a:cubicBezTo>
                  <a:close/>
                  <a:moveTo>
                    <a:pt x="3138" y="15771"/>
                  </a:moveTo>
                  <a:cubicBezTo>
                    <a:pt x="3108" y="15771"/>
                    <a:pt x="3078" y="15788"/>
                    <a:pt x="3063" y="15817"/>
                  </a:cubicBezTo>
                  <a:cubicBezTo>
                    <a:pt x="3040" y="15860"/>
                    <a:pt x="3056" y="15911"/>
                    <a:pt x="3100" y="15934"/>
                  </a:cubicBezTo>
                  <a:cubicBezTo>
                    <a:pt x="3200" y="15986"/>
                    <a:pt x="3306" y="16038"/>
                    <a:pt x="3413" y="16084"/>
                  </a:cubicBezTo>
                  <a:cubicBezTo>
                    <a:pt x="3425" y="16089"/>
                    <a:pt x="3436" y="16092"/>
                    <a:pt x="3449" y="16092"/>
                  </a:cubicBezTo>
                  <a:cubicBezTo>
                    <a:pt x="3481" y="16092"/>
                    <a:pt x="3513" y="16073"/>
                    <a:pt x="3527" y="16041"/>
                  </a:cubicBezTo>
                  <a:cubicBezTo>
                    <a:pt x="3546" y="15998"/>
                    <a:pt x="3526" y="15946"/>
                    <a:pt x="3482" y="15927"/>
                  </a:cubicBezTo>
                  <a:cubicBezTo>
                    <a:pt x="3380" y="15881"/>
                    <a:pt x="3277" y="15833"/>
                    <a:pt x="3178" y="15781"/>
                  </a:cubicBezTo>
                  <a:cubicBezTo>
                    <a:pt x="3165" y="15775"/>
                    <a:pt x="3152" y="15771"/>
                    <a:pt x="3138" y="15771"/>
                  </a:cubicBezTo>
                  <a:close/>
                  <a:moveTo>
                    <a:pt x="27793" y="15970"/>
                  </a:moveTo>
                  <a:cubicBezTo>
                    <a:pt x="27772" y="15970"/>
                    <a:pt x="27751" y="15977"/>
                    <a:pt x="27734" y="15993"/>
                  </a:cubicBezTo>
                  <a:cubicBezTo>
                    <a:pt x="27653" y="16071"/>
                    <a:pt x="27568" y="16148"/>
                    <a:pt x="27483" y="16220"/>
                  </a:cubicBezTo>
                  <a:cubicBezTo>
                    <a:pt x="27446" y="16252"/>
                    <a:pt x="27443" y="16305"/>
                    <a:pt x="27473" y="16342"/>
                  </a:cubicBezTo>
                  <a:cubicBezTo>
                    <a:pt x="27491" y="16361"/>
                    <a:pt x="27515" y="16372"/>
                    <a:pt x="27539" y="16372"/>
                  </a:cubicBezTo>
                  <a:cubicBezTo>
                    <a:pt x="27558" y="16372"/>
                    <a:pt x="27579" y="16364"/>
                    <a:pt x="27595" y="16352"/>
                  </a:cubicBezTo>
                  <a:cubicBezTo>
                    <a:pt x="27683" y="16276"/>
                    <a:pt x="27770" y="16198"/>
                    <a:pt x="27853" y="16118"/>
                  </a:cubicBezTo>
                  <a:cubicBezTo>
                    <a:pt x="27887" y="16084"/>
                    <a:pt x="27888" y="16030"/>
                    <a:pt x="27856" y="15996"/>
                  </a:cubicBezTo>
                  <a:cubicBezTo>
                    <a:pt x="27839" y="15979"/>
                    <a:pt x="27816" y="15970"/>
                    <a:pt x="27793" y="15970"/>
                  </a:cubicBezTo>
                  <a:close/>
                  <a:moveTo>
                    <a:pt x="3927" y="16110"/>
                  </a:moveTo>
                  <a:cubicBezTo>
                    <a:pt x="3892" y="16110"/>
                    <a:pt x="3858" y="16132"/>
                    <a:pt x="3846" y="16167"/>
                  </a:cubicBezTo>
                  <a:cubicBezTo>
                    <a:pt x="3830" y="16212"/>
                    <a:pt x="3854" y="16262"/>
                    <a:pt x="3899" y="16278"/>
                  </a:cubicBezTo>
                  <a:cubicBezTo>
                    <a:pt x="4004" y="16315"/>
                    <a:pt x="4116" y="16352"/>
                    <a:pt x="4228" y="16385"/>
                  </a:cubicBezTo>
                  <a:cubicBezTo>
                    <a:pt x="4236" y="16387"/>
                    <a:pt x="4246" y="16388"/>
                    <a:pt x="4254" y="16388"/>
                  </a:cubicBezTo>
                  <a:cubicBezTo>
                    <a:pt x="4291" y="16388"/>
                    <a:pt x="4325" y="16364"/>
                    <a:pt x="4336" y="16328"/>
                  </a:cubicBezTo>
                  <a:cubicBezTo>
                    <a:pt x="4349" y="16283"/>
                    <a:pt x="4325" y="16235"/>
                    <a:pt x="4278" y="16220"/>
                  </a:cubicBezTo>
                  <a:cubicBezTo>
                    <a:pt x="4168" y="16187"/>
                    <a:pt x="4059" y="16151"/>
                    <a:pt x="3955" y="16115"/>
                  </a:cubicBezTo>
                  <a:cubicBezTo>
                    <a:pt x="3946" y="16111"/>
                    <a:pt x="3936" y="16110"/>
                    <a:pt x="3927" y="16110"/>
                  </a:cubicBezTo>
                  <a:close/>
                  <a:moveTo>
                    <a:pt x="4753" y="16350"/>
                  </a:moveTo>
                  <a:cubicBezTo>
                    <a:pt x="4713" y="16350"/>
                    <a:pt x="4677" y="16375"/>
                    <a:pt x="4667" y="16416"/>
                  </a:cubicBezTo>
                  <a:cubicBezTo>
                    <a:pt x="4656" y="16462"/>
                    <a:pt x="4685" y="16508"/>
                    <a:pt x="4731" y="16520"/>
                  </a:cubicBezTo>
                  <a:cubicBezTo>
                    <a:pt x="4843" y="16545"/>
                    <a:pt x="4957" y="16571"/>
                    <a:pt x="5069" y="16593"/>
                  </a:cubicBezTo>
                  <a:cubicBezTo>
                    <a:pt x="5076" y="16595"/>
                    <a:pt x="5082" y="16595"/>
                    <a:pt x="5087" y="16595"/>
                  </a:cubicBezTo>
                  <a:cubicBezTo>
                    <a:pt x="5127" y="16595"/>
                    <a:pt x="5164" y="16566"/>
                    <a:pt x="5172" y="16526"/>
                  </a:cubicBezTo>
                  <a:cubicBezTo>
                    <a:pt x="5180" y="16480"/>
                    <a:pt x="5151" y="16435"/>
                    <a:pt x="5104" y="16425"/>
                  </a:cubicBezTo>
                  <a:cubicBezTo>
                    <a:pt x="4992" y="16403"/>
                    <a:pt x="4882" y="16379"/>
                    <a:pt x="4771" y="16352"/>
                  </a:cubicBezTo>
                  <a:cubicBezTo>
                    <a:pt x="4765" y="16350"/>
                    <a:pt x="4759" y="16350"/>
                    <a:pt x="4753" y="16350"/>
                  </a:cubicBezTo>
                  <a:close/>
                  <a:moveTo>
                    <a:pt x="5593" y="16514"/>
                  </a:moveTo>
                  <a:cubicBezTo>
                    <a:pt x="5552" y="16514"/>
                    <a:pt x="5517" y="16544"/>
                    <a:pt x="5510" y="16587"/>
                  </a:cubicBezTo>
                  <a:cubicBezTo>
                    <a:pt x="5502" y="16633"/>
                    <a:pt x="5534" y="16677"/>
                    <a:pt x="5582" y="16685"/>
                  </a:cubicBezTo>
                  <a:cubicBezTo>
                    <a:pt x="5695" y="16702"/>
                    <a:pt x="5809" y="16720"/>
                    <a:pt x="5923" y="16734"/>
                  </a:cubicBezTo>
                  <a:cubicBezTo>
                    <a:pt x="5926" y="16736"/>
                    <a:pt x="5931" y="16736"/>
                    <a:pt x="5934" y="16736"/>
                  </a:cubicBezTo>
                  <a:cubicBezTo>
                    <a:pt x="5977" y="16736"/>
                    <a:pt x="6014" y="16704"/>
                    <a:pt x="6019" y="16661"/>
                  </a:cubicBezTo>
                  <a:cubicBezTo>
                    <a:pt x="6025" y="16614"/>
                    <a:pt x="5993" y="16571"/>
                    <a:pt x="5947" y="16565"/>
                  </a:cubicBezTo>
                  <a:cubicBezTo>
                    <a:pt x="5833" y="16549"/>
                    <a:pt x="5721" y="16533"/>
                    <a:pt x="5607" y="16515"/>
                  </a:cubicBezTo>
                  <a:cubicBezTo>
                    <a:pt x="5602" y="16514"/>
                    <a:pt x="5598" y="16514"/>
                    <a:pt x="5593" y="16514"/>
                  </a:cubicBezTo>
                  <a:close/>
                  <a:moveTo>
                    <a:pt x="6447" y="16627"/>
                  </a:moveTo>
                  <a:cubicBezTo>
                    <a:pt x="6403" y="16627"/>
                    <a:pt x="6366" y="16659"/>
                    <a:pt x="6361" y="16702"/>
                  </a:cubicBezTo>
                  <a:cubicBezTo>
                    <a:pt x="6355" y="16750"/>
                    <a:pt x="6390" y="16792"/>
                    <a:pt x="6437" y="16798"/>
                  </a:cubicBezTo>
                  <a:cubicBezTo>
                    <a:pt x="6550" y="16811"/>
                    <a:pt x="6666" y="16822"/>
                    <a:pt x="6779" y="16834"/>
                  </a:cubicBezTo>
                  <a:lnTo>
                    <a:pt x="6789" y="16834"/>
                  </a:lnTo>
                  <a:cubicBezTo>
                    <a:pt x="6832" y="16834"/>
                    <a:pt x="6869" y="16802"/>
                    <a:pt x="6874" y="16757"/>
                  </a:cubicBezTo>
                  <a:cubicBezTo>
                    <a:pt x="6879" y="16709"/>
                    <a:pt x="6843" y="16667"/>
                    <a:pt x="6797" y="16662"/>
                  </a:cubicBezTo>
                  <a:cubicBezTo>
                    <a:pt x="6683" y="16651"/>
                    <a:pt x="6570" y="16640"/>
                    <a:pt x="6456" y="16627"/>
                  </a:cubicBezTo>
                  <a:cubicBezTo>
                    <a:pt x="6453" y="16627"/>
                    <a:pt x="6450" y="16627"/>
                    <a:pt x="6447" y="16627"/>
                  </a:cubicBezTo>
                  <a:close/>
                  <a:moveTo>
                    <a:pt x="27134" y="16519"/>
                  </a:moveTo>
                  <a:cubicBezTo>
                    <a:pt x="27117" y="16519"/>
                    <a:pt x="27099" y="16524"/>
                    <a:pt x="27084" y="16536"/>
                  </a:cubicBezTo>
                  <a:cubicBezTo>
                    <a:pt x="26991" y="16601"/>
                    <a:pt x="26897" y="16665"/>
                    <a:pt x="26804" y="16726"/>
                  </a:cubicBezTo>
                  <a:cubicBezTo>
                    <a:pt x="26764" y="16752"/>
                    <a:pt x="26753" y="16805"/>
                    <a:pt x="26778" y="16845"/>
                  </a:cubicBezTo>
                  <a:cubicBezTo>
                    <a:pt x="26794" y="16870"/>
                    <a:pt x="26822" y="16885"/>
                    <a:pt x="26851" y="16885"/>
                  </a:cubicBezTo>
                  <a:cubicBezTo>
                    <a:pt x="26867" y="16885"/>
                    <a:pt x="26883" y="16880"/>
                    <a:pt x="26895" y="16870"/>
                  </a:cubicBezTo>
                  <a:cubicBezTo>
                    <a:pt x="26993" y="16810"/>
                    <a:pt x="27089" y="16744"/>
                    <a:pt x="27184" y="16675"/>
                  </a:cubicBezTo>
                  <a:cubicBezTo>
                    <a:pt x="27222" y="16646"/>
                    <a:pt x="27232" y="16593"/>
                    <a:pt x="27203" y="16555"/>
                  </a:cubicBezTo>
                  <a:cubicBezTo>
                    <a:pt x="27186" y="16532"/>
                    <a:pt x="27160" y="16519"/>
                    <a:pt x="27134" y="16519"/>
                  </a:cubicBezTo>
                  <a:close/>
                  <a:moveTo>
                    <a:pt x="7301" y="16710"/>
                  </a:moveTo>
                  <a:cubicBezTo>
                    <a:pt x="7256" y="16710"/>
                    <a:pt x="7220" y="16744"/>
                    <a:pt x="7217" y="16787"/>
                  </a:cubicBezTo>
                  <a:cubicBezTo>
                    <a:pt x="7212" y="16835"/>
                    <a:pt x="7247" y="16877"/>
                    <a:pt x="7293" y="16882"/>
                  </a:cubicBezTo>
                  <a:lnTo>
                    <a:pt x="7636" y="16910"/>
                  </a:lnTo>
                  <a:lnTo>
                    <a:pt x="7644" y="16910"/>
                  </a:lnTo>
                  <a:cubicBezTo>
                    <a:pt x="7689" y="16910"/>
                    <a:pt x="7726" y="16877"/>
                    <a:pt x="7729" y="16832"/>
                  </a:cubicBezTo>
                  <a:cubicBezTo>
                    <a:pt x="7734" y="16786"/>
                    <a:pt x="7699" y="16744"/>
                    <a:pt x="7651" y="16739"/>
                  </a:cubicBezTo>
                  <a:lnTo>
                    <a:pt x="7309" y="16710"/>
                  </a:lnTo>
                  <a:cubicBezTo>
                    <a:pt x="7307" y="16710"/>
                    <a:pt x="7304" y="16710"/>
                    <a:pt x="7301" y="16710"/>
                  </a:cubicBezTo>
                  <a:close/>
                  <a:moveTo>
                    <a:pt x="8156" y="16782"/>
                  </a:moveTo>
                  <a:cubicBezTo>
                    <a:pt x="8112" y="16782"/>
                    <a:pt x="8076" y="16817"/>
                    <a:pt x="8072" y="16861"/>
                  </a:cubicBezTo>
                  <a:cubicBezTo>
                    <a:pt x="8068" y="16909"/>
                    <a:pt x="8104" y="16950"/>
                    <a:pt x="8150" y="16954"/>
                  </a:cubicBezTo>
                  <a:cubicBezTo>
                    <a:pt x="8264" y="16963"/>
                    <a:pt x="8379" y="16973"/>
                    <a:pt x="8493" y="16982"/>
                  </a:cubicBezTo>
                  <a:lnTo>
                    <a:pt x="8501" y="16982"/>
                  </a:lnTo>
                  <a:cubicBezTo>
                    <a:pt x="8544" y="16982"/>
                    <a:pt x="8583" y="16949"/>
                    <a:pt x="8586" y="16904"/>
                  </a:cubicBezTo>
                  <a:cubicBezTo>
                    <a:pt x="8589" y="16856"/>
                    <a:pt x="8554" y="16814"/>
                    <a:pt x="8507" y="16811"/>
                  </a:cubicBezTo>
                  <a:cubicBezTo>
                    <a:pt x="8394" y="16802"/>
                    <a:pt x="8278" y="16792"/>
                    <a:pt x="8165" y="16782"/>
                  </a:cubicBezTo>
                  <a:cubicBezTo>
                    <a:pt x="8162" y="16782"/>
                    <a:pt x="8159" y="16782"/>
                    <a:pt x="8156" y="16782"/>
                  </a:cubicBezTo>
                  <a:close/>
                  <a:moveTo>
                    <a:pt x="9015" y="16853"/>
                  </a:moveTo>
                  <a:cubicBezTo>
                    <a:pt x="8970" y="16853"/>
                    <a:pt x="8931" y="16887"/>
                    <a:pt x="8928" y="16931"/>
                  </a:cubicBezTo>
                  <a:cubicBezTo>
                    <a:pt x="8924" y="16979"/>
                    <a:pt x="8960" y="17021"/>
                    <a:pt x="9007" y="17024"/>
                  </a:cubicBezTo>
                  <a:lnTo>
                    <a:pt x="9350" y="17051"/>
                  </a:lnTo>
                  <a:lnTo>
                    <a:pt x="9356" y="17051"/>
                  </a:lnTo>
                  <a:cubicBezTo>
                    <a:pt x="9401" y="17051"/>
                    <a:pt x="9439" y="17018"/>
                    <a:pt x="9442" y="16973"/>
                  </a:cubicBezTo>
                  <a:cubicBezTo>
                    <a:pt x="9446" y="16925"/>
                    <a:pt x="9410" y="16883"/>
                    <a:pt x="9362" y="16880"/>
                  </a:cubicBezTo>
                  <a:lnTo>
                    <a:pt x="9021" y="16853"/>
                  </a:lnTo>
                  <a:cubicBezTo>
                    <a:pt x="9019" y="16853"/>
                    <a:pt x="9017" y="16853"/>
                    <a:pt x="9015" y="16853"/>
                  </a:cubicBezTo>
                  <a:close/>
                  <a:moveTo>
                    <a:pt x="9871" y="16918"/>
                  </a:moveTo>
                  <a:cubicBezTo>
                    <a:pt x="9827" y="16918"/>
                    <a:pt x="9788" y="16952"/>
                    <a:pt x="9785" y="16998"/>
                  </a:cubicBezTo>
                  <a:cubicBezTo>
                    <a:pt x="9780" y="17045"/>
                    <a:pt x="9817" y="17087"/>
                    <a:pt x="9864" y="17090"/>
                  </a:cubicBezTo>
                  <a:lnTo>
                    <a:pt x="10206" y="17115"/>
                  </a:lnTo>
                  <a:cubicBezTo>
                    <a:pt x="10209" y="17117"/>
                    <a:pt x="10211" y="17117"/>
                    <a:pt x="10213" y="17117"/>
                  </a:cubicBezTo>
                  <a:cubicBezTo>
                    <a:pt x="10258" y="17117"/>
                    <a:pt x="10296" y="17082"/>
                    <a:pt x="10299" y="17037"/>
                  </a:cubicBezTo>
                  <a:cubicBezTo>
                    <a:pt x="10302" y="16989"/>
                    <a:pt x="10266" y="16949"/>
                    <a:pt x="10219" y="16944"/>
                  </a:cubicBezTo>
                  <a:lnTo>
                    <a:pt x="9876" y="16918"/>
                  </a:lnTo>
                  <a:cubicBezTo>
                    <a:pt x="9874" y="16918"/>
                    <a:pt x="9872" y="16918"/>
                    <a:pt x="9871" y="16918"/>
                  </a:cubicBezTo>
                  <a:close/>
                  <a:moveTo>
                    <a:pt x="10725" y="16982"/>
                  </a:moveTo>
                  <a:cubicBezTo>
                    <a:pt x="10680" y="16982"/>
                    <a:pt x="10645" y="17017"/>
                    <a:pt x="10642" y="17061"/>
                  </a:cubicBezTo>
                  <a:cubicBezTo>
                    <a:pt x="10639" y="17109"/>
                    <a:pt x="10674" y="17151"/>
                    <a:pt x="10720" y="17154"/>
                  </a:cubicBezTo>
                  <a:lnTo>
                    <a:pt x="11065" y="17178"/>
                  </a:lnTo>
                  <a:lnTo>
                    <a:pt x="11069" y="17178"/>
                  </a:lnTo>
                  <a:cubicBezTo>
                    <a:pt x="11114" y="17178"/>
                    <a:pt x="11153" y="17144"/>
                    <a:pt x="11156" y="17098"/>
                  </a:cubicBezTo>
                  <a:cubicBezTo>
                    <a:pt x="11159" y="17051"/>
                    <a:pt x="11124" y="17010"/>
                    <a:pt x="11076" y="17007"/>
                  </a:cubicBezTo>
                  <a:lnTo>
                    <a:pt x="10733" y="16982"/>
                  </a:lnTo>
                  <a:cubicBezTo>
                    <a:pt x="10730" y="16982"/>
                    <a:pt x="10727" y="16982"/>
                    <a:pt x="10725" y="16982"/>
                  </a:cubicBezTo>
                  <a:close/>
                  <a:moveTo>
                    <a:pt x="11587" y="17042"/>
                  </a:moveTo>
                  <a:cubicBezTo>
                    <a:pt x="11540" y="17042"/>
                    <a:pt x="11502" y="17076"/>
                    <a:pt x="11499" y="17122"/>
                  </a:cubicBezTo>
                  <a:cubicBezTo>
                    <a:pt x="11495" y="17170"/>
                    <a:pt x="11531" y="17211"/>
                    <a:pt x="11579" y="17215"/>
                  </a:cubicBezTo>
                  <a:lnTo>
                    <a:pt x="11921" y="17237"/>
                  </a:lnTo>
                  <a:lnTo>
                    <a:pt x="11928" y="17237"/>
                  </a:lnTo>
                  <a:cubicBezTo>
                    <a:pt x="11973" y="17237"/>
                    <a:pt x="12009" y="17202"/>
                    <a:pt x="12013" y="17157"/>
                  </a:cubicBezTo>
                  <a:cubicBezTo>
                    <a:pt x="12016" y="17111"/>
                    <a:pt x="11981" y="17069"/>
                    <a:pt x="11933" y="17066"/>
                  </a:cubicBezTo>
                  <a:lnTo>
                    <a:pt x="11590" y="17042"/>
                  </a:lnTo>
                  <a:cubicBezTo>
                    <a:pt x="11589" y="17042"/>
                    <a:pt x="11588" y="17042"/>
                    <a:pt x="11587" y="17042"/>
                  </a:cubicBezTo>
                  <a:close/>
                  <a:moveTo>
                    <a:pt x="12443" y="17099"/>
                  </a:moveTo>
                  <a:cubicBezTo>
                    <a:pt x="12398" y="17099"/>
                    <a:pt x="12358" y="17134"/>
                    <a:pt x="12355" y="17179"/>
                  </a:cubicBezTo>
                  <a:cubicBezTo>
                    <a:pt x="12352" y="17227"/>
                    <a:pt x="12389" y="17268"/>
                    <a:pt x="12435" y="17271"/>
                  </a:cubicBezTo>
                  <a:lnTo>
                    <a:pt x="12780" y="17293"/>
                  </a:lnTo>
                  <a:lnTo>
                    <a:pt x="12784" y="17293"/>
                  </a:lnTo>
                  <a:cubicBezTo>
                    <a:pt x="12829" y="17293"/>
                    <a:pt x="12868" y="17260"/>
                    <a:pt x="12871" y="17213"/>
                  </a:cubicBezTo>
                  <a:cubicBezTo>
                    <a:pt x="12872" y="17167"/>
                    <a:pt x="12837" y="17125"/>
                    <a:pt x="12789" y="17122"/>
                  </a:cubicBezTo>
                  <a:lnTo>
                    <a:pt x="12447" y="17099"/>
                  </a:lnTo>
                  <a:cubicBezTo>
                    <a:pt x="12446" y="17099"/>
                    <a:pt x="12444" y="17099"/>
                    <a:pt x="12443" y="17099"/>
                  </a:cubicBezTo>
                  <a:close/>
                  <a:moveTo>
                    <a:pt x="26406" y="16972"/>
                  </a:moveTo>
                  <a:cubicBezTo>
                    <a:pt x="26392" y="16972"/>
                    <a:pt x="26378" y="16976"/>
                    <a:pt x="26365" y="16982"/>
                  </a:cubicBezTo>
                  <a:cubicBezTo>
                    <a:pt x="26264" y="17035"/>
                    <a:pt x="26164" y="17085"/>
                    <a:pt x="26061" y="17131"/>
                  </a:cubicBezTo>
                  <a:cubicBezTo>
                    <a:pt x="26018" y="17152"/>
                    <a:pt x="25999" y="17203"/>
                    <a:pt x="26019" y="17245"/>
                  </a:cubicBezTo>
                  <a:cubicBezTo>
                    <a:pt x="26034" y="17277"/>
                    <a:pt x="26064" y="17296"/>
                    <a:pt x="26096" y="17296"/>
                  </a:cubicBezTo>
                  <a:cubicBezTo>
                    <a:pt x="26109" y="17296"/>
                    <a:pt x="26122" y="17293"/>
                    <a:pt x="26133" y="17288"/>
                  </a:cubicBezTo>
                  <a:cubicBezTo>
                    <a:pt x="26237" y="17240"/>
                    <a:pt x="26343" y="17189"/>
                    <a:pt x="26445" y="17135"/>
                  </a:cubicBezTo>
                  <a:cubicBezTo>
                    <a:pt x="26487" y="17112"/>
                    <a:pt x="26503" y="17059"/>
                    <a:pt x="26481" y="17018"/>
                  </a:cubicBezTo>
                  <a:cubicBezTo>
                    <a:pt x="26466" y="16989"/>
                    <a:pt x="26436" y="16972"/>
                    <a:pt x="26406" y="16972"/>
                  </a:cubicBezTo>
                  <a:close/>
                  <a:moveTo>
                    <a:pt x="13300" y="17154"/>
                  </a:moveTo>
                  <a:cubicBezTo>
                    <a:pt x="13255" y="17154"/>
                    <a:pt x="13217" y="17189"/>
                    <a:pt x="13214" y="17235"/>
                  </a:cubicBezTo>
                  <a:cubicBezTo>
                    <a:pt x="13210" y="17282"/>
                    <a:pt x="13246" y="17324"/>
                    <a:pt x="13294" y="17325"/>
                  </a:cubicBezTo>
                  <a:lnTo>
                    <a:pt x="13636" y="17348"/>
                  </a:lnTo>
                  <a:lnTo>
                    <a:pt x="13643" y="17348"/>
                  </a:lnTo>
                  <a:cubicBezTo>
                    <a:pt x="13688" y="17348"/>
                    <a:pt x="13724" y="17312"/>
                    <a:pt x="13728" y="17266"/>
                  </a:cubicBezTo>
                  <a:cubicBezTo>
                    <a:pt x="13731" y="17219"/>
                    <a:pt x="13694" y="17178"/>
                    <a:pt x="13648" y="17176"/>
                  </a:cubicBezTo>
                  <a:lnTo>
                    <a:pt x="13303" y="17154"/>
                  </a:lnTo>
                  <a:cubicBezTo>
                    <a:pt x="13302" y="17154"/>
                    <a:pt x="13301" y="17154"/>
                    <a:pt x="13300" y="17154"/>
                  </a:cubicBezTo>
                  <a:close/>
                  <a:moveTo>
                    <a:pt x="14159" y="17207"/>
                  </a:moveTo>
                  <a:cubicBezTo>
                    <a:pt x="14113" y="17207"/>
                    <a:pt x="14073" y="17241"/>
                    <a:pt x="14070" y="17287"/>
                  </a:cubicBezTo>
                  <a:cubicBezTo>
                    <a:pt x="14067" y="17335"/>
                    <a:pt x="14104" y="17375"/>
                    <a:pt x="14152" y="17378"/>
                  </a:cubicBezTo>
                  <a:lnTo>
                    <a:pt x="14495" y="17399"/>
                  </a:lnTo>
                  <a:lnTo>
                    <a:pt x="14499" y="17399"/>
                  </a:lnTo>
                  <a:cubicBezTo>
                    <a:pt x="14544" y="17399"/>
                    <a:pt x="14583" y="17364"/>
                    <a:pt x="14584" y="17319"/>
                  </a:cubicBezTo>
                  <a:cubicBezTo>
                    <a:pt x="14588" y="17271"/>
                    <a:pt x="14552" y="17231"/>
                    <a:pt x="14504" y="17227"/>
                  </a:cubicBezTo>
                  <a:lnTo>
                    <a:pt x="14162" y="17207"/>
                  </a:lnTo>
                  <a:cubicBezTo>
                    <a:pt x="14161" y="17207"/>
                    <a:pt x="14160" y="17207"/>
                    <a:pt x="14159" y="17207"/>
                  </a:cubicBezTo>
                  <a:close/>
                  <a:moveTo>
                    <a:pt x="15013" y="17258"/>
                  </a:moveTo>
                  <a:cubicBezTo>
                    <a:pt x="14970" y="17258"/>
                    <a:pt x="14932" y="17293"/>
                    <a:pt x="14929" y="17338"/>
                  </a:cubicBezTo>
                  <a:cubicBezTo>
                    <a:pt x="14925" y="17386"/>
                    <a:pt x="14962" y="17426"/>
                    <a:pt x="15009" y="17429"/>
                  </a:cubicBezTo>
                  <a:lnTo>
                    <a:pt x="15353" y="17448"/>
                  </a:lnTo>
                  <a:lnTo>
                    <a:pt x="15358" y="17448"/>
                  </a:lnTo>
                  <a:cubicBezTo>
                    <a:pt x="15403" y="17448"/>
                    <a:pt x="15441" y="17413"/>
                    <a:pt x="15443" y="17367"/>
                  </a:cubicBezTo>
                  <a:cubicBezTo>
                    <a:pt x="15446" y="17320"/>
                    <a:pt x="15409" y="17279"/>
                    <a:pt x="15363" y="17277"/>
                  </a:cubicBezTo>
                  <a:lnTo>
                    <a:pt x="15018" y="17258"/>
                  </a:lnTo>
                  <a:cubicBezTo>
                    <a:pt x="15016" y="17258"/>
                    <a:pt x="15015" y="17258"/>
                    <a:pt x="15013" y="17258"/>
                  </a:cubicBezTo>
                  <a:close/>
                  <a:moveTo>
                    <a:pt x="15871" y="17306"/>
                  </a:moveTo>
                  <a:cubicBezTo>
                    <a:pt x="15827" y="17306"/>
                    <a:pt x="15788" y="17342"/>
                    <a:pt x="15785" y="17388"/>
                  </a:cubicBezTo>
                  <a:cubicBezTo>
                    <a:pt x="15784" y="17434"/>
                    <a:pt x="15819" y="17474"/>
                    <a:pt x="15867" y="17477"/>
                  </a:cubicBezTo>
                  <a:lnTo>
                    <a:pt x="16210" y="17497"/>
                  </a:lnTo>
                  <a:lnTo>
                    <a:pt x="16214" y="17497"/>
                  </a:lnTo>
                  <a:cubicBezTo>
                    <a:pt x="16261" y="17497"/>
                    <a:pt x="16298" y="17461"/>
                    <a:pt x="16301" y="17415"/>
                  </a:cubicBezTo>
                  <a:cubicBezTo>
                    <a:pt x="16303" y="17368"/>
                    <a:pt x="16267" y="17327"/>
                    <a:pt x="16219" y="17325"/>
                  </a:cubicBezTo>
                  <a:lnTo>
                    <a:pt x="15877" y="17306"/>
                  </a:lnTo>
                  <a:cubicBezTo>
                    <a:pt x="15875" y="17306"/>
                    <a:pt x="15873" y="17306"/>
                    <a:pt x="15871" y="17306"/>
                  </a:cubicBezTo>
                  <a:close/>
                  <a:moveTo>
                    <a:pt x="16729" y="17352"/>
                  </a:moveTo>
                  <a:cubicBezTo>
                    <a:pt x="16685" y="17352"/>
                    <a:pt x="16647" y="17388"/>
                    <a:pt x="16644" y="17434"/>
                  </a:cubicBezTo>
                  <a:cubicBezTo>
                    <a:pt x="16642" y="17480"/>
                    <a:pt x="16677" y="17522"/>
                    <a:pt x="16725" y="17524"/>
                  </a:cubicBezTo>
                  <a:lnTo>
                    <a:pt x="17068" y="17543"/>
                  </a:lnTo>
                  <a:lnTo>
                    <a:pt x="17073" y="17543"/>
                  </a:lnTo>
                  <a:cubicBezTo>
                    <a:pt x="17118" y="17543"/>
                    <a:pt x="17156" y="17508"/>
                    <a:pt x="17159" y="17461"/>
                  </a:cubicBezTo>
                  <a:cubicBezTo>
                    <a:pt x="17161" y="17413"/>
                    <a:pt x="17126" y="17373"/>
                    <a:pt x="17078" y="17370"/>
                  </a:cubicBezTo>
                  <a:lnTo>
                    <a:pt x="16735" y="17352"/>
                  </a:lnTo>
                  <a:cubicBezTo>
                    <a:pt x="16733" y="17352"/>
                    <a:pt x="16731" y="17352"/>
                    <a:pt x="16729" y="17352"/>
                  </a:cubicBezTo>
                  <a:close/>
                  <a:moveTo>
                    <a:pt x="17589" y="17397"/>
                  </a:moveTo>
                  <a:cubicBezTo>
                    <a:pt x="17542" y="17397"/>
                    <a:pt x="17504" y="17433"/>
                    <a:pt x="17502" y="17479"/>
                  </a:cubicBezTo>
                  <a:cubicBezTo>
                    <a:pt x="17499" y="17527"/>
                    <a:pt x="17536" y="17567"/>
                    <a:pt x="17584" y="17570"/>
                  </a:cubicBezTo>
                  <a:lnTo>
                    <a:pt x="17926" y="17588"/>
                  </a:lnTo>
                  <a:lnTo>
                    <a:pt x="17931" y="17588"/>
                  </a:lnTo>
                  <a:cubicBezTo>
                    <a:pt x="17976" y="17588"/>
                    <a:pt x="18014" y="17551"/>
                    <a:pt x="18018" y="17506"/>
                  </a:cubicBezTo>
                  <a:cubicBezTo>
                    <a:pt x="18019" y="17458"/>
                    <a:pt x="17982" y="17418"/>
                    <a:pt x="17936" y="17416"/>
                  </a:cubicBezTo>
                  <a:lnTo>
                    <a:pt x="17592" y="17397"/>
                  </a:lnTo>
                  <a:cubicBezTo>
                    <a:pt x="17591" y="17397"/>
                    <a:pt x="17590" y="17397"/>
                    <a:pt x="17589" y="17397"/>
                  </a:cubicBezTo>
                  <a:close/>
                  <a:moveTo>
                    <a:pt x="25620" y="17318"/>
                  </a:moveTo>
                  <a:cubicBezTo>
                    <a:pt x="25610" y="17318"/>
                    <a:pt x="25600" y="17320"/>
                    <a:pt x="25590" y="17324"/>
                  </a:cubicBezTo>
                  <a:cubicBezTo>
                    <a:pt x="25485" y="17360"/>
                    <a:pt x="25376" y="17396"/>
                    <a:pt x="25268" y="17426"/>
                  </a:cubicBezTo>
                  <a:cubicBezTo>
                    <a:pt x="25224" y="17439"/>
                    <a:pt x="25196" y="17487"/>
                    <a:pt x="25209" y="17533"/>
                  </a:cubicBezTo>
                  <a:cubicBezTo>
                    <a:pt x="25220" y="17570"/>
                    <a:pt x="25256" y="17594"/>
                    <a:pt x="25292" y="17594"/>
                  </a:cubicBezTo>
                  <a:cubicBezTo>
                    <a:pt x="25300" y="17594"/>
                    <a:pt x="25308" y="17594"/>
                    <a:pt x="25316" y="17591"/>
                  </a:cubicBezTo>
                  <a:cubicBezTo>
                    <a:pt x="25427" y="17559"/>
                    <a:pt x="25539" y="17524"/>
                    <a:pt x="25648" y="17485"/>
                  </a:cubicBezTo>
                  <a:cubicBezTo>
                    <a:pt x="25693" y="17469"/>
                    <a:pt x="25717" y="17420"/>
                    <a:pt x="25701" y="17375"/>
                  </a:cubicBezTo>
                  <a:cubicBezTo>
                    <a:pt x="25688" y="17340"/>
                    <a:pt x="25655" y="17318"/>
                    <a:pt x="25620" y="17318"/>
                  </a:cubicBezTo>
                  <a:close/>
                  <a:moveTo>
                    <a:pt x="18444" y="17442"/>
                  </a:moveTo>
                  <a:cubicBezTo>
                    <a:pt x="18399" y="17442"/>
                    <a:pt x="18362" y="17478"/>
                    <a:pt x="18360" y="17524"/>
                  </a:cubicBezTo>
                  <a:cubicBezTo>
                    <a:pt x="18357" y="17570"/>
                    <a:pt x="18394" y="17612"/>
                    <a:pt x="18442" y="17613"/>
                  </a:cubicBezTo>
                  <a:lnTo>
                    <a:pt x="18785" y="17631"/>
                  </a:lnTo>
                  <a:lnTo>
                    <a:pt x="18789" y="17631"/>
                  </a:lnTo>
                  <a:cubicBezTo>
                    <a:pt x="18834" y="17631"/>
                    <a:pt x="18873" y="17596"/>
                    <a:pt x="18874" y="17549"/>
                  </a:cubicBezTo>
                  <a:cubicBezTo>
                    <a:pt x="18877" y="17503"/>
                    <a:pt x="18841" y="17461"/>
                    <a:pt x="18793" y="17460"/>
                  </a:cubicBezTo>
                  <a:lnTo>
                    <a:pt x="18450" y="17442"/>
                  </a:lnTo>
                  <a:cubicBezTo>
                    <a:pt x="18448" y="17442"/>
                    <a:pt x="18446" y="17442"/>
                    <a:pt x="18444" y="17442"/>
                  </a:cubicBezTo>
                  <a:close/>
                  <a:moveTo>
                    <a:pt x="19308" y="17485"/>
                  </a:moveTo>
                  <a:cubicBezTo>
                    <a:pt x="19262" y="17485"/>
                    <a:pt x="19220" y="17519"/>
                    <a:pt x="19219" y="17567"/>
                  </a:cubicBezTo>
                  <a:cubicBezTo>
                    <a:pt x="19215" y="17615"/>
                    <a:pt x="19252" y="17655"/>
                    <a:pt x="19299" y="17657"/>
                  </a:cubicBezTo>
                  <a:lnTo>
                    <a:pt x="19643" y="17674"/>
                  </a:lnTo>
                  <a:lnTo>
                    <a:pt x="19648" y="17674"/>
                  </a:lnTo>
                  <a:cubicBezTo>
                    <a:pt x="19693" y="17674"/>
                    <a:pt x="19731" y="17639"/>
                    <a:pt x="19733" y="17593"/>
                  </a:cubicBezTo>
                  <a:cubicBezTo>
                    <a:pt x="19736" y="17545"/>
                    <a:pt x="19699" y="17505"/>
                    <a:pt x="19651" y="17503"/>
                  </a:cubicBezTo>
                  <a:lnTo>
                    <a:pt x="19308" y="17485"/>
                  </a:lnTo>
                  <a:close/>
                  <a:moveTo>
                    <a:pt x="20161" y="17528"/>
                  </a:moveTo>
                  <a:cubicBezTo>
                    <a:pt x="20115" y="17528"/>
                    <a:pt x="20078" y="17564"/>
                    <a:pt x="20075" y="17610"/>
                  </a:cubicBezTo>
                  <a:cubicBezTo>
                    <a:pt x="20074" y="17657"/>
                    <a:pt x="20111" y="17697"/>
                    <a:pt x="20157" y="17700"/>
                  </a:cubicBezTo>
                  <a:lnTo>
                    <a:pt x="20501" y="17716"/>
                  </a:lnTo>
                  <a:lnTo>
                    <a:pt x="20504" y="17716"/>
                  </a:lnTo>
                  <a:cubicBezTo>
                    <a:pt x="20551" y="17716"/>
                    <a:pt x="20589" y="17681"/>
                    <a:pt x="20591" y="17634"/>
                  </a:cubicBezTo>
                  <a:cubicBezTo>
                    <a:pt x="20593" y="17588"/>
                    <a:pt x="20557" y="17548"/>
                    <a:pt x="20509" y="17545"/>
                  </a:cubicBezTo>
                  <a:lnTo>
                    <a:pt x="20167" y="17529"/>
                  </a:lnTo>
                  <a:cubicBezTo>
                    <a:pt x="20165" y="17528"/>
                    <a:pt x="20163" y="17528"/>
                    <a:pt x="20161" y="17528"/>
                  </a:cubicBezTo>
                  <a:close/>
                  <a:moveTo>
                    <a:pt x="21019" y="17570"/>
                  </a:moveTo>
                  <a:cubicBezTo>
                    <a:pt x="20974" y="17570"/>
                    <a:pt x="20937" y="17606"/>
                    <a:pt x="20934" y="17652"/>
                  </a:cubicBezTo>
                  <a:cubicBezTo>
                    <a:pt x="20932" y="17698"/>
                    <a:pt x="20969" y="17740"/>
                    <a:pt x="21015" y="17742"/>
                  </a:cubicBezTo>
                  <a:lnTo>
                    <a:pt x="21360" y="17758"/>
                  </a:lnTo>
                  <a:lnTo>
                    <a:pt x="21363" y="17758"/>
                  </a:lnTo>
                  <a:cubicBezTo>
                    <a:pt x="21409" y="17758"/>
                    <a:pt x="21446" y="17722"/>
                    <a:pt x="21449" y="17676"/>
                  </a:cubicBezTo>
                  <a:cubicBezTo>
                    <a:pt x="21451" y="17629"/>
                    <a:pt x="21416" y="17589"/>
                    <a:pt x="21368" y="17586"/>
                  </a:cubicBezTo>
                  <a:lnTo>
                    <a:pt x="21025" y="17570"/>
                  </a:lnTo>
                  <a:cubicBezTo>
                    <a:pt x="21023" y="17570"/>
                    <a:pt x="21021" y="17570"/>
                    <a:pt x="21019" y="17570"/>
                  </a:cubicBezTo>
                  <a:close/>
                  <a:moveTo>
                    <a:pt x="24791" y="17543"/>
                  </a:moveTo>
                  <a:cubicBezTo>
                    <a:pt x="24786" y="17543"/>
                    <a:pt x="24780" y="17544"/>
                    <a:pt x="24775" y="17545"/>
                  </a:cubicBezTo>
                  <a:cubicBezTo>
                    <a:pt x="24738" y="17551"/>
                    <a:pt x="24702" y="17557"/>
                    <a:pt x="24666" y="17564"/>
                  </a:cubicBezTo>
                  <a:cubicBezTo>
                    <a:pt x="24591" y="17577"/>
                    <a:pt x="24516" y="17588"/>
                    <a:pt x="24441" y="17597"/>
                  </a:cubicBezTo>
                  <a:cubicBezTo>
                    <a:pt x="24394" y="17604"/>
                    <a:pt x="24360" y="17647"/>
                    <a:pt x="24367" y="17693"/>
                  </a:cubicBezTo>
                  <a:cubicBezTo>
                    <a:pt x="24372" y="17737"/>
                    <a:pt x="24408" y="17769"/>
                    <a:pt x="24452" y="17769"/>
                  </a:cubicBezTo>
                  <a:cubicBezTo>
                    <a:pt x="24455" y="17769"/>
                    <a:pt x="24460" y="17769"/>
                    <a:pt x="24463" y="17767"/>
                  </a:cubicBezTo>
                  <a:cubicBezTo>
                    <a:pt x="24540" y="17758"/>
                    <a:pt x="24618" y="17746"/>
                    <a:pt x="24695" y="17734"/>
                  </a:cubicBezTo>
                  <a:cubicBezTo>
                    <a:pt x="24732" y="17727"/>
                    <a:pt x="24769" y="17721"/>
                    <a:pt x="24807" y="17713"/>
                  </a:cubicBezTo>
                  <a:cubicBezTo>
                    <a:pt x="24854" y="17705"/>
                    <a:pt x="24884" y="17660"/>
                    <a:pt x="24876" y="17612"/>
                  </a:cubicBezTo>
                  <a:cubicBezTo>
                    <a:pt x="24868" y="17571"/>
                    <a:pt x="24831" y="17543"/>
                    <a:pt x="24791" y="17543"/>
                  </a:cubicBezTo>
                  <a:close/>
                  <a:moveTo>
                    <a:pt x="21876" y="17612"/>
                  </a:moveTo>
                  <a:cubicBezTo>
                    <a:pt x="21832" y="17612"/>
                    <a:pt x="21795" y="17647"/>
                    <a:pt x="21792" y="17693"/>
                  </a:cubicBezTo>
                  <a:cubicBezTo>
                    <a:pt x="21790" y="17740"/>
                    <a:pt x="21827" y="17782"/>
                    <a:pt x="21874" y="17783"/>
                  </a:cubicBezTo>
                  <a:lnTo>
                    <a:pt x="22218" y="17799"/>
                  </a:lnTo>
                  <a:lnTo>
                    <a:pt x="22221" y="17799"/>
                  </a:lnTo>
                  <a:cubicBezTo>
                    <a:pt x="22268" y="17799"/>
                    <a:pt x="22304" y="17764"/>
                    <a:pt x="22308" y="17717"/>
                  </a:cubicBezTo>
                  <a:cubicBezTo>
                    <a:pt x="22309" y="17671"/>
                    <a:pt x="22272" y="17631"/>
                    <a:pt x="22226" y="17628"/>
                  </a:cubicBezTo>
                  <a:lnTo>
                    <a:pt x="21882" y="17612"/>
                  </a:lnTo>
                  <a:cubicBezTo>
                    <a:pt x="21880" y="17612"/>
                    <a:pt x="21878" y="17612"/>
                    <a:pt x="21876" y="17612"/>
                  </a:cubicBezTo>
                  <a:close/>
                  <a:moveTo>
                    <a:pt x="22737" y="17650"/>
                  </a:moveTo>
                  <a:cubicBezTo>
                    <a:pt x="22689" y="17650"/>
                    <a:pt x="22652" y="17686"/>
                    <a:pt x="22650" y="17734"/>
                  </a:cubicBezTo>
                  <a:cubicBezTo>
                    <a:pt x="22649" y="17780"/>
                    <a:pt x="22685" y="17820"/>
                    <a:pt x="22733" y="17822"/>
                  </a:cubicBezTo>
                  <a:cubicBezTo>
                    <a:pt x="22849" y="17826"/>
                    <a:pt x="22962" y="17830"/>
                    <a:pt x="23078" y="17831"/>
                  </a:cubicBezTo>
                  <a:lnTo>
                    <a:pt x="23079" y="17831"/>
                  </a:lnTo>
                  <a:cubicBezTo>
                    <a:pt x="23126" y="17831"/>
                    <a:pt x="23164" y="17794"/>
                    <a:pt x="23166" y="17748"/>
                  </a:cubicBezTo>
                  <a:cubicBezTo>
                    <a:pt x="23166" y="17700"/>
                    <a:pt x="23129" y="17661"/>
                    <a:pt x="23081" y="17660"/>
                  </a:cubicBezTo>
                  <a:cubicBezTo>
                    <a:pt x="22967" y="17658"/>
                    <a:pt x="22854" y="17655"/>
                    <a:pt x="22740" y="17650"/>
                  </a:cubicBezTo>
                  <a:cubicBezTo>
                    <a:pt x="22739" y="17650"/>
                    <a:pt x="22738" y="17650"/>
                    <a:pt x="22737" y="17650"/>
                  </a:cubicBezTo>
                  <a:close/>
                  <a:moveTo>
                    <a:pt x="23939" y="17645"/>
                  </a:moveTo>
                  <a:cubicBezTo>
                    <a:pt x="23937" y="17645"/>
                    <a:pt x="23935" y="17645"/>
                    <a:pt x="23933" y="17645"/>
                  </a:cubicBezTo>
                  <a:cubicBezTo>
                    <a:pt x="23824" y="17652"/>
                    <a:pt x="23710" y="17657"/>
                    <a:pt x="23593" y="17658"/>
                  </a:cubicBezTo>
                  <a:cubicBezTo>
                    <a:pt x="23545" y="17660"/>
                    <a:pt x="23509" y="17700"/>
                    <a:pt x="23509" y="17746"/>
                  </a:cubicBezTo>
                  <a:cubicBezTo>
                    <a:pt x="23510" y="17794"/>
                    <a:pt x="23549" y="17831"/>
                    <a:pt x="23595" y="17831"/>
                  </a:cubicBezTo>
                  <a:lnTo>
                    <a:pt x="23597" y="17831"/>
                  </a:lnTo>
                  <a:cubicBezTo>
                    <a:pt x="23715" y="17828"/>
                    <a:pt x="23832" y="17823"/>
                    <a:pt x="23944" y="17817"/>
                  </a:cubicBezTo>
                  <a:cubicBezTo>
                    <a:pt x="23991" y="17814"/>
                    <a:pt x="24027" y="17774"/>
                    <a:pt x="24024" y="17725"/>
                  </a:cubicBezTo>
                  <a:cubicBezTo>
                    <a:pt x="24021" y="17681"/>
                    <a:pt x="23984" y="17645"/>
                    <a:pt x="23939" y="17645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625125" y="2280900"/>
              <a:ext cx="216425" cy="548775"/>
            </a:xfrm>
            <a:custGeom>
              <a:avLst/>
              <a:gdLst/>
              <a:ahLst/>
              <a:cxnLst/>
              <a:rect l="l" t="t" r="r" b="b"/>
              <a:pathLst>
                <a:path w="8657" h="21951" extrusionOk="0">
                  <a:moveTo>
                    <a:pt x="5094" y="1"/>
                  </a:moveTo>
                  <a:cubicBezTo>
                    <a:pt x="5049" y="1"/>
                    <a:pt x="5009" y="36"/>
                    <a:pt x="5006" y="83"/>
                  </a:cubicBezTo>
                  <a:cubicBezTo>
                    <a:pt x="5004" y="129"/>
                    <a:pt x="5039" y="171"/>
                    <a:pt x="5088" y="172"/>
                  </a:cubicBezTo>
                  <a:lnTo>
                    <a:pt x="5110" y="174"/>
                  </a:lnTo>
                  <a:cubicBezTo>
                    <a:pt x="5228" y="180"/>
                    <a:pt x="5331" y="195"/>
                    <a:pt x="5414" y="212"/>
                  </a:cubicBezTo>
                  <a:cubicBezTo>
                    <a:pt x="5421" y="214"/>
                    <a:pt x="5427" y="215"/>
                    <a:pt x="5433" y="215"/>
                  </a:cubicBezTo>
                  <a:cubicBezTo>
                    <a:pt x="5472" y="215"/>
                    <a:pt x="5507" y="188"/>
                    <a:pt x="5517" y="148"/>
                  </a:cubicBezTo>
                  <a:cubicBezTo>
                    <a:pt x="5526" y="103"/>
                    <a:pt x="5497" y="57"/>
                    <a:pt x="5453" y="46"/>
                  </a:cubicBezTo>
                  <a:cubicBezTo>
                    <a:pt x="5360" y="25"/>
                    <a:pt x="5249" y="10"/>
                    <a:pt x="5121" y="2"/>
                  </a:cubicBezTo>
                  <a:lnTo>
                    <a:pt x="5097" y="1"/>
                  </a:lnTo>
                  <a:cubicBezTo>
                    <a:pt x="5096" y="1"/>
                    <a:pt x="5095" y="1"/>
                    <a:pt x="5094" y="1"/>
                  </a:cubicBezTo>
                  <a:close/>
                  <a:moveTo>
                    <a:pt x="4579" y="8"/>
                  </a:moveTo>
                  <a:cubicBezTo>
                    <a:pt x="4576" y="8"/>
                    <a:pt x="4573" y="9"/>
                    <a:pt x="4570" y="9"/>
                  </a:cubicBezTo>
                  <a:cubicBezTo>
                    <a:pt x="4455" y="17"/>
                    <a:pt x="4337" y="31"/>
                    <a:pt x="4223" y="51"/>
                  </a:cubicBezTo>
                  <a:cubicBezTo>
                    <a:pt x="4175" y="59"/>
                    <a:pt x="4144" y="103"/>
                    <a:pt x="4152" y="150"/>
                  </a:cubicBezTo>
                  <a:cubicBezTo>
                    <a:pt x="4159" y="191"/>
                    <a:pt x="4196" y="222"/>
                    <a:pt x="4236" y="222"/>
                  </a:cubicBezTo>
                  <a:cubicBezTo>
                    <a:pt x="4240" y="222"/>
                    <a:pt x="4245" y="222"/>
                    <a:pt x="4250" y="220"/>
                  </a:cubicBezTo>
                  <a:cubicBezTo>
                    <a:pt x="4361" y="203"/>
                    <a:pt x="4473" y="188"/>
                    <a:pt x="4585" y="179"/>
                  </a:cubicBezTo>
                  <a:cubicBezTo>
                    <a:pt x="4631" y="175"/>
                    <a:pt x="4666" y="134"/>
                    <a:pt x="4663" y="87"/>
                  </a:cubicBezTo>
                  <a:cubicBezTo>
                    <a:pt x="4659" y="42"/>
                    <a:pt x="4623" y="8"/>
                    <a:pt x="4579" y="8"/>
                  </a:cubicBezTo>
                  <a:close/>
                  <a:moveTo>
                    <a:pt x="3734" y="166"/>
                  </a:moveTo>
                  <a:cubicBezTo>
                    <a:pt x="3726" y="166"/>
                    <a:pt x="3718" y="167"/>
                    <a:pt x="3710" y="169"/>
                  </a:cubicBezTo>
                  <a:cubicBezTo>
                    <a:pt x="3598" y="203"/>
                    <a:pt x="3486" y="241"/>
                    <a:pt x="3379" y="283"/>
                  </a:cubicBezTo>
                  <a:cubicBezTo>
                    <a:pt x="3334" y="300"/>
                    <a:pt x="3312" y="350"/>
                    <a:pt x="3329" y="395"/>
                  </a:cubicBezTo>
                  <a:cubicBezTo>
                    <a:pt x="3342" y="428"/>
                    <a:pt x="3374" y="449"/>
                    <a:pt x="3409" y="449"/>
                  </a:cubicBezTo>
                  <a:cubicBezTo>
                    <a:pt x="3421" y="449"/>
                    <a:pt x="3430" y="448"/>
                    <a:pt x="3441" y="443"/>
                  </a:cubicBezTo>
                  <a:cubicBezTo>
                    <a:pt x="3545" y="403"/>
                    <a:pt x="3653" y="366"/>
                    <a:pt x="3758" y="334"/>
                  </a:cubicBezTo>
                  <a:cubicBezTo>
                    <a:pt x="3805" y="321"/>
                    <a:pt x="3830" y="273"/>
                    <a:pt x="3816" y="227"/>
                  </a:cubicBezTo>
                  <a:cubicBezTo>
                    <a:pt x="3805" y="190"/>
                    <a:pt x="3771" y="166"/>
                    <a:pt x="3734" y="166"/>
                  </a:cubicBezTo>
                  <a:close/>
                  <a:moveTo>
                    <a:pt x="2943" y="494"/>
                  </a:moveTo>
                  <a:cubicBezTo>
                    <a:pt x="2929" y="494"/>
                    <a:pt x="2915" y="498"/>
                    <a:pt x="2902" y="505"/>
                  </a:cubicBezTo>
                  <a:cubicBezTo>
                    <a:pt x="2798" y="561"/>
                    <a:pt x="2697" y="622"/>
                    <a:pt x="2601" y="685"/>
                  </a:cubicBezTo>
                  <a:cubicBezTo>
                    <a:pt x="2561" y="712"/>
                    <a:pt x="2549" y="765"/>
                    <a:pt x="2577" y="805"/>
                  </a:cubicBezTo>
                  <a:cubicBezTo>
                    <a:pt x="2593" y="829"/>
                    <a:pt x="2620" y="843"/>
                    <a:pt x="2647" y="843"/>
                  </a:cubicBezTo>
                  <a:cubicBezTo>
                    <a:pt x="2665" y="843"/>
                    <a:pt x="2681" y="838"/>
                    <a:pt x="2695" y="829"/>
                  </a:cubicBezTo>
                  <a:cubicBezTo>
                    <a:pt x="2788" y="768"/>
                    <a:pt x="2884" y="709"/>
                    <a:pt x="2983" y="656"/>
                  </a:cubicBezTo>
                  <a:cubicBezTo>
                    <a:pt x="3025" y="633"/>
                    <a:pt x="3041" y="581"/>
                    <a:pt x="3017" y="539"/>
                  </a:cubicBezTo>
                  <a:cubicBezTo>
                    <a:pt x="3002" y="511"/>
                    <a:pt x="2973" y="494"/>
                    <a:pt x="2943" y="494"/>
                  </a:cubicBezTo>
                  <a:close/>
                  <a:moveTo>
                    <a:pt x="5771" y="366"/>
                  </a:moveTo>
                  <a:cubicBezTo>
                    <a:pt x="5726" y="366"/>
                    <a:pt x="5686" y="401"/>
                    <a:pt x="5685" y="446"/>
                  </a:cubicBezTo>
                  <a:cubicBezTo>
                    <a:pt x="5680" y="518"/>
                    <a:pt x="5645" y="611"/>
                    <a:pt x="5579" y="731"/>
                  </a:cubicBezTo>
                  <a:cubicBezTo>
                    <a:pt x="5555" y="773"/>
                    <a:pt x="5571" y="826"/>
                    <a:pt x="5613" y="848"/>
                  </a:cubicBezTo>
                  <a:cubicBezTo>
                    <a:pt x="5626" y="854"/>
                    <a:pt x="5640" y="859"/>
                    <a:pt x="5654" y="859"/>
                  </a:cubicBezTo>
                  <a:cubicBezTo>
                    <a:pt x="5685" y="859"/>
                    <a:pt x="5714" y="843"/>
                    <a:pt x="5730" y="814"/>
                  </a:cubicBezTo>
                  <a:cubicBezTo>
                    <a:pt x="5810" y="670"/>
                    <a:pt x="5850" y="557"/>
                    <a:pt x="5856" y="457"/>
                  </a:cubicBezTo>
                  <a:cubicBezTo>
                    <a:pt x="5859" y="411"/>
                    <a:pt x="5823" y="369"/>
                    <a:pt x="5775" y="366"/>
                  </a:cubicBezTo>
                  <a:cubicBezTo>
                    <a:pt x="5773" y="366"/>
                    <a:pt x="5772" y="366"/>
                    <a:pt x="5771" y="366"/>
                  </a:cubicBezTo>
                  <a:close/>
                  <a:moveTo>
                    <a:pt x="2237" y="983"/>
                  </a:moveTo>
                  <a:cubicBezTo>
                    <a:pt x="2217" y="983"/>
                    <a:pt x="2197" y="990"/>
                    <a:pt x="2181" y="1003"/>
                  </a:cubicBezTo>
                  <a:cubicBezTo>
                    <a:pt x="2093" y="1082"/>
                    <a:pt x="2007" y="1163"/>
                    <a:pt x="1926" y="1247"/>
                  </a:cubicBezTo>
                  <a:cubicBezTo>
                    <a:pt x="1894" y="1282"/>
                    <a:pt x="1896" y="1336"/>
                    <a:pt x="1930" y="1368"/>
                  </a:cubicBezTo>
                  <a:cubicBezTo>
                    <a:pt x="1947" y="1384"/>
                    <a:pt x="1968" y="1392"/>
                    <a:pt x="1989" y="1392"/>
                  </a:cubicBezTo>
                  <a:cubicBezTo>
                    <a:pt x="2011" y="1392"/>
                    <a:pt x="2034" y="1383"/>
                    <a:pt x="2051" y="1365"/>
                  </a:cubicBezTo>
                  <a:cubicBezTo>
                    <a:pt x="2128" y="1285"/>
                    <a:pt x="2210" y="1207"/>
                    <a:pt x="2293" y="1133"/>
                  </a:cubicBezTo>
                  <a:cubicBezTo>
                    <a:pt x="2330" y="1103"/>
                    <a:pt x="2333" y="1048"/>
                    <a:pt x="2303" y="1013"/>
                  </a:cubicBezTo>
                  <a:cubicBezTo>
                    <a:pt x="2285" y="993"/>
                    <a:pt x="2261" y="983"/>
                    <a:pt x="2237" y="983"/>
                  </a:cubicBezTo>
                  <a:close/>
                  <a:moveTo>
                    <a:pt x="5377" y="1121"/>
                  </a:moveTo>
                  <a:cubicBezTo>
                    <a:pt x="5349" y="1121"/>
                    <a:pt x="5322" y="1135"/>
                    <a:pt x="5305" y="1159"/>
                  </a:cubicBezTo>
                  <a:lnTo>
                    <a:pt x="5244" y="1250"/>
                  </a:lnTo>
                  <a:cubicBezTo>
                    <a:pt x="5201" y="1316"/>
                    <a:pt x="5158" y="1383"/>
                    <a:pt x="5116" y="1452"/>
                  </a:cubicBezTo>
                  <a:cubicBezTo>
                    <a:pt x="5092" y="1492"/>
                    <a:pt x="5105" y="1545"/>
                    <a:pt x="5145" y="1569"/>
                  </a:cubicBezTo>
                  <a:cubicBezTo>
                    <a:pt x="5160" y="1578"/>
                    <a:pt x="5176" y="1581"/>
                    <a:pt x="5190" y="1581"/>
                  </a:cubicBezTo>
                  <a:cubicBezTo>
                    <a:pt x="5219" y="1581"/>
                    <a:pt x="5248" y="1567"/>
                    <a:pt x="5264" y="1540"/>
                  </a:cubicBezTo>
                  <a:cubicBezTo>
                    <a:pt x="5304" y="1474"/>
                    <a:pt x="5345" y="1408"/>
                    <a:pt x="5389" y="1344"/>
                  </a:cubicBezTo>
                  <a:lnTo>
                    <a:pt x="5448" y="1255"/>
                  </a:lnTo>
                  <a:cubicBezTo>
                    <a:pt x="5475" y="1215"/>
                    <a:pt x="5464" y="1162"/>
                    <a:pt x="5424" y="1136"/>
                  </a:cubicBezTo>
                  <a:cubicBezTo>
                    <a:pt x="5409" y="1126"/>
                    <a:pt x="5393" y="1121"/>
                    <a:pt x="5377" y="1121"/>
                  </a:cubicBezTo>
                  <a:close/>
                  <a:moveTo>
                    <a:pt x="1662" y="1617"/>
                  </a:moveTo>
                  <a:cubicBezTo>
                    <a:pt x="1635" y="1617"/>
                    <a:pt x="1609" y="1630"/>
                    <a:pt x="1592" y="1653"/>
                  </a:cubicBezTo>
                  <a:cubicBezTo>
                    <a:pt x="1563" y="1695"/>
                    <a:pt x="1534" y="1737"/>
                    <a:pt x="1507" y="1778"/>
                  </a:cubicBezTo>
                  <a:cubicBezTo>
                    <a:pt x="1470" y="1836"/>
                    <a:pt x="1436" y="1892"/>
                    <a:pt x="1403" y="1950"/>
                  </a:cubicBezTo>
                  <a:cubicBezTo>
                    <a:pt x="1379" y="1991"/>
                    <a:pt x="1393" y="2044"/>
                    <a:pt x="1433" y="2068"/>
                  </a:cubicBezTo>
                  <a:cubicBezTo>
                    <a:pt x="1448" y="2076"/>
                    <a:pt x="1462" y="2079"/>
                    <a:pt x="1477" y="2079"/>
                  </a:cubicBezTo>
                  <a:cubicBezTo>
                    <a:pt x="1507" y="2079"/>
                    <a:pt x="1536" y="2063"/>
                    <a:pt x="1552" y="2036"/>
                  </a:cubicBezTo>
                  <a:cubicBezTo>
                    <a:pt x="1584" y="1980"/>
                    <a:pt x="1617" y="1926"/>
                    <a:pt x="1651" y="1871"/>
                  </a:cubicBezTo>
                  <a:cubicBezTo>
                    <a:pt x="1678" y="1831"/>
                    <a:pt x="1704" y="1793"/>
                    <a:pt x="1733" y="1753"/>
                  </a:cubicBezTo>
                  <a:cubicBezTo>
                    <a:pt x="1760" y="1714"/>
                    <a:pt x="1750" y="1661"/>
                    <a:pt x="1712" y="1633"/>
                  </a:cubicBezTo>
                  <a:cubicBezTo>
                    <a:pt x="1696" y="1622"/>
                    <a:pt x="1679" y="1617"/>
                    <a:pt x="1662" y="1617"/>
                  </a:cubicBezTo>
                  <a:close/>
                  <a:moveTo>
                    <a:pt x="4943" y="1861"/>
                  </a:moveTo>
                  <a:cubicBezTo>
                    <a:pt x="4911" y="1861"/>
                    <a:pt x="4880" y="1880"/>
                    <a:pt x="4865" y="1910"/>
                  </a:cubicBezTo>
                  <a:cubicBezTo>
                    <a:pt x="4812" y="2019"/>
                    <a:pt x="4766" y="2127"/>
                    <a:pt x="4726" y="2233"/>
                  </a:cubicBezTo>
                  <a:cubicBezTo>
                    <a:pt x="4710" y="2276"/>
                    <a:pt x="4732" y="2326"/>
                    <a:pt x="4775" y="2344"/>
                  </a:cubicBezTo>
                  <a:cubicBezTo>
                    <a:pt x="4786" y="2347"/>
                    <a:pt x="4796" y="2348"/>
                    <a:pt x="4806" y="2348"/>
                  </a:cubicBezTo>
                  <a:cubicBezTo>
                    <a:pt x="4841" y="2348"/>
                    <a:pt x="4875" y="2328"/>
                    <a:pt x="4886" y="2294"/>
                  </a:cubicBezTo>
                  <a:cubicBezTo>
                    <a:pt x="4924" y="2193"/>
                    <a:pt x="4969" y="2089"/>
                    <a:pt x="5020" y="1985"/>
                  </a:cubicBezTo>
                  <a:cubicBezTo>
                    <a:pt x="5039" y="1942"/>
                    <a:pt x="5022" y="1890"/>
                    <a:pt x="4980" y="1870"/>
                  </a:cubicBezTo>
                  <a:cubicBezTo>
                    <a:pt x="4968" y="1864"/>
                    <a:pt x="4956" y="1861"/>
                    <a:pt x="4943" y="1861"/>
                  </a:cubicBezTo>
                  <a:close/>
                  <a:moveTo>
                    <a:pt x="1249" y="2368"/>
                  </a:moveTo>
                  <a:cubicBezTo>
                    <a:pt x="1215" y="2368"/>
                    <a:pt x="1182" y="2388"/>
                    <a:pt x="1169" y="2420"/>
                  </a:cubicBezTo>
                  <a:cubicBezTo>
                    <a:pt x="1124" y="2525"/>
                    <a:pt x="1081" y="2635"/>
                    <a:pt x="1043" y="2747"/>
                  </a:cubicBezTo>
                  <a:cubicBezTo>
                    <a:pt x="1028" y="2792"/>
                    <a:pt x="1052" y="2840"/>
                    <a:pt x="1097" y="2856"/>
                  </a:cubicBezTo>
                  <a:cubicBezTo>
                    <a:pt x="1105" y="2859"/>
                    <a:pt x="1115" y="2861"/>
                    <a:pt x="1124" y="2861"/>
                  </a:cubicBezTo>
                  <a:cubicBezTo>
                    <a:pt x="1159" y="2861"/>
                    <a:pt x="1193" y="2838"/>
                    <a:pt x="1206" y="2802"/>
                  </a:cubicBezTo>
                  <a:cubicBezTo>
                    <a:pt x="1243" y="2694"/>
                    <a:pt x="1283" y="2589"/>
                    <a:pt x="1326" y="2488"/>
                  </a:cubicBezTo>
                  <a:cubicBezTo>
                    <a:pt x="1345" y="2444"/>
                    <a:pt x="1324" y="2393"/>
                    <a:pt x="1281" y="2374"/>
                  </a:cubicBezTo>
                  <a:cubicBezTo>
                    <a:pt x="1271" y="2370"/>
                    <a:pt x="1260" y="2368"/>
                    <a:pt x="1249" y="2368"/>
                  </a:cubicBezTo>
                  <a:close/>
                  <a:moveTo>
                    <a:pt x="4663" y="2672"/>
                  </a:moveTo>
                  <a:cubicBezTo>
                    <a:pt x="4622" y="2672"/>
                    <a:pt x="4587" y="2700"/>
                    <a:pt x="4580" y="2741"/>
                  </a:cubicBezTo>
                  <a:cubicBezTo>
                    <a:pt x="4556" y="2859"/>
                    <a:pt x="4541" y="2978"/>
                    <a:pt x="4535" y="3093"/>
                  </a:cubicBezTo>
                  <a:cubicBezTo>
                    <a:pt x="4533" y="3141"/>
                    <a:pt x="4569" y="3181"/>
                    <a:pt x="4617" y="3184"/>
                  </a:cubicBezTo>
                  <a:lnTo>
                    <a:pt x="4622" y="3184"/>
                  </a:lnTo>
                  <a:cubicBezTo>
                    <a:pt x="4666" y="3184"/>
                    <a:pt x="4705" y="3149"/>
                    <a:pt x="4706" y="3103"/>
                  </a:cubicBezTo>
                  <a:cubicBezTo>
                    <a:pt x="4713" y="2995"/>
                    <a:pt x="4727" y="2885"/>
                    <a:pt x="4748" y="2774"/>
                  </a:cubicBezTo>
                  <a:cubicBezTo>
                    <a:pt x="4758" y="2728"/>
                    <a:pt x="4727" y="2683"/>
                    <a:pt x="4681" y="2673"/>
                  </a:cubicBezTo>
                  <a:cubicBezTo>
                    <a:pt x="4675" y="2672"/>
                    <a:pt x="4669" y="2672"/>
                    <a:pt x="4663" y="2672"/>
                  </a:cubicBezTo>
                  <a:close/>
                  <a:moveTo>
                    <a:pt x="980" y="3183"/>
                  </a:moveTo>
                  <a:cubicBezTo>
                    <a:pt x="941" y="3183"/>
                    <a:pt x="906" y="3209"/>
                    <a:pt x="897" y="3248"/>
                  </a:cubicBezTo>
                  <a:cubicBezTo>
                    <a:pt x="870" y="3357"/>
                    <a:pt x="846" y="3473"/>
                    <a:pt x="823" y="3589"/>
                  </a:cubicBezTo>
                  <a:cubicBezTo>
                    <a:pt x="815" y="3636"/>
                    <a:pt x="846" y="3681"/>
                    <a:pt x="892" y="3690"/>
                  </a:cubicBezTo>
                  <a:cubicBezTo>
                    <a:pt x="897" y="3690"/>
                    <a:pt x="903" y="3692"/>
                    <a:pt x="908" y="3692"/>
                  </a:cubicBezTo>
                  <a:cubicBezTo>
                    <a:pt x="948" y="3692"/>
                    <a:pt x="985" y="3663"/>
                    <a:pt x="993" y="3621"/>
                  </a:cubicBezTo>
                  <a:cubicBezTo>
                    <a:pt x="1014" y="3508"/>
                    <a:pt x="1038" y="3396"/>
                    <a:pt x="1063" y="3290"/>
                  </a:cubicBezTo>
                  <a:cubicBezTo>
                    <a:pt x="1075" y="3244"/>
                    <a:pt x="1047" y="3197"/>
                    <a:pt x="1001" y="3186"/>
                  </a:cubicBezTo>
                  <a:cubicBezTo>
                    <a:pt x="994" y="3184"/>
                    <a:pt x="987" y="3183"/>
                    <a:pt x="980" y="3183"/>
                  </a:cubicBezTo>
                  <a:close/>
                  <a:moveTo>
                    <a:pt x="4654" y="3526"/>
                  </a:moveTo>
                  <a:cubicBezTo>
                    <a:pt x="4649" y="3526"/>
                    <a:pt x="4644" y="3526"/>
                    <a:pt x="4639" y="3527"/>
                  </a:cubicBezTo>
                  <a:cubicBezTo>
                    <a:pt x="4591" y="3537"/>
                    <a:pt x="4561" y="3581"/>
                    <a:pt x="4570" y="3628"/>
                  </a:cubicBezTo>
                  <a:lnTo>
                    <a:pt x="4575" y="3658"/>
                  </a:lnTo>
                  <a:cubicBezTo>
                    <a:pt x="4598" y="3770"/>
                    <a:pt x="4630" y="3882"/>
                    <a:pt x="4671" y="4001"/>
                  </a:cubicBezTo>
                  <a:cubicBezTo>
                    <a:pt x="4684" y="4036"/>
                    <a:pt x="4718" y="4059"/>
                    <a:pt x="4753" y="4059"/>
                  </a:cubicBezTo>
                  <a:cubicBezTo>
                    <a:pt x="4762" y="4059"/>
                    <a:pt x="4772" y="4057"/>
                    <a:pt x="4782" y="4054"/>
                  </a:cubicBezTo>
                  <a:cubicBezTo>
                    <a:pt x="4827" y="4038"/>
                    <a:pt x="4849" y="3988"/>
                    <a:pt x="4833" y="3943"/>
                  </a:cubicBezTo>
                  <a:cubicBezTo>
                    <a:pt x="4794" y="3833"/>
                    <a:pt x="4766" y="3729"/>
                    <a:pt x="4745" y="3625"/>
                  </a:cubicBezTo>
                  <a:lnTo>
                    <a:pt x="4738" y="3596"/>
                  </a:lnTo>
                  <a:cubicBezTo>
                    <a:pt x="4731" y="3554"/>
                    <a:pt x="4694" y="3526"/>
                    <a:pt x="4654" y="3526"/>
                  </a:cubicBezTo>
                  <a:close/>
                  <a:moveTo>
                    <a:pt x="828" y="4029"/>
                  </a:moveTo>
                  <a:cubicBezTo>
                    <a:pt x="786" y="4029"/>
                    <a:pt x="749" y="4061"/>
                    <a:pt x="743" y="4103"/>
                  </a:cubicBezTo>
                  <a:cubicBezTo>
                    <a:pt x="729" y="4219"/>
                    <a:pt x="716" y="4332"/>
                    <a:pt x="706" y="4448"/>
                  </a:cubicBezTo>
                  <a:cubicBezTo>
                    <a:pt x="701" y="4496"/>
                    <a:pt x="735" y="4537"/>
                    <a:pt x="783" y="4542"/>
                  </a:cubicBezTo>
                  <a:lnTo>
                    <a:pt x="791" y="4542"/>
                  </a:lnTo>
                  <a:cubicBezTo>
                    <a:pt x="834" y="4542"/>
                    <a:pt x="873" y="4509"/>
                    <a:pt x="876" y="4464"/>
                  </a:cubicBezTo>
                  <a:cubicBezTo>
                    <a:pt x="887" y="4352"/>
                    <a:pt x="900" y="4238"/>
                    <a:pt x="914" y="4126"/>
                  </a:cubicBezTo>
                  <a:cubicBezTo>
                    <a:pt x="919" y="4078"/>
                    <a:pt x="886" y="4036"/>
                    <a:pt x="839" y="4030"/>
                  </a:cubicBezTo>
                  <a:cubicBezTo>
                    <a:pt x="835" y="4029"/>
                    <a:pt x="832" y="4029"/>
                    <a:pt x="828" y="4029"/>
                  </a:cubicBezTo>
                  <a:close/>
                  <a:moveTo>
                    <a:pt x="4960" y="4357"/>
                  </a:moveTo>
                  <a:cubicBezTo>
                    <a:pt x="4946" y="4357"/>
                    <a:pt x="4933" y="4360"/>
                    <a:pt x="4921" y="4366"/>
                  </a:cubicBezTo>
                  <a:cubicBezTo>
                    <a:pt x="4879" y="4389"/>
                    <a:pt x="4862" y="4440"/>
                    <a:pt x="4884" y="4483"/>
                  </a:cubicBezTo>
                  <a:cubicBezTo>
                    <a:pt x="4935" y="4585"/>
                    <a:pt x="4991" y="4686"/>
                    <a:pt x="5046" y="4787"/>
                  </a:cubicBezTo>
                  <a:cubicBezTo>
                    <a:pt x="5062" y="4816"/>
                    <a:pt x="5091" y="4832"/>
                    <a:pt x="5121" y="4832"/>
                  </a:cubicBezTo>
                  <a:cubicBezTo>
                    <a:pt x="5136" y="4832"/>
                    <a:pt x="5150" y="4829"/>
                    <a:pt x="5163" y="4822"/>
                  </a:cubicBezTo>
                  <a:cubicBezTo>
                    <a:pt x="5204" y="4800"/>
                    <a:pt x="5220" y="4747"/>
                    <a:pt x="5196" y="4706"/>
                  </a:cubicBezTo>
                  <a:cubicBezTo>
                    <a:pt x="5142" y="4606"/>
                    <a:pt x="5088" y="4505"/>
                    <a:pt x="5036" y="4405"/>
                  </a:cubicBezTo>
                  <a:cubicBezTo>
                    <a:pt x="5022" y="4374"/>
                    <a:pt x="4991" y="4357"/>
                    <a:pt x="4960" y="4357"/>
                  </a:cubicBezTo>
                  <a:close/>
                  <a:moveTo>
                    <a:pt x="752" y="4885"/>
                  </a:moveTo>
                  <a:cubicBezTo>
                    <a:pt x="706" y="4885"/>
                    <a:pt x="669" y="4920"/>
                    <a:pt x="666" y="4965"/>
                  </a:cubicBezTo>
                  <a:cubicBezTo>
                    <a:pt x="660" y="5080"/>
                    <a:pt x="653" y="5196"/>
                    <a:pt x="649" y="5311"/>
                  </a:cubicBezTo>
                  <a:cubicBezTo>
                    <a:pt x="647" y="5357"/>
                    <a:pt x="684" y="5397"/>
                    <a:pt x="732" y="5401"/>
                  </a:cubicBezTo>
                  <a:lnTo>
                    <a:pt x="735" y="5401"/>
                  </a:lnTo>
                  <a:cubicBezTo>
                    <a:pt x="780" y="5401"/>
                    <a:pt x="818" y="5364"/>
                    <a:pt x="820" y="5317"/>
                  </a:cubicBezTo>
                  <a:cubicBezTo>
                    <a:pt x="826" y="5204"/>
                    <a:pt x="831" y="5090"/>
                    <a:pt x="838" y="4976"/>
                  </a:cubicBezTo>
                  <a:cubicBezTo>
                    <a:pt x="841" y="4928"/>
                    <a:pt x="806" y="4888"/>
                    <a:pt x="758" y="4885"/>
                  </a:cubicBezTo>
                  <a:cubicBezTo>
                    <a:pt x="756" y="4885"/>
                    <a:pt x="754" y="4885"/>
                    <a:pt x="752" y="4885"/>
                  </a:cubicBezTo>
                  <a:close/>
                  <a:moveTo>
                    <a:pt x="5362" y="5116"/>
                  </a:moveTo>
                  <a:cubicBezTo>
                    <a:pt x="5350" y="5116"/>
                    <a:pt x="5337" y="5119"/>
                    <a:pt x="5325" y="5125"/>
                  </a:cubicBezTo>
                  <a:cubicBezTo>
                    <a:pt x="5283" y="5146"/>
                    <a:pt x="5265" y="5199"/>
                    <a:pt x="5286" y="5240"/>
                  </a:cubicBezTo>
                  <a:cubicBezTo>
                    <a:pt x="5341" y="5351"/>
                    <a:pt x="5385" y="5452"/>
                    <a:pt x="5424" y="5548"/>
                  </a:cubicBezTo>
                  <a:cubicBezTo>
                    <a:pt x="5437" y="5581"/>
                    <a:pt x="5469" y="5602"/>
                    <a:pt x="5504" y="5602"/>
                  </a:cubicBezTo>
                  <a:cubicBezTo>
                    <a:pt x="5513" y="5602"/>
                    <a:pt x="5525" y="5601"/>
                    <a:pt x="5536" y="5596"/>
                  </a:cubicBezTo>
                  <a:cubicBezTo>
                    <a:pt x="5579" y="5578"/>
                    <a:pt x="5602" y="5529"/>
                    <a:pt x="5584" y="5485"/>
                  </a:cubicBezTo>
                  <a:cubicBezTo>
                    <a:pt x="5544" y="5385"/>
                    <a:pt x="5497" y="5280"/>
                    <a:pt x="5440" y="5165"/>
                  </a:cubicBezTo>
                  <a:cubicBezTo>
                    <a:pt x="5425" y="5134"/>
                    <a:pt x="5394" y="5116"/>
                    <a:pt x="5362" y="5116"/>
                  </a:cubicBezTo>
                  <a:close/>
                  <a:moveTo>
                    <a:pt x="714" y="5743"/>
                  </a:moveTo>
                  <a:cubicBezTo>
                    <a:pt x="668" y="5743"/>
                    <a:pt x="631" y="5780"/>
                    <a:pt x="629" y="5826"/>
                  </a:cubicBezTo>
                  <a:lnTo>
                    <a:pt x="618" y="6169"/>
                  </a:lnTo>
                  <a:cubicBezTo>
                    <a:pt x="617" y="6217"/>
                    <a:pt x="653" y="6257"/>
                    <a:pt x="701" y="6259"/>
                  </a:cubicBezTo>
                  <a:lnTo>
                    <a:pt x="705" y="6259"/>
                  </a:lnTo>
                  <a:cubicBezTo>
                    <a:pt x="751" y="6259"/>
                    <a:pt x="790" y="6222"/>
                    <a:pt x="790" y="6176"/>
                  </a:cubicBezTo>
                  <a:lnTo>
                    <a:pt x="801" y="5831"/>
                  </a:lnTo>
                  <a:cubicBezTo>
                    <a:pt x="802" y="5785"/>
                    <a:pt x="766" y="5745"/>
                    <a:pt x="719" y="5743"/>
                  </a:cubicBezTo>
                  <a:cubicBezTo>
                    <a:pt x="717" y="5743"/>
                    <a:pt x="715" y="5743"/>
                    <a:pt x="714" y="5743"/>
                  </a:cubicBezTo>
                  <a:close/>
                  <a:moveTo>
                    <a:pt x="5649" y="5924"/>
                  </a:moveTo>
                  <a:cubicBezTo>
                    <a:pt x="5644" y="5924"/>
                    <a:pt x="5638" y="5925"/>
                    <a:pt x="5632" y="5926"/>
                  </a:cubicBezTo>
                  <a:cubicBezTo>
                    <a:pt x="5586" y="5935"/>
                    <a:pt x="5555" y="5980"/>
                    <a:pt x="5565" y="6027"/>
                  </a:cubicBezTo>
                  <a:cubicBezTo>
                    <a:pt x="5586" y="6134"/>
                    <a:pt x="5600" y="6244"/>
                    <a:pt x="5610" y="6357"/>
                  </a:cubicBezTo>
                  <a:cubicBezTo>
                    <a:pt x="5613" y="6401"/>
                    <a:pt x="5650" y="6437"/>
                    <a:pt x="5694" y="6437"/>
                  </a:cubicBezTo>
                  <a:lnTo>
                    <a:pt x="5702" y="6437"/>
                  </a:lnTo>
                  <a:cubicBezTo>
                    <a:pt x="5749" y="6432"/>
                    <a:pt x="5784" y="6390"/>
                    <a:pt x="5781" y="6344"/>
                  </a:cubicBezTo>
                  <a:cubicBezTo>
                    <a:pt x="5771" y="6225"/>
                    <a:pt x="5755" y="6107"/>
                    <a:pt x="5733" y="5993"/>
                  </a:cubicBezTo>
                  <a:cubicBezTo>
                    <a:pt x="5724" y="5952"/>
                    <a:pt x="5689" y="5924"/>
                    <a:pt x="5649" y="5924"/>
                  </a:cubicBezTo>
                  <a:close/>
                  <a:moveTo>
                    <a:pt x="685" y="6601"/>
                  </a:moveTo>
                  <a:cubicBezTo>
                    <a:pt x="636" y="6601"/>
                    <a:pt x="601" y="6638"/>
                    <a:pt x="599" y="6685"/>
                  </a:cubicBezTo>
                  <a:cubicBezTo>
                    <a:pt x="594" y="6799"/>
                    <a:pt x="589" y="6912"/>
                    <a:pt x="585" y="7027"/>
                  </a:cubicBezTo>
                  <a:cubicBezTo>
                    <a:pt x="581" y="7074"/>
                    <a:pt x="618" y="7114"/>
                    <a:pt x="666" y="7117"/>
                  </a:cubicBezTo>
                  <a:lnTo>
                    <a:pt x="669" y="7117"/>
                  </a:lnTo>
                  <a:cubicBezTo>
                    <a:pt x="716" y="7117"/>
                    <a:pt x="753" y="7080"/>
                    <a:pt x="756" y="7036"/>
                  </a:cubicBezTo>
                  <a:cubicBezTo>
                    <a:pt x="761" y="6920"/>
                    <a:pt x="766" y="6805"/>
                    <a:pt x="770" y="6691"/>
                  </a:cubicBezTo>
                  <a:cubicBezTo>
                    <a:pt x="774" y="6643"/>
                    <a:pt x="737" y="6603"/>
                    <a:pt x="689" y="6602"/>
                  </a:cubicBezTo>
                  <a:cubicBezTo>
                    <a:pt x="688" y="6602"/>
                    <a:pt x="687" y="6601"/>
                    <a:pt x="685" y="6601"/>
                  </a:cubicBezTo>
                  <a:close/>
                  <a:moveTo>
                    <a:pt x="5697" y="6779"/>
                  </a:moveTo>
                  <a:cubicBezTo>
                    <a:pt x="5653" y="6779"/>
                    <a:pt x="5614" y="6813"/>
                    <a:pt x="5611" y="6859"/>
                  </a:cubicBezTo>
                  <a:cubicBezTo>
                    <a:pt x="5603" y="6968"/>
                    <a:pt x="5590" y="7080"/>
                    <a:pt x="5573" y="7194"/>
                  </a:cubicBezTo>
                  <a:cubicBezTo>
                    <a:pt x="5566" y="7240"/>
                    <a:pt x="5598" y="7284"/>
                    <a:pt x="5645" y="7292"/>
                  </a:cubicBezTo>
                  <a:lnTo>
                    <a:pt x="5658" y="7292"/>
                  </a:lnTo>
                  <a:cubicBezTo>
                    <a:pt x="5699" y="7292"/>
                    <a:pt x="5736" y="7261"/>
                    <a:pt x="5742" y="7220"/>
                  </a:cubicBezTo>
                  <a:cubicBezTo>
                    <a:pt x="5762" y="7101"/>
                    <a:pt x="5775" y="6984"/>
                    <a:pt x="5783" y="6871"/>
                  </a:cubicBezTo>
                  <a:cubicBezTo>
                    <a:pt x="5786" y="6824"/>
                    <a:pt x="5749" y="6782"/>
                    <a:pt x="5702" y="6779"/>
                  </a:cubicBezTo>
                  <a:cubicBezTo>
                    <a:pt x="5700" y="6779"/>
                    <a:pt x="5699" y="6779"/>
                    <a:pt x="5697" y="6779"/>
                  </a:cubicBezTo>
                  <a:close/>
                  <a:moveTo>
                    <a:pt x="643" y="7460"/>
                  </a:moveTo>
                  <a:cubicBezTo>
                    <a:pt x="599" y="7460"/>
                    <a:pt x="560" y="7495"/>
                    <a:pt x="557" y="7542"/>
                  </a:cubicBezTo>
                  <a:cubicBezTo>
                    <a:pt x="553" y="7655"/>
                    <a:pt x="546" y="7769"/>
                    <a:pt x="540" y="7884"/>
                  </a:cubicBezTo>
                  <a:cubicBezTo>
                    <a:pt x="537" y="7931"/>
                    <a:pt x="573" y="7972"/>
                    <a:pt x="620" y="7974"/>
                  </a:cubicBezTo>
                  <a:cubicBezTo>
                    <a:pt x="621" y="7975"/>
                    <a:pt x="623" y="7975"/>
                    <a:pt x="625" y="7975"/>
                  </a:cubicBezTo>
                  <a:cubicBezTo>
                    <a:pt x="671" y="7975"/>
                    <a:pt x="708" y="7940"/>
                    <a:pt x="711" y="7894"/>
                  </a:cubicBezTo>
                  <a:cubicBezTo>
                    <a:pt x="717" y="7779"/>
                    <a:pt x="724" y="7665"/>
                    <a:pt x="730" y="7550"/>
                  </a:cubicBezTo>
                  <a:cubicBezTo>
                    <a:pt x="732" y="7503"/>
                    <a:pt x="695" y="7461"/>
                    <a:pt x="649" y="7460"/>
                  </a:cubicBezTo>
                  <a:cubicBezTo>
                    <a:pt x="647" y="7460"/>
                    <a:pt x="645" y="7460"/>
                    <a:pt x="643" y="7460"/>
                  </a:cubicBezTo>
                  <a:close/>
                  <a:moveTo>
                    <a:pt x="5551" y="7625"/>
                  </a:moveTo>
                  <a:cubicBezTo>
                    <a:pt x="5513" y="7625"/>
                    <a:pt x="5480" y="7650"/>
                    <a:pt x="5470" y="7689"/>
                  </a:cubicBezTo>
                  <a:cubicBezTo>
                    <a:pt x="5443" y="7795"/>
                    <a:pt x="5411" y="7903"/>
                    <a:pt x="5376" y="8014"/>
                  </a:cubicBezTo>
                  <a:cubicBezTo>
                    <a:pt x="5361" y="8060"/>
                    <a:pt x="5385" y="8108"/>
                    <a:pt x="5430" y="8123"/>
                  </a:cubicBezTo>
                  <a:cubicBezTo>
                    <a:pt x="5440" y="8126"/>
                    <a:pt x="5448" y="8126"/>
                    <a:pt x="5457" y="8126"/>
                  </a:cubicBezTo>
                  <a:cubicBezTo>
                    <a:pt x="5493" y="8126"/>
                    <a:pt x="5528" y="8104"/>
                    <a:pt x="5539" y="8067"/>
                  </a:cubicBezTo>
                  <a:cubicBezTo>
                    <a:pt x="5574" y="7953"/>
                    <a:pt x="5608" y="7841"/>
                    <a:pt x="5637" y="7732"/>
                  </a:cubicBezTo>
                  <a:cubicBezTo>
                    <a:pt x="5648" y="7686"/>
                    <a:pt x="5621" y="7639"/>
                    <a:pt x="5574" y="7628"/>
                  </a:cubicBezTo>
                  <a:cubicBezTo>
                    <a:pt x="5567" y="7626"/>
                    <a:pt x="5559" y="7625"/>
                    <a:pt x="5551" y="7625"/>
                  </a:cubicBezTo>
                  <a:close/>
                  <a:moveTo>
                    <a:pt x="595" y="8318"/>
                  </a:moveTo>
                  <a:cubicBezTo>
                    <a:pt x="549" y="8318"/>
                    <a:pt x="512" y="8352"/>
                    <a:pt x="509" y="8398"/>
                  </a:cubicBezTo>
                  <a:cubicBezTo>
                    <a:pt x="501" y="8512"/>
                    <a:pt x="495" y="8627"/>
                    <a:pt x="487" y="8741"/>
                  </a:cubicBezTo>
                  <a:cubicBezTo>
                    <a:pt x="484" y="8787"/>
                    <a:pt x="521" y="8829"/>
                    <a:pt x="567" y="8832"/>
                  </a:cubicBezTo>
                  <a:lnTo>
                    <a:pt x="573" y="8832"/>
                  </a:lnTo>
                  <a:cubicBezTo>
                    <a:pt x="618" y="8832"/>
                    <a:pt x="655" y="8797"/>
                    <a:pt x="658" y="8752"/>
                  </a:cubicBezTo>
                  <a:cubicBezTo>
                    <a:pt x="666" y="8637"/>
                    <a:pt x="673" y="8523"/>
                    <a:pt x="681" y="8409"/>
                  </a:cubicBezTo>
                  <a:cubicBezTo>
                    <a:pt x="684" y="8361"/>
                    <a:pt x="647" y="8320"/>
                    <a:pt x="601" y="8318"/>
                  </a:cubicBezTo>
                  <a:cubicBezTo>
                    <a:pt x="599" y="8318"/>
                    <a:pt x="597" y="8318"/>
                    <a:pt x="595" y="8318"/>
                  </a:cubicBezTo>
                  <a:close/>
                  <a:moveTo>
                    <a:pt x="5283" y="8440"/>
                  </a:moveTo>
                  <a:cubicBezTo>
                    <a:pt x="5249" y="8440"/>
                    <a:pt x="5216" y="8461"/>
                    <a:pt x="5203" y="8494"/>
                  </a:cubicBezTo>
                  <a:cubicBezTo>
                    <a:pt x="5163" y="8594"/>
                    <a:pt x="5120" y="8699"/>
                    <a:pt x="5073" y="8807"/>
                  </a:cubicBezTo>
                  <a:cubicBezTo>
                    <a:pt x="5054" y="8847"/>
                    <a:pt x="5068" y="8896"/>
                    <a:pt x="5108" y="8919"/>
                  </a:cubicBezTo>
                  <a:cubicBezTo>
                    <a:pt x="5123" y="8925"/>
                    <a:pt x="5137" y="8930"/>
                    <a:pt x="5150" y="8930"/>
                  </a:cubicBezTo>
                  <a:cubicBezTo>
                    <a:pt x="5180" y="8930"/>
                    <a:pt x="5211" y="8914"/>
                    <a:pt x="5225" y="8885"/>
                  </a:cubicBezTo>
                  <a:lnTo>
                    <a:pt x="5230" y="8877"/>
                  </a:lnTo>
                  <a:cubicBezTo>
                    <a:pt x="5276" y="8768"/>
                    <a:pt x="5321" y="8661"/>
                    <a:pt x="5363" y="8558"/>
                  </a:cubicBezTo>
                  <a:cubicBezTo>
                    <a:pt x="5381" y="8514"/>
                    <a:pt x="5358" y="8464"/>
                    <a:pt x="5315" y="8446"/>
                  </a:cubicBezTo>
                  <a:cubicBezTo>
                    <a:pt x="5304" y="8442"/>
                    <a:pt x="5294" y="8440"/>
                    <a:pt x="5283" y="8440"/>
                  </a:cubicBezTo>
                  <a:close/>
                  <a:moveTo>
                    <a:pt x="539" y="9175"/>
                  </a:moveTo>
                  <a:cubicBezTo>
                    <a:pt x="493" y="9175"/>
                    <a:pt x="456" y="9209"/>
                    <a:pt x="453" y="9255"/>
                  </a:cubicBezTo>
                  <a:lnTo>
                    <a:pt x="429" y="9598"/>
                  </a:lnTo>
                  <a:cubicBezTo>
                    <a:pt x="426" y="9646"/>
                    <a:pt x="461" y="9686"/>
                    <a:pt x="509" y="9689"/>
                  </a:cubicBezTo>
                  <a:lnTo>
                    <a:pt x="514" y="9689"/>
                  </a:lnTo>
                  <a:cubicBezTo>
                    <a:pt x="559" y="9689"/>
                    <a:pt x="597" y="9655"/>
                    <a:pt x="601" y="9610"/>
                  </a:cubicBezTo>
                  <a:lnTo>
                    <a:pt x="625" y="9266"/>
                  </a:lnTo>
                  <a:cubicBezTo>
                    <a:pt x="628" y="9220"/>
                    <a:pt x="591" y="9178"/>
                    <a:pt x="545" y="9175"/>
                  </a:cubicBezTo>
                  <a:cubicBezTo>
                    <a:pt x="543" y="9175"/>
                    <a:pt x="541" y="9175"/>
                    <a:pt x="539" y="9175"/>
                  </a:cubicBezTo>
                  <a:close/>
                  <a:moveTo>
                    <a:pt x="4938" y="9226"/>
                  </a:moveTo>
                  <a:cubicBezTo>
                    <a:pt x="4905" y="9226"/>
                    <a:pt x="4874" y="9244"/>
                    <a:pt x="4860" y="9276"/>
                  </a:cubicBezTo>
                  <a:cubicBezTo>
                    <a:pt x="4815" y="9372"/>
                    <a:pt x="4769" y="9470"/>
                    <a:pt x="4724" y="9566"/>
                  </a:cubicBezTo>
                  <a:lnTo>
                    <a:pt x="4714" y="9586"/>
                  </a:lnTo>
                  <a:cubicBezTo>
                    <a:pt x="4694" y="9630"/>
                    <a:pt x="4711" y="9681"/>
                    <a:pt x="4754" y="9702"/>
                  </a:cubicBezTo>
                  <a:cubicBezTo>
                    <a:pt x="4767" y="9707"/>
                    <a:pt x="4778" y="9710"/>
                    <a:pt x="4791" y="9710"/>
                  </a:cubicBezTo>
                  <a:cubicBezTo>
                    <a:pt x="4823" y="9710"/>
                    <a:pt x="4854" y="9692"/>
                    <a:pt x="4870" y="9660"/>
                  </a:cubicBezTo>
                  <a:lnTo>
                    <a:pt x="4879" y="9639"/>
                  </a:lnTo>
                  <a:cubicBezTo>
                    <a:pt x="4924" y="9542"/>
                    <a:pt x="4971" y="9446"/>
                    <a:pt x="5015" y="9349"/>
                  </a:cubicBezTo>
                  <a:cubicBezTo>
                    <a:pt x="5036" y="9306"/>
                    <a:pt x="5017" y="9255"/>
                    <a:pt x="4974" y="9234"/>
                  </a:cubicBezTo>
                  <a:cubicBezTo>
                    <a:pt x="4962" y="9229"/>
                    <a:pt x="4950" y="9226"/>
                    <a:pt x="4938" y="9226"/>
                  </a:cubicBezTo>
                  <a:close/>
                  <a:moveTo>
                    <a:pt x="4574" y="10005"/>
                  </a:moveTo>
                  <a:cubicBezTo>
                    <a:pt x="4541" y="10005"/>
                    <a:pt x="4509" y="10024"/>
                    <a:pt x="4495" y="10056"/>
                  </a:cubicBezTo>
                  <a:cubicBezTo>
                    <a:pt x="4447" y="10160"/>
                    <a:pt x="4401" y="10265"/>
                    <a:pt x="4356" y="10371"/>
                  </a:cubicBezTo>
                  <a:cubicBezTo>
                    <a:pt x="4337" y="10414"/>
                    <a:pt x="4357" y="10466"/>
                    <a:pt x="4401" y="10485"/>
                  </a:cubicBezTo>
                  <a:cubicBezTo>
                    <a:pt x="4412" y="10490"/>
                    <a:pt x="4423" y="10491"/>
                    <a:pt x="4434" y="10491"/>
                  </a:cubicBezTo>
                  <a:cubicBezTo>
                    <a:pt x="4468" y="10491"/>
                    <a:pt x="4500" y="10472"/>
                    <a:pt x="4513" y="10438"/>
                  </a:cubicBezTo>
                  <a:cubicBezTo>
                    <a:pt x="4557" y="10334"/>
                    <a:pt x="4604" y="10230"/>
                    <a:pt x="4652" y="10126"/>
                  </a:cubicBezTo>
                  <a:cubicBezTo>
                    <a:pt x="4671" y="10083"/>
                    <a:pt x="4652" y="10032"/>
                    <a:pt x="4609" y="10012"/>
                  </a:cubicBezTo>
                  <a:cubicBezTo>
                    <a:pt x="4597" y="10007"/>
                    <a:pt x="4585" y="10005"/>
                    <a:pt x="4574" y="10005"/>
                  </a:cubicBezTo>
                  <a:close/>
                  <a:moveTo>
                    <a:pt x="480" y="10032"/>
                  </a:moveTo>
                  <a:cubicBezTo>
                    <a:pt x="434" y="10032"/>
                    <a:pt x="396" y="10065"/>
                    <a:pt x="392" y="10112"/>
                  </a:cubicBezTo>
                  <a:lnTo>
                    <a:pt x="367" y="10454"/>
                  </a:lnTo>
                  <a:cubicBezTo>
                    <a:pt x="364" y="10502"/>
                    <a:pt x="399" y="10542"/>
                    <a:pt x="447" y="10546"/>
                  </a:cubicBezTo>
                  <a:cubicBezTo>
                    <a:pt x="448" y="10547"/>
                    <a:pt x="452" y="10547"/>
                    <a:pt x="453" y="10547"/>
                  </a:cubicBezTo>
                  <a:cubicBezTo>
                    <a:pt x="498" y="10547"/>
                    <a:pt x="535" y="10512"/>
                    <a:pt x="538" y="10467"/>
                  </a:cubicBezTo>
                  <a:lnTo>
                    <a:pt x="564" y="10124"/>
                  </a:lnTo>
                  <a:cubicBezTo>
                    <a:pt x="567" y="10076"/>
                    <a:pt x="532" y="10036"/>
                    <a:pt x="484" y="10032"/>
                  </a:cubicBezTo>
                  <a:cubicBezTo>
                    <a:pt x="483" y="10032"/>
                    <a:pt x="482" y="10032"/>
                    <a:pt x="480" y="10032"/>
                  </a:cubicBezTo>
                  <a:close/>
                  <a:moveTo>
                    <a:pt x="4244" y="10798"/>
                  </a:moveTo>
                  <a:cubicBezTo>
                    <a:pt x="4209" y="10798"/>
                    <a:pt x="4176" y="10820"/>
                    <a:pt x="4164" y="10855"/>
                  </a:cubicBezTo>
                  <a:cubicBezTo>
                    <a:pt x="4122" y="10967"/>
                    <a:pt x="4085" y="11079"/>
                    <a:pt x="4051" y="11185"/>
                  </a:cubicBezTo>
                  <a:cubicBezTo>
                    <a:pt x="4039" y="11229"/>
                    <a:pt x="4063" y="11277"/>
                    <a:pt x="4109" y="11292"/>
                  </a:cubicBezTo>
                  <a:cubicBezTo>
                    <a:pt x="4117" y="11295"/>
                    <a:pt x="4125" y="11295"/>
                    <a:pt x="4135" y="11295"/>
                  </a:cubicBezTo>
                  <a:cubicBezTo>
                    <a:pt x="4172" y="11295"/>
                    <a:pt x="4205" y="11273"/>
                    <a:pt x="4216" y="11236"/>
                  </a:cubicBezTo>
                  <a:cubicBezTo>
                    <a:pt x="4248" y="11132"/>
                    <a:pt x="4284" y="11023"/>
                    <a:pt x="4324" y="10914"/>
                  </a:cubicBezTo>
                  <a:cubicBezTo>
                    <a:pt x="4341" y="10869"/>
                    <a:pt x="4317" y="10819"/>
                    <a:pt x="4272" y="10803"/>
                  </a:cubicBezTo>
                  <a:cubicBezTo>
                    <a:pt x="4263" y="10800"/>
                    <a:pt x="4253" y="10798"/>
                    <a:pt x="4244" y="10798"/>
                  </a:cubicBezTo>
                  <a:close/>
                  <a:moveTo>
                    <a:pt x="418" y="10888"/>
                  </a:moveTo>
                  <a:cubicBezTo>
                    <a:pt x="371" y="10888"/>
                    <a:pt x="333" y="10923"/>
                    <a:pt x="330" y="10968"/>
                  </a:cubicBezTo>
                  <a:lnTo>
                    <a:pt x="304" y="11311"/>
                  </a:lnTo>
                  <a:cubicBezTo>
                    <a:pt x="301" y="11359"/>
                    <a:pt x="336" y="11399"/>
                    <a:pt x="384" y="11404"/>
                  </a:cubicBezTo>
                  <a:lnTo>
                    <a:pt x="391" y="11404"/>
                  </a:lnTo>
                  <a:cubicBezTo>
                    <a:pt x="434" y="11404"/>
                    <a:pt x="472" y="11369"/>
                    <a:pt x="476" y="11324"/>
                  </a:cubicBezTo>
                  <a:lnTo>
                    <a:pt x="501" y="10981"/>
                  </a:lnTo>
                  <a:cubicBezTo>
                    <a:pt x="505" y="10933"/>
                    <a:pt x="469" y="10893"/>
                    <a:pt x="421" y="10888"/>
                  </a:cubicBezTo>
                  <a:cubicBezTo>
                    <a:pt x="420" y="10888"/>
                    <a:pt x="419" y="10888"/>
                    <a:pt x="418" y="10888"/>
                  </a:cubicBezTo>
                  <a:close/>
                  <a:moveTo>
                    <a:pt x="4003" y="11623"/>
                  </a:moveTo>
                  <a:cubicBezTo>
                    <a:pt x="3964" y="11623"/>
                    <a:pt x="3928" y="11651"/>
                    <a:pt x="3920" y="11691"/>
                  </a:cubicBezTo>
                  <a:cubicBezTo>
                    <a:pt x="3909" y="11750"/>
                    <a:pt x="3898" y="11809"/>
                    <a:pt x="3888" y="11868"/>
                  </a:cubicBezTo>
                  <a:cubicBezTo>
                    <a:pt x="3879" y="11924"/>
                    <a:pt x="3871" y="11980"/>
                    <a:pt x="3864" y="12036"/>
                  </a:cubicBezTo>
                  <a:cubicBezTo>
                    <a:pt x="3858" y="12084"/>
                    <a:pt x="3891" y="12126"/>
                    <a:pt x="3938" y="12133"/>
                  </a:cubicBezTo>
                  <a:lnTo>
                    <a:pt x="3949" y="12133"/>
                  </a:lnTo>
                  <a:cubicBezTo>
                    <a:pt x="3992" y="12133"/>
                    <a:pt x="4029" y="12102"/>
                    <a:pt x="4034" y="12057"/>
                  </a:cubicBezTo>
                  <a:cubicBezTo>
                    <a:pt x="4040" y="12004"/>
                    <a:pt x="4048" y="11950"/>
                    <a:pt x="4058" y="11896"/>
                  </a:cubicBezTo>
                  <a:cubicBezTo>
                    <a:pt x="4067" y="11839"/>
                    <a:pt x="4077" y="11782"/>
                    <a:pt x="4090" y="11726"/>
                  </a:cubicBezTo>
                  <a:cubicBezTo>
                    <a:pt x="4100" y="11679"/>
                    <a:pt x="4069" y="11635"/>
                    <a:pt x="4023" y="11625"/>
                  </a:cubicBezTo>
                  <a:cubicBezTo>
                    <a:pt x="4016" y="11623"/>
                    <a:pt x="4010" y="11623"/>
                    <a:pt x="4003" y="11623"/>
                  </a:cubicBezTo>
                  <a:close/>
                  <a:moveTo>
                    <a:pt x="353" y="11746"/>
                  </a:moveTo>
                  <a:cubicBezTo>
                    <a:pt x="307" y="11746"/>
                    <a:pt x="271" y="11781"/>
                    <a:pt x="266" y="11825"/>
                  </a:cubicBezTo>
                  <a:lnTo>
                    <a:pt x="242" y="12168"/>
                  </a:lnTo>
                  <a:cubicBezTo>
                    <a:pt x="239" y="12216"/>
                    <a:pt x="274" y="12256"/>
                    <a:pt x="322" y="12261"/>
                  </a:cubicBezTo>
                  <a:lnTo>
                    <a:pt x="328" y="12261"/>
                  </a:lnTo>
                  <a:cubicBezTo>
                    <a:pt x="373" y="12261"/>
                    <a:pt x="410" y="12225"/>
                    <a:pt x="413" y="12181"/>
                  </a:cubicBezTo>
                  <a:lnTo>
                    <a:pt x="437" y="11838"/>
                  </a:lnTo>
                  <a:cubicBezTo>
                    <a:pt x="442" y="11791"/>
                    <a:pt x="405" y="11750"/>
                    <a:pt x="359" y="11747"/>
                  </a:cubicBezTo>
                  <a:cubicBezTo>
                    <a:pt x="357" y="11746"/>
                    <a:pt x="355" y="11746"/>
                    <a:pt x="353" y="11746"/>
                  </a:cubicBezTo>
                  <a:close/>
                  <a:moveTo>
                    <a:pt x="3917" y="12475"/>
                  </a:moveTo>
                  <a:cubicBezTo>
                    <a:pt x="3871" y="12475"/>
                    <a:pt x="3832" y="12514"/>
                    <a:pt x="3832" y="12562"/>
                  </a:cubicBezTo>
                  <a:cubicBezTo>
                    <a:pt x="3832" y="12677"/>
                    <a:pt x="3837" y="12795"/>
                    <a:pt x="3846" y="12912"/>
                  </a:cubicBezTo>
                  <a:cubicBezTo>
                    <a:pt x="3851" y="12957"/>
                    <a:pt x="3888" y="12991"/>
                    <a:pt x="3933" y="12991"/>
                  </a:cubicBezTo>
                  <a:lnTo>
                    <a:pt x="3939" y="12991"/>
                  </a:lnTo>
                  <a:cubicBezTo>
                    <a:pt x="3987" y="12986"/>
                    <a:pt x="4023" y="12944"/>
                    <a:pt x="4018" y="12898"/>
                  </a:cubicBezTo>
                  <a:cubicBezTo>
                    <a:pt x="4008" y="12786"/>
                    <a:pt x="4003" y="12672"/>
                    <a:pt x="4003" y="12562"/>
                  </a:cubicBezTo>
                  <a:cubicBezTo>
                    <a:pt x="4003" y="12514"/>
                    <a:pt x="3965" y="12475"/>
                    <a:pt x="3917" y="12475"/>
                  </a:cubicBezTo>
                  <a:close/>
                  <a:moveTo>
                    <a:pt x="292" y="12603"/>
                  </a:moveTo>
                  <a:cubicBezTo>
                    <a:pt x="248" y="12603"/>
                    <a:pt x="210" y="12637"/>
                    <a:pt x="207" y="12682"/>
                  </a:cubicBezTo>
                  <a:lnTo>
                    <a:pt x="183" y="13026"/>
                  </a:lnTo>
                  <a:cubicBezTo>
                    <a:pt x="179" y="13073"/>
                    <a:pt x="215" y="13114"/>
                    <a:pt x="263" y="13117"/>
                  </a:cubicBezTo>
                  <a:lnTo>
                    <a:pt x="268" y="13117"/>
                  </a:lnTo>
                  <a:cubicBezTo>
                    <a:pt x="312" y="13117"/>
                    <a:pt x="351" y="13082"/>
                    <a:pt x="354" y="13037"/>
                  </a:cubicBezTo>
                  <a:lnTo>
                    <a:pt x="378" y="12695"/>
                  </a:lnTo>
                  <a:cubicBezTo>
                    <a:pt x="381" y="12647"/>
                    <a:pt x="344" y="12605"/>
                    <a:pt x="298" y="12603"/>
                  </a:cubicBezTo>
                  <a:cubicBezTo>
                    <a:pt x="296" y="12603"/>
                    <a:pt x="294" y="12603"/>
                    <a:pt x="292" y="12603"/>
                  </a:cubicBezTo>
                  <a:close/>
                  <a:moveTo>
                    <a:pt x="4006" y="13329"/>
                  </a:moveTo>
                  <a:cubicBezTo>
                    <a:pt x="4001" y="13329"/>
                    <a:pt x="3995" y="13329"/>
                    <a:pt x="3989" y="13330"/>
                  </a:cubicBezTo>
                  <a:cubicBezTo>
                    <a:pt x="3943" y="13340"/>
                    <a:pt x="3912" y="13385"/>
                    <a:pt x="3922" y="13431"/>
                  </a:cubicBezTo>
                  <a:cubicBezTo>
                    <a:pt x="3944" y="13545"/>
                    <a:pt x="3971" y="13659"/>
                    <a:pt x="4003" y="13772"/>
                  </a:cubicBezTo>
                  <a:cubicBezTo>
                    <a:pt x="4015" y="13809"/>
                    <a:pt x="4050" y="13835"/>
                    <a:pt x="4087" y="13835"/>
                  </a:cubicBezTo>
                  <a:cubicBezTo>
                    <a:pt x="4095" y="13835"/>
                    <a:pt x="4103" y="13833"/>
                    <a:pt x="4111" y="13832"/>
                  </a:cubicBezTo>
                  <a:cubicBezTo>
                    <a:pt x="4156" y="13819"/>
                    <a:pt x="4183" y="13771"/>
                    <a:pt x="4170" y="13726"/>
                  </a:cubicBezTo>
                  <a:cubicBezTo>
                    <a:pt x="4138" y="13617"/>
                    <a:pt x="4112" y="13506"/>
                    <a:pt x="4090" y="13398"/>
                  </a:cubicBezTo>
                  <a:cubicBezTo>
                    <a:pt x="4081" y="13357"/>
                    <a:pt x="4046" y="13329"/>
                    <a:pt x="4006" y="13329"/>
                  </a:cubicBezTo>
                  <a:close/>
                  <a:moveTo>
                    <a:pt x="234" y="13460"/>
                  </a:moveTo>
                  <a:cubicBezTo>
                    <a:pt x="190" y="13460"/>
                    <a:pt x="152" y="13494"/>
                    <a:pt x="149" y="13540"/>
                  </a:cubicBezTo>
                  <a:cubicBezTo>
                    <a:pt x="141" y="13655"/>
                    <a:pt x="135" y="13769"/>
                    <a:pt x="128" y="13883"/>
                  </a:cubicBezTo>
                  <a:cubicBezTo>
                    <a:pt x="125" y="13931"/>
                    <a:pt x="160" y="13971"/>
                    <a:pt x="208" y="13974"/>
                  </a:cubicBezTo>
                  <a:lnTo>
                    <a:pt x="213" y="13974"/>
                  </a:lnTo>
                  <a:cubicBezTo>
                    <a:pt x="260" y="13974"/>
                    <a:pt x="296" y="13939"/>
                    <a:pt x="300" y="13894"/>
                  </a:cubicBezTo>
                  <a:cubicBezTo>
                    <a:pt x="306" y="13779"/>
                    <a:pt x="312" y="13665"/>
                    <a:pt x="320" y="13551"/>
                  </a:cubicBezTo>
                  <a:cubicBezTo>
                    <a:pt x="324" y="13503"/>
                    <a:pt x="287" y="13463"/>
                    <a:pt x="240" y="13460"/>
                  </a:cubicBezTo>
                  <a:cubicBezTo>
                    <a:pt x="238" y="13460"/>
                    <a:pt x="236" y="13460"/>
                    <a:pt x="234" y="13460"/>
                  </a:cubicBezTo>
                  <a:close/>
                  <a:moveTo>
                    <a:pt x="4255" y="14150"/>
                  </a:moveTo>
                  <a:cubicBezTo>
                    <a:pt x="4244" y="14150"/>
                    <a:pt x="4232" y="14152"/>
                    <a:pt x="4221" y="14157"/>
                  </a:cubicBezTo>
                  <a:cubicBezTo>
                    <a:pt x="4178" y="14174"/>
                    <a:pt x="4157" y="14224"/>
                    <a:pt x="4175" y="14267"/>
                  </a:cubicBezTo>
                  <a:cubicBezTo>
                    <a:pt x="4218" y="14374"/>
                    <a:pt x="4266" y="14483"/>
                    <a:pt x="4317" y="14587"/>
                  </a:cubicBezTo>
                  <a:cubicBezTo>
                    <a:pt x="4332" y="14618"/>
                    <a:pt x="4364" y="14635"/>
                    <a:pt x="4394" y="14635"/>
                  </a:cubicBezTo>
                  <a:cubicBezTo>
                    <a:pt x="4407" y="14635"/>
                    <a:pt x="4420" y="14632"/>
                    <a:pt x="4433" y="14626"/>
                  </a:cubicBezTo>
                  <a:cubicBezTo>
                    <a:pt x="4474" y="14605"/>
                    <a:pt x="4492" y="14554"/>
                    <a:pt x="4471" y="14511"/>
                  </a:cubicBezTo>
                  <a:cubicBezTo>
                    <a:pt x="4421" y="14410"/>
                    <a:pt x="4375" y="14307"/>
                    <a:pt x="4333" y="14203"/>
                  </a:cubicBezTo>
                  <a:cubicBezTo>
                    <a:pt x="4320" y="14170"/>
                    <a:pt x="4289" y="14150"/>
                    <a:pt x="4255" y="14150"/>
                  </a:cubicBezTo>
                  <a:close/>
                  <a:moveTo>
                    <a:pt x="186" y="14317"/>
                  </a:moveTo>
                  <a:cubicBezTo>
                    <a:pt x="139" y="14317"/>
                    <a:pt x="101" y="14351"/>
                    <a:pt x="98" y="14398"/>
                  </a:cubicBezTo>
                  <a:cubicBezTo>
                    <a:pt x="91" y="14514"/>
                    <a:pt x="85" y="14627"/>
                    <a:pt x="80" y="14743"/>
                  </a:cubicBezTo>
                  <a:cubicBezTo>
                    <a:pt x="77" y="14789"/>
                    <a:pt x="114" y="14829"/>
                    <a:pt x="162" y="14832"/>
                  </a:cubicBezTo>
                  <a:lnTo>
                    <a:pt x="167" y="14832"/>
                  </a:lnTo>
                  <a:cubicBezTo>
                    <a:pt x="211" y="14832"/>
                    <a:pt x="250" y="14797"/>
                    <a:pt x="252" y="14751"/>
                  </a:cubicBezTo>
                  <a:cubicBezTo>
                    <a:pt x="258" y="14637"/>
                    <a:pt x="263" y="14522"/>
                    <a:pt x="269" y="14408"/>
                  </a:cubicBezTo>
                  <a:cubicBezTo>
                    <a:pt x="272" y="14360"/>
                    <a:pt x="235" y="14320"/>
                    <a:pt x="189" y="14317"/>
                  </a:cubicBezTo>
                  <a:cubicBezTo>
                    <a:pt x="188" y="14317"/>
                    <a:pt x="187" y="14317"/>
                    <a:pt x="186" y="14317"/>
                  </a:cubicBezTo>
                  <a:close/>
                  <a:moveTo>
                    <a:pt x="4647" y="14913"/>
                  </a:moveTo>
                  <a:cubicBezTo>
                    <a:pt x="4631" y="14913"/>
                    <a:pt x="4615" y="14918"/>
                    <a:pt x="4601" y="14927"/>
                  </a:cubicBezTo>
                  <a:cubicBezTo>
                    <a:pt x="4561" y="14951"/>
                    <a:pt x="4549" y="15005"/>
                    <a:pt x="4575" y="15045"/>
                  </a:cubicBezTo>
                  <a:cubicBezTo>
                    <a:pt x="4638" y="15143"/>
                    <a:pt x="4703" y="15239"/>
                    <a:pt x="4772" y="15334"/>
                  </a:cubicBezTo>
                  <a:cubicBezTo>
                    <a:pt x="4790" y="15356"/>
                    <a:pt x="4815" y="15367"/>
                    <a:pt x="4841" y="15367"/>
                  </a:cubicBezTo>
                  <a:cubicBezTo>
                    <a:pt x="4859" y="15367"/>
                    <a:pt x="4878" y="15362"/>
                    <a:pt x="4892" y="15351"/>
                  </a:cubicBezTo>
                  <a:cubicBezTo>
                    <a:pt x="4931" y="15322"/>
                    <a:pt x="4939" y="15270"/>
                    <a:pt x="4910" y="15231"/>
                  </a:cubicBezTo>
                  <a:cubicBezTo>
                    <a:pt x="4844" y="15141"/>
                    <a:pt x="4780" y="15047"/>
                    <a:pt x="4719" y="14952"/>
                  </a:cubicBezTo>
                  <a:cubicBezTo>
                    <a:pt x="4703" y="14927"/>
                    <a:pt x="4675" y="14913"/>
                    <a:pt x="4647" y="14913"/>
                  </a:cubicBezTo>
                  <a:close/>
                  <a:moveTo>
                    <a:pt x="146" y="15175"/>
                  </a:moveTo>
                  <a:cubicBezTo>
                    <a:pt x="101" y="15175"/>
                    <a:pt x="58" y="15210"/>
                    <a:pt x="56" y="15257"/>
                  </a:cubicBezTo>
                  <a:cubicBezTo>
                    <a:pt x="51" y="15372"/>
                    <a:pt x="47" y="15487"/>
                    <a:pt x="42" y="15601"/>
                  </a:cubicBezTo>
                  <a:cubicBezTo>
                    <a:pt x="40" y="15649"/>
                    <a:pt x="77" y="15689"/>
                    <a:pt x="123" y="15691"/>
                  </a:cubicBezTo>
                  <a:lnTo>
                    <a:pt x="128" y="15691"/>
                  </a:lnTo>
                  <a:cubicBezTo>
                    <a:pt x="173" y="15691"/>
                    <a:pt x="211" y="15654"/>
                    <a:pt x="213" y="15607"/>
                  </a:cubicBezTo>
                  <a:cubicBezTo>
                    <a:pt x="218" y="15494"/>
                    <a:pt x="223" y="15378"/>
                    <a:pt x="227" y="15265"/>
                  </a:cubicBezTo>
                  <a:cubicBezTo>
                    <a:pt x="229" y="15218"/>
                    <a:pt x="192" y="15177"/>
                    <a:pt x="146" y="15175"/>
                  </a:cubicBezTo>
                  <a:close/>
                  <a:moveTo>
                    <a:pt x="5170" y="15593"/>
                  </a:moveTo>
                  <a:cubicBezTo>
                    <a:pt x="5149" y="15593"/>
                    <a:pt x="5128" y="15600"/>
                    <a:pt x="5112" y="15615"/>
                  </a:cubicBezTo>
                  <a:cubicBezTo>
                    <a:pt x="5078" y="15647"/>
                    <a:pt x="5075" y="15702"/>
                    <a:pt x="5107" y="15737"/>
                  </a:cubicBezTo>
                  <a:cubicBezTo>
                    <a:pt x="5187" y="15822"/>
                    <a:pt x="5270" y="15905"/>
                    <a:pt x="5355" y="15984"/>
                  </a:cubicBezTo>
                  <a:cubicBezTo>
                    <a:pt x="5371" y="16000"/>
                    <a:pt x="5393" y="16008"/>
                    <a:pt x="5414" y="16008"/>
                  </a:cubicBezTo>
                  <a:cubicBezTo>
                    <a:pt x="5437" y="16008"/>
                    <a:pt x="5459" y="15998"/>
                    <a:pt x="5477" y="15979"/>
                  </a:cubicBezTo>
                  <a:cubicBezTo>
                    <a:pt x="5509" y="15945"/>
                    <a:pt x="5507" y="15891"/>
                    <a:pt x="5472" y="15859"/>
                  </a:cubicBezTo>
                  <a:cubicBezTo>
                    <a:pt x="5390" y="15782"/>
                    <a:pt x="5310" y="15702"/>
                    <a:pt x="5233" y="15620"/>
                  </a:cubicBezTo>
                  <a:cubicBezTo>
                    <a:pt x="5216" y="15602"/>
                    <a:pt x="5194" y="15593"/>
                    <a:pt x="5170" y="15593"/>
                  </a:cubicBezTo>
                  <a:close/>
                  <a:moveTo>
                    <a:pt x="5812" y="16162"/>
                  </a:moveTo>
                  <a:cubicBezTo>
                    <a:pt x="5785" y="16162"/>
                    <a:pt x="5759" y="16175"/>
                    <a:pt x="5742" y="16198"/>
                  </a:cubicBezTo>
                  <a:cubicBezTo>
                    <a:pt x="5714" y="16237"/>
                    <a:pt x="5722" y="16290"/>
                    <a:pt x="5760" y="16318"/>
                  </a:cubicBezTo>
                  <a:cubicBezTo>
                    <a:pt x="5855" y="16387"/>
                    <a:pt x="5954" y="16453"/>
                    <a:pt x="6052" y="16512"/>
                  </a:cubicBezTo>
                  <a:cubicBezTo>
                    <a:pt x="6066" y="16522"/>
                    <a:pt x="6082" y="16525"/>
                    <a:pt x="6096" y="16525"/>
                  </a:cubicBezTo>
                  <a:cubicBezTo>
                    <a:pt x="6125" y="16525"/>
                    <a:pt x="6154" y="16511"/>
                    <a:pt x="6170" y="16483"/>
                  </a:cubicBezTo>
                  <a:cubicBezTo>
                    <a:pt x="6196" y="16443"/>
                    <a:pt x="6183" y="16390"/>
                    <a:pt x="6141" y="16366"/>
                  </a:cubicBezTo>
                  <a:cubicBezTo>
                    <a:pt x="6047" y="16307"/>
                    <a:pt x="5952" y="16245"/>
                    <a:pt x="5863" y="16179"/>
                  </a:cubicBezTo>
                  <a:cubicBezTo>
                    <a:pt x="5847" y="16168"/>
                    <a:pt x="5830" y="16162"/>
                    <a:pt x="5812" y="16162"/>
                  </a:cubicBezTo>
                  <a:close/>
                  <a:moveTo>
                    <a:pt x="109" y="16033"/>
                  </a:moveTo>
                  <a:cubicBezTo>
                    <a:pt x="61" y="16033"/>
                    <a:pt x="26" y="16071"/>
                    <a:pt x="24" y="16117"/>
                  </a:cubicBezTo>
                  <a:cubicBezTo>
                    <a:pt x="19" y="16232"/>
                    <a:pt x="18" y="16347"/>
                    <a:pt x="15" y="16461"/>
                  </a:cubicBezTo>
                  <a:cubicBezTo>
                    <a:pt x="13" y="16509"/>
                    <a:pt x="51" y="16547"/>
                    <a:pt x="98" y="16549"/>
                  </a:cubicBezTo>
                  <a:lnTo>
                    <a:pt x="101" y="16549"/>
                  </a:lnTo>
                  <a:cubicBezTo>
                    <a:pt x="147" y="16549"/>
                    <a:pt x="184" y="16512"/>
                    <a:pt x="186" y="16466"/>
                  </a:cubicBezTo>
                  <a:cubicBezTo>
                    <a:pt x="189" y="16350"/>
                    <a:pt x="192" y="16237"/>
                    <a:pt x="195" y="16123"/>
                  </a:cubicBezTo>
                  <a:cubicBezTo>
                    <a:pt x="197" y="16075"/>
                    <a:pt x="160" y="16035"/>
                    <a:pt x="112" y="16033"/>
                  </a:cubicBezTo>
                  <a:cubicBezTo>
                    <a:pt x="111" y="16033"/>
                    <a:pt x="110" y="16033"/>
                    <a:pt x="109" y="16033"/>
                  </a:cubicBezTo>
                  <a:close/>
                  <a:moveTo>
                    <a:pt x="6551" y="16594"/>
                  </a:moveTo>
                  <a:cubicBezTo>
                    <a:pt x="6519" y="16594"/>
                    <a:pt x="6488" y="16613"/>
                    <a:pt x="6474" y="16645"/>
                  </a:cubicBezTo>
                  <a:cubicBezTo>
                    <a:pt x="6453" y="16688"/>
                    <a:pt x="6474" y="16738"/>
                    <a:pt x="6518" y="16757"/>
                  </a:cubicBezTo>
                  <a:cubicBezTo>
                    <a:pt x="6550" y="16773"/>
                    <a:pt x="6583" y="16788"/>
                    <a:pt x="6617" y="16800"/>
                  </a:cubicBezTo>
                  <a:cubicBezTo>
                    <a:pt x="6690" y="16831"/>
                    <a:pt x="6764" y="16861"/>
                    <a:pt x="6839" y="16890"/>
                  </a:cubicBezTo>
                  <a:cubicBezTo>
                    <a:pt x="6851" y="16893"/>
                    <a:pt x="6860" y="16895"/>
                    <a:pt x="6870" y="16895"/>
                  </a:cubicBezTo>
                  <a:cubicBezTo>
                    <a:pt x="6905" y="16895"/>
                    <a:pt x="6937" y="16874"/>
                    <a:pt x="6950" y="16840"/>
                  </a:cubicBezTo>
                  <a:cubicBezTo>
                    <a:pt x="6967" y="16796"/>
                    <a:pt x="6945" y="16746"/>
                    <a:pt x="6900" y="16728"/>
                  </a:cubicBezTo>
                  <a:cubicBezTo>
                    <a:pt x="6827" y="16701"/>
                    <a:pt x="6755" y="16672"/>
                    <a:pt x="6682" y="16642"/>
                  </a:cubicBezTo>
                  <a:cubicBezTo>
                    <a:pt x="6650" y="16629"/>
                    <a:pt x="6618" y="16615"/>
                    <a:pt x="6586" y="16602"/>
                  </a:cubicBezTo>
                  <a:cubicBezTo>
                    <a:pt x="6575" y="16596"/>
                    <a:pt x="6563" y="16594"/>
                    <a:pt x="6551" y="16594"/>
                  </a:cubicBezTo>
                  <a:close/>
                  <a:moveTo>
                    <a:pt x="7353" y="16906"/>
                  </a:moveTo>
                  <a:cubicBezTo>
                    <a:pt x="7319" y="16906"/>
                    <a:pt x="7286" y="16927"/>
                    <a:pt x="7272" y="16961"/>
                  </a:cubicBezTo>
                  <a:cubicBezTo>
                    <a:pt x="7256" y="17005"/>
                    <a:pt x="7277" y="17055"/>
                    <a:pt x="7320" y="17073"/>
                  </a:cubicBezTo>
                  <a:cubicBezTo>
                    <a:pt x="7440" y="17119"/>
                    <a:pt x="7541" y="17164"/>
                    <a:pt x="7630" y="17207"/>
                  </a:cubicBezTo>
                  <a:cubicBezTo>
                    <a:pt x="7642" y="17214"/>
                    <a:pt x="7654" y="17217"/>
                    <a:pt x="7667" y="17217"/>
                  </a:cubicBezTo>
                  <a:cubicBezTo>
                    <a:pt x="7699" y="17217"/>
                    <a:pt x="7730" y="17199"/>
                    <a:pt x="7744" y="17167"/>
                  </a:cubicBezTo>
                  <a:cubicBezTo>
                    <a:pt x="7765" y="17125"/>
                    <a:pt x="7747" y="17074"/>
                    <a:pt x="7704" y="17053"/>
                  </a:cubicBezTo>
                  <a:cubicBezTo>
                    <a:pt x="7611" y="17007"/>
                    <a:pt x="7507" y="16962"/>
                    <a:pt x="7384" y="16912"/>
                  </a:cubicBezTo>
                  <a:cubicBezTo>
                    <a:pt x="7374" y="16908"/>
                    <a:pt x="7363" y="16906"/>
                    <a:pt x="7353" y="16906"/>
                  </a:cubicBezTo>
                  <a:close/>
                  <a:moveTo>
                    <a:pt x="90" y="16893"/>
                  </a:moveTo>
                  <a:cubicBezTo>
                    <a:pt x="43" y="16893"/>
                    <a:pt x="5" y="16930"/>
                    <a:pt x="5" y="16978"/>
                  </a:cubicBezTo>
                  <a:cubicBezTo>
                    <a:pt x="3" y="17092"/>
                    <a:pt x="2" y="17207"/>
                    <a:pt x="0" y="17322"/>
                  </a:cubicBezTo>
                  <a:cubicBezTo>
                    <a:pt x="0" y="17369"/>
                    <a:pt x="39" y="17407"/>
                    <a:pt x="87" y="17409"/>
                  </a:cubicBezTo>
                  <a:cubicBezTo>
                    <a:pt x="133" y="17409"/>
                    <a:pt x="171" y="17370"/>
                    <a:pt x="173" y="17322"/>
                  </a:cubicBezTo>
                  <a:cubicBezTo>
                    <a:pt x="173" y="17209"/>
                    <a:pt x="175" y="17093"/>
                    <a:pt x="176" y="16980"/>
                  </a:cubicBezTo>
                  <a:cubicBezTo>
                    <a:pt x="176" y="16932"/>
                    <a:pt x="139" y="16893"/>
                    <a:pt x="91" y="16893"/>
                  </a:cubicBezTo>
                  <a:close/>
                  <a:moveTo>
                    <a:pt x="8104" y="17315"/>
                  </a:moveTo>
                  <a:cubicBezTo>
                    <a:pt x="8079" y="17315"/>
                    <a:pt x="8055" y="17326"/>
                    <a:pt x="8039" y="17346"/>
                  </a:cubicBezTo>
                  <a:cubicBezTo>
                    <a:pt x="8008" y="17383"/>
                    <a:pt x="8013" y="17438"/>
                    <a:pt x="8050" y="17468"/>
                  </a:cubicBezTo>
                  <a:cubicBezTo>
                    <a:pt x="8138" y="17540"/>
                    <a:pt x="8212" y="17615"/>
                    <a:pt x="8273" y="17699"/>
                  </a:cubicBezTo>
                  <a:cubicBezTo>
                    <a:pt x="8289" y="17723"/>
                    <a:pt x="8316" y="17734"/>
                    <a:pt x="8341" y="17734"/>
                  </a:cubicBezTo>
                  <a:cubicBezTo>
                    <a:pt x="8359" y="17734"/>
                    <a:pt x="8377" y="17729"/>
                    <a:pt x="8393" y="17718"/>
                  </a:cubicBezTo>
                  <a:cubicBezTo>
                    <a:pt x="8431" y="17689"/>
                    <a:pt x="8439" y="17636"/>
                    <a:pt x="8410" y="17598"/>
                  </a:cubicBezTo>
                  <a:cubicBezTo>
                    <a:pt x="8341" y="17503"/>
                    <a:pt x="8257" y="17415"/>
                    <a:pt x="8159" y="17335"/>
                  </a:cubicBezTo>
                  <a:cubicBezTo>
                    <a:pt x="8143" y="17322"/>
                    <a:pt x="8123" y="17315"/>
                    <a:pt x="8104" y="17315"/>
                  </a:cubicBezTo>
                  <a:close/>
                  <a:moveTo>
                    <a:pt x="85" y="17752"/>
                  </a:moveTo>
                  <a:cubicBezTo>
                    <a:pt x="39" y="17752"/>
                    <a:pt x="0" y="17790"/>
                    <a:pt x="0" y="17838"/>
                  </a:cubicBezTo>
                  <a:cubicBezTo>
                    <a:pt x="0" y="17953"/>
                    <a:pt x="0" y="18067"/>
                    <a:pt x="2" y="18182"/>
                  </a:cubicBezTo>
                  <a:cubicBezTo>
                    <a:pt x="3" y="18229"/>
                    <a:pt x="42" y="18267"/>
                    <a:pt x="88" y="18267"/>
                  </a:cubicBezTo>
                  <a:lnTo>
                    <a:pt x="90" y="18267"/>
                  </a:lnTo>
                  <a:cubicBezTo>
                    <a:pt x="136" y="18267"/>
                    <a:pt x="175" y="18227"/>
                    <a:pt x="175" y="18181"/>
                  </a:cubicBezTo>
                  <a:cubicBezTo>
                    <a:pt x="173" y="18065"/>
                    <a:pt x="171" y="17952"/>
                    <a:pt x="171" y="17838"/>
                  </a:cubicBezTo>
                  <a:cubicBezTo>
                    <a:pt x="171" y="17790"/>
                    <a:pt x="133" y="17752"/>
                    <a:pt x="85" y="17752"/>
                  </a:cubicBezTo>
                  <a:close/>
                  <a:moveTo>
                    <a:pt x="8549" y="18030"/>
                  </a:moveTo>
                  <a:cubicBezTo>
                    <a:pt x="8544" y="18030"/>
                    <a:pt x="8538" y="18031"/>
                    <a:pt x="8532" y="18032"/>
                  </a:cubicBezTo>
                  <a:cubicBezTo>
                    <a:pt x="8486" y="18041"/>
                    <a:pt x="8455" y="18086"/>
                    <a:pt x="8463" y="18133"/>
                  </a:cubicBezTo>
                  <a:cubicBezTo>
                    <a:pt x="8478" y="18206"/>
                    <a:pt x="8486" y="18283"/>
                    <a:pt x="8486" y="18363"/>
                  </a:cubicBezTo>
                  <a:cubicBezTo>
                    <a:pt x="8486" y="18392"/>
                    <a:pt x="8484" y="18423"/>
                    <a:pt x="8482" y="18453"/>
                  </a:cubicBezTo>
                  <a:cubicBezTo>
                    <a:pt x="8479" y="18499"/>
                    <a:pt x="8514" y="18541"/>
                    <a:pt x="8562" y="18544"/>
                  </a:cubicBezTo>
                  <a:lnTo>
                    <a:pt x="8569" y="18544"/>
                  </a:lnTo>
                  <a:cubicBezTo>
                    <a:pt x="8612" y="18544"/>
                    <a:pt x="8651" y="18509"/>
                    <a:pt x="8654" y="18464"/>
                  </a:cubicBezTo>
                  <a:cubicBezTo>
                    <a:pt x="8655" y="18431"/>
                    <a:pt x="8657" y="18397"/>
                    <a:pt x="8657" y="18363"/>
                  </a:cubicBezTo>
                  <a:cubicBezTo>
                    <a:pt x="8657" y="18274"/>
                    <a:pt x="8649" y="18184"/>
                    <a:pt x="8633" y="18099"/>
                  </a:cubicBezTo>
                  <a:cubicBezTo>
                    <a:pt x="8624" y="18058"/>
                    <a:pt x="8589" y="18030"/>
                    <a:pt x="8549" y="18030"/>
                  </a:cubicBezTo>
                  <a:close/>
                  <a:moveTo>
                    <a:pt x="100" y="18611"/>
                  </a:moveTo>
                  <a:cubicBezTo>
                    <a:pt x="98" y="18611"/>
                    <a:pt x="96" y="18611"/>
                    <a:pt x="95" y="18612"/>
                  </a:cubicBezTo>
                  <a:cubicBezTo>
                    <a:pt x="48" y="18612"/>
                    <a:pt x="10" y="18652"/>
                    <a:pt x="11" y="18700"/>
                  </a:cubicBezTo>
                  <a:cubicBezTo>
                    <a:pt x="15" y="18813"/>
                    <a:pt x="18" y="18929"/>
                    <a:pt x="21" y="19044"/>
                  </a:cubicBezTo>
                  <a:cubicBezTo>
                    <a:pt x="23" y="19090"/>
                    <a:pt x="61" y="19126"/>
                    <a:pt x="107" y="19126"/>
                  </a:cubicBezTo>
                  <a:lnTo>
                    <a:pt x="111" y="19126"/>
                  </a:lnTo>
                  <a:cubicBezTo>
                    <a:pt x="157" y="19124"/>
                    <a:pt x="195" y="19086"/>
                    <a:pt x="194" y="19037"/>
                  </a:cubicBezTo>
                  <a:cubicBezTo>
                    <a:pt x="189" y="18924"/>
                    <a:pt x="186" y="18808"/>
                    <a:pt x="183" y="18695"/>
                  </a:cubicBezTo>
                  <a:cubicBezTo>
                    <a:pt x="183" y="18649"/>
                    <a:pt x="146" y="18611"/>
                    <a:pt x="100" y="18611"/>
                  </a:cubicBezTo>
                  <a:close/>
                  <a:moveTo>
                    <a:pt x="8449" y="18872"/>
                  </a:moveTo>
                  <a:cubicBezTo>
                    <a:pt x="8415" y="18872"/>
                    <a:pt x="8384" y="18893"/>
                    <a:pt x="8370" y="18925"/>
                  </a:cubicBezTo>
                  <a:cubicBezTo>
                    <a:pt x="8335" y="19013"/>
                    <a:pt x="8292" y="19098"/>
                    <a:pt x="8242" y="19178"/>
                  </a:cubicBezTo>
                  <a:cubicBezTo>
                    <a:pt x="8234" y="19190"/>
                    <a:pt x="8226" y="19202"/>
                    <a:pt x="8218" y="19215"/>
                  </a:cubicBezTo>
                  <a:cubicBezTo>
                    <a:pt x="8193" y="19255"/>
                    <a:pt x="8204" y="19308"/>
                    <a:pt x="8244" y="19334"/>
                  </a:cubicBezTo>
                  <a:cubicBezTo>
                    <a:pt x="8258" y="19343"/>
                    <a:pt x="8274" y="19348"/>
                    <a:pt x="8290" y="19348"/>
                  </a:cubicBezTo>
                  <a:cubicBezTo>
                    <a:pt x="8319" y="19348"/>
                    <a:pt x="8346" y="19334"/>
                    <a:pt x="8362" y="19308"/>
                  </a:cubicBezTo>
                  <a:cubicBezTo>
                    <a:pt x="8372" y="19295"/>
                    <a:pt x="8380" y="19282"/>
                    <a:pt x="8388" y="19268"/>
                  </a:cubicBezTo>
                  <a:cubicBezTo>
                    <a:pt x="8442" y="19180"/>
                    <a:pt x="8490" y="19087"/>
                    <a:pt x="8529" y="18989"/>
                  </a:cubicBezTo>
                  <a:cubicBezTo>
                    <a:pt x="8548" y="18946"/>
                    <a:pt x="8526" y="18897"/>
                    <a:pt x="8482" y="18879"/>
                  </a:cubicBezTo>
                  <a:cubicBezTo>
                    <a:pt x="8471" y="18874"/>
                    <a:pt x="8460" y="18872"/>
                    <a:pt x="8449" y="18872"/>
                  </a:cubicBezTo>
                  <a:close/>
                  <a:moveTo>
                    <a:pt x="7963" y="19573"/>
                  </a:moveTo>
                  <a:cubicBezTo>
                    <a:pt x="7941" y="19573"/>
                    <a:pt x="7919" y="19581"/>
                    <a:pt x="7903" y="19596"/>
                  </a:cubicBezTo>
                  <a:cubicBezTo>
                    <a:pt x="7827" y="19672"/>
                    <a:pt x="7746" y="19745"/>
                    <a:pt x="7653" y="19821"/>
                  </a:cubicBezTo>
                  <a:cubicBezTo>
                    <a:pt x="7616" y="19849"/>
                    <a:pt x="7610" y="19904"/>
                    <a:pt x="7640" y="19941"/>
                  </a:cubicBezTo>
                  <a:cubicBezTo>
                    <a:pt x="7656" y="19961"/>
                    <a:pt x="7682" y="19973"/>
                    <a:pt x="7706" y="19973"/>
                  </a:cubicBezTo>
                  <a:cubicBezTo>
                    <a:pt x="7725" y="19973"/>
                    <a:pt x="7744" y="19966"/>
                    <a:pt x="7760" y="19953"/>
                  </a:cubicBezTo>
                  <a:cubicBezTo>
                    <a:pt x="7858" y="19875"/>
                    <a:pt x="7944" y="19798"/>
                    <a:pt x="8024" y="19720"/>
                  </a:cubicBezTo>
                  <a:cubicBezTo>
                    <a:pt x="8058" y="19686"/>
                    <a:pt x="8058" y="19632"/>
                    <a:pt x="8024" y="19598"/>
                  </a:cubicBezTo>
                  <a:cubicBezTo>
                    <a:pt x="8007" y="19581"/>
                    <a:pt x="7985" y="19573"/>
                    <a:pt x="7963" y="19573"/>
                  </a:cubicBezTo>
                  <a:close/>
                  <a:moveTo>
                    <a:pt x="135" y="19469"/>
                  </a:moveTo>
                  <a:cubicBezTo>
                    <a:pt x="132" y="19469"/>
                    <a:pt x="129" y="19470"/>
                    <a:pt x="127" y="19470"/>
                  </a:cubicBezTo>
                  <a:cubicBezTo>
                    <a:pt x="79" y="19473"/>
                    <a:pt x="43" y="19515"/>
                    <a:pt x="47" y="19561"/>
                  </a:cubicBezTo>
                  <a:cubicBezTo>
                    <a:pt x="56" y="19686"/>
                    <a:pt x="67" y="19800"/>
                    <a:pt x="82" y="19909"/>
                  </a:cubicBezTo>
                  <a:cubicBezTo>
                    <a:pt x="87" y="19952"/>
                    <a:pt x="123" y="19984"/>
                    <a:pt x="167" y="19984"/>
                  </a:cubicBezTo>
                  <a:cubicBezTo>
                    <a:pt x="170" y="19984"/>
                    <a:pt x="173" y="19984"/>
                    <a:pt x="178" y="19982"/>
                  </a:cubicBezTo>
                  <a:cubicBezTo>
                    <a:pt x="224" y="19976"/>
                    <a:pt x="258" y="19933"/>
                    <a:pt x="252" y="19886"/>
                  </a:cubicBezTo>
                  <a:cubicBezTo>
                    <a:pt x="239" y="19780"/>
                    <a:pt x="227" y="19670"/>
                    <a:pt x="218" y="19548"/>
                  </a:cubicBezTo>
                  <a:cubicBezTo>
                    <a:pt x="215" y="19505"/>
                    <a:pt x="176" y="19469"/>
                    <a:pt x="135" y="19469"/>
                  </a:cubicBezTo>
                  <a:close/>
                  <a:moveTo>
                    <a:pt x="7290" y="20104"/>
                  </a:moveTo>
                  <a:cubicBezTo>
                    <a:pt x="7274" y="20104"/>
                    <a:pt x="7257" y="20109"/>
                    <a:pt x="7243" y="20118"/>
                  </a:cubicBezTo>
                  <a:lnTo>
                    <a:pt x="7214" y="20138"/>
                  </a:lnTo>
                  <a:cubicBezTo>
                    <a:pt x="7129" y="20194"/>
                    <a:pt x="7043" y="20248"/>
                    <a:pt x="6955" y="20303"/>
                  </a:cubicBezTo>
                  <a:cubicBezTo>
                    <a:pt x="6915" y="20328"/>
                    <a:pt x="6902" y="20381"/>
                    <a:pt x="6927" y="20421"/>
                  </a:cubicBezTo>
                  <a:cubicBezTo>
                    <a:pt x="6943" y="20447"/>
                    <a:pt x="6972" y="20461"/>
                    <a:pt x="7001" y="20461"/>
                  </a:cubicBezTo>
                  <a:cubicBezTo>
                    <a:pt x="7016" y="20461"/>
                    <a:pt x="7032" y="20458"/>
                    <a:pt x="7046" y="20448"/>
                  </a:cubicBezTo>
                  <a:cubicBezTo>
                    <a:pt x="7134" y="20394"/>
                    <a:pt x="7222" y="20338"/>
                    <a:pt x="7309" y="20280"/>
                  </a:cubicBezTo>
                  <a:lnTo>
                    <a:pt x="7337" y="20261"/>
                  </a:lnTo>
                  <a:cubicBezTo>
                    <a:pt x="7377" y="20235"/>
                    <a:pt x="7387" y="20182"/>
                    <a:pt x="7361" y="20142"/>
                  </a:cubicBezTo>
                  <a:cubicBezTo>
                    <a:pt x="7345" y="20117"/>
                    <a:pt x="7318" y="20104"/>
                    <a:pt x="7290" y="20104"/>
                  </a:cubicBezTo>
                  <a:close/>
                  <a:moveTo>
                    <a:pt x="261" y="20318"/>
                  </a:moveTo>
                  <a:cubicBezTo>
                    <a:pt x="254" y="20318"/>
                    <a:pt x="247" y="20318"/>
                    <a:pt x="240" y="20320"/>
                  </a:cubicBezTo>
                  <a:cubicBezTo>
                    <a:pt x="195" y="20333"/>
                    <a:pt x="167" y="20379"/>
                    <a:pt x="179" y="20426"/>
                  </a:cubicBezTo>
                  <a:cubicBezTo>
                    <a:pt x="210" y="20544"/>
                    <a:pt x="248" y="20658"/>
                    <a:pt x="290" y="20762"/>
                  </a:cubicBezTo>
                  <a:cubicBezTo>
                    <a:pt x="303" y="20796"/>
                    <a:pt x="335" y="20815"/>
                    <a:pt x="370" y="20815"/>
                  </a:cubicBezTo>
                  <a:cubicBezTo>
                    <a:pt x="380" y="20815"/>
                    <a:pt x="391" y="20813"/>
                    <a:pt x="402" y="20810"/>
                  </a:cubicBezTo>
                  <a:cubicBezTo>
                    <a:pt x="445" y="20793"/>
                    <a:pt x="466" y="20741"/>
                    <a:pt x="448" y="20698"/>
                  </a:cubicBezTo>
                  <a:cubicBezTo>
                    <a:pt x="410" y="20600"/>
                    <a:pt x="375" y="20495"/>
                    <a:pt x="346" y="20381"/>
                  </a:cubicBezTo>
                  <a:cubicBezTo>
                    <a:pt x="335" y="20343"/>
                    <a:pt x="300" y="20318"/>
                    <a:pt x="261" y="20318"/>
                  </a:cubicBezTo>
                  <a:close/>
                  <a:moveTo>
                    <a:pt x="6556" y="20550"/>
                  </a:moveTo>
                  <a:cubicBezTo>
                    <a:pt x="6542" y="20550"/>
                    <a:pt x="6528" y="20553"/>
                    <a:pt x="6514" y="20560"/>
                  </a:cubicBezTo>
                  <a:cubicBezTo>
                    <a:pt x="6415" y="20615"/>
                    <a:pt x="6314" y="20668"/>
                    <a:pt x="6213" y="20719"/>
                  </a:cubicBezTo>
                  <a:cubicBezTo>
                    <a:pt x="6170" y="20741"/>
                    <a:pt x="6154" y="20793"/>
                    <a:pt x="6175" y="20834"/>
                  </a:cubicBezTo>
                  <a:cubicBezTo>
                    <a:pt x="6191" y="20865"/>
                    <a:pt x="6220" y="20882"/>
                    <a:pt x="6252" y="20882"/>
                  </a:cubicBezTo>
                  <a:cubicBezTo>
                    <a:pt x="6265" y="20882"/>
                    <a:pt x="6277" y="20879"/>
                    <a:pt x="6290" y="20873"/>
                  </a:cubicBezTo>
                  <a:cubicBezTo>
                    <a:pt x="6393" y="20820"/>
                    <a:pt x="6497" y="20765"/>
                    <a:pt x="6598" y="20711"/>
                  </a:cubicBezTo>
                  <a:cubicBezTo>
                    <a:pt x="6639" y="20688"/>
                    <a:pt x="6654" y="20636"/>
                    <a:pt x="6631" y="20594"/>
                  </a:cubicBezTo>
                  <a:cubicBezTo>
                    <a:pt x="6616" y="20566"/>
                    <a:pt x="6586" y="20550"/>
                    <a:pt x="6556" y="20550"/>
                  </a:cubicBezTo>
                  <a:close/>
                  <a:moveTo>
                    <a:pt x="5784" y="20931"/>
                  </a:moveTo>
                  <a:cubicBezTo>
                    <a:pt x="5773" y="20931"/>
                    <a:pt x="5761" y="20933"/>
                    <a:pt x="5750" y="20938"/>
                  </a:cubicBezTo>
                  <a:cubicBezTo>
                    <a:pt x="5648" y="20985"/>
                    <a:pt x="5542" y="21030"/>
                    <a:pt x="5438" y="21073"/>
                  </a:cubicBezTo>
                  <a:cubicBezTo>
                    <a:pt x="5393" y="21090"/>
                    <a:pt x="5373" y="21140"/>
                    <a:pt x="5390" y="21183"/>
                  </a:cubicBezTo>
                  <a:cubicBezTo>
                    <a:pt x="5405" y="21217"/>
                    <a:pt x="5435" y="21238"/>
                    <a:pt x="5470" y="21238"/>
                  </a:cubicBezTo>
                  <a:cubicBezTo>
                    <a:pt x="5480" y="21238"/>
                    <a:pt x="5491" y="21236"/>
                    <a:pt x="5502" y="21231"/>
                  </a:cubicBezTo>
                  <a:cubicBezTo>
                    <a:pt x="5608" y="21188"/>
                    <a:pt x="5715" y="21143"/>
                    <a:pt x="5821" y="21097"/>
                  </a:cubicBezTo>
                  <a:cubicBezTo>
                    <a:pt x="5864" y="21076"/>
                    <a:pt x="5883" y="21026"/>
                    <a:pt x="5864" y="20983"/>
                  </a:cubicBezTo>
                  <a:cubicBezTo>
                    <a:pt x="5850" y="20951"/>
                    <a:pt x="5818" y="20931"/>
                    <a:pt x="5784" y="20931"/>
                  </a:cubicBezTo>
                  <a:close/>
                  <a:moveTo>
                    <a:pt x="619" y="21094"/>
                  </a:moveTo>
                  <a:cubicBezTo>
                    <a:pt x="601" y="21094"/>
                    <a:pt x="583" y="21099"/>
                    <a:pt x="567" y="21111"/>
                  </a:cubicBezTo>
                  <a:cubicBezTo>
                    <a:pt x="529" y="21138"/>
                    <a:pt x="522" y="21193"/>
                    <a:pt x="549" y="21231"/>
                  </a:cubicBezTo>
                  <a:cubicBezTo>
                    <a:pt x="623" y="21329"/>
                    <a:pt x="706" y="21417"/>
                    <a:pt x="796" y="21496"/>
                  </a:cubicBezTo>
                  <a:cubicBezTo>
                    <a:pt x="812" y="21510"/>
                    <a:pt x="833" y="21516"/>
                    <a:pt x="852" y="21516"/>
                  </a:cubicBezTo>
                  <a:cubicBezTo>
                    <a:pt x="876" y="21516"/>
                    <a:pt x="900" y="21507"/>
                    <a:pt x="918" y="21486"/>
                  </a:cubicBezTo>
                  <a:cubicBezTo>
                    <a:pt x="948" y="21451"/>
                    <a:pt x="945" y="21396"/>
                    <a:pt x="908" y="21364"/>
                  </a:cubicBezTo>
                  <a:cubicBezTo>
                    <a:pt x="828" y="21295"/>
                    <a:pt x="753" y="21215"/>
                    <a:pt x="687" y="21127"/>
                  </a:cubicBezTo>
                  <a:cubicBezTo>
                    <a:pt x="670" y="21105"/>
                    <a:pt x="645" y="21094"/>
                    <a:pt x="619" y="21094"/>
                  </a:cubicBezTo>
                  <a:close/>
                  <a:moveTo>
                    <a:pt x="4988" y="21247"/>
                  </a:moveTo>
                  <a:cubicBezTo>
                    <a:pt x="4978" y="21247"/>
                    <a:pt x="4969" y="21249"/>
                    <a:pt x="4959" y="21252"/>
                  </a:cubicBezTo>
                  <a:cubicBezTo>
                    <a:pt x="4852" y="21289"/>
                    <a:pt x="4743" y="21326"/>
                    <a:pt x="4636" y="21358"/>
                  </a:cubicBezTo>
                  <a:cubicBezTo>
                    <a:pt x="4590" y="21372"/>
                    <a:pt x="4565" y="21420"/>
                    <a:pt x="4578" y="21467"/>
                  </a:cubicBezTo>
                  <a:cubicBezTo>
                    <a:pt x="4591" y="21504"/>
                    <a:pt x="4625" y="21526"/>
                    <a:pt x="4662" y="21526"/>
                  </a:cubicBezTo>
                  <a:cubicBezTo>
                    <a:pt x="4670" y="21526"/>
                    <a:pt x="4678" y="21526"/>
                    <a:pt x="4686" y="21523"/>
                  </a:cubicBezTo>
                  <a:cubicBezTo>
                    <a:pt x="4796" y="21489"/>
                    <a:pt x="4907" y="21452"/>
                    <a:pt x="5015" y="21414"/>
                  </a:cubicBezTo>
                  <a:cubicBezTo>
                    <a:pt x="5060" y="21399"/>
                    <a:pt x="5084" y="21350"/>
                    <a:pt x="5068" y="21305"/>
                  </a:cubicBezTo>
                  <a:cubicBezTo>
                    <a:pt x="5056" y="21270"/>
                    <a:pt x="5023" y="21247"/>
                    <a:pt x="4988" y="21247"/>
                  </a:cubicBezTo>
                  <a:close/>
                  <a:moveTo>
                    <a:pt x="4165" y="21495"/>
                  </a:moveTo>
                  <a:cubicBezTo>
                    <a:pt x="4158" y="21495"/>
                    <a:pt x="4151" y="21495"/>
                    <a:pt x="4144" y="21497"/>
                  </a:cubicBezTo>
                  <a:cubicBezTo>
                    <a:pt x="4034" y="21526"/>
                    <a:pt x="3922" y="21553"/>
                    <a:pt x="3813" y="21577"/>
                  </a:cubicBezTo>
                  <a:cubicBezTo>
                    <a:pt x="3766" y="21587"/>
                    <a:pt x="3736" y="21633"/>
                    <a:pt x="3747" y="21680"/>
                  </a:cubicBezTo>
                  <a:cubicBezTo>
                    <a:pt x="3755" y="21720"/>
                    <a:pt x="3792" y="21747"/>
                    <a:pt x="3830" y="21747"/>
                  </a:cubicBezTo>
                  <a:cubicBezTo>
                    <a:pt x="3837" y="21747"/>
                    <a:pt x="3843" y="21745"/>
                    <a:pt x="3850" y="21744"/>
                  </a:cubicBezTo>
                  <a:cubicBezTo>
                    <a:pt x="3960" y="21720"/>
                    <a:pt x="4074" y="21692"/>
                    <a:pt x="4186" y="21664"/>
                  </a:cubicBezTo>
                  <a:cubicBezTo>
                    <a:pt x="4232" y="21652"/>
                    <a:pt x="4260" y="21606"/>
                    <a:pt x="4248" y="21560"/>
                  </a:cubicBezTo>
                  <a:cubicBezTo>
                    <a:pt x="4238" y="21520"/>
                    <a:pt x="4202" y="21495"/>
                    <a:pt x="4165" y="21495"/>
                  </a:cubicBezTo>
                  <a:close/>
                  <a:moveTo>
                    <a:pt x="1288" y="21612"/>
                  </a:moveTo>
                  <a:cubicBezTo>
                    <a:pt x="1255" y="21612"/>
                    <a:pt x="1224" y="21632"/>
                    <a:pt x="1211" y="21665"/>
                  </a:cubicBezTo>
                  <a:cubicBezTo>
                    <a:pt x="1191" y="21708"/>
                    <a:pt x="1212" y="21758"/>
                    <a:pt x="1257" y="21777"/>
                  </a:cubicBezTo>
                  <a:cubicBezTo>
                    <a:pt x="1363" y="21821"/>
                    <a:pt x="1478" y="21857"/>
                    <a:pt x="1598" y="21885"/>
                  </a:cubicBezTo>
                  <a:cubicBezTo>
                    <a:pt x="1605" y="21886"/>
                    <a:pt x="1611" y="21886"/>
                    <a:pt x="1617" y="21886"/>
                  </a:cubicBezTo>
                  <a:cubicBezTo>
                    <a:pt x="1657" y="21886"/>
                    <a:pt x="1693" y="21859"/>
                    <a:pt x="1701" y="21819"/>
                  </a:cubicBezTo>
                  <a:cubicBezTo>
                    <a:pt x="1712" y="21773"/>
                    <a:pt x="1681" y="21726"/>
                    <a:pt x="1637" y="21716"/>
                  </a:cubicBezTo>
                  <a:cubicBezTo>
                    <a:pt x="1525" y="21691"/>
                    <a:pt x="1419" y="21659"/>
                    <a:pt x="1323" y="21619"/>
                  </a:cubicBezTo>
                  <a:cubicBezTo>
                    <a:pt x="1311" y="21614"/>
                    <a:pt x="1300" y="21612"/>
                    <a:pt x="1288" y="21612"/>
                  </a:cubicBezTo>
                  <a:close/>
                  <a:moveTo>
                    <a:pt x="3323" y="21672"/>
                  </a:moveTo>
                  <a:cubicBezTo>
                    <a:pt x="3319" y="21672"/>
                    <a:pt x="3314" y="21673"/>
                    <a:pt x="3310" y="21673"/>
                  </a:cubicBezTo>
                  <a:cubicBezTo>
                    <a:pt x="3198" y="21692"/>
                    <a:pt x="3086" y="21710"/>
                    <a:pt x="2974" y="21724"/>
                  </a:cubicBezTo>
                  <a:cubicBezTo>
                    <a:pt x="2927" y="21731"/>
                    <a:pt x="2894" y="21774"/>
                    <a:pt x="2900" y="21821"/>
                  </a:cubicBezTo>
                  <a:cubicBezTo>
                    <a:pt x="2905" y="21864"/>
                    <a:pt x="2942" y="21896"/>
                    <a:pt x="2985" y="21896"/>
                  </a:cubicBezTo>
                  <a:cubicBezTo>
                    <a:pt x="2988" y="21896"/>
                    <a:pt x="2993" y="21894"/>
                    <a:pt x="2996" y="21894"/>
                  </a:cubicBezTo>
                  <a:cubicBezTo>
                    <a:pt x="3110" y="21880"/>
                    <a:pt x="3225" y="21862"/>
                    <a:pt x="3339" y="21843"/>
                  </a:cubicBezTo>
                  <a:cubicBezTo>
                    <a:pt x="3385" y="21835"/>
                    <a:pt x="3417" y="21792"/>
                    <a:pt x="3409" y="21744"/>
                  </a:cubicBezTo>
                  <a:cubicBezTo>
                    <a:pt x="3402" y="21701"/>
                    <a:pt x="3366" y="21672"/>
                    <a:pt x="3323" y="21672"/>
                  </a:cubicBezTo>
                  <a:close/>
                  <a:moveTo>
                    <a:pt x="2471" y="21772"/>
                  </a:moveTo>
                  <a:cubicBezTo>
                    <a:pt x="2470" y="21772"/>
                    <a:pt x="2469" y="21772"/>
                    <a:pt x="2468" y="21773"/>
                  </a:cubicBezTo>
                  <a:cubicBezTo>
                    <a:pt x="2400" y="21776"/>
                    <a:pt x="2332" y="21779"/>
                    <a:pt x="2264" y="21779"/>
                  </a:cubicBezTo>
                  <a:cubicBezTo>
                    <a:pt x="2220" y="21779"/>
                    <a:pt x="2176" y="21778"/>
                    <a:pt x="2131" y="21776"/>
                  </a:cubicBezTo>
                  <a:cubicBezTo>
                    <a:pt x="2131" y="21776"/>
                    <a:pt x="2130" y="21776"/>
                    <a:pt x="2129" y="21776"/>
                  </a:cubicBezTo>
                  <a:cubicBezTo>
                    <a:pt x="2082" y="21776"/>
                    <a:pt x="2045" y="21814"/>
                    <a:pt x="2043" y="21859"/>
                  </a:cubicBezTo>
                  <a:cubicBezTo>
                    <a:pt x="2042" y="21907"/>
                    <a:pt x="2079" y="21947"/>
                    <a:pt x="2125" y="21949"/>
                  </a:cubicBezTo>
                  <a:cubicBezTo>
                    <a:pt x="2168" y="21950"/>
                    <a:pt x="2213" y="21950"/>
                    <a:pt x="2256" y="21950"/>
                  </a:cubicBezTo>
                  <a:cubicBezTo>
                    <a:pt x="2330" y="21950"/>
                    <a:pt x="2404" y="21949"/>
                    <a:pt x="2476" y="21944"/>
                  </a:cubicBezTo>
                  <a:cubicBezTo>
                    <a:pt x="2524" y="21942"/>
                    <a:pt x="2561" y="21902"/>
                    <a:pt x="2557" y="21854"/>
                  </a:cubicBezTo>
                  <a:cubicBezTo>
                    <a:pt x="2556" y="21809"/>
                    <a:pt x="2517" y="21772"/>
                    <a:pt x="2471" y="21772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1105325" y="2304200"/>
              <a:ext cx="716850" cy="313375"/>
            </a:xfrm>
            <a:custGeom>
              <a:avLst/>
              <a:gdLst/>
              <a:ahLst/>
              <a:cxnLst/>
              <a:rect l="l" t="t" r="r" b="b"/>
              <a:pathLst>
                <a:path w="28674" h="12535" extrusionOk="0">
                  <a:moveTo>
                    <a:pt x="17937" y="147"/>
                  </a:moveTo>
                  <a:cubicBezTo>
                    <a:pt x="18420" y="147"/>
                    <a:pt x="18905" y="155"/>
                    <a:pt x="19386" y="182"/>
                  </a:cubicBezTo>
                  <a:cubicBezTo>
                    <a:pt x="19464" y="187"/>
                    <a:pt x="19546" y="190"/>
                    <a:pt x="19631" y="193"/>
                  </a:cubicBezTo>
                  <a:cubicBezTo>
                    <a:pt x="20065" y="209"/>
                    <a:pt x="20558" y="227"/>
                    <a:pt x="20891" y="459"/>
                  </a:cubicBezTo>
                  <a:cubicBezTo>
                    <a:pt x="21650" y="986"/>
                    <a:pt x="21607" y="1942"/>
                    <a:pt x="21565" y="2866"/>
                  </a:cubicBezTo>
                  <a:cubicBezTo>
                    <a:pt x="21541" y="3437"/>
                    <a:pt x="21517" y="3977"/>
                    <a:pt x="21665" y="4433"/>
                  </a:cubicBezTo>
                  <a:cubicBezTo>
                    <a:pt x="22002" y="5473"/>
                    <a:pt x="23032" y="6015"/>
                    <a:pt x="23617" y="6248"/>
                  </a:cubicBezTo>
                  <a:cubicBezTo>
                    <a:pt x="24091" y="6437"/>
                    <a:pt x="24593" y="6563"/>
                    <a:pt x="25079" y="6685"/>
                  </a:cubicBezTo>
                  <a:cubicBezTo>
                    <a:pt x="25450" y="6779"/>
                    <a:pt x="25834" y="6875"/>
                    <a:pt x="26201" y="6999"/>
                  </a:cubicBezTo>
                  <a:cubicBezTo>
                    <a:pt x="27223" y="7343"/>
                    <a:pt x="27916" y="7859"/>
                    <a:pt x="28262" y="8531"/>
                  </a:cubicBezTo>
                  <a:cubicBezTo>
                    <a:pt x="28480" y="8955"/>
                    <a:pt x="28521" y="9506"/>
                    <a:pt x="28368" y="9966"/>
                  </a:cubicBezTo>
                  <a:cubicBezTo>
                    <a:pt x="28244" y="10334"/>
                    <a:pt x="28006" y="10619"/>
                    <a:pt x="27697" y="10770"/>
                  </a:cubicBezTo>
                  <a:cubicBezTo>
                    <a:pt x="27493" y="10868"/>
                    <a:pt x="27275" y="10905"/>
                    <a:pt x="27064" y="10905"/>
                  </a:cubicBezTo>
                  <a:cubicBezTo>
                    <a:pt x="26687" y="10905"/>
                    <a:pt x="26330" y="10788"/>
                    <a:pt x="26105" y="10695"/>
                  </a:cubicBezTo>
                  <a:cubicBezTo>
                    <a:pt x="25852" y="10590"/>
                    <a:pt x="25607" y="10458"/>
                    <a:pt x="25368" y="10329"/>
                  </a:cubicBezTo>
                  <a:cubicBezTo>
                    <a:pt x="25114" y="10192"/>
                    <a:pt x="24851" y="10051"/>
                    <a:pt x="24576" y="9940"/>
                  </a:cubicBezTo>
                  <a:cubicBezTo>
                    <a:pt x="24067" y="9736"/>
                    <a:pt x="23510" y="9634"/>
                    <a:pt x="22907" y="9634"/>
                  </a:cubicBezTo>
                  <a:cubicBezTo>
                    <a:pt x="22022" y="9634"/>
                    <a:pt x="21040" y="9854"/>
                    <a:pt x="19969" y="10293"/>
                  </a:cubicBezTo>
                  <a:cubicBezTo>
                    <a:pt x="19416" y="10518"/>
                    <a:pt x="18869" y="10784"/>
                    <a:pt x="18340" y="11042"/>
                  </a:cubicBezTo>
                  <a:cubicBezTo>
                    <a:pt x="17487" y="11457"/>
                    <a:pt x="16606" y="11884"/>
                    <a:pt x="15685" y="12155"/>
                  </a:cubicBezTo>
                  <a:cubicBezTo>
                    <a:pt x="15154" y="12310"/>
                    <a:pt x="14664" y="12388"/>
                    <a:pt x="14218" y="12388"/>
                  </a:cubicBezTo>
                  <a:cubicBezTo>
                    <a:pt x="13738" y="12388"/>
                    <a:pt x="13309" y="12298"/>
                    <a:pt x="12936" y="12116"/>
                  </a:cubicBezTo>
                  <a:cubicBezTo>
                    <a:pt x="12271" y="11793"/>
                    <a:pt x="11719" y="11157"/>
                    <a:pt x="11249" y="10172"/>
                  </a:cubicBezTo>
                  <a:cubicBezTo>
                    <a:pt x="11113" y="9886"/>
                    <a:pt x="10988" y="9588"/>
                    <a:pt x="10868" y="9300"/>
                  </a:cubicBezTo>
                  <a:cubicBezTo>
                    <a:pt x="10649" y="8776"/>
                    <a:pt x="10425" y="8235"/>
                    <a:pt x="10119" y="7745"/>
                  </a:cubicBezTo>
                  <a:cubicBezTo>
                    <a:pt x="9203" y="6275"/>
                    <a:pt x="7560" y="5309"/>
                    <a:pt x="5831" y="5223"/>
                  </a:cubicBezTo>
                  <a:cubicBezTo>
                    <a:pt x="5710" y="5216"/>
                    <a:pt x="5589" y="5213"/>
                    <a:pt x="5467" y="5212"/>
                  </a:cubicBezTo>
                  <a:cubicBezTo>
                    <a:pt x="4955" y="5200"/>
                    <a:pt x="4426" y="5189"/>
                    <a:pt x="4021" y="4907"/>
                  </a:cubicBezTo>
                  <a:cubicBezTo>
                    <a:pt x="3704" y="4685"/>
                    <a:pt x="3509" y="4324"/>
                    <a:pt x="3321" y="3977"/>
                  </a:cubicBezTo>
                  <a:cubicBezTo>
                    <a:pt x="3265" y="3874"/>
                    <a:pt x="3209" y="3769"/>
                    <a:pt x="3148" y="3668"/>
                  </a:cubicBezTo>
                  <a:cubicBezTo>
                    <a:pt x="2706" y="2915"/>
                    <a:pt x="2029" y="2291"/>
                    <a:pt x="1243" y="1910"/>
                  </a:cubicBezTo>
                  <a:cubicBezTo>
                    <a:pt x="1182" y="1881"/>
                    <a:pt x="1118" y="1852"/>
                    <a:pt x="1055" y="1823"/>
                  </a:cubicBezTo>
                  <a:cubicBezTo>
                    <a:pt x="801" y="1706"/>
                    <a:pt x="537" y="1585"/>
                    <a:pt x="352" y="1383"/>
                  </a:cubicBezTo>
                  <a:cubicBezTo>
                    <a:pt x="223" y="1239"/>
                    <a:pt x="149" y="1027"/>
                    <a:pt x="163" y="843"/>
                  </a:cubicBezTo>
                  <a:cubicBezTo>
                    <a:pt x="171" y="752"/>
                    <a:pt x="203" y="625"/>
                    <a:pt x="317" y="536"/>
                  </a:cubicBezTo>
                  <a:cubicBezTo>
                    <a:pt x="455" y="425"/>
                    <a:pt x="647" y="412"/>
                    <a:pt x="865" y="409"/>
                  </a:cubicBezTo>
                  <a:lnTo>
                    <a:pt x="16673" y="159"/>
                  </a:lnTo>
                  <a:cubicBezTo>
                    <a:pt x="17090" y="153"/>
                    <a:pt x="17512" y="147"/>
                    <a:pt x="17937" y="147"/>
                  </a:cubicBezTo>
                  <a:close/>
                  <a:moveTo>
                    <a:pt x="17940" y="0"/>
                  </a:moveTo>
                  <a:cubicBezTo>
                    <a:pt x="17514" y="0"/>
                    <a:pt x="17089" y="7"/>
                    <a:pt x="16670" y="14"/>
                  </a:cubicBezTo>
                  <a:lnTo>
                    <a:pt x="863" y="263"/>
                  </a:lnTo>
                  <a:cubicBezTo>
                    <a:pt x="674" y="267"/>
                    <a:pt x="415" y="271"/>
                    <a:pt x="226" y="420"/>
                  </a:cubicBezTo>
                  <a:cubicBezTo>
                    <a:pt x="104" y="518"/>
                    <a:pt x="32" y="661"/>
                    <a:pt x="19" y="832"/>
                  </a:cubicBezTo>
                  <a:cubicBezTo>
                    <a:pt x="0" y="1058"/>
                    <a:pt x="87" y="1306"/>
                    <a:pt x="245" y="1480"/>
                  </a:cubicBezTo>
                  <a:cubicBezTo>
                    <a:pt x="448" y="1706"/>
                    <a:pt x="727" y="1833"/>
                    <a:pt x="995" y="1956"/>
                  </a:cubicBezTo>
                  <a:cubicBezTo>
                    <a:pt x="1057" y="1983"/>
                    <a:pt x="1118" y="2012"/>
                    <a:pt x="1179" y="2041"/>
                  </a:cubicBezTo>
                  <a:cubicBezTo>
                    <a:pt x="1939" y="2409"/>
                    <a:pt x="2594" y="3013"/>
                    <a:pt x="3023" y="3742"/>
                  </a:cubicBezTo>
                  <a:cubicBezTo>
                    <a:pt x="3081" y="3841"/>
                    <a:pt x="3139" y="3945"/>
                    <a:pt x="3193" y="4046"/>
                  </a:cubicBezTo>
                  <a:cubicBezTo>
                    <a:pt x="3389" y="4409"/>
                    <a:pt x="3592" y="4786"/>
                    <a:pt x="3938" y="5027"/>
                  </a:cubicBezTo>
                  <a:cubicBezTo>
                    <a:pt x="4378" y="5335"/>
                    <a:pt x="4931" y="5346"/>
                    <a:pt x="5464" y="5357"/>
                  </a:cubicBezTo>
                  <a:cubicBezTo>
                    <a:pt x="5584" y="5359"/>
                    <a:pt x="5704" y="5362"/>
                    <a:pt x="5823" y="5368"/>
                  </a:cubicBezTo>
                  <a:cubicBezTo>
                    <a:pt x="7506" y="5452"/>
                    <a:pt x="9104" y="6392"/>
                    <a:pt x="9994" y="7822"/>
                  </a:cubicBezTo>
                  <a:cubicBezTo>
                    <a:pt x="10293" y="8302"/>
                    <a:pt x="10518" y="8837"/>
                    <a:pt x="10734" y="9356"/>
                  </a:cubicBezTo>
                  <a:cubicBezTo>
                    <a:pt x="10854" y="9646"/>
                    <a:pt x="10980" y="9947"/>
                    <a:pt x="11118" y="10235"/>
                  </a:cubicBezTo>
                  <a:cubicBezTo>
                    <a:pt x="11602" y="11252"/>
                    <a:pt x="12177" y="11908"/>
                    <a:pt x="12872" y="12248"/>
                  </a:cubicBezTo>
                  <a:cubicBezTo>
                    <a:pt x="13266" y="12438"/>
                    <a:pt x="13716" y="12534"/>
                    <a:pt x="14218" y="12534"/>
                  </a:cubicBezTo>
                  <a:cubicBezTo>
                    <a:pt x="14678" y="12534"/>
                    <a:pt x="15182" y="12454"/>
                    <a:pt x="15727" y="12296"/>
                  </a:cubicBezTo>
                  <a:cubicBezTo>
                    <a:pt x="16659" y="12022"/>
                    <a:pt x="17546" y="11591"/>
                    <a:pt x="18403" y="11173"/>
                  </a:cubicBezTo>
                  <a:cubicBezTo>
                    <a:pt x="18929" y="10917"/>
                    <a:pt x="19476" y="10653"/>
                    <a:pt x="20025" y="10427"/>
                  </a:cubicBezTo>
                  <a:cubicBezTo>
                    <a:pt x="21078" y="9996"/>
                    <a:pt x="22041" y="9780"/>
                    <a:pt x="22906" y="9780"/>
                  </a:cubicBezTo>
                  <a:cubicBezTo>
                    <a:pt x="23491" y="9780"/>
                    <a:pt x="24030" y="9879"/>
                    <a:pt x="24521" y="10076"/>
                  </a:cubicBezTo>
                  <a:cubicBezTo>
                    <a:pt x="24789" y="10184"/>
                    <a:pt x="25048" y="10323"/>
                    <a:pt x="25300" y="10459"/>
                  </a:cubicBezTo>
                  <a:cubicBezTo>
                    <a:pt x="25540" y="10589"/>
                    <a:pt x="25790" y="10723"/>
                    <a:pt x="26049" y="10831"/>
                  </a:cubicBezTo>
                  <a:cubicBezTo>
                    <a:pt x="26328" y="10947"/>
                    <a:pt x="26687" y="11054"/>
                    <a:pt x="27059" y="11054"/>
                  </a:cubicBezTo>
                  <a:cubicBezTo>
                    <a:pt x="27293" y="11054"/>
                    <a:pt x="27533" y="11011"/>
                    <a:pt x="27761" y="10901"/>
                  </a:cubicBezTo>
                  <a:cubicBezTo>
                    <a:pt x="28105" y="10735"/>
                    <a:pt x="28369" y="10419"/>
                    <a:pt x="28505" y="10012"/>
                  </a:cubicBezTo>
                  <a:cubicBezTo>
                    <a:pt x="28674" y="9510"/>
                    <a:pt x="28632" y="8930"/>
                    <a:pt x="28392" y="8465"/>
                  </a:cubicBezTo>
                  <a:cubicBezTo>
                    <a:pt x="28028" y="7756"/>
                    <a:pt x="27306" y="7218"/>
                    <a:pt x="26248" y="6861"/>
                  </a:cubicBezTo>
                  <a:cubicBezTo>
                    <a:pt x="25876" y="6736"/>
                    <a:pt x="25489" y="6638"/>
                    <a:pt x="25114" y="6544"/>
                  </a:cubicBezTo>
                  <a:cubicBezTo>
                    <a:pt x="24633" y="6422"/>
                    <a:pt x="24135" y="6297"/>
                    <a:pt x="23669" y="6113"/>
                  </a:cubicBezTo>
                  <a:cubicBezTo>
                    <a:pt x="23111" y="5891"/>
                    <a:pt x="22124" y="5370"/>
                    <a:pt x="21804" y="4388"/>
                  </a:cubicBezTo>
                  <a:cubicBezTo>
                    <a:pt x="21663" y="3958"/>
                    <a:pt x="21687" y="3431"/>
                    <a:pt x="21713" y="2872"/>
                  </a:cubicBezTo>
                  <a:cubicBezTo>
                    <a:pt x="21754" y="1910"/>
                    <a:pt x="21799" y="912"/>
                    <a:pt x="20974" y="339"/>
                  </a:cubicBezTo>
                  <a:cubicBezTo>
                    <a:pt x="20606" y="83"/>
                    <a:pt x="20090" y="63"/>
                    <a:pt x="19637" y="47"/>
                  </a:cubicBezTo>
                  <a:cubicBezTo>
                    <a:pt x="19552" y="44"/>
                    <a:pt x="19472" y="41"/>
                    <a:pt x="19394" y="36"/>
                  </a:cubicBezTo>
                  <a:cubicBezTo>
                    <a:pt x="18911" y="9"/>
                    <a:pt x="18425" y="0"/>
                    <a:pt x="1794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807350" y="2339575"/>
              <a:ext cx="263050" cy="314675"/>
            </a:xfrm>
            <a:custGeom>
              <a:avLst/>
              <a:gdLst/>
              <a:ahLst/>
              <a:cxnLst/>
              <a:rect l="l" t="t" r="r" b="b"/>
              <a:pathLst>
                <a:path w="10522" h="12587" extrusionOk="0">
                  <a:moveTo>
                    <a:pt x="2465" y="148"/>
                  </a:moveTo>
                  <a:cubicBezTo>
                    <a:pt x="2558" y="148"/>
                    <a:pt x="2650" y="161"/>
                    <a:pt x="2742" y="186"/>
                  </a:cubicBezTo>
                  <a:cubicBezTo>
                    <a:pt x="3296" y="338"/>
                    <a:pt x="3834" y="962"/>
                    <a:pt x="4181" y="1854"/>
                  </a:cubicBezTo>
                  <a:cubicBezTo>
                    <a:pt x="4382" y="2370"/>
                    <a:pt x="4609" y="2953"/>
                    <a:pt x="5059" y="3334"/>
                  </a:cubicBezTo>
                  <a:cubicBezTo>
                    <a:pt x="5576" y="3771"/>
                    <a:pt x="6276" y="3864"/>
                    <a:pt x="6938" y="3864"/>
                  </a:cubicBezTo>
                  <a:cubicBezTo>
                    <a:pt x="7047" y="3864"/>
                    <a:pt x="7154" y="3861"/>
                    <a:pt x="7259" y="3857"/>
                  </a:cubicBezTo>
                  <a:cubicBezTo>
                    <a:pt x="7333" y="3856"/>
                    <a:pt x="7408" y="3853"/>
                    <a:pt x="7483" y="3849"/>
                  </a:cubicBezTo>
                  <a:cubicBezTo>
                    <a:pt x="7686" y="3841"/>
                    <a:pt x="7891" y="3833"/>
                    <a:pt x="8094" y="3833"/>
                  </a:cubicBezTo>
                  <a:cubicBezTo>
                    <a:pt x="8567" y="3833"/>
                    <a:pt x="9033" y="3878"/>
                    <a:pt x="9453" y="4074"/>
                  </a:cubicBezTo>
                  <a:cubicBezTo>
                    <a:pt x="9836" y="4251"/>
                    <a:pt x="10161" y="4623"/>
                    <a:pt x="10281" y="5018"/>
                  </a:cubicBezTo>
                  <a:cubicBezTo>
                    <a:pt x="10342" y="5220"/>
                    <a:pt x="10379" y="5524"/>
                    <a:pt x="10202" y="5814"/>
                  </a:cubicBezTo>
                  <a:cubicBezTo>
                    <a:pt x="9935" y="6258"/>
                    <a:pt x="9347" y="6400"/>
                    <a:pt x="8830" y="6525"/>
                  </a:cubicBezTo>
                  <a:lnTo>
                    <a:pt x="8793" y="6535"/>
                  </a:lnTo>
                  <a:cubicBezTo>
                    <a:pt x="7620" y="6820"/>
                    <a:pt x="6667" y="7225"/>
                    <a:pt x="5882" y="7773"/>
                  </a:cubicBezTo>
                  <a:cubicBezTo>
                    <a:pt x="4947" y="8423"/>
                    <a:pt x="4255" y="9300"/>
                    <a:pt x="3932" y="10244"/>
                  </a:cubicBezTo>
                  <a:cubicBezTo>
                    <a:pt x="3874" y="10410"/>
                    <a:pt x="3826" y="10585"/>
                    <a:pt x="3778" y="10753"/>
                  </a:cubicBezTo>
                  <a:cubicBezTo>
                    <a:pt x="3635" y="11262"/>
                    <a:pt x="3488" y="11787"/>
                    <a:pt x="3104" y="12125"/>
                  </a:cubicBezTo>
                  <a:cubicBezTo>
                    <a:pt x="2870" y="12331"/>
                    <a:pt x="2558" y="12440"/>
                    <a:pt x="2215" y="12440"/>
                  </a:cubicBezTo>
                  <a:cubicBezTo>
                    <a:pt x="2171" y="12440"/>
                    <a:pt x="2126" y="12438"/>
                    <a:pt x="2080" y="12434"/>
                  </a:cubicBezTo>
                  <a:cubicBezTo>
                    <a:pt x="1592" y="12394"/>
                    <a:pt x="1118" y="12149"/>
                    <a:pt x="817" y="11781"/>
                  </a:cubicBezTo>
                  <a:cubicBezTo>
                    <a:pt x="151" y="10969"/>
                    <a:pt x="225" y="9862"/>
                    <a:pt x="327" y="9273"/>
                  </a:cubicBezTo>
                  <a:cubicBezTo>
                    <a:pt x="428" y="8698"/>
                    <a:pt x="623" y="8133"/>
                    <a:pt x="812" y="7585"/>
                  </a:cubicBezTo>
                  <a:cubicBezTo>
                    <a:pt x="912" y="7297"/>
                    <a:pt x="1016" y="6999"/>
                    <a:pt x="1104" y="6701"/>
                  </a:cubicBezTo>
                  <a:cubicBezTo>
                    <a:pt x="1427" y="5616"/>
                    <a:pt x="1459" y="4733"/>
                    <a:pt x="1203" y="4005"/>
                  </a:cubicBezTo>
                  <a:cubicBezTo>
                    <a:pt x="1125" y="3781"/>
                    <a:pt x="1009" y="3556"/>
                    <a:pt x="899" y="3340"/>
                  </a:cubicBezTo>
                  <a:cubicBezTo>
                    <a:pt x="683" y="2917"/>
                    <a:pt x="457" y="2479"/>
                    <a:pt x="490" y="2008"/>
                  </a:cubicBezTo>
                  <a:cubicBezTo>
                    <a:pt x="537" y="1324"/>
                    <a:pt x="1142" y="855"/>
                    <a:pt x="1627" y="477"/>
                  </a:cubicBezTo>
                  <a:cubicBezTo>
                    <a:pt x="1909" y="258"/>
                    <a:pt x="2189" y="148"/>
                    <a:pt x="2465" y="148"/>
                  </a:cubicBezTo>
                  <a:close/>
                  <a:moveTo>
                    <a:pt x="2461" y="1"/>
                  </a:moveTo>
                  <a:cubicBezTo>
                    <a:pt x="2154" y="1"/>
                    <a:pt x="1844" y="121"/>
                    <a:pt x="1536" y="360"/>
                  </a:cubicBezTo>
                  <a:cubicBezTo>
                    <a:pt x="1054" y="735"/>
                    <a:pt x="396" y="1249"/>
                    <a:pt x="343" y="1998"/>
                  </a:cubicBezTo>
                  <a:cubicBezTo>
                    <a:pt x="308" y="2509"/>
                    <a:pt x="542" y="2965"/>
                    <a:pt x="769" y="3407"/>
                  </a:cubicBezTo>
                  <a:cubicBezTo>
                    <a:pt x="883" y="3628"/>
                    <a:pt x="990" y="3837"/>
                    <a:pt x="1065" y="4053"/>
                  </a:cubicBezTo>
                  <a:cubicBezTo>
                    <a:pt x="1310" y="4751"/>
                    <a:pt x="1278" y="5604"/>
                    <a:pt x="963" y="6660"/>
                  </a:cubicBezTo>
                  <a:cubicBezTo>
                    <a:pt x="876" y="6954"/>
                    <a:pt x="772" y="7251"/>
                    <a:pt x="673" y="7539"/>
                  </a:cubicBezTo>
                  <a:cubicBezTo>
                    <a:pt x="482" y="8090"/>
                    <a:pt x="285" y="8661"/>
                    <a:pt x="183" y="9247"/>
                  </a:cubicBezTo>
                  <a:cubicBezTo>
                    <a:pt x="76" y="9861"/>
                    <a:pt x="0" y="11017"/>
                    <a:pt x="703" y="11872"/>
                  </a:cubicBezTo>
                  <a:cubicBezTo>
                    <a:pt x="1030" y="12272"/>
                    <a:pt x="1541" y="12537"/>
                    <a:pt x="2068" y="12580"/>
                  </a:cubicBezTo>
                  <a:cubicBezTo>
                    <a:pt x="2117" y="12583"/>
                    <a:pt x="2167" y="12586"/>
                    <a:pt x="2217" y="12586"/>
                  </a:cubicBezTo>
                  <a:cubicBezTo>
                    <a:pt x="2595" y="12586"/>
                    <a:pt x="2939" y="12463"/>
                    <a:pt x="3200" y="12236"/>
                  </a:cubicBezTo>
                  <a:cubicBezTo>
                    <a:pt x="3618" y="11869"/>
                    <a:pt x="3770" y="11321"/>
                    <a:pt x="3919" y="10793"/>
                  </a:cubicBezTo>
                  <a:cubicBezTo>
                    <a:pt x="3965" y="10625"/>
                    <a:pt x="4013" y="10453"/>
                    <a:pt x="4069" y="10290"/>
                  </a:cubicBezTo>
                  <a:cubicBezTo>
                    <a:pt x="4383" y="9377"/>
                    <a:pt x="5056" y="8525"/>
                    <a:pt x="5965" y="7891"/>
                  </a:cubicBezTo>
                  <a:cubicBezTo>
                    <a:pt x="6736" y="7355"/>
                    <a:pt x="7672" y="6958"/>
                    <a:pt x="8829" y="6676"/>
                  </a:cubicBezTo>
                  <a:lnTo>
                    <a:pt x="8864" y="6668"/>
                  </a:lnTo>
                  <a:cubicBezTo>
                    <a:pt x="9410" y="6535"/>
                    <a:pt x="10026" y="6384"/>
                    <a:pt x="10327" y="5889"/>
                  </a:cubicBezTo>
                  <a:cubicBezTo>
                    <a:pt x="10489" y="5624"/>
                    <a:pt x="10521" y="5307"/>
                    <a:pt x="10420" y="4975"/>
                  </a:cubicBezTo>
                  <a:cubicBezTo>
                    <a:pt x="10286" y="4535"/>
                    <a:pt x="9938" y="4139"/>
                    <a:pt x="9514" y="3941"/>
                  </a:cubicBezTo>
                  <a:cubicBezTo>
                    <a:pt x="9070" y="3734"/>
                    <a:pt x="8586" y="3686"/>
                    <a:pt x="8098" y="3686"/>
                  </a:cubicBezTo>
                  <a:cubicBezTo>
                    <a:pt x="7890" y="3686"/>
                    <a:pt x="7682" y="3695"/>
                    <a:pt x="7475" y="3704"/>
                  </a:cubicBezTo>
                  <a:cubicBezTo>
                    <a:pt x="7402" y="3707"/>
                    <a:pt x="7326" y="3708"/>
                    <a:pt x="7253" y="3712"/>
                  </a:cubicBezTo>
                  <a:cubicBezTo>
                    <a:pt x="7151" y="3715"/>
                    <a:pt x="7047" y="3718"/>
                    <a:pt x="6942" y="3718"/>
                  </a:cubicBezTo>
                  <a:cubicBezTo>
                    <a:pt x="6305" y="3718"/>
                    <a:pt x="5637" y="3631"/>
                    <a:pt x="5153" y="3222"/>
                  </a:cubicBezTo>
                  <a:cubicBezTo>
                    <a:pt x="4732" y="2865"/>
                    <a:pt x="4521" y="2323"/>
                    <a:pt x="4318" y="1801"/>
                  </a:cubicBezTo>
                  <a:cubicBezTo>
                    <a:pt x="4180" y="1451"/>
                    <a:pt x="3666" y="288"/>
                    <a:pt x="2780" y="45"/>
                  </a:cubicBezTo>
                  <a:cubicBezTo>
                    <a:pt x="2674" y="15"/>
                    <a:pt x="2568" y="1"/>
                    <a:pt x="246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670200" y="2325300"/>
              <a:ext cx="123250" cy="472975"/>
            </a:xfrm>
            <a:custGeom>
              <a:avLst/>
              <a:gdLst/>
              <a:ahLst/>
              <a:cxnLst/>
              <a:rect l="l" t="t" r="r" b="b"/>
              <a:pathLst>
                <a:path w="4930" h="18919" extrusionOk="0">
                  <a:moveTo>
                    <a:pt x="1220" y="146"/>
                  </a:moveTo>
                  <a:cubicBezTo>
                    <a:pt x="1313" y="146"/>
                    <a:pt x="1425" y="215"/>
                    <a:pt x="1553" y="353"/>
                  </a:cubicBezTo>
                  <a:cubicBezTo>
                    <a:pt x="1734" y="548"/>
                    <a:pt x="1763" y="843"/>
                    <a:pt x="1755" y="1054"/>
                  </a:cubicBezTo>
                  <a:cubicBezTo>
                    <a:pt x="1750" y="1173"/>
                    <a:pt x="1736" y="1293"/>
                    <a:pt x="1722" y="1410"/>
                  </a:cubicBezTo>
                  <a:cubicBezTo>
                    <a:pt x="1702" y="1557"/>
                    <a:pt x="1683" y="1709"/>
                    <a:pt x="1685" y="1861"/>
                  </a:cubicBezTo>
                  <a:cubicBezTo>
                    <a:pt x="1686" y="2449"/>
                    <a:pt x="1963" y="2974"/>
                    <a:pt x="2232" y="3484"/>
                  </a:cubicBezTo>
                  <a:cubicBezTo>
                    <a:pt x="2418" y="3834"/>
                    <a:pt x="2610" y="4198"/>
                    <a:pt x="2708" y="4576"/>
                  </a:cubicBezTo>
                  <a:cubicBezTo>
                    <a:pt x="2900" y="5314"/>
                    <a:pt x="2759" y="6183"/>
                    <a:pt x="2280" y="7232"/>
                  </a:cubicBezTo>
                  <a:cubicBezTo>
                    <a:pt x="2162" y="7492"/>
                    <a:pt x="2031" y="7753"/>
                    <a:pt x="1903" y="8006"/>
                  </a:cubicBezTo>
                  <a:cubicBezTo>
                    <a:pt x="1614" y="8574"/>
                    <a:pt x="1316" y="9164"/>
                    <a:pt x="1145" y="9791"/>
                  </a:cubicBezTo>
                  <a:cubicBezTo>
                    <a:pt x="614" y="11732"/>
                    <a:pt x="1435" y="13963"/>
                    <a:pt x="3099" y="15093"/>
                  </a:cubicBezTo>
                  <a:cubicBezTo>
                    <a:pt x="3230" y="15183"/>
                    <a:pt x="3366" y="15266"/>
                    <a:pt x="3499" y="15348"/>
                  </a:cubicBezTo>
                  <a:cubicBezTo>
                    <a:pt x="3722" y="15482"/>
                    <a:pt x="3951" y="15623"/>
                    <a:pt x="4152" y="15790"/>
                  </a:cubicBezTo>
                  <a:cubicBezTo>
                    <a:pt x="4364" y="15966"/>
                    <a:pt x="4723" y="16329"/>
                    <a:pt x="4753" y="16803"/>
                  </a:cubicBezTo>
                  <a:cubicBezTo>
                    <a:pt x="4779" y="17199"/>
                    <a:pt x="4564" y="17620"/>
                    <a:pt x="4176" y="17931"/>
                  </a:cubicBezTo>
                  <a:cubicBezTo>
                    <a:pt x="3821" y="18214"/>
                    <a:pt x="3384" y="18376"/>
                    <a:pt x="2961" y="18533"/>
                  </a:cubicBezTo>
                  <a:cubicBezTo>
                    <a:pt x="2634" y="18655"/>
                    <a:pt x="2278" y="18772"/>
                    <a:pt x="1945" y="18772"/>
                  </a:cubicBezTo>
                  <a:cubicBezTo>
                    <a:pt x="1757" y="18772"/>
                    <a:pt x="1576" y="18734"/>
                    <a:pt x="1413" y="18639"/>
                  </a:cubicBezTo>
                  <a:cubicBezTo>
                    <a:pt x="959" y="18374"/>
                    <a:pt x="831" y="17783"/>
                    <a:pt x="759" y="17185"/>
                  </a:cubicBezTo>
                  <a:cubicBezTo>
                    <a:pt x="200" y="12464"/>
                    <a:pt x="146" y="7668"/>
                    <a:pt x="599" y="2928"/>
                  </a:cubicBezTo>
                  <a:cubicBezTo>
                    <a:pt x="662" y="2273"/>
                    <a:pt x="735" y="1607"/>
                    <a:pt x="818" y="946"/>
                  </a:cubicBezTo>
                  <a:cubicBezTo>
                    <a:pt x="860" y="619"/>
                    <a:pt x="975" y="217"/>
                    <a:pt x="1166" y="154"/>
                  </a:cubicBezTo>
                  <a:cubicBezTo>
                    <a:pt x="1184" y="150"/>
                    <a:pt x="1201" y="146"/>
                    <a:pt x="1220" y="146"/>
                  </a:cubicBezTo>
                  <a:close/>
                  <a:moveTo>
                    <a:pt x="1220" y="1"/>
                  </a:moveTo>
                  <a:cubicBezTo>
                    <a:pt x="1186" y="1"/>
                    <a:pt x="1153" y="6"/>
                    <a:pt x="1121" y="17"/>
                  </a:cubicBezTo>
                  <a:cubicBezTo>
                    <a:pt x="809" y="118"/>
                    <a:pt x="705" y="686"/>
                    <a:pt x="674" y="926"/>
                  </a:cubicBezTo>
                  <a:cubicBezTo>
                    <a:pt x="591" y="1589"/>
                    <a:pt x="517" y="2259"/>
                    <a:pt x="453" y="2915"/>
                  </a:cubicBezTo>
                  <a:cubicBezTo>
                    <a:pt x="0" y="7665"/>
                    <a:pt x="53" y="12472"/>
                    <a:pt x="615" y="17202"/>
                  </a:cubicBezTo>
                  <a:cubicBezTo>
                    <a:pt x="690" y="17838"/>
                    <a:pt x="830" y="18467"/>
                    <a:pt x="1339" y="18765"/>
                  </a:cubicBezTo>
                  <a:cubicBezTo>
                    <a:pt x="1528" y="18876"/>
                    <a:pt x="1733" y="18919"/>
                    <a:pt x="1944" y="18919"/>
                  </a:cubicBezTo>
                  <a:cubicBezTo>
                    <a:pt x="2300" y="18919"/>
                    <a:pt x="2671" y="18797"/>
                    <a:pt x="3012" y="18671"/>
                  </a:cubicBezTo>
                  <a:cubicBezTo>
                    <a:pt x="3446" y="18510"/>
                    <a:pt x="3895" y="18344"/>
                    <a:pt x="4269" y="18045"/>
                  </a:cubicBezTo>
                  <a:cubicBezTo>
                    <a:pt x="4692" y="17705"/>
                    <a:pt x="4929" y="17237"/>
                    <a:pt x="4899" y="16794"/>
                  </a:cubicBezTo>
                  <a:cubicBezTo>
                    <a:pt x="4873" y="16402"/>
                    <a:pt x="4642" y="16006"/>
                    <a:pt x="4245" y="15678"/>
                  </a:cubicBezTo>
                  <a:cubicBezTo>
                    <a:pt x="4036" y="15505"/>
                    <a:pt x="3802" y="15361"/>
                    <a:pt x="3574" y="15223"/>
                  </a:cubicBezTo>
                  <a:cubicBezTo>
                    <a:pt x="3445" y="15143"/>
                    <a:pt x="3310" y="15060"/>
                    <a:pt x="3182" y="14973"/>
                  </a:cubicBezTo>
                  <a:cubicBezTo>
                    <a:pt x="1568" y="13876"/>
                    <a:pt x="770" y="11713"/>
                    <a:pt x="1286" y="9830"/>
                  </a:cubicBezTo>
                  <a:cubicBezTo>
                    <a:pt x="1454" y="9216"/>
                    <a:pt x="1747" y="8634"/>
                    <a:pt x="2032" y="8071"/>
                  </a:cubicBezTo>
                  <a:cubicBezTo>
                    <a:pt x="2160" y="7817"/>
                    <a:pt x="2293" y="7556"/>
                    <a:pt x="2413" y="7292"/>
                  </a:cubicBezTo>
                  <a:cubicBezTo>
                    <a:pt x="2907" y="6212"/>
                    <a:pt x="3049" y="5312"/>
                    <a:pt x="2849" y="4541"/>
                  </a:cubicBezTo>
                  <a:cubicBezTo>
                    <a:pt x="2746" y="4145"/>
                    <a:pt x="2551" y="3773"/>
                    <a:pt x="2361" y="3415"/>
                  </a:cubicBezTo>
                  <a:cubicBezTo>
                    <a:pt x="2088" y="2899"/>
                    <a:pt x="1832" y="2412"/>
                    <a:pt x="1831" y="1861"/>
                  </a:cubicBezTo>
                  <a:cubicBezTo>
                    <a:pt x="1829" y="1719"/>
                    <a:pt x="1848" y="1572"/>
                    <a:pt x="1866" y="1429"/>
                  </a:cubicBezTo>
                  <a:cubicBezTo>
                    <a:pt x="1880" y="1309"/>
                    <a:pt x="1896" y="1186"/>
                    <a:pt x="1901" y="1061"/>
                  </a:cubicBezTo>
                  <a:cubicBezTo>
                    <a:pt x="1914" y="717"/>
                    <a:pt x="1831" y="438"/>
                    <a:pt x="1659" y="254"/>
                  </a:cubicBezTo>
                  <a:cubicBezTo>
                    <a:pt x="1503" y="86"/>
                    <a:pt x="1356" y="1"/>
                    <a:pt x="122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8"/>
            <p:cNvSpPr/>
            <p:nvPr/>
          </p:nvSpPr>
          <p:spPr>
            <a:xfrm>
              <a:off x="683400" y="2559675"/>
              <a:ext cx="655325" cy="597025"/>
            </a:xfrm>
            <a:custGeom>
              <a:avLst/>
              <a:gdLst/>
              <a:ahLst/>
              <a:cxnLst/>
              <a:rect l="l" t="t" r="r" b="b"/>
              <a:pathLst>
                <a:path w="26213" h="23881" extrusionOk="0">
                  <a:moveTo>
                    <a:pt x="20291" y="150"/>
                  </a:moveTo>
                  <a:cubicBezTo>
                    <a:pt x="20398" y="150"/>
                    <a:pt x="20505" y="171"/>
                    <a:pt x="20611" y="218"/>
                  </a:cubicBezTo>
                  <a:cubicBezTo>
                    <a:pt x="21089" y="427"/>
                    <a:pt x="21214" y="1047"/>
                    <a:pt x="21244" y="1305"/>
                  </a:cubicBezTo>
                  <a:cubicBezTo>
                    <a:pt x="21263" y="1456"/>
                    <a:pt x="21271" y="1612"/>
                    <a:pt x="21279" y="1763"/>
                  </a:cubicBezTo>
                  <a:cubicBezTo>
                    <a:pt x="21297" y="2074"/>
                    <a:pt x="21314" y="2396"/>
                    <a:pt x="21417" y="2698"/>
                  </a:cubicBezTo>
                  <a:cubicBezTo>
                    <a:pt x="21744" y="3649"/>
                    <a:pt x="22736" y="4070"/>
                    <a:pt x="23696" y="4477"/>
                  </a:cubicBezTo>
                  <a:cubicBezTo>
                    <a:pt x="24677" y="4895"/>
                    <a:pt x="25604" y="5288"/>
                    <a:pt x="25888" y="6197"/>
                  </a:cubicBezTo>
                  <a:cubicBezTo>
                    <a:pt x="26059" y="6750"/>
                    <a:pt x="25926" y="7409"/>
                    <a:pt x="25524" y="8010"/>
                  </a:cubicBezTo>
                  <a:cubicBezTo>
                    <a:pt x="25170" y="8537"/>
                    <a:pt x="24664" y="8956"/>
                    <a:pt x="24176" y="9361"/>
                  </a:cubicBezTo>
                  <a:lnTo>
                    <a:pt x="24146" y="9385"/>
                  </a:lnTo>
                  <a:cubicBezTo>
                    <a:pt x="23162" y="10200"/>
                    <a:pt x="22253" y="11027"/>
                    <a:pt x="21915" y="12165"/>
                  </a:cubicBezTo>
                  <a:cubicBezTo>
                    <a:pt x="21561" y="13361"/>
                    <a:pt x="21963" y="14607"/>
                    <a:pt x="22362" y="15442"/>
                  </a:cubicBezTo>
                  <a:cubicBezTo>
                    <a:pt x="22640" y="16026"/>
                    <a:pt x="22989" y="16582"/>
                    <a:pt x="23326" y="17118"/>
                  </a:cubicBezTo>
                  <a:cubicBezTo>
                    <a:pt x="23569" y="17507"/>
                    <a:pt x="23822" y="17909"/>
                    <a:pt x="24045" y="18318"/>
                  </a:cubicBezTo>
                  <a:cubicBezTo>
                    <a:pt x="24688" y="19498"/>
                    <a:pt x="24943" y="20523"/>
                    <a:pt x="24826" y="21451"/>
                  </a:cubicBezTo>
                  <a:cubicBezTo>
                    <a:pt x="24701" y="22433"/>
                    <a:pt x="23965" y="23559"/>
                    <a:pt x="22844" y="23716"/>
                  </a:cubicBezTo>
                  <a:cubicBezTo>
                    <a:pt x="22749" y="23729"/>
                    <a:pt x="22655" y="23735"/>
                    <a:pt x="22563" y="23735"/>
                  </a:cubicBezTo>
                  <a:cubicBezTo>
                    <a:pt x="21679" y="23735"/>
                    <a:pt x="20884" y="23168"/>
                    <a:pt x="20352" y="22664"/>
                  </a:cubicBezTo>
                  <a:cubicBezTo>
                    <a:pt x="20101" y="22427"/>
                    <a:pt x="19862" y="22167"/>
                    <a:pt x="19630" y="21916"/>
                  </a:cubicBezTo>
                  <a:cubicBezTo>
                    <a:pt x="19221" y="21474"/>
                    <a:pt x="18799" y="21014"/>
                    <a:pt x="18296" y="20659"/>
                  </a:cubicBezTo>
                  <a:cubicBezTo>
                    <a:pt x="17370" y="20004"/>
                    <a:pt x="16173" y="19669"/>
                    <a:pt x="14526" y="19605"/>
                  </a:cubicBezTo>
                  <a:cubicBezTo>
                    <a:pt x="14235" y="19594"/>
                    <a:pt x="13942" y="19591"/>
                    <a:pt x="13650" y="19591"/>
                  </a:cubicBezTo>
                  <a:cubicBezTo>
                    <a:pt x="13447" y="19591"/>
                    <a:pt x="13245" y="19592"/>
                    <a:pt x="13045" y="19594"/>
                  </a:cubicBezTo>
                  <a:cubicBezTo>
                    <a:pt x="12846" y="19595"/>
                    <a:pt x="12645" y="19597"/>
                    <a:pt x="12444" y="19597"/>
                  </a:cubicBezTo>
                  <a:cubicBezTo>
                    <a:pt x="11833" y="19597"/>
                    <a:pt x="11213" y="19582"/>
                    <a:pt x="10606" y="19509"/>
                  </a:cubicBezTo>
                  <a:cubicBezTo>
                    <a:pt x="9852" y="19418"/>
                    <a:pt x="9098" y="19233"/>
                    <a:pt x="8369" y="19054"/>
                  </a:cubicBezTo>
                  <a:cubicBezTo>
                    <a:pt x="7834" y="18923"/>
                    <a:pt x="7282" y="18787"/>
                    <a:pt x="6729" y="18687"/>
                  </a:cubicBezTo>
                  <a:cubicBezTo>
                    <a:pt x="6163" y="18587"/>
                    <a:pt x="5638" y="18536"/>
                    <a:pt x="5150" y="18536"/>
                  </a:cubicBezTo>
                  <a:cubicBezTo>
                    <a:pt x="4246" y="18536"/>
                    <a:pt x="3471" y="18710"/>
                    <a:pt x="2806" y="19062"/>
                  </a:cubicBezTo>
                  <a:cubicBezTo>
                    <a:pt x="2700" y="19118"/>
                    <a:pt x="2593" y="19179"/>
                    <a:pt x="2486" y="19240"/>
                  </a:cubicBezTo>
                  <a:cubicBezTo>
                    <a:pt x="2072" y="19475"/>
                    <a:pt x="1649" y="19715"/>
                    <a:pt x="1244" y="19715"/>
                  </a:cubicBezTo>
                  <a:cubicBezTo>
                    <a:pt x="1111" y="19715"/>
                    <a:pt x="980" y="19690"/>
                    <a:pt x="853" y="19629"/>
                  </a:cubicBezTo>
                  <a:cubicBezTo>
                    <a:pt x="193" y="19315"/>
                    <a:pt x="215" y="18350"/>
                    <a:pt x="350" y="17594"/>
                  </a:cubicBezTo>
                  <a:cubicBezTo>
                    <a:pt x="595" y="16229"/>
                    <a:pt x="865" y="15035"/>
                    <a:pt x="1720" y="14220"/>
                  </a:cubicBezTo>
                  <a:cubicBezTo>
                    <a:pt x="2396" y="13574"/>
                    <a:pt x="3347" y="13291"/>
                    <a:pt x="4187" y="13040"/>
                  </a:cubicBezTo>
                  <a:cubicBezTo>
                    <a:pt x="4640" y="12903"/>
                    <a:pt x="5115" y="12785"/>
                    <a:pt x="5620" y="12658"/>
                  </a:cubicBezTo>
                  <a:cubicBezTo>
                    <a:pt x="6896" y="12340"/>
                    <a:pt x="8215" y="12010"/>
                    <a:pt x="9255" y="11373"/>
                  </a:cubicBezTo>
                  <a:cubicBezTo>
                    <a:pt x="10662" y="10509"/>
                    <a:pt x="11602" y="9531"/>
                    <a:pt x="12216" y="8292"/>
                  </a:cubicBezTo>
                  <a:cubicBezTo>
                    <a:pt x="12661" y="7393"/>
                    <a:pt x="12887" y="6621"/>
                    <a:pt x="12887" y="6000"/>
                  </a:cubicBezTo>
                  <a:cubicBezTo>
                    <a:pt x="12901" y="5862"/>
                    <a:pt x="12912" y="5723"/>
                    <a:pt x="12922" y="5589"/>
                  </a:cubicBezTo>
                  <a:cubicBezTo>
                    <a:pt x="12947" y="5238"/>
                    <a:pt x="12975" y="4874"/>
                    <a:pt x="13072" y="4536"/>
                  </a:cubicBezTo>
                  <a:cubicBezTo>
                    <a:pt x="13224" y="4010"/>
                    <a:pt x="13553" y="3617"/>
                    <a:pt x="13948" y="3484"/>
                  </a:cubicBezTo>
                  <a:cubicBezTo>
                    <a:pt x="14081" y="3440"/>
                    <a:pt x="14217" y="3424"/>
                    <a:pt x="14356" y="3424"/>
                  </a:cubicBezTo>
                  <a:cubicBezTo>
                    <a:pt x="14547" y="3424"/>
                    <a:pt x="14744" y="3454"/>
                    <a:pt x="14947" y="3486"/>
                  </a:cubicBezTo>
                  <a:cubicBezTo>
                    <a:pt x="15132" y="3515"/>
                    <a:pt x="15324" y="3544"/>
                    <a:pt x="15513" y="3548"/>
                  </a:cubicBezTo>
                  <a:cubicBezTo>
                    <a:pt x="15535" y="3549"/>
                    <a:pt x="15556" y="3549"/>
                    <a:pt x="15578" y="3549"/>
                  </a:cubicBezTo>
                  <a:cubicBezTo>
                    <a:pt x="16988" y="3549"/>
                    <a:pt x="17978" y="2274"/>
                    <a:pt x="18856" y="1150"/>
                  </a:cubicBezTo>
                  <a:lnTo>
                    <a:pt x="18919" y="1070"/>
                  </a:lnTo>
                  <a:cubicBezTo>
                    <a:pt x="19154" y="768"/>
                    <a:pt x="19709" y="150"/>
                    <a:pt x="20291" y="150"/>
                  </a:cubicBezTo>
                  <a:close/>
                  <a:moveTo>
                    <a:pt x="20285" y="1"/>
                  </a:moveTo>
                  <a:cubicBezTo>
                    <a:pt x="19673" y="1"/>
                    <a:pt x="19114" y="585"/>
                    <a:pt x="18803" y="980"/>
                  </a:cubicBezTo>
                  <a:lnTo>
                    <a:pt x="18743" y="1058"/>
                  </a:lnTo>
                  <a:cubicBezTo>
                    <a:pt x="17882" y="2161"/>
                    <a:pt x="16911" y="3403"/>
                    <a:pt x="15569" y="3403"/>
                  </a:cubicBezTo>
                  <a:cubicBezTo>
                    <a:pt x="15552" y="3403"/>
                    <a:pt x="15535" y="3403"/>
                    <a:pt x="15518" y="3403"/>
                  </a:cubicBezTo>
                  <a:cubicBezTo>
                    <a:pt x="15337" y="3398"/>
                    <a:pt x="15151" y="3369"/>
                    <a:pt x="14970" y="3340"/>
                  </a:cubicBezTo>
                  <a:cubicBezTo>
                    <a:pt x="14769" y="3309"/>
                    <a:pt x="14563" y="3278"/>
                    <a:pt x="14359" y="3278"/>
                  </a:cubicBezTo>
                  <a:cubicBezTo>
                    <a:pt x="14206" y="3278"/>
                    <a:pt x="14053" y="3296"/>
                    <a:pt x="13903" y="3345"/>
                  </a:cubicBezTo>
                  <a:cubicBezTo>
                    <a:pt x="13461" y="3494"/>
                    <a:pt x="13098" y="3923"/>
                    <a:pt x="12933" y="4495"/>
                  </a:cubicBezTo>
                  <a:cubicBezTo>
                    <a:pt x="12832" y="4849"/>
                    <a:pt x="12803" y="5219"/>
                    <a:pt x="12778" y="5577"/>
                  </a:cubicBezTo>
                  <a:cubicBezTo>
                    <a:pt x="12766" y="5712"/>
                    <a:pt x="12757" y="5851"/>
                    <a:pt x="12742" y="5989"/>
                  </a:cubicBezTo>
                  <a:lnTo>
                    <a:pt x="12742" y="5995"/>
                  </a:lnTo>
                  <a:cubicBezTo>
                    <a:pt x="12742" y="6596"/>
                    <a:pt x="12521" y="7347"/>
                    <a:pt x="12086" y="8226"/>
                  </a:cubicBezTo>
                  <a:cubicBezTo>
                    <a:pt x="11485" y="9440"/>
                    <a:pt x="10561" y="10401"/>
                    <a:pt x="9178" y="11248"/>
                  </a:cubicBezTo>
                  <a:cubicBezTo>
                    <a:pt x="8158" y="11874"/>
                    <a:pt x="6850" y="12200"/>
                    <a:pt x="5584" y="12518"/>
                  </a:cubicBezTo>
                  <a:cubicBezTo>
                    <a:pt x="5078" y="12642"/>
                    <a:pt x="4601" y="12763"/>
                    <a:pt x="4145" y="12899"/>
                  </a:cubicBezTo>
                  <a:cubicBezTo>
                    <a:pt x="3290" y="13155"/>
                    <a:pt x="2321" y="13445"/>
                    <a:pt x="1620" y="14114"/>
                  </a:cubicBezTo>
                  <a:cubicBezTo>
                    <a:pt x="734" y="14960"/>
                    <a:pt x="455" y="16178"/>
                    <a:pt x="207" y="17568"/>
                  </a:cubicBezTo>
                  <a:cubicBezTo>
                    <a:pt x="1" y="18723"/>
                    <a:pt x="202" y="19480"/>
                    <a:pt x="790" y="19760"/>
                  </a:cubicBezTo>
                  <a:cubicBezTo>
                    <a:pt x="939" y="19831"/>
                    <a:pt x="1090" y="19861"/>
                    <a:pt x="1242" y="19861"/>
                  </a:cubicBezTo>
                  <a:cubicBezTo>
                    <a:pt x="1690" y="19861"/>
                    <a:pt x="2144" y="19602"/>
                    <a:pt x="2558" y="19368"/>
                  </a:cubicBezTo>
                  <a:cubicBezTo>
                    <a:pt x="2665" y="19306"/>
                    <a:pt x="2771" y="19246"/>
                    <a:pt x="2875" y="19192"/>
                  </a:cubicBezTo>
                  <a:cubicBezTo>
                    <a:pt x="3519" y="18851"/>
                    <a:pt x="4271" y="18682"/>
                    <a:pt x="5153" y="18682"/>
                  </a:cubicBezTo>
                  <a:cubicBezTo>
                    <a:pt x="5631" y="18682"/>
                    <a:pt x="6148" y="18732"/>
                    <a:pt x="6705" y="18832"/>
                  </a:cubicBezTo>
                  <a:cubicBezTo>
                    <a:pt x="7251" y="18929"/>
                    <a:pt x="7802" y="19065"/>
                    <a:pt x="8336" y="19195"/>
                  </a:cubicBezTo>
                  <a:cubicBezTo>
                    <a:pt x="9067" y="19376"/>
                    <a:pt x="9825" y="19562"/>
                    <a:pt x="10589" y="19655"/>
                  </a:cubicBezTo>
                  <a:cubicBezTo>
                    <a:pt x="11204" y="19729"/>
                    <a:pt x="11830" y="19744"/>
                    <a:pt x="12446" y="19744"/>
                  </a:cubicBezTo>
                  <a:cubicBezTo>
                    <a:pt x="12648" y="19744"/>
                    <a:pt x="12848" y="19743"/>
                    <a:pt x="13047" y="19741"/>
                  </a:cubicBezTo>
                  <a:cubicBezTo>
                    <a:pt x="13245" y="19739"/>
                    <a:pt x="13446" y="19737"/>
                    <a:pt x="13647" y="19737"/>
                  </a:cubicBezTo>
                  <a:cubicBezTo>
                    <a:pt x="13938" y="19737"/>
                    <a:pt x="14231" y="19741"/>
                    <a:pt x="14520" y="19752"/>
                  </a:cubicBezTo>
                  <a:cubicBezTo>
                    <a:pt x="16137" y="19815"/>
                    <a:pt x="17309" y="20140"/>
                    <a:pt x="18213" y="20779"/>
                  </a:cubicBezTo>
                  <a:cubicBezTo>
                    <a:pt x="18703" y="21125"/>
                    <a:pt x="19119" y="21578"/>
                    <a:pt x="19522" y="22015"/>
                  </a:cubicBezTo>
                  <a:cubicBezTo>
                    <a:pt x="19756" y="22268"/>
                    <a:pt x="19996" y="22531"/>
                    <a:pt x="20251" y="22771"/>
                  </a:cubicBezTo>
                  <a:cubicBezTo>
                    <a:pt x="20804" y="23293"/>
                    <a:pt x="21631" y="23881"/>
                    <a:pt x="22563" y="23881"/>
                  </a:cubicBezTo>
                  <a:cubicBezTo>
                    <a:pt x="22663" y="23881"/>
                    <a:pt x="22762" y="23874"/>
                    <a:pt x="22864" y="23860"/>
                  </a:cubicBezTo>
                  <a:cubicBezTo>
                    <a:pt x="24069" y="23692"/>
                    <a:pt x="24836" y="22531"/>
                    <a:pt x="24972" y="21471"/>
                  </a:cubicBezTo>
                  <a:cubicBezTo>
                    <a:pt x="25094" y="20510"/>
                    <a:pt x="24833" y="19456"/>
                    <a:pt x="24173" y="18247"/>
                  </a:cubicBezTo>
                  <a:cubicBezTo>
                    <a:pt x="23949" y="17836"/>
                    <a:pt x="23696" y="17432"/>
                    <a:pt x="23451" y="17041"/>
                  </a:cubicBezTo>
                  <a:cubicBezTo>
                    <a:pt x="23116" y="16506"/>
                    <a:pt x="22770" y="15954"/>
                    <a:pt x="22495" y="15379"/>
                  </a:cubicBezTo>
                  <a:cubicBezTo>
                    <a:pt x="22107" y="14567"/>
                    <a:pt x="21716" y="13358"/>
                    <a:pt x="22056" y="12207"/>
                  </a:cubicBezTo>
                  <a:cubicBezTo>
                    <a:pt x="22381" y="11107"/>
                    <a:pt x="23274" y="10298"/>
                    <a:pt x="24238" y="9497"/>
                  </a:cubicBezTo>
                  <a:lnTo>
                    <a:pt x="24269" y="9473"/>
                  </a:lnTo>
                  <a:cubicBezTo>
                    <a:pt x="24767" y="9062"/>
                    <a:pt x="25279" y="8636"/>
                    <a:pt x="25646" y="8090"/>
                  </a:cubicBezTo>
                  <a:cubicBezTo>
                    <a:pt x="26074" y="7454"/>
                    <a:pt x="26213" y="6748"/>
                    <a:pt x="26027" y="6154"/>
                  </a:cubicBezTo>
                  <a:cubicBezTo>
                    <a:pt x="25724" y="5180"/>
                    <a:pt x="24722" y="4754"/>
                    <a:pt x="23753" y="4343"/>
                  </a:cubicBezTo>
                  <a:cubicBezTo>
                    <a:pt x="22823" y="3949"/>
                    <a:pt x="21862" y="3540"/>
                    <a:pt x="21556" y="2650"/>
                  </a:cubicBezTo>
                  <a:cubicBezTo>
                    <a:pt x="21460" y="2367"/>
                    <a:pt x="21444" y="2070"/>
                    <a:pt x="21426" y="1755"/>
                  </a:cubicBezTo>
                  <a:cubicBezTo>
                    <a:pt x="21418" y="1601"/>
                    <a:pt x="21409" y="1443"/>
                    <a:pt x="21390" y="1287"/>
                  </a:cubicBezTo>
                  <a:cubicBezTo>
                    <a:pt x="21318" y="692"/>
                    <a:pt x="21055" y="253"/>
                    <a:pt x="20671" y="83"/>
                  </a:cubicBezTo>
                  <a:cubicBezTo>
                    <a:pt x="20541" y="26"/>
                    <a:pt x="20412" y="1"/>
                    <a:pt x="2028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8"/>
            <p:cNvSpPr/>
            <p:nvPr/>
          </p:nvSpPr>
          <p:spPr>
            <a:xfrm>
              <a:off x="657225" y="3140700"/>
              <a:ext cx="708200" cy="326750"/>
            </a:xfrm>
            <a:custGeom>
              <a:avLst/>
              <a:gdLst/>
              <a:ahLst/>
              <a:cxnLst/>
              <a:rect l="l" t="t" r="r" b="b"/>
              <a:pathLst>
                <a:path w="28328" h="13070" extrusionOk="0">
                  <a:moveTo>
                    <a:pt x="5293" y="146"/>
                  </a:moveTo>
                  <a:cubicBezTo>
                    <a:pt x="5770" y="146"/>
                    <a:pt x="6281" y="193"/>
                    <a:pt x="6822" y="286"/>
                  </a:cubicBezTo>
                  <a:cubicBezTo>
                    <a:pt x="7456" y="393"/>
                    <a:pt x="8092" y="550"/>
                    <a:pt x="8708" y="704"/>
                  </a:cubicBezTo>
                  <a:cubicBezTo>
                    <a:pt x="9549" y="912"/>
                    <a:pt x="10419" y="1126"/>
                    <a:pt x="11296" y="1219"/>
                  </a:cubicBezTo>
                  <a:cubicBezTo>
                    <a:pt x="11815" y="1274"/>
                    <a:pt x="12358" y="1291"/>
                    <a:pt x="12881" y="1307"/>
                  </a:cubicBezTo>
                  <a:cubicBezTo>
                    <a:pt x="14332" y="1352"/>
                    <a:pt x="15831" y="1399"/>
                    <a:pt x="16966" y="2255"/>
                  </a:cubicBezTo>
                  <a:cubicBezTo>
                    <a:pt x="17453" y="2622"/>
                    <a:pt x="17836" y="3118"/>
                    <a:pt x="18206" y="3599"/>
                  </a:cubicBezTo>
                  <a:cubicBezTo>
                    <a:pt x="18523" y="4010"/>
                    <a:pt x="18851" y="4435"/>
                    <a:pt x="19247" y="4785"/>
                  </a:cubicBezTo>
                  <a:cubicBezTo>
                    <a:pt x="20071" y="5516"/>
                    <a:pt x="21227" y="5915"/>
                    <a:pt x="22426" y="5915"/>
                  </a:cubicBezTo>
                  <a:cubicBezTo>
                    <a:pt x="22786" y="5915"/>
                    <a:pt x="23150" y="5879"/>
                    <a:pt x="23510" y="5805"/>
                  </a:cubicBezTo>
                  <a:cubicBezTo>
                    <a:pt x="25244" y="5448"/>
                    <a:pt x="26547" y="4372"/>
                    <a:pt x="27334" y="3532"/>
                  </a:cubicBezTo>
                  <a:cubicBezTo>
                    <a:pt x="27471" y="3385"/>
                    <a:pt x="27662" y="3207"/>
                    <a:pt x="27845" y="3207"/>
                  </a:cubicBezTo>
                  <a:cubicBezTo>
                    <a:pt x="27880" y="3207"/>
                    <a:pt x="27915" y="3213"/>
                    <a:pt x="27948" y="3227"/>
                  </a:cubicBezTo>
                  <a:cubicBezTo>
                    <a:pt x="28214" y="3341"/>
                    <a:pt x="28121" y="3781"/>
                    <a:pt x="28035" y="3999"/>
                  </a:cubicBezTo>
                  <a:cubicBezTo>
                    <a:pt x="27764" y="4675"/>
                    <a:pt x="27412" y="5328"/>
                    <a:pt x="27069" y="5961"/>
                  </a:cubicBezTo>
                  <a:cubicBezTo>
                    <a:pt x="26728" y="6593"/>
                    <a:pt x="26376" y="7247"/>
                    <a:pt x="26102" y="7927"/>
                  </a:cubicBezTo>
                  <a:cubicBezTo>
                    <a:pt x="25602" y="9176"/>
                    <a:pt x="25495" y="10374"/>
                    <a:pt x="25783" y="11485"/>
                  </a:cubicBezTo>
                  <a:cubicBezTo>
                    <a:pt x="25864" y="11791"/>
                    <a:pt x="25926" y="12035"/>
                    <a:pt x="25835" y="12177"/>
                  </a:cubicBezTo>
                  <a:cubicBezTo>
                    <a:pt x="25775" y="12270"/>
                    <a:pt x="25644" y="12334"/>
                    <a:pt x="25433" y="12371"/>
                  </a:cubicBezTo>
                  <a:cubicBezTo>
                    <a:pt x="25208" y="12411"/>
                    <a:pt x="24971" y="12425"/>
                    <a:pt x="24729" y="12425"/>
                  </a:cubicBezTo>
                  <a:cubicBezTo>
                    <a:pt x="24470" y="12425"/>
                    <a:pt x="24206" y="12409"/>
                    <a:pt x="23947" y="12393"/>
                  </a:cubicBezTo>
                  <a:cubicBezTo>
                    <a:pt x="23724" y="12379"/>
                    <a:pt x="23514" y="12368"/>
                    <a:pt x="23308" y="12363"/>
                  </a:cubicBezTo>
                  <a:cubicBezTo>
                    <a:pt x="23079" y="12359"/>
                    <a:pt x="22851" y="12357"/>
                    <a:pt x="22622" y="12357"/>
                  </a:cubicBezTo>
                  <a:cubicBezTo>
                    <a:pt x="20608" y="12357"/>
                    <a:pt x="18577" y="12500"/>
                    <a:pt x="16606" y="12640"/>
                  </a:cubicBezTo>
                  <a:cubicBezTo>
                    <a:pt x="15437" y="12723"/>
                    <a:pt x="14228" y="12808"/>
                    <a:pt x="13038" y="12862"/>
                  </a:cubicBezTo>
                  <a:cubicBezTo>
                    <a:pt x="12287" y="12897"/>
                    <a:pt x="11476" y="12923"/>
                    <a:pt x="10626" y="12923"/>
                  </a:cubicBezTo>
                  <a:cubicBezTo>
                    <a:pt x="8216" y="12923"/>
                    <a:pt x="5485" y="12714"/>
                    <a:pt x="2881" y="11895"/>
                  </a:cubicBezTo>
                  <a:cubicBezTo>
                    <a:pt x="2137" y="11661"/>
                    <a:pt x="1378" y="11362"/>
                    <a:pt x="875" y="10763"/>
                  </a:cubicBezTo>
                  <a:cubicBezTo>
                    <a:pt x="185" y="9943"/>
                    <a:pt x="146" y="8787"/>
                    <a:pt x="167" y="7578"/>
                  </a:cubicBezTo>
                  <a:cubicBezTo>
                    <a:pt x="188" y="6364"/>
                    <a:pt x="210" y="5109"/>
                    <a:pt x="522" y="3916"/>
                  </a:cubicBezTo>
                  <a:cubicBezTo>
                    <a:pt x="870" y="2596"/>
                    <a:pt x="1558" y="1530"/>
                    <a:pt x="2466" y="915"/>
                  </a:cubicBezTo>
                  <a:cubicBezTo>
                    <a:pt x="3217" y="403"/>
                    <a:pt x="4165" y="146"/>
                    <a:pt x="5293" y="146"/>
                  </a:cubicBezTo>
                  <a:close/>
                  <a:moveTo>
                    <a:pt x="5291" y="1"/>
                  </a:moveTo>
                  <a:cubicBezTo>
                    <a:pt x="4134" y="1"/>
                    <a:pt x="3160" y="266"/>
                    <a:pt x="2383" y="793"/>
                  </a:cubicBezTo>
                  <a:cubicBezTo>
                    <a:pt x="1448" y="1429"/>
                    <a:pt x="737" y="2524"/>
                    <a:pt x="381" y="3879"/>
                  </a:cubicBezTo>
                  <a:cubicBezTo>
                    <a:pt x="64" y="5088"/>
                    <a:pt x="42" y="6353"/>
                    <a:pt x="21" y="7575"/>
                  </a:cubicBezTo>
                  <a:cubicBezTo>
                    <a:pt x="0" y="8814"/>
                    <a:pt x="40" y="9998"/>
                    <a:pt x="764" y="10858"/>
                  </a:cubicBezTo>
                  <a:cubicBezTo>
                    <a:pt x="1291" y="11484"/>
                    <a:pt x="2072" y="11793"/>
                    <a:pt x="2838" y="12035"/>
                  </a:cubicBezTo>
                  <a:cubicBezTo>
                    <a:pt x="5459" y="12859"/>
                    <a:pt x="8206" y="13069"/>
                    <a:pt x="10627" y="13069"/>
                  </a:cubicBezTo>
                  <a:cubicBezTo>
                    <a:pt x="11479" y="13069"/>
                    <a:pt x="12292" y="13043"/>
                    <a:pt x="13043" y="13008"/>
                  </a:cubicBezTo>
                  <a:cubicBezTo>
                    <a:pt x="14236" y="12954"/>
                    <a:pt x="15447" y="12869"/>
                    <a:pt x="16617" y="12786"/>
                  </a:cubicBezTo>
                  <a:cubicBezTo>
                    <a:pt x="18584" y="12646"/>
                    <a:pt x="20612" y="12503"/>
                    <a:pt x="22621" y="12503"/>
                  </a:cubicBezTo>
                  <a:cubicBezTo>
                    <a:pt x="22850" y="12503"/>
                    <a:pt x="23078" y="12505"/>
                    <a:pt x="23306" y="12509"/>
                  </a:cubicBezTo>
                  <a:cubicBezTo>
                    <a:pt x="23508" y="12513"/>
                    <a:pt x="23716" y="12525"/>
                    <a:pt x="23937" y="12539"/>
                  </a:cubicBezTo>
                  <a:cubicBezTo>
                    <a:pt x="24201" y="12555"/>
                    <a:pt x="24469" y="12571"/>
                    <a:pt x="24734" y="12571"/>
                  </a:cubicBezTo>
                  <a:cubicBezTo>
                    <a:pt x="24981" y="12571"/>
                    <a:pt x="25224" y="12557"/>
                    <a:pt x="25457" y="12515"/>
                  </a:cubicBezTo>
                  <a:cubicBezTo>
                    <a:pt x="25715" y="12469"/>
                    <a:pt x="25873" y="12387"/>
                    <a:pt x="25956" y="12257"/>
                  </a:cubicBezTo>
                  <a:cubicBezTo>
                    <a:pt x="26084" y="12059"/>
                    <a:pt x="26014" y="11790"/>
                    <a:pt x="25924" y="11449"/>
                  </a:cubicBezTo>
                  <a:cubicBezTo>
                    <a:pt x="25644" y="10368"/>
                    <a:pt x="25748" y="9202"/>
                    <a:pt x="26238" y="7982"/>
                  </a:cubicBezTo>
                  <a:cubicBezTo>
                    <a:pt x="26507" y="7309"/>
                    <a:pt x="26858" y="6659"/>
                    <a:pt x="27197" y="6030"/>
                  </a:cubicBezTo>
                  <a:cubicBezTo>
                    <a:pt x="27542" y="5394"/>
                    <a:pt x="27897" y="4736"/>
                    <a:pt x="28169" y="4054"/>
                  </a:cubicBezTo>
                  <a:cubicBezTo>
                    <a:pt x="28320" y="3674"/>
                    <a:pt x="28328" y="3230"/>
                    <a:pt x="28006" y="3093"/>
                  </a:cubicBezTo>
                  <a:cubicBezTo>
                    <a:pt x="27952" y="3070"/>
                    <a:pt x="27898" y="3059"/>
                    <a:pt x="27845" y="3059"/>
                  </a:cubicBezTo>
                  <a:cubicBezTo>
                    <a:pt x="27606" y="3059"/>
                    <a:pt x="27383" y="3263"/>
                    <a:pt x="27226" y="3431"/>
                  </a:cubicBezTo>
                  <a:cubicBezTo>
                    <a:pt x="26454" y="4257"/>
                    <a:pt x="25177" y="5314"/>
                    <a:pt x="23479" y="5663"/>
                  </a:cubicBezTo>
                  <a:cubicBezTo>
                    <a:pt x="23129" y="5735"/>
                    <a:pt x="22775" y="5770"/>
                    <a:pt x="22425" y="5770"/>
                  </a:cubicBezTo>
                  <a:cubicBezTo>
                    <a:pt x="21262" y="5770"/>
                    <a:pt x="20142" y="5383"/>
                    <a:pt x="19343" y="4676"/>
                  </a:cubicBezTo>
                  <a:cubicBezTo>
                    <a:pt x="18959" y="4335"/>
                    <a:pt x="18635" y="3916"/>
                    <a:pt x="18321" y="3509"/>
                  </a:cubicBezTo>
                  <a:cubicBezTo>
                    <a:pt x="17945" y="3022"/>
                    <a:pt x="17556" y="2518"/>
                    <a:pt x="17055" y="2140"/>
                  </a:cubicBezTo>
                  <a:cubicBezTo>
                    <a:pt x="15882" y="1254"/>
                    <a:pt x="14360" y="1206"/>
                    <a:pt x="12886" y="1162"/>
                  </a:cubicBezTo>
                  <a:cubicBezTo>
                    <a:pt x="12364" y="1146"/>
                    <a:pt x="11825" y="1128"/>
                    <a:pt x="11311" y="1073"/>
                  </a:cubicBezTo>
                  <a:cubicBezTo>
                    <a:pt x="10444" y="982"/>
                    <a:pt x="9580" y="768"/>
                    <a:pt x="8744" y="561"/>
                  </a:cubicBezTo>
                  <a:cubicBezTo>
                    <a:pt x="8126" y="409"/>
                    <a:pt x="7485" y="250"/>
                    <a:pt x="6846" y="142"/>
                  </a:cubicBezTo>
                  <a:cubicBezTo>
                    <a:pt x="6296" y="48"/>
                    <a:pt x="5777" y="1"/>
                    <a:pt x="529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1437900" y="2826550"/>
              <a:ext cx="997900" cy="603500"/>
            </a:xfrm>
            <a:custGeom>
              <a:avLst/>
              <a:gdLst/>
              <a:ahLst/>
              <a:cxnLst/>
              <a:rect l="l" t="t" r="r" b="b"/>
              <a:pathLst>
                <a:path w="39916" h="24140" extrusionOk="0">
                  <a:moveTo>
                    <a:pt x="36167" y="146"/>
                  </a:moveTo>
                  <a:cubicBezTo>
                    <a:pt x="37289" y="146"/>
                    <a:pt x="38289" y="1140"/>
                    <a:pt x="38636" y="2201"/>
                  </a:cubicBezTo>
                  <a:cubicBezTo>
                    <a:pt x="38947" y="3152"/>
                    <a:pt x="38921" y="4184"/>
                    <a:pt x="38899" y="5180"/>
                  </a:cubicBezTo>
                  <a:cubicBezTo>
                    <a:pt x="38888" y="5620"/>
                    <a:pt x="38878" y="6075"/>
                    <a:pt x="38896" y="6518"/>
                  </a:cubicBezTo>
                  <a:cubicBezTo>
                    <a:pt x="38933" y="7454"/>
                    <a:pt x="39101" y="8390"/>
                    <a:pt x="39261" y="9295"/>
                  </a:cubicBezTo>
                  <a:cubicBezTo>
                    <a:pt x="39363" y="9867"/>
                    <a:pt x="39469" y="10458"/>
                    <a:pt x="39541" y="11042"/>
                  </a:cubicBezTo>
                  <a:cubicBezTo>
                    <a:pt x="39767" y="12890"/>
                    <a:pt x="39564" y="14328"/>
                    <a:pt x="38920" y="15436"/>
                  </a:cubicBezTo>
                  <a:cubicBezTo>
                    <a:pt x="38641" y="15918"/>
                    <a:pt x="38268" y="16349"/>
                    <a:pt x="37906" y="16765"/>
                  </a:cubicBezTo>
                  <a:cubicBezTo>
                    <a:pt x="37677" y="17030"/>
                    <a:pt x="37442" y="17303"/>
                    <a:pt x="37229" y="17588"/>
                  </a:cubicBezTo>
                  <a:cubicBezTo>
                    <a:pt x="36750" y="18232"/>
                    <a:pt x="36228" y="19207"/>
                    <a:pt x="36467" y="20200"/>
                  </a:cubicBezTo>
                  <a:cubicBezTo>
                    <a:pt x="36532" y="20469"/>
                    <a:pt x="36649" y="20748"/>
                    <a:pt x="36761" y="21017"/>
                  </a:cubicBezTo>
                  <a:cubicBezTo>
                    <a:pt x="37025" y="21648"/>
                    <a:pt x="37275" y="22243"/>
                    <a:pt x="36891" y="22698"/>
                  </a:cubicBezTo>
                  <a:cubicBezTo>
                    <a:pt x="36622" y="23020"/>
                    <a:pt x="36151" y="23075"/>
                    <a:pt x="35692" y="23103"/>
                  </a:cubicBezTo>
                  <a:cubicBezTo>
                    <a:pt x="26296" y="23694"/>
                    <a:pt x="16772" y="23994"/>
                    <a:pt x="7340" y="23994"/>
                  </a:cubicBezTo>
                  <a:cubicBezTo>
                    <a:pt x="6549" y="23994"/>
                    <a:pt x="5759" y="23991"/>
                    <a:pt x="4970" y="23987"/>
                  </a:cubicBezTo>
                  <a:cubicBezTo>
                    <a:pt x="3748" y="23981"/>
                    <a:pt x="2579" y="23923"/>
                    <a:pt x="1695" y="23288"/>
                  </a:cubicBezTo>
                  <a:cubicBezTo>
                    <a:pt x="219" y="22227"/>
                    <a:pt x="148" y="20077"/>
                    <a:pt x="275" y="18114"/>
                  </a:cubicBezTo>
                  <a:cubicBezTo>
                    <a:pt x="324" y="17350"/>
                    <a:pt x="480" y="16304"/>
                    <a:pt x="1261" y="16027"/>
                  </a:cubicBezTo>
                  <a:cubicBezTo>
                    <a:pt x="1385" y="15982"/>
                    <a:pt x="1509" y="15965"/>
                    <a:pt x="1636" y="15965"/>
                  </a:cubicBezTo>
                  <a:cubicBezTo>
                    <a:pt x="2046" y="15965"/>
                    <a:pt x="2467" y="16165"/>
                    <a:pt x="2877" y="16362"/>
                  </a:cubicBezTo>
                  <a:cubicBezTo>
                    <a:pt x="3023" y="16431"/>
                    <a:pt x="3172" y="16501"/>
                    <a:pt x="3317" y="16564"/>
                  </a:cubicBezTo>
                  <a:cubicBezTo>
                    <a:pt x="3841" y="16783"/>
                    <a:pt x="4382" y="16877"/>
                    <a:pt x="4917" y="16877"/>
                  </a:cubicBezTo>
                  <a:cubicBezTo>
                    <a:pt x="6251" y="16877"/>
                    <a:pt x="7552" y="16292"/>
                    <a:pt x="8475" y="15601"/>
                  </a:cubicBezTo>
                  <a:cubicBezTo>
                    <a:pt x="9809" y="14603"/>
                    <a:pt x="10805" y="13222"/>
                    <a:pt x="11766" y="11886"/>
                  </a:cubicBezTo>
                  <a:cubicBezTo>
                    <a:pt x="11856" y="11763"/>
                    <a:pt x="11944" y="11639"/>
                    <a:pt x="12033" y="11516"/>
                  </a:cubicBezTo>
                  <a:cubicBezTo>
                    <a:pt x="13069" y="10083"/>
                    <a:pt x="14216" y="8610"/>
                    <a:pt x="15795" y="7724"/>
                  </a:cubicBezTo>
                  <a:cubicBezTo>
                    <a:pt x="16523" y="7317"/>
                    <a:pt x="17224" y="7112"/>
                    <a:pt x="17882" y="7112"/>
                  </a:cubicBezTo>
                  <a:cubicBezTo>
                    <a:pt x="17952" y="7112"/>
                    <a:pt x="18021" y="7114"/>
                    <a:pt x="18090" y="7119"/>
                  </a:cubicBezTo>
                  <a:cubicBezTo>
                    <a:pt x="18945" y="7178"/>
                    <a:pt x="19694" y="7623"/>
                    <a:pt x="20046" y="8281"/>
                  </a:cubicBezTo>
                  <a:cubicBezTo>
                    <a:pt x="20394" y="8930"/>
                    <a:pt x="20341" y="9668"/>
                    <a:pt x="20283" y="10450"/>
                  </a:cubicBezTo>
                  <a:cubicBezTo>
                    <a:pt x="20258" y="10818"/>
                    <a:pt x="20231" y="11196"/>
                    <a:pt x="20248" y="11563"/>
                  </a:cubicBezTo>
                  <a:cubicBezTo>
                    <a:pt x="20352" y="13620"/>
                    <a:pt x="22071" y="15494"/>
                    <a:pt x="24244" y="15921"/>
                  </a:cubicBezTo>
                  <a:cubicBezTo>
                    <a:pt x="24590" y="15990"/>
                    <a:pt x="24944" y="16023"/>
                    <a:pt x="25300" y="16023"/>
                  </a:cubicBezTo>
                  <a:cubicBezTo>
                    <a:pt x="26980" y="16023"/>
                    <a:pt x="28710" y="15279"/>
                    <a:pt x="30007" y="13957"/>
                  </a:cubicBezTo>
                  <a:cubicBezTo>
                    <a:pt x="31365" y="12573"/>
                    <a:pt x="32265" y="10560"/>
                    <a:pt x="32543" y="8289"/>
                  </a:cubicBezTo>
                  <a:cubicBezTo>
                    <a:pt x="32764" y="6493"/>
                    <a:pt x="32639" y="4563"/>
                    <a:pt x="32140" y="2033"/>
                  </a:cubicBezTo>
                  <a:cubicBezTo>
                    <a:pt x="32034" y="1501"/>
                    <a:pt x="31957" y="949"/>
                    <a:pt x="32250" y="571"/>
                  </a:cubicBezTo>
                  <a:cubicBezTo>
                    <a:pt x="32471" y="285"/>
                    <a:pt x="32791" y="204"/>
                    <a:pt x="33135" y="204"/>
                  </a:cubicBezTo>
                  <a:cubicBezTo>
                    <a:pt x="33374" y="204"/>
                    <a:pt x="33625" y="243"/>
                    <a:pt x="33863" y="280"/>
                  </a:cubicBezTo>
                  <a:lnTo>
                    <a:pt x="33992" y="300"/>
                  </a:lnTo>
                  <a:cubicBezTo>
                    <a:pt x="34213" y="333"/>
                    <a:pt x="34413" y="348"/>
                    <a:pt x="34604" y="348"/>
                  </a:cubicBezTo>
                  <a:cubicBezTo>
                    <a:pt x="34980" y="348"/>
                    <a:pt x="35325" y="290"/>
                    <a:pt x="35741" y="195"/>
                  </a:cubicBezTo>
                  <a:cubicBezTo>
                    <a:pt x="35884" y="162"/>
                    <a:pt x="36027" y="146"/>
                    <a:pt x="36167" y="146"/>
                  </a:cubicBezTo>
                  <a:close/>
                  <a:moveTo>
                    <a:pt x="36165" y="0"/>
                  </a:moveTo>
                  <a:cubicBezTo>
                    <a:pt x="36015" y="0"/>
                    <a:pt x="35863" y="17"/>
                    <a:pt x="35709" y="52"/>
                  </a:cubicBezTo>
                  <a:cubicBezTo>
                    <a:pt x="35303" y="145"/>
                    <a:pt x="34968" y="201"/>
                    <a:pt x="34604" y="201"/>
                  </a:cubicBezTo>
                  <a:cubicBezTo>
                    <a:pt x="34419" y="201"/>
                    <a:pt x="34226" y="187"/>
                    <a:pt x="34013" y="155"/>
                  </a:cubicBezTo>
                  <a:lnTo>
                    <a:pt x="33885" y="135"/>
                  </a:lnTo>
                  <a:cubicBezTo>
                    <a:pt x="33650" y="99"/>
                    <a:pt x="33391" y="59"/>
                    <a:pt x="33138" y="59"/>
                  </a:cubicBezTo>
                  <a:cubicBezTo>
                    <a:pt x="32759" y="59"/>
                    <a:pt x="32392" y="150"/>
                    <a:pt x="32135" y="481"/>
                  </a:cubicBezTo>
                  <a:cubicBezTo>
                    <a:pt x="31803" y="909"/>
                    <a:pt x="31885" y="1497"/>
                    <a:pt x="31996" y="2062"/>
                  </a:cubicBezTo>
                  <a:cubicBezTo>
                    <a:pt x="32492" y="4574"/>
                    <a:pt x="32617" y="6491"/>
                    <a:pt x="32398" y="8272"/>
                  </a:cubicBezTo>
                  <a:cubicBezTo>
                    <a:pt x="32124" y="10510"/>
                    <a:pt x="31237" y="12493"/>
                    <a:pt x="29903" y="13854"/>
                  </a:cubicBezTo>
                  <a:cubicBezTo>
                    <a:pt x="28633" y="15149"/>
                    <a:pt x="26940" y="15878"/>
                    <a:pt x="25299" y="15878"/>
                  </a:cubicBezTo>
                  <a:cubicBezTo>
                    <a:pt x="24953" y="15878"/>
                    <a:pt x="24609" y="15845"/>
                    <a:pt x="24272" y="15779"/>
                  </a:cubicBezTo>
                  <a:cubicBezTo>
                    <a:pt x="22162" y="15364"/>
                    <a:pt x="20495" y="13548"/>
                    <a:pt x="20394" y="11556"/>
                  </a:cubicBezTo>
                  <a:cubicBezTo>
                    <a:pt x="20376" y="11197"/>
                    <a:pt x="20404" y="10823"/>
                    <a:pt x="20429" y="10461"/>
                  </a:cubicBezTo>
                  <a:cubicBezTo>
                    <a:pt x="20485" y="9692"/>
                    <a:pt x="20543" y="8898"/>
                    <a:pt x="20175" y="8213"/>
                  </a:cubicBezTo>
                  <a:cubicBezTo>
                    <a:pt x="19798" y="7510"/>
                    <a:pt x="19004" y="7036"/>
                    <a:pt x="18099" y="6973"/>
                  </a:cubicBezTo>
                  <a:cubicBezTo>
                    <a:pt x="18026" y="6968"/>
                    <a:pt x="17952" y="6966"/>
                    <a:pt x="17878" y="6966"/>
                  </a:cubicBezTo>
                  <a:cubicBezTo>
                    <a:pt x="17196" y="6966"/>
                    <a:pt x="16472" y="7177"/>
                    <a:pt x="15723" y="7598"/>
                  </a:cubicBezTo>
                  <a:cubicBezTo>
                    <a:pt x="14117" y="8496"/>
                    <a:pt x="12961" y="9984"/>
                    <a:pt x="11913" y="11430"/>
                  </a:cubicBezTo>
                  <a:cubicBezTo>
                    <a:pt x="11825" y="11553"/>
                    <a:pt x="11736" y="11676"/>
                    <a:pt x="11647" y="11800"/>
                  </a:cubicBezTo>
                  <a:cubicBezTo>
                    <a:pt x="10691" y="13127"/>
                    <a:pt x="9703" y="14499"/>
                    <a:pt x="8387" y="15484"/>
                  </a:cubicBezTo>
                  <a:cubicBezTo>
                    <a:pt x="7485" y="16158"/>
                    <a:pt x="6217" y="16730"/>
                    <a:pt x="4919" y="16730"/>
                  </a:cubicBezTo>
                  <a:cubicBezTo>
                    <a:pt x="4401" y="16730"/>
                    <a:pt x="3879" y="16639"/>
                    <a:pt x="3373" y="16427"/>
                  </a:cubicBezTo>
                  <a:cubicBezTo>
                    <a:pt x="3231" y="16368"/>
                    <a:pt x="3084" y="16298"/>
                    <a:pt x="2941" y="16230"/>
                  </a:cubicBezTo>
                  <a:cubicBezTo>
                    <a:pt x="2515" y="16026"/>
                    <a:pt x="2078" y="15817"/>
                    <a:pt x="1638" y="15817"/>
                  </a:cubicBezTo>
                  <a:cubicBezTo>
                    <a:pt x="1496" y="15817"/>
                    <a:pt x="1354" y="15839"/>
                    <a:pt x="1212" y="15889"/>
                  </a:cubicBezTo>
                  <a:cubicBezTo>
                    <a:pt x="350" y="16195"/>
                    <a:pt x="182" y="17300"/>
                    <a:pt x="129" y="18104"/>
                  </a:cubicBezTo>
                  <a:cubicBezTo>
                    <a:pt x="1" y="20107"/>
                    <a:pt x="75" y="22304"/>
                    <a:pt x="1610" y="23406"/>
                  </a:cubicBezTo>
                  <a:cubicBezTo>
                    <a:pt x="2528" y="24066"/>
                    <a:pt x="3724" y="24127"/>
                    <a:pt x="4970" y="24133"/>
                  </a:cubicBezTo>
                  <a:cubicBezTo>
                    <a:pt x="5758" y="24138"/>
                    <a:pt x="6547" y="24139"/>
                    <a:pt x="7337" y="24139"/>
                  </a:cubicBezTo>
                  <a:cubicBezTo>
                    <a:pt x="16772" y="24139"/>
                    <a:pt x="26303" y="23842"/>
                    <a:pt x="35701" y="23249"/>
                  </a:cubicBezTo>
                  <a:cubicBezTo>
                    <a:pt x="36191" y="23219"/>
                    <a:pt x="36697" y="23158"/>
                    <a:pt x="37003" y="22793"/>
                  </a:cubicBezTo>
                  <a:cubicBezTo>
                    <a:pt x="37443" y="22269"/>
                    <a:pt x="37165" y="21603"/>
                    <a:pt x="36896" y="20959"/>
                  </a:cubicBezTo>
                  <a:cubicBezTo>
                    <a:pt x="36785" y="20697"/>
                    <a:pt x="36672" y="20424"/>
                    <a:pt x="36609" y="20167"/>
                  </a:cubicBezTo>
                  <a:cubicBezTo>
                    <a:pt x="36383" y="19228"/>
                    <a:pt x="36884" y="18295"/>
                    <a:pt x="37346" y="17675"/>
                  </a:cubicBezTo>
                  <a:cubicBezTo>
                    <a:pt x="37555" y="17395"/>
                    <a:pt x="37791" y="17124"/>
                    <a:pt x="38017" y="16861"/>
                  </a:cubicBezTo>
                  <a:cubicBezTo>
                    <a:pt x="38383" y="16439"/>
                    <a:pt x="38760" y="16003"/>
                    <a:pt x="39046" y="15510"/>
                  </a:cubicBezTo>
                  <a:cubicBezTo>
                    <a:pt x="39708" y="14373"/>
                    <a:pt x="39916" y="12904"/>
                    <a:pt x="39685" y="11025"/>
                  </a:cubicBezTo>
                  <a:cubicBezTo>
                    <a:pt x="39613" y="10435"/>
                    <a:pt x="39507" y="9843"/>
                    <a:pt x="39405" y="9268"/>
                  </a:cubicBezTo>
                  <a:cubicBezTo>
                    <a:pt x="39245" y="8370"/>
                    <a:pt x="39078" y="7438"/>
                    <a:pt x="39041" y="6514"/>
                  </a:cubicBezTo>
                  <a:cubicBezTo>
                    <a:pt x="39024" y="6073"/>
                    <a:pt x="39035" y="5620"/>
                    <a:pt x="39045" y="5183"/>
                  </a:cubicBezTo>
                  <a:cubicBezTo>
                    <a:pt x="39069" y="4174"/>
                    <a:pt x="39093" y="3130"/>
                    <a:pt x="38774" y="2156"/>
                  </a:cubicBezTo>
                  <a:cubicBezTo>
                    <a:pt x="38410" y="1040"/>
                    <a:pt x="37353" y="0"/>
                    <a:pt x="3616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1381025" y="2292400"/>
              <a:ext cx="776350" cy="821375"/>
            </a:xfrm>
            <a:custGeom>
              <a:avLst/>
              <a:gdLst/>
              <a:ahLst/>
              <a:cxnLst/>
              <a:rect l="l" t="t" r="r" b="b"/>
              <a:pathLst>
                <a:path w="31054" h="32855" extrusionOk="0">
                  <a:moveTo>
                    <a:pt x="21404" y="147"/>
                  </a:moveTo>
                  <a:cubicBezTo>
                    <a:pt x="21483" y="147"/>
                    <a:pt x="21560" y="150"/>
                    <a:pt x="21636" y="156"/>
                  </a:cubicBezTo>
                  <a:cubicBezTo>
                    <a:pt x="22566" y="226"/>
                    <a:pt x="23218" y="1200"/>
                    <a:pt x="23361" y="2079"/>
                  </a:cubicBezTo>
                  <a:cubicBezTo>
                    <a:pt x="23441" y="2582"/>
                    <a:pt x="23426" y="3107"/>
                    <a:pt x="23410" y="3615"/>
                  </a:cubicBezTo>
                  <a:cubicBezTo>
                    <a:pt x="23393" y="4204"/>
                    <a:pt x="23375" y="4814"/>
                    <a:pt x="23508" y="5400"/>
                  </a:cubicBezTo>
                  <a:cubicBezTo>
                    <a:pt x="23692" y="6226"/>
                    <a:pt x="24160" y="6952"/>
                    <a:pt x="24611" y="7652"/>
                  </a:cubicBezTo>
                  <a:cubicBezTo>
                    <a:pt x="24983" y="8230"/>
                    <a:pt x="25369" y="8827"/>
                    <a:pt x="25591" y="9477"/>
                  </a:cubicBezTo>
                  <a:cubicBezTo>
                    <a:pt x="26045" y="10798"/>
                    <a:pt x="25806" y="12233"/>
                    <a:pt x="25575" y="13618"/>
                  </a:cubicBezTo>
                  <a:cubicBezTo>
                    <a:pt x="25375" y="14826"/>
                    <a:pt x="25167" y="16073"/>
                    <a:pt x="25399" y="17276"/>
                  </a:cubicBezTo>
                  <a:cubicBezTo>
                    <a:pt x="25734" y="19010"/>
                    <a:pt x="26914" y="20408"/>
                    <a:pt x="28056" y="21761"/>
                  </a:cubicBezTo>
                  <a:cubicBezTo>
                    <a:pt x="28194" y="21924"/>
                    <a:pt x="28331" y="22088"/>
                    <a:pt x="28467" y="22251"/>
                  </a:cubicBezTo>
                  <a:cubicBezTo>
                    <a:pt x="29617" y="23633"/>
                    <a:pt x="30901" y="25473"/>
                    <a:pt x="30639" y="27465"/>
                  </a:cubicBezTo>
                  <a:cubicBezTo>
                    <a:pt x="30515" y="28397"/>
                    <a:pt x="30048" y="29335"/>
                    <a:pt x="29249" y="30256"/>
                  </a:cubicBezTo>
                  <a:cubicBezTo>
                    <a:pt x="28912" y="30644"/>
                    <a:pt x="28418" y="31075"/>
                    <a:pt x="27890" y="31075"/>
                  </a:cubicBezTo>
                  <a:cubicBezTo>
                    <a:pt x="27822" y="31075"/>
                    <a:pt x="27754" y="31068"/>
                    <a:pt x="27686" y="31053"/>
                  </a:cubicBezTo>
                  <a:cubicBezTo>
                    <a:pt x="27196" y="30946"/>
                    <a:pt x="26880" y="30451"/>
                    <a:pt x="26784" y="30006"/>
                  </a:cubicBezTo>
                  <a:cubicBezTo>
                    <a:pt x="26687" y="29563"/>
                    <a:pt x="26741" y="29093"/>
                    <a:pt x="26794" y="28639"/>
                  </a:cubicBezTo>
                  <a:lnTo>
                    <a:pt x="26812" y="28494"/>
                  </a:lnTo>
                  <a:cubicBezTo>
                    <a:pt x="26970" y="27082"/>
                    <a:pt x="26975" y="24536"/>
                    <a:pt x="25228" y="23353"/>
                  </a:cubicBezTo>
                  <a:cubicBezTo>
                    <a:pt x="24377" y="22777"/>
                    <a:pt x="23310" y="22673"/>
                    <a:pt x="22258" y="22673"/>
                  </a:cubicBezTo>
                  <a:cubicBezTo>
                    <a:pt x="22170" y="22673"/>
                    <a:pt x="22081" y="22674"/>
                    <a:pt x="21993" y="22675"/>
                  </a:cubicBezTo>
                  <a:cubicBezTo>
                    <a:pt x="20089" y="22706"/>
                    <a:pt x="18176" y="22907"/>
                    <a:pt x="16307" y="23277"/>
                  </a:cubicBezTo>
                  <a:cubicBezTo>
                    <a:pt x="13434" y="23847"/>
                    <a:pt x="11666" y="24908"/>
                    <a:pt x="10907" y="26520"/>
                  </a:cubicBezTo>
                  <a:cubicBezTo>
                    <a:pt x="10558" y="27260"/>
                    <a:pt x="10448" y="28088"/>
                    <a:pt x="10342" y="28887"/>
                  </a:cubicBezTo>
                  <a:cubicBezTo>
                    <a:pt x="10329" y="28984"/>
                    <a:pt x="10316" y="29082"/>
                    <a:pt x="10303" y="29180"/>
                  </a:cubicBezTo>
                  <a:cubicBezTo>
                    <a:pt x="10190" y="30011"/>
                    <a:pt x="10023" y="30961"/>
                    <a:pt x="9492" y="31708"/>
                  </a:cubicBezTo>
                  <a:cubicBezTo>
                    <a:pt x="9101" y="32255"/>
                    <a:pt x="8412" y="32709"/>
                    <a:pt x="7707" y="32709"/>
                  </a:cubicBezTo>
                  <a:cubicBezTo>
                    <a:pt x="7545" y="32709"/>
                    <a:pt x="7381" y="32685"/>
                    <a:pt x="7221" y="32632"/>
                  </a:cubicBezTo>
                  <a:cubicBezTo>
                    <a:pt x="6443" y="32375"/>
                    <a:pt x="6055" y="31633"/>
                    <a:pt x="5645" y="30848"/>
                  </a:cubicBezTo>
                  <a:cubicBezTo>
                    <a:pt x="5418" y="30411"/>
                    <a:pt x="5182" y="29960"/>
                    <a:pt x="4872" y="29591"/>
                  </a:cubicBezTo>
                  <a:cubicBezTo>
                    <a:pt x="4342" y="28964"/>
                    <a:pt x="3581" y="28570"/>
                    <a:pt x="2846" y="28189"/>
                  </a:cubicBezTo>
                  <a:cubicBezTo>
                    <a:pt x="1914" y="27707"/>
                    <a:pt x="1035" y="27250"/>
                    <a:pt x="604" y="26365"/>
                  </a:cubicBezTo>
                  <a:cubicBezTo>
                    <a:pt x="156" y="25441"/>
                    <a:pt x="364" y="24205"/>
                    <a:pt x="1136" y="23218"/>
                  </a:cubicBezTo>
                  <a:cubicBezTo>
                    <a:pt x="1836" y="22321"/>
                    <a:pt x="2859" y="21721"/>
                    <a:pt x="3848" y="21183"/>
                  </a:cubicBezTo>
                  <a:lnTo>
                    <a:pt x="4074" y="21060"/>
                  </a:lnTo>
                  <a:cubicBezTo>
                    <a:pt x="5006" y="20555"/>
                    <a:pt x="5969" y="20031"/>
                    <a:pt x="6721" y="19266"/>
                  </a:cubicBezTo>
                  <a:cubicBezTo>
                    <a:pt x="7058" y="18922"/>
                    <a:pt x="7360" y="18525"/>
                    <a:pt x="7650" y="18139"/>
                  </a:cubicBezTo>
                  <a:cubicBezTo>
                    <a:pt x="8259" y="17336"/>
                    <a:pt x="8832" y="16577"/>
                    <a:pt x="9721" y="16240"/>
                  </a:cubicBezTo>
                  <a:cubicBezTo>
                    <a:pt x="10023" y="16124"/>
                    <a:pt x="10352" y="16067"/>
                    <a:pt x="10704" y="16067"/>
                  </a:cubicBezTo>
                  <a:cubicBezTo>
                    <a:pt x="11444" y="16067"/>
                    <a:pt x="12291" y="16321"/>
                    <a:pt x="13232" y="16829"/>
                  </a:cubicBezTo>
                  <a:cubicBezTo>
                    <a:pt x="13481" y="16962"/>
                    <a:pt x="13730" y="17106"/>
                    <a:pt x="13972" y="17245"/>
                  </a:cubicBezTo>
                  <a:cubicBezTo>
                    <a:pt x="14806" y="17727"/>
                    <a:pt x="15670" y="18225"/>
                    <a:pt x="16630" y="18395"/>
                  </a:cubicBezTo>
                  <a:cubicBezTo>
                    <a:pt x="16862" y="18436"/>
                    <a:pt x="17099" y="18455"/>
                    <a:pt x="17338" y="18455"/>
                  </a:cubicBezTo>
                  <a:cubicBezTo>
                    <a:pt x="18549" y="18455"/>
                    <a:pt x="19819" y="17946"/>
                    <a:pt x="20786" y="17042"/>
                  </a:cubicBezTo>
                  <a:cubicBezTo>
                    <a:pt x="22073" y="15841"/>
                    <a:pt x="22631" y="14247"/>
                    <a:pt x="22872" y="13123"/>
                  </a:cubicBezTo>
                  <a:cubicBezTo>
                    <a:pt x="23484" y="10283"/>
                    <a:pt x="22791" y="7211"/>
                    <a:pt x="21018" y="4909"/>
                  </a:cubicBezTo>
                  <a:cubicBezTo>
                    <a:pt x="20887" y="4737"/>
                    <a:pt x="20746" y="4566"/>
                    <a:pt x="20610" y="4401"/>
                  </a:cubicBezTo>
                  <a:cubicBezTo>
                    <a:pt x="20289" y="4012"/>
                    <a:pt x="19958" y="3610"/>
                    <a:pt x="19713" y="3165"/>
                  </a:cubicBezTo>
                  <a:cubicBezTo>
                    <a:pt x="19317" y="2444"/>
                    <a:pt x="19228" y="1701"/>
                    <a:pt x="19469" y="1123"/>
                  </a:cubicBezTo>
                  <a:cubicBezTo>
                    <a:pt x="19756" y="438"/>
                    <a:pt x="20631" y="147"/>
                    <a:pt x="21404" y="147"/>
                  </a:cubicBezTo>
                  <a:close/>
                  <a:moveTo>
                    <a:pt x="21396" y="1"/>
                  </a:moveTo>
                  <a:cubicBezTo>
                    <a:pt x="20556" y="1"/>
                    <a:pt x="19648" y="316"/>
                    <a:pt x="19335" y="1067"/>
                  </a:cubicBezTo>
                  <a:cubicBezTo>
                    <a:pt x="19076" y="1685"/>
                    <a:pt x="19167" y="2476"/>
                    <a:pt x="19585" y="3235"/>
                  </a:cubicBezTo>
                  <a:cubicBezTo>
                    <a:pt x="19836" y="3692"/>
                    <a:pt x="20172" y="4100"/>
                    <a:pt x="20496" y="4494"/>
                  </a:cubicBezTo>
                  <a:cubicBezTo>
                    <a:pt x="20632" y="4659"/>
                    <a:pt x="20771" y="4828"/>
                    <a:pt x="20903" y="4998"/>
                  </a:cubicBezTo>
                  <a:cubicBezTo>
                    <a:pt x="22648" y="7267"/>
                    <a:pt x="23332" y="10294"/>
                    <a:pt x="22730" y="13093"/>
                  </a:cubicBezTo>
                  <a:cubicBezTo>
                    <a:pt x="22493" y="14198"/>
                    <a:pt x="21945" y="15759"/>
                    <a:pt x="20687" y="16934"/>
                  </a:cubicBezTo>
                  <a:cubicBezTo>
                    <a:pt x="19745" y="17813"/>
                    <a:pt x="18513" y="18310"/>
                    <a:pt x="17341" y="18310"/>
                  </a:cubicBezTo>
                  <a:cubicBezTo>
                    <a:pt x="17109" y="18310"/>
                    <a:pt x="16880" y="18290"/>
                    <a:pt x="16656" y="18251"/>
                  </a:cubicBezTo>
                  <a:cubicBezTo>
                    <a:pt x="15719" y="18086"/>
                    <a:pt x="14869" y="17594"/>
                    <a:pt x="14046" y="17120"/>
                  </a:cubicBezTo>
                  <a:cubicBezTo>
                    <a:pt x="13802" y="16979"/>
                    <a:pt x="13551" y="16834"/>
                    <a:pt x="13301" y="16699"/>
                  </a:cubicBezTo>
                  <a:cubicBezTo>
                    <a:pt x="12338" y="16181"/>
                    <a:pt x="11469" y="15920"/>
                    <a:pt x="10704" y="15920"/>
                  </a:cubicBezTo>
                  <a:cubicBezTo>
                    <a:pt x="10334" y="15920"/>
                    <a:pt x="9989" y="15981"/>
                    <a:pt x="9669" y="16103"/>
                  </a:cubicBezTo>
                  <a:cubicBezTo>
                    <a:pt x="8741" y="16456"/>
                    <a:pt x="8127" y="17268"/>
                    <a:pt x="7533" y="18051"/>
                  </a:cubicBezTo>
                  <a:cubicBezTo>
                    <a:pt x="7245" y="18432"/>
                    <a:pt x="6947" y="18826"/>
                    <a:pt x="6617" y="19164"/>
                  </a:cubicBezTo>
                  <a:cubicBezTo>
                    <a:pt x="5881" y="19915"/>
                    <a:pt x="4926" y="20432"/>
                    <a:pt x="4004" y="20931"/>
                  </a:cubicBezTo>
                  <a:lnTo>
                    <a:pt x="3778" y="21053"/>
                  </a:lnTo>
                  <a:cubicBezTo>
                    <a:pt x="2776" y="21599"/>
                    <a:pt x="1736" y="22209"/>
                    <a:pt x="1021" y="23128"/>
                  </a:cubicBezTo>
                  <a:cubicBezTo>
                    <a:pt x="215" y="24160"/>
                    <a:pt x="0" y="25455"/>
                    <a:pt x="473" y="26429"/>
                  </a:cubicBezTo>
                  <a:cubicBezTo>
                    <a:pt x="924" y="27358"/>
                    <a:pt x="1868" y="27846"/>
                    <a:pt x="2779" y="28318"/>
                  </a:cubicBezTo>
                  <a:cubicBezTo>
                    <a:pt x="3501" y="28693"/>
                    <a:pt x="4249" y="29081"/>
                    <a:pt x="4760" y="29686"/>
                  </a:cubicBezTo>
                  <a:cubicBezTo>
                    <a:pt x="5059" y="30041"/>
                    <a:pt x="5291" y="30487"/>
                    <a:pt x="5515" y="30916"/>
                  </a:cubicBezTo>
                  <a:cubicBezTo>
                    <a:pt x="5921" y="31692"/>
                    <a:pt x="6340" y="32495"/>
                    <a:pt x="7174" y="32770"/>
                  </a:cubicBezTo>
                  <a:cubicBezTo>
                    <a:pt x="7351" y="32828"/>
                    <a:pt x="7528" y="32855"/>
                    <a:pt x="7706" y="32855"/>
                  </a:cubicBezTo>
                  <a:cubicBezTo>
                    <a:pt x="8462" y="32855"/>
                    <a:pt x="9197" y="32373"/>
                    <a:pt x="9610" y="31793"/>
                  </a:cubicBezTo>
                  <a:cubicBezTo>
                    <a:pt x="10161" y="31018"/>
                    <a:pt x="10331" y="30048"/>
                    <a:pt x="10448" y="29199"/>
                  </a:cubicBezTo>
                  <a:cubicBezTo>
                    <a:pt x="10460" y="29101"/>
                    <a:pt x="10473" y="29004"/>
                    <a:pt x="10486" y="28906"/>
                  </a:cubicBezTo>
                  <a:cubicBezTo>
                    <a:pt x="10590" y="28118"/>
                    <a:pt x="10699" y="27302"/>
                    <a:pt x="11038" y="26583"/>
                  </a:cubicBezTo>
                  <a:cubicBezTo>
                    <a:pt x="11777" y="25015"/>
                    <a:pt x="13509" y="23980"/>
                    <a:pt x="16336" y="23421"/>
                  </a:cubicBezTo>
                  <a:cubicBezTo>
                    <a:pt x="18195" y="23053"/>
                    <a:pt x="20099" y="22851"/>
                    <a:pt x="21995" y="22823"/>
                  </a:cubicBezTo>
                  <a:cubicBezTo>
                    <a:pt x="22089" y="22821"/>
                    <a:pt x="22184" y="22820"/>
                    <a:pt x="22278" y="22820"/>
                  </a:cubicBezTo>
                  <a:cubicBezTo>
                    <a:pt x="23299" y="22820"/>
                    <a:pt x="24331" y="22923"/>
                    <a:pt x="25145" y="23473"/>
                  </a:cubicBezTo>
                  <a:cubicBezTo>
                    <a:pt x="26829" y="24613"/>
                    <a:pt x="26821" y="27098"/>
                    <a:pt x="26666" y="28478"/>
                  </a:cubicBezTo>
                  <a:lnTo>
                    <a:pt x="26648" y="28623"/>
                  </a:lnTo>
                  <a:cubicBezTo>
                    <a:pt x="26595" y="29089"/>
                    <a:pt x="26539" y="29571"/>
                    <a:pt x="26640" y="30038"/>
                  </a:cubicBezTo>
                  <a:cubicBezTo>
                    <a:pt x="26740" y="30491"/>
                    <a:pt x="27063" y="31066"/>
                    <a:pt x="27654" y="31196"/>
                  </a:cubicBezTo>
                  <a:cubicBezTo>
                    <a:pt x="27731" y="31213"/>
                    <a:pt x="27810" y="31222"/>
                    <a:pt x="27889" y="31222"/>
                  </a:cubicBezTo>
                  <a:cubicBezTo>
                    <a:pt x="28358" y="31222"/>
                    <a:pt x="28862" y="30924"/>
                    <a:pt x="29359" y="30350"/>
                  </a:cubicBezTo>
                  <a:cubicBezTo>
                    <a:pt x="30178" y="29409"/>
                    <a:pt x="30656" y="28445"/>
                    <a:pt x="30783" y="27484"/>
                  </a:cubicBezTo>
                  <a:cubicBezTo>
                    <a:pt x="31054" y="25436"/>
                    <a:pt x="29747" y="23561"/>
                    <a:pt x="28579" y="22158"/>
                  </a:cubicBezTo>
                  <a:cubicBezTo>
                    <a:pt x="28443" y="21995"/>
                    <a:pt x="28306" y="21831"/>
                    <a:pt x="28166" y="21666"/>
                  </a:cubicBezTo>
                  <a:cubicBezTo>
                    <a:pt x="27037" y="20328"/>
                    <a:pt x="25870" y="18944"/>
                    <a:pt x="25542" y="17248"/>
                  </a:cubicBezTo>
                  <a:cubicBezTo>
                    <a:pt x="25316" y="16071"/>
                    <a:pt x="25521" y="14837"/>
                    <a:pt x="25720" y="13642"/>
                  </a:cubicBezTo>
                  <a:cubicBezTo>
                    <a:pt x="25953" y="12238"/>
                    <a:pt x="26193" y="10787"/>
                    <a:pt x="25729" y="9429"/>
                  </a:cubicBezTo>
                  <a:cubicBezTo>
                    <a:pt x="25500" y="8763"/>
                    <a:pt x="25111" y="8158"/>
                    <a:pt x="24733" y="7572"/>
                  </a:cubicBezTo>
                  <a:cubicBezTo>
                    <a:pt x="24290" y="6883"/>
                    <a:pt x="23830" y="6170"/>
                    <a:pt x="23649" y="5368"/>
                  </a:cubicBezTo>
                  <a:cubicBezTo>
                    <a:pt x="23522" y="4800"/>
                    <a:pt x="23540" y="4199"/>
                    <a:pt x="23556" y="3618"/>
                  </a:cubicBezTo>
                  <a:cubicBezTo>
                    <a:pt x="23572" y="3104"/>
                    <a:pt x="23588" y="2572"/>
                    <a:pt x="23503" y="2057"/>
                  </a:cubicBezTo>
                  <a:cubicBezTo>
                    <a:pt x="23353" y="1121"/>
                    <a:pt x="22651" y="87"/>
                    <a:pt x="21647" y="10"/>
                  </a:cubicBezTo>
                  <a:cubicBezTo>
                    <a:pt x="21565" y="4"/>
                    <a:pt x="21481" y="1"/>
                    <a:pt x="21396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2081000" y="2294275"/>
              <a:ext cx="298325" cy="457975"/>
            </a:xfrm>
            <a:custGeom>
              <a:avLst/>
              <a:gdLst/>
              <a:ahLst/>
              <a:cxnLst/>
              <a:rect l="l" t="t" r="r" b="b"/>
              <a:pathLst>
                <a:path w="11933" h="18319" extrusionOk="0">
                  <a:moveTo>
                    <a:pt x="6376" y="171"/>
                  </a:moveTo>
                  <a:cubicBezTo>
                    <a:pt x="6797" y="171"/>
                    <a:pt x="7219" y="191"/>
                    <a:pt x="7636" y="247"/>
                  </a:cubicBezTo>
                  <a:cubicBezTo>
                    <a:pt x="8634" y="380"/>
                    <a:pt x="9455" y="710"/>
                    <a:pt x="10076" y="1226"/>
                  </a:cubicBezTo>
                  <a:cubicBezTo>
                    <a:pt x="10935" y="1938"/>
                    <a:pt x="11500" y="3117"/>
                    <a:pt x="11668" y="4542"/>
                  </a:cubicBezTo>
                  <a:cubicBezTo>
                    <a:pt x="11785" y="5549"/>
                    <a:pt x="11713" y="6584"/>
                    <a:pt x="11642" y="7585"/>
                  </a:cubicBezTo>
                  <a:cubicBezTo>
                    <a:pt x="11625" y="7839"/>
                    <a:pt x="11607" y="8094"/>
                    <a:pt x="11591" y="8348"/>
                  </a:cubicBezTo>
                  <a:cubicBezTo>
                    <a:pt x="11574" y="8648"/>
                    <a:pt x="11559" y="8951"/>
                    <a:pt x="11545" y="9255"/>
                  </a:cubicBezTo>
                  <a:cubicBezTo>
                    <a:pt x="11454" y="11218"/>
                    <a:pt x="11359" y="13249"/>
                    <a:pt x="10307" y="14879"/>
                  </a:cubicBezTo>
                  <a:cubicBezTo>
                    <a:pt x="9724" y="15780"/>
                    <a:pt x="8811" y="16587"/>
                    <a:pt x="7594" y="17277"/>
                  </a:cubicBezTo>
                  <a:cubicBezTo>
                    <a:pt x="6637" y="17819"/>
                    <a:pt x="5826" y="18101"/>
                    <a:pt x="5047" y="18160"/>
                  </a:cubicBezTo>
                  <a:cubicBezTo>
                    <a:pt x="4949" y="18168"/>
                    <a:pt x="4852" y="18171"/>
                    <a:pt x="4756" y="18171"/>
                  </a:cubicBezTo>
                  <a:cubicBezTo>
                    <a:pt x="3895" y="18171"/>
                    <a:pt x="3098" y="17866"/>
                    <a:pt x="2582" y="17332"/>
                  </a:cubicBezTo>
                  <a:cubicBezTo>
                    <a:pt x="1969" y="16698"/>
                    <a:pt x="1687" y="15683"/>
                    <a:pt x="1809" y="14547"/>
                  </a:cubicBezTo>
                  <a:cubicBezTo>
                    <a:pt x="1889" y="13785"/>
                    <a:pt x="2127" y="13036"/>
                    <a:pt x="2356" y="12312"/>
                  </a:cubicBezTo>
                  <a:cubicBezTo>
                    <a:pt x="2430" y="12084"/>
                    <a:pt x="2504" y="11847"/>
                    <a:pt x="2573" y="11615"/>
                  </a:cubicBezTo>
                  <a:cubicBezTo>
                    <a:pt x="3227" y="9404"/>
                    <a:pt x="3144" y="7639"/>
                    <a:pt x="2323" y="6368"/>
                  </a:cubicBezTo>
                  <a:cubicBezTo>
                    <a:pt x="2076" y="5986"/>
                    <a:pt x="1762" y="5650"/>
                    <a:pt x="1458" y="5325"/>
                  </a:cubicBezTo>
                  <a:cubicBezTo>
                    <a:pt x="1288" y="5144"/>
                    <a:pt x="1112" y="4957"/>
                    <a:pt x="952" y="4763"/>
                  </a:cubicBezTo>
                  <a:cubicBezTo>
                    <a:pt x="408" y="4113"/>
                    <a:pt x="150" y="3490"/>
                    <a:pt x="185" y="2917"/>
                  </a:cubicBezTo>
                  <a:cubicBezTo>
                    <a:pt x="249" y="1850"/>
                    <a:pt x="1314" y="1082"/>
                    <a:pt x="2340" y="792"/>
                  </a:cubicBezTo>
                  <a:cubicBezTo>
                    <a:pt x="2816" y="659"/>
                    <a:pt x="3317" y="587"/>
                    <a:pt x="3802" y="516"/>
                  </a:cubicBezTo>
                  <a:cubicBezTo>
                    <a:pt x="4339" y="439"/>
                    <a:pt x="4891" y="361"/>
                    <a:pt x="5420" y="198"/>
                  </a:cubicBezTo>
                  <a:cubicBezTo>
                    <a:pt x="5737" y="182"/>
                    <a:pt x="6056" y="171"/>
                    <a:pt x="6376" y="171"/>
                  </a:cubicBezTo>
                  <a:close/>
                  <a:moveTo>
                    <a:pt x="5548" y="1"/>
                  </a:moveTo>
                  <a:cubicBezTo>
                    <a:pt x="5497" y="18"/>
                    <a:pt x="5445" y="36"/>
                    <a:pt x="5394" y="52"/>
                  </a:cubicBezTo>
                  <a:cubicBezTo>
                    <a:pt x="5242" y="60"/>
                    <a:pt x="5091" y="68"/>
                    <a:pt x="4941" y="74"/>
                  </a:cubicBezTo>
                  <a:lnTo>
                    <a:pt x="4946" y="172"/>
                  </a:lnTo>
                  <a:cubicBezTo>
                    <a:pt x="4561" y="260"/>
                    <a:pt x="4167" y="318"/>
                    <a:pt x="3782" y="372"/>
                  </a:cubicBezTo>
                  <a:cubicBezTo>
                    <a:pt x="3292" y="443"/>
                    <a:pt x="2786" y="515"/>
                    <a:pt x="2300" y="652"/>
                  </a:cubicBezTo>
                  <a:cubicBezTo>
                    <a:pt x="1224" y="955"/>
                    <a:pt x="108" y="1770"/>
                    <a:pt x="39" y="2907"/>
                  </a:cubicBezTo>
                  <a:cubicBezTo>
                    <a:pt x="1" y="3520"/>
                    <a:pt x="271" y="4177"/>
                    <a:pt x="840" y="4858"/>
                  </a:cubicBezTo>
                  <a:cubicBezTo>
                    <a:pt x="1003" y="5053"/>
                    <a:pt x="1179" y="5242"/>
                    <a:pt x="1351" y="5426"/>
                  </a:cubicBezTo>
                  <a:cubicBezTo>
                    <a:pt x="1652" y="5745"/>
                    <a:pt x="1961" y="6076"/>
                    <a:pt x="2201" y="6448"/>
                  </a:cubicBezTo>
                  <a:cubicBezTo>
                    <a:pt x="2997" y="7681"/>
                    <a:pt x="3075" y="9405"/>
                    <a:pt x="2433" y="11574"/>
                  </a:cubicBezTo>
                  <a:cubicBezTo>
                    <a:pt x="2364" y="11806"/>
                    <a:pt x="2291" y="12039"/>
                    <a:pt x="2219" y="12267"/>
                  </a:cubicBezTo>
                  <a:cubicBezTo>
                    <a:pt x="1986" y="12999"/>
                    <a:pt x="1746" y="13755"/>
                    <a:pt x="1663" y="14531"/>
                  </a:cubicBezTo>
                  <a:cubicBezTo>
                    <a:pt x="1536" y="15710"/>
                    <a:pt x="1834" y="16767"/>
                    <a:pt x="2476" y="17433"/>
                  </a:cubicBezTo>
                  <a:cubicBezTo>
                    <a:pt x="3021" y="17996"/>
                    <a:pt x="3858" y="18318"/>
                    <a:pt x="4760" y="18318"/>
                  </a:cubicBezTo>
                  <a:cubicBezTo>
                    <a:pt x="4859" y="18318"/>
                    <a:pt x="4959" y="18314"/>
                    <a:pt x="5058" y="18307"/>
                  </a:cubicBezTo>
                  <a:cubicBezTo>
                    <a:pt x="5860" y="18245"/>
                    <a:pt x="6688" y="17958"/>
                    <a:pt x="7665" y="17404"/>
                  </a:cubicBezTo>
                  <a:cubicBezTo>
                    <a:pt x="8922" y="16693"/>
                    <a:pt x="9825" y="15892"/>
                    <a:pt x="10429" y="14957"/>
                  </a:cubicBezTo>
                  <a:cubicBezTo>
                    <a:pt x="11502" y="13295"/>
                    <a:pt x="11598" y="11245"/>
                    <a:pt x="11691" y="9261"/>
                  </a:cubicBezTo>
                  <a:cubicBezTo>
                    <a:pt x="11705" y="8959"/>
                    <a:pt x="11719" y="8656"/>
                    <a:pt x="11737" y="8356"/>
                  </a:cubicBezTo>
                  <a:cubicBezTo>
                    <a:pt x="11753" y="8103"/>
                    <a:pt x="11771" y="7849"/>
                    <a:pt x="11788" y="7596"/>
                  </a:cubicBezTo>
                  <a:cubicBezTo>
                    <a:pt x="11859" y="6587"/>
                    <a:pt x="11932" y="5546"/>
                    <a:pt x="11812" y="4526"/>
                  </a:cubicBezTo>
                  <a:cubicBezTo>
                    <a:pt x="11641" y="3062"/>
                    <a:pt x="11056" y="1850"/>
                    <a:pt x="10169" y="1114"/>
                  </a:cubicBezTo>
                  <a:cubicBezTo>
                    <a:pt x="9527" y="580"/>
                    <a:pt x="8680" y="239"/>
                    <a:pt x="7655" y="102"/>
                  </a:cubicBezTo>
                  <a:cubicBezTo>
                    <a:pt x="7229" y="45"/>
                    <a:pt x="6799" y="25"/>
                    <a:pt x="6370" y="25"/>
                  </a:cubicBezTo>
                  <a:cubicBezTo>
                    <a:pt x="6100" y="25"/>
                    <a:pt x="5830" y="33"/>
                    <a:pt x="5562" y="44"/>
                  </a:cubicBezTo>
                  <a:lnTo>
                    <a:pt x="5548" y="1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695025" y="2610675"/>
              <a:ext cx="592175" cy="498475"/>
            </a:xfrm>
            <a:custGeom>
              <a:avLst/>
              <a:gdLst/>
              <a:ahLst/>
              <a:cxnLst/>
              <a:rect l="l" t="t" r="r" b="b"/>
              <a:pathLst>
                <a:path w="23687" h="19939" extrusionOk="0">
                  <a:moveTo>
                    <a:pt x="19295" y="87"/>
                  </a:moveTo>
                  <a:cubicBezTo>
                    <a:pt x="19383" y="87"/>
                    <a:pt x="19469" y="104"/>
                    <a:pt x="19551" y="144"/>
                  </a:cubicBezTo>
                  <a:cubicBezTo>
                    <a:pt x="19879" y="303"/>
                    <a:pt x="19940" y="684"/>
                    <a:pt x="20005" y="1086"/>
                  </a:cubicBezTo>
                  <a:cubicBezTo>
                    <a:pt x="20041" y="1307"/>
                    <a:pt x="20078" y="1536"/>
                    <a:pt x="20162" y="1734"/>
                  </a:cubicBezTo>
                  <a:cubicBezTo>
                    <a:pt x="20427" y="2357"/>
                    <a:pt x="21107" y="2581"/>
                    <a:pt x="21764" y="2798"/>
                  </a:cubicBezTo>
                  <a:cubicBezTo>
                    <a:pt x="22377" y="2999"/>
                    <a:pt x="23011" y="3209"/>
                    <a:pt x="23307" y="3738"/>
                  </a:cubicBezTo>
                  <a:cubicBezTo>
                    <a:pt x="23594" y="4248"/>
                    <a:pt x="23444" y="4886"/>
                    <a:pt x="23207" y="5310"/>
                  </a:cubicBezTo>
                  <a:cubicBezTo>
                    <a:pt x="22973" y="5731"/>
                    <a:pt x="22620" y="6082"/>
                    <a:pt x="22281" y="6420"/>
                  </a:cubicBezTo>
                  <a:cubicBezTo>
                    <a:pt x="22227" y="6474"/>
                    <a:pt x="22174" y="6527"/>
                    <a:pt x="22121" y="6581"/>
                  </a:cubicBezTo>
                  <a:cubicBezTo>
                    <a:pt x="20691" y="8026"/>
                    <a:pt x="19956" y="9400"/>
                    <a:pt x="19873" y="10782"/>
                  </a:cubicBezTo>
                  <a:cubicBezTo>
                    <a:pt x="19780" y="12353"/>
                    <a:pt x="20547" y="13779"/>
                    <a:pt x="21288" y="15158"/>
                  </a:cubicBezTo>
                  <a:cubicBezTo>
                    <a:pt x="21775" y="16063"/>
                    <a:pt x="22279" y="17000"/>
                    <a:pt x="22547" y="17980"/>
                  </a:cubicBezTo>
                  <a:cubicBezTo>
                    <a:pt x="22646" y="18340"/>
                    <a:pt x="22816" y="19227"/>
                    <a:pt x="22271" y="19656"/>
                  </a:cubicBezTo>
                  <a:cubicBezTo>
                    <a:pt x="22100" y="19792"/>
                    <a:pt x="21898" y="19849"/>
                    <a:pt x="21684" y="19849"/>
                  </a:cubicBezTo>
                  <a:cubicBezTo>
                    <a:pt x="21249" y="19849"/>
                    <a:pt x="20764" y="19612"/>
                    <a:pt x="20382" y="19323"/>
                  </a:cubicBezTo>
                  <a:cubicBezTo>
                    <a:pt x="20012" y="19045"/>
                    <a:pt x="19660" y="18728"/>
                    <a:pt x="19320" y="18422"/>
                  </a:cubicBezTo>
                  <a:cubicBezTo>
                    <a:pt x="18840" y="17989"/>
                    <a:pt x="18345" y="17544"/>
                    <a:pt x="17788" y="17193"/>
                  </a:cubicBezTo>
                  <a:cubicBezTo>
                    <a:pt x="16705" y="16513"/>
                    <a:pt x="15355" y="16149"/>
                    <a:pt x="13543" y="16052"/>
                  </a:cubicBezTo>
                  <a:cubicBezTo>
                    <a:pt x="12889" y="16017"/>
                    <a:pt x="12223" y="16015"/>
                    <a:pt x="11578" y="16015"/>
                  </a:cubicBezTo>
                  <a:cubicBezTo>
                    <a:pt x="10772" y="16013"/>
                    <a:pt x="9940" y="16013"/>
                    <a:pt x="9124" y="15944"/>
                  </a:cubicBezTo>
                  <a:cubicBezTo>
                    <a:pt x="8588" y="15900"/>
                    <a:pt x="8036" y="15824"/>
                    <a:pt x="7501" y="15752"/>
                  </a:cubicBezTo>
                  <a:cubicBezTo>
                    <a:pt x="6623" y="15634"/>
                    <a:pt x="5730" y="15514"/>
                    <a:pt x="4855" y="15514"/>
                  </a:cubicBezTo>
                  <a:cubicBezTo>
                    <a:pt x="3981" y="15514"/>
                    <a:pt x="3126" y="15634"/>
                    <a:pt x="2324" y="15996"/>
                  </a:cubicBezTo>
                  <a:cubicBezTo>
                    <a:pt x="1895" y="16189"/>
                    <a:pt x="1396" y="16328"/>
                    <a:pt x="985" y="16328"/>
                  </a:cubicBezTo>
                  <a:cubicBezTo>
                    <a:pt x="736" y="16328"/>
                    <a:pt x="520" y="16277"/>
                    <a:pt x="372" y="16156"/>
                  </a:cubicBezTo>
                  <a:cubicBezTo>
                    <a:pt x="152" y="15975"/>
                    <a:pt x="93" y="15653"/>
                    <a:pt x="195" y="15197"/>
                  </a:cubicBezTo>
                  <a:cubicBezTo>
                    <a:pt x="490" y="13906"/>
                    <a:pt x="1236" y="12867"/>
                    <a:pt x="2300" y="12273"/>
                  </a:cubicBezTo>
                  <a:cubicBezTo>
                    <a:pt x="3265" y="11733"/>
                    <a:pt x="4376" y="11499"/>
                    <a:pt x="5453" y="11273"/>
                  </a:cubicBezTo>
                  <a:cubicBezTo>
                    <a:pt x="5722" y="11216"/>
                    <a:pt x="6000" y="11156"/>
                    <a:pt x="6272" y="11094"/>
                  </a:cubicBezTo>
                  <a:cubicBezTo>
                    <a:pt x="8216" y="10647"/>
                    <a:pt x="9744" y="9994"/>
                    <a:pt x="10944" y="9097"/>
                  </a:cubicBezTo>
                  <a:cubicBezTo>
                    <a:pt x="12420" y="7995"/>
                    <a:pt x="13408" y="6460"/>
                    <a:pt x="13651" y="4889"/>
                  </a:cubicBezTo>
                  <a:cubicBezTo>
                    <a:pt x="13674" y="4740"/>
                    <a:pt x="13693" y="4585"/>
                    <a:pt x="13711" y="4434"/>
                  </a:cubicBezTo>
                  <a:cubicBezTo>
                    <a:pt x="13775" y="3882"/>
                    <a:pt x="13840" y="3310"/>
                    <a:pt x="14178" y="2882"/>
                  </a:cubicBezTo>
                  <a:cubicBezTo>
                    <a:pt x="14609" y="2335"/>
                    <a:pt x="15307" y="2199"/>
                    <a:pt x="16045" y="2053"/>
                  </a:cubicBezTo>
                  <a:cubicBezTo>
                    <a:pt x="16708" y="1923"/>
                    <a:pt x="17395" y="1789"/>
                    <a:pt x="17873" y="1326"/>
                  </a:cubicBezTo>
                  <a:cubicBezTo>
                    <a:pt x="18020" y="1183"/>
                    <a:pt x="18140" y="1015"/>
                    <a:pt x="18255" y="854"/>
                  </a:cubicBezTo>
                  <a:cubicBezTo>
                    <a:pt x="18356" y="711"/>
                    <a:pt x="18462" y="564"/>
                    <a:pt x="18582" y="437"/>
                  </a:cubicBezTo>
                  <a:cubicBezTo>
                    <a:pt x="18768" y="243"/>
                    <a:pt x="19036" y="87"/>
                    <a:pt x="19295" y="87"/>
                  </a:cubicBezTo>
                  <a:close/>
                  <a:moveTo>
                    <a:pt x="19298" y="0"/>
                  </a:moveTo>
                  <a:cubicBezTo>
                    <a:pt x="19012" y="0"/>
                    <a:pt x="18721" y="168"/>
                    <a:pt x="18519" y="378"/>
                  </a:cubicBezTo>
                  <a:cubicBezTo>
                    <a:pt x="18395" y="509"/>
                    <a:pt x="18289" y="658"/>
                    <a:pt x="18186" y="802"/>
                  </a:cubicBezTo>
                  <a:cubicBezTo>
                    <a:pt x="18073" y="962"/>
                    <a:pt x="17954" y="1127"/>
                    <a:pt x="17813" y="1263"/>
                  </a:cubicBezTo>
                  <a:cubicBezTo>
                    <a:pt x="17354" y="1709"/>
                    <a:pt x="16680" y="1842"/>
                    <a:pt x="16028" y="1968"/>
                  </a:cubicBezTo>
                  <a:cubicBezTo>
                    <a:pt x="15307" y="2111"/>
                    <a:pt x="14563" y="2256"/>
                    <a:pt x="14111" y="2830"/>
                  </a:cubicBezTo>
                  <a:cubicBezTo>
                    <a:pt x="13757" y="3276"/>
                    <a:pt x="13690" y="3859"/>
                    <a:pt x="13624" y="4423"/>
                  </a:cubicBezTo>
                  <a:cubicBezTo>
                    <a:pt x="13608" y="4573"/>
                    <a:pt x="13589" y="4727"/>
                    <a:pt x="13567" y="4876"/>
                  </a:cubicBezTo>
                  <a:cubicBezTo>
                    <a:pt x="13326" y="6425"/>
                    <a:pt x="12351" y="7939"/>
                    <a:pt x="10892" y="9028"/>
                  </a:cubicBezTo>
                  <a:cubicBezTo>
                    <a:pt x="9703" y="9917"/>
                    <a:pt x="8184" y="10566"/>
                    <a:pt x="6253" y="11011"/>
                  </a:cubicBezTo>
                  <a:cubicBezTo>
                    <a:pt x="5983" y="11073"/>
                    <a:pt x="5704" y="11131"/>
                    <a:pt x="5435" y="11188"/>
                  </a:cubicBezTo>
                  <a:cubicBezTo>
                    <a:pt x="4352" y="11416"/>
                    <a:pt x="3235" y="11651"/>
                    <a:pt x="2258" y="12197"/>
                  </a:cubicBezTo>
                  <a:cubicBezTo>
                    <a:pt x="1174" y="12803"/>
                    <a:pt x="412" y="13861"/>
                    <a:pt x="112" y="15177"/>
                  </a:cubicBezTo>
                  <a:cubicBezTo>
                    <a:pt x="0" y="15667"/>
                    <a:pt x="70" y="16020"/>
                    <a:pt x="319" y="16221"/>
                  </a:cubicBezTo>
                  <a:cubicBezTo>
                    <a:pt x="487" y="16360"/>
                    <a:pt x="723" y="16415"/>
                    <a:pt x="987" y="16415"/>
                  </a:cubicBezTo>
                  <a:cubicBezTo>
                    <a:pt x="1428" y="16415"/>
                    <a:pt x="1946" y="16260"/>
                    <a:pt x="2359" y="16074"/>
                  </a:cubicBezTo>
                  <a:cubicBezTo>
                    <a:pt x="3149" y="15717"/>
                    <a:pt x="3993" y="15599"/>
                    <a:pt x="4857" y="15599"/>
                  </a:cubicBezTo>
                  <a:cubicBezTo>
                    <a:pt x="5726" y="15599"/>
                    <a:pt x="6615" y="15719"/>
                    <a:pt x="7489" y="15837"/>
                  </a:cubicBezTo>
                  <a:cubicBezTo>
                    <a:pt x="8026" y="15909"/>
                    <a:pt x="8578" y="15984"/>
                    <a:pt x="9116" y="16029"/>
                  </a:cubicBezTo>
                  <a:cubicBezTo>
                    <a:pt x="9936" y="16098"/>
                    <a:pt x="10771" y="16100"/>
                    <a:pt x="11578" y="16101"/>
                  </a:cubicBezTo>
                  <a:cubicBezTo>
                    <a:pt x="12221" y="16101"/>
                    <a:pt x="12886" y="16101"/>
                    <a:pt x="13538" y="16137"/>
                  </a:cubicBezTo>
                  <a:cubicBezTo>
                    <a:pt x="15336" y="16234"/>
                    <a:pt x="16672" y="16593"/>
                    <a:pt x="17743" y="17267"/>
                  </a:cubicBezTo>
                  <a:cubicBezTo>
                    <a:pt x="18292" y="17611"/>
                    <a:pt x="18785" y="18057"/>
                    <a:pt x="19262" y="18486"/>
                  </a:cubicBezTo>
                  <a:cubicBezTo>
                    <a:pt x="19604" y="18793"/>
                    <a:pt x="19957" y="19110"/>
                    <a:pt x="20331" y="19392"/>
                  </a:cubicBezTo>
                  <a:cubicBezTo>
                    <a:pt x="20539" y="19549"/>
                    <a:pt x="21114" y="19938"/>
                    <a:pt x="21684" y="19938"/>
                  </a:cubicBezTo>
                  <a:cubicBezTo>
                    <a:pt x="21905" y="19938"/>
                    <a:pt x="22127" y="19879"/>
                    <a:pt x="22324" y="19724"/>
                  </a:cubicBezTo>
                  <a:cubicBezTo>
                    <a:pt x="22910" y="19262"/>
                    <a:pt x="22733" y="18334"/>
                    <a:pt x="22630" y="17956"/>
                  </a:cubicBezTo>
                  <a:cubicBezTo>
                    <a:pt x="22359" y="16966"/>
                    <a:pt x="21853" y="16026"/>
                    <a:pt x="21365" y="15117"/>
                  </a:cubicBezTo>
                  <a:cubicBezTo>
                    <a:pt x="20595" y="13685"/>
                    <a:pt x="19866" y="12332"/>
                    <a:pt x="19959" y="10785"/>
                  </a:cubicBezTo>
                  <a:cubicBezTo>
                    <a:pt x="20041" y="9425"/>
                    <a:pt x="20768" y="8071"/>
                    <a:pt x="22182" y="6641"/>
                  </a:cubicBezTo>
                  <a:cubicBezTo>
                    <a:pt x="22235" y="6588"/>
                    <a:pt x="22287" y="6533"/>
                    <a:pt x="22342" y="6481"/>
                  </a:cubicBezTo>
                  <a:cubicBezTo>
                    <a:pt x="22686" y="6138"/>
                    <a:pt x="23042" y="5782"/>
                    <a:pt x="23282" y="5350"/>
                  </a:cubicBezTo>
                  <a:cubicBezTo>
                    <a:pt x="23530" y="4906"/>
                    <a:pt x="23687" y="4237"/>
                    <a:pt x="23383" y="3694"/>
                  </a:cubicBezTo>
                  <a:cubicBezTo>
                    <a:pt x="23070" y="3137"/>
                    <a:pt x="22420" y="2922"/>
                    <a:pt x="21791" y="2716"/>
                  </a:cubicBezTo>
                  <a:cubicBezTo>
                    <a:pt x="21123" y="2495"/>
                    <a:pt x="20491" y="2287"/>
                    <a:pt x="20241" y="1701"/>
                  </a:cubicBezTo>
                  <a:cubicBezTo>
                    <a:pt x="20161" y="1512"/>
                    <a:pt x="20124" y="1287"/>
                    <a:pt x="20090" y="1071"/>
                  </a:cubicBezTo>
                  <a:cubicBezTo>
                    <a:pt x="20025" y="665"/>
                    <a:pt x="19957" y="245"/>
                    <a:pt x="19588" y="66"/>
                  </a:cubicBezTo>
                  <a:cubicBezTo>
                    <a:pt x="19494" y="20"/>
                    <a:pt x="19396" y="0"/>
                    <a:pt x="1929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828850" y="2376600"/>
              <a:ext cx="186725" cy="245850"/>
            </a:xfrm>
            <a:custGeom>
              <a:avLst/>
              <a:gdLst/>
              <a:ahLst/>
              <a:cxnLst/>
              <a:rect l="l" t="t" r="r" b="b"/>
              <a:pathLst>
                <a:path w="7469" h="9834" extrusionOk="0">
                  <a:moveTo>
                    <a:pt x="1265" y="87"/>
                  </a:moveTo>
                  <a:cubicBezTo>
                    <a:pt x="1320" y="87"/>
                    <a:pt x="1373" y="91"/>
                    <a:pt x="1421" y="96"/>
                  </a:cubicBezTo>
                  <a:cubicBezTo>
                    <a:pt x="2010" y="170"/>
                    <a:pt x="2638" y="621"/>
                    <a:pt x="2807" y="977"/>
                  </a:cubicBezTo>
                  <a:cubicBezTo>
                    <a:pt x="2883" y="1139"/>
                    <a:pt x="2942" y="1312"/>
                    <a:pt x="3000" y="1480"/>
                  </a:cubicBezTo>
                  <a:cubicBezTo>
                    <a:pt x="3091" y="1749"/>
                    <a:pt x="3185" y="2027"/>
                    <a:pt x="3353" y="2264"/>
                  </a:cubicBezTo>
                  <a:cubicBezTo>
                    <a:pt x="3901" y="3033"/>
                    <a:pt x="4988" y="3108"/>
                    <a:pt x="5964" y="3119"/>
                  </a:cubicBezTo>
                  <a:cubicBezTo>
                    <a:pt x="6402" y="3124"/>
                    <a:pt x="6932" y="3177"/>
                    <a:pt x="7149" y="3555"/>
                  </a:cubicBezTo>
                  <a:cubicBezTo>
                    <a:pt x="7371" y="3941"/>
                    <a:pt x="7110" y="4463"/>
                    <a:pt x="6727" y="4710"/>
                  </a:cubicBezTo>
                  <a:cubicBezTo>
                    <a:pt x="6439" y="4895"/>
                    <a:pt x="6093" y="4979"/>
                    <a:pt x="5760" y="5060"/>
                  </a:cubicBezTo>
                  <a:cubicBezTo>
                    <a:pt x="5640" y="5091"/>
                    <a:pt x="5515" y="5121"/>
                    <a:pt x="5395" y="5155"/>
                  </a:cubicBezTo>
                  <a:cubicBezTo>
                    <a:pt x="4085" y="5534"/>
                    <a:pt x="2969" y="6561"/>
                    <a:pt x="2482" y="7834"/>
                  </a:cubicBezTo>
                  <a:cubicBezTo>
                    <a:pt x="2430" y="7971"/>
                    <a:pt x="2383" y="8114"/>
                    <a:pt x="2338" y="8252"/>
                  </a:cubicBezTo>
                  <a:cubicBezTo>
                    <a:pt x="2241" y="8550"/>
                    <a:pt x="2140" y="8860"/>
                    <a:pt x="1972" y="9128"/>
                  </a:cubicBezTo>
                  <a:cubicBezTo>
                    <a:pt x="1769" y="9454"/>
                    <a:pt x="1405" y="9748"/>
                    <a:pt x="1011" y="9748"/>
                  </a:cubicBezTo>
                  <a:cubicBezTo>
                    <a:pt x="960" y="9748"/>
                    <a:pt x="909" y="9743"/>
                    <a:pt x="857" y="9733"/>
                  </a:cubicBezTo>
                  <a:cubicBezTo>
                    <a:pt x="639" y="9688"/>
                    <a:pt x="457" y="9552"/>
                    <a:pt x="327" y="9339"/>
                  </a:cubicBezTo>
                  <a:cubicBezTo>
                    <a:pt x="141" y="9035"/>
                    <a:pt x="88" y="8601"/>
                    <a:pt x="192" y="8236"/>
                  </a:cubicBezTo>
                  <a:cubicBezTo>
                    <a:pt x="305" y="7837"/>
                    <a:pt x="542" y="7480"/>
                    <a:pt x="771" y="7134"/>
                  </a:cubicBezTo>
                  <a:cubicBezTo>
                    <a:pt x="889" y="6956"/>
                    <a:pt x="1011" y="6772"/>
                    <a:pt x="1116" y="6583"/>
                  </a:cubicBezTo>
                  <a:cubicBezTo>
                    <a:pt x="1760" y="5424"/>
                    <a:pt x="1789" y="3970"/>
                    <a:pt x="1190" y="2786"/>
                  </a:cubicBezTo>
                  <a:cubicBezTo>
                    <a:pt x="1115" y="2636"/>
                    <a:pt x="1027" y="2489"/>
                    <a:pt x="943" y="2344"/>
                  </a:cubicBezTo>
                  <a:cubicBezTo>
                    <a:pt x="803" y="2103"/>
                    <a:pt x="655" y="1853"/>
                    <a:pt x="559" y="1589"/>
                  </a:cubicBezTo>
                  <a:cubicBezTo>
                    <a:pt x="383" y="1103"/>
                    <a:pt x="426" y="634"/>
                    <a:pt x="674" y="336"/>
                  </a:cubicBezTo>
                  <a:cubicBezTo>
                    <a:pt x="836" y="139"/>
                    <a:pt x="1065" y="87"/>
                    <a:pt x="1265" y="87"/>
                  </a:cubicBezTo>
                  <a:close/>
                  <a:moveTo>
                    <a:pt x="1263" y="0"/>
                  </a:moveTo>
                  <a:cubicBezTo>
                    <a:pt x="985" y="0"/>
                    <a:pt x="761" y="95"/>
                    <a:pt x="607" y="280"/>
                  </a:cubicBezTo>
                  <a:cubicBezTo>
                    <a:pt x="340" y="604"/>
                    <a:pt x="292" y="1103"/>
                    <a:pt x="479" y="1617"/>
                  </a:cubicBezTo>
                  <a:cubicBezTo>
                    <a:pt x="577" y="1890"/>
                    <a:pt x="726" y="2143"/>
                    <a:pt x="870" y="2388"/>
                  </a:cubicBezTo>
                  <a:cubicBezTo>
                    <a:pt x="953" y="2530"/>
                    <a:pt x="1038" y="2677"/>
                    <a:pt x="1113" y="2825"/>
                  </a:cubicBezTo>
                  <a:cubicBezTo>
                    <a:pt x="1699" y="3983"/>
                    <a:pt x="1670" y="5408"/>
                    <a:pt x="1041" y="6541"/>
                  </a:cubicBezTo>
                  <a:cubicBezTo>
                    <a:pt x="939" y="6727"/>
                    <a:pt x="817" y="6910"/>
                    <a:pt x="700" y="7088"/>
                  </a:cubicBezTo>
                  <a:cubicBezTo>
                    <a:pt x="466" y="7438"/>
                    <a:pt x="226" y="7800"/>
                    <a:pt x="109" y="8213"/>
                  </a:cubicBezTo>
                  <a:cubicBezTo>
                    <a:pt x="0" y="8599"/>
                    <a:pt x="56" y="9060"/>
                    <a:pt x="253" y="9384"/>
                  </a:cubicBezTo>
                  <a:cubicBezTo>
                    <a:pt x="396" y="9618"/>
                    <a:pt x="598" y="9768"/>
                    <a:pt x="839" y="9816"/>
                  </a:cubicBezTo>
                  <a:cubicBezTo>
                    <a:pt x="897" y="9829"/>
                    <a:pt x="955" y="9834"/>
                    <a:pt x="1012" y="9834"/>
                  </a:cubicBezTo>
                  <a:cubicBezTo>
                    <a:pt x="1440" y="9834"/>
                    <a:pt x="1829" y="9520"/>
                    <a:pt x="2045" y="9174"/>
                  </a:cubicBezTo>
                  <a:cubicBezTo>
                    <a:pt x="2218" y="8897"/>
                    <a:pt x="2321" y="8582"/>
                    <a:pt x="2420" y="8277"/>
                  </a:cubicBezTo>
                  <a:cubicBezTo>
                    <a:pt x="2465" y="8141"/>
                    <a:pt x="2510" y="8000"/>
                    <a:pt x="2562" y="7864"/>
                  </a:cubicBezTo>
                  <a:cubicBezTo>
                    <a:pt x="3040" y="6615"/>
                    <a:pt x="4135" y="5609"/>
                    <a:pt x="5419" y="5238"/>
                  </a:cubicBezTo>
                  <a:cubicBezTo>
                    <a:pt x="5538" y="5204"/>
                    <a:pt x="5661" y="5174"/>
                    <a:pt x="5781" y="5144"/>
                  </a:cubicBezTo>
                  <a:cubicBezTo>
                    <a:pt x="6122" y="5062"/>
                    <a:pt x="6473" y="4975"/>
                    <a:pt x="6774" y="4782"/>
                  </a:cubicBezTo>
                  <a:cubicBezTo>
                    <a:pt x="7189" y="4514"/>
                    <a:pt x="7469" y="3941"/>
                    <a:pt x="7224" y="3512"/>
                  </a:cubicBezTo>
                  <a:cubicBezTo>
                    <a:pt x="6985" y="3097"/>
                    <a:pt x="6425" y="3039"/>
                    <a:pt x="5964" y="3033"/>
                  </a:cubicBezTo>
                  <a:cubicBezTo>
                    <a:pt x="5011" y="3023"/>
                    <a:pt x="3949" y="2951"/>
                    <a:pt x="3424" y="2215"/>
                  </a:cubicBezTo>
                  <a:cubicBezTo>
                    <a:pt x="3262" y="1987"/>
                    <a:pt x="3169" y="1715"/>
                    <a:pt x="3081" y="1452"/>
                  </a:cubicBezTo>
                  <a:cubicBezTo>
                    <a:pt x="3022" y="1283"/>
                    <a:pt x="2963" y="1105"/>
                    <a:pt x="2884" y="940"/>
                  </a:cubicBezTo>
                  <a:cubicBezTo>
                    <a:pt x="2683" y="517"/>
                    <a:pt x="2004" y="83"/>
                    <a:pt x="1432" y="11"/>
                  </a:cubicBezTo>
                  <a:cubicBezTo>
                    <a:pt x="1373" y="4"/>
                    <a:pt x="1317" y="0"/>
                    <a:pt x="12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652825" y="2394675"/>
              <a:ext cx="86175" cy="364175"/>
            </a:xfrm>
            <a:custGeom>
              <a:avLst/>
              <a:gdLst/>
              <a:ahLst/>
              <a:cxnLst/>
              <a:rect l="l" t="t" r="r" b="b"/>
              <a:pathLst>
                <a:path w="3447" h="14567" extrusionOk="0">
                  <a:moveTo>
                    <a:pt x="1326" y="86"/>
                  </a:moveTo>
                  <a:cubicBezTo>
                    <a:pt x="1345" y="86"/>
                    <a:pt x="1363" y="87"/>
                    <a:pt x="1382" y="89"/>
                  </a:cubicBezTo>
                  <a:cubicBezTo>
                    <a:pt x="1758" y="126"/>
                    <a:pt x="2133" y="524"/>
                    <a:pt x="2338" y="856"/>
                  </a:cubicBezTo>
                  <a:cubicBezTo>
                    <a:pt x="2705" y="1445"/>
                    <a:pt x="2791" y="2272"/>
                    <a:pt x="2569" y="3064"/>
                  </a:cubicBezTo>
                  <a:cubicBezTo>
                    <a:pt x="2402" y="3663"/>
                    <a:pt x="2106" y="4225"/>
                    <a:pt x="1819" y="4770"/>
                  </a:cubicBezTo>
                  <a:cubicBezTo>
                    <a:pt x="1608" y="5172"/>
                    <a:pt x="1389" y="5586"/>
                    <a:pt x="1222" y="6015"/>
                  </a:cubicBezTo>
                  <a:cubicBezTo>
                    <a:pt x="402" y="8121"/>
                    <a:pt x="873" y="10656"/>
                    <a:pt x="2394" y="12326"/>
                  </a:cubicBezTo>
                  <a:lnTo>
                    <a:pt x="2449" y="12386"/>
                  </a:lnTo>
                  <a:cubicBezTo>
                    <a:pt x="2870" y="12847"/>
                    <a:pt x="3349" y="13370"/>
                    <a:pt x="3160" y="13926"/>
                  </a:cubicBezTo>
                  <a:cubicBezTo>
                    <a:pt x="3091" y="14129"/>
                    <a:pt x="2937" y="14288"/>
                    <a:pt x="2714" y="14384"/>
                  </a:cubicBezTo>
                  <a:cubicBezTo>
                    <a:pt x="2565" y="14449"/>
                    <a:pt x="2394" y="14481"/>
                    <a:pt x="2221" y="14481"/>
                  </a:cubicBezTo>
                  <a:cubicBezTo>
                    <a:pt x="2034" y="14481"/>
                    <a:pt x="1844" y="14443"/>
                    <a:pt x="1678" y="14368"/>
                  </a:cubicBezTo>
                  <a:cubicBezTo>
                    <a:pt x="1166" y="14137"/>
                    <a:pt x="738" y="13631"/>
                    <a:pt x="508" y="12981"/>
                  </a:cubicBezTo>
                  <a:cubicBezTo>
                    <a:pt x="296" y="12389"/>
                    <a:pt x="253" y="11739"/>
                    <a:pt x="226" y="11122"/>
                  </a:cubicBezTo>
                  <a:cubicBezTo>
                    <a:pt x="85" y="7863"/>
                    <a:pt x="330" y="4555"/>
                    <a:pt x="565" y="1357"/>
                  </a:cubicBezTo>
                  <a:cubicBezTo>
                    <a:pt x="596" y="947"/>
                    <a:pt x="642" y="558"/>
                    <a:pt x="889" y="295"/>
                  </a:cubicBezTo>
                  <a:cubicBezTo>
                    <a:pt x="1020" y="156"/>
                    <a:pt x="1168" y="86"/>
                    <a:pt x="1326" y="86"/>
                  </a:cubicBezTo>
                  <a:close/>
                  <a:moveTo>
                    <a:pt x="1322" y="0"/>
                  </a:moveTo>
                  <a:cubicBezTo>
                    <a:pt x="1140" y="0"/>
                    <a:pt x="973" y="81"/>
                    <a:pt x="827" y="238"/>
                  </a:cubicBezTo>
                  <a:cubicBezTo>
                    <a:pt x="561" y="520"/>
                    <a:pt x="511" y="925"/>
                    <a:pt x="479" y="1351"/>
                  </a:cubicBezTo>
                  <a:cubicBezTo>
                    <a:pt x="244" y="4552"/>
                    <a:pt x="0" y="7862"/>
                    <a:pt x="141" y="11127"/>
                  </a:cubicBezTo>
                  <a:cubicBezTo>
                    <a:pt x="168" y="11748"/>
                    <a:pt x="212" y="12406"/>
                    <a:pt x="426" y="13010"/>
                  </a:cubicBezTo>
                  <a:cubicBezTo>
                    <a:pt x="666" y="13683"/>
                    <a:pt x="1108" y="14206"/>
                    <a:pt x="1643" y="14446"/>
                  </a:cubicBezTo>
                  <a:cubicBezTo>
                    <a:pt x="1819" y="14526"/>
                    <a:pt x="2023" y="14567"/>
                    <a:pt x="2223" y="14567"/>
                  </a:cubicBezTo>
                  <a:cubicBezTo>
                    <a:pt x="2407" y="14567"/>
                    <a:pt x="2590" y="14533"/>
                    <a:pt x="2748" y="14464"/>
                  </a:cubicBezTo>
                  <a:cubicBezTo>
                    <a:pt x="2993" y="14358"/>
                    <a:pt x="3164" y="14182"/>
                    <a:pt x="3241" y="13955"/>
                  </a:cubicBezTo>
                  <a:cubicBezTo>
                    <a:pt x="3446" y="13351"/>
                    <a:pt x="2929" y="12784"/>
                    <a:pt x="2513" y="12328"/>
                  </a:cubicBezTo>
                  <a:lnTo>
                    <a:pt x="2458" y="12270"/>
                  </a:lnTo>
                  <a:cubicBezTo>
                    <a:pt x="959" y="10622"/>
                    <a:pt x="493" y="8123"/>
                    <a:pt x="1302" y="6047"/>
                  </a:cubicBezTo>
                  <a:cubicBezTo>
                    <a:pt x="1469" y="5623"/>
                    <a:pt x="1685" y="5210"/>
                    <a:pt x="1896" y="4811"/>
                  </a:cubicBezTo>
                  <a:cubicBezTo>
                    <a:pt x="2184" y="4262"/>
                    <a:pt x="2482" y="3695"/>
                    <a:pt x="2652" y="3088"/>
                  </a:cubicBezTo>
                  <a:cubicBezTo>
                    <a:pt x="2879" y="2272"/>
                    <a:pt x="2790" y="1420"/>
                    <a:pt x="2410" y="811"/>
                  </a:cubicBezTo>
                  <a:cubicBezTo>
                    <a:pt x="2196" y="464"/>
                    <a:pt x="1799" y="44"/>
                    <a:pt x="1390" y="4"/>
                  </a:cubicBezTo>
                  <a:cubicBezTo>
                    <a:pt x="1367" y="2"/>
                    <a:pt x="1345" y="0"/>
                    <a:pt x="132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1192825" y="2315150"/>
              <a:ext cx="585725" cy="269125"/>
            </a:xfrm>
            <a:custGeom>
              <a:avLst/>
              <a:gdLst/>
              <a:ahLst/>
              <a:cxnLst/>
              <a:rect l="l" t="t" r="r" b="b"/>
              <a:pathLst>
                <a:path w="23429" h="10765" extrusionOk="0">
                  <a:moveTo>
                    <a:pt x="14489" y="123"/>
                  </a:moveTo>
                  <a:cubicBezTo>
                    <a:pt x="14790" y="123"/>
                    <a:pt x="15092" y="144"/>
                    <a:pt x="15386" y="215"/>
                  </a:cubicBezTo>
                  <a:cubicBezTo>
                    <a:pt x="15942" y="347"/>
                    <a:pt x="16382" y="657"/>
                    <a:pt x="16595" y="1065"/>
                  </a:cubicBezTo>
                  <a:cubicBezTo>
                    <a:pt x="16843" y="1537"/>
                    <a:pt x="16784" y="2069"/>
                    <a:pt x="16722" y="2631"/>
                  </a:cubicBezTo>
                  <a:cubicBezTo>
                    <a:pt x="16680" y="3009"/>
                    <a:pt x="16637" y="3400"/>
                    <a:pt x="16693" y="3773"/>
                  </a:cubicBezTo>
                  <a:cubicBezTo>
                    <a:pt x="16919" y="5256"/>
                    <a:pt x="18592" y="5978"/>
                    <a:pt x="19301" y="6220"/>
                  </a:cubicBezTo>
                  <a:cubicBezTo>
                    <a:pt x="19606" y="6324"/>
                    <a:pt x="19921" y="6415"/>
                    <a:pt x="20229" y="6505"/>
                  </a:cubicBezTo>
                  <a:cubicBezTo>
                    <a:pt x="21103" y="6758"/>
                    <a:pt x="22006" y="7020"/>
                    <a:pt x="22719" y="7589"/>
                  </a:cubicBezTo>
                  <a:cubicBezTo>
                    <a:pt x="22864" y="7704"/>
                    <a:pt x="23327" y="8119"/>
                    <a:pt x="23175" y="8558"/>
                  </a:cubicBezTo>
                  <a:cubicBezTo>
                    <a:pt x="23060" y="8886"/>
                    <a:pt x="22677" y="8998"/>
                    <a:pt x="22299" y="8998"/>
                  </a:cubicBezTo>
                  <a:cubicBezTo>
                    <a:pt x="22197" y="8998"/>
                    <a:pt x="22096" y="8990"/>
                    <a:pt x="22000" y="8975"/>
                  </a:cubicBezTo>
                  <a:cubicBezTo>
                    <a:pt x="21487" y="8899"/>
                    <a:pt x="20973" y="8745"/>
                    <a:pt x="20475" y="8596"/>
                  </a:cubicBezTo>
                  <a:cubicBezTo>
                    <a:pt x="19770" y="8384"/>
                    <a:pt x="19045" y="8166"/>
                    <a:pt x="18307" y="8166"/>
                  </a:cubicBezTo>
                  <a:cubicBezTo>
                    <a:pt x="18185" y="8166"/>
                    <a:pt x="18063" y="8171"/>
                    <a:pt x="17940" y="8184"/>
                  </a:cubicBezTo>
                  <a:cubicBezTo>
                    <a:pt x="17087" y="8274"/>
                    <a:pt x="16313" y="8690"/>
                    <a:pt x="15564" y="9094"/>
                  </a:cubicBezTo>
                  <a:cubicBezTo>
                    <a:pt x="15389" y="9187"/>
                    <a:pt x="15210" y="9285"/>
                    <a:pt x="15032" y="9376"/>
                  </a:cubicBezTo>
                  <a:cubicBezTo>
                    <a:pt x="13961" y="9922"/>
                    <a:pt x="12822" y="10324"/>
                    <a:pt x="11646" y="10567"/>
                  </a:cubicBezTo>
                  <a:cubicBezTo>
                    <a:pt x="11373" y="10624"/>
                    <a:pt x="11046" y="10678"/>
                    <a:pt x="10715" y="10678"/>
                  </a:cubicBezTo>
                  <a:cubicBezTo>
                    <a:pt x="10312" y="10678"/>
                    <a:pt x="9902" y="10598"/>
                    <a:pt x="9575" y="10345"/>
                  </a:cubicBezTo>
                  <a:cubicBezTo>
                    <a:pt x="9069" y="9954"/>
                    <a:pt x="8909" y="9283"/>
                    <a:pt x="8753" y="8636"/>
                  </a:cubicBezTo>
                  <a:lnTo>
                    <a:pt x="8713" y="8473"/>
                  </a:lnTo>
                  <a:cubicBezTo>
                    <a:pt x="8422" y="7275"/>
                    <a:pt x="7969" y="6268"/>
                    <a:pt x="7370" y="5480"/>
                  </a:cubicBezTo>
                  <a:cubicBezTo>
                    <a:pt x="6653" y="4538"/>
                    <a:pt x="5700" y="3886"/>
                    <a:pt x="4688" y="3645"/>
                  </a:cubicBezTo>
                  <a:cubicBezTo>
                    <a:pt x="4321" y="3558"/>
                    <a:pt x="3941" y="3521"/>
                    <a:pt x="3573" y="3486"/>
                  </a:cubicBezTo>
                  <a:cubicBezTo>
                    <a:pt x="3126" y="3443"/>
                    <a:pt x="2665" y="3400"/>
                    <a:pt x="2233" y="3264"/>
                  </a:cubicBezTo>
                  <a:cubicBezTo>
                    <a:pt x="1327" y="2977"/>
                    <a:pt x="550" y="2247"/>
                    <a:pt x="209" y="1360"/>
                  </a:cubicBezTo>
                  <a:cubicBezTo>
                    <a:pt x="97" y="1068"/>
                    <a:pt x="89" y="849"/>
                    <a:pt x="185" y="689"/>
                  </a:cubicBezTo>
                  <a:cubicBezTo>
                    <a:pt x="330" y="445"/>
                    <a:pt x="670" y="407"/>
                    <a:pt x="985" y="399"/>
                  </a:cubicBezTo>
                  <a:lnTo>
                    <a:pt x="13846" y="123"/>
                  </a:lnTo>
                  <a:lnTo>
                    <a:pt x="13846" y="144"/>
                  </a:lnTo>
                  <a:cubicBezTo>
                    <a:pt x="14058" y="133"/>
                    <a:pt x="14274" y="123"/>
                    <a:pt x="14489" y="123"/>
                  </a:cubicBezTo>
                  <a:close/>
                  <a:moveTo>
                    <a:pt x="15554" y="0"/>
                  </a:moveTo>
                  <a:lnTo>
                    <a:pt x="982" y="314"/>
                  </a:lnTo>
                  <a:cubicBezTo>
                    <a:pt x="646" y="320"/>
                    <a:pt x="278" y="365"/>
                    <a:pt x="111" y="644"/>
                  </a:cubicBezTo>
                  <a:cubicBezTo>
                    <a:pt x="1" y="829"/>
                    <a:pt x="5" y="1073"/>
                    <a:pt x="129" y="1390"/>
                  </a:cubicBezTo>
                  <a:cubicBezTo>
                    <a:pt x="484" y="2316"/>
                    <a:pt x="1262" y="3046"/>
                    <a:pt x="2207" y="3345"/>
                  </a:cubicBezTo>
                  <a:cubicBezTo>
                    <a:pt x="2648" y="3484"/>
                    <a:pt x="3115" y="3529"/>
                    <a:pt x="3565" y="3571"/>
                  </a:cubicBezTo>
                  <a:cubicBezTo>
                    <a:pt x="3930" y="3606"/>
                    <a:pt x="4308" y="3643"/>
                    <a:pt x="4667" y="3728"/>
                  </a:cubicBezTo>
                  <a:cubicBezTo>
                    <a:pt x="5661" y="3966"/>
                    <a:pt x="6597" y="4607"/>
                    <a:pt x="7301" y="5533"/>
                  </a:cubicBezTo>
                  <a:cubicBezTo>
                    <a:pt x="7894" y="6311"/>
                    <a:pt x="8342" y="7307"/>
                    <a:pt x="8630" y="8492"/>
                  </a:cubicBezTo>
                  <a:lnTo>
                    <a:pt x="8670" y="8657"/>
                  </a:lnTo>
                  <a:cubicBezTo>
                    <a:pt x="8829" y="9318"/>
                    <a:pt x="8992" y="10004"/>
                    <a:pt x="9524" y="10413"/>
                  </a:cubicBezTo>
                  <a:cubicBezTo>
                    <a:pt x="9868" y="10679"/>
                    <a:pt x="10296" y="10764"/>
                    <a:pt x="10715" y="10764"/>
                  </a:cubicBezTo>
                  <a:cubicBezTo>
                    <a:pt x="11053" y="10764"/>
                    <a:pt x="11386" y="10708"/>
                    <a:pt x="11663" y="10650"/>
                  </a:cubicBezTo>
                  <a:cubicBezTo>
                    <a:pt x="12848" y="10405"/>
                    <a:pt x="13995" y="10002"/>
                    <a:pt x="15071" y="9451"/>
                  </a:cubicBezTo>
                  <a:cubicBezTo>
                    <a:pt x="15250" y="9360"/>
                    <a:pt x="15431" y="9264"/>
                    <a:pt x="15606" y="9169"/>
                  </a:cubicBezTo>
                  <a:cubicBezTo>
                    <a:pt x="16347" y="8770"/>
                    <a:pt x="17112" y="8357"/>
                    <a:pt x="17948" y="8271"/>
                  </a:cubicBezTo>
                  <a:cubicBezTo>
                    <a:pt x="18069" y="8258"/>
                    <a:pt x="18189" y="8252"/>
                    <a:pt x="18309" y="8252"/>
                  </a:cubicBezTo>
                  <a:cubicBezTo>
                    <a:pt x="19035" y="8252"/>
                    <a:pt x="19753" y="8467"/>
                    <a:pt x="20451" y="8678"/>
                  </a:cubicBezTo>
                  <a:cubicBezTo>
                    <a:pt x="20951" y="8828"/>
                    <a:pt x="21468" y="8983"/>
                    <a:pt x="21987" y="9060"/>
                  </a:cubicBezTo>
                  <a:cubicBezTo>
                    <a:pt x="22086" y="9075"/>
                    <a:pt x="22191" y="9083"/>
                    <a:pt x="22297" y="9083"/>
                  </a:cubicBezTo>
                  <a:cubicBezTo>
                    <a:pt x="22707" y="9083"/>
                    <a:pt x="23127" y="8957"/>
                    <a:pt x="23257" y="8586"/>
                  </a:cubicBezTo>
                  <a:cubicBezTo>
                    <a:pt x="23428" y="8093"/>
                    <a:pt x="22929" y="7646"/>
                    <a:pt x="22772" y="7521"/>
                  </a:cubicBezTo>
                  <a:cubicBezTo>
                    <a:pt x="22048" y="6942"/>
                    <a:pt x="21135" y="6678"/>
                    <a:pt x="20253" y="6421"/>
                  </a:cubicBezTo>
                  <a:cubicBezTo>
                    <a:pt x="19947" y="6333"/>
                    <a:pt x="19631" y="6242"/>
                    <a:pt x="19330" y="6138"/>
                  </a:cubicBezTo>
                  <a:cubicBezTo>
                    <a:pt x="18635" y="5902"/>
                    <a:pt x="16997" y="5196"/>
                    <a:pt x="16778" y="3760"/>
                  </a:cubicBezTo>
                  <a:cubicBezTo>
                    <a:pt x="16723" y="3398"/>
                    <a:pt x="16767" y="3014"/>
                    <a:pt x="16808" y="2641"/>
                  </a:cubicBezTo>
                  <a:cubicBezTo>
                    <a:pt x="16869" y="2090"/>
                    <a:pt x="16933" y="1520"/>
                    <a:pt x="16672" y="1025"/>
                  </a:cubicBezTo>
                  <a:cubicBezTo>
                    <a:pt x="16446" y="596"/>
                    <a:pt x="15987" y="271"/>
                    <a:pt x="15407" y="131"/>
                  </a:cubicBezTo>
                  <a:cubicBezTo>
                    <a:pt x="15346" y="117"/>
                    <a:pt x="15285" y="104"/>
                    <a:pt x="15224" y="93"/>
                  </a:cubicBezTo>
                  <a:lnTo>
                    <a:pt x="15556" y="86"/>
                  </a:lnTo>
                  <a:lnTo>
                    <a:pt x="15554" y="0"/>
                  </a:ln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2128375" y="2314325"/>
              <a:ext cx="223525" cy="410375"/>
            </a:xfrm>
            <a:custGeom>
              <a:avLst/>
              <a:gdLst/>
              <a:ahLst/>
              <a:cxnLst/>
              <a:rect l="l" t="t" r="r" b="b"/>
              <a:pathLst>
                <a:path w="8941" h="16415" extrusionOk="0">
                  <a:moveTo>
                    <a:pt x="5962" y="86"/>
                  </a:moveTo>
                  <a:cubicBezTo>
                    <a:pt x="6726" y="86"/>
                    <a:pt x="7470" y="217"/>
                    <a:pt x="7932" y="752"/>
                  </a:cubicBezTo>
                  <a:cubicBezTo>
                    <a:pt x="8257" y="1128"/>
                    <a:pt x="8358" y="1657"/>
                    <a:pt x="8431" y="2166"/>
                  </a:cubicBezTo>
                  <a:cubicBezTo>
                    <a:pt x="8727" y="4185"/>
                    <a:pt x="8854" y="6243"/>
                    <a:pt x="8806" y="8283"/>
                  </a:cubicBezTo>
                  <a:cubicBezTo>
                    <a:pt x="8759" y="10270"/>
                    <a:pt x="8495" y="13129"/>
                    <a:pt x="6732" y="14993"/>
                  </a:cubicBezTo>
                  <a:cubicBezTo>
                    <a:pt x="5962" y="15808"/>
                    <a:pt x="5030" y="16282"/>
                    <a:pt x="4108" y="16325"/>
                  </a:cubicBezTo>
                  <a:cubicBezTo>
                    <a:pt x="4065" y="16327"/>
                    <a:pt x="4023" y="16328"/>
                    <a:pt x="3981" y="16328"/>
                  </a:cubicBezTo>
                  <a:cubicBezTo>
                    <a:pt x="2975" y="16328"/>
                    <a:pt x="2019" y="15747"/>
                    <a:pt x="1675" y="14916"/>
                  </a:cubicBezTo>
                  <a:cubicBezTo>
                    <a:pt x="1371" y="14182"/>
                    <a:pt x="1531" y="13385"/>
                    <a:pt x="1720" y="12844"/>
                  </a:cubicBezTo>
                  <a:cubicBezTo>
                    <a:pt x="1891" y="12355"/>
                    <a:pt x="2141" y="11889"/>
                    <a:pt x="2383" y="11439"/>
                  </a:cubicBezTo>
                  <a:cubicBezTo>
                    <a:pt x="2474" y="11268"/>
                    <a:pt x="2570" y="11092"/>
                    <a:pt x="2658" y="10917"/>
                  </a:cubicBezTo>
                  <a:cubicBezTo>
                    <a:pt x="3315" y="9627"/>
                    <a:pt x="3618" y="8477"/>
                    <a:pt x="3586" y="7399"/>
                  </a:cubicBezTo>
                  <a:cubicBezTo>
                    <a:pt x="3546" y="6076"/>
                    <a:pt x="2929" y="4859"/>
                    <a:pt x="1979" y="4225"/>
                  </a:cubicBezTo>
                  <a:cubicBezTo>
                    <a:pt x="1816" y="4116"/>
                    <a:pt x="1638" y="4019"/>
                    <a:pt x="1467" y="3926"/>
                  </a:cubicBezTo>
                  <a:cubicBezTo>
                    <a:pt x="1068" y="3708"/>
                    <a:pt x="694" y="3503"/>
                    <a:pt x="453" y="3149"/>
                  </a:cubicBezTo>
                  <a:cubicBezTo>
                    <a:pt x="91" y="2616"/>
                    <a:pt x="160" y="1818"/>
                    <a:pt x="615" y="1252"/>
                  </a:cubicBezTo>
                  <a:cubicBezTo>
                    <a:pt x="1353" y="331"/>
                    <a:pt x="2633" y="273"/>
                    <a:pt x="3762" y="222"/>
                  </a:cubicBezTo>
                  <a:cubicBezTo>
                    <a:pt x="3951" y="214"/>
                    <a:pt x="4128" y="206"/>
                    <a:pt x="4305" y="195"/>
                  </a:cubicBezTo>
                  <a:cubicBezTo>
                    <a:pt x="4453" y="185"/>
                    <a:pt x="4612" y="171"/>
                    <a:pt x="4779" y="156"/>
                  </a:cubicBezTo>
                  <a:cubicBezTo>
                    <a:pt x="5153" y="123"/>
                    <a:pt x="5560" y="86"/>
                    <a:pt x="5962" y="86"/>
                  </a:cubicBezTo>
                  <a:close/>
                  <a:moveTo>
                    <a:pt x="5962" y="0"/>
                  </a:moveTo>
                  <a:cubicBezTo>
                    <a:pt x="5558" y="0"/>
                    <a:pt x="5149" y="37"/>
                    <a:pt x="4772" y="70"/>
                  </a:cubicBezTo>
                  <a:cubicBezTo>
                    <a:pt x="4606" y="84"/>
                    <a:pt x="4447" y="99"/>
                    <a:pt x="4298" y="108"/>
                  </a:cubicBezTo>
                  <a:cubicBezTo>
                    <a:pt x="4124" y="121"/>
                    <a:pt x="3946" y="129"/>
                    <a:pt x="3759" y="137"/>
                  </a:cubicBezTo>
                  <a:cubicBezTo>
                    <a:pt x="2612" y="188"/>
                    <a:pt x="1312" y="248"/>
                    <a:pt x="548" y="1197"/>
                  </a:cubicBezTo>
                  <a:cubicBezTo>
                    <a:pt x="71" y="1793"/>
                    <a:pt x="0" y="2634"/>
                    <a:pt x="381" y="3197"/>
                  </a:cubicBezTo>
                  <a:cubicBezTo>
                    <a:pt x="634" y="3569"/>
                    <a:pt x="1036" y="3788"/>
                    <a:pt x="1425" y="4001"/>
                  </a:cubicBezTo>
                  <a:cubicBezTo>
                    <a:pt x="1595" y="4094"/>
                    <a:pt x="1771" y="4190"/>
                    <a:pt x="1931" y="4296"/>
                  </a:cubicBezTo>
                  <a:cubicBezTo>
                    <a:pt x="2860" y="4917"/>
                    <a:pt x="3461" y="6107"/>
                    <a:pt x="3499" y="7402"/>
                  </a:cubicBezTo>
                  <a:cubicBezTo>
                    <a:pt x="3533" y="8464"/>
                    <a:pt x="3232" y="9603"/>
                    <a:pt x="2583" y="10879"/>
                  </a:cubicBezTo>
                  <a:cubicBezTo>
                    <a:pt x="2493" y="11053"/>
                    <a:pt x="2399" y="11228"/>
                    <a:pt x="2308" y="11399"/>
                  </a:cubicBezTo>
                  <a:cubicBezTo>
                    <a:pt x="2064" y="11852"/>
                    <a:pt x="1813" y="12320"/>
                    <a:pt x="1640" y="12815"/>
                  </a:cubicBezTo>
                  <a:cubicBezTo>
                    <a:pt x="1446" y="13370"/>
                    <a:pt x="1281" y="14190"/>
                    <a:pt x="1595" y="14949"/>
                  </a:cubicBezTo>
                  <a:cubicBezTo>
                    <a:pt x="1959" y="15825"/>
                    <a:pt x="2926" y="16415"/>
                    <a:pt x="3978" y="16415"/>
                  </a:cubicBezTo>
                  <a:cubicBezTo>
                    <a:pt x="4023" y="16415"/>
                    <a:pt x="4068" y="16413"/>
                    <a:pt x="4112" y="16411"/>
                  </a:cubicBezTo>
                  <a:cubicBezTo>
                    <a:pt x="5057" y="16367"/>
                    <a:pt x="6010" y="15883"/>
                    <a:pt x="6795" y="15052"/>
                  </a:cubicBezTo>
                  <a:cubicBezTo>
                    <a:pt x="8579" y="13165"/>
                    <a:pt x="8846" y="10286"/>
                    <a:pt x="8892" y="8285"/>
                  </a:cubicBezTo>
                  <a:cubicBezTo>
                    <a:pt x="8940" y="6241"/>
                    <a:pt x="8814" y="4177"/>
                    <a:pt x="8518" y="2155"/>
                  </a:cubicBezTo>
                  <a:cubicBezTo>
                    <a:pt x="8441" y="1633"/>
                    <a:pt x="8337" y="1090"/>
                    <a:pt x="7997" y="696"/>
                  </a:cubicBezTo>
                  <a:cubicBezTo>
                    <a:pt x="7513" y="137"/>
                    <a:pt x="6746" y="0"/>
                    <a:pt x="5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2162825" y="2456850"/>
              <a:ext cx="35950" cy="68925"/>
            </a:xfrm>
            <a:custGeom>
              <a:avLst/>
              <a:gdLst/>
              <a:ahLst/>
              <a:cxnLst/>
              <a:rect l="l" t="t" r="r" b="b"/>
              <a:pathLst>
                <a:path w="1438" h="2757" extrusionOk="0">
                  <a:moveTo>
                    <a:pt x="784" y="85"/>
                  </a:moveTo>
                  <a:cubicBezTo>
                    <a:pt x="803" y="85"/>
                    <a:pt x="822" y="88"/>
                    <a:pt x="840" y="92"/>
                  </a:cubicBezTo>
                  <a:cubicBezTo>
                    <a:pt x="1024" y="137"/>
                    <a:pt x="1199" y="409"/>
                    <a:pt x="1266" y="753"/>
                  </a:cubicBezTo>
                  <a:cubicBezTo>
                    <a:pt x="1346" y="1174"/>
                    <a:pt x="1351" y="1600"/>
                    <a:pt x="1277" y="2023"/>
                  </a:cubicBezTo>
                  <a:cubicBezTo>
                    <a:pt x="1252" y="2177"/>
                    <a:pt x="1210" y="2353"/>
                    <a:pt x="1106" y="2488"/>
                  </a:cubicBezTo>
                  <a:cubicBezTo>
                    <a:pt x="1032" y="2585"/>
                    <a:pt x="905" y="2670"/>
                    <a:pt x="771" y="2670"/>
                  </a:cubicBezTo>
                  <a:cubicBezTo>
                    <a:pt x="746" y="2670"/>
                    <a:pt x="721" y="2667"/>
                    <a:pt x="696" y="2661"/>
                  </a:cubicBezTo>
                  <a:cubicBezTo>
                    <a:pt x="480" y="2608"/>
                    <a:pt x="385" y="2343"/>
                    <a:pt x="344" y="2134"/>
                  </a:cubicBezTo>
                  <a:cubicBezTo>
                    <a:pt x="246" y="1634"/>
                    <a:pt x="163" y="684"/>
                    <a:pt x="465" y="292"/>
                  </a:cubicBezTo>
                  <a:cubicBezTo>
                    <a:pt x="573" y="155"/>
                    <a:pt x="679" y="85"/>
                    <a:pt x="784" y="85"/>
                  </a:cubicBezTo>
                  <a:close/>
                  <a:moveTo>
                    <a:pt x="785" y="0"/>
                  </a:moveTo>
                  <a:cubicBezTo>
                    <a:pt x="681" y="0"/>
                    <a:pt x="544" y="51"/>
                    <a:pt x="398" y="239"/>
                  </a:cubicBezTo>
                  <a:cubicBezTo>
                    <a:pt x="1" y="753"/>
                    <a:pt x="232" y="2007"/>
                    <a:pt x="259" y="2150"/>
                  </a:cubicBezTo>
                  <a:cubicBezTo>
                    <a:pt x="326" y="2488"/>
                    <a:pt x="470" y="2693"/>
                    <a:pt x="675" y="2744"/>
                  </a:cubicBezTo>
                  <a:cubicBezTo>
                    <a:pt x="707" y="2752"/>
                    <a:pt x="739" y="2757"/>
                    <a:pt x="770" y="2757"/>
                  </a:cubicBezTo>
                  <a:cubicBezTo>
                    <a:pt x="935" y="2757"/>
                    <a:pt x="1087" y="2656"/>
                    <a:pt x="1175" y="2540"/>
                  </a:cubicBezTo>
                  <a:cubicBezTo>
                    <a:pt x="1290" y="2390"/>
                    <a:pt x="1335" y="2201"/>
                    <a:pt x="1362" y="2038"/>
                  </a:cubicBezTo>
                  <a:cubicBezTo>
                    <a:pt x="1437" y="1605"/>
                    <a:pt x="1433" y="1168"/>
                    <a:pt x="1349" y="737"/>
                  </a:cubicBezTo>
                  <a:cubicBezTo>
                    <a:pt x="1288" y="419"/>
                    <a:pt x="1114" y="70"/>
                    <a:pt x="859" y="9"/>
                  </a:cubicBezTo>
                  <a:cubicBezTo>
                    <a:pt x="837" y="3"/>
                    <a:pt x="812" y="0"/>
                    <a:pt x="785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1603450" y="2707975"/>
              <a:ext cx="70475" cy="69325"/>
            </a:xfrm>
            <a:custGeom>
              <a:avLst/>
              <a:gdLst/>
              <a:ahLst/>
              <a:cxnLst/>
              <a:rect l="l" t="t" r="r" b="b"/>
              <a:pathLst>
                <a:path w="2819" h="2773" extrusionOk="0">
                  <a:moveTo>
                    <a:pt x="1864" y="86"/>
                  </a:moveTo>
                  <a:cubicBezTo>
                    <a:pt x="2100" y="86"/>
                    <a:pt x="2298" y="179"/>
                    <a:pt x="2439" y="358"/>
                  </a:cubicBezTo>
                  <a:cubicBezTo>
                    <a:pt x="2728" y="725"/>
                    <a:pt x="2728" y="1376"/>
                    <a:pt x="2439" y="1841"/>
                  </a:cubicBezTo>
                  <a:cubicBezTo>
                    <a:pt x="2167" y="2281"/>
                    <a:pt x="1775" y="2582"/>
                    <a:pt x="1363" y="2665"/>
                  </a:cubicBezTo>
                  <a:cubicBezTo>
                    <a:pt x="1289" y="2680"/>
                    <a:pt x="1214" y="2688"/>
                    <a:pt x="1139" y="2688"/>
                  </a:cubicBezTo>
                  <a:cubicBezTo>
                    <a:pt x="737" y="2688"/>
                    <a:pt x="358" y="2476"/>
                    <a:pt x="204" y="2143"/>
                  </a:cubicBezTo>
                  <a:cubicBezTo>
                    <a:pt x="87" y="1889"/>
                    <a:pt x="93" y="1607"/>
                    <a:pt x="225" y="1306"/>
                  </a:cubicBezTo>
                  <a:cubicBezTo>
                    <a:pt x="468" y="749"/>
                    <a:pt x="1069" y="292"/>
                    <a:pt x="1509" y="148"/>
                  </a:cubicBezTo>
                  <a:cubicBezTo>
                    <a:pt x="1635" y="107"/>
                    <a:pt x="1754" y="86"/>
                    <a:pt x="1864" y="86"/>
                  </a:cubicBezTo>
                  <a:close/>
                  <a:moveTo>
                    <a:pt x="1867" y="0"/>
                  </a:moveTo>
                  <a:cubicBezTo>
                    <a:pt x="1747" y="0"/>
                    <a:pt x="1618" y="22"/>
                    <a:pt x="1483" y="66"/>
                  </a:cubicBezTo>
                  <a:cubicBezTo>
                    <a:pt x="1024" y="217"/>
                    <a:pt x="399" y="691"/>
                    <a:pt x="146" y="1272"/>
                  </a:cubicBezTo>
                  <a:cubicBezTo>
                    <a:pt x="7" y="1593"/>
                    <a:pt x="0" y="1906"/>
                    <a:pt x="127" y="2180"/>
                  </a:cubicBezTo>
                  <a:cubicBezTo>
                    <a:pt x="294" y="2542"/>
                    <a:pt x="703" y="2773"/>
                    <a:pt x="1139" y="2773"/>
                  </a:cubicBezTo>
                  <a:cubicBezTo>
                    <a:pt x="1219" y="2773"/>
                    <a:pt x="1301" y="2765"/>
                    <a:pt x="1381" y="2749"/>
                  </a:cubicBezTo>
                  <a:cubicBezTo>
                    <a:pt x="1815" y="2661"/>
                    <a:pt x="2228" y="2347"/>
                    <a:pt x="2513" y="1887"/>
                  </a:cubicBezTo>
                  <a:cubicBezTo>
                    <a:pt x="2819" y="1392"/>
                    <a:pt x="2817" y="697"/>
                    <a:pt x="2507" y="305"/>
                  </a:cubicBezTo>
                  <a:cubicBezTo>
                    <a:pt x="2348" y="103"/>
                    <a:pt x="2127" y="0"/>
                    <a:pt x="186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1428075" y="2695850"/>
              <a:ext cx="624625" cy="354125"/>
            </a:xfrm>
            <a:custGeom>
              <a:avLst/>
              <a:gdLst/>
              <a:ahLst/>
              <a:cxnLst/>
              <a:rect l="l" t="t" r="r" b="b"/>
              <a:pathLst>
                <a:path w="24985" h="14165" extrusionOk="0">
                  <a:moveTo>
                    <a:pt x="21276" y="85"/>
                  </a:moveTo>
                  <a:cubicBezTo>
                    <a:pt x="21350" y="85"/>
                    <a:pt x="21424" y="97"/>
                    <a:pt x="21496" y="122"/>
                  </a:cubicBezTo>
                  <a:cubicBezTo>
                    <a:pt x="22017" y="303"/>
                    <a:pt x="22086" y="976"/>
                    <a:pt x="22146" y="1570"/>
                  </a:cubicBezTo>
                  <a:lnTo>
                    <a:pt x="22155" y="1656"/>
                  </a:lnTo>
                  <a:cubicBezTo>
                    <a:pt x="22299" y="3035"/>
                    <a:pt x="23062" y="4334"/>
                    <a:pt x="24199" y="5128"/>
                  </a:cubicBezTo>
                  <a:cubicBezTo>
                    <a:pt x="24227" y="5147"/>
                    <a:pt x="24255" y="5167"/>
                    <a:pt x="24283" y="5186"/>
                  </a:cubicBezTo>
                  <a:cubicBezTo>
                    <a:pt x="24441" y="5293"/>
                    <a:pt x="24606" y="5405"/>
                    <a:pt x="24717" y="5559"/>
                  </a:cubicBezTo>
                  <a:cubicBezTo>
                    <a:pt x="24837" y="5727"/>
                    <a:pt x="24890" y="5983"/>
                    <a:pt x="24757" y="6151"/>
                  </a:cubicBezTo>
                  <a:cubicBezTo>
                    <a:pt x="24678" y="6251"/>
                    <a:pt x="24570" y="6290"/>
                    <a:pt x="24447" y="6290"/>
                  </a:cubicBezTo>
                  <a:cubicBezTo>
                    <a:pt x="24220" y="6290"/>
                    <a:pt x="23943" y="6154"/>
                    <a:pt x="23714" y="6010"/>
                  </a:cubicBezTo>
                  <a:cubicBezTo>
                    <a:pt x="22566" y="5288"/>
                    <a:pt x="21086" y="4908"/>
                    <a:pt x="19421" y="4908"/>
                  </a:cubicBezTo>
                  <a:cubicBezTo>
                    <a:pt x="19328" y="4908"/>
                    <a:pt x="19235" y="4910"/>
                    <a:pt x="19141" y="4912"/>
                  </a:cubicBezTo>
                  <a:cubicBezTo>
                    <a:pt x="17549" y="4950"/>
                    <a:pt x="15975" y="5303"/>
                    <a:pt x="14450" y="5644"/>
                  </a:cubicBezTo>
                  <a:cubicBezTo>
                    <a:pt x="12974" y="5975"/>
                    <a:pt x="11445" y="6316"/>
                    <a:pt x="10100" y="7085"/>
                  </a:cubicBezTo>
                  <a:cubicBezTo>
                    <a:pt x="8590" y="7946"/>
                    <a:pt x="7598" y="9242"/>
                    <a:pt x="7381" y="10635"/>
                  </a:cubicBezTo>
                  <a:cubicBezTo>
                    <a:pt x="7331" y="10946"/>
                    <a:pt x="7321" y="11263"/>
                    <a:pt x="7310" y="11570"/>
                  </a:cubicBezTo>
                  <a:cubicBezTo>
                    <a:pt x="7302" y="11820"/>
                    <a:pt x="7293" y="12078"/>
                    <a:pt x="7264" y="12331"/>
                  </a:cubicBezTo>
                  <a:cubicBezTo>
                    <a:pt x="7211" y="12794"/>
                    <a:pt x="7049" y="13426"/>
                    <a:pt x="6588" y="13807"/>
                  </a:cubicBezTo>
                  <a:cubicBezTo>
                    <a:pt x="6383" y="13977"/>
                    <a:pt x="6098" y="14075"/>
                    <a:pt x="5821" y="14075"/>
                  </a:cubicBezTo>
                  <a:cubicBezTo>
                    <a:pt x="5553" y="14075"/>
                    <a:pt x="5293" y="13983"/>
                    <a:pt x="5121" y="13775"/>
                  </a:cubicBezTo>
                  <a:cubicBezTo>
                    <a:pt x="4916" y="13529"/>
                    <a:pt x="4879" y="13205"/>
                    <a:pt x="4839" y="12864"/>
                  </a:cubicBezTo>
                  <a:cubicBezTo>
                    <a:pt x="4822" y="12726"/>
                    <a:pt x="4806" y="12584"/>
                    <a:pt x="4777" y="12448"/>
                  </a:cubicBezTo>
                  <a:cubicBezTo>
                    <a:pt x="4630" y="11753"/>
                    <a:pt x="4106" y="11141"/>
                    <a:pt x="3441" y="10890"/>
                  </a:cubicBezTo>
                  <a:cubicBezTo>
                    <a:pt x="3075" y="10750"/>
                    <a:pt x="2665" y="10710"/>
                    <a:pt x="2269" y="10670"/>
                  </a:cubicBezTo>
                  <a:cubicBezTo>
                    <a:pt x="1645" y="10608"/>
                    <a:pt x="1054" y="10549"/>
                    <a:pt x="637" y="10134"/>
                  </a:cubicBezTo>
                  <a:cubicBezTo>
                    <a:pt x="115" y="9613"/>
                    <a:pt x="162" y="8729"/>
                    <a:pt x="476" y="8124"/>
                  </a:cubicBezTo>
                  <a:cubicBezTo>
                    <a:pt x="823" y="7455"/>
                    <a:pt x="1465" y="6955"/>
                    <a:pt x="1982" y="6555"/>
                  </a:cubicBezTo>
                  <a:cubicBezTo>
                    <a:pt x="3188" y="5618"/>
                    <a:pt x="4425" y="4686"/>
                    <a:pt x="5659" y="3785"/>
                  </a:cubicBezTo>
                  <a:cubicBezTo>
                    <a:pt x="5816" y="3669"/>
                    <a:pt x="5925" y="3615"/>
                    <a:pt x="5999" y="3615"/>
                  </a:cubicBezTo>
                  <a:cubicBezTo>
                    <a:pt x="6008" y="3615"/>
                    <a:pt x="6018" y="3615"/>
                    <a:pt x="6026" y="3616"/>
                  </a:cubicBezTo>
                  <a:cubicBezTo>
                    <a:pt x="6092" y="3631"/>
                    <a:pt x="6132" y="3705"/>
                    <a:pt x="6189" y="3807"/>
                  </a:cubicBezTo>
                  <a:cubicBezTo>
                    <a:pt x="6224" y="3871"/>
                    <a:pt x="6263" y="3943"/>
                    <a:pt x="6317" y="4015"/>
                  </a:cubicBezTo>
                  <a:cubicBezTo>
                    <a:pt x="6346" y="4054"/>
                    <a:pt x="6372" y="4090"/>
                    <a:pt x="6397" y="4126"/>
                  </a:cubicBezTo>
                  <a:cubicBezTo>
                    <a:pt x="6564" y="4358"/>
                    <a:pt x="6674" y="4512"/>
                    <a:pt x="7054" y="4635"/>
                  </a:cubicBezTo>
                  <a:cubicBezTo>
                    <a:pt x="7269" y="4705"/>
                    <a:pt x="7491" y="4739"/>
                    <a:pt x="7711" y="4739"/>
                  </a:cubicBezTo>
                  <a:cubicBezTo>
                    <a:pt x="8251" y="4739"/>
                    <a:pt x="8776" y="4534"/>
                    <a:pt x="9132" y="4161"/>
                  </a:cubicBezTo>
                  <a:cubicBezTo>
                    <a:pt x="9373" y="3908"/>
                    <a:pt x="9555" y="3584"/>
                    <a:pt x="9731" y="3272"/>
                  </a:cubicBezTo>
                  <a:cubicBezTo>
                    <a:pt x="10032" y="2739"/>
                    <a:pt x="10316" y="2234"/>
                    <a:pt x="10863" y="2084"/>
                  </a:cubicBezTo>
                  <a:cubicBezTo>
                    <a:pt x="10967" y="2055"/>
                    <a:pt x="11069" y="2042"/>
                    <a:pt x="11170" y="2042"/>
                  </a:cubicBezTo>
                  <a:cubicBezTo>
                    <a:pt x="11734" y="2042"/>
                    <a:pt x="12256" y="2457"/>
                    <a:pt x="12763" y="2861"/>
                  </a:cubicBezTo>
                  <a:cubicBezTo>
                    <a:pt x="12886" y="2958"/>
                    <a:pt x="13012" y="3059"/>
                    <a:pt x="13136" y="3150"/>
                  </a:cubicBezTo>
                  <a:cubicBezTo>
                    <a:pt x="13925" y="3734"/>
                    <a:pt x="14900" y="4044"/>
                    <a:pt x="15877" y="4044"/>
                  </a:cubicBezTo>
                  <a:cubicBezTo>
                    <a:pt x="16230" y="4044"/>
                    <a:pt x="16584" y="4004"/>
                    <a:pt x="16929" y="3921"/>
                  </a:cubicBezTo>
                  <a:cubicBezTo>
                    <a:pt x="18230" y="3608"/>
                    <a:pt x="19362" y="2707"/>
                    <a:pt x="19959" y="1511"/>
                  </a:cubicBezTo>
                  <a:cubicBezTo>
                    <a:pt x="20006" y="1418"/>
                    <a:pt x="20049" y="1323"/>
                    <a:pt x="20092" y="1229"/>
                  </a:cubicBezTo>
                  <a:cubicBezTo>
                    <a:pt x="20209" y="973"/>
                    <a:pt x="20331" y="708"/>
                    <a:pt x="20512" y="491"/>
                  </a:cubicBezTo>
                  <a:cubicBezTo>
                    <a:pt x="20695" y="270"/>
                    <a:pt x="20983" y="85"/>
                    <a:pt x="21276" y="85"/>
                  </a:cubicBezTo>
                  <a:close/>
                  <a:moveTo>
                    <a:pt x="21278" y="1"/>
                  </a:moveTo>
                  <a:cubicBezTo>
                    <a:pt x="20955" y="1"/>
                    <a:pt x="20642" y="199"/>
                    <a:pt x="20446" y="436"/>
                  </a:cubicBezTo>
                  <a:cubicBezTo>
                    <a:pt x="20257" y="662"/>
                    <a:pt x="20134" y="933"/>
                    <a:pt x="20014" y="1195"/>
                  </a:cubicBezTo>
                  <a:cubicBezTo>
                    <a:pt x="19970" y="1288"/>
                    <a:pt x="19929" y="1381"/>
                    <a:pt x="19882" y="1474"/>
                  </a:cubicBezTo>
                  <a:cubicBezTo>
                    <a:pt x="19296" y="2648"/>
                    <a:pt x="18185" y="3532"/>
                    <a:pt x="16910" y="3839"/>
                  </a:cubicBezTo>
                  <a:cubicBezTo>
                    <a:pt x="16572" y="3920"/>
                    <a:pt x="16225" y="3960"/>
                    <a:pt x="15879" y="3960"/>
                  </a:cubicBezTo>
                  <a:cubicBezTo>
                    <a:pt x="14920" y="3960"/>
                    <a:pt x="13963" y="3655"/>
                    <a:pt x="13187" y="3082"/>
                  </a:cubicBezTo>
                  <a:cubicBezTo>
                    <a:pt x="13065" y="2992"/>
                    <a:pt x="12944" y="2896"/>
                    <a:pt x="12816" y="2793"/>
                  </a:cubicBezTo>
                  <a:cubicBezTo>
                    <a:pt x="12297" y="2380"/>
                    <a:pt x="11762" y="1956"/>
                    <a:pt x="11171" y="1956"/>
                  </a:cubicBezTo>
                  <a:cubicBezTo>
                    <a:pt x="11063" y="1956"/>
                    <a:pt x="10953" y="1970"/>
                    <a:pt x="10841" y="2001"/>
                  </a:cubicBezTo>
                  <a:cubicBezTo>
                    <a:pt x="10260" y="2162"/>
                    <a:pt x="9952" y="2705"/>
                    <a:pt x="9656" y="3231"/>
                  </a:cubicBezTo>
                  <a:cubicBezTo>
                    <a:pt x="9483" y="3538"/>
                    <a:pt x="9304" y="3857"/>
                    <a:pt x="9070" y="4102"/>
                  </a:cubicBezTo>
                  <a:cubicBezTo>
                    <a:pt x="8730" y="4458"/>
                    <a:pt x="8229" y="4653"/>
                    <a:pt x="7713" y="4653"/>
                  </a:cubicBezTo>
                  <a:cubicBezTo>
                    <a:pt x="7501" y="4653"/>
                    <a:pt x="7288" y="4621"/>
                    <a:pt x="7081" y="4553"/>
                  </a:cubicBezTo>
                  <a:cubicBezTo>
                    <a:pt x="6729" y="4438"/>
                    <a:pt x="6630" y="4302"/>
                    <a:pt x="6466" y="4076"/>
                  </a:cubicBezTo>
                  <a:cubicBezTo>
                    <a:pt x="6442" y="4041"/>
                    <a:pt x="6415" y="4004"/>
                    <a:pt x="6386" y="3966"/>
                  </a:cubicBezTo>
                  <a:cubicBezTo>
                    <a:pt x="6335" y="3897"/>
                    <a:pt x="6298" y="3828"/>
                    <a:pt x="6264" y="3767"/>
                  </a:cubicBezTo>
                  <a:cubicBezTo>
                    <a:pt x="6202" y="3653"/>
                    <a:pt x="6148" y="3556"/>
                    <a:pt x="6045" y="3533"/>
                  </a:cubicBezTo>
                  <a:cubicBezTo>
                    <a:pt x="6030" y="3530"/>
                    <a:pt x="6015" y="3528"/>
                    <a:pt x="5999" y="3528"/>
                  </a:cubicBezTo>
                  <a:cubicBezTo>
                    <a:pt x="5904" y="3528"/>
                    <a:pt x="5783" y="3587"/>
                    <a:pt x="5608" y="3714"/>
                  </a:cubicBezTo>
                  <a:cubicBezTo>
                    <a:pt x="4373" y="4617"/>
                    <a:pt x="3135" y="5549"/>
                    <a:pt x="1930" y="6486"/>
                  </a:cubicBezTo>
                  <a:cubicBezTo>
                    <a:pt x="1406" y="6893"/>
                    <a:pt x="754" y="7399"/>
                    <a:pt x="399" y="8084"/>
                  </a:cubicBezTo>
                  <a:cubicBezTo>
                    <a:pt x="80" y="8697"/>
                    <a:pt x="0" y="9618"/>
                    <a:pt x="577" y="10193"/>
                  </a:cubicBezTo>
                  <a:cubicBezTo>
                    <a:pt x="1015" y="10630"/>
                    <a:pt x="1648" y="10694"/>
                    <a:pt x="2261" y="10755"/>
                  </a:cubicBezTo>
                  <a:cubicBezTo>
                    <a:pt x="2650" y="10794"/>
                    <a:pt x="3054" y="10835"/>
                    <a:pt x="3411" y="10970"/>
                  </a:cubicBezTo>
                  <a:cubicBezTo>
                    <a:pt x="4048" y="11212"/>
                    <a:pt x="4551" y="11799"/>
                    <a:pt x="4694" y="12465"/>
                  </a:cubicBezTo>
                  <a:cubicBezTo>
                    <a:pt x="4721" y="12598"/>
                    <a:pt x="4737" y="12738"/>
                    <a:pt x="4753" y="12874"/>
                  </a:cubicBezTo>
                  <a:cubicBezTo>
                    <a:pt x="4793" y="13213"/>
                    <a:pt x="4834" y="13564"/>
                    <a:pt x="5055" y="13830"/>
                  </a:cubicBezTo>
                  <a:cubicBezTo>
                    <a:pt x="5248" y="14064"/>
                    <a:pt x="5529" y="14164"/>
                    <a:pt x="5819" y="14164"/>
                  </a:cubicBezTo>
                  <a:cubicBezTo>
                    <a:pt x="6117" y="14164"/>
                    <a:pt x="6421" y="14057"/>
                    <a:pt x="6644" y="13875"/>
                  </a:cubicBezTo>
                  <a:cubicBezTo>
                    <a:pt x="7025" y="13557"/>
                    <a:pt x="7270" y="13027"/>
                    <a:pt x="7350" y="12340"/>
                  </a:cubicBezTo>
                  <a:cubicBezTo>
                    <a:pt x="7379" y="12086"/>
                    <a:pt x="7389" y="11825"/>
                    <a:pt x="7397" y="11573"/>
                  </a:cubicBezTo>
                  <a:cubicBezTo>
                    <a:pt x="7406" y="11268"/>
                    <a:pt x="7417" y="10954"/>
                    <a:pt x="7465" y="10649"/>
                  </a:cubicBezTo>
                  <a:cubicBezTo>
                    <a:pt x="7680" y="9280"/>
                    <a:pt x="8655" y="8009"/>
                    <a:pt x="10143" y="7160"/>
                  </a:cubicBezTo>
                  <a:cubicBezTo>
                    <a:pt x="11477" y="6398"/>
                    <a:pt x="12998" y="6057"/>
                    <a:pt x="14470" y="5729"/>
                  </a:cubicBezTo>
                  <a:cubicBezTo>
                    <a:pt x="15989" y="5388"/>
                    <a:pt x="17560" y="5037"/>
                    <a:pt x="19144" y="4998"/>
                  </a:cubicBezTo>
                  <a:cubicBezTo>
                    <a:pt x="19235" y="4996"/>
                    <a:pt x="19326" y="4995"/>
                    <a:pt x="19416" y="4995"/>
                  </a:cubicBezTo>
                  <a:cubicBezTo>
                    <a:pt x="21067" y="4995"/>
                    <a:pt x="22534" y="5369"/>
                    <a:pt x="23669" y="6084"/>
                  </a:cubicBezTo>
                  <a:cubicBezTo>
                    <a:pt x="23979" y="6279"/>
                    <a:pt x="24241" y="6377"/>
                    <a:pt x="24448" y="6377"/>
                  </a:cubicBezTo>
                  <a:cubicBezTo>
                    <a:pt x="24607" y="6377"/>
                    <a:pt x="24734" y="6319"/>
                    <a:pt x="24824" y="6204"/>
                  </a:cubicBezTo>
                  <a:cubicBezTo>
                    <a:pt x="24984" y="6004"/>
                    <a:pt x="24926" y="5703"/>
                    <a:pt x="24787" y="5509"/>
                  </a:cubicBezTo>
                  <a:cubicBezTo>
                    <a:pt x="24667" y="5344"/>
                    <a:pt x="24496" y="5227"/>
                    <a:pt x="24332" y="5115"/>
                  </a:cubicBezTo>
                  <a:cubicBezTo>
                    <a:pt x="24303" y="5096"/>
                    <a:pt x="24276" y="5077"/>
                    <a:pt x="24249" y="5058"/>
                  </a:cubicBezTo>
                  <a:cubicBezTo>
                    <a:pt x="23131" y="4278"/>
                    <a:pt x="22382" y="3003"/>
                    <a:pt x="22239" y="1648"/>
                  </a:cubicBezTo>
                  <a:lnTo>
                    <a:pt x="22231" y="1562"/>
                  </a:lnTo>
                  <a:cubicBezTo>
                    <a:pt x="22172" y="973"/>
                    <a:pt x="22097" y="241"/>
                    <a:pt x="21525" y="42"/>
                  </a:cubicBezTo>
                  <a:cubicBezTo>
                    <a:pt x="21443" y="14"/>
                    <a:pt x="21360" y="1"/>
                    <a:pt x="2127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2049450" y="2880075"/>
              <a:ext cx="76775" cy="151600"/>
            </a:xfrm>
            <a:custGeom>
              <a:avLst/>
              <a:gdLst/>
              <a:ahLst/>
              <a:cxnLst/>
              <a:rect l="l" t="t" r="r" b="b"/>
              <a:pathLst>
                <a:path w="3071" h="6064" extrusionOk="0">
                  <a:moveTo>
                    <a:pt x="662" y="86"/>
                  </a:moveTo>
                  <a:cubicBezTo>
                    <a:pt x="731" y="86"/>
                    <a:pt x="802" y="99"/>
                    <a:pt x="875" y="124"/>
                  </a:cubicBezTo>
                  <a:cubicBezTo>
                    <a:pt x="1742" y="417"/>
                    <a:pt x="2699" y="2313"/>
                    <a:pt x="2795" y="2827"/>
                  </a:cubicBezTo>
                  <a:cubicBezTo>
                    <a:pt x="2983" y="3825"/>
                    <a:pt x="2730" y="4904"/>
                    <a:pt x="2120" y="5716"/>
                  </a:cubicBezTo>
                  <a:cubicBezTo>
                    <a:pt x="2047" y="5812"/>
                    <a:pt x="1966" y="5908"/>
                    <a:pt x="1860" y="5951"/>
                  </a:cubicBezTo>
                  <a:cubicBezTo>
                    <a:pt x="1816" y="5970"/>
                    <a:pt x="1771" y="5978"/>
                    <a:pt x="1726" y="5978"/>
                  </a:cubicBezTo>
                  <a:cubicBezTo>
                    <a:pt x="1517" y="5978"/>
                    <a:pt x="1305" y="5800"/>
                    <a:pt x="1183" y="5590"/>
                  </a:cubicBezTo>
                  <a:cubicBezTo>
                    <a:pt x="851" y="5018"/>
                    <a:pt x="911" y="4312"/>
                    <a:pt x="968" y="3630"/>
                  </a:cubicBezTo>
                  <a:cubicBezTo>
                    <a:pt x="1027" y="2912"/>
                    <a:pt x="1090" y="2171"/>
                    <a:pt x="701" y="1572"/>
                  </a:cubicBezTo>
                  <a:cubicBezTo>
                    <a:pt x="640" y="1477"/>
                    <a:pt x="566" y="1388"/>
                    <a:pt x="496" y="1301"/>
                  </a:cubicBezTo>
                  <a:cubicBezTo>
                    <a:pt x="401" y="1184"/>
                    <a:pt x="304" y="1064"/>
                    <a:pt x="235" y="930"/>
                  </a:cubicBezTo>
                  <a:cubicBezTo>
                    <a:pt x="121" y="710"/>
                    <a:pt x="102" y="404"/>
                    <a:pt x="283" y="243"/>
                  </a:cubicBezTo>
                  <a:cubicBezTo>
                    <a:pt x="400" y="137"/>
                    <a:pt x="525" y="86"/>
                    <a:pt x="662" y="86"/>
                  </a:cubicBezTo>
                  <a:close/>
                  <a:moveTo>
                    <a:pt x="663" y="0"/>
                  </a:moveTo>
                  <a:cubicBezTo>
                    <a:pt x="504" y="0"/>
                    <a:pt x="358" y="60"/>
                    <a:pt x="225" y="179"/>
                  </a:cubicBezTo>
                  <a:cubicBezTo>
                    <a:pt x="1" y="379"/>
                    <a:pt x="33" y="730"/>
                    <a:pt x="158" y="970"/>
                  </a:cubicBezTo>
                  <a:cubicBezTo>
                    <a:pt x="232" y="1111"/>
                    <a:pt x="332" y="1236"/>
                    <a:pt x="430" y="1356"/>
                  </a:cubicBezTo>
                  <a:cubicBezTo>
                    <a:pt x="499" y="1441"/>
                    <a:pt x="569" y="1527"/>
                    <a:pt x="629" y="1620"/>
                  </a:cubicBezTo>
                  <a:cubicBezTo>
                    <a:pt x="1002" y="2193"/>
                    <a:pt x="941" y="2920"/>
                    <a:pt x="882" y="3623"/>
                  </a:cubicBezTo>
                  <a:cubicBezTo>
                    <a:pt x="824" y="4318"/>
                    <a:pt x="763" y="5037"/>
                    <a:pt x="1109" y="5633"/>
                  </a:cubicBezTo>
                  <a:cubicBezTo>
                    <a:pt x="1245" y="5868"/>
                    <a:pt x="1485" y="6064"/>
                    <a:pt x="1727" y="6064"/>
                  </a:cubicBezTo>
                  <a:cubicBezTo>
                    <a:pt x="1783" y="6064"/>
                    <a:pt x="1839" y="6054"/>
                    <a:pt x="1894" y="6032"/>
                  </a:cubicBezTo>
                  <a:cubicBezTo>
                    <a:pt x="2019" y="5979"/>
                    <a:pt x="2108" y="5875"/>
                    <a:pt x="2188" y="5767"/>
                  </a:cubicBezTo>
                  <a:cubicBezTo>
                    <a:pt x="2813" y="4938"/>
                    <a:pt x="3071" y="3831"/>
                    <a:pt x="2880" y="2811"/>
                  </a:cubicBezTo>
                  <a:cubicBezTo>
                    <a:pt x="2781" y="2286"/>
                    <a:pt x="1796" y="345"/>
                    <a:pt x="903" y="43"/>
                  </a:cubicBezTo>
                  <a:cubicBezTo>
                    <a:pt x="820" y="14"/>
                    <a:pt x="740" y="0"/>
                    <a:pt x="66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1881950" y="2311800"/>
              <a:ext cx="142750" cy="369950"/>
            </a:xfrm>
            <a:custGeom>
              <a:avLst/>
              <a:gdLst/>
              <a:ahLst/>
              <a:cxnLst/>
              <a:rect l="l" t="t" r="r" b="b"/>
              <a:pathLst>
                <a:path w="5710" h="14798" extrusionOk="0">
                  <a:moveTo>
                    <a:pt x="1220" y="86"/>
                  </a:moveTo>
                  <a:cubicBezTo>
                    <a:pt x="1931" y="104"/>
                    <a:pt x="2465" y="971"/>
                    <a:pt x="2603" y="1551"/>
                  </a:cubicBezTo>
                  <a:cubicBezTo>
                    <a:pt x="2709" y="1992"/>
                    <a:pt x="2714" y="2458"/>
                    <a:pt x="2718" y="2906"/>
                  </a:cubicBezTo>
                  <a:cubicBezTo>
                    <a:pt x="2722" y="3229"/>
                    <a:pt x="2726" y="3562"/>
                    <a:pt x="2766" y="3888"/>
                  </a:cubicBezTo>
                  <a:cubicBezTo>
                    <a:pt x="2906" y="5020"/>
                    <a:pt x="3476" y="6036"/>
                    <a:pt x="4028" y="7021"/>
                  </a:cubicBezTo>
                  <a:cubicBezTo>
                    <a:pt x="4456" y="7784"/>
                    <a:pt x="4898" y="8571"/>
                    <a:pt x="5140" y="9412"/>
                  </a:cubicBezTo>
                  <a:cubicBezTo>
                    <a:pt x="5620" y="11074"/>
                    <a:pt x="5271" y="12964"/>
                    <a:pt x="4230" y="14344"/>
                  </a:cubicBezTo>
                  <a:cubicBezTo>
                    <a:pt x="4044" y="14591"/>
                    <a:pt x="3871" y="14711"/>
                    <a:pt x="3702" y="14711"/>
                  </a:cubicBezTo>
                  <a:cubicBezTo>
                    <a:pt x="3686" y="14711"/>
                    <a:pt x="3671" y="14710"/>
                    <a:pt x="3655" y="14708"/>
                  </a:cubicBezTo>
                  <a:cubicBezTo>
                    <a:pt x="3453" y="14682"/>
                    <a:pt x="3314" y="14476"/>
                    <a:pt x="3282" y="14283"/>
                  </a:cubicBezTo>
                  <a:cubicBezTo>
                    <a:pt x="3250" y="14086"/>
                    <a:pt x="3297" y="13881"/>
                    <a:pt x="3341" y="13681"/>
                  </a:cubicBezTo>
                  <a:lnTo>
                    <a:pt x="3349" y="13649"/>
                  </a:lnTo>
                  <a:cubicBezTo>
                    <a:pt x="4145" y="10138"/>
                    <a:pt x="3335" y="6320"/>
                    <a:pt x="1178" y="3436"/>
                  </a:cubicBezTo>
                  <a:cubicBezTo>
                    <a:pt x="1127" y="3367"/>
                    <a:pt x="1074" y="3297"/>
                    <a:pt x="1021" y="3228"/>
                  </a:cubicBezTo>
                  <a:cubicBezTo>
                    <a:pt x="637" y="2722"/>
                    <a:pt x="238" y="2198"/>
                    <a:pt x="147" y="1578"/>
                  </a:cubicBezTo>
                  <a:cubicBezTo>
                    <a:pt x="89" y="1196"/>
                    <a:pt x="233" y="731"/>
                    <a:pt x="505" y="425"/>
                  </a:cubicBezTo>
                  <a:cubicBezTo>
                    <a:pt x="643" y="270"/>
                    <a:pt x="874" y="86"/>
                    <a:pt x="1199" y="86"/>
                  </a:cubicBezTo>
                  <a:close/>
                  <a:moveTo>
                    <a:pt x="1200" y="1"/>
                  </a:moveTo>
                  <a:cubicBezTo>
                    <a:pt x="917" y="1"/>
                    <a:pt x="654" y="127"/>
                    <a:pt x="440" y="368"/>
                  </a:cubicBezTo>
                  <a:cubicBezTo>
                    <a:pt x="153" y="693"/>
                    <a:pt x="1" y="1184"/>
                    <a:pt x="60" y="1591"/>
                  </a:cubicBezTo>
                  <a:cubicBezTo>
                    <a:pt x="156" y="2232"/>
                    <a:pt x="561" y="2765"/>
                    <a:pt x="954" y="3281"/>
                  </a:cubicBezTo>
                  <a:cubicBezTo>
                    <a:pt x="1005" y="3349"/>
                    <a:pt x="1058" y="3418"/>
                    <a:pt x="1109" y="3487"/>
                  </a:cubicBezTo>
                  <a:cubicBezTo>
                    <a:pt x="3250" y="6350"/>
                    <a:pt x="4057" y="10142"/>
                    <a:pt x="3266" y="13630"/>
                  </a:cubicBezTo>
                  <a:lnTo>
                    <a:pt x="3258" y="13662"/>
                  </a:lnTo>
                  <a:cubicBezTo>
                    <a:pt x="3210" y="13870"/>
                    <a:pt x="3162" y="14083"/>
                    <a:pt x="3197" y="14298"/>
                  </a:cubicBezTo>
                  <a:cubicBezTo>
                    <a:pt x="3234" y="14514"/>
                    <a:pt x="3389" y="14761"/>
                    <a:pt x="3644" y="14793"/>
                  </a:cubicBezTo>
                  <a:cubicBezTo>
                    <a:pt x="3663" y="14796"/>
                    <a:pt x="3682" y="14797"/>
                    <a:pt x="3703" y="14797"/>
                  </a:cubicBezTo>
                  <a:cubicBezTo>
                    <a:pt x="3900" y="14797"/>
                    <a:pt x="4096" y="14666"/>
                    <a:pt x="4299" y="14397"/>
                  </a:cubicBezTo>
                  <a:cubicBezTo>
                    <a:pt x="5356" y="12994"/>
                    <a:pt x="5710" y="11076"/>
                    <a:pt x="5223" y="9388"/>
                  </a:cubicBezTo>
                  <a:cubicBezTo>
                    <a:pt x="4978" y="8538"/>
                    <a:pt x="4533" y="7745"/>
                    <a:pt x="4104" y="6978"/>
                  </a:cubicBezTo>
                  <a:cubicBezTo>
                    <a:pt x="3556" y="6003"/>
                    <a:pt x="2989" y="4992"/>
                    <a:pt x="2851" y="3876"/>
                  </a:cubicBezTo>
                  <a:cubicBezTo>
                    <a:pt x="2811" y="3556"/>
                    <a:pt x="2808" y="3225"/>
                    <a:pt x="2805" y="2906"/>
                  </a:cubicBezTo>
                  <a:cubicBezTo>
                    <a:pt x="2800" y="2451"/>
                    <a:pt x="2794" y="1982"/>
                    <a:pt x="2686" y="1530"/>
                  </a:cubicBezTo>
                  <a:cubicBezTo>
                    <a:pt x="2542" y="925"/>
                    <a:pt x="1977" y="19"/>
                    <a:pt x="1221" y="1"/>
                  </a:cubicBezTo>
                  <a:cubicBezTo>
                    <a:pt x="1214" y="1"/>
                    <a:pt x="1207" y="1"/>
                    <a:pt x="1200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1458450" y="2853825"/>
              <a:ext cx="909950" cy="679300"/>
            </a:xfrm>
            <a:custGeom>
              <a:avLst/>
              <a:gdLst/>
              <a:ahLst/>
              <a:cxnLst/>
              <a:rect l="l" t="t" r="r" b="b"/>
              <a:pathLst>
                <a:path w="36398" h="27172" extrusionOk="0">
                  <a:moveTo>
                    <a:pt x="34552" y="86"/>
                  </a:moveTo>
                  <a:cubicBezTo>
                    <a:pt x="34651" y="86"/>
                    <a:pt x="34749" y="97"/>
                    <a:pt x="34845" y="121"/>
                  </a:cubicBezTo>
                  <a:cubicBezTo>
                    <a:pt x="35279" y="229"/>
                    <a:pt x="35569" y="571"/>
                    <a:pt x="35643" y="1059"/>
                  </a:cubicBezTo>
                  <a:cubicBezTo>
                    <a:pt x="35808" y="2156"/>
                    <a:pt x="35832" y="3318"/>
                    <a:pt x="35854" y="4443"/>
                  </a:cubicBezTo>
                  <a:cubicBezTo>
                    <a:pt x="35864" y="4995"/>
                    <a:pt x="35877" y="5565"/>
                    <a:pt x="35904" y="6114"/>
                  </a:cubicBezTo>
                  <a:cubicBezTo>
                    <a:pt x="36104" y="9993"/>
                    <a:pt x="36309" y="14003"/>
                    <a:pt x="36050" y="17945"/>
                  </a:cubicBezTo>
                  <a:cubicBezTo>
                    <a:pt x="35917" y="19980"/>
                    <a:pt x="35529" y="22477"/>
                    <a:pt x="33702" y="23731"/>
                  </a:cubicBezTo>
                  <a:cubicBezTo>
                    <a:pt x="32549" y="24523"/>
                    <a:pt x="31094" y="24629"/>
                    <a:pt x="29579" y="24674"/>
                  </a:cubicBezTo>
                  <a:cubicBezTo>
                    <a:pt x="28865" y="24695"/>
                    <a:pt x="28136" y="24711"/>
                    <a:pt x="27433" y="24725"/>
                  </a:cubicBezTo>
                  <a:cubicBezTo>
                    <a:pt x="24541" y="24786"/>
                    <a:pt x="21550" y="24850"/>
                    <a:pt x="18648" y="25316"/>
                  </a:cubicBezTo>
                  <a:cubicBezTo>
                    <a:pt x="17423" y="25513"/>
                    <a:pt x="16176" y="25785"/>
                    <a:pt x="14970" y="26049"/>
                  </a:cubicBezTo>
                  <a:cubicBezTo>
                    <a:pt x="12630" y="26561"/>
                    <a:pt x="10233" y="27085"/>
                    <a:pt x="7856" y="27085"/>
                  </a:cubicBezTo>
                  <a:cubicBezTo>
                    <a:pt x="6912" y="27085"/>
                    <a:pt x="5972" y="27002"/>
                    <a:pt x="5040" y="26804"/>
                  </a:cubicBezTo>
                  <a:cubicBezTo>
                    <a:pt x="4053" y="26594"/>
                    <a:pt x="2305" y="26025"/>
                    <a:pt x="1690" y="24576"/>
                  </a:cubicBezTo>
                  <a:cubicBezTo>
                    <a:pt x="1466" y="24046"/>
                    <a:pt x="1419" y="23454"/>
                    <a:pt x="1373" y="22882"/>
                  </a:cubicBezTo>
                  <a:cubicBezTo>
                    <a:pt x="1342" y="22494"/>
                    <a:pt x="1312" y="22092"/>
                    <a:pt x="1224" y="21706"/>
                  </a:cubicBezTo>
                  <a:cubicBezTo>
                    <a:pt x="1121" y="21249"/>
                    <a:pt x="937" y="20807"/>
                    <a:pt x="759" y="20381"/>
                  </a:cubicBezTo>
                  <a:cubicBezTo>
                    <a:pt x="569" y="19918"/>
                    <a:pt x="369" y="19441"/>
                    <a:pt x="274" y="18944"/>
                  </a:cubicBezTo>
                  <a:cubicBezTo>
                    <a:pt x="92" y="17979"/>
                    <a:pt x="498" y="16814"/>
                    <a:pt x="1398" y="16619"/>
                  </a:cubicBezTo>
                  <a:cubicBezTo>
                    <a:pt x="1496" y="16598"/>
                    <a:pt x="1594" y="16589"/>
                    <a:pt x="1693" y="16589"/>
                  </a:cubicBezTo>
                  <a:cubicBezTo>
                    <a:pt x="2005" y="16589"/>
                    <a:pt x="2319" y="16683"/>
                    <a:pt x="2646" y="16782"/>
                  </a:cubicBezTo>
                  <a:cubicBezTo>
                    <a:pt x="2972" y="16882"/>
                    <a:pt x="3309" y="16983"/>
                    <a:pt x="3650" y="16983"/>
                  </a:cubicBezTo>
                  <a:cubicBezTo>
                    <a:pt x="3689" y="16983"/>
                    <a:pt x="3728" y="16982"/>
                    <a:pt x="3767" y="16979"/>
                  </a:cubicBezTo>
                  <a:cubicBezTo>
                    <a:pt x="4316" y="16938"/>
                    <a:pt x="4804" y="16608"/>
                    <a:pt x="5275" y="16291"/>
                  </a:cubicBezTo>
                  <a:cubicBezTo>
                    <a:pt x="5760" y="15963"/>
                    <a:pt x="6223" y="15651"/>
                    <a:pt x="6731" y="15651"/>
                  </a:cubicBezTo>
                  <a:cubicBezTo>
                    <a:pt x="6823" y="15651"/>
                    <a:pt x="6917" y="15661"/>
                    <a:pt x="7013" y="15684"/>
                  </a:cubicBezTo>
                  <a:cubicBezTo>
                    <a:pt x="7652" y="15833"/>
                    <a:pt x="8023" y="16504"/>
                    <a:pt x="8095" y="17066"/>
                  </a:cubicBezTo>
                  <a:cubicBezTo>
                    <a:pt x="8178" y="17702"/>
                    <a:pt x="7994" y="18357"/>
                    <a:pt x="7831" y="18936"/>
                  </a:cubicBezTo>
                  <a:lnTo>
                    <a:pt x="6830" y="22493"/>
                  </a:lnTo>
                  <a:cubicBezTo>
                    <a:pt x="6729" y="22850"/>
                    <a:pt x="6616" y="23255"/>
                    <a:pt x="6694" y="23652"/>
                  </a:cubicBezTo>
                  <a:cubicBezTo>
                    <a:pt x="6770" y="24033"/>
                    <a:pt x="7087" y="24413"/>
                    <a:pt x="7498" y="24413"/>
                  </a:cubicBezTo>
                  <a:cubicBezTo>
                    <a:pt x="7504" y="24413"/>
                    <a:pt x="7510" y="24413"/>
                    <a:pt x="7516" y="24413"/>
                  </a:cubicBezTo>
                  <a:cubicBezTo>
                    <a:pt x="7817" y="24402"/>
                    <a:pt x="8100" y="24190"/>
                    <a:pt x="8358" y="23785"/>
                  </a:cubicBezTo>
                  <a:cubicBezTo>
                    <a:pt x="9275" y="22345"/>
                    <a:pt x="9319" y="20587"/>
                    <a:pt x="9359" y="18888"/>
                  </a:cubicBezTo>
                  <a:cubicBezTo>
                    <a:pt x="9384" y="17879"/>
                    <a:pt x="9410" y="16837"/>
                    <a:pt x="9613" y="15858"/>
                  </a:cubicBezTo>
                  <a:cubicBezTo>
                    <a:pt x="10182" y="13138"/>
                    <a:pt x="12115" y="10934"/>
                    <a:pt x="13881" y="9082"/>
                  </a:cubicBezTo>
                  <a:cubicBezTo>
                    <a:pt x="14366" y="8572"/>
                    <a:pt x="14813" y="8132"/>
                    <a:pt x="15384" y="7898"/>
                  </a:cubicBezTo>
                  <a:cubicBezTo>
                    <a:pt x="15600" y="7810"/>
                    <a:pt x="15857" y="7756"/>
                    <a:pt x="16116" y="7756"/>
                  </a:cubicBezTo>
                  <a:cubicBezTo>
                    <a:pt x="16494" y="7756"/>
                    <a:pt x="16876" y="7871"/>
                    <a:pt x="17144" y="8164"/>
                  </a:cubicBezTo>
                  <a:cubicBezTo>
                    <a:pt x="17650" y="8715"/>
                    <a:pt x="17495" y="9484"/>
                    <a:pt x="17333" y="10295"/>
                  </a:cubicBezTo>
                  <a:cubicBezTo>
                    <a:pt x="17183" y="11037"/>
                    <a:pt x="17029" y="11804"/>
                    <a:pt x="17405" y="12422"/>
                  </a:cubicBezTo>
                  <a:cubicBezTo>
                    <a:pt x="17545" y="12649"/>
                    <a:pt x="17753" y="12850"/>
                    <a:pt x="17953" y="13042"/>
                  </a:cubicBezTo>
                  <a:cubicBezTo>
                    <a:pt x="18304" y="13376"/>
                    <a:pt x="18635" y="13693"/>
                    <a:pt x="18584" y="14131"/>
                  </a:cubicBezTo>
                  <a:cubicBezTo>
                    <a:pt x="18521" y="14661"/>
                    <a:pt x="17959" y="14893"/>
                    <a:pt x="17415" y="15117"/>
                  </a:cubicBezTo>
                  <a:cubicBezTo>
                    <a:pt x="17296" y="15167"/>
                    <a:pt x="17173" y="15216"/>
                    <a:pt x="17061" y="15269"/>
                  </a:cubicBezTo>
                  <a:cubicBezTo>
                    <a:pt x="15947" y="15786"/>
                    <a:pt x="15303" y="16923"/>
                    <a:pt x="14686" y="18144"/>
                  </a:cubicBezTo>
                  <a:lnTo>
                    <a:pt x="12512" y="22456"/>
                  </a:lnTo>
                  <a:cubicBezTo>
                    <a:pt x="12340" y="22797"/>
                    <a:pt x="12169" y="23189"/>
                    <a:pt x="12310" y="23545"/>
                  </a:cubicBezTo>
                  <a:cubicBezTo>
                    <a:pt x="12388" y="23745"/>
                    <a:pt x="12545" y="23889"/>
                    <a:pt x="12766" y="23963"/>
                  </a:cubicBezTo>
                  <a:cubicBezTo>
                    <a:pt x="12880" y="24002"/>
                    <a:pt x="13009" y="24021"/>
                    <a:pt x="13142" y="24021"/>
                  </a:cubicBezTo>
                  <a:cubicBezTo>
                    <a:pt x="13420" y="24021"/>
                    <a:pt x="13721" y="23939"/>
                    <a:pt x="13972" y="23788"/>
                  </a:cubicBezTo>
                  <a:cubicBezTo>
                    <a:pt x="15332" y="22968"/>
                    <a:pt x="15737" y="21221"/>
                    <a:pt x="16063" y="19819"/>
                  </a:cubicBezTo>
                  <a:cubicBezTo>
                    <a:pt x="16413" y="18307"/>
                    <a:pt x="16955" y="16677"/>
                    <a:pt x="18312" y="16059"/>
                  </a:cubicBezTo>
                  <a:cubicBezTo>
                    <a:pt x="18710" y="15877"/>
                    <a:pt x="19117" y="15804"/>
                    <a:pt x="19531" y="15804"/>
                  </a:cubicBezTo>
                  <a:cubicBezTo>
                    <a:pt x="20332" y="15804"/>
                    <a:pt x="21162" y="16077"/>
                    <a:pt x="22024" y="16360"/>
                  </a:cubicBezTo>
                  <a:cubicBezTo>
                    <a:pt x="22635" y="16560"/>
                    <a:pt x="23268" y="16768"/>
                    <a:pt x="23889" y="16867"/>
                  </a:cubicBezTo>
                  <a:cubicBezTo>
                    <a:pt x="24170" y="16913"/>
                    <a:pt x="24456" y="16935"/>
                    <a:pt x="24744" y="16935"/>
                  </a:cubicBezTo>
                  <a:cubicBezTo>
                    <a:pt x="26436" y="16935"/>
                    <a:pt x="28210" y="16168"/>
                    <a:pt x="29542" y="14824"/>
                  </a:cubicBezTo>
                  <a:cubicBezTo>
                    <a:pt x="30857" y="13498"/>
                    <a:pt x="31806" y="11599"/>
                    <a:pt x="32290" y="9331"/>
                  </a:cubicBezTo>
                  <a:cubicBezTo>
                    <a:pt x="32725" y="7279"/>
                    <a:pt x="32762" y="5181"/>
                    <a:pt x="32796" y="3150"/>
                  </a:cubicBezTo>
                  <a:cubicBezTo>
                    <a:pt x="32812" y="2209"/>
                    <a:pt x="32863" y="1376"/>
                    <a:pt x="33340" y="731"/>
                  </a:cubicBezTo>
                  <a:cubicBezTo>
                    <a:pt x="33640" y="324"/>
                    <a:pt x="34101" y="86"/>
                    <a:pt x="34552" y="86"/>
                  </a:cubicBezTo>
                  <a:close/>
                  <a:moveTo>
                    <a:pt x="34551" y="1"/>
                  </a:moveTo>
                  <a:cubicBezTo>
                    <a:pt x="34074" y="1"/>
                    <a:pt x="33588" y="251"/>
                    <a:pt x="33271" y="679"/>
                  </a:cubicBezTo>
                  <a:cubicBezTo>
                    <a:pt x="32780" y="1346"/>
                    <a:pt x="32727" y="2193"/>
                    <a:pt x="32711" y="3150"/>
                  </a:cubicBezTo>
                  <a:cubicBezTo>
                    <a:pt x="32676" y="5174"/>
                    <a:pt x="32640" y="7269"/>
                    <a:pt x="32206" y="9314"/>
                  </a:cubicBezTo>
                  <a:cubicBezTo>
                    <a:pt x="31726" y="11565"/>
                    <a:pt x="30785" y="13450"/>
                    <a:pt x="29481" y="14765"/>
                  </a:cubicBezTo>
                  <a:cubicBezTo>
                    <a:pt x="28165" y="16092"/>
                    <a:pt x="26411" y="16850"/>
                    <a:pt x="24740" y="16850"/>
                  </a:cubicBezTo>
                  <a:cubicBezTo>
                    <a:pt x="24457" y="16850"/>
                    <a:pt x="24177" y="16828"/>
                    <a:pt x="23902" y="16784"/>
                  </a:cubicBezTo>
                  <a:cubicBezTo>
                    <a:pt x="23289" y="16685"/>
                    <a:pt x="22659" y="16478"/>
                    <a:pt x="22051" y="16278"/>
                  </a:cubicBezTo>
                  <a:cubicBezTo>
                    <a:pt x="21214" y="16004"/>
                    <a:pt x="20358" y="15723"/>
                    <a:pt x="19527" y="15723"/>
                  </a:cubicBezTo>
                  <a:cubicBezTo>
                    <a:pt x="19102" y="15723"/>
                    <a:pt x="18683" y="15796"/>
                    <a:pt x="18276" y="15982"/>
                  </a:cubicBezTo>
                  <a:cubicBezTo>
                    <a:pt x="16885" y="16614"/>
                    <a:pt x="16334" y="18267"/>
                    <a:pt x="15979" y="19799"/>
                  </a:cubicBezTo>
                  <a:cubicBezTo>
                    <a:pt x="15657" y="21188"/>
                    <a:pt x="15256" y="22916"/>
                    <a:pt x="13927" y="23716"/>
                  </a:cubicBezTo>
                  <a:cubicBezTo>
                    <a:pt x="13689" y="23859"/>
                    <a:pt x="13403" y="23935"/>
                    <a:pt x="13141" y="23935"/>
                  </a:cubicBezTo>
                  <a:cubicBezTo>
                    <a:pt x="13017" y="23935"/>
                    <a:pt x="12899" y="23918"/>
                    <a:pt x="12794" y="23883"/>
                  </a:cubicBezTo>
                  <a:cubicBezTo>
                    <a:pt x="12595" y="23815"/>
                    <a:pt x="12460" y="23692"/>
                    <a:pt x="12390" y="23514"/>
                  </a:cubicBezTo>
                  <a:cubicBezTo>
                    <a:pt x="12262" y="23191"/>
                    <a:pt x="12417" y="22834"/>
                    <a:pt x="12589" y="22496"/>
                  </a:cubicBezTo>
                  <a:lnTo>
                    <a:pt x="14763" y="18182"/>
                  </a:lnTo>
                  <a:cubicBezTo>
                    <a:pt x="15372" y="16976"/>
                    <a:pt x="16007" y="15852"/>
                    <a:pt x="17096" y="15348"/>
                  </a:cubicBezTo>
                  <a:cubicBezTo>
                    <a:pt x="17208" y="15296"/>
                    <a:pt x="17325" y="15248"/>
                    <a:pt x="17449" y="15197"/>
                  </a:cubicBezTo>
                  <a:cubicBezTo>
                    <a:pt x="18015" y="14963"/>
                    <a:pt x="18602" y="14721"/>
                    <a:pt x="18669" y="14142"/>
                  </a:cubicBezTo>
                  <a:cubicBezTo>
                    <a:pt x="18725" y="13661"/>
                    <a:pt x="18363" y="13316"/>
                    <a:pt x="18012" y="12979"/>
                  </a:cubicBezTo>
                  <a:cubicBezTo>
                    <a:pt x="17817" y="12792"/>
                    <a:pt x="17612" y="12597"/>
                    <a:pt x="17479" y="12377"/>
                  </a:cubicBezTo>
                  <a:cubicBezTo>
                    <a:pt x="17120" y="11789"/>
                    <a:pt x="17271" y="11038"/>
                    <a:pt x="17418" y="10313"/>
                  </a:cubicBezTo>
                  <a:cubicBezTo>
                    <a:pt x="17578" y="9516"/>
                    <a:pt x="17743" y="8691"/>
                    <a:pt x="17208" y="8106"/>
                  </a:cubicBezTo>
                  <a:cubicBezTo>
                    <a:pt x="16922" y="7794"/>
                    <a:pt x="16515" y="7671"/>
                    <a:pt x="16115" y="7671"/>
                  </a:cubicBezTo>
                  <a:cubicBezTo>
                    <a:pt x="15845" y="7671"/>
                    <a:pt x="15579" y="7727"/>
                    <a:pt x="15354" y="7818"/>
                  </a:cubicBezTo>
                  <a:cubicBezTo>
                    <a:pt x="14766" y="8060"/>
                    <a:pt x="14310" y="8507"/>
                    <a:pt x="13818" y="9022"/>
                  </a:cubicBezTo>
                  <a:cubicBezTo>
                    <a:pt x="12044" y="10883"/>
                    <a:pt x="10103" y="13099"/>
                    <a:pt x="9530" y="15842"/>
                  </a:cubicBezTo>
                  <a:cubicBezTo>
                    <a:pt x="9325" y="16827"/>
                    <a:pt x="9299" y="17875"/>
                    <a:pt x="9274" y="18887"/>
                  </a:cubicBezTo>
                  <a:cubicBezTo>
                    <a:pt x="9231" y="20651"/>
                    <a:pt x="9191" y="22320"/>
                    <a:pt x="8286" y="23740"/>
                  </a:cubicBezTo>
                  <a:cubicBezTo>
                    <a:pt x="8044" y="24120"/>
                    <a:pt x="7783" y="24318"/>
                    <a:pt x="7514" y="24328"/>
                  </a:cubicBezTo>
                  <a:cubicBezTo>
                    <a:pt x="7506" y="24328"/>
                    <a:pt x="7498" y="24328"/>
                    <a:pt x="7490" y="24328"/>
                  </a:cubicBezTo>
                  <a:cubicBezTo>
                    <a:pt x="7128" y="24328"/>
                    <a:pt x="6846" y="23979"/>
                    <a:pt x="6779" y="23636"/>
                  </a:cubicBezTo>
                  <a:cubicBezTo>
                    <a:pt x="6704" y="23260"/>
                    <a:pt x="6814" y="22866"/>
                    <a:pt x="6913" y="22517"/>
                  </a:cubicBezTo>
                  <a:lnTo>
                    <a:pt x="7914" y="18960"/>
                  </a:lnTo>
                  <a:cubicBezTo>
                    <a:pt x="8079" y="18373"/>
                    <a:pt x="8267" y="17708"/>
                    <a:pt x="8182" y="17055"/>
                  </a:cubicBezTo>
                  <a:cubicBezTo>
                    <a:pt x="8105" y="16465"/>
                    <a:pt x="7712" y="15759"/>
                    <a:pt x="7034" y="15601"/>
                  </a:cubicBezTo>
                  <a:cubicBezTo>
                    <a:pt x="6933" y="15577"/>
                    <a:pt x="6834" y="15566"/>
                    <a:pt x="6737" y="15566"/>
                  </a:cubicBezTo>
                  <a:cubicBezTo>
                    <a:pt x="6196" y="15566"/>
                    <a:pt x="5705" y="15897"/>
                    <a:pt x="5227" y="16220"/>
                  </a:cubicBezTo>
                  <a:cubicBezTo>
                    <a:pt x="4766" y="16531"/>
                    <a:pt x="4287" y="16854"/>
                    <a:pt x="3760" y="16893"/>
                  </a:cubicBezTo>
                  <a:cubicBezTo>
                    <a:pt x="3721" y="16896"/>
                    <a:pt x="3681" y="16897"/>
                    <a:pt x="3642" y="16897"/>
                  </a:cubicBezTo>
                  <a:cubicBezTo>
                    <a:pt x="3316" y="16897"/>
                    <a:pt x="2988" y="16798"/>
                    <a:pt x="2670" y="16701"/>
                  </a:cubicBezTo>
                  <a:cubicBezTo>
                    <a:pt x="2350" y="16603"/>
                    <a:pt x="2021" y="16504"/>
                    <a:pt x="1691" y="16504"/>
                  </a:cubicBezTo>
                  <a:cubicBezTo>
                    <a:pt x="1587" y="16504"/>
                    <a:pt x="1484" y="16513"/>
                    <a:pt x="1381" y="16536"/>
                  </a:cubicBezTo>
                  <a:cubicBezTo>
                    <a:pt x="401" y="16747"/>
                    <a:pt x="0" y="17959"/>
                    <a:pt x="191" y="18960"/>
                  </a:cubicBezTo>
                  <a:cubicBezTo>
                    <a:pt x="287" y="19465"/>
                    <a:pt x="487" y="19947"/>
                    <a:pt x="681" y="20413"/>
                  </a:cubicBezTo>
                  <a:cubicBezTo>
                    <a:pt x="857" y="20837"/>
                    <a:pt x="1040" y="21274"/>
                    <a:pt x="1141" y="21726"/>
                  </a:cubicBezTo>
                  <a:cubicBezTo>
                    <a:pt x="1227" y="22105"/>
                    <a:pt x="1258" y="22504"/>
                    <a:pt x="1288" y="22890"/>
                  </a:cubicBezTo>
                  <a:cubicBezTo>
                    <a:pt x="1334" y="23468"/>
                    <a:pt x="1381" y="24065"/>
                    <a:pt x="1611" y="24610"/>
                  </a:cubicBezTo>
                  <a:cubicBezTo>
                    <a:pt x="2241" y="26094"/>
                    <a:pt x="4020" y="26674"/>
                    <a:pt x="5022" y="26888"/>
                  </a:cubicBezTo>
                  <a:cubicBezTo>
                    <a:pt x="5961" y="27089"/>
                    <a:pt x="6907" y="27172"/>
                    <a:pt x="7855" y="27172"/>
                  </a:cubicBezTo>
                  <a:cubicBezTo>
                    <a:pt x="10241" y="27172"/>
                    <a:pt x="12643" y="26645"/>
                    <a:pt x="14989" y="26133"/>
                  </a:cubicBezTo>
                  <a:cubicBezTo>
                    <a:pt x="16195" y="25870"/>
                    <a:pt x="17439" y="25598"/>
                    <a:pt x="18662" y="25401"/>
                  </a:cubicBezTo>
                  <a:cubicBezTo>
                    <a:pt x="21558" y="24936"/>
                    <a:pt x="24546" y="24872"/>
                    <a:pt x="27435" y="24811"/>
                  </a:cubicBezTo>
                  <a:cubicBezTo>
                    <a:pt x="28139" y="24797"/>
                    <a:pt x="28868" y="24781"/>
                    <a:pt x="29582" y="24760"/>
                  </a:cubicBezTo>
                  <a:cubicBezTo>
                    <a:pt x="31110" y="24715"/>
                    <a:pt x="32580" y="24608"/>
                    <a:pt x="33752" y="23803"/>
                  </a:cubicBezTo>
                  <a:cubicBezTo>
                    <a:pt x="35609" y="22526"/>
                    <a:pt x="36002" y="20004"/>
                    <a:pt x="36138" y="17951"/>
                  </a:cubicBezTo>
                  <a:cubicBezTo>
                    <a:pt x="36397" y="14003"/>
                    <a:pt x="36191" y="9991"/>
                    <a:pt x="35990" y="6110"/>
                  </a:cubicBezTo>
                  <a:cubicBezTo>
                    <a:pt x="35963" y="5562"/>
                    <a:pt x="35952" y="4992"/>
                    <a:pt x="35941" y="4441"/>
                  </a:cubicBezTo>
                  <a:cubicBezTo>
                    <a:pt x="35918" y="3314"/>
                    <a:pt x="35894" y="2148"/>
                    <a:pt x="35729" y="1046"/>
                  </a:cubicBezTo>
                  <a:cubicBezTo>
                    <a:pt x="35651" y="523"/>
                    <a:pt x="35335" y="154"/>
                    <a:pt x="34866" y="39"/>
                  </a:cubicBezTo>
                  <a:cubicBezTo>
                    <a:pt x="34763" y="13"/>
                    <a:pt x="34657" y="1"/>
                    <a:pt x="345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635050" y="3180075"/>
              <a:ext cx="649400" cy="323425"/>
            </a:xfrm>
            <a:custGeom>
              <a:avLst/>
              <a:gdLst/>
              <a:ahLst/>
              <a:cxnLst/>
              <a:rect l="l" t="t" r="r" b="b"/>
              <a:pathLst>
                <a:path w="25976" h="12937" extrusionOk="0">
                  <a:moveTo>
                    <a:pt x="5253" y="86"/>
                  </a:moveTo>
                  <a:cubicBezTo>
                    <a:pt x="6314" y="86"/>
                    <a:pt x="7320" y="621"/>
                    <a:pt x="7780" y="1483"/>
                  </a:cubicBezTo>
                  <a:cubicBezTo>
                    <a:pt x="7834" y="1585"/>
                    <a:pt x="7882" y="1696"/>
                    <a:pt x="7930" y="1801"/>
                  </a:cubicBezTo>
                  <a:cubicBezTo>
                    <a:pt x="8029" y="2025"/>
                    <a:pt x="8133" y="2258"/>
                    <a:pt x="8300" y="2445"/>
                  </a:cubicBezTo>
                  <a:cubicBezTo>
                    <a:pt x="8505" y="2674"/>
                    <a:pt x="8816" y="2816"/>
                    <a:pt x="9150" y="2834"/>
                  </a:cubicBezTo>
                  <a:cubicBezTo>
                    <a:pt x="9176" y="2836"/>
                    <a:pt x="9201" y="2836"/>
                    <a:pt x="9226" y="2836"/>
                  </a:cubicBezTo>
                  <a:cubicBezTo>
                    <a:pt x="9533" y="2836"/>
                    <a:pt x="9826" y="2729"/>
                    <a:pt x="10037" y="2538"/>
                  </a:cubicBezTo>
                  <a:cubicBezTo>
                    <a:pt x="10228" y="2366"/>
                    <a:pt x="10362" y="2136"/>
                    <a:pt x="10492" y="1913"/>
                  </a:cubicBezTo>
                  <a:cubicBezTo>
                    <a:pt x="10675" y="1604"/>
                    <a:pt x="10846" y="1311"/>
                    <a:pt x="11154" y="1177"/>
                  </a:cubicBezTo>
                  <a:cubicBezTo>
                    <a:pt x="11260" y="1130"/>
                    <a:pt x="11380" y="1106"/>
                    <a:pt x="11507" y="1106"/>
                  </a:cubicBezTo>
                  <a:cubicBezTo>
                    <a:pt x="11700" y="1106"/>
                    <a:pt x="11911" y="1160"/>
                    <a:pt x="12121" y="1265"/>
                  </a:cubicBezTo>
                  <a:cubicBezTo>
                    <a:pt x="13307" y="1862"/>
                    <a:pt x="13583" y="3459"/>
                    <a:pt x="13238" y="4656"/>
                  </a:cubicBezTo>
                  <a:cubicBezTo>
                    <a:pt x="12953" y="5648"/>
                    <a:pt x="12342" y="6517"/>
                    <a:pt x="11749" y="7358"/>
                  </a:cubicBezTo>
                  <a:cubicBezTo>
                    <a:pt x="11594" y="7577"/>
                    <a:pt x="11434" y="7806"/>
                    <a:pt x="11282" y="8032"/>
                  </a:cubicBezTo>
                  <a:cubicBezTo>
                    <a:pt x="11040" y="8391"/>
                    <a:pt x="10776" y="8813"/>
                    <a:pt x="10684" y="9287"/>
                  </a:cubicBezTo>
                  <a:cubicBezTo>
                    <a:pt x="10583" y="9805"/>
                    <a:pt x="10724" y="10307"/>
                    <a:pt x="11053" y="10599"/>
                  </a:cubicBezTo>
                  <a:cubicBezTo>
                    <a:pt x="11252" y="10775"/>
                    <a:pt x="11507" y="10868"/>
                    <a:pt x="11795" y="10868"/>
                  </a:cubicBezTo>
                  <a:cubicBezTo>
                    <a:pt x="11827" y="10868"/>
                    <a:pt x="11858" y="10867"/>
                    <a:pt x="11890" y="10865"/>
                  </a:cubicBezTo>
                  <a:cubicBezTo>
                    <a:pt x="12358" y="10833"/>
                    <a:pt x="12857" y="10572"/>
                    <a:pt x="13192" y="10184"/>
                  </a:cubicBezTo>
                  <a:cubicBezTo>
                    <a:pt x="13914" y="9345"/>
                    <a:pt x="14078" y="8195"/>
                    <a:pt x="14146" y="7078"/>
                  </a:cubicBezTo>
                  <a:cubicBezTo>
                    <a:pt x="14153" y="6964"/>
                    <a:pt x="14159" y="6849"/>
                    <a:pt x="14166" y="6733"/>
                  </a:cubicBezTo>
                  <a:cubicBezTo>
                    <a:pt x="14220" y="5761"/>
                    <a:pt x="14276" y="4754"/>
                    <a:pt x="14716" y="3889"/>
                  </a:cubicBezTo>
                  <a:cubicBezTo>
                    <a:pt x="15103" y="3131"/>
                    <a:pt x="15932" y="2484"/>
                    <a:pt x="16776" y="2484"/>
                  </a:cubicBezTo>
                  <a:cubicBezTo>
                    <a:pt x="16967" y="2484"/>
                    <a:pt x="17159" y="2518"/>
                    <a:pt x="17347" y="2591"/>
                  </a:cubicBezTo>
                  <a:cubicBezTo>
                    <a:pt x="17975" y="2834"/>
                    <a:pt x="18342" y="3399"/>
                    <a:pt x="18733" y="3997"/>
                  </a:cubicBezTo>
                  <a:cubicBezTo>
                    <a:pt x="19021" y="4442"/>
                    <a:pt x="19320" y="4901"/>
                    <a:pt x="19737" y="5220"/>
                  </a:cubicBezTo>
                  <a:cubicBezTo>
                    <a:pt x="20220" y="5591"/>
                    <a:pt x="20889" y="5785"/>
                    <a:pt x="21684" y="5785"/>
                  </a:cubicBezTo>
                  <a:cubicBezTo>
                    <a:pt x="21767" y="5785"/>
                    <a:pt x="21851" y="5783"/>
                    <a:pt x="21937" y="5779"/>
                  </a:cubicBezTo>
                  <a:cubicBezTo>
                    <a:pt x="22377" y="5756"/>
                    <a:pt x="22819" y="5686"/>
                    <a:pt x="23247" y="5619"/>
                  </a:cubicBezTo>
                  <a:cubicBezTo>
                    <a:pt x="23561" y="5568"/>
                    <a:pt x="23887" y="5516"/>
                    <a:pt x="24208" y="5484"/>
                  </a:cubicBezTo>
                  <a:cubicBezTo>
                    <a:pt x="24285" y="5476"/>
                    <a:pt x="24387" y="5469"/>
                    <a:pt x="24502" y="5469"/>
                  </a:cubicBezTo>
                  <a:cubicBezTo>
                    <a:pt x="24905" y="5469"/>
                    <a:pt x="25461" y="5557"/>
                    <a:pt x="25658" y="6003"/>
                  </a:cubicBezTo>
                  <a:cubicBezTo>
                    <a:pt x="25878" y="6498"/>
                    <a:pt x="25484" y="7017"/>
                    <a:pt x="25138" y="7475"/>
                  </a:cubicBezTo>
                  <a:cubicBezTo>
                    <a:pt x="25087" y="7542"/>
                    <a:pt x="25037" y="7608"/>
                    <a:pt x="24991" y="7672"/>
                  </a:cubicBezTo>
                  <a:cubicBezTo>
                    <a:pt x="24347" y="8554"/>
                    <a:pt x="24144" y="9739"/>
                    <a:pt x="24401" y="10799"/>
                  </a:cubicBezTo>
                  <a:cubicBezTo>
                    <a:pt x="20673" y="12163"/>
                    <a:pt x="16701" y="12851"/>
                    <a:pt x="12730" y="12851"/>
                  </a:cubicBezTo>
                  <a:cubicBezTo>
                    <a:pt x="9863" y="12851"/>
                    <a:pt x="6998" y="12492"/>
                    <a:pt x="4225" y="11769"/>
                  </a:cubicBezTo>
                  <a:cubicBezTo>
                    <a:pt x="2976" y="11443"/>
                    <a:pt x="1718" y="11002"/>
                    <a:pt x="988" y="9992"/>
                  </a:cubicBezTo>
                  <a:cubicBezTo>
                    <a:pt x="88" y="8746"/>
                    <a:pt x="290" y="7046"/>
                    <a:pt x="565" y="5702"/>
                  </a:cubicBezTo>
                  <a:cubicBezTo>
                    <a:pt x="790" y="4615"/>
                    <a:pt x="1110" y="3354"/>
                    <a:pt x="1800" y="2261"/>
                  </a:cubicBezTo>
                  <a:cubicBezTo>
                    <a:pt x="2516" y="1127"/>
                    <a:pt x="3558" y="355"/>
                    <a:pt x="4657" y="142"/>
                  </a:cubicBezTo>
                  <a:cubicBezTo>
                    <a:pt x="4855" y="105"/>
                    <a:pt x="5056" y="86"/>
                    <a:pt x="5253" y="86"/>
                  </a:cubicBezTo>
                  <a:close/>
                  <a:moveTo>
                    <a:pt x="5251" y="1"/>
                  </a:moveTo>
                  <a:cubicBezTo>
                    <a:pt x="5048" y="1"/>
                    <a:pt x="4844" y="20"/>
                    <a:pt x="4641" y="59"/>
                  </a:cubicBezTo>
                  <a:cubicBezTo>
                    <a:pt x="3518" y="275"/>
                    <a:pt x="2457" y="1061"/>
                    <a:pt x="1728" y="2216"/>
                  </a:cubicBezTo>
                  <a:cubicBezTo>
                    <a:pt x="1030" y="3321"/>
                    <a:pt x="706" y="4589"/>
                    <a:pt x="481" y="5686"/>
                  </a:cubicBezTo>
                  <a:cubicBezTo>
                    <a:pt x="202" y="7046"/>
                    <a:pt x="0" y="8770"/>
                    <a:pt x="919" y="10042"/>
                  </a:cubicBezTo>
                  <a:cubicBezTo>
                    <a:pt x="1666" y="11075"/>
                    <a:pt x="2939" y="11523"/>
                    <a:pt x="4202" y="11851"/>
                  </a:cubicBezTo>
                  <a:cubicBezTo>
                    <a:pt x="6984" y="12577"/>
                    <a:pt x="9856" y="12937"/>
                    <a:pt x="12732" y="12937"/>
                  </a:cubicBezTo>
                  <a:cubicBezTo>
                    <a:pt x="16709" y="12937"/>
                    <a:pt x="20688" y="12248"/>
                    <a:pt x="24422" y="10884"/>
                  </a:cubicBezTo>
                  <a:cubicBezTo>
                    <a:pt x="24501" y="11175"/>
                    <a:pt x="24614" y="11457"/>
                    <a:pt x="24763" y="11720"/>
                  </a:cubicBezTo>
                  <a:lnTo>
                    <a:pt x="24839" y="11677"/>
                  </a:lnTo>
                  <a:cubicBezTo>
                    <a:pt x="24691" y="11419"/>
                    <a:pt x="24579" y="11142"/>
                    <a:pt x="24504" y="10854"/>
                  </a:cubicBezTo>
                  <a:cubicBezTo>
                    <a:pt x="24659" y="10796"/>
                    <a:pt x="24816" y="10738"/>
                    <a:pt x="24971" y="10677"/>
                  </a:cubicBezTo>
                  <a:lnTo>
                    <a:pt x="24941" y="10597"/>
                  </a:lnTo>
                  <a:cubicBezTo>
                    <a:pt x="24789" y="10657"/>
                    <a:pt x="24635" y="10714"/>
                    <a:pt x="24481" y="10770"/>
                  </a:cubicBezTo>
                  <a:cubicBezTo>
                    <a:pt x="24233" y="9736"/>
                    <a:pt x="24433" y="8581"/>
                    <a:pt x="25059" y="7723"/>
                  </a:cubicBezTo>
                  <a:cubicBezTo>
                    <a:pt x="25106" y="7659"/>
                    <a:pt x="25156" y="7593"/>
                    <a:pt x="25207" y="7528"/>
                  </a:cubicBezTo>
                  <a:cubicBezTo>
                    <a:pt x="25567" y="7050"/>
                    <a:pt x="25975" y="6509"/>
                    <a:pt x="25737" y="5968"/>
                  </a:cubicBezTo>
                  <a:cubicBezTo>
                    <a:pt x="25521" y="5479"/>
                    <a:pt x="24924" y="5384"/>
                    <a:pt x="24498" y="5384"/>
                  </a:cubicBezTo>
                  <a:cubicBezTo>
                    <a:pt x="24382" y="5384"/>
                    <a:pt x="24279" y="5391"/>
                    <a:pt x="24200" y="5399"/>
                  </a:cubicBezTo>
                  <a:cubicBezTo>
                    <a:pt x="23875" y="5431"/>
                    <a:pt x="23549" y="5483"/>
                    <a:pt x="23232" y="5534"/>
                  </a:cubicBezTo>
                  <a:cubicBezTo>
                    <a:pt x="22808" y="5601"/>
                    <a:pt x="22368" y="5672"/>
                    <a:pt x="21932" y="5692"/>
                  </a:cubicBezTo>
                  <a:cubicBezTo>
                    <a:pt x="21846" y="5697"/>
                    <a:pt x="21762" y="5699"/>
                    <a:pt x="21679" y="5699"/>
                  </a:cubicBezTo>
                  <a:cubicBezTo>
                    <a:pt x="20906" y="5699"/>
                    <a:pt x="20256" y="5511"/>
                    <a:pt x="19788" y="5153"/>
                  </a:cubicBezTo>
                  <a:cubicBezTo>
                    <a:pt x="19384" y="4842"/>
                    <a:pt x="19090" y="4389"/>
                    <a:pt x="18805" y="3950"/>
                  </a:cubicBezTo>
                  <a:cubicBezTo>
                    <a:pt x="18424" y="3367"/>
                    <a:pt x="18031" y="2764"/>
                    <a:pt x="17378" y="2511"/>
                  </a:cubicBezTo>
                  <a:cubicBezTo>
                    <a:pt x="17180" y="2434"/>
                    <a:pt x="16978" y="2399"/>
                    <a:pt x="16777" y="2399"/>
                  </a:cubicBezTo>
                  <a:cubicBezTo>
                    <a:pt x="15900" y="2399"/>
                    <a:pt x="15040" y="3067"/>
                    <a:pt x="14640" y="3851"/>
                  </a:cubicBezTo>
                  <a:cubicBezTo>
                    <a:pt x="14191" y="4732"/>
                    <a:pt x="14135" y="5747"/>
                    <a:pt x="14081" y="6728"/>
                  </a:cubicBezTo>
                  <a:cubicBezTo>
                    <a:pt x="14074" y="6844"/>
                    <a:pt x="14066" y="6957"/>
                    <a:pt x="14060" y="7073"/>
                  </a:cubicBezTo>
                  <a:cubicBezTo>
                    <a:pt x="13993" y="8174"/>
                    <a:pt x="13833" y="9308"/>
                    <a:pt x="13128" y="10127"/>
                  </a:cubicBezTo>
                  <a:cubicBezTo>
                    <a:pt x="12811" y="10493"/>
                    <a:pt x="12324" y="10749"/>
                    <a:pt x="11884" y="10778"/>
                  </a:cubicBezTo>
                  <a:cubicBezTo>
                    <a:pt x="11854" y="10780"/>
                    <a:pt x="11824" y="10781"/>
                    <a:pt x="11795" y="10781"/>
                  </a:cubicBezTo>
                  <a:cubicBezTo>
                    <a:pt x="11529" y="10781"/>
                    <a:pt x="11294" y="10696"/>
                    <a:pt x="11110" y="10535"/>
                  </a:cubicBezTo>
                  <a:cubicBezTo>
                    <a:pt x="10744" y="10211"/>
                    <a:pt x="10694" y="9686"/>
                    <a:pt x="10768" y="9303"/>
                  </a:cubicBezTo>
                  <a:cubicBezTo>
                    <a:pt x="10857" y="8845"/>
                    <a:pt x="11117" y="8432"/>
                    <a:pt x="11352" y="8080"/>
                  </a:cubicBezTo>
                  <a:cubicBezTo>
                    <a:pt x="11504" y="7854"/>
                    <a:pt x="11664" y="7627"/>
                    <a:pt x="11820" y="7407"/>
                  </a:cubicBezTo>
                  <a:cubicBezTo>
                    <a:pt x="12415" y="6560"/>
                    <a:pt x="13032" y="5686"/>
                    <a:pt x="13320" y="4679"/>
                  </a:cubicBezTo>
                  <a:cubicBezTo>
                    <a:pt x="13674" y="3449"/>
                    <a:pt x="13387" y="1806"/>
                    <a:pt x="12159" y="1188"/>
                  </a:cubicBezTo>
                  <a:cubicBezTo>
                    <a:pt x="11938" y="1077"/>
                    <a:pt x="11712" y="1020"/>
                    <a:pt x="11505" y="1020"/>
                  </a:cubicBezTo>
                  <a:cubicBezTo>
                    <a:pt x="11366" y="1020"/>
                    <a:pt x="11235" y="1045"/>
                    <a:pt x="11118" y="1097"/>
                  </a:cubicBezTo>
                  <a:cubicBezTo>
                    <a:pt x="10785" y="1244"/>
                    <a:pt x="10598" y="1563"/>
                    <a:pt x="10419" y="1870"/>
                  </a:cubicBezTo>
                  <a:cubicBezTo>
                    <a:pt x="10290" y="2086"/>
                    <a:pt x="10159" y="2310"/>
                    <a:pt x="9978" y="2474"/>
                  </a:cubicBezTo>
                  <a:cubicBezTo>
                    <a:pt x="9782" y="2652"/>
                    <a:pt x="9507" y="2751"/>
                    <a:pt x="9220" y="2751"/>
                  </a:cubicBezTo>
                  <a:cubicBezTo>
                    <a:pt x="9198" y="2751"/>
                    <a:pt x="9177" y="2750"/>
                    <a:pt x="9155" y="2749"/>
                  </a:cubicBezTo>
                  <a:cubicBezTo>
                    <a:pt x="8841" y="2732"/>
                    <a:pt x="8553" y="2600"/>
                    <a:pt x="8364" y="2387"/>
                  </a:cubicBezTo>
                  <a:cubicBezTo>
                    <a:pt x="8205" y="2210"/>
                    <a:pt x="8105" y="1984"/>
                    <a:pt x="8008" y="1766"/>
                  </a:cubicBezTo>
                  <a:cubicBezTo>
                    <a:pt x="7960" y="1659"/>
                    <a:pt x="7911" y="1548"/>
                    <a:pt x="7855" y="1443"/>
                  </a:cubicBezTo>
                  <a:cubicBezTo>
                    <a:pt x="7381" y="553"/>
                    <a:pt x="6344" y="1"/>
                    <a:pt x="525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835175" y="3165525"/>
              <a:ext cx="59300" cy="52025"/>
            </a:xfrm>
            <a:custGeom>
              <a:avLst/>
              <a:gdLst/>
              <a:ahLst/>
              <a:cxnLst/>
              <a:rect l="l" t="t" r="r" b="b"/>
              <a:pathLst>
                <a:path w="2372" h="2081" extrusionOk="0">
                  <a:moveTo>
                    <a:pt x="1159" y="1"/>
                  </a:moveTo>
                  <a:cubicBezTo>
                    <a:pt x="981" y="1"/>
                    <a:pt x="804" y="44"/>
                    <a:pt x="650" y="135"/>
                  </a:cubicBezTo>
                  <a:lnTo>
                    <a:pt x="694" y="209"/>
                  </a:lnTo>
                  <a:cubicBezTo>
                    <a:pt x="835" y="125"/>
                    <a:pt x="997" y="86"/>
                    <a:pt x="1161" y="86"/>
                  </a:cubicBezTo>
                  <a:cubicBezTo>
                    <a:pt x="1499" y="86"/>
                    <a:pt x="1843" y="254"/>
                    <a:pt x="2016" y="546"/>
                  </a:cubicBezTo>
                  <a:cubicBezTo>
                    <a:pt x="2274" y="980"/>
                    <a:pt x="2116" y="1611"/>
                    <a:pt x="1682" y="1871"/>
                  </a:cubicBezTo>
                  <a:cubicBezTo>
                    <a:pt x="1539" y="1956"/>
                    <a:pt x="1375" y="1996"/>
                    <a:pt x="1210" y="1996"/>
                  </a:cubicBezTo>
                  <a:cubicBezTo>
                    <a:pt x="873" y="1996"/>
                    <a:pt x="531" y="1829"/>
                    <a:pt x="357" y="1539"/>
                  </a:cubicBezTo>
                  <a:cubicBezTo>
                    <a:pt x="98" y="1105"/>
                    <a:pt x="253" y="474"/>
                    <a:pt x="686" y="213"/>
                  </a:cubicBezTo>
                  <a:lnTo>
                    <a:pt x="641" y="140"/>
                  </a:lnTo>
                  <a:cubicBezTo>
                    <a:pt x="172" y="425"/>
                    <a:pt x="0" y="1112"/>
                    <a:pt x="284" y="1583"/>
                  </a:cubicBezTo>
                  <a:cubicBezTo>
                    <a:pt x="474" y="1900"/>
                    <a:pt x="846" y="2081"/>
                    <a:pt x="1213" y="2081"/>
                  </a:cubicBezTo>
                  <a:cubicBezTo>
                    <a:pt x="1392" y="2081"/>
                    <a:pt x="1571" y="2037"/>
                    <a:pt x="1727" y="1944"/>
                  </a:cubicBezTo>
                  <a:cubicBezTo>
                    <a:pt x="2197" y="1663"/>
                    <a:pt x="2372" y="976"/>
                    <a:pt x="2090" y="503"/>
                  </a:cubicBezTo>
                  <a:cubicBezTo>
                    <a:pt x="1901" y="185"/>
                    <a:pt x="1527" y="1"/>
                    <a:pt x="115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854075" y="2396425"/>
              <a:ext cx="122850" cy="189400"/>
            </a:xfrm>
            <a:custGeom>
              <a:avLst/>
              <a:gdLst/>
              <a:ahLst/>
              <a:cxnLst/>
              <a:rect l="l" t="t" r="r" b="b"/>
              <a:pathLst>
                <a:path w="4914" h="7576" extrusionOk="0">
                  <a:moveTo>
                    <a:pt x="826" y="86"/>
                  </a:moveTo>
                  <a:cubicBezTo>
                    <a:pt x="918" y="86"/>
                    <a:pt x="1009" y="107"/>
                    <a:pt x="1089" y="152"/>
                  </a:cubicBezTo>
                  <a:cubicBezTo>
                    <a:pt x="1342" y="291"/>
                    <a:pt x="1448" y="589"/>
                    <a:pt x="1552" y="876"/>
                  </a:cubicBezTo>
                  <a:cubicBezTo>
                    <a:pt x="1577" y="948"/>
                    <a:pt x="1601" y="1018"/>
                    <a:pt x="1630" y="1087"/>
                  </a:cubicBezTo>
                  <a:cubicBezTo>
                    <a:pt x="1978" y="1952"/>
                    <a:pt x="2871" y="2584"/>
                    <a:pt x="3803" y="2624"/>
                  </a:cubicBezTo>
                  <a:cubicBezTo>
                    <a:pt x="3861" y="2626"/>
                    <a:pt x="3919" y="2627"/>
                    <a:pt x="3975" y="2627"/>
                  </a:cubicBezTo>
                  <a:cubicBezTo>
                    <a:pt x="4135" y="2629"/>
                    <a:pt x="4285" y="2629"/>
                    <a:pt x="4429" y="2671"/>
                  </a:cubicBezTo>
                  <a:cubicBezTo>
                    <a:pt x="4606" y="2722"/>
                    <a:pt x="4801" y="2866"/>
                    <a:pt x="4812" y="3066"/>
                  </a:cubicBezTo>
                  <a:cubicBezTo>
                    <a:pt x="4830" y="3358"/>
                    <a:pt x="4471" y="3539"/>
                    <a:pt x="4256" y="3620"/>
                  </a:cubicBezTo>
                  <a:cubicBezTo>
                    <a:pt x="4116" y="3673"/>
                    <a:pt x="3970" y="3724"/>
                    <a:pt x="3824" y="3776"/>
                  </a:cubicBezTo>
                  <a:cubicBezTo>
                    <a:pt x="3156" y="4011"/>
                    <a:pt x="2465" y="4254"/>
                    <a:pt x="2002" y="4792"/>
                  </a:cubicBezTo>
                  <a:cubicBezTo>
                    <a:pt x="1677" y="5172"/>
                    <a:pt x="1509" y="5651"/>
                    <a:pt x="1345" y="6114"/>
                  </a:cubicBezTo>
                  <a:cubicBezTo>
                    <a:pt x="1217" y="6480"/>
                    <a:pt x="1084" y="6858"/>
                    <a:pt x="874" y="7185"/>
                  </a:cubicBezTo>
                  <a:cubicBezTo>
                    <a:pt x="827" y="7260"/>
                    <a:pt x="663" y="7489"/>
                    <a:pt x="465" y="7489"/>
                  </a:cubicBezTo>
                  <a:cubicBezTo>
                    <a:pt x="445" y="7489"/>
                    <a:pt x="423" y="7487"/>
                    <a:pt x="402" y="7481"/>
                  </a:cubicBezTo>
                  <a:cubicBezTo>
                    <a:pt x="224" y="7438"/>
                    <a:pt x="147" y="7207"/>
                    <a:pt x="189" y="7030"/>
                  </a:cubicBezTo>
                  <a:cubicBezTo>
                    <a:pt x="229" y="6861"/>
                    <a:pt x="343" y="6716"/>
                    <a:pt x="452" y="6575"/>
                  </a:cubicBezTo>
                  <a:lnTo>
                    <a:pt x="497" y="6517"/>
                  </a:lnTo>
                  <a:cubicBezTo>
                    <a:pt x="1095" y="5732"/>
                    <a:pt x="1416" y="4759"/>
                    <a:pt x="1400" y="3772"/>
                  </a:cubicBezTo>
                  <a:cubicBezTo>
                    <a:pt x="1388" y="3093"/>
                    <a:pt x="1214" y="2413"/>
                    <a:pt x="894" y="1803"/>
                  </a:cubicBezTo>
                  <a:cubicBezTo>
                    <a:pt x="831" y="1684"/>
                    <a:pt x="737" y="1559"/>
                    <a:pt x="636" y="1428"/>
                  </a:cubicBezTo>
                  <a:cubicBezTo>
                    <a:pt x="373" y="1085"/>
                    <a:pt x="103" y="730"/>
                    <a:pt x="311" y="368"/>
                  </a:cubicBezTo>
                  <a:cubicBezTo>
                    <a:pt x="413" y="190"/>
                    <a:pt x="621" y="86"/>
                    <a:pt x="826" y="86"/>
                  </a:cubicBezTo>
                  <a:close/>
                  <a:moveTo>
                    <a:pt x="828" y="1"/>
                  </a:moveTo>
                  <a:cubicBezTo>
                    <a:pt x="592" y="1"/>
                    <a:pt x="353" y="120"/>
                    <a:pt x="236" y="325"/>
                  </a:cubicBezTo>
                  <a:cubicBezTo>
                    <a:pt x="0" y="736"/>
                    <a:pt x="301" y="1132"/>
                    <a:pt x="569" y="1481"/>
                  </a:cubicBezTo>
                  <a:cubicBezTo>
                    <a:pt x="666" y="1609"/>
                    <a:pt x="759" y="1731"/>
                    <a:pt x="818" y="1843"/>
                  </a:cubicBezTo>
                  <a:cubicBezTo>
                    <a:pt x="1131" y="2442"/>
                    <a:pt x="1302" y="3109"/>
                    <a:pt x="1313" y="3774"/>
                  </a:cubicBezTo>
                  <a:cubicBezTo>
                    <a:pt x="1331" y="4741"/>
                    <a:pt x="1015" y="5696"/>
                    <a:pt x="428" y="6464"/>
                  </a:cubicBezTo>
                  <a:lnTo>
                    <a:pt x="383" y="6522"/>
                  </a:lnTo>
                  <a:cubicBezTo>
                    <a:pt x="269" y="6669"/>
                    <a:pt x="149" y="6823"/>
                    <a:pt x="106" y="7010"/>
                  </a:cubicBezTo>
                  <a:cubicBezTo>
                    <a:pt x="55" y="7231"/>
                    <a:pt x="152" y="7508"/>
                    <a:pt x="380" y="7564"/>
                  </a:cubicBezTo>
                  <a:cubicBezTo>
                    <a:pt x="410" y="7572"/>
                    <a:pt x="439" y="7576"/>
                    <a:pt x="466" y="7576"/>
                  </a:cubicBezTo>
                  <a:cubicBezTo>
                    <a:pt x="698" y="7576"/>
                    <a:pt x="876" y="7342"/>
                    <a:pt x="948" y="7231"/>
                  </a:cubicBezTo>
                  <a:cubicBezTo>
                    <a:pt x="1163" y="6897"/>
                    <a:pt x="1297" y="6514"/>
                    <a:pt x="1427" y="6142"/>
                  </a:cubicBezTo>
                  <a:cubicBezTo>
                    <a:pt x="1587" y="5686"/>
                    <a:pt x="1752" y="5215"/>
                    <a:pt x="2067" y="4849"/>
                  </a:cubicBezTo>
                  <a:cubicBezTo>
                    <a:pt x="2514" y="4328"/>
                    <a:pt x="3195" y="4088"/>
                    <a:pt x="3853" y="3857"/>
                  </a:cubicBezTo>
                  <a:cubicBezTo>
                    <a:pt x="3999" y="3806"/>
                    <a:pt x="4144" y="3755"/>
                    <a:pt x="4287" y="3700"/>
                  </a:cubicBezTo>
                  <a:cubicBezTo>
                    <a:pt x="4697" y="3545"/>
                    <a:pt x="4913" y="3318"/>
                    <a:pt x="4899" y="3061"/>
                  </a:cubicBezTo>
                  <a:cubicBezTo>
                    <a:pt x="4884" y="2818"/>
                    <a:pt x="4665" y="2648"/>
                    <a:pt x="4453" y="2587"/>
                  </a:cubicBezTo>
                  <a:cubicBezTo>
                    <a:pt x="4298" y="2544"/>
                    <a:pt x="4135" y="2543"/>
                    <a:pt x="3976" y="2541"/>
                  </a:cubicBezTo>
                  <a:cubicBezTo>
                    <a:pt x="3920" y="2541"/>
                    <a:pt x="3864" y="2541"/>
                    <a:pt x="3808" y="2538"/>
                  </a:cubicBezTo>
                  <a:cubicBezTo>
                    <a:pt x="2908" y="2499"/>
                    <a:pt x="2045" y="1889"/>
                    <a:pt x="1709" y="1053"/>
                  </a:cubicBezTo>
                  <a:cubicBezTo>
                    <a:pt x="1683" y="988"/>
                    <a:pt x="1658" y="917"/>
                    <a:pt x="1632" y="847"/>
                  </a:cubicBezTo>
                  <a:cubicBezTo>
                    <a:pt x="1525" y="544"/>
                    <a:pt x="1412" y="232"/>
                    <a:pt x="1131" y="77"/>
                  </a:cubicBezTo>
                  <a:cubicBezTo>
                    <a:pt x="1038" y="25"/>
                    <a:pt x="933" y="1"/>
                    <a:pt x="82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1263250" y="2290175"/>
              <a:ext cx="475950" cy="274025"/>
            </a:xfrm>
            <a:custGeom>
              <a:avLst/>
              <a:gdLst/>
              <a:ahLst/>
              <a:cxnLst/>
              <a:rect l="l" t="t" r="r" b="b"/>
              <a:pathLst>
                <a:path w="19038" h="10961" extrusionOk="0">
                  <a:moveTo>
                    <a:pt x="8151" y="86"/>
                  </a:moveTo>
                  <a:cubicBezTo>
                    <a:pt x="8463" y="86"/>
                    <a:pt x="8776" y="110"/>
                    <a:pt x="9083" y="176"/>
                  </a:cubicBezTo>
                  <a:cubicBezTo>
                    <a:pt x="9515" y="267"/>
                    <a:pt x="9909" y="447"/>
                    <a:pt x="10220" y="695"/>
                  </a:cubicBezTo>
                  <a:cubicBezTo>
                    <a:pt x="10323" y="776"/>
                    <a:pt x="10415" y="872"/>
                    <a:pt x="10507" y="965"/>
                  </a:cubicBezTo>
                  <a:cubicBezTo>
                    <a:pt x="10635" y="1098"/>
                    <a:pt x="10769" y="1236"/>
                    <a:pt x="10933" y="1337"/>
                  </a:cubicBezTo>
                  <a:cubicBezTo>
                    <a:pt x="11000" y="1379"/>
                    <a:pt x="11069" y="1420"/>
                    <a:pt x="11134" y="1460"/>
                  </a:cubicBezTo>
                  <a:cubicBezTo>
                    <a:pt x="11721" y="1814"/>
                    <a:pt x="12227" y="2118"/>
                    <a:pt x="12359" y="2877"/>
                  </a:cubicBezTo>
                  <a:cubicBezTo>
                    <a:pt x="12407" y="3153"/>
                    <a:pt x="12393" y="3439"/>
                    <a:pt x="12379" y="3718"/>
                  </a:cubicBezTo>
                  <a:cubicBezTo>
                    <a:pt x="12367" y="3944"/>
                    <a:pt x="12356" y="4176"/>
                    <a:pt x="12377" y="4405"/>
                  </a:cubicBezTo>
                  <a:cubicBezTo>
                    <a:pt x="12499" y="5736"/>
                    <a:pt x="13681" y="6692"/>
                    <a:pt x="14744" y="7142"/>
                  </a:cubicBezTo>
                  <a:cubicBezTo>
                    <a:pt x="15440" y="7438"/>
                    <a:pt x="16190" y="7608"/>
                    <a:pt x="16914" y="7773"/>
                  </a:cubicBezTo>
                  <a:cubicBezTo>
                    <a:pt x="17392" y="7883"/>
                    <a:pt x="17889" y="7995"/>
                    <a:pt x="18366" y="8144"/>
                  </a:cubicBezTo>
                  <a:cubicBezTo>
                    <a:pt x="18653" y="8234"/>
                    <a:pt x="18944" y="8416"/>
                    <a:pt x="18898" y="8665"/>
                  </a:cubicBezTo>
                  <a:cubicBezTo>
                    <a:pt x="18866" y="8839"/>
                    <a:pt x="18675" y="8942"/>
                    <a:pt x="18520" y="8998"/>
                  </a:cubicBezTo>
                  <a:cubicBezTo>
                    <a:pt x="18231" y="9101"/>
                    <a:pt x="17938" y="9141"/>
                    <a:pt x="17641" y="9141"/>
                  </a:cubicBezTo>
                  <a:cubicBezTo>
                    <a:pt x="17140" y="9141"/>
                    <a:pt x="16625" y="9027"/>
                    <a:pt x="16092" y="8908"/>
                  </a:cubicBezTo>
                  <a:cubicBezTo>
                    <a:pt x="15562" y="8790"/>
                    <a:pt x="15015" y="8668"/>
                    <a:pt x="14477" y="8668"/>
                  </a:cubicBezTo>
                  <a:cubicBezTo>
                    <a:pt x="14450" y="8668"/>
                    <a:pt x="14424" y="8669"/>
                    <a:pt x="14398" y="8669"/>
                  </a:cubicBezTo>
                  <a:cubicBezTo>
                    <a:pt x="13288" y="8693"/>
                    <a:pt x="12295" y="9249"/>
                    <a:pt x="11335" y="9785"/>
                  </a:cubicBezTo>
                  <a:cubicBezTo>
                    <a:pt x="10697" y="10141"/>
                    <a:pt x="10039" y="10509"/>
                    <a:pt x="9346" y="10725"/>
                  </a:cubicBezTo>
                  <a:cubicBezTo>
                    <a:pt x="9024" y="10826"/>
                    <a:pt x="8729" y="10876"/>
                    <a:pt x="8462" y="10876"/>
                  </a:cubicBezTo>
                  <a:cubicBezTo>
                    <a:pt x="8183" y="10876"/>
                    <a:pt x="7935" y="10821"/>
                    <a:pt x="7719" y="10713"/>
                  </a:cubicBezTo>
                  <a:cubicBezTo>
                    <a:pt x="7349" y="10525"/>
                    <a:pt x="7043" y="10149"/>
                    <a:pt x="6856" y="9654"/>
                  </a:cubicBezTo>
                  <a:cubicBezTo>
                    <a:pt x="6715" y="9281"/>
                    <a:pt x="6647" y="8876"/>
                    <a:pt x="6583" y="8485"/>
                  </a:cubicBezTo>
                  <a:cubicBezTo>
                    <a:pt x="6571" y="8413"/>
                    <a:pt x="6559" y="8341"/>
                    <a:pt x="6547" y="8269"/>
                  </a:cubicBezTo>
                  <a:cubicBezTo>
                    <a:pt x="6348" y="7124"/>
                    <a:pt x="6063" y="6261"/>
                    <a:pt x="5650" y="5553"/>
                  </a:cubicBezTo>
                  <a:cubicBezTo>
                    <a:pt x="5115" y="4642"/>
                    <a:pt x="4350" y="3992"/>
                    <a:pt x="3494" y="3723"/>
                  </a:cubicBezTo>
                  <a:cubicBezTo>
                    <a:pt x="3155" y="3617"/>
                    <a:pt x="2798" y="3569"/>
                    <a:pt x="2454" y="3521"/>
                  </a:cubicBezTo>
                  <a:cubicBezTo>
                    <a:pt x="2100" y="3475"/>
                    <a:pt x="1735" y="3425"/>
                    <a:pt x="1394" y="3313"/>
                  </a:cubicBezTo>
                  <a:cubicBezTo>
                    <a:pt x="732" y="3097"/>
                    <a:pt x="93" y="2498"/>
                    <a:pt x="209" y="1814"/>
                  </a:cubicBezTo>
                  <a:cubicBezTo>
                    <a:pt x="274" y="1433"/>
                    <a:pt x="574" y="1087"/>
                    <a:pt x="1011" y="890"/>
                  </a:cubicBezTo>
                  <a:cubicBezTo>
                    <a:pt x="1408" y="711"/>
                    <a:pt x="1850" y="666"/>
                    <a:pt x="2277" y="624"/>
                  </a:cubicBezTo>
                  <a:lnTo>
                    <a:pt x="6926" y="168"/>
                  </a:lnTo>
                  <a:cubicBezTo>
                    <a:pt x="7330" y="128"/>
                    <a:pt x="7741" y="86"/>
                    <a:pt x="8151" y="86"/>
                  </a:cubicBezTo>
                  <a:close/>
                  <a:moveTo>
                    <a:pt x="8153" y="1"/>
                  </a:moveTo>
                  <a:cubicBezTo>
                    <a:pt x="7738" y="1"/>
                    <a:pt x="7323" y="42"/>
                    <a:pt x="6917" y="81"/>
                  </a:cubicBezTo>
                  <a:lnTo>
                    <a:pt x="2269" y="539"/>
                  </a:lnTo>
                  <a:cubicBezTo>
                    <a:pt x="1834" y="583"/>
                    <a:pt x="1384" y="626"/>
                    <a:pt x="974" y="812"/>
                  </a:cubicBezTo>
                  <a:cubicBezTo>
                    <a:pt x="511" y="1021"/>
                    <a:pt x="193" y="1390"/>
                    <a:pt x="124" y="1800"/>
                  </a:cubicBezTo>
                  <a:cubicBezTo>
                    <a:pt x="0" y="2531"/>
                    <a:pt x="671" y="3167"/>
                    <a:pt x="1366" y="3395"/>
                  </a:cubicBezTo>
                  <a:cubicBezTo>
                    <a:pt x="1715" y="3508"/>
                    <a:pt x="2084" y="3558"/>
                    <a:pt x="2441" y="3606"/>
                  </a:cubicBezTo>
                  <a:cubicBezTo>
                    <a:pt x="2783" y="3652"/>
                    <a:pt x="3136" y="3700"/>
                    <a:pt x="3469" y="3805"/>
                  </a:cubicBezTo>
                  <a:cubicBezTo>
                    <a:pt x="4303" y="4067"/>
                    <a:pt x="5051" y="4704"/>
                    <a:pt x="5575" y="5596"/>
                  </a:cubicBezTo>
                  <a:cubicBezTo>
                    <a:pt x="5983" y="6295"/>
                    <a:pt x="6265" y="7148"/>
                    <a:pt x="6462" y="8283"/>
                  </a:cubicBezTo>
                  <a:cubicBezTo>
                    <a:pt x="6475" y="8356"/>
                    <a:pt x="6486" y="8428"/>
                    <a:pt x="6499" y="8500"/>
                  </a:cubicBezTo>
                  <a:cubicBezTo>
                    <a:pt x="6563" y="8895"/>
                    <a:pt x="6631" y="9302"/>
                    <a:pt x="6776" y="9685"/>
                  </a:cubicBezTo>
                  <a:cubicBezTo>
                    <a:pt x="6969" y="10200"/>
                    <a:pt x="7291" y="10593"/>
                    <a:pt x="7680" y="10790"/>
                  </a:cubicBezTo>
                  <a:cubicBezTo>
                    <a:pt x="7908" y="10903"/>
                    <a:pt x="8169" y="10961"/>
                    <a:pt x="8460" y="10961"/>
                  </a:cubicBezTo>
                  <a:cubicBezTo>
                    <a:pt x="8737" y="10961"/>
                    <a:pt x="9041" y="10910"/>
                    <a:pt x="9371" y="10807"/>
                  </a:cubicBezTo>
                  <a:cubicBezTo>
                    <a:pt x="10073" y="10588"/>
                    <a:pt x="10734" y="10218"/>
                    <a:pt x="11375" y="9859"/>
                  </a:cubicBezTo>
                  <a:cubicBezTo>
                    <a:pt x="12371" y="9303"/>
                    <a:pt x="13311" y="8778"/>
                    <a:pt x="14398" y="8754"/>
                  </a:cubicBezTo>
                  <a:cubicBezTo>
                    <a:pt x="14424" y="8754"/>
                    <a:pt x="14450" y="8753"/>
                    <a:pt x="14477" y="8753"/>
                  </a:cubicBezTo>
                  <a:cubicBezTo>
                    <a:pt x="15009" y="8753"/>
                    <a:pt x="15548" y="8874"/>
                    <a:pt x="16073" y="8991"/>
                  </a:cubicBezTo>
                  <a:cubicBezTo>
                    <a:pt x="16592" y="9106"/>
                    <a:pt x="17122" y="9224"/>
                    <a:pt x="17643" y="9224"/>
                  </a:cubicBezTo>
                  <a:cubicBezTo>
                    <a:pt x="17949" y="9224"/>
                    <a:pt x="18252" y="9184"/>
                    <a:pt x="18549" y="9078"/>
                  </a:cubicBezTo>
                  <a:cubicBezTo>
                    <a:pt x="18800" y="8986"/>
                    <a:pt x="18951" y="8849"/>
                    <a:pt x="18981" y="8681"/>
                  </a:cubicBezTo>
                  <a:cubicBezTo>
                    <a:pt x="19037" y="8376"/>
                    <a:pt x="18714" y="8162"/>
                    <a:pt x="18390" y="8061"/>
                  </a:cubicBezTo>
                  <a:cubicBezTo>
                    <a:pt x="17911" y="7912"/>
                    <a:pt x="17413" y="7798"/>
                    <a:pt x="16931" y="7688"/>
                  </a:cubicBezTo>
                  <a:cubicBezTo>
                    <a:pt x="16211" y="7524"/>
                    <a:pt x="15466" y="7355"/>
                    <a:pt x="14777" y="7063"/>
                  </a:cubicBezTo>
                  <a:cubicBezTo>
                    <a:pt x="13737" y="6621"/>
                    <a:pt x="12580" y="5689"/>
                    <a:pt x="12462" y="4397"/>
                  </a:cubicBezTo>
                  <a:cubicBezTo>
                    <a:pt x="12441" y="4174"/>
                    <a:pt x="12452" y="3944"/>
                    <a:pt x="12464" y="3721"/>
                  </a:cubicBezTo>
                  <a:cubicBezTo>
                    <a:pt x="12478" y="3439"/>
                    <a:pt x="12492" y="3148"/>
                    <a:pt x="12443" y="2863"/>
                  </a:cubicBezTo>
                  <a:cubicBezTo>
                    <a:pt x="12303" y="2065"/>
                    <a:pt x="11757" y="1736"/>
                    <a:pt x="11179" y="1387"/>
                  </a:cubicBezTo>
                  <a:cubicBezTo>
                    <a:pt x="11112" y="1346"/>
                    <a:pt x="11045" y="1305"/>
                    <a:pt x="10977" y="1263"/>
                  </a:cubicBezTo>
                  <a:cubicBezTo>
                    <a:pt x="10822" y="1169"/>
                    <a:pt x="10699" y="1041"/>
                    <a:pt x="10568" y="906"/>
                  </a:cubicBezTo>
                  <a:cubicBezTo>
                    <a:pt x="10475" y="810"/>
                    <a:pt x="10379" y="712"/>
                    <a:pt x="10273" y="626"/>
                  </a:cubicBezTo>
                  <a:cubicBezTo>
                    <a:pt x="9951" y="371"/>
                    <a:pt x="9546" y="186"/>
                    <a:pt x="9101" y="91"/>
                  </a:cubicBezTo>
                  <a:cubicBezTo>
                    <a:pt x="8787" y="24"/>
                    <a:pt x="8470" y="1"/>
                    <a:pt x="81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1902700" y="2332075"/>
              <a:ext cx="37175" cy="47750"/>
            </a:xfrm>
            <a:custGeom>
              <a:avLst/>
              <a:gdLst/>
              <a:ahLst/>
              <a:cxnLst/>
              <a:rect l="l" t="t" r="r" b="b"/>
              <a:pathLst>
                <a:path w="1487" h="1910" extrusionOk="0">
                  <a:moveTo>
                    <a:pt x="588" y="87"/>
                  </a:moveTo>
                  <a:cubicBezTo>
                    <a:pt x="665" y="87"/>
                    <a:pt x="742" y="108"/>
                    <a:pt x="822" y="151"/>
                  </a:cubicBezTo>
                  <a:cubicBezTo>
                    <a:pt x="1149" y="330"/>
                    <a:pt x="1400" y="835"/>
                    <a:pt x="1389" y="1134"/>
                  </a:cubicBezTo>
                  <a:cubicBezTo>
                    <a:pt x="1381" y="1381"/>
                    <a:pt x="1259" y="1610"/>
                    <a:pt x="1072" y="1731"/>
                  </a:cubicBezTo>
                  <a:cubicBezTo>
                    <a:pt x="976" y="1793"/>
                    <a:pt x="864" y="1824"/>
                    <a:pt x="755" y="1824"/>
                  </a:cubicBezTo>
                  <a:cubicBezTo>
                    <a:pt x="634" y="1824"/>
                    <a:pt x="517" y="1787"/>
                    <a:pt x="426" y="1714"/>
                  </a:cubicBezTo>
                  <a:cubicBezTo>
                    <a:pt x="234" y="1558"/>
                    <a:pt x="89" y="1116"/>
                    <a:pt x="101" y="727"/>
                  </a:cubicBezTo>
                  <a:cubicBezTo>
                    <a:pt x="111" y="465"/>
                    <a:pt x="191" y="268"/>
                    <a:pt x="329" y="173"/>
                  </a:cubicBezTo>
                  <a:cubicBezTo>
                    <a:pt x="412" y="116"/>
                    <a:pt x="498" y="87"/>
                    <a:pt x="588" y="87"/>
                  </a:cubicBezTo>
                  <a:close/>
                  <a:moveTo>
                    <a:pt x="588" y="0"/>
                  </a:moveTo>
                  <a:cubicBezTo>
                    <a:pt x="482" y="0"/>
                    <a:pt x="378" y="35"/>
                    <a:pt x="279" y="103"/>
                  </a:cubicBezTo>
                  <a:cubicBezTo>
                    <a:pt x="119" y="213"/>
                    <a:pt x="26" y="434"/>
                    <a:pt x="16" y="724"/>
                  </a:cubicBezTo>
                  <a:cubicBezTo>
                    <a:pt x="0" y="1144"/>
                    <a:pt x="157" y="1608"/>
                    <a:pt x="372" y="1781"/>
                  </a:cubicBezTo>
                  <a:cubicBezTo>
                    <a:pt x="478" y="1866"/>
                    <a:pt x="614" y="1909"/>
                    <a:pt x="753" y="1909"/>
                  </a:cubicBezTo>
                  <a:cubicBezTo>
                    <a:pt x="880" y="1909"/>
                    <a:pt x="1008" y="1874"/>
                    <a:pt x="1118" y="1802"/>
                  </a:cubicBezTo>
                  <a:cubicBezTo>
                    <a:pt x="1328" y="1666"/>
                    <a:pt x="1466" y="1411"/>
                    <a:pt x="1475" y="1137"/>
                  </a:cubicBezTo>
                  <a:cubicBezTo>
                    <a:pt x="1486" y="807"/>
                    <a:pt x="1221" y="271"/>
                    <a:pt x="862" y="76"/>
                  </a:cubicBezTo>
                  <a:cubicBezTo>
                    <a:pt x="770" y="25"/>
                    <a:pt x="678" y="0"/>
                    <a:pt x="58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1980000" y="2543575"/>
              <a:ext cx="27300" cy="90125"/>
            </a:xfrm>
            <a:custGeom>
              <a:avLst/>
              <a:gdLst/>
              <a:ahLst/>
              <a:cxnLst/>
              <a:rect l="l" t="t" r="r" b="b"/>
              <a:pathLst>
                <a:path w="1092" h="3605" extrusionOk="0">
                  <a:moveTo>
                    <a:pt x="372" y="87"/>
                  </a:moveTo>
                  <a:cubicBezTo>
                    <a:pt x="420" y="87"/>
                    <a:pt x="475" y="131"/>
                    <a:pt x="515" y="173"/>
                  </a:cubicBezTo>
                  <a:cubicBezTo>
                    <a:pt x="590" y="250"/>
                    <a:pt x="624" y="364"/>
                    <a:pt x="654" y="465"/>
                  </a:cubicBezTo>
                  <a:cubicBezTo>
                    <a:pt x="798" y="939"/>
                    <a:pt x="945" y="1429"/>
                    <a:pt x="979" y="1930"/>
                  </a:cubicBezTo>
                  <a:cubicBezTo>
                    <a:pt x="1005" y="2321"/>
                    <a:pt x="966" y="2883"/>
                    <a:pt x="638" y="3347"/>
                  </a:cubicBezTo>
                  <a:cubicBezTo>
                    <a:pt x="574" y="3438"/>
                    <a:pt x="478" y="3518"/>
                    <a:pt x="391" y="3518"/>
                  </a:cubicBezTo>
                  <a:cubicBezTo>
                    <a:pt x="369" y="3518"/>
                    <a:pt x="347" y="3513"/>
                    <a:pt x="327" y="3501"/>
                  </a:cubicBezTo>
                  <a:cubicBezTo>
                    <a:pt x="258" y="3461"/>
                    <a:pt x="239" y="3365"/>
                    <a:pt x="228" y="3267"/>
                  </a:cubicBezTo>
                  <a:cubicBezTo>
                    <a:pt x="158" y="2607"/>
                    <a:pt x="87" y="1843"/>
                    <a:pt x="135" y="1115"/>
                  </a:cubicBezTo>
                  <a:cubicBezTo>
                    <a:pt x="137" y="1092"/>
                    <a:pt x="138" y="1062"/>
                    <a:pt x="140" y="1027"/>
                  </a:cubicBezTo>
                  <a:cubicBezTo>
                    <a:pt x="150" y="810"/>
                    <a:pt x="178" y="156"/>
                    <a:pt x="348" y="90"/>
                  </a:cubicBezTo>
                  <a:cubicBezTo>
                    <a:pt x="356" y="88"/>
                    <a:pt x="364" y="87"/>
                    <a:pt x="372" y="87"/>
                  </a:cubicBezTo>
                  <a:close/>
                  <a:moveTo>
                    <a:pt x="371" y="0"/>
                  </a:moveTo>
                  <a:cubicBezTo>
                    <a:pt x="353" y="0"/>
                    <a:pt x="335" y="3"/>
                    <a:pt x="318" y="10"/>
                  </a:cubicBezTo>
                  <a:cubicBezTo>
                    <a:pt x="122" y="85"/>
                    <a:pt x="76" y="540"/>
                    <a:pt x="53" y="1022"/>
                  </a:cubicBezTo>
                  <a:cubicBezTo>
                    <a:pt x="52" y="1059"/>
                    <a:pt x="50" y="1087"/>
                    <a:pt x="49" y="1108"/>
                  </a:cubicBezTo>
                  <a:cubicBezTo>
                    <a:pt x="1" y="1845"/>
                    <a:pt x="73" y="2614"/>
                    <a:pt x="143" y="3275"/>
                  </a:cubicBezTo>
                  <a:cubicBezTo>
                    <a:pt x="156" y="3397"/>
                    <a:pt x="182" y="3515"/>
                    <a:pt x="282" y="3574"/>
                  </a:cubicBezTo>
                  <a:cubicBezTo>
                    <a:pt x="318" y="3595"/>
                    <a:pt x="355" y="3605"/>
                    <a:pt x="391" y="3605"/>
                  </a:cubicBezTo>
                  <a:cubicBezTo>
                    <a:pt x="508" y="3605"/>
                    <a:pt x="627" y="3512"/>
                    <a:pt x="708" y="3397"/>
                  </a:cubicBezTo>
                  <a:cubicBezTo>
                    <a:pt x="1051" y="2911"/>
                    <a:pt x="1091" y="2329"/>
                    <a:pt x="1064" y="1925"/>
                  </a:cubicBezTo>
                  <a:cubicBezTo>
                    <a:pt x="1030" y="1413"/>
                    <a:pt x="881" y="918"/>
                    <a:pt x="736" y="439"/>
                  </a:cubicBezTo>
                  <a:cubicBezTo>
                    <a:pt x="704" y="330"/>
                    <a:pt x="665" y="205"/>
                    <a:pt x="577" y="114"/>
                  </a:cubicBezTo>
                  <a:cubicBezTo>
                    <a:pt x="504" y="38"/>
                    <a:pt x="435" y="0"/>
                    <a:pt x="37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2169650" y="2312100"/>
              <a:ext cx="173475" cy="318725"/>
            </a:xfrm>
            <a:custGeom>
              <a:avLst/>
              <a:gdLst/>
              <a:ahLst/>
              <a:cxnLst/>
              <a:rect l="l" t="t" r="r" b="b"/>
              <a:pathLst>
                <a:path w="6939" h="12749" extrusionOk="0">
                  <a:moveTo>
                    <a:pt x="4558" y="86"/>
                  </a:moveTo>
                  <a:cubicBezTo>
                    <a:pt x="4865" y="86"/>
                    <a:pt x="5172" y="111"/>
                    <a:pt x="5475" y="162"/>
                  </a:cubicBezTo>
                  <a:cubicBezTo>
                    <a:pt x="5731" y="207"/>
                    <a:pt x="6018" y="279"/>
                    <a:pt x="6196" y="486"/>
                  </a:cubicBezTo>
                  <a:cubicBezTo>
                    <a:pt x="6364" y="681"/>
                    <a:pt x="6399" y="951"/>
                    <a:pt x="6425" y="1259"/>
                  </a:cubicBezTo>
                  <a:cubicBezTo>
                    <a:pt x="6634" y="3757"/>
                    <a:pt x="6852" y="6342"/>
                    <a:pt x="6633" y="8884"/>
                  </a:cubicBezTo>
                  <a:cubicBezTo>
                    <a:pt x="6598" y="9294"/>
                    <a:pt x="6534" y="9756"/>
                    <a:pt x="6229" y="10044"/>
                  </a:cubicBezTo>
                  <a:cubicBezTo>
                    <a:pt x="6096" y="10169"/>
                    <a:pt x="5923" y="10252"/>
                    <a:pt x="5757" y="10332"/>
                  </a:cubicBezTo>
                  <a:cubicBezTo>
                    <a:pt x="5579" y="10419"/>
                    <a:pt x="5395" y="10508"/>
                    <a:pt x="5251" y="10649"/>
                  </a:cubicBezTo>
                  <a:cubicBezTo>
                    <a:pt x="5011" y="10886"/>
                    <a:pt x="4924" y="11219"/>
                    <a:pt x="4841" y="11541"/>
                  </a:cubicBezTo>
                  <a:cubicBezTo>
                    <a:pt x="4763" y="11839"/>
                    <a:pt x="4684" y="12148"/>
                    <a:pt x="4481" y="12369"/>
                  </a:cubicBezTo>
                  <a:cubicBezTo>
                    <a:pt x="4292" y="12574"/>
                    <a:pt x="4030" y="12663"/>
                    <a:pt x="3764" y="12663"/>
                  </a:cubicBezTo>
                  <a:cubicBezTo>
                    <a:pt x="3482" y="12663"/>
                    <a:pt x="3195" y="12563"/>
                    <a:pt x="2985" y="12393"/>
                  </a:cubicBezTo>
                  <a:cubicBezTo>
                    <a:pt x="2598" y="12081"/>
                    <a:pt x="2362" y="11538"/>
                    <a:pt x="2343" y="10902"/>
                  </a:cubicBezTo>
                  <a:cubicBezTo>
                    <a:pt x="2328" y="10430"/>
                    <a:pt x="2421" y="9954"/>
                    <a:pt x="2511" y="9493"/>
                  </a:cubicBezTo>
                  <a:cubicBezTo>
                    <a:pt x="2529" y="9402"/>
                    <a:pt x="2546" y="9309"/>
                    <a:pt x="2564" y="9216"/>
                  </a:cubicBezTo>
                  <a:cubicBezTo>
                    <a:pt x="2761" y="8161"/>
                    <a:pt x="2799" y="7314"/>
                    <a:pt x="2687" y="6550"/>
                  </a:cubicBezTo>
                  <a:cubicBezTo>
                    <a:pt x="2545" y="5586"/>
                    <a:pt x="2135" y="4740"/>
                    <a:pt x="1534" y="4167"/>
                  </a:cubicBezTo>
                  <a:cubicBezTo>
                    <a:pt x="1413" y="4050"/>
                    <a:pt x="1276" y="3936"/>
                    <a:pt x="1145" y="3829"/>
                  </a:cubicBezTo>
                  <a:cubicBezTo>
                    <a:pt x="790" y="3534"/>
                    <a:pt x="421" y="3232"/>
                    <a:pt x="288" y="2799"/>
                  </a:cubicBezTo>
                  <a:cubicBezTo>
                    <a:pt x="95" y="2167"/>
                    <a:pt x="497" y="1510"/>
                    <a:pt x="955" y="1169"/>
                  </a:cubicBezTo>
                  <a:cubicBezTo>
                    <a:pt x="1304" y="908"/>
                    <a:pt x="1720" y="753"/>
                    <a:pt x="2136" y="636"/>
                  </a:cubicBezTo>
                  <a:lnTo>
                    <a:pt x="2136" y="638"/>
                  </a:lnTo>
                  <a:cubicBezTo>
                    <a:pt x="2141" y="636"/>
                    <a:pt x="2146" y="633"/>
                    <a:pt x="2149" y="631"/>
                  </a:cubicBezTo>
                  <a:cubicBezTo>
                    <a:pt x="2345" y="577"/>
                    <a:pt x="2540" y="530"/>
                    <a:pt x="2726" y="487"/>
                  </a:cubicBezTo>
                  <a:lnTo>
                    <a:pt x="2706" y="402"/>
                  </a:lnTo>
                  <a:lnTo>
                    <a:pt x="2686" y="407"/>
                  </a:lnTo>
                  <a:cubicBezTo>
                    <a:pt x="3285" y="194"/>
                    <a:pt x="3922" y="86"/>
                    <a:pt x="4558" y="86"/>
                  </a:cubicBezTo>
                  <a:close/>
                  <a:moveTo>
                    <a:pt x="4558" y="0"/>
                  </a:moveTo>
                  <a:cubicBezTo>
                    <a:pt x="3717" y="0"/>
                    <a:pt x="2876" y="188"/>
                    <a:pt x="2119" y="551"/>
                  </a:cubicBezTo>
                  <a:cubicBezTo>
                    <a:pt x="1694" y="670"/>
                    <a:pt x="1265" y="830"/>
                    <a:pt x="903" y="1100"/>
                  </a:cubicBezTo>
                  <a:cubicBezTo>
                    <a:pt x="423" y="1459"/>
                    <a:pt x="0" y="2152"/>
                    <a:pt x="207" y="2825"/>
                  </a:cubicBezTo>
                  <a:cubicBezTo>
                    <a:pt x="346" y="3281"/>
                    <a:pt x="724" y="3594"/>
                    <a:pt x="1091" y="3896"/>
                  </a:cubicBezTo>
                  <a:cubicBezTo>
                    <a:pt x="1220" y="4002"/>
                    <a:pt x="1355" y="4114"/>
                    <a:pt x="1475" y="4229"/>
                  </a:cubicBezTo>
                  <a:cubicBezTo>
                    <a:pt x="2063" y="4790"/>
                    <a:pt x="2461" y="5618"/>
                    <a:pt x="2602" y="6563"/>
                  </a:cubicBezTo>
                  <a:cubicBezTo>
                    <a:pt x="2713" y="7317"/>
                    <a:pt x="2674" y="8154"/>
                    <a:pt x="2479" y="9202"/>
                  </a:cubicBezTo>
                  <a:cubicBezTo>
                    <a:pt x="2461" y="9293"/>
                    <a:pt x="2444" y="9386"/>
                    <a:pt x="2426" y="9477"/>
                  </a:cubicBezTo>
                  <a:cubicBezTo>
                    <a:pt x="2335" y="9941"/>
                    <a:pt x="2242" y="10423"/>
                    <a:pt x="2256" y="10905"/>
                  </a:cubicBezTo>
                  <a:cubicBezTo>
                    <a:pt x="2277" y="11565"/>
                    <a:pt x="2524" y="12132"/>
                    <a:pt x="2931" y="12460"/>
                  </a:cubicBezTo>
                  <a:cubicBezTo>
                    <a:pt x="3155" y="12641"/>
                    <a:pt x="3462" y="12748"/>
                    <a:pt x="3765" y="12748"/>
                  </a:cubicBezTo>
                  <a:cubicBezTo>
                    <a:pt x="4053" y="12748"/>
                    <a:pt x="4338" y="12651"/>
                    <a:pt x="4543" y="12427"/>
                  </a:cubicBezTo>
                  <a:cubicBezTo>
                    <a:pt x="4761" y="12191"/>
                    <a:pt x="4844" y="11871"/>
                    <a:pt x="4924" y="11563"/>
                  </a:cubicBezTo>
                  <a:cubicBezTo>
                    <a:pt x="5008" y="11238"/>
                    <a:pt x="5088" y="10931"/>
                    <a:pt x="5310" y="10712"/>
                  </a:cubicBezTo>
                  <a:cubicBezTo>
                    <a:pt x="5445" y="10579"/>
                    <a:pt x="5614" y="10497"/>
                    <a:pt x="5794" y="10411"/>
                  </a:cubicBezTo>
                  <a:cubicBezTo>
                    <a:pt x="5967" y="10327"/>
                    <a:pt x="6146" y="10241"/>
                    <a:pt x="6289" y="10106"/>
                  </a:cubicBezTo>
                  <a:cubicBezTo>
                    <a:pt x="6615" y="9799"/>
                    <a:pt x="6681" y="9318"/>
                    <a:pt x="6718" y="8892"/>
                  </a:cubicBezTo>
                  <a:cubicBezTo>
                    <a:pt x="6939" y="6343"/>
                    <a:pt x="6721" y="3755"/>
                    <a:pt x="6511" y="1253"/>
                  </a:cubicBezTo>
                  <a:cubicBezTo>
                    <a:pt x="6484" y="929"/>
                    <a:pt x="6446" y="646"/>
                    <a:pt x="6260" y="429"/>
                  </a:cubicBezTo>
                  <a:cubicBezTo>
                    <a:pt x="6066" y="204"/>
                    <a:pt x="5762" y="125"/>
                    <a:pt x="5490" y="79"/>
                  </a:cubicBezTo>
                  <a:cubicBezTo>
                    <a:pt x="5182" y="26"/>
                    <a:pt x="4870" y="0"/>
                    <a:pt x="4558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2182925" y="2608550"/>
              <a:ext cx="137975" cy="99900"/>
            </a:xfrm>
            <a:custGeom>
              <a:avLst/>
              <a:gdLst/>
              <a:ahLst/>
              <a:cxnLst/>
              <a:rect l="l" t="t" r="r" b="b"/>
              <a:pathLst>
                <a:path w="5519" h="3996" extrusionOk="0">
                  <a:moveTo>
                    <a:pt x="5146" y="87"/>
                  </a:moveTo>
                  <a:cubicBezTo>
                    <a:pt x="5192" y="87"/>
                    <a:pt x="5236" y="97"/>
                    <a:pt x="5276" y="120"/>
                  </a:cubicBezTo>
                  <a:cubicBezTo>
                    <a:pt x="5389" y="186"/>
                    <a:pt x="5428" y="335"/>
                    <a:pt x="5417" y="452"/>
                  </a:cubicBezTo>
                  <a:cubicBezTo>
                    <a:pt x="5404" y="591"/>
                    <a:pt x="5336" y="722"/>
                    <a:pt x="5276" y="838"/>
                  </a:cubicBezTo>
                  <a:cubicBezTo>
                    <a:pt x="4939" y="1485"/>
                    <a:pt x="4657" y="1967"/>
                    <a:pt x="4363" y="2399"/>
                  </a:cubicBezTo>
                  <a:cubicBezTo>
                    <a:pt x="3793" y="3236"/>
                    <a:pt x="3237" y="3701"/>
                    <a:pt x="2613" y="3858"/>
                  </a:cubicBezTo>
                  <a:cubicBezTo>
                    <a:pt x="2472" y="3893"/>
                    <a:pt x="2327" y="3910"/>
                    <a:pt x="2183" y="3910"/>
                  </a:cubicBezTo>
                  <a:cubicBezTo>
                    <a:pt x="1395" y="3910"/>
                    <a:pt x="604" y="3405"/>
                    <a:pt x="292" y="2646"/>
                  </a:cubicBezTo>
                  <a:cubicBezTo>
                    <a:pt x="124" y="2234"/>
                    <a:pt x="87" y="1092"/>
                    <a:pt x="475" y="548"/>
                  </a:cubicBezTo>
                  <a:cubicBezTo>
                    <a:pt x="609" y="359"/>
                    <a:pt x="784" y="263"/>
                    <a:pt x="992" y="263"/>
                  </a:cubicBezTo>
                  <a:cubicBezTo>
                    <a:pt x="1005" y="263"/>
                    <a:pt x="1018" y="263"/>
                    <a:pt x="1030" y="264"/>
                  </a:cubicBezTo>
                  <a:cubicBezTo>
                    <a:pt x="1234" y="276"/>
                    <a:pt x="1348" y="525"/>
                    <a:pt x="1458" y="766"/>
                  </a:cubicBezTo>
                  <a:cubicBezTo>
                    <a:pt x="1530" y="923"/>
                    <a:pt x="1599" y="1070"/>
                    <a:pt x="1692" y="1166"/>
                  </a:cubicBezTo>
                  <a:cubicBezTo>
                    <a:pt x="2010" y="1494"/>
                    <a:pt x="2468" y="1691"/>
                    <a:pt x="2917" y="1691"/>
                  </a:cubicBezTo>
                  <a:lnTo>
                    <a:pt x="2918" y="1691"/>
                  </a:lnTo>
                  <a:cubicBezTo>
                    <a:pt x="3581" y="1691"/>
                    <a:pt x="4249" y="1281"/>
                    <a:pt x="4581" y="671"/>
                  </a:cubicBezTo>
                  <a:cubicBezTo>
                    <a:pt x="4601" y="631"/>
                    <a:pt x="4622" y="591"/>
                    <a:pt x="4641" y="551"/>
                  </a:cubicBezTo>
                  <a:cubicBezTo>
                    <a:pt x="4702" y="431"/>
                    <a:pt x="4760" y="317"/>
                    <a:pt x="4848" y="224"/>
                  </a:cubicBezTo>
                  <a:cubicBezTo>
                    <a:pt x="4923" y="146"/>
                    <a:pt x="5037" y="87"/>
                    <a:pt x="5146" y="87"/>
                  </a:cubicBezTo>
                  <a:close/>
                  <a:moveTo>
                    <a:pt x="5147" y="0"/>
                  </a:moveTo>
                  <a:cubicBezTo>
                    <a:pt x="5013" y="0"/>
                    <a:pt x="4877" y="70"/>
                    <a:pt x="4786" y="165"/>
                  </a:cubicBezTo>
                  <a:cubicBezTo>
                    <a:pt x="4688" y="266"/>
                    <a:pt x="4625" y="391"/>
                    <a:pt x="4565" y="513"/>
                  </a:cubicBezTo>
                  <a:cubicBezTo>
                    <a:pt x="4545" y="553"/>
                    <a:pt x="4525" y="591"/>
                    <a:pt x="4504" y="629"/>
                  </a:cubicBezTo>
                  <a:cubicBezTo>
                    <a:pt x="4188" y="1212"/>
                    <a:pt x="3551" y="1605"/>
                    <a:pt x="2918" y="1605"/>
                  </a:cubicBezTo>
                  <a:lnTo>
                    <a:pt x="2917" y="1605"/>
                  </a:lnTo>
                  <a:cubicBezTo>
                    <a:pt x="2491" y="1605"/>
                    <a:pt x="2057" y="1417"/>
                    <a:pt x="1754" y="1107"/>
                  </a:cubicBezTo>
                  <a:cubicBezTo>
                    <a:pt x="1671" y="1020"/>
                    <a:pt x="1605" y="879"/>
                    <a:pt x="1536" y="729"/>
                  </a:cubicBezTo>
                  <a:cubicBezTo>
                    <a:pt x="1415" y="465"/>
                    <a:pt x="1290" y="192"/>
                    <a:pt x="1035" y="178"/>
                  </a:cubicBezTo>
                  <a:cubicBezTo>
                    <a:pt x="1020" y="177"/>
                    <a:pt x="1005" y="177"/>
                    <a:pt x="990" y="177"/>
                  </a:cubicBezTo>
                  <a:cubicBezTo>
                    <a:pt x="754" y="177"/>
                    <a:pt x="557" y="284"/>
                    <a:pt x="406" y="498"/>
                  </a:cubicBezTo>
                  <a:cubicBezTo>
                    <a:pt x="1" y="1065"/>
                    <a:pt x="39" y="2252"/>
                    <a:pt x="214" y="2678"/>
                  </a:cubicBezTo>
                  <a:cubicBezTo>
                    <a:pt x="537" y="3469"/>
                    <a:pt x="1362" y="3995"/>
                    <a:pt x="2183" y="3995"/>
                  </a:cubicBezTo>
                  <a:cubicBezTo>
                    <a:pt x="2336" y="3995"/>
                    <a:pt x="2486" y="3978"/>
                    <a:pt x="2633" y="3941"/>
                  </a:cubicBezTo>
                  <a:cubicBezTo>
                    <a:pt x="3279" y="3778"/>
                    <a:pt x="3850" y="3304"/>
                    <a:pt x="4435" y="2447"/>
                  </a:cubicBezTo>
                  <a:cubicBezTo>
                    <a:pt x="4730" y="2011"/>
                    <a:pt x="5013" y="1528"/>
                    <a:pt x="5352" y="876"/>
                  </a:cubicBezTo>
                  <a:cubicBezTo>
                    <a:pt x="5413" y="761"/>
                    <a:pt x="5489" y="615"/>
                    <a:pt x="5503" y="460"/>
                  </a:cubicBezTo>
                  <a:cubicBezTo>
                    <a:pt x="5519" y="284"/>
                    <a:pt x="5447" y="120"/>
                    <a:pt x="5320" y="47"/>
                  </a:cubicBezTo>
                  <a:cubicBezTo>
                    <a:pt x="5266" y="14"/>
                    <a:pt x="5206" y="0"/>
                    <a:pt x="514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1472500" y="2736250"/>
              <a:ext cx="516775" cy="280175"/>
            </a:xfrm>
            <a:custGeom>
              <a:avLst/>
              <a:gdLst/>
              <a:ahLst/>
              <a:cxnLst/>
              <a:rect l="l" t="t" r="r" b="b"/>
              <a:pathLst>
                <a:path w="20671" h="11207" extrusionOk="0">
                  <a:moveTo>
                    <a:pt x="19331" y="87"/>
                  </a:moveTo>
                  <a:cubicBezTo>
                    <a:pt x="19388" y="87"/>
                    <a:pt x="19483" y="149"/>
                    <a:pt x="19618" y="426"/>
                  </a:cubicBezTo>
                  <a:cubicBezTo>
                    <a:pt x="19817" y="839"/>
                    <a:pt x="20003" y="1267"/>
                    <a:pt x="20184" y="1682"/>
                  </a:cubicBezTo>
                  <a:cubicBezTo>
                    <a:pt x="20275" y="1893"/>
                    <a:pt x="20368" y="2105"/>
                    <a:pt x="20461" y="2316"/>
                  </a:cubicBezTo>
                  <a:cubicBezTo>
                    <a:pt x="20538" y="2489"/>
                    <a:pt x="20602" y="2718"/>
                    <a:pt x="20470" y="2828"/>
                  </a:cubicBezTo>
                  <a:cubicBezTo>
                    <a:pt x="20422" y="2869"/>
                    <a:pt x="20360" y="2882"/>
                    <a:pt x="20292" y="2882"/>
                  </a:cubicBezTo>
                  <a:cubicBezTo>
                    <a:pt x="20230" y="2882"/>
                    <a:pt x="20161" y="2871"/>
                    <a:pt x="20091" y="2857"/>
                  </a:cubicBezTo>
                  <a:cubicBezTo>
                    <a:pt x="19626" y="2768"/>
                    <a:pt x="19157" y="2730"/>
                    <a:pt x="18688" y="2730"/>
                  </a:cubicBezTo>
                  <a:cubicBezTo>
                    <a:pt x="17364" y="2730"/>
                    <a:pt x="16033" y="3032"/>
                    <a:pt x="14734" y="3326"/>
                  </a:cubicBezTo>
                  <a:cubicBezTo>
                    <a:pt x="14321" y="3421"/>
                    <a:pt x="13895" y="3517"/>
                    <a:pt x="13477" y="3603"/>
                  </a:cubicBezTo>
                  <a:cubicBezTo>
                    <a:pt x="13024" y="3695"/>
                    <a:pt x="12560" y="3776"/>
                    <a:pt x="12111" y="3856"/>
                  </a:cubicBezTo>
                  <a:cubicBezTo>
                    <a:pt x="11284" y="4002"/>
                    <a:pt x="10428" y="4153"/>
                    <a:pt x="9604" y="4375"/>
                  </a:cubicBezTo>
                  <a:cubicBezTo>
                    <a:pt x="8103" y="4779"/>
                    <a:pt x="6957" y="5360"/>
                    <a:pt x="6100" y="6153"/>
                  </a:cubicBezTo>
                  <a:cubicBezTo>
                    <a:pt x="5045" y="7128"/>
                    <a:pt x="4473" y="8449"/>
                    <a:pt x="4571" y="9687"/>
                  </a:cubicBezTo>
                  <a:cubicBezTo>
                    <a:pt x="4577" y="9757"/>
                    <a:pt x="4584" y="9828"/>
                    <a:pt x="4592" y="9898"/>
                  </a:cubicBezTo>
                  <a:cubicBezTo>
                    <a:pt x="4620" y="10177"/>
                    <a:pt x="4651" y="10463"/>
                    <a:pt x="4555" y="10720"/>
                  </a:cubicBezTo>
                  <a:cubicBezTo>
                    <a:pt x="4487" y="10899"/>
                    <a:pt x="4308" y="11058"/>
                    <a:pt x="4122" y="11106"/>
                  </a:cubicBezTo>
                  <a:cubicBezTo>
                    <a:pt x="4089" y="11114"/>
                    <a:pt x="4050" y="11121"/>
                    <a:pt x="4009" y="11121"/>
                  </a:cubicBezTo>
                  <a:cubicBezTo>
                    <a:pt x="3936" y="11121"/>
                    <a:pt x="3855" y="11101"/>
                    <a:pt x="3783" y="11038"/>
                  </a:cubicBezTo>
                  <a:cubicBezTo>
                    <a:pt x="3652" y="10925"/>
                    <a:pt x="3618" y="10736"/>
                    <a:pt x="3586" y="10552"/>
                  </a:cubicBezTo>
                  <a:lnTo>
                    <a:pt x="3576" y="10499"/>
                  </a:lnTo>
                  <a:cubicBezTo>
                    <a:pt x="3405" y="9573"/>
                    <a:pt x="2811" y="8750"/>
                    <a:pt x="1986" y="8297"/>
                  </a:cubicBezTo>
                  <a:cubicBezTo>
                    <a:pt x="1820" y="8206"/>
                    <a:pt x="1642" y="8129"/>
                    <a:pt x="1471" y="8053"/>
                  </a:cubicBezTo>
                  <a:cubicBezTo>
                    <a:pt x="1269" y="7965"/>
                    <a:pt x="1061" y="7873"/>
                    <a:pt x="870" y="7759"/>
                  </a:cubicBezTo>
                  <a:cubicBezTo>
                    <a:pt x="465" y="7514"/>
                    <a:pt x="209" y="7178"/>
                    <a:pt x="167" y="6835"/>
                  </a:cubicBezTo>
                  <a:cubicBezTo>
                    <a:pt x="92" y="6193"/>
                    <a:pt x="700" y="5685"/>
                    <a:pt x="1240" y="5315"/>
                  </a:cubicBezTo>
                  <a:lnTo>
                    <a:pt x="2961" y="4135"/>
                  </a:lnTo>
                  <a:cubicBezTo>
                    <a:pt x="3312" y="3895"/>
                    <a:pt x="3709" y="3624"/>
                    <a:pt x="4159" y="3587"/>
                  </a:cubicBezTo>
                  <a:cubicBezTo>
                    <a:pt x="4194" y="3584"/>
                    <a:pt x="4230" y="3584"/>
                    <a:pt x="4265" y="3584"/>
                  </a:cubicBezTo>
                  <a:cubicBezTo>
                    <a:pt x="4502" y="3584"/>
                    <a:pt x="4739" y="3642"/>
                    <a:pt x="4969" y="3699"/>
                  </a:cubicBezTo>
                  <a:cubicBezTo>
                    <a:pt x="5206" y="3757"/>
                    <a:pt x="5450" y="3818"/>
                    <a:pt x="5698" y="3818"/>
                  </a:cubicBezTo>
                  <a:lnTo>
                    <a:pt x="5712" y="3818"/>
                  </a:lnTo>
                  <a:cubicBezTo>
                    <a:pt x="6436" y="3812"/>
                    <a:pt x="7008" y="3312"/>
                    <a:pt x="7560" y="2828"/>
                  </a:cubicBezTo>
                  <a:cubicBezTo>
                    <a:pt x="8087" y="2369"/>
                    <a:pt x="8630" y="1895"/>
                    <a:pt x="9298" y="1852"/>
                  </a:cubicBezTo>
                  <a:cubicBezTo>
                    <a:pt x="9330" y="1849"/>
                    <a:pt x="9362" y="1849"/>
                    <a:pt x="9394" y="1849"/>
                  </a:cubicBezTo>
                  <a:cubicBezTo>
                    <a:pt x="9895" y="1849"/>
                    <a:pt x="10370" y="2087"/>
                    <a:pt x="10829" y="2319"/>
                  </a:cubicBezTo>
                  <a:cubicBezTo>
                    <a:pt x="10995" y="2404"/>
                    <a:pt x="11167" y="2490"/>
                    <a:pt x="11336" y="2564"/>
                  </a:cubicBezTo>
                  <a:cubicBezTo>
                    <a:pt x="12016" y="2861"/>
                    <a:pt x="12728" y="2978"/>
                    <a:pt x="13436" y="2978"/>
                  </a:cubicBezTo>
                  <a:cubicBezTo>
                    <a:pt x="14899" y="2978"/>
                    <a:pt x="16342" y="2476"/>
                    <a:pt x="17433" y="2026"/>
                  </a:cubicBezTo>
                  <a:cubicBezTo>
                    <a:pt x="18052" y="1771"/>
                    <a:pt x="18659" y="1456"/>
                    <a:pt x="18899" y="878"/>
                  </a:cubicBezTo>
                  <a:cubicBezTo>
                    <a:pt x="18927" y="811"/>
                    <a:pt x="18956" y="737"/>
                    <a:pt x="18984" y="662"/>
                  </a:cubicBezTo>
                  <a:cubicBezTo>
                    <a:pt x="19079" y="407"/>
                    <a:pt x="19197" y="92"/>
                    <a:pt x="19327" y="87"/>
                  </a:cubicBezTo>
                  <a:cubicBezTo>
                    <a:pt x="19328" y="87"/>
                    <a:pt x="19330" y="87"/>
                    <a:pt x="19331" y="87"/>
                  </a:cubicBezTo>
                  <a:close/>
                  <a:moveTo>
                    <a:pt x="19333" y="0"/>
                  </a:moveTo>
                  <a:cubicBezTo>
                    <a:pt x="19330" y="0"/>
                    <a:pt x="19327" y="0"/>
                    <a:pt x="19324" y="0"/>
                  </a:cubicBezTo>
                  <a:cubicBezTo>
                    <a:pt x="19138" y="8"/>
                    <a:pt x="19018" y="324"/>
                    <a:pt x="18904" y="630"/>
                  </a:cubicBezTo>
                  <a:cubicBezTo>
                    <a:pt x="18875" y="705"/>
                    <a:pt x="18848" y="779"/>
                    <a:pt x="18821" y="844"/>
                  </a:cubicBezTo>
                  <a:cubicBezTo>
                    <a:pt x="18592" y="1394"/>
                    <a:pt x="18003" y="1698"/>
                    <a:pt x="17401" y="1948"/>
                  </a:cubicBezTo>
                  <a:cubicBezTo>
                    <a:pt x="15866" y="2580"/>
                    <a:pt x="14560" y="2894"/>
                    <a:pt x="13422" y="2894"/>
                  </a:cubicBezTo>
                  <a:cubicBezTo>
                    <a:pt x="12671" y="2894"/>
                    <a:pt x="11994" y="2758"/>
                    <a:pt x="11372" y="2486"/>
                  </a:cubicBezTo>
                  <a:cubicBezTo>
                    <a:pt x="11203" y="2412"/>
                    <a:pt x="11032" y="2326"/>
                    <a:pt x="10869" y="2242"/>
                  </a:cubicBezTo>
                  <a:cubicBezTo>
                    <a:pt x="10400" y="2006"/>
                    <a:pt x="9917" y="1762"/>
                    <a:pt x="9396" y="1762"/>
                  </a:cubicBezTo>
                  <a:cubicBezTo>
                    <a:pt x="9362" y="1762"/>
                    <a:pt x="9327" y="1763"/>
                    <a:pt x="9293" y="1765"/>
                  </a:cubicBezTo>
                  <a:cubicBezTo>
                    <a:pt x="8596" y="1810"/>
                    <a:pt x="8041" y="2295"/>
                    <a:pt x="7506" y="2764"/>
                  </a:cubicBezTo>
                  <a:cubicBezTo>
                    <a:pt x="6939" y="3259"/>
                    <a:pt x="6404" y="3725"/>
                    <a:pt x="5712" y="3731"/>
                  </a:cubicBezTo>
                  <a:cubicBezTo>
                    <a:pt x="5709" y="3731"/>
                    <a:pt x="5706" y="3732"/>
                    <a:pt x="5703" y="3732"/>
                  </a:cubicBezTo>
                  <a:cubicBezTo>
                    <a:pt x="5464" y="3732"/>
                    <a:pt x="5223" y="3673"/>
                    <a:pt x="4990" y="3616"/>
                  </a:cubicBezTo>
                  <a:cubicBezTo>
                    <a:pt x="4755" y="3558"/>
                    <a:pt x="4512" y="3498"/>
                    <a:pt x="4265" y="3498"/>
                  </a:cubicBezTo>
                  <a:cubicBezTo>
                    <a:pt x="4228" y="3498"/>
                    <a:pt x="4190" y="3500"/>
                    <a:pt x="4153" y="3502"/>
                  </a:cubicBezTo>
                  <a:cubicBezTo>
                    <a:pt x="3679" y="3539"/>
                    <a:pt x="3254" y="3831"/>
                    <a:pt x="2913" y="4065"/>
                  </a:cubicBezTo>
                  <a:lnTo>
                    <a:pt x="1192" y="5245"/>
                  </a:lnTo>
                  <a:cubicBezTo>
                    <a:pt x="633" y="5629"/>
                    <a:pt x="1" y="6157"/>
                    <a:pt x="82" y="6844"/>
                  </a:cubicBezTo>
                  <a:cubicBezTo>
                    <a:pt x="143" y="7350"/>
                    <a:pt x="574" y="7680"/>
                    <a:pt x="825" y="7832"/>
                  </a:cubicBezTo>
                  <a:cubicBezTo>
                    <a:pt x="1022" y="7949"/>
                    <a:pt x="1234" y="8042"/>
                    <a:pt x="1437" y="8132"/>
                  </a:cubicBezTo>
                  <a:cubicBezTo>
                    <a:pt x="1607" y="8206"/>
                    <a:pt x="1781" y="8282"/>
                    <a:pt x="1945" y="8372"/>
                  </a:cubicBezTo>
                  <a:cubicBezTo>
                    <a:pt x="2747" y="8814"/>
                    <a:pt x="3325" y="9615"/>
                    <a:pt x="3491" y="10513"/>
                  </a:cubicBezTo>
                  <a:lnTo>
                    <a:pt x="3501" y="10568"/>
                  </a:lnTo>
                  <a:cubicBezTo>
                    <a:pt x="3535" y="10757"/>
                    <a:pt x="3573" y="10971"/>
                    <a:pt x="3728" y="11104"/>
                  </a:cubicBezTo>
                  <a:cubicBezTo>
                    <a:pt x="3807" y="11171"/>
                    <a:pt x="3905" y="11206"/>
                    <a:pt x="4010" y="11206"/>
                  </a:cubicBezTo>
                  <a:cubicBezTo>
                    <a:pt x="4054" y="11206"/>
                    <a:pt x="4098" y="11200"/>
                    <a:pt x="4143" y="11189"/>
                  </a:cubicBezTo>
                  <a:cubicBezTo>
                    <a:pt x="4359" y="11134"/>
                    <a:pt x="4558" y="10957"/>
                    <a:pt x="4636" y="10750"/>
                  </a:cubicBezTo>
                  <a:cubicBezTo>
                    <a:pt x="4740" y="10475"/>
                    <a:pt x="4708" y="10177"/>
                    <a:pt x="4678" y="9890"/>
                  </a:cubicBezTo>
                  <a:cubicBezTo>
                    <a:pt x="4670" y="9820"/>
                    <a:pt x="4662" y="9749"/>
                    <a:pt x="4657" y="9680"/>
                  </a:cubicBezTo>
                  <a:cubicBezTo>
                    <a:pt x="4561" y="8468"/>
                    <a:pt x="5123" y="7173"/>
                    <a:pt x="6159" y="6215"/>
                  </a:cubicBezTo>
                  <a:cubicBezTo>
                    <a:pt x="7006" y="5432"/>
                    <a:pt x="8140" y="4857"/>
                    <a:pt x="9628" y="4457"/>
                  </a:cubicBezTo>
                  <a:cubicBezTo>
                    <a:pt x="10449" y="4236"/>
                    <a:pt x="11301" y="4085"/>
                    <a:pt x="12126" y="3940"/>
                  </a:cubicBezTo>
                  <a:cubicBezTo>
                    <a:pt x="12576" y="3861"/>
                    <a:pt x="13040" y="3780"/>
                    <a:pt x="13495" y="3687"/>
                  </a:cubicBezTo>
                  <a:cubicBezTo>
                    <a:pt x="13913" y="3602"/>
                    <a:pt x="14340" y="3504"/>
                    <a:pt x="14755" y="3410"/>
                  </a:cubicBezTo>
                  <a:cubicBezTo>
                    <a:pt x="16048" y="3116"/>
                    <a:pt x="17374" y="2814"/>
                    <a:pt x="18690" y="2814"/>
                  </a:cubicBezTo>
                  <a:cubicBezTo>
                    <a:pt x="19153" y="2814"/>
                    <a:pt x="19616" y="2852"/>
                    <a:pt x="20075" y="2940"/>
                  </a:cubicBezTo>
                  <a:cubicBezTo>
                    <a:pt x="20137" y="2953"/>
                    <a:pt x="20213" y="2968"/>
                    <a:pt x="20290" y="2968"/>
                  </a:cubicBezTo>
                  <a:cubicBezTo>
                    <a:pt x="20374" y="2968"/>
                    <a:pt x="20458" y="2950"/>
                    <a:pt x="20525" y="2894"/>
                  </a:cubicBezTo>
                  <a:cubicBezTo>
                    <a:pt x="20664" y="2777"/>
                    <a:pt x="20671" y="2571"/>
                    <a:pt x="20541" y="2281"/>
                  </a:cubicBezTo>
                  <a:cubicBezTo>
                    <a:pt x="20446" y="2069"/>
                    <a:pt x="20355" y="1860"/>
                    <a:pt x="20262" y="1648"/>
                  </a:cubicBezTo>
                  <a:cubicBezTo>
                    <a:pt x="20083" y="1232"/>
                    <a:pt x="19895" y="803"/>
                    <a:pt x="19695" y="388"/>
                  </a:cubicBezTo>
                  <a:cubicBezTo>
                    <a:pt x="19567" y="124"/>
                    <a:pt x="19450" y="0"/>
                    <a:pt x="1933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1708100" y="3073475"/>
              <a:ext cx="181225" cy="339000"/>
            </a:xfrm>
            <a:custGeom>
              <a:avLst/>
              <a:gdLst/>
              <a:ahLst/>
              <a:cxnLst/>
              <a:rect l="l" t="t" r="r" b="b"/>
              <a:pathLst>
                <a:path w="7249" h="13560" extrusionOk="0">
                  <a:moveTo>
                    <a:pt x="5948" y="89"/>
                  </a:moveTo>
                  <a:cubicBezTo>
                    <a:pt x="6101" y="89"/>
                    <a:pt x="6249" y="139"/>
                    <a:pt x="6383" y="257"/>
                  </a:cubicBezTo>
                  <a:cubicBezTo>
                    <a:pt x="6814" y="637"/>
                    <a:pt x="6772" y="1236"/>
                    <a:pt x="6664" y="1826"/>
                  </a:cubicBezTo>
                  <a:lnTo>
                    <a:pt x="6654" y="1875"/>
                  </a:lnTo>
                  <a:cubicBezTo>
                    <a:pt x="6585" y="2246"/>
                    <a:pt x="6515" y="2629"/>
                    <a:pt x="6599" y="3000"/>
                  </a:cubicBezTo>
                  <a:cubicBezTo>
                    <a:pt x="6651" y="3226"/>
                    <a:pt x="6760" y="3439"/>
                    <a:pt x="6862" y="3646"/>
                  </a:cubicBezTo>
                  <a:cubicBezTo>
                    <a:pt x="7016" y="3947"/>
                    <a:pt x="7160" y="4232"/>
                    <a:pt x="7138" y="4549"/>
                  </a:cubicBezTo>
                  <a:cubicBezTo>
                    <a:pt x="7099" y="5093"/>
                    <a:pt x="6588" y="5466"/>
                    <a:pt x="6138" y="5796"/>
                  </a:cubicBezTo>
                  <a:lnTo>
                    <a:pt x="6044" y="5865"/>
                  </a:lnTo>
                  <a:cubicBezTo>
                    <a:pt x="4591" y="6936"/>
                    <a:pt x="3445" y="8631"/>
                    <a:pt x="2812" y="10632"/>
                  </a:cubicBezTo>
                  <a:cubicBezTo>
                    <a:pt x="2777" y="10746"/>
                    <a:pt x="2742" y="10861"/>
                    <a:pt x="2707" y="10976"/>
                  </a:cubicBezTo>
                  <a:cubicBezTo>
                    <a:pt x="2441" y="11856"/>
                    <a:pt x="2165" y="12765"/>
                    <a:pt x="1429" y="13262"/>
                  </a:cubicBezTo>
                  <a:cubicBezTo>
                    <a:pt x="1246" y="13385"/>
                    <a:pt x="1009" y="13474"/>
                    <a:pt x="785" y="13474"/>
                  </a:cubicBezTo>
                  <a:cubicBezTo>
                    <a:pt x="628" y="13474"/>
                    <a:pt x="478" y="13430"/>
                    <a:pt x="357" y="13324"/>
                  </a:cubicBezTo>
                  <a:cubicBezTo>
                    <a:pt x="165" y="13154"/>
                    <a:pt x="87" y="12860"/>
                    <a:pt x="127" y="12447"/>
                  </a:cubicBezTo>
                  <a:cubicBezTo>
                    <a:pt x="175" y="11918"/>
                    <a:pt x="338" y="11399"/>
                    <a:pt x="497" y="10896"/>
                  </a:cubicBezTo>
                  <a:cubicBezTo>
                    <a:pt x="667" y="10355"/>
                    <a:pt x="841" y="9796"/>
                    <a:pt x="878" y="9221"/>
                  </a:cubicBezTo>
                  <a:cubicBezTo>
                    <a:pt x="905" y="8789"/>
                    <a:pt x="854" y="8350"/>
                    <a:pt x="803" y="7926"/>
                  </a:cubicBezTo>
                  <a:cubicBezTo>
                    <a:pt x="748" y="7468"/>
                    <a:pt x="692" y="6992"/>
                    <a:pt x="739" y="6530"/>
                  </a:cubicBezTo>
                  <a:cubicBezTo>
                    <a:pt x="843" y="5484"/>
                    <a:pt x="1461" y="4547"/>
                    <a:pt x="2052" y="3769"/>
                  </a:cubicBezTo>
                  <a:cubicBezTo>
                    <a:pt x="2718" y="2891"/>
                    <a:pt x="3453" y="2055"/>
                    <a:pt x="4239" y="1282"/>
                  </a:cubicBezTo>
                  <a:cubicBezTo>
                    <a:pt x="4287" y="1236"/>
                    <a:pt x="4340" y="1180"/>
                    <a:pt x="4399" y="1120"/>
                  </a:cubicBezTo>
                  <a:cubicBezTo>
                    <a:pt x="4800" y="712"/>
                    <a:pt x="5408" y="89"/>
                    <a:pt x="5948" y="89"/>
                  </a:cubicBezTo>
                  <a:close/>
                  <a:moveTo>
                    <a:pt x="5949" y="1"/>
                  </a:moveTo>
                  <a:cubicBezTo>
                    <a:pt x="5375" y="1"/>
                    <a:pt x="4749" y="640"/>
                    <a:pt x="4338" y="1061"/>
                  </a:cubicBezTo>
                  <a:cubicBezTo>
                    <a:pt x="4279" y="1120"/>
                    <a:pt x="4226" y="1175"/>
                    <a:pt x="4180" y="1221"/>
                  </a:cubicBezTo>
                  <a:cubicBezTo>
                    <a:pt x="3390" y="1996"/>
                    <a:pt x="2652" y="2837"/>
                    <a:pt x="1983" y="3718"/>
                  </a:cubicBezTo>
                  <a:cubicBezTo>
                    <a:pt x="1386" y="4506"/>
                    <a:pt x="759" y="5455"/>
                    <a:pt x="654" y="6520"/>
                  </a:cubicBezTo>
                  <a:cubicBezTo>
                    <a:pt x="606" y="6994"/>
                    <a:pt x="663" y="7473"/>
                    <a:pt x="718" y="7937"/>
                  </a:cubicBezTo>
                  <a:cubicBezTo>
                    <a:pt x="767" y="8357"/>
                    <a:pt x="819" y="8791"/>
                    <a:pt x="791" y="9217"/>
                  </a:cubicBezTo>
                  <a:cubicBezTo>
                    <a:pt x="756" y="9780"/>
                    <a:pt x="583" y="10334"/>
                    <a:pt x="415" y="10871"/>
                  </a:cubicBezTo>
                  <a:cubicBezTo>
                    <a:pt x="255" y="11377"/>
                    <a:pt x="92" y="11900"/>
                    <a:pt x="40" y="12438"/>
                  </a:cubicBezTo>
                  <a:cubicBezTo>
                    <a:pt x="0" y="12880"/>
                    <a:pt x="87" y="13199"/>
                    <a:pt x="300" y="13388"/>
                  </a:cubicBezTo>
                  <a:cubicBezTo>
                    <a:pt x="438" y="13510"/>
                    <a:pt x="607" y="13559"/>
                    <a:pt x="783" y="13559"/>
                  </a:cubicBezTo>
                  <a:cubicBezTo>
                    <a:pt x="1027" y="13559"/>
                    <a:pt x="1281" y="13465"/>
                    <a:pt x="1478" y="13332"/>
                  </a:cubicBezTo>
                  <a:cubicBezTo>
                    <a:pt x="2239" y="12820"/>
                    <a:pt x="2519" y="11896"/>
                    <a:pt x="2790" y="11002"/>
                  </a:cubicBezTo>
                  <a:cubicBezTo>
                    <a:pt x="2825" y="10887"/>
                    <a:pt x="2860" y="10772"/>
                    <a:pt x="2896" y="10659"/>
                  </a:cubicBezTo>
                  <a:cubicBezTo>
                    <a:pt x="3522" y="8672"/>
                    <a:pt x="4659" y="6996"/>
                    <a:pt x="6095" y="5935"/>
                  </a:cubicBezTo>
                  <a:lnTo>
                    <a:pt x="6190" y="5867"/>
                  </a:lnTo>
                  <a:cubicBezTo>
                    <a:pt x="6656" y="5524"/>
                    <a:pt x="7184" y="5138"/>
                    <a:pt x="7224" y="4555"/>
                  </a:cubicBezTo>
                  <a:cubicBezTo>
                    <a:pt x="7248" y="4214"/>
                    <a:pt x="7091" y="3905"/>
                    <a:pt x="6941" y="3606"/>
                  </a:cubicBezTo>
                  <a:cubicBezTo>
                    <a:pt x="6838" y="3405"/>
                    <a:pt x="6732" y="3197"/>
                    <a:pt x="6684" y="2981"/>
                  </a:cubicBezTo>
                  <a:cubicBezTo>
                    <a:pt x="6603" y="2626"/>
                    <a:pt x="6672" y="2252"/>
                    <a:pt x="6739" y="1891"/>
                  </a:cubicBezTo>
                  <a:lnTo>
                    <a:pt x="6748" y="1843"/>
                  </a:lnTo>
                  <a:cubicBezTo>
                    <a:pt x="6862" y="1226"/>
                    <a:pt x="6902" y="600"/>
                    <a:pt x="6439" y="193"/>
                  </a:cubicBezTo>
                  <a:cubicBezTo>
                    <a:pt x="6285" y="57"/>
                    <a:pt x="6119" y="1"/>
                    <a:pt x="5949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8"/>
            <p:cNvSpPr/>
            <p:nvPr/>
          </p:nvSpPr>
          <p:spPr>
            <a:xfrm>
              <a:off x="1494400" y="3277675"/>
              <a:ext cx="146375" cy="201375"/>
            </a:xfrm>
            <a:custGeom>
              <a:avLst/>
              <a:gdLst/>
              <a:ahLst/>
              <a:cxnLst/>
              <a:rect l="l" t="t" r="r" b="b"/>
              <a:pathLst>
                <a:path w="5855" h="8055" extrusionOk="0">
                  <a:moveTo>
                    <a:pt x="4789" y="87"/>
                  </a:moveTo>
                  <a:cubicBezTo>
                    <a:pt x="4891" y="87"/>
                    <a:pt x="4987" y="102"/>
                    <a:pt x="5077" y="133"/>
                  </a:cubicBezTo>
                  <a:cubicBezTo>
                    <a:pt x="5378" y="235"/>
                    <a:pt x="5616" y="527"/>
                    <a:pt x="5701" y="893"/>
                  </a:cubicBezTo>
                  <a:cubicBezTo>
                    <a:pt x="5768" y="1186"/>
                    <a:pt x="5746" y="1516"/>
                    <a:pt x="5634" y="1931"/>
                  </a:cubicBezTo>
                  <a:cubicBezTo>
                    <a:pt x="5490" y="2461"/>
                    <a:pt x="5250" y="2970"/>
                    <a:pt x="5017" y="3460"/>
                  </a:cubicBezTo>
                  <a:cubicBezTo>
                    <a:pt x="4902" y="3705"/>
                    <a:pt x="4782" y="3960"/>
                    <a:pt x="4676" y="4213"/>
                  </a:cubicBezTo>
                  <a:cubicBezTo>
                    <a:pt x="4321" y="5060"/>
                    <a:pt x="4226" y="5769"/>
                    <a:pt x="4362" y="6589"/>
                  </a:cubicBezTo>
                  <a:cubicBezTo>
                    <a:pt x="4459" y="7174"/>
                    <a:pt x="3876" y="7776"/>
                    <a:pt x="3290" y="7925"/>
                  </a:cubicBezTo>
                  <a:cubicBezTo>
                    <a:pt x="3177" y="7953"/>
                    <a:pt x="3061" y="7967"/>
                    <a:pt x="2944" y="7967"/>
                  </a:cubicBezTo>
                  <a:cubicBezTo>
                    <a:pt x="2424" y="7967"/>
                    <a:pt x="1896" y="7693"/>
                    <a:pt x="1623" y="7251"/>
                  </a:cubicBezTo>
                  <a:cubicBezTo>
                    <a:pt x="1368" y="6839"/>
                    <a:pt x="1330" y="6360"/>
                    <a:pt x="1288" y="5853"/>
                  </a:cubicBezTo>
                  <a:cubicBezTo>
                    <a:pt x="1261" y="5523"/>
                    <a:pt x="1232" y="5180"/>
                    <a:pt x="1139" y="4860"/>
                  </a:cubicBezTo>
                  <a:cubicBezTo>
                    <a:pt x="1040" y="4522"/>
                    <a:pt x="867" y="4210"/>
                    <a:pt x="699" y="3907"/>
                  </a:cubicBezTo>
                  <a:cubicBezTo>
                    <a:pt x="564" y="3664"/>
                    <a:pt x="423" y="3411"/>
                    <a:pt x="326" y="3146"/>
                  </a:cubicBezTo>
                  <a:cubicBezTo>
                    <a:pt x="97" y="2533"/>
                    <a:pt x="89" y="1827"/>
                    <a:pt x="303" y="1210"/>
                  </a:cubicBezTo>
                  <a:cubicBezTo>
                    <a:pt x="374" y="1007"/>
                    <a:pt x="582" y="531"/>
                    <a:pt x="1000" y="485"/>
                  </a:cubicBezTo>
                  <a:cubicBezTo>
                    <a:pt x="1021" y="482"/>
                    <a:pt x="1043" y="480"/>
                    <a:pt x="1064" y="480"/>
                  </a:cubicBezTo>
                  <a:cubicBezTo>
                    <a:pt x="1225" y="480"/>
                    <a:pt x="1387" y="544"/>
                    <a:pt x="1544" y="607"/>
                  </a:cubicBezTo>
                  <a:cubicBezTo>
                    <a:pt x="1591" y="624"/>
                    <a:pt x="1637" y="642"/>
                    <a:pt x="1683" y="660"/>
                  </a:cubicBezTo>
                  <a:cubicBezTo>
                    <a:pt x="1940" y="752"/>
                    <a:pt x="2214" y="799"/>
                    <a:pt x="2487" y="799"/>
                  </a:cubicBezTo>
                  <a:cubicBezTo>
                    <a:pt x="2789" y="799"/>
                    <a:pt x="3092" y="742"/>
                    <a:pt x="3371" y="631"/>
                  </a:cubicBezTo>
                  <a:cubicBezTo>
                    <a:pt x="3525" y="568"/>
                    <a:pt x="3674" y="490"/>
                    <a:pt x="3816" y="414"/>
                  </a:cubicBezTo>
                  <a:cubicBezTo>
                    <a:pt x="3943" y="349"/>
                    <a:pt x="4073" y="278"/>
                    <a:pt x="4206" y="222"/>
                  </a:cubicBezTo>
                  <a:cubicBezTo>
                    <a:pt x="4417" y="132"/>
                    <a:pt x="4612" y="87"/>
                    <a:pt x="4789" y="87"/>
                  </a:cubicBezTo>
                  <a:close/>
                  <a:moveTo>
                    <a:pt x="4788" y="1"/>
                  </a:moveTo>
                  <a:cubicBezTo>
                    <a:pt x="4600" y="1"/>
                    <a:pt x="4393" y="48"/>
                    <a:pt x="4170" y="144"/>
                  </a:cubicBezTo>
                  <a:cubicBezTo>
                    <a:pt x="4036" y="202"/>
                    <a:pt x="3905" y="270"/>
                    <a:pt x="3776" y="338"/>
                  </a:cubicBezTo>
                  <a:cubicBezTo>
                    <a:pt x="3635" y="413"/>
                    <a:pt x="3488" y="490"/>
                    <a:pt x="3339" y="551"/>
                  </a:cubicBezTo>
                  <a:cubicBezTo>
                    <a:pt x="3070" y="659"/>
                    <a:pt x="2780" y="713"/>
                    <a:pt x="2489" y="713"/>
                  </a:cubicBezTo>
                  <a:cubicBezTo>
                    <a:pt x="2225" y="713"/>
                    <a:pt x="1960" y="668"/>
                    <a:pt x="1712" y="578"/>
                  </a:cubicBezTo>
                  <a:cubicBezTo>
                    <a:pt x="1666" y="562"/>
                    <a:pt x="1621" y="544"/>
                    <a:pt x="1576" y="527"/>
                  </a:cubicBezTo>
                  <a:cubicBezTo>
                    <a:pt x="1412" y="461"/>
                    <a:pt x="1242" y="394"/>
                    <a:pt x="1065" y="394"/>
                  </a:cubicBezTo>
                  <a:cubicBezTo>
                    <a:pt x="1040" y="394"/>
                    <a:pt x="1015" y="396"/>
                    <a:pt x="990" y="398"/>
                  </a:cubicBezTo>
                  <a:cubicBezTo>
                    <a:pt x="524" y="451"/>
                    <a:pt x="297" y="964"/>
                    <a:pt x="221" y="1182"/>
                  </a:cubicBezTo>
                  <a:cubicBezTo>
                    <a:pt x="0" y="1817"/>
                    <a:pt x="8" y="2544"/>
                    <a:pt x="244" y="3175"/>
                  </a:cubicBezTo>
                  <a:cubicBezTo>
                    <a:pt x="346" y="3446"/>
                    <a:pt x="487" y="3702"/>
                    <a:pt x="625" y="3949"/>
                  </a:cubicBezTo>
                  <a:cubicBezTo>
                    <a:pt x="788" y="4246"/>
                    <a:pt x="960" y="4554"/>
                    <a:pt x="1056" y="4884"/>
                  </a:cubicBezTo>
                  <a:cubicBezTo>
                    <a:pt x="1147" y="5196"/>
                    <a:pt x="1176" y="5534"/>
                    <a:pt x="1201" y="5861"/>
                  </a:cubicBezTo>
                  <a:cubicBezTo>
                    <a:pt x="1243" y="6355"/>
                    <a:pt x="1285" y="6866"/>
                    <a:pt x="1551" y="7295"/>
                  </a:cubicBezTo>
                  <a:cubicBezTo>
                    <a:pt x="1842" y="7768"/>
                    <a:pt x="2386" y="8054"/>
                    <a:pt x="2936" y="8054"/>
                  </a:cubicBezTo>
                  <a:cubicBezTo>
                    <a:pt x="3062" y="8054"/>
                    <a:pt x="3187" y="8038"/>
                    <a:pt x="3310" y="8008"/>
                  </a:cubicBezTo>
                  <a:cubicBezTo>
                    <a:pt x="3933" y="7849"/>
                    <a:pt x="4553" y="7222"/>
                    <a:pt x="4446" y="6575"/>
                  </a:cubicBezTo>
                  <a:cubicBezTo>
                    <a:pt x="4313" y="5773"/>
                    <a:pt x="4406" y="5076"/>
                    <a:pt x="4755" y="4246"/>
                  </a:cubicBezTo>
                  <a:cubicBezTo>
                    <a:pt x="4861" y="3993"/>
                    <a:pt x="4979" y="3740"/>
                    <a:pt x="5094" y="3497"/>
                  </a:cubicBezTo>
                  <a:cubicBezTo>
                    <a:pt x="5328" y="3002"/>
                    <a:pt x="5570" y="2491"/>
                    <a:pt x="5716" y="1953"/>
                  </a:cubicBezTo>
                  <a:cubicBezTo>
                    <a:pt x="5833" y="1523"/>
                    <a:pt x="5855" y="1180"/>
                    <a:pt x="5784" y="874"/>
                  </a:cubicBezTo>
                  <a:cubicBezTo>
                    <a:pt x="5693" y="479"/>
                    <a:pt x="5434" y="163"/>
                    <a:pt x="5104" y="51"/>
                  </a:cubicBezTo>
                  <a:cubicBezTo>
                    <a:pt x="5006" y="18"/>
                    <a:pt x="4900" y="1"/>
                    <a:pt x="478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8"/>
            <p:cNvSpPr/>
            <p:nvPr/>
          </p:nvSpPr>
          <p:spPr>
            <a:xfrm>
              <a:off x="666875" y="3220800"/>
              <a:ext cx="575025" cy="271850"/>
            </a:xfrm>
            <a:custGeom>
              <a:avLst/>
              <a:gdLst/>
              <a:ahLst/>
              <a:cxnLst/>
              <a:rect l="l" t="t" r="r" b="b"/>
              <a:pathLst>
                <a:path w="23001" h="10874" extrusionOk="0">
                  <a:moveTo>
                    <a:pt x="3996" y="86"/>
                  </a:moveTo>
                  <a:cubicBezTo>
                    <a:pt x="4809" y="86"/>
                    <a:pt x="5629" y="412"/>
                    <a:pt x="6058" y="1128"/>
                  </a:cubicBezTo>
                  <a:cubicBezTo>
                    <a:pt x="6135" y="1260"/>
                    <a:pt x="6204" y="1405"/>
                    <a:pt x="6271" y="1546"/>
                  </a:cubicBezTo>
                  <a:cubicBezTo>
                    <a:pt x="6446" y="1921"/>
                    <a:pt x="6628" y="2307"/>
                    <a:pt x="7008" y="2472"/>
                  </a:cubicBezTo>
                  <a:cubicBezTo>
                    <a:pt x="7130" y="2525"/>
                    <a:pt x="7253" y="2548"/>
                    <a:pt x="7377" y="2548"/>
                  </a:cubicBezTo>
                  <a:cubicBezTo>
                    <a:pt x="7739" y="2548"/>
                    <a:pt x="8103" y="2352"/>
                    <a:pt x="8459" y="2161"/>
                  </a:cubicBezTo>
                  <a:cubicBezTo>
                    <a:pt x="8809" y="1973"/>
                    <a:pt x="9169" y="1780"/>
                    <a:pt x="9521" y="1780"/>
                  </a:cubicBezTo>
                  <a:cubicBezTo>
                    <a:pt x="9620" y="1780"/>
                    <a:pt x="9718" y="1795"/>
                    <a:pt x="9815" y="1830"/>
                  </a:cubicBezTo>
                  <a:cubicBezTo>
                    <a:pt x="10257" y="1987"/>
                    <a:pt x="10455" y="2488"/>
                    <a:pt x="10492" y="2869"/>
                  </a:cubicBezTo>
                  <a:cubicBezTo>
                    <a:pt x="10584" y="3844"/>
                    <a:pt x="9983" y="4710"/>
                    <a:pt x="9403" y="5546"/>
                  </a:cubicBezTo>
                  <a:cubicBezTo>
                    <a:pt x="9358" y="5612"/>
                    <a:pt x="9314" y="5678"/>
                    <a:pt x="9269" y="5743"/>
                  </a:cubicBezTo>
                  <a:cubicBezTo>
                    <a:pt x="8430" y="6965"/>
                    <a:pt x="8199" y="7987"/>
                    <a:pt x="8583" y="8781"/>
                  </a:cubicBezTo>
                  <a:cubicBezTo>
                    <a:pt x="8870" y="9373"/>
                    <a:pt x="9535" y="9803"/>
                    <a:pt x="10274" y="9875"/>
                  </a:cubicBezTo>
                  <a:cubicBezTo>
                    <a:pt x="10358" y="9883"/>
                    <a:pt x="10442" y="9887"/>
                    <a:pt x="10528" y="9887"/>
                  </a:cubicBezTo>
                  <a:cubicBezTo>
                    <a:pt x="11082" y="9887"/>
                    <a:pt x="11679" y="9717"/>
                    <a:pt x="12273" y="9389"/>
                  </a:cubicBezTo>
                  <a:cubicBezTo>
                    <a:pt x="12918" y="9031"/>
                    <a:pt x="13381" y="8590"/>
                    <a:pt x="13645" y="8076"/>
                  </a:cubicBezTo>
                  <a:cubicBezTo>
                    <a:pt x="14012" y="7369"/>
                    <a:pt x="13993" y="6550"/>
                    <a:pt x="13975" y="5761"/>
                  </a:cubicBezTo>
                  <a:cubicBezTo>
                    <a:pt x="13959" y="5112"/>
                    <a:pt x="13943" y="4443"/>
                    <a:pt x="14138" y="3833"/>
                  </a:cubicBezTo>
                  <a:cubicBezTo>
                    <a:pt x="14235" y="3529"/>
                    <a:pt x="14430" y="3109"/>
                    <a:pt x="14811" y="2840"/>
                  </a:cubicBezTo>
                  <a:cubicBezTo>
                    <a:pt x="15025" y="2688"/>
                    <a:pt x="15275" y="2610"/>
                    <a:pt x="15515" y="2610"/>
                  </a:cubicBezTo>
                  <a:cubicBezTo>
                    <a:pt x="15667" y="2610"/>
                    <a:pt x="15816" y="2642"/>
                    <a:pt x="15948" y="2707"/>
                  </a:cubicBezTo>
                  <a:cubicBezTo>
                    <a:pt x="16308" y="2885"/>
                    <a:pt x="16492" y="3245"/>
                    <a:pt x="16689" y="3628"/>
                  </a:cubicBezTo>
                  <a:cubicBezTo>
                    <a:pt x="16819" y="3881"/>
                    <a:pt x="16954" y="4144"/>
                    <a:pt x="17144" y="4352"/>
                  </a:cubicBezTo>
                  <a:cubicBezTo>
                    <a:pt x="17570" y="4816"/>
                    <a:pt x="18203" y="4948"/>
                    <a:pt x="18784" y="4948"/>
                  </a:cubicBezTo>
                  <a:cubicBezTo>
                    <a:pt x="18984" y="4948"/>
                    <a:pt x="19178" y="4932"/>
                    <a:pt x="19356" y="4909"/>
                  </a:cubicBezTo>
                  <a:cubicBezTo>
                    <a:pt x="19570" y="4880"/>
                    <a:pt x="19790" y="4842"/>
                    <a:pt x="19999" y="4803"/>
                  </a:cubicBezTo>
                  <a:cubicBezTo>
                    <a:pt x="20405" y="4732"/>
                    <a:pt x="20821" y="4657"/>
                    <a:pt x="21234" y="4657"/>
                  </a:cubicBezTo>
                  <a:cubicBezTo>
                    <a:pt x="21375" y="4657"/>
                    <a:pt x="21515" y="4666"/>
                    <a:pt x="21655" y="4686"/>
                  </a:cubicBezTo>
                  <a:cubicBezTo>
                    <a:pt x="22097" y="4750"/>
                    <a:pt x="22658" y="5003"/>
                    <a:pt x="22779" y="5508"/>
                  </a:cubicBezTo>
                  <a:cubicBezTo>
                    <a:pt x="22906" y="6028"/>
                    <a:pt x="22512" y="6518"/>
                    <a:pt x="22164" y="6949"/>
                  </a:cubicBezTo>
                  <a:lnTo>
                    <a:pt x="22079" y="7055"/>
                  </a:lnTo>
                  <a:cubicBezTo>
                    <a:pt x="21609" y="7646"/>
                    <a:pt x="21620" y="8104"/>
                    <a:pt x="21796" y="8694"/>
                  </a:cubicBezTo>
                  <a:cubicBezTo>
                    <a:pt x="21964" y="9260"/>
                    <a:pt x="21364" y="9793"/>
                    <a:pt x="20947" y="9996"/>
                  </a:cubicBezTo>
                  <a:cubicBezTo>
                    <a:pt x="20385" y="10269"/>
                    <a:pt x="19737" y="10296"/>
                    <a:pt x="19109" y="10323"/>
                  </a:cubicBezTo>
                  <a:lnTo>
                    <a:pt x="19045" y="10325"/>
                  </a:lnTo>
                  <a:cubicBezTo>
                    <a:pt x="17953" y="10371"/>
                    <a:pt x="16843" y="10456"/>
                    <a:pt x="15770" y="10538"/>
                  </a:cubicBezTo>
                  <a:cubicBezTo>
                    <a:pt x="14339" y="10648"/>
                    <a:pt x="12859" y="10760"/>
                    <a:pt x="11400" y="10784"/>
                  </a:cubicBezTo>
                  <a:cubicBezTo>
                    <a:pt x="11226" y="10787"/>
                    <a:pt x="11053" y="10788"/>
                    <a:pt x="10883" y="10788"/>
                  </a:cubicBezTo>
                  <a:cubicBezTo>
                    <a:pt x="8081" y="10788"/>
                    <a:pt x="5848" y="10414"/>
                    <a:pt x="3896" y="9626"/>
                  </a:cubicBezTo>
                  <a:cubicBezTo>
                    <a:pt x="2274" y="8972"/>
                    <a:pt x="1188" y="8084"/>
                    <a:pt x="666" y="6987"/>
                  </a:cubicBezTo>
                  <a:cubicBezTo>
                    <a:pt x="90" y="5772"/>
                    <a:pt x="256" y="4419"/>
                    <a:pt x="498" y="3498"/>
                  </a:cubicBezTo>
                  <a:cubicBezTo>
                    <a:pt x="719" y="2656"/>
                    <a:pt x="1294" y="1135"/>
                    <a:pt x="2650" y="408"/>
                  </a:cubicBezTo>
                  <a:cubicBezTo>
                    <a:pt x="3044" y="198"/>
                    <a:pt x="3518" y="86"/>
                    <a:pt x="3996" y="86"/>
                  </a:cubicBezTo>
                  <a:close/>
                  <a:moveTo>
                    <a:pt x="3993" y="1"/>
                  </a:moveTo>
                  <a:cubicBezTo>
                    <a:pt x="3503" y="1"/>
                    <a:pt x="3014" y="116"/>
                    <a:pt x="2609" y="332"/>
                  </a:cubicBezTo>
                  <a:cubicBezTo>
                    <a:pt x="1224" y="1074"/>
                    <a:pt x="641" y="2621"/>
                    <a:pt x="415" y="3476"/>
                  </a:cubicBezTo>
                  <a:cubicBezTo>
                    <a:pt x="170" y="4411"/>
                    <a:pt x="0" y="5786"/>
                    <a:pt x="590" y="7024"/>
                  </a:cubicBezTo>
                  <a:cubicBezTo>
                    <a:pt x="1120" y="8140"/>
                    <a:pt x="2221" y="9044"/>
                    <a:pt x="3864" y="9707"/>
                  </a:cubicBezTo>
                  <a:cubicBezTo>
                    <a:pt x="5829" y="10499"/>
                    <a:pt x="8071" y="10874"/>
                    <a:pt x="10888" y="10874"/>
                  </a:cubicBezTo>
                  <a:cubicBezTo>
                    <a:pt x="11057" y="10874"/>
                    <a:pt x="11229" y="10872"/>
                    <a:pt x="11402" y="10869"/>
                  </a:cubicBezTo>
                  <a:cubicBezTo>
                    <a:pt x="12862" y="10847"/>
                    <a:pt x="14345" y="10733"/>
                    <a:pt x="15778" y="10624"/>
                  </a:cubicBezTo>
                  <a:cubicBezTo>
                    <a:pt x="16850" y="10542"/>
                    <a:pt x="17958" y="10458"/>
                    <a:pt x="19048" y="10411"/>
                  </a:cubicBezTo>
                  <a:lnTo>
                    <a:pt x="19112" y="10408"/>
                  </a:lnTo>
                  <a:cubicBezTo>
                    <a:pt x="19750" y="10382"/>
                    <a:pt x="20408" y="10353"/>
                    <a:pt x="20984" y="10073"/>
                  </a:cubicBezTo>
                  <a:cubicBezTo>
                    <a:pt x="21428" y="9857"/>
                    <a:pt x="22062" y="9285"/>
                    <a:pt x="21878" y="8670"/>
                  </a:cubicBezTo>
                  <a:cubicBezTo>
                    <a:pt x="21706" y="8092"/>
                    <a:pt x="21697" y="7673"/>
                    <a:pt x="22147" y="7109"/>
                  </a:cubicBezTo>
                  <a:lnTo>
                    <a:pt x="22232" y="7003"/>
                  </a:lnTo>
                  <a:cubicBezTo>
                    <a:pt x="22592" y="6557"/>
                    <a:pt x="23000" y="6049"/>
                    <a:pt x="22864" y="5489"/>
                  </a:cubicBezTo>
                  <a:cubicBezTo>
                    <a:pt x="22731" y="4941"/>
                    <a:pt x="22136" y="4669"/>
                    <a:pt x="21666" y="4601"/>
                  </a:cubicBezTo>
                  <a:cubicBezTo>
                    <a:pt x="21522" y="4580"/>
                    <a:pt x="21377" y="4572"/>
                    <a:pt x="21232" y="4572"/>
                  </a:cubicBezTo>
                  <a:cubicBezTo>
                    <a:pt x="20813" y="4572"/>
                    <a:pt x="20394" y="4646"/>
                    <a:pt x="19985" y="4720"/>
                  </a:cubicBezTo>
                  <a:cubicBezTo>
                    <a:pt x="19775" y="4757"/>
                    <a:pt x="19557" y="4795"/>
                    <a:pt x="19344" y="4822"/>
                  </a:cubicBezTo>
                  <a:cubicBezTo>
                    <a:pt x="19170" y="4845"/>
                    <a:pt x="18978" y="4861"/>
                    <a:pt x="18781" y="4861"/>
                  </a:cubicBezTo>
                  <a:cubicBezTo>
                    <a:pt x="18221" y="4861"/>
                    <a:pt x="17614" y="4735"/>
                    <a:pt x="17208" y="4294"/>
                  </a:cubicBezTo>
                  <a:cubicBezTo>
                    <a:pt x="17024" y="4094"/>
                    <a:pt x="16893" y="3836"/>
                    <a:pt x="16765" y="3588"/>
                  </a:cubicBezTo>
                  <a:cubicBezTo>
                    <a:pt x="16571" y="3210"/>
                    <a:pt x="16372" y="2819"/>
                    <a:pt x="15986" y="2630"/>
                  </a:cubicBezTo>
                  <a:cubicBezTo>
                    <a:pt x="15842" y="2559"/>
                    <a:pt x="15681" y="2524"/>
                    <a:pt x="15515" y="2524"/>
                  </a:cubicBezTo>
                  <a:cubicBezTo>
                    <a:pt x="15258" y="2524"/>
                    <a:pt x="14990" y="2608"/>
                    <a:pt x="14761" y="2770"/>
                  </a:cubicBezTo>
                  <a:cubicBezTo>
                    <a:pt x="14361" y="3051"/>
                    <a:pt x="14158" y="3490"/>
                    <a:pt x="14057" y="3807"/>
                  </a:cubicBezTo>
                  <a:cubicBezTo>
                    <a:pt x="13857" y="4430"/>
                    <a:pt x="13873" y="5108"/>
                    <a:pt x="13889" y="5762"/>
                  </a:cubicBezTo>
                  <a:cubicBezTo>
                    <a:pt x="13908" y="6578"/>
                    <a:pt x="13925" y="7348"/>
                    <a:pt x="13570" y="8036"/>
                  </a:cubicBezTo>
                  <a:cubicBezTo>
                    <a:pt x="13312" y="8534"/>
                    <a:pt x="12862" y="8964"/>
                    <a:pt x="12231" y="9314"/>
                  </a:cubicBezTo>
                  <a:cubicBezTo>
                    <a:pt x="11653" y="9634"/>
                    <a:pt x="11072" y="9801"/>
                    <a:pt x="10533" y="9801"/>
                  </a:cubicBezTo>
                  <a:cubicBezTo>
                    <a:pt x="10448" y="9801"/>
                    <a:pt x="10365" y="9796"/>
                    <a:pt x="10282" y="9788"/>
                  </a:cubicBezTo>
                  <a:cubicBezTo>
                    <a:pt x="9571" y="9719"/>
                    <a:pt x="8934" y="9308"/>
                    <a:pt x="8660" y="8743"/>
                  </a:cubicBezTo>
                  <a:cubicBezTo>
                    <a:pt x="8290" y="7979"/>
                    <a:pt x="8519" y="6986"/>
                    <a:pt x="9339" y="5791"/>
                  </a:cubicBezTo>
                  <a:cubicBezTo>
                    <a:pt x="9384" y="5726"/>
                    <a:pt x="9429" y="5662"/>
                    <a:pt x="9474" y="5596"/>
                  </a:cubicBezTo>
                  <a:cubicBezTo>
                    <a:pt x="10063" y="4746"/>
                    <a:pt x="10672" y="3866"/>
                    <a:pt x="10577" y="2861"/>
                  </a:cubicBezTo>
                  <a:cubicBezTo>
                    <a:pt x="10539" y="2454"/>
                    <a:pt x="10324" y="1919"/>
                    <a:pt x="9844" y="1748"/>
                  </a:cubicBezTo>
                  <a:cubicBezTo>
                    <a:pt x="9736" y="1709"/>
                    <a:pt x="9628" y="1693"/>
                    <a:pt x="9520" y="1693"/>
                  </a:cubicBezTo>
                  <a:cubicBezTo>
                    <a:pt x="9148" y="1693"/>
                    <a:pt x="8778" y="1892"/>
                    <a:pt x="8417" y="2086"/>
                  </a:cubicBezTo>
                  <a:cubicBezTo>
                    <a:pt x="8059" y="2279"/>
                    <a:pt x="7715" y="2463"/>
                    <a:pt x="7379" y="2463"/>
                  </a:cubicBezTo>
                  <a:cubicBezTo>
                    <a:pt x="7266" y="2463"/>
                    <a:pt x="7153" y="2442"/>
                    <a:pt x="7041" y="2393"/>
                  </a:cubicBezTo>
                  <a:cubicBezTo>
                    <a:pt x="6692" y="2241"/>
                    <a:pt x="6524" y="1886"/>
                    <a:pt x="6348" y="1509"/>
                  </a:cubicBezTo>
                  <a:cubicBezTo>
                    <a:pt x="6281" y="1367"/>
                    <a:pt x="6210" y="1218"/>
                    <a:pt x="6130" y="1085"/>
                  </a:cubicBezTo>
                  <a:cubicBezTo>
                    <a:pt x="5686" y="340"/>
                    <a:pt x="4836" y="1"/>
                    <a:pt x="399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8"/>
            <p:cNvSpPr/>
            <p:nvPr/>
          </p:nvSpPr>
          <p:spPr>
            <a:xfrm>
              <a:off x="733325" y="2812850"/>
              <a:ext cx="354475" cy="178000"/>
            </a:xfrm>
            <a:custGeom>
              <a:avLst/>
              <a:gdLst/>
              <a:ahLst/>
              <a:cxnLst/>
              <a:rect l="l" t="t" r="r" b="b"/>
              <a:pathLst>
                <a:path w="14179" h="7120" extrusionOk="0">
                  <a:moveTo>
                    <a:pt x="12061" y="87"/>
                  </a:moveTo>
                  <a:cubicBezTo>
                    <a:pt x="12246" y="87"/>
                    <a:pt x="12424" y="137"/>
                    <a:pt x="12569" y="256"/>
                  </a:cubicBezTo>
                  <a:cubicBezTo>
                    <a:pt x="12902" y="528"/>
                    <a:pt x="12917" y="1020"/>
                    <a:pt x="12826" y="1356"/>
                  </a:cubicBezTo>
                  <a:cubicBezTo>
                    <a:pt x="12750" y="1641"/>
                    <a:pt x="12603" y="1907"/>
                    <a:pt x="12460" y="2165"/>
                  </a:cubicBezTo>
                  <a:cubicBezTo>
                    <a:pt x="12406" y="2264"/>
                    <a:pt x="12348" y="2366"/>
                    <a:pt x="12297" y="2471"/>
                  </a:cubicBezTo>
                  <a:cubicBezTo>
                    <a:pt x="12054" y="2949"/>
                    <a:pt x="11978" y="3351"/>
                    <a:pt x="12070" y="3697"/>
                  </a:cubicBezTo>
                  <a:cubicBezTo>
                    <a:pt x="12215" y="4250"/>
                    <a:pt x="12657" y="4507"/>
                    <a:pt x="13085" y="4759"/>
                  </a:cubicBezTo>
                  <a:cubicBezTo>
                    <a:pt x="13365" y="4922"/>
                    <a:pt x="13655" y="5092"/>
                    <a:pt x="13852" y="5342"/>
                  </a:cubicBezTo>
                  <a:cubicBezTo>
                    <a:pt x="14036" y="5576"/>
                    <a:pt x="14087" y="5811"/>
                    <a:pt x="14004" y="6042"/>
                  </a:cubicBezTo>
                  <a:cubicBezTo>
                    <a:pt x="13857" y="6453"/>
                    <a:pt x="13295" y="6778"/>
                    <a:pt x="12842" y="6876"/>
                  </a:cubicBezTo>
                  <a:cubicBezTo>
                    <a:pt x="12322" y="6988"/>
                    <a:pt x="11797" y="7033"/>
                    <a:pt x="11274" y="7033"/>
                  </a:cubicBezTo>
                  <a:cubicBezTo>
                    <a:pt x="10404" y="7033"/>
                    <a:pt x="9538" y="6909"/>
                    <a:pt x="8707" y="6761"/>
                  </a:cubicBezTo>
                  <a:cubicBezTo>
                    <a:pt x="8428" y="6711"/>
                    <a:pt x="8150" y="6658"/>
                    <a:pt x="7869" y="6605"/>
                  </a:cubicBezTo>
                  <a:cubicBezTo>
                    <a:pt x="6793" y="6402"/>
                    <a:pt x="5680" y="6190"/>
                    <a:pt x="4568" y="6176"/>
                  </a:cubicBezTo>
                  <a:lnTo>
                    <a:pt x="4446" y="6176"/>
                  </a:lnTo>
                  <a:cubicBezTo>
                    <a:pt x="3490" y="6176"/>
                    <a:pt x="2543" y="6319"/>
                    <a:pt x="1629" y="6600"/>
                  </a:cubicBezTo>
                  <a:lnTo>
                    <a:pt x="1547" y="6626"/>
                  </a:lnTo>
                  <a:cubicBezTo>
                    <a:pt x="1319" y="6698"/>
                    <a:pt x="1082" y="6772"/>
                    <a:pt x="846" y="6772"/>
                  </a:cubicBezTo>
                  <a:cubicBezTo>
                    <a:pt x="826" y="6772"/>
                    <a:pt x="806" y="6771"/>
                    <a:pt x="785" y="6770"/>
                  </a:cubicBezTo>
                  <a:cubicBezTo>
                    <a:pt x="531" y="6756"/>
                    <a:pt x="221" y="6612"/>
                    <a:pt x="148" y="6331"/>
                  </a:cubicBezTo>
                  <a:cubicBezTo>
                    <a:pt x="76" y="6054"/>
                    <a:pt x="265" y="5771"/>
                    <a:pt x="438" y="5580"/>
                  </a:cubicBezTo>
                  <a:cubicBezTo>
                    <a:pt x="921" y="5049"/>
                    <a:pt x="1618" y="4652"/>
                    <a:pt x="2510" y="4403"/>
                  </a:cubicBezTo>
                  <a:cubicBezTo>
                    <a:pt x="3147" y="4226"/>
                    <a:pt x="3815" y="4138"/>
                    <a:pt x="4460" y="4053"/>
                  </a:cubicBezTo>
                  <a:cubicBezTo>
                    <a:pt x="4611" y="4033"/>
                    <a:pt x="4760" y="4014"/>
                    <a:pt x="4909" y="3993"/>
                  </a:cubicBezTo>
                  <a:cubicBezTo>
                    <a:pt x="5807" y="3869"/>
                    <a:pt x="6862" y="3688"/>
                    <a:pt x="7869" y="3284"/>
                  </a:cubicBezTo>
                  <a:cubicBezTo>
                    <a:pt x="8907" y="2871"/>
                    <a:pt x="9759" y="2261"/>
                    <a:pt x="10332" y="1521"/>
                  </a:cubicBezTo>
                  <a:cubicBezTo>
                    <a:pt x="10422" y="1407"/>
                    <a:pt x="10507" y="1286"/>
                    <a:pt x="10589" y="1169"/>
                  </a:cubicBezTo>
                  <a:cubicBezTo>
                    <a:pt x="10787" y="888"/>
                    <a:pt x="10990" y="597"/>
                    <a:pt x="11259" y="382"/>
                  </a:cubicBezTo>
                  <a:cubicBezTo>
                    <a:pt x="11477" y="207"/>
                    <a:pt x="11777" y="87"/>
                    <a:pt x="12061" y="87"/>
                  </a:cubicBezTo>
                  <a:close/>
                  <a:moveTo>
                    <a:pt x="12063" y="1"/>
                  </a:moveTo>
                  <a:cubicBezTo>
                    <a:pt x="11756" y="1"/>
                    <a:pt x="11436" y="129"/>
                    <a:pt x="11205" y="315"/>
                  </a:cubicBezTo>
                  <a:cubicBezTo>
                    <a:pt x="10928" y="538"/>
                    <a:pt x="10720" y="832"/>
                    <a:pt x="10518" y="1119"/>
                  </a:cubicBezTo>
                  <a:cubicBezTo>
                    <a:pt x="10436" y="1234"/>
                    <a:pt x="10352" y="1354"/>
                    <a:pt x="10265" y="1468"/>
                  </a:cubicBezTo>
                  <a:cubicBezTo>
                    <a:pt x="9700" y="2195"/>
                    <a:pt x="8861" y="2796"/>
                    <a:pt x="7837" y="3204"/>
                  </a:cubicBezTo>
                  <a:cubicBezTo>
                    <a:pt x="6838" y="3604"/>
                    <a:pt x="5789" y="3784"/>
                    <a:pt x="4897" y="3909"/>
                  </a:cubicBezTo>
                  <a:cubicBezTo>
                    <a:pt x="4748" y="3928"/>
                    <a:pt x="4598" y="3949"/>
                    <a:pt x="4449" y="3968"/>
                  </a:cubicBezTo>
                  <a:cubicBezTo>
                    <a:pt x="3800" y="4053"/>
                    <a:pt x="3130" y="4141"/>
                    <a:pt x="2487" y="4320"/>
                  </a:cubicBezTo>
                  <a:cubicBezTo>
                    <a:pt x="1579" y="4573"/>
                    <a:pt x="868" y="4978"/>
                    <a:pt x="374" y="5523"/>
                  </a:cubicBezTo>
                  <a:cubicBezTo>
                    <a:pt x="106" y="5816"/>
                    <a:pt x="0" y="6104"/>
                    <a:pt x="65" y="6352"/>
                  </a:cubicBezTo>
                  <a:cubicBezTo>
                    <a:pt x="149" y="6674"/>
                    <a:pt x="495" y="6839"/>
                    <a:pt x="780" y="6855"/>
                  </a:cubicBezTo>
                  <a:cubicBezTo>
                    <a:pt x="803" y="6856"/>
                    <a:pt x="826" y="6857"/>
                    <a:pt x="849" y="6857"/>
                  </a:cubicBezTo>
                  <a:cubicBezTo>
                    <a:pt x="1097" y="6857"/>
                    <a:pt x="1338" y="6781"/>
                    <a:pt x="1573" y="6708"/>
                  </a:cubicBezTo>
                  <a:lnTo>
                    <a:pt x="1653" y="6682"/>
                  </a:lnTo>
                  <a:cubicBezTo>
                    <a:pt x="2558" y="6403"/>
                    <a:pt x="3496" y="6262"/>
                    <a:pt x="4442" y="6262"/>
                  </a:cubicBezTo>
                  <a:cubicBezTo>
                    <a:pt x="4484" y="6262"/>
                    <a:pt x="4525" y="6262"/>
                    <a:pt x="4566" y="6263"/>
                  </a:cubicBezTo>
                  <a:cubicBezTo>
                    <a:pt x="5671" y="6275"/>
                    <a:pt x="6781" y="6487"/>
                    <a:pt x="7853" y="6690"/>
                  </a:cubicBezTo>
                  <a:cubicBezTo>
                    <a:pt x="8134" y="6743"/>
                    <a:pt x="8412" y="6796"/>
                    <a:pt x="8693" y="6845"/>
                  </a:cubicBezTo>
                  <a:cubicBezTo>
                    <a:pt x="9527" y="6994"/>
                    <a:pt x="10398" y="7119"/>
                    <a:pt x="11274" y="7119"/>
                  </a:cubicBezTo>
                  <a:cubicBezTo>
                    <a:pt x="11802" y="7119"/>
                    <a:pt x="12334" y="7073"/>
                    <a:pt x="12859" y="6959"/>
                  </a:cubicBezTo>
                  <a:cubicBezTo>
                    <a:pt x="13348" y="6853"/>
                    <a:pt x="13926" y="6514"/>
                    <a:pt x="14086" y="6069"/>
                  </a:cubicBezTo>
                  <a:cubicBezTo>
                    <a:pt x="14179" y="5809"/>
                    <a:pt x="14123" y="5545"/>
                    <a:pt x="13919" y="5287"/>
                  </a:cubicBezTo>
                  <a:cubicBezTo>
                    <a:pt x="13713" y="5025"/>
                    <a:pt x="13415" y="4852"/>
                    <a:pt x="13128" y="4684"/>
                  </a:cubicBezTo>
                  <a:cubicBezTo>
                    <a:pt x="12697" y="4431"/>
                    <a:pt x="12289" y="4192"/>
                    <a:pt x="12153" y="3673"/>
                  </a:cubicBezTo>
                  <a:cubicBezTo>
                    <a:pt x="12068" y="3350"/>
                    <a:pt x="12139" y="2969"/>
                    <a:pt x="12372" y="2507"/>
                  </a:cubicBezTo>
                  <a:cubicBezTo>
                    <a:pt x="12425" y="2407"/>
                    <a:pt x="12481" y="2304"/>
                    <a:pt x="12536" y="2205"/>
                  </a:cubicBezTo>
                  <a:cubicBezTo>
                    <a:pt x="12681" y="1944"/>
                    <a:pt x="12830" y="1673"/>
                    <a:pt x="12909" y="1378"/>
                  </a:cubicBezTo>
                  <a:cubicBezTo>
                    <a:pt x="13005" y="1017"/>
                    <a:pt x="12989" y="487"/>
                    <a:pt x="12624" y="189"/>
                  </a:cubicBezTo>
                  <a:cubicBezTo>
                    <a:pt x="12462" y="57"/>
                    <a:pt x="12265" y="1"/>
                    <a:pt x="1206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8"/>
            <p:cNvSpPr/>
            <p:nvPr/>
          </p:nvSpPr>
          <p:spPr>
            <a:xfrm>
              <a:off x="1193900" y="3019825"/>
              <a:ext cx="48550" cy="64650"/>
            </a:xfrm>
            <a:custGeom>
              <a:avLst/>
              <a:gdLst/>
              <a:ahLst/>
              <a:cxnLst/>
              <a:rect l="l" t="t" r="r" b="b"/>
              <a:pathLst>
                <a:path w="1942" h="2586" extrusionOk="0">
                  <a:moveTo>
                    <a:pt x="799" y="87"/>
                  </a:moveTo>
                  <a:cubicBezTo>
                    <a:pt x="853" y="87"/>
                    <a:pt x="909" y="96"/>
                    <a:pt x="966" y="113"/>
                  </a:cubicBezTo>
                  <a:cubicBezTo>
                    <a:pt x="1255" y="201"/>
                    <a:pt x="1530" y="494"/>
                    <a:pt x="1652" y="738"/>
                  </a:cubicBezTo>
                  <a:cubicBezTo>
                    <a:pt x="1849" y="1133"/>
                    <a:pt x="1828" y="1646"/>
                    <a:pt x="1599" y="2043"/>
                  </a:cubicBezTo>
                  <a:cubicBezTo>
                    <a:pt x="1461" y="2279"/>
                    <a:pt x="1210" y="2500"/>
                    <a:pt x="935" y="2500"/>
                  </a:cubicBezTo>
                  <a:cubicBezTo>
                    <a:pt x="907" y="2500"/>
                    <a:pt x="878" y="2498"/>
                    <a:pt x="850" y="2493"/>
                  </a:cubicBezTo>
                  <a:cubicBezTo>
                    <a:pt x="681" y="2464"/>
                    <a:pt x="521" y="2347"/>
                    <a:pt x="409" y="2171"/>
                  </a:cubicBezTo>
                  <a:cubicBezTo>
                    <a:pt x="305" y="2004"/>
                    <a:pt x="252" y="1812"/>
                    <a:pt x="212" y="1627"/>
                  </a:cubicBezTo>
                  <a:cubicBezTo>
                    <a:pt x="97" y="1103"/>
                    <a:pt x="124" y="400"/>
                    <a:pt x="579" y="144"/>
                  </a:cubicBezTo>
                  <a:cubicBezTo>
                    <a:pt x="647" y="106"/>
                    <a:pt x="721" y="87"/>
                    <a:pt x="799" y="87"/>
                  </a:cubicBezTo>
                  <a:close/>
                  <a:moveTo>
                    <a:pt x="801" y="1"/>
                  </a:moveTo>
                  <a:cubicBezTo>
                    <a:pt x="708" y="1"/>
                    <a:pt x="620" y="24"/>
                    <a:pt x="537" y="70"/>
                  </a:cubicBezTo>
                  <a:cubicBezTo>
                    <a:pt x="42" y="347"/>
                    <a:pt x="1" y="1066"/>
                    <a:pt x="129" y="1646"/>
                  </a:cubicBezTo>
                  <a:cubicBezTo>
                    <a:pt x="171" y="1838"/>
                    <a:pt x="225" y="2040"/>
                    <a:pt x="337" y="2217"/>
                  </a:cubicBezTo>
                  <a:cubicBezTo>
                    <a:pt x="462" y="2413"/>
                    <a:pt x="643" y="2544"/>
                    <a:pt x="835" y="2578"/>
                  </a:cubicBezTo>
                  <a:cubicBezTo>
                    <a:pt x="869" y="2583"/>
                    <a:pt x="902" y="2586"/>
                    <a:pt x="934" y="2586"/>
                  </a:cubicBezTo>
                  <a:cubicBezTo>
                    <a:pt x="1245" y="2586"/>
                    <a:pt x="1524" y="2346"/>
                    <a:pt x="1673" y="2086"/>
                  </a:cubicBezTo>
                  <a:cubicBezTo>
                    <a:pt x="1921" y="1659"/>
                    <a:pt x="1942" y="1127"/>
                    <a:pt x="1729" y="699"/>
                  </a:cubicBezTo>
                  <a:cubicBezTo>
                    <a:pt x="1599" y="440"/>
                    <a:pt x="1304" y="126"/>
                    <a:pt x="990" y="30"/>
                  </a:cubicBezTo>
                  <a:cubicBezTo>
                    <a:pt x="925" y="10"/>
                    <a:pt x="862" y="1"/>
                    <a:pt x="801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8"/>
            <p:cNvSpPr/>
            <p:nvPr/>
          </p:nvSpPr>
          <p:spPr>
            <a:xfrm>
              <a:off x="1042150" y="2635825"/>
              <a:ext cx="212150" cy="404250"/>
            </a:xfrm>
            <a:custGeom>
              <a:avLst/>
              <a:gdLst/>
              <a:ahLst/>
              <a:cxnLst/>
              <a:rect l="l" t="t" r="r" b="b"/>
              <a:pathLst>
                <a:path w="8486" h="16170" extrusionOk="0">
                  <a:moveTo>
                    <a:pt x="5357" y="88"/>
                  </a:moveTo>
                  <a:cubicBezTo>
                    <a:pt x="5411" y="88"/>
                    <a:pt x="5467" y="97"/>
                    <a:pt x="5522" y="118"/>
                  </a:cubicBezTo>
                  <a:cubicBezTo>
                    <a:pt x="5759" y="213"/>
                    <a:pt x="5863" y="502"/>
                    <a:pt x="5880" y="739"/>
                  </a:cubicBezTo>
                  <a:cubicBezTo>
                    <a:pt x="5890" y="852"/>
                    <a:pt x="5885" y="967"/>
                    <a:pt x="5882" y="1079"/>
                  </a:cubicBezTo>
                  <a:cubicBezTo>
                    <a:pt x="5877" y="1233"/>
                    <a:pt x="5871" y="1393"/>
                    <a:pt x="5898" y="1548"/>
                  </a:cubicBezTo>
                  <a:cubicBezTo>
                    <a:pt x="5967" y="1969"/>
                    <a:pt x="6285" y="2349"/>
                    <a:pt x="6689" y="2491"/>
                  </a:cubicBezTo>
                  <a:cubicBezTo>
                    <a:pt x="6854" y="2551"/>
                    <a:pt x="7030" y="2571"/>
                    <a:pt x="7201" y="2592"/>
                  </a:cubicBezTo>
                  <a:cubicBezTo>
                    <a:pt x="7421" y="2619"/>
                    <a:pt x="7629" y="2645"/>
                    <a:pt x="7816" y="2743"/>
                  </a:cubicBezTo>
                  <a:cubicBezTo>
                    <a:pt x="8247" y="2967"/>
                    <a:pt x="8396" y="3513"/>
                    <a:pt x="8322" y="3937"/>
                  </a:cubicBezTo>
                  <a:cubicBezTo>
                    <a:pt x="8252" y="4338"/>
                    <a:pt x="8018" y="4728"/>
                    <a:pt x="7607" y="5130"/>
                  </a:cubicBezTo>
                  <a:cubicBezTo>
                    <a:pt x="7445" y="5289"/>
                    <a:pt x="7270" y="5436"/>
                    <a:pt x="7101" y="5580"/>
                  </a:cubicBezTo>
                  <a:cubicBezTo>
                    <a:pt x="6908" y="5744"/>
                    <a:pt x="6711" y="5910"/>
                    <a:pt x="6532" y="6093"/>
                  </a:cubicBezTo>
                  <a:cubicBezTo>
                    <a:pt x="5333" y="7310"/>
                    <a:pt x="4854" y="9260"/>
                    <a:pt x="5221" y="11443"/>
                  </a:cubicBezTo>
                  <a:cubicBezTo>
                    <a:pt x="5320" y="12043"/>
                    <a:pt x="5506" y="12794"/>
                    <a:pt x="6055" y="13275"/>
                  </a:cubicBezTo>
                  <a:cubicBezTo>
                    <a:pt x="6140" y="13348"/>
                    <a:pt x="6233" y="13416"/>
                    <a:pt x="6322" y="13480"/>
                  </a:cubicBezTo>
                  <a:cubicBezTo>
                    <a:pt x="6489" y="13598"/>
                    <a:pt x="6646" y="13712"/>
                    <a:pt x="6759" y="13869"/>
                  </a:cubicBezTo>
                  <a:cubicBezTo>
                    <a:pt x="6864" y="14011"/>
                    <a:pt x="6905" y="14218"/>
                    <a:pt x="6864" y="14381"/>
                  </a:cubicBezTo>
                  <a:cubicBezTo>
                    <a:pt x="6844" y="14458"/>
                    <a:pt x="6796" y="14562"/>
                    <a:pt x="6681" y="14617"/>
                  </a:cubicBezTo>
                  <a:cubicBezTo>
                    <a:pt x="6614" y="14647"/>
                    <a:pt x="6538" y="14657"/>
                    <a:pt x="6458" y="14665"/>
                  </a:cubicBezTo>
                  <a:cubicBezTo>
                    <a:pt x="6396" y="14671"/>
                    <a:pt x="6332" y="14679"/>
                    <a:pt x="6269" y="14698"/>
                  </a:cubicBezTo>
                  <a:cubicBezTo>
                    <a:pt x="6026" y="14770"/>
                    <a:pt x="5879" y="15001"/>
                    <a:pt x="5797" y="15182"/>
                  </a:cubicBezTo>
                  <a:cubicBezTo>
                    <a:pt x="5762" y="15260"/>
                    <a:pt x="5731" y="15342"/>
                    <a:pt x="5703" y="15420"/>
                  </a:cubicBezTo>
                  <a:cubicBezTo>
                    <a:pt x="5656" y="15545"/>
                    <a:pt x="5610" y="15673"/>
                    <a:pt x="5541" y="15786"/>
                  </a:cubicBezTo>
                  <a:cubicBezTo>
                    <a:pt x="5427" y="15978"/>
                    <a:pt x="5299" y="16079"/>
                    <a:pt x="5163" y="16083"/>
                  </a:cubicBezTo>
                  <a:cubicBezTo>
                    <a:pt x="5158" y="16084"/>
                    <a:pt x="5153" y="16084"/>
                    <a:pt x="5149" y="16084"/>
                  </a:cubicBezTo>
                  <a:cubicBezTo>
                    <a:pt x="4989" y="16084"/>
                    <a:pt x="4809" y="15955"/>
                    <a:pt x="4639" y="15720"/>
                  </a:cubicBezTo>
                  <a:cubicBezTo>
                    <a:pt x="4335" y="15299"/>
                    <a:pt x="3893" y="15140"/>
                    <a:pt x="3425" y="14972"/>
                  </a:cubicBezTo>
                  <a:lnTo>
                    <a:pt x="3389" y="14959"/>
                  </a:lnTo>
                  <a:cubicBezTo>
                    <a:pt x="2988" y="14815"/>
                    <a:pt x="2439" y="14567"/>
                    <a:pt x="2303" y="14079"/>
                  </a:cubicBezTo>
                  <a:cubicBezTo>
                    <a:pt x="2228" y="13805"/>
                    <a:pt x="2298" y="13524"/>
                    <a:pt x="2375" y="13228"/>
                  </a:cubicBezTo>
                  <a:cubicBezTo>
                    <a:pt x="2444" y="12961"/>
                    <a:pt x="2514" y="12682"/>
                    <a:pt x="2465" y="12407"/>
                  </a:cubicBezTo>
                  <a:cubicBezTo>
                    <a:pt x="2383" y="11952"/>
                    <a:pt x="2013" y="11648"/>
                    <a:pt x="1654" y="11353"/>
                  </a:cubicBezTo>
                  <a:cubicBezTo>
                    <a:pt x="1324" y="11081"/>
                    <a:pt x="983" y="10801"/>
                    <a:pt x="878" y="10407"/>
                  </a:cubicBezTo>
                  <a:cubicBezTo>
                    <a:pt x="772" y="10011"/>
                    <a:pt x="919" y="9625"/>
                    <a:pt x="1078" y="9217"/>
                  </a:cubicBezTo>
                  <a:cubicBezTo>
                    <a:pt x="1160" y="9007"/>
                    <a:pt x="1243" y="8789"/>
                    <a:pt x="1289" y="8572"/>
                  </a:cubicBezTo>
                  <a:cubicBezTo>
                    <a:pt x="1416" y="7969"/>
                    <a:pt x="1241" y="7311"/>
                    <a:pt x="833" y="6852"/>
                  </a:cubicBezTo>
                  <a:cubicBezTo>
                    <a:pt x="762" y="6773"/>
                    <a:pt x="684" y="6696"/>
                    <a:pt x="609" y="6621"/>
                  </a:cubicBezTo>
                  <a:cubicBezTo>
                    <a:pt x="383" y="6403"/>
                    <a:pt x="172" y="6195"/>
                    <a:pt x="130" y="5910"/>
                  </a:cubicBezTo>
                  <a:cubicBezTo>
                    <a:pt x="90" y="5620"/>
                    <a:pt x="244" y="5361"/>
                    <a:pt x="405" y="5087"/>
                  </a:cubicBezTo>
                  <a:cubicBezTo>
                    <a:pt x="482" y="4959"/>
                    <a:pt x="561" y="4826"/>
                    <a:pt x="618" y="4688"/>
                  </a:cubicBezTo>
                  <a:cubicBezTo>
                    <a:pt x="754" y="4360"/>
                    <a:pt x="772" y="3992"/>
                    <a:pt x="790" y="3635"/>
                  </a:cubicBezTo>
                  <a:cubicBezTo>
                    <a:pt x="810" y="3173"/>
                    <a:pt x="831" y="2738"/>
                    <a:pt x="1091" y="2392"/>
                  </a:cubicBezTo>
                  <a:cubicBezTo>
                    <a:pt x="1419" y="1956"/>
                    <a:pt x="2019" y="1830"/>
                    <a:pt x="2618" y="1758"/>
                  </a:cubicBezTo>
                  <a:cubicBezTo>
                    <a:pt x="3190" y="1689"/>
                    <a:pt x="3837" y="1612"/>
                    <a:pt x="4249" y="1178"/>
                  </a:cubicBezTo>
                  <a:cubicBezTo>
                    <a:pt x="4370" y="1050"/>
                    <a:pt x="4462" y="898"/>
                    <a:pt x="4551" y="751"/>
                  </a:cubicBezTo>
                  <a:cubicBezTo>
                    <a:pt x="4618" y="639"/>
                    <a:pt x="4689" y="522"/>
                    <a:pt x="4772" y="419"/>
                  </a:cubicBezTo>
                  <a:cubicBezTo>
                    <a:pt x="4916" y="238"/>
                    <a:pt x="5137" y="88"/>
                    <a:pt x="5357" y="88"/>
                  </a:cubicBezTo>
                  <a:close/>
                  <a:moveTo>
                    <a:pt x="5357" y="0"/>
                  </a:moveTo>
                  <a:cubicBezTo>
                    <a:pt x="5109" y="0"/>
                    <a:pt x="4863" y="166"/>
                    <a:pt x="4705" y="365"/>
                  </a:cubicBezTo>
                  <a:cubicBezTo>
                    <a:pt x="4618" y="472"/>
                    <a:pt x="4546" y="591"/>
                    <a:pt x="4478" y="706"/>
                  </a:cubicBezTo>
                  <a:cubicBezTo>
                    <a:pt x="4391" y="850"/>
                    <a:pt x="4301" y="997"/>
                    <a:pt x="4186" y="1119"/>
                  </a:cubicBezTo>
                  <a:cubicBezTo>
                    <a:pt x="3795" y="1531"/>
                    <a:pt x="3166" y="1606"/>
                    <a:pt x="2609" y="1671"/>
                  </a:cubicBezTo>
                  <a:cubicBezTo>
                    <a:pt x="1991" y="1747"/>
                    <a:pt x="1369" y="1878"/>
                    <a:pt x="1022" y="2341"/>
                  </a:cubicBezTo>
                  <a:cubicBezTo>
                    <a:pt x="746" y="2707"/>
                    <a:pt x="724" y="3177"/>
                    <a:pt x="703" y="3631"/>
                  </a:cubicBezTo>
                  <a:cubicBezTo>
                    <a:pt x="687" y="3981"/>
                    <a:pt x="670" y="4341"/>
                    <a:pt x="538" y="4655"/>
                  </a:cubicBezTo>
                  <a:cubicBezTo>
                    <a:pt x="484" y="4786"/>
                    <a:pt x="407" y="4917"/>
                    <a:pt x="332" y="5042"/>
                  </a:cubicBezTo>
                  <a:cubicBezTo>
                    <a:pt x="168" y="5318"/>
                    <a:pt x="0" y="5601"/>
                    <a:pt x="45" y="5923"/>
                  </a:cubicBezTo>
                  <a:cubicBezTo>
                    <a:pt x="90" y="6237"/>
                    <a:pt x="324" y="6464"/>
                    <a:pt x="548" y="6684"/>
                  </a:cubicBezTo>
                  <a:cubicBezTo>
                    <a:pt x="623" y="6756"/>
                    <a:pt x="700" y="6833"/>
                    <a:pt x="769" y="6909"/>
                  </a:cubicBezTo>
                  <a:cubicBezTo>
                    <a:pt x="1160" y="7348"/>
                    <a:pt x="1326" y="7977"/>
                    <a:pt x="1204" y="8552"/>
                  </a:cubicBezTo>
                  <a:cubicBezTo>
                    <a:pt x="1160" y="8765"/>
                    <a:pt x="1078" y="8980"/>
                    <a:pt x="998" y="9186"/>
                  </a:cubicBezTo>
                  <a:cubicBezTo>
                    <a:pt x="842" y="9590"/>
                    <a:pt x="681" y="10006"/>
                    <a:pt x="794" y="10429"/>
                  </a:cubicBezTo>
                  <a:cubicBezTo>
                    <a:pt x="908" y="10849"/>
                    <a:pt x="1260" y="11138"/>
                    <a:pt x="1600" y="11419"/>
                  </a:cubicBezTo>
                  <a:cubicBezTo>
                    <a:pt x="1962" y="11717"/>
                    <a:pt x="2305" y="11998"/>
                    <a:pt x="2380" y="12421"/>
                  </a:cubicBezTo>
                  <a:cubicBezTo>
                    <a:pt x="2426" y="12679"/>
                    <a:pt x="2357" y="12948"/>
                    <a:pt x="2292" y="13207"/>
                  </a:cubicBezTo>
                  <a:cubicBezTo>
                    <a:pt x="2216" y="13502"/>
                    <a:pt x="2138" y="13805"/>
                    <a:pt x="2221" y="14103"/>
                  </a:cubicBezTo>
                  <a:cubicBezTo>
                    <a:pt x="2367" y="14628"/>
                    <a:pt x="2940" y="14889"/>
                    <a:pt x="3360" y="15039"/>
                  </a:cubicBezTo>
                  <a:lnTo>
                    <a:pt x="3397" y="15054"/>
                  </a:lnTo>
                  <a:cubicBezTo>
                    <a:pt x="3851" y="15215"/>
                    <a:pt x="4281" y="15371"/>
                    <a:pt x="4570" y="15771"/>
                  </a:cubicBezTo>
                  <a:cubicBezTo>
                    <a:pt x="4703" y="15954"/>
                    <a:pt x="4910" y="16170"/>
                    <a:pt x="5148" y="16170"/>
                  </a:cubicBezTo>
                  <a:lnTo>
                    <a:pt x="5166" y="16170"/>
                  </a:lnTo>
                  <a:cubicBezTo>
                    <a:pt x="5334" y="16162"/>
                    <a:pt x="5485" y="16048"/>
                    <a:pt x="5614" y="15830"/>
                  </a:cubicBezTo>
                  <a:cubicBezTo>
                    <a:pt x="5687" y="15710"/>
                    <a:pt x="5736" y="15579"/>
                    <a:pt x="5783" y="15451"/>
                  </a:cubicBezTo>
                  <a:cubicBezTo>
                    <a:pt x="5811" y="15372"/>
                    <a:pt x="5842" y="15292"/>
                    <a:pt x="5875" y="15217"/>
                  </a:cubicBezTo>
                  <a:cubicBezTo>
                    <a:pt x="5949" y="15054"/>
                    <a:pt x="6084" y="14844"/>
                    <a:pt x="6295" y="14780"/>
                  </a:cubicBezTo>
                  <a:cubicBezTo>
                    <a:pt x="6349" y="14764"/>
                    <a:pt x="6407" y="14757"/>
                    <a:pt x="6468" y="14749"/>
                  </a:cubicBezTo>
                  <a:cubicBezTo>
                    <a:pt x="6551" y="14741"/>
                    <a:pt x="6638" y="14732"/>
                    <a:pt x="6718" y="14693"/>
                  </a:cubicBezTo>
                  <a:cubicBezTo>
                    <a:pt x="6833" y="14639"/>
                    <a:pt x="6912" y="14538"/>
                    <a:pt x="6947" y="14404"/>
                  </a:cubicBezTo>
                  <a:cubicBezTo>
                    <a:pt x="6995" y="14213"/>
                    <a:pt x="6950" y="13984"/>
                    <a:pt x="6828" y="13818"/>
                  </a:cubicBezTo>
                  <a:cubicBezTo>
                    <a:pt x="6707" y="13649"/>
                    <a:pt x="6537" y="13528"/>
                    <a:pt x="6373" y="13409"/>
                  </a:cubicBezTo>
                  <a:cubicBezTo>
                    <a:pt x="6284" y="13347"/>
                    <a:pt x="6194" y="13281"/>
                    <a:pt x="6112" y="13209"/>
                  </a:cubicBezTo>
                  <a:cubicBezTo>
                    <a:pt x="5584" y="12748"/>
                    <a:pt x="5403" y="12016"/>
                    <a:pt x="5305" y="11430"/>
                  </a:cubicBezTo>
                  <a:cubicBezTo>
                    <a:pt x="4944" y="9273"/>
                    <a:pt x="5414" y="7350"/>
                    <a:pt x="6593" y="6154"/>
                  </a:cubicBezTo>
                  <a:cubicBezTo>
                    <a:pt x="6771" y="5974"/>
                    <a:pt x="6966" y="5808"/>
                    <a:pt x="7157" y="5646"/>
                  </a:cubicBezTo>
                  <a:cubicBezTo>
                    <a:pt x="7326" y="5502"/>
                    <a:pt x="7504" y="5353"/>
                    <a:pt x="7666" y="5193"/>
                  </a:cubicBezTo>
                  <a:cubicBezTo>
                    <a:pt x="8090" y="4778"/>
                    <a:pt x="8334" y="4373"/>
                    <a:pt x="8407" y="3952"/>
                  </a:cubicBezTo>
                  <a:cubicBezTo>
                    <a:pt x="8486" y="3499"/>
                    <a:pt x="8322" y="2911"/>
                    <a:pt x="7856" y="2667"/>
                  </a:cubicBezTo>
                  <a:cubicBezTo>
                    <a:pt x="7656" y="2563"/>
                    <a:pt x="7430" y="2535"/>
                    <a:pt x="7213" y="2507"/>
                  </a:cubicBezTo>
                  <a:cubicBezTo>
                    <a:pt x="7046" y="2488"/>
                    <a:pt x="6873" y="2466"/>
                    <a:pt x="6718" y="2411"/>
                  </a:cubicBezTo>
                  <a:cubicBezTo>
                    <a:pt x="6343" y="2278"/>
                    <a:pt x="6047" y="1926"/>
                    <a:pt x="5983" y="1535"/>
                  </a:cubicBezTo>
                  <a:cubicBezTo>
                    <a:pt x="5957" y="1386"/>
                    <a:pt x="5962" y="1233"/>
                    <a:pt x="5968" y="1082"/>
                  </a:cubicBezTo>
                  <a:cubicBezTo>
                    <a:pt x="5972" y="968"/>
                    <a:pt x="5975" y="852"/>
                    <a:pt x="5967" y="735"/>
                  </a:cubicBezTo>
                  <a:cubicBezTo>
                    <a:pt x="5940" y="392"/>
                    <a:pt x="5786" y="133"/>
                    <a:pt x="5554" y="38"/>
                  </a:cubicBezTo>
                  <a:cubicBezTo>
                    <a:pt x="5489" y="12"/>
                    <a:pt x="5423" y="0"/>
                    <a:pt x="5357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8"/>
            <p:cNvSpPr/>
            <p:nvPr/>
          </p:nvSpPr>
          <p:spPr>
            <a:xfrm>
              <a:off x="1892375" y="2927425"/>
              <a:ext cx="468400" cy="592700"/>
            </a:xfrm>
            <a:custGeom>
              <a:avLst/>
              <a:gdLst/>
              <a:ahLst/>
              <a:cxnLst/>
              <a:rect l="l" t="t" r="r" b="b"/>
              <a:pathLst>
                <a:path w="18736" h="23708" extrusionOk="0">
                  <a:moveTo>
                    <a:pt x="16944" y="86"/>
                  </a:moveTo>
                  <a:cubicBezTo>
                    <a:pt x="17064" y="86"/>
                    <a:pt x="17172" y="122"/>
                    <a:pt x="17271" y="193"/>
                  </a:cubicBezTo>
                  <a:cubicBezTo>
                    <a:pt x="17810" y="583"/>
                    <a:pt x="17898" y="1913"/>
                    <a:pt x="17946" y="2628"/>
                  </a:cubicBezTo>
                  <a:cubicBezTo>
                    <a:pt x="17956" y="2772"/>
                    <a:pt x="17964" y="2884"/>
                    <a:pt x="17974" y="2964"/>
                  </a:cubicBezTo>
                  <a:cubicBezTo>
                    <a:pt x="18340" y="6078"/>
                    <a:pt x="18557" y="9247"/>
                    <a:pt x="18616" y="12384"/>
                  </a:cubicBezTo>
                  <a:cubicBezTo>
                    <a:pt x="18649" y="14207"/>
                    <a:pt x="18646" y="16602"/>
                    <a:pt x="18323" y="18972"/>
                  </a:cubicBezTo>
                  <a:cubicBezTo>
                    <a:pt x="18198" y="19879"/>
                    <a:pt x="18011" y="20817"/>
                    <a:pt x="17482" y="21549"/>
                  </a:cubicBezTo>
                  <a:cubicBezTo>
                    <a:pt x="16528" y="22868"/>
                    <a:pt x="14737" y="23230"/>
                    <a:pt x="13110" y="23411"/>
                  </a:cubicBezTo>
                  <a:cubicBezTo>
                    <a:pt x="12088" y="23524"/>
                    <a:pt x="10933" y="23621"/>
                    <a:pt x="9719" y="23621"/>
                  </a:cubicBezTo>
                  <a:cubicBezTo>
                    <a:pt x="8083" y="23621"/>
                    <a:pt x="6340" y="23444"/>
                    <a:pt x="4668" y="22889"/>
                  </a:cubicBezTo>
                  <a:cubicBezTo>
                    <a:pt x="3294" y="22431"/>
                    <a:pt x="2212" y="21784"/>
                    <a:pt x="1453" y="20961"/>
                  </a:cubicBezTo>
                  <a:cubicBezTo>
                    <a:pt x="534" y="19967"/>
                    <a:pt x="90" y="18678"/>
                    <a:pt x="265" y="17513"/>
                  </a:cubicBezTo>
                  <a:cubicBezTo>
                    <a:pt x="458" y="16224"/>
                    <a:pt x="1494" y="15132"/>
                    <a:pt x="2673" y="14972"/>
                  </a:cubicBezTo>
                  <a:cubicBezTo>
                    <a:pt x="2796" y="14955"/>
                    <a:pt x="2918" y="14948"/>
                    <a:pt x="3041" y="14948"/>
                  </a:cubicBezTo>
                  <a:cubicBezTo>
                    <a:pt x="3651" y="14948"/>
                    <a:pt x="4260" y="15135"/>
                    <a:pt x="4852" y="15320"/>
                  </a:cubicBezTo>
                  <a:cubicBezTo>
                    <a:pt x="5123" y="15403"/>
                    <a:pt x="5402" y="15489"/>
                    <a:pt x="5679" y="15557"/>
                  </a:cubicBezTo>
                  <a:cubicBezTo>
                    <a:pt x="6210" y="15686"/>
                    <a:pt x="6759" y="15750"/>
                    <a:pt x="7313" y="15750"/>
                  </a:cubicBezTo>
                  <a:cubicBezTo>
                    <a:pt x="8969" y="15750"/>
                    <a:pt x="10675" y="15184"/>
                    <a:pt x="12103" y="14125"/>
                  </a:cubicBezTo>
                  <a:cubicBezTo>
                    <a:pt x="13812" y="12860"/>
                    <a:pt x="15139" y="10897"/>
                    <a:pt x="15841" y="8599"/>
                  </a:cubicBezTo>
                  <a:cubicBezTo>
                    <a:pt x="16287" y="7137"/>
                    <a:pt x="16500" y="5505"/>
                    <a:pt x="16475" y="3745"/>
                  </a:cubicBezTo>
                  <a:cubicBezTo>
                    <a:pt x="16472" y="3585"/>
                    <a:pt x="16440" y="3326"/>
                    <a:pt x="16401" y="3023"/>
                  </a:cubicBezTo>
                  <a:cubicBezTo>
                    <a:pt x="16273" y="2003"/>
                    <a:pt x="16057" y="294"/>
                    <a:pt x="16758" y="112"/>
                  </a:cubicBezTo>
                  <a:cubicBezTo>
                    <a:pt x="16823" y="95"/>
                    <a:pt x="16885" y="86"/>
                    <a:pt x="16944" y="86"/>
                  </a:cubicBezTo>
                  <a:close/>
                  <a:moveTo>
                    <a:pt x="16942" y="1"/>
                  </a:moveTo>
                  <a:cubicBezTo>
                    <a:pt x="16876" y="1"/>
                    <a:pt x="16807" y="10"/>
                    <a:pt x="16736" y="29"/>
                  </a:cubicBezTo>
                  <a:cubicBezTo>
                    <a:pt x="15962" y="230"/>
                    <a:pt x="16175" y="1918"/>
                    <a:pt x="16316" y="3034"/>
                  </a:cubicBezTo>
                  <a:cubicBezTo>
                    <a:pt x="16353" y="3334"/>
                    <a:pt x="16387" y="3592"/>
                    <a:pt x="16388" y="3747"/>
                  </a:cubicBezTo>
                  <a:cubicBezTo>
                    <a:pt x="16414" y="5497"/>
                    <a:pt x="16203" y="7121"/>
                    <a:pt x="15759" y="8573"/>
                  </a:cubicBezTo>
                  <a:cubicBezTo>
                    <a:pt x="15062" y="10854"/>
                    <a:pt x="13746" y="12801"/>
                    <a:pt x="12052" y="14056"/>
                  </a:cubicBezTo>
                  <a:cubicBezTo>
                    <a:pt x="10638" y="15104"/>
                    <a:pt x="8950" y="15664"/>
                    <a:pt x="7313" y="15664"/>
                  </a:cubicBezTo>
                  <a:cubicBezTo>
                    <a:pt x="6765" y="15664"/>
                    <a:pt x="6224" y="15601"/>
                    <a:pt x="5699" y="15473"/>
                  </a:cubicBezTo>
                  <a:cubicBezTo>
                    <a:pt x="5426" y="15406"/>
                    <a:pt x="5147" y="15320"/>
                    <a:pt x="4876" y="15236"/>
                  </a:cubicBezTo>
                  <a:cubicBezTo>
                    <a:pt x="4278" y="15053"/>
                    <a:pt x="3664" y="14862"/>
                    <a:pt x="3041" y="14862"/>
                  </a:cubicBezTo>
                  <a:cubicBezTo>
                    <a:pt x="2915" y="14862"/>
                    <a:pt x="2789" y="14870"/>
                    <a:pt x="2662" y="14887"/>
                  </a:cubicBezTo>
                  <a:cubicBezTo>
                    <a:pt x="1446" y="15052"/>
                    <a:pt x="380" y="16175"/>
                    <a:pt x="180" y="17501"/>
                  </a:cubicBezTo>
                  <a:cubicBezTo>
                    <a:pt x="0" y="18690"/>
                    <a:pt x="453" y="20007"/>
                    <a:pt x="1390" y="21020"/>
                  </a:cubicBezTo>
                  <a:cubicBezTo>
                    <a:pt x="2159" y="21853"/>
                    <a:pt x="3253" y="22510"/>
                    <a:pt x="4641" y="22971"/>
                  </a:cubicBezTo>
                  <a:cubicBezTo>
                    <a:pt x="6322" y="23530"/>
                    <a:pt x="8074" y="23707"/>
                    <a:pt x="9717" y="23707"/>
                  </a:cubicBezTo>
                  <a:cubicBezTo>
                    <a:pt x="10936" y="23707"/>
                    <a:pt x="12094" y="23610"/>
                    <a:pt x="13120" y="23496"/>
                  </a:cubicBezTo>
                  <a:cubicBezTo>
                    <a:pt x="14765" y="23315"/>
                    <a:pt x="16579" y="22947"/>
                    <a:pt x="17551" y="21600"/>
                  </a:cubicBezTo>
                  <a:cubicBezTo>
                    <a:pt x="18091" y="20852"/>
                    <a:pt x="18281" y="19901"/>
                    <a:pt x="18408" y="18983"/>
                  </a:cubicBezTo>
                  <a:cubicBezTo>
                    <a:pt x="18733" y="16609"/>
                    <a:pt x="18736" y="14208"/>
                    <a:pt x="18701" y="12383"/>
                  </a:cubicBezTo>
                  <a:cubicBezTo>
                    <a:pt x="18643" y="9244"/>
                    <a:pt x="18427" y="6072"/>
                    <a:pt x="18059" y="2954"/>
                  </a:cubicBezTo>
                  <a:cubicBezTo>
                    <a:pt x="18049" y="2877"/>
                    <a:pt x="18041" y="2765"/>
                    <a:pt x="18033" y="2623"/>
                  </a:cubicBezTo>
                  <a:cubicBezTo>
                    <a:pt x="17983" y="1894"/>
                    <a:pt x="17894" y="536"/>
                    <a:pt x="17320" y="123"/>
                  </a:cubicBezTo>
                  <a:cubicBezTo>
                    <a:pt x="17207" y="42"/>
                    <a:pt x="17081" y="1"/>
                    <a:pt x="16942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8"/>
            <p:cNvSpPr/>
            <p:nvPr/>
          </p:nvSpPr>
          <p:spPr>
            <a:xfrm>
              <a:off x="1313450" y="2277925"/>
              <a:ext cx="278450" cy="248975"/>
            </a:xfrm>
            <a:custGeom>
              <a:avLst/>
              <a:gdLst/>
              <a:ahLst/>
              <a:cxnLst/>
              <a:rect l="l" t="t" r="r" b="b"/>
              <a:pathLst>
                <a:path w="11138" h="9959" extrusionOk="0">
                  <a:moveTo>
                    <a:pt x="3392" y="86"/>
                  </a:moveTo>
                  <a:cubicBezTo>
                    <a:pt x="3594" y="86"/>
                    <a:pt x="3793" y="90"/>
                    <a:pt x="3986" y="94"/>
                  </a:cubicBezTo>
                  <a:cubicBezTo>
                    <a:pt x="4559" y="107"/>
                    <a:pt x="5274" y="123"/>
                    <a:pt x="5812" y="483"/>
                  </a:cubicBezTo>
                  <a:cubicBezTo>
                    <a:pt x="6098" y="674"/>
                    <a:pt x="6321" y="953"/>
                    <a:pt x="6534" y="1223"/>
                  </a:cubicBezTo>
                  <a:cubicBezTo>
                    <a:pt x="6678" y="1404"/>
                    <a:pt x="6827" y="1591"/>
                    <a:pt x="6997" y="1755"/>
                  </a:cubicBezTo>
                  <a:cubicBezTo>
                    <a:pt x="7248" y="1995"/>
                    <a:pt x="7544" y="2184"/>
                    <a:pt x="7831" y="2367"/>
                  </a:cubicBezTo>
                  <a:cubicBezTo>
                    <a:pt x="7975" y="2458"/>
                    <a:pt x="8124" y="2552"/>
                    <a:pt x="8263" y="2652"/>
                  </a:cubicBezTo>
                  <a:cubicBezTo>
                    <a:pt x="8777" y="3017"/>
                    <a:pt x="9080" y="3411"/>
                    <a:pt x="9163" y="3825"/>
                  </a:cubicBezTo>
                  <a:cubicBezTo>
                    <a:pt x="9211" y="4058"/>
                    <a:pt x="9190" y="4301"/>
                    <a:pt x="9171" y="4538"/>
                  </a:cubicBezTo>
                  <a:cubicBezTo>
                    <a:pt x="9155" y="4716"/>
                    <a:pt x="9141" y="4898"/>
                    <a:pt x="9152" y="5079"/>
                  </a:cubicBezTo>
                  <a:cubicBezTo>
                    <a:pt x="9195" y="5717"/>
                    <a:pt x="9580" y="6354"/>
                    <a:pt x="10294" y="6975"/>
                  </a:cubicBezTo>
                  <a:lnTo>
                    <a:pt x="10374" y="7046"/>
                  </a:lnTo>
                  <a:cubicBezTo>
                    <a:pt x="10560" y="7206"/>
                    <a:pt x="10753" y="7371"/>
                    <a:pt x="10873" y="7582"/>
                  </a:cubicBezTo>
                  <a:cubicBezTo>
                    <a:pt x="10997" y="7797"/>
                    <a:pt x="11045" y="8125"/>
                    <a:pt x="10861" y="8336"/>
                  </a:cubicBezTo>
                  <a:cubicBezTo>
                    <a:pt x="10686" y="8535"/>
                    <a:pt x="10407" y="8546"/>
                    <a:pt x="10111" y="8557"/>
                  </a:cubicBezTo>
                  <a:cubicBezTo>
                    <a:pt x="10012" y="8560"/>
                    <a:pt x="9909" y="8564"/>
                    <a:pt x="9813" y="8576"/>
                  </a:cubicBezTo>
                  <a:cubicBezTo>
                    <a:pt x="9311" y="8637"/>
                    <a:pt x="8877" y="8943"/>
                    <a:pt x="8457" y="9239"/>
                  </a:cubicBezTo>
                  <a:cubicBezTo>
                    <a:pt x="7996" y="9563"/>
                    <a:pt x="7558" y="9872"/>
                    <a:pt x="7047" y="9872"/>
                  </a:cubicBezTo>
                  <a:cubicBezTo>
                    <a:pt x="7010" y="9872"/>
                    <a:pt x="6972" y="9871"/>
                    <a:pt x="6934" y="9867"/>
                  </a:cubicBezTo>
                  <a:cubicBezTo>
                    <a:pt x="6180" y="9801"/>
                    <a:pt x="5664" y="9034"/>
                    <a:pt x="5488" y="8303"/>
                  </a:cubicBezTo>
                  <a:cubicBezTo>
                    <a:pt x="5405" y="7960"/>
                    <a:pt x="5368" y="7600"/>
                    <a:pt x="5333" y="7252"/>
                  </a:cubicBezTo>
                  <a:cubicBezTo>
                    <a:pt x="5291" y="6836"/>
                    <a:pt x="5248" y="6407"/>
                    <a:pt x="5126" y="6000"/>
                  </a:cubicBezTo>
                  <a:cubicBezTo>
                    <a:pt x="4732" y="4685"/>
                    <a:pt x="3450" y="3683"/>
                    <a:pt x="2077" y="3620"/>
                  </a:cubicBezTo>
                  <a:cubicBezTo>
                    <a:pt x="2005" y="3616"/>
                    <a:pt x="1932" y="3616"/>
                    <a:pt x="1858" y="3616"/>
                  </a:cubicBezTo>
                  <a:lnTo>
                    <a:pt x="1698" y="3616"/>
                  </a:lnTo>
                  <a:cubicBezTo>
                    <a:pt x="1643" y="3616"/>
                    <a:pt x="1588" y="3617"/>
                    <a:pt x="1533" y="3617"/>
                  </a:cubicBezTo>
                  <a:cubicBezTo>
                    <a:pt x="1355" y="3617"/>
                    <a:pt x="1177" y="3610"/>
                    <a:pt x="1004" y="3577"/>
                  </a:cubicBezTo>
                  <a:cubicBezTo>
                    <a:pt x="694" y="3518"/>
                    <a:pt x="325" y="3331"/>
                    <a:pt x="218" y="2981"/>
                  </a:cubicBezTo>
                  <a:cubicBezTo>
                    <a:pt x="93" y="2573"/>
                    <a:pt x="378" y="2160"/>
                    <a:pt x="628" y="1796"/>
                  </a:cubicBezTo>
                  <a:cubicBezTo>
                    <a:pt x="795" y="1555"/>
                    <a:pt x="862" y="1316"/>
                    <a:pt x="921" y="1106"/>
                  </a:cubicBezTo>
                  <a:cubicBezTo>
                    <a:pt x="1020" y="752"/>
                    <a:pt x="1099" y="474"/>
                    <a:pt x="1583" y="314"/>
                  </a:cubicBezTo>
                  <a:cubicBezTo>
                    <a:pt x="2162" y="123"/>
                    <a:pt x="2792" y="86"/>
                    <a:pt x="3392" y="86"/>
                  </a:cubicBezTo>
                  <a:close/>
                  <a:moveTo>
                    <a:pt x="3380" y="0"/>
                  </a:moveTo>
                  <a:cubicBezTo>
                    <a:pt x="2777" y="0"/>
                    <a:pt x="2143" y="39"/>
                    <a:pt x="1555" y="234"/>
                  </a:cubicBezTo>
                  <a:cubicBezTo>
                    <a:pt x="1030" y="407"/>
                    <a:pt x="940" y="720"/>
                    <a:pt x="838" y="1082"/>
                  </a:cubicBezTo>
                  <a:cubicBezTo>
                    <a:pt x="777" y="1297"/>
                    <a:pt x="715" y="1518"/>
                    <a:pt x="558" y="1747"/>
                  </a:cubicBezTo>
                  <a:cubicBezTo>
                    <a:pt x="308" y="2109"/>
                    <a:pt x="0" y="2559"/>
                    <a:pt x="137" y="3007"/>
                  </a:cubicBezTo>
                  <a:cubicBezTo>
                    <a:pt x="253" y="3391"/>
                    <a:pt x="654" y="3598"/>
                    <a:pt x="988" y="3662"/>
                  </a:cubicBezTo>
                  <a:cubicBezTo>
                    <a:pt x="1168" y="3696"/>
                    <a:pt x="1352" y="3703"/>
                    <a:pt x="1533" y="3703"/>
                  </a:cubicBezTo>
                  <a:cubicBezTo>
                    <a:pt x="1589" y="3703"/>
                    <a:pt x="1644" y="3703"/>
                    <a:pt x="1698" y="3702"/>
                  </a:cubicBezTo>
                  <a:cubicBezTo>
                    <a:pt x="1753" y="3701"/>
                    <a:pt x="1809" y="3701"/>
                    <a:pt x="1865" y="3701"/>
                  </a:cubicBezTo>
                  <a:cubicBezTo>
                    <a:pt x="1935" y="3701"/>
                    <a:pt x="2005" y="3702"/>
                    <a:pt x="2074" y="3705"/>
                  </a:cubicBezTo>
                  <a:cubicBezTo>
                    <a:pt x="3410" y="3768"/>
                    <a:pt x="4660" y="4743"/>
                    <a:pt x="5045" y="6024"/>
                  </a:cubicBezTo>
                  <a:cubicBezTo>
                    <a:pt x="5165" y="6424"/>
                    <a:pt x="5206" y="6849"/>
                    <a:pt x="5248" y="7260"/>
                  </a:cubicBezTo>
                  <a:cubicBezTo>
                    <a:pt x="5283" y="7611"/>
                    <a:pt x="5320" y="7974"/>
                    <a:pt x="5405" y="8323"/>
                  </a:cubicBezTo>
                  <a:cubicBezTo>
                    <a:pt x="5587" y="9084"/>
                    <a:pt x="6130" y="9885"/>
                    <a:pt x="6928" y="9954"/>
                  </a:cubicBezTo>
                  <a:cubicBezTo>
                    <a:pt x="6966" y="9957"/>
                    <a:pt x="7005" y="9958"/>
                    <a:pt x="7043" y="9958"/>
                  </a:cubicBezTo>
                  <a:cubicBezTo>
                    <a:pt x="7584" y="9958"/>
                    <a:pt x="8054" y="9629"/>
                    <a:pt x="8507" y="9310"/>
                  </a:cubicBezTo>
                  <a:cubicBezTo>
                    <a:pt x="8918" y="9020"/>
                    <a:pt x="9343" y="8721"/>
                    <a:pt x="9823" y="8661"/>
                  </a:cubicBezTo>
                  <a:cubicBezTo>
                    <a:pt x="9917" y="8650"/>
                    <a:pt x="10018" y="8647"/>
                    <a:pt x="10114" y="8642"/>
                  </a:cubicBezTo>
                  <a:cubicBezTo>
                    <a:pt x="10416" y="8631"/>
                    <a:pt x="10726" y="8620"/>
                    <a:pt x="10925" y="8392"/>
                  </a:cubicBezTo>
                  <a:cubicBezTo>
                    <a:pt x="11138" y="8151"/>
                    <a:pt x="11086" y="7781"/>
                    <a:pt x="10949" y="7539"/>
                  </a:cubicBezTo>
                  <a:cubicBezTo>
                    <a:pt x="10821" y="7315"/>
                    <a:pt x="10622" y="7145"/>
                    <a:pt x="10430" y="6980"/>
                  </a:cubicBezTo>
                  <a:lnTo>
                    <a:pt x="10350" y="6911"/>
                  </a:lnTo>
                  <a:cubicBezTo>
                    <a:pt x="9653" y="6306"/>
                    <a:pt x="9279" y="5688"/>
                    <a:pt x="9239" y="5074"/>
                  </a:cubicBezTo>
                  <a:cubicBezTo>
                    <a:pt x="9227" y="4900"/>
                    <a:pt x="9242" y="4719"/>
                    <a:pt x="9256" y="4546"/>
                  </a:cubicBezTo>
                  <a:cubicBezTo>
                    <a:pt x="9277" y="4303"/>
                    <a:pt x="9298" y="4053"/>
                    <a:pt x="9248" y="3808"/>
                  </a:cubicBezTo>
                  <a:cubicBezTo>
                    <a:pt x="9160" y="3372"/>
                    <a:pt x="8845" y="2959"/>
                    <a:pt x="8313" y="2583"/>
                  </a:cubicBezTo>
                  <a:cubicBezTo>
                    <a:pt x="8172" y="2482"/>
                    <a:pt x="8022" y="2386"/>
                    <a:pt x="7877" y="2294"/>
                  </a:cubicBezTo>
                  <a:cubicBezTo>
                    <a:pt x="7594" y="2115"/>
                    <a:pt x="7301" y="1928"/>
                    <a:pt x="7058" y="1694"/>
                  </a:cubicBezTo>
                  <a:cubicBezTo>
                    <a:pt x="6891" y="1534"/>
                    <a:pt x="6744" y="1348"/>
                    <a:pt x="6601" y="1170"/>
                  </a:cubicBezTo>
                  <a:cubicBezTo>
                    <a:pt x="6383" y="895"/>
                    <a:pt x="6158" y="610"/>
                    <a:pt x="5860" y="411"/>
                  </a:cubicBezTo>
                  <a:cubicBezTo>
                    <a:pt x="5301" y="38"/>
                    <a:pt x="4572" y="22"/>
                    <a:pt x="3988" y="9"/>
                  </a:cubicBezTo>
                  <a:cubicBezTo>
                    <a:pt x="3791" y="5"/>
                    <a:pt x="3587" y="0"/>
                    <a:pt x="3380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8"/>
            <p:cNvSpPr/>
            <p:nvPr/>
          </p:nvSpPr>
          <p:spPr>
            <a:xfrm>
              <a:off x="1497650" y="2800050"/>
              <a:ext cx="235300" cy="151750"/>
            </a:xfrm>
            <a:custGeom>
              <a:avLst/>
              <a:gdLst/>
              <a:ahLst/>
              <a:cxnLst/>
              <a:rect l="l" t="t" r="r" b="b"/>
              <a:pathLst>
                <a:path w="9412" h="6070" extrusionOk="0">
                  <a:moveTo>
                    <a:pt x="8654" y="86"/>
                  </a:moveTo>
                  <a:cubicBezTo>
                    <a:pt x="8918" y="86"/>
                    <a:pt x="9176" y="188"/>
                    <a:pt x="9225" y="406"/>
                  </a:cubicBezTo>
                  <a:cubicBezTo>
                    <a:pt x="9310" y="778"/>
                    <a:pt x="8763" y="994"/>
                    <a:pt x="8593" y="1051"/>
                  </a:cubicBezTo>
                  <a:cubicBezTo>
                    <a:pt x="8463" y="1096"/>
                    <a:pt x="8334" y="1139"/>
                    <a:pt x="8204" y="1183"/>
                  </a:cubicBezTo>
                  <a:cubicBezTo>
                    <a:pt x="7221" y="1514"/>
                    <a:pt x="6204" y="1855"/>
                    <a:pt x="5307" y="2404"/>
                  </a:cubicBezTo>
                  <a:cubicBezTo>
                    <a:pt x="4146" y="3114"/>
                    <a:pt x="3374" y="4084"/>
                    <a:pt x="3136" y="5140"/>
                  </a:cubicBezTo>
                  <a:cubicBezTo>
                    <a:pt x="3126" y="5178"/>
                    <a:pt x="3118" y="5218"/>
                    <a:pt x="3110" y="5256"/>
                  </a:cubicBezTo>
                  <a:cubicBezTo>
                    <a:pt x="3073" y="5436"/>
                    <a:pt x="3035" y="5620"/>
                    <a:pt x="2934" y="5767"/>
                  </a:cubicBezTo>
                  <a:cubicBezTo>
                    <a:pt x="2849" y="5892"/>
                    <a:pt x="2699" y="5986"/>
                    <a:pt x="2557" y="5986"/>
                  </a:cubicBezTo>
                  <a:cubicBezTo>
                    <a:pt x="2504" y="5986"/>
                    <a:pt x="2452" y="5973"/>
                    <a:pt x="2405" y="5943"/>
                  </a:cubicBezTo>
                  <a:cubicBezTo>
                    <a:pt x="2229" y="5833"/>
                    <a:pt x="2244" y="5617"/>
                    <a:pt x="2260" y="5367"/>
                  </a:cubicBezTo>
                  <a:cubicBezTo>
                    <a:pt x="2272" y="5160"/>
                    <a:pt x="2285" y="4949"/>
                    <a:pt x="2188" y="4776"/>
                  </a:cubicBezTo>
                  <a:cubicBezTo>
                    <a:pt x="2063" y="4558"/>
                    <a:pt x="1818" y="4497"/>
                    <a:pt x="1565" y="4497"/>
                  </a:cubicBezTo>
                  <a:cubicBezTo>
                    <a:pt x="1421" y="4497"/>
                    <a:pt x="1273" y="4517"/>
                    <a:pt x="1145" y="4539"/>
                  </a:cubicBezTo>
                  <a:cubicBezTo>
                    <a:pt x="1081" y="4550"/>
                    <a:pt x="965" y="4567"/>
                    <a:pt x="836" y="4567"/>
                  </a:cubicBezTo>
                  <a:cubicBezTo>
                    <a:pt x="601" y="4567"/>
                    <a:pt x="322" y="4512"/>
                    <a:pt x="236" y="4272"/>
                  </a:cubicBezTo>
                  <a:cubicBezTo>
                    <a:pt x="104" y="3907"/>
                    <a:pt x="545" y="3634"/>
                    <a:pt x="932" y="3394"/>
                  </a:cubicBezTo>
                  <a:cubicBezTo>
                    <a:pt x="1078" y="3303"/>
                    <a:pt x="1216" y="3218"/>
                    <a:pt x="1307" y="3136"/>
                  </a:cubicBezTo>
                  <a:cubicBezTo>
                    <a:pt x="1872" y="2624"/>
                    <a:pt x="2441" y="2156"/>
                    <a:pt x="3182" y="2051"/>
                  </a:cubicBezTo>
                  <a:cubicBezTo>
                    <a:pt x="3314" y="2032"/>
                    <a:pt x="3448" y="2025"/>
                    <a:pt x="3583" y="2025"/>
                  </a:cubicBezTo>
                  <a:cubicBezTo>
                    <a:pt x="3722" y="2025"/>
                    <a:pt x="3861" y="2032"/>
                    <a:pt x="3997" y="2039"/>
                  </a:cubicBezTo>
                  <a:cubicBezTo>
                    <a:pt x="4135" y="2046"/>
                    <a:pt x="4275" y="2052"/>
                    <a:pt x="4415" y="2052"/>
                  </a:cubicBezTo>
                  <a:cubicBezTo>
                    <a:pt x="4564" y="2052"/>
                    <a:pt x="4713" y="2045"/>
                    <a:pt x="4860" y="2022"/>
                  </a:cubicBezTo>
                  <a:cubicBezTo>
                    <a:pt x="5550" y="1911"/>
                    <a:pt x="6128" y="1474"/>
                    <a:pt x="6686" y="1051"/>
                  </a:cubicBezTo>
                  <a:cubicBezTo>
                    <a:pt x="7251" y="624"/>
                    <a:pt x="7835" y="180"/>
                    <a:pt x="8529" y="94"/>
                  </a:cubicBezTo>
                  <a:cubicBezTo>
                    <a:pt x="8570" y="89"/>
                    <a:pt x="8612" y="86"/>
                    <a:pt x="8654" y="86"/>
                  </a:cubicBezTo>
                  <a:close/>
                  <a:moveTo>
                    <a:pt x="8653" y="1"/>
                  </a:moveTo>
                  <a:cubicBezTo>
                    <a:pt x="8608" y="1"/>
                    <a:pt x="8563" y="3"/>
                    <a:pt x="8519" y="9"/>
                  </a:cubicBezTo>
                  <a:cubicBezTo>
                    <a:pt x="7802" y="99"/>
                    <a:pt x="7208" y="549"/>
                    <a:pt x="6634" y="984"/>
                  </a:cubicBezTo>
                  <a:cubicBezTo>
                    <a:pt x="6085" y="1400"/>
                    <a:pt x="5517" y="1831"/>
                    <a:pt x="4847" y="1937"/>
                  </a:cubicBezTo>
                  <a:cubicBezTo>
                    <a:pt x="4704" y="1959"/>
                    <a:pt x="4558" y="1967"/>
                    <a:pt x="4413" y="1967"/>
                  </a:cubicBezTo>
                  <a:cubicBezTo>
                    <a:pt x="4275" y="1967"/>
                    <a:pt x="4137" y="1960"/>
                    <a:pt x="4002" y="1953"/>
                  </a:cubicBezTo>
                  <a:cubicBezTo>
                    <a:pt x="3863" y="1946"/>
                    <a:pt x="3722" y="1940"/>
                    <a:pt x="3580" y="1940"/>
                  </a:cubicBezTo>
                  <a:cubicBezTo>
                    <a:pt x="3443" y="1940"/>
                    <a:pt x="3306" y="1946"/>
                    <a:pt x="3169" y="1966"/>
                  </a:cubicBezTo>
                  <a:cubicBezTo>
                    <a:pt x="2405" y="2075"/>
                    <a:pt x="1824" y="2552"/>
                    <a:pt x="1249" y="3072"/>
                  </a:cubicBezTo>
                  <a:cubicBezTo>
                    <a:pt x="1164" y="3149"/>
                    <a:pt x="1030" y="3232"/>
                    <a:pt x="887" y="3320"/>
                  </a:cubicBezTo>
                  <a:cubicBezTo>
                    <a:pt x="492" y="3565"/>
                    <a:pt x="0" y="3870"/>
                    <a:pt x="155" y="4302"/>
                  </a:cubicBezTo>
                  <a:cubicBezTo>
                    <a:pt x="258" y="4589"/>
                    <a:pt x="577" y="4653"/>
                    <a:pt x="838" y="4653"/>
                  </a:cubicBezTo>
                  <a:cubicBezTo>
                    <a:pt x="973" y="4653"/>
                    <a:pt x="1093" y="4636"/>
                    <a:pt x="1160" y="4624"/>
                  </a:cubicBezTo>
                  <a:cubicBezTo>
                    <a:pt x="1283" y="4602"/>
                    <a:pt x="1425" y="4583"/>
                    <a:pt x="1563" y="4583"/>
                  </a:cubicBezTo>
                  <a:cubicBezTo>
                    <a:pt x="1790" y="4583"/>
                    <a:pt x="2007" y="4636"/>
                    <a:pt x="2112" y="4819"/>
                  </a:cubicBezTo>
                  <a:cubicBezTo>
                    <a:pt x="2199" y="4968"/>
                    <a:pt x="2186" y="5168"/>
                    <a:pt x="2173" y="5361"/>
                  </a:cubicBezTo>
                  <a:cubicBezTo>
                    <a:pt x="2157" y="5615"/>
                    <a:pt x="2140" y="5879"/>
                    <a:pt x="2361" y="6015"/>
                  </a:cubicBezTo>
                  <a:cubicBezTo>
                    <a:pt x="2421" y="6054"/>
                    <a:pt x="2487" y="6070"/>
                    <a:pt x="2556" y="6070"/>
                  </a:cubicBezTo>
                  <a:cubicBezTo>
                    <a:pt x="2727" y="6070"/>
                    <a:pt x="2905" y="5963"/>
                    <a:pt x="3004" y="5817"/>
                  </a:cubicBezTo>
                  <a:cubicBezTo>
                    <a:pt x="3115" y="5655"/>
                    <a:pt x="3155" y="5461"/>
                    <a:pt x="3193" y="5274"/>
                  </a:cubicBezTo>
                  <a:cubicBezTo>
                    <a:pt x="3203" y="5236"/>
                    <a:pt x="3211" y="5197"/>
                    <a:pt x="3219" y="5159"/>
                  </a:cubicBezTo>
                  <a:cubicBezTo>
                    <a:pt x="3534" y="3767"/>
                    <a:pt x="4690" y="2882"/>
                    <a:pt x="5350" y="2478"/>
                  </a:cubicBezTo>
                  <a:cubicBezTo>
                    <a:pt x="6241" y="1934"/>
                    <a:pt x="7253" y="1594"/>
                    <a:pt x="8231" y="1266"/>
                  </a:cubicBezTo>
                  <a:cubicBezTo>
                    <a:pt x="8361" y="1221"/>
                    <a:pt x="8492" y="1178"/>
                    <a:pt x="8622" y="1133"/>
                  </a:cubicBezTo>
                  <a:cubicBezTo>
                    <a:pt x="8808" y="1071"/>
                    <a:pt x="9411" y="829"/>
                    <a:pt x="9309" y="387"/>
                  </a:cubicBezTo>
                  <a:cubicBezTo>
                    <a:pt x="9249" y="123"/>
                    <a:pt x="8952" y="1"/>
                    <a:pt x="8653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8"/>
            <p:cNvSpPr/>
            <p:nvPr/>
          </p:nvSpPr>
          <p:spPr>
            <a:xfrm>
              <a:off x="1071125" y="2677125"/>
              <a:ext cx="140500" cy="312950"/>
            </a:xfrm>
            <a:custGeom>
              <a:avLst/>
              <a:gdLst/>
              <a:ahLst/>
              <a:cxnLst/>
              <a:rect l="l" t="t" r="r" b="b"/>
              <a:pathLst>
                <a:path w="5620" h="12518" extrusionOk="0">
                  <a:moveTo>
                    <a:pt x="3641" y="88"/>
                  </a:moveTo>
                  <a:cubicBezTo>
                    <a:pt x="3742" y="88"/>
                    <a:pt x="3839" y="127"/>
                    <a:pt x="3922" y="228"/>
                  </a:cubicBezTo>
                  <a:cubicBezTo>
                    <a:pt x="4025" y="351"/>
                    <a:pt x="4028" y="521"/>
                    <a:pt x="4033" y="698"/>
                  </a:cubicBezTo>
                  <a:cubicBezTo>
                    <a:pt x="4036" y="867"/>
                    <a:pt x="4039" y="1038"/>
                    <a:pt x="4127" y="1184"/>
                  </a:cubicBezTo>
                  <a:cubicBezTo>
                    <a:pt x="4263" y="1406"/>
                    <a:pt x="4524" y="1459"/>
                    <a:pt x="4776" y="1512"/>
                  </a:cubicBezTo>
                  <a:cubicBezTo>
                    <a:pt x="4989" y="1555"/>
                    <a:pt x="5210" y="1602"/>
                    <a:pt x="5347" y="1749"/>
                  </a:cubicBezTo>
                  <a:cubicBezTo>
                    <a:pt x="5528" y="1944"/>
                    <a:pt x="5498" y="2263"/>
                    <a:pt x="5392" y="2476"/>
                  </a:cubicBezTo>
                  <a:cubicBezTo>
                    <a:pt x="5290" y="2682"/>
                    <a:pt x="5118" y="2852"/>
                    <a:pt x="4953" y="3016"/>
                  </a:cubicBezTo>
                  <a:cubicBezTo>
                    <a:pt x="4926" y="3043"/>
                    <a:pt x="4899" y="3070"/>
                    <a:pt x="4873" y="3096"/>
                  </a:cubicBezTo>
                  <a:cubicBezTo>
                    <a:pt x="3877" y="4101"/>
                    <a:pt x="3216" y="5426"/>
                    <a:pt x="3011" y="6827"/>
                  </a:cubicBezTo>
                  <a:cubicBezTo>
                    <a:pt x="2806" y="8226"/>
                    <a:pt x="3061" y="9685"/>
                    <a:pt x="3727" y="10934"/>
                  </a:cubicBezTo>
                  <a:cubicBezTo>
                    <a:pt x="3744" y="10968"/>
                    <a:pt x="3764" y="11003"/>
                    <a:pt x="3783" y="11038"/>
                  </a:cubicBezTo>
                  <a:cubicBezTo>
                    <a:pt x="3885" y="11226"/>
                    <a:pt x="3991" y="11421"/>
                    <a:pt x="4039" y="11629"/>
                  </a:cubicBezTo>
                  <a:cubicBezTo>
                    <a:pt x="4087" y="11840"/>
                    <a:pt x="4073" y="12132"/>
                    <a:pt x="3887" y="12313"/>
                  </a:cubicBezTo>
                  <a:cubicBezTo>
                    <a:pt x="3809" y="12388"/>
                    <a:pt x="3696" y="12432"/>
                    <a:pt x="3581" y="12432"/>
                  </a:cubicBezTo>
                  <a:cubicBezTo>
                    <a:pt x="3562" y="12432"/>
                    <a:pt x="3543" y="12431"/>
                    <a:pt x="3523" y="12428"/>
                  </a:cubicBezTo>
                  <a:cubicBezTo>
                    <a:pt x="3415" y="12414"/>
                    <a:pt x="3328" y="12362"/>
                    <a:pt x="3278" y="12282"/>
                  </a:cubicBezTo>
                  <a:cubicBezTo>
                    <a:pt x="3246" y="12231"/>
                    <a:pt x="3229" y="12172"/>
                    <a:pt x="3210" y="12108"/>
                  </a:cubicBezTo>
                  <a:cubicBezTo>
                    <a:pt x="3178" y="12002"/>
                    <a:pt x="3146" y="11895"/>
                    <a:pt x="3049" y="11828"/>
                  </a:cubicBezTo>
                  <a:cubicBezTo>
                    <a:pt x="2990" y="11788"/>
                    <a:pt x="2926" y="11775"/>
                    <a:pt x="2859" y="11775"/>
                  </a:cubicBezTo>
                  <a:cubicBezTo>
                    <a:pt x="2801" y="11775"/>
                    <a:pt x="2744" y="11784"/>
                    <a:pt x="2686" y="11794"/>
                  </a:cubicBezTo>
                  <a:cubicBezTo>
                    <a:pt x="2635" y="11802"/>
                    <a:pt x="2579" y="11810"/>
                    <a:pt x="2529" y="11812"/>
                  </a:cubicBezTo>
                  <a:cubicBezTo>
                    <a:pt x="2401" y="11812"/>
                    <a:pt x="2282" y="11762"/>
                    <a:pt x="2185" y="11661"/>
                  </a:cubicBezTo>
                  <a:cubicBezTo>
                    <a:pt x="2015" y="11488"/>
                    <a:pt x="1909" y="11165"/>
                    <a:pt x="1919" y="10857"/>
                  </a:cubicBezTo>
                  <a:cubicBezTo>
                    <a:pt x="1922" y="10761"/>
                    <a:pt x="1930" y="10660"/>
                    <a:pt x="1938" y="10564"/>
                  </a:cubicBezTo>
                  <a:cubicBezTo>
                    <a:pt x="1967" y="10202"/>
                    <a:pt x="1997" y="9828"/>
                    <a:pt x="1797" y="9523"/>
                  </a:cubicBezTo>
                  <a:cubicBezTo>
                    <a:pt x="1684" y="9350"/>
                    <a:pt x="1512" y="9232"/>
                    <a:pt x="1346" y="9117"/>
                  </a:cubicBezTo>
                  <a:cubicBezTo>
                    <a:pt x="1176" y="8998"/>
                    <a:pt x="1016" y="8888"/>
                    <a:pt x="912" y="8724"/>
                  </a:cubicBezTo>
                  <a:cubicBezTo>
                    <a:pt x="745" y="8463"/>
                    <a:pt x="744" y="8095"/>
                    <a:pt x="910" y="7634"/>
                  </a:cubicBezTo>
                  <a:cubicBezTo>
                    <a:pt x="941" y="7550"/>
                    <a:pt x="973" y="7467"/>
                    <a:pt x="1006" y="7384"/>
                  </a:cubicBezTo>
                  <a:cubicBezTo>
                    <a:pt x="1117" y="7102"/>
                    <a:pt x="1232" y="6811"/>
                    <a:pt x="1235" y="6502"/>
                  </a:cubicBezTo>
                  <a:cubicBezTo>
                    <a:pt x="1238" y="6024"/>
                    <a:pt x="977" y="5611"/>
                    <a:pt x="726" y="5213"/>
                  </a:cubicBezTo>
                  <a:cubicBezTo>
                    <a:pt x="585" y="4990"/>
                    <a:pt x="439" y="4759"/>
                    <a:pt x="340" y="4519"/>
                  </a:cubicBezTo>
                  <a:cubicBezTo>
                    <a:pt x="89" y="3904"/>
                    <a:pt x="135" y="3200"/>
                    <a:pt x="177" y="2578"/>
                  </a:cubicBezTo>
                  <a:cubicBezTo>
                    <a:pt x="262" y="1341"/>
                    <a:pt x="803" y="1062"/>
                    <a:pt x="1913" y="934"/>
                  </a:cubicBezTo>
                  <a:cubicBezTo>
                    <a:pt x="2297" y="889"/>
                    <a:pt x="2518" y="794"/>
                    <a:pt x="2857" y="529"/>
                  </a:cubicBezTo>
                  <a:cubicBezTo>
                    <a:pt x="2883" y="508"/>
                    <a:pt x="2912" y="485"/>
                    <a:pt x="2941" y="461"/>
                  </a:cubicBezTo>
                  <a:cubicBezTo>
                    <a:pt x="3137" y="303"/>
                    <a:pt x="3403" y="88"/>
                    <a:pt x="3641" y="88"/>
                  </a:cubicBezTo>
                  <a:close/>
                  <a:moveTo>
                    <a:pt x="3644" y="0"/>
                  </a:moveTo>
                  <a:cubicBezTo>
                    <a:pt x="3374" y="0"/>
                    <a:pt x="3085" y="234"/>
                    <a:pt x="2886" y="394"/>
                  </a:cubicBezTo>
                  <a:cubicBezTo>
                    <a:pt x="2857" y="418"/>
                    <a:pt x="2830" y="441"/>
                    <a:pt x="2804" y="461"/>
                  </a:cubicBezTo>
                  <a:cubicBezTo>
                    <a:pt x="2479" y="716"/>
                    <a:pt x="2268" y="806"/>
                    <a:pt x="1901" y="849"/>
                  </a:cubicBezTo>
                  <a:cubicBezTo>
                    <a:pt x="745" y="982"/>
                    <a:pt x="178" y="1275"/>
                    <a:pt x="92" y="2574"/>
                  </a:cubicBezTo>
                  <a:cubicBezTo>
                    <a:pt x="49" y="3203"/>
                    <a:pt x="1" y="3919"/>
                    <a:pt x="260" y="4551"/>
                  </a:cubicBezTo>
                  <a:cubicBezTo>
                    <a:pt x="362" y="4799"/>
                    <a:pt x="510" y="5033"/>
                    <a:pt x="652" y="5259"/>
                  </a:cubicBezTo>
                  <a:cubicBezTo>
                    <a:pt x="909" y="5666"/>
                    <a:pt x="1152" y="6048"/>
                    <a:pt x="1149" y="6502"/>
                  </a:cubicBezTo>
                  <a:cubicBezTo>
                    <a:pt x="1146" y="6795"/>
                    <a:pt x="1033" y="7078"/>
                    <a:pt x="925" y="7352"/>
                  </a:cubicBezTo>
                  <a:cubicBezTo>
                    <a:pt x="892" y="7437"/>
                    <a:pt x="859" y="7520"/>
                    <a:pt x="828" y="7605"/>
                  </a:cubicBezTo>
                  <a:cubicBezTo>
                    <a:pt x="652" y="8092"/>
                    <a:pt x="657" y="8484"/>
                    <a:pt x="840" y="8771"/>
                  </a:cubicBezTo>
                  <a:cubicBezTo>
                    <a:pt x="952" y="8948"/>
                    <a:pt x="1126" y="9070"/>
                    <a:pt x="1296" y="9187"/>
                  </a:cubicBezTo>
                  <a:cubicBezTo>
                    <a:pt x="1463" y="9302"/>
                    <a:pt x="1621" y="9411"/>
                    <a:pt x="1725" y="9571"/>
                  </a:cubicBezTo>
                  <a:cubicBezTo>
                    <a:pt x="1909" y="9850"/>
                    <a:pt x="1879" y="10209"/>
                    <a:pt x="1852" y="10556"/>
                  </a:cubicBezTo>
                  <a:cubicBezTo>
                    <a:pt x="1844" y="10654"/>
                    <a:pt x="1836" y="10755"/>
                    <a:pt x="1832" y="10854"/>
                  </a:cubicBezTo>
                  <a:cubicBezTo>
                    <a:pt x="1821" y="11189"/>
                    <a:pt x="1935" y="11528"/>
                    <a:pt x="2122" y="11720"/>
                  </a:cubicBezTo>
                  <a:cubicBezTo>
                    <a:pt x="2238" y="11839"/>
                    <a:pt x="2372" y="11896"/>
                    <a:pt x="2529" y="11896"/>
                  </a:cubicBezTo>
                  <a:cubicBezTo>
                    <a:pt x="2587" y="11896"/>
                    <a:pt x="2644" y="11887"/>
                    <a:pt x="2699" y="11877"/>
                  </a:cubicBezTo>
                  <a:cubicBezTo>
                    <a:pt x="2754" y="11869"/>
                    <a:pt x="2808" y="11860"/>
                    <a:pt x="2859" y="11860"/>
                  </a:cubicBezTo>
                  <a:cubicBezTo>
                    <a:pt x="2911" y="11860"/>
                    <a:pt x="2959" y="11869"/>
                    <a:pt x="3000" y="11898"/>
                  </a:cubicBezTo>
                  <a:cubicBezTo>
                    <a:pt x="3072" y="11948"/>
                    <a:pt x="3099" y="12037"/>
                    <a:pt x="3128" y="12132"/>
                  </a:cubicBezTo>
                  <a:cubicBezTo>
                    <a:pt x="3147" y="12198"/>
                    <a:pt x="3168" y="12266"/>
                    <a:pt x="3205" y="12327"/>
                  </a:cubicBezTo>
                  <a:cubicBezTo>
                    <a:pt x="3269" y="12430"/>
                    <a:pt x="3378" y="12497"/>
                    <a:pt x="3512" y="12513"/>
                  </a:cubicBezTo>
                  <a:cubicBezTo>
                    <a:pt x="3535" y="12516"/>
                    <a:pt x="3557" y="12518"/>
                    <a:pt x="3580" y="12518"/>
                  </a:cubicBezTo>
                  <a:cubicBezTo>
                    <a:pt x="3716" y="12518"/>
                    <a:pt x="3853" y="12465"/>
                    <a:pt x="3946" y="12375"/>
                  </a:cubicBezTo>
                  <a:cubicBezTo>
                    <a:pt x="4159" y="12169"/>
                    <a:pt x="4177" y="11845"/>
                    <a:pt x="4122" y="11610"/>
                  </a:cubicBezTo>
                  <a:cubicBezTo>
                    <a:pt x="4071" y="11390"/>
                    <a:pt x="3962" y="11190"/>
                    <a:pt x="3858" y="10997"/>
                  </a:cubicBezTo>
                  <a:cubicBezTo>
                    <a:pt x="3839" y="10963"/>
                    <a:pt x="3820" y="10928"/>
                    <a:pt x="3802" y="10894"/>
                  </a:cubicBezTo>
                  <a:cubicBezTo>
                    <a:pt x="3144" y="9661"/>
                    <a:pt x="2893" y="8221"/>
                    <a:pt x="3096" y="6839"/>
                  </a:cubicBezTo>
                  <a:cubicBezTo>
                    <a:pt x="3298" y="5458"/>
                    <a:pt x="3951" y="4149"/>
                    <a:pt x="4934" y="3156"/>
                  </a:cubicBezTo>
                  <a:cubicBezTo>
                    <a:pt x="4960" y="3131"/>
                    <a:pt x="4987" y="3104"/>
                    <a:pt x="5014" y="3078"/>
                  </a:cubicBezTo>
                  <a:cubicBezTo>
                    <a:pt x="5184" y="2908"/>
                    <a:pt x="5360" y="2734"/>
                    <a:pt x="5469" y="2514"/>
                  </a:cubicBezTo>
                  <a:cubicBezTo>
                    <a:pt x="5591" y="2268"/>
                    <a:pt x="5620" y="1919"/>
                    <a:pt x="5410" y="1691"/>
                  </a:cubicBezTo>
                  <a:cubicBezTo>
                    <a:pt x="5255" y="1523"/>
                    <a:pt x="5019" y="1473"/>
                    <a:pt x="4793" y="1427"/>
                  </a:cubicBezTo>
                  <a:cubicBezTo>
                    <a:pt x="4548" y="1377"/>
                    <a:pt x="4316" y="1329"/>
                    <a:pt x="4199" y="1139"/>
                  </a:cubicBezTo>
                  <a:cubicBezTo>
                    <a:pt x="4124" y="1014"/>
                    <a:pt x="4121" y="860"/>
                    <a:pt x="4118" y="697"/>
                  </a:cubicBezTo>
                  <a:cubicBezTo>
                    <a:pt x="4114" y="511"/>
                    <a:pt x="4110" y="320"/>
                    <a:pt x="3988" y="173"/>
                  </a:cubicBezTo>
                  <a:cubicBezTo>
                    <a:pt x="3884" y="48"/>
                    <a:pt x="3766" y="0"/>
                    <a:pt x="364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8"/>
            <p:cNvSpPr/>
            <p:nvPr/>
          </p:nvSpPr>
          <p:spPr>
            <a:xfrm>
              <a:off x="881375" y="2838750"/>
              <a:ext cx="152575" cy="124275"/>
            </a:xfrm>
            <a:custGeom>
              <a:avLst/>
              <a:gdLst/>
              <a:ahLst/>
              <a:cxnLst/>
              <a:rect l="l" t="t" r="r" b="b"/>
              <a:pathLst>
                <a:path w="6103" h="4971" extrusionOk="0">
                  <a:moveTo>
                    <a:pt x="5454" y="87"/>
                  </a:moveTo>
                  <a:cubicBezTo>
                    <a:pt x="5600" y="87"/>
                    <a:pt x="5731" y="223"/>
                    <a:pt x="5767" y="366"/>
                  </a:cubicBezTo>
                  <a:cubicBezTo>
                    <a:pt x="5808" y="535"/>
                    <a:pt x="5762" y="714"/>
                    <a:pt x="5704" y="884"/>
                  </a:cubicBezTo>
                  <a:cubicBezTo>
                    <a:pt x="5667" y="996"/>
                    <a:pt x="5624" y="1110"/>
                    <a:pt x="5582" y="1225"/>
                  </a:cubicBezTo>
                  <a:cubicBezTo>
                    <a:pt x="5368" y="1804"/>
                    <a:pt x="5145" y="2405"/>
                    <a:pt x="5405" y="2953"/>
                  </a:cubicBezTo>
                  <a:cubicBezTo>
                    <a:pt x="5474" y="3098"/>
                    <a:pt x="5574" y="3228"/>
                    <a:pt x="5671" y="3355"/>
                  </a:cubicBezTo>
                  <a:cubicBezTo>
                    <a:pt x="5821" y="3548"/>
                    <a:pt x="5962" y="3731"/>
                    <a:pt x="5991" y="3958"/>
                  </a:cubicBezTo>
                  <a:cubicBezTo>
                    <a:pt x="6015" y="4133"/>
                    <a:pt x="5964" y="4307"/>
                    <a:pt x="5842" y="4464"/>
                  </a:cubicBezTo>
                  <a:cubicBezTo>
                    <a:pt x="5677" y="4679"/>
                    <a:pt x="5400" y="4836"/>
                    <a:pt x="5120" y="4871"/>
                  </a:cubicBezTo>
                  <a:cubicBezTo>
                    <a:pt x="5052" y="4880"/>
                    <a:pt x="4985" y="4884"/>
                    <a:pt x="4918" y="4884"/>
                  </a:cubicBezTo>
                  <a:cubicBezTo>
                    <a:pt x="4578" y="4884"/>
                    <a:pt x="4237" y="4783"/>
                    <a:pt x="3906" y="4684"/>
                  </a:cubicBezTo>
                  <a:cubicBezTo>
                    <a:pt x="3835" y="4663"/>
                    <a:pt x="3767" y="4644"/>
                    <a:pt x="3698" y="4623"/>
                  </a:cubicBezTo>
                  <a:cubicBezTo>
                    <a:pt x="2959" y="4413"/>
                    <a:pt x="2180" y="4306"/>
                    <a:pt x="1403" y="4306"/>
                  </a:cubicBezTo>
                  <a:cubicBezTo>
                    <a:pt x="1136" y="4306"/>
                    <a:pt x="868" y="4319"/>
                    <a:pt x="604" y="4344"/>
                  </a:cubicBezTo>
                  <a:cubicBezTo>
                    <a:pt x="553" y="4349"/>
                    <a:pt x="501" y="4354"/>
                    <a:pt x="451" y="4354"/>
                  </a:cubicBezTo>
                  <a:cubicBezTo>
                    <a:pt x="387" y="4354"/>
                    <a:pt x="325" y="4346"/>
                    <a:pt x="271" y="4320"/>
                  </a:cubicBezTo>
                  <a:cubicBezTo>
                    <a:pt x="188" y="4280"/>
                    <a:pt x="132" y="4200"/>
                    <a:pt x="116" y="4094"/>
                  </a:cubicBezTo>
                  <a:cubicBezTo>
                    <a:pt x="90" y="3944"/>
                    <a:pt x="146" y="3773"/>
                    <a:pt x="253" y="3668"/>
                  </a:cubicBezTo>
                  <a:cubicBezTo>
                    <a:pt x="433" y="3495"/>
                    <a:pt x="695" y="3439"/>
                    <a:pt x="948" y="3387"/>
                  </a:cubicBezTo>
                  <a:lnTo>
                    <a:pt x="1011" y="3372"/>
                  </a:lnTo>
                  <a:cubicBezTo>
                    <a:pt x="1864" y="3190"/>
                    <a:pt x="2697" y="2828"/>
                    <a:pt x="3419" y="2328"/>
                  </a:cubicBezTo>
                  <a:cubicBezTo>
                    <a:pt x="4098" y="1859"/>
                    <a:pt x="4506" y="1249"/>
                    <a:pt x="4939" y="605"/>
                  </a:cubicBezTo>
                  <a:cubicBezTo>
                    <a:pt x="4992" y="527"/>
                    <a:pt x="5046" y="445"/>
                    <a:pt x="5100" y="363"/>
                  </a:cubicBezTo>
                  <a:cubicBezTo>
                    <a:pt x="5187" y="237"/>
                    <a:pt x="5283" y="110"/>
                    <a:pt x="5418" y="89"/>
                  </a:cubicBezTo>
                  <a:cubicBezTo>
                    <a:pt x="5430" y="87"/>
                    <a:pt x="5442" y="87"/>
                    <a:pt x="5454" y="87"/>
                  </a:cubicBezTo>
                  <a:close/>
                  <a:moveTo>
                    <a:pt x="5455" y="1"/>
                  </a:moveTo>
                  <a:cubicBezTo>
                    <a:pt x="5439" y="1"/>
                    <a:pt x="5422" y="2"/>
                    <a:pt x="5405" y="5"/>
                  </a:cubicBezTo>
                  <a:cubicBezTo>
                    <a:pt x="5235" y="30"/>
                    <a:pt x="5123" y="179"/>
                    <a:pt x="5028" y="317"/>
                  </a:cubicBezTo>
                  <a:cubicBezTo>
                    <a:pt x="4974" y="397"/>
                    <a:pt x="4920" y="479"/>
                    <a:pt x="4867" y="559"/>
                  </a:cubicBezTo>
                  <a:cubicBezTo>
                    <a:pt x="4420" y="1223"/>
                    <a:pt x="4036" y="1796"/>
                    <a:pt x="3369" y="2258"/>
                  </a:cubicBezTo>
                  <a:cubicBezTo>
                    <a:pt x="2657" y="2751"/>
                    <a:pt x="1834" y="3108"/>
                    <a:pt x="991" y="3289"/>
                  </a:cubicBezTo>
                  <a:lnTo>
                    <a:pt x="931" y="3302"/>
                  </a:lnTo>
                  <a:cubicBezTo>
                    <a:pt x="665" y="3358"/>
                    <a:pt x="391" y="3417"/>
                    <a:pt x="194" y="3608"/>
                  </a:cubicBezTo>
                  <a:cubicBezTo>
                    <a:pt x="66" y="3729"/>
                    <a:pt x="0" y="3933"/>
                    <a:pt x="29" y="4109"/>
                  </a:cubicBezTo>
                  <a:cubicBezTo>
                    <a:pt x="51" y="4243"/>
                    <a:pt x="124" y="4346"/>
                    <a:pt x="234" y="4399"/>
                  </a:cubicBezTo>
                  <a:cubicBezTo>
                    <a:pt x="302" y="4431"/>
                    <a:pt x="376" y="4440"/>
                    <a:pt x="450" y="4440"/>
                  </a:cubicBezTo>
                  <a:cubicBezTo>
                    <a:pt x="506" y="4440"/>
                    <a:pt x="562" y="4435"/>
                    <a:pt x="617" y="4429"/>
                  </a:cubicBezTo>
                  <a:cubicBezTo>
                    <a:pt x="877" y="4404"/>
                    <a:pt x="1140" y="4391"/>
                    <a:pt x="1404" y="4391"/>
                  </a:cubicBezTo>
                  <a:cubicBezTo>
                    <a:pt x="2170" y="4391"/>
                    <a:pt x="2942" y="4498"/>
                    <a:pt x="3674" y="4706"/>
                  </a:cubicBezTo>
                  <a:cubicBezTo>
                    <a:pt x="3743" y="4725"/>
                    <a:pt x="3811" y="4746"/>
                    <a:pt x="3880" y="4767"/>
                  </a:cubicBezTo>
                  <a:cubicBezTo>
                    <a:pt x="4218" y="4868"/>
                    <a:pt x="4566" y="4970"/>
                    <a:pt x="4918" y="4970"/>
                  </a:cubicBezTo>
                  <a:cubicBezTo>
                    <a:pt x="4988" y="4970"/>
                    <a:pt x="5059" y="4966"/>
                    <a:pt x="5129" y="4956"/>
                  </a:cubicBezTo>
                  <a:cubicBezTo>
                    <a:pt x="5432" y="4917"/>
                    <a:pt x="5731" y="4749"/>
                    <a:pt x="5909" y="4517"/>
                  </a:cubicBezTo>
                  <a:cubicBezTo>
                    <a:pt x="6045" y="4341"/>
                    <a:pt x="6103" y="4144"/>
                    <a:pt x="6076" y="3945"/>
                  </a:cubicBezTo>
                  <a:cubicBezTo>
                    <a:pt x="6044" y="3697"/>
                    <a:pt x="5888" y="3495"/>
                    <a:pt x="5739" y="3302"/>
                  </a:cubicBezTo>
                  <a:cubicBezTo>
                    <a:pt x="5645" y="3180"/>
                    <a:pt x="5547" y="3052"/>
                    <a:pt x="5482" y="2916"/>
                  </a:cubicBezTo>
                  <a:cubicBezTo>
                    <a:pt x="5238" y="2402"/>
                    <a:pt x="5453" y="1819"/>
                    <a:pt x="5663" y="1255"/>
                  </a:cubicBezTo>
                  <a:cubicBezTo>
                    <a:pt x="5706" y="1138"/>
                    <a:pt x="5747" y="1025"/>
                    <a:pt x="5786" y="911"/>
                  </a:cubicBezTo>
                  <a:cubicBezTo>
                    <a:pt x="5847" y="730"/>
                    <a:pt x="5898" y="535"/>
                    <a:pt x="5850" y="346"/>
                  </a:cubicBezTo>
                  <a:cubicBezTo>
                    <a:pt x="5806" y="170"/>
                    <a:pt x="5646" y="1"/>
                    <a:pt x="5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8"/>
            <p:cNvSpPr/>
            <p:nvPr/>
          </p:nvSpPr>
          <p:spPr>
            <a:xfrm>
              <a:off x="772075" y="2923325"/>
              <a:ext cx="93875" cy="36050"/>
            </a:xfrm>
            <a:custGeom>
              <a:avLst/>
              <a:gdLst/>
              <a:ahLst/>
              <a:cxnLst/>
              <a:rect l="l" t="t" r="r" b="b"/>
              <a:pathLst>
                <a:path w="3755" h="1442" extrusionOk="0">
                  <a:moveTo>
                    <a:pt x="2968" y="85"/>
                  </a:moveTo>
                  <a:cubicBezTo>
                    <a:pt x="3195" y="85"/>
                    <a:pt x="3399" y="130"/>
                    <a:pt x="3511" y="268"/>
                  </a:cubicBezTo>
                  <a:cubicBezTo>
                    <a:pt x="3658" y="450"/>
                    <a:pt x="3645" y="750"/>
                    <a:pt x="3483" y="920"/>
                  </a:cubicBezTo>
                  <a:cubicBezTo>
                    <a:pt x="3320" y="1091"/>
                    <a:pt x="3064" y="1126"/>
                    <a:pt x="2793" y="1150"/>
                  </a:cubicBezTo>
                  <a:lnTo>
                    <a:pt x="531" y="1350"/>
                  </a:lnTo>
                  <a:cubicBezTo>
                    <a:pt x="515" y="1352"/>
                    <a:pt x="485" y="1354"/>
                    <a:pt x="447" y="1354"/>
                  </a:cubicBezTo>
                  <a:cubicBezTo>
                    <a:pt x="327" y="1354"/>
                    <a:pt x="135" y="1331"/>
                    <a:pt x="109" y="1192"/>
                  </a:cubicBezTo>
                  <a:cubicBezTo>
                    <a:pt x="92" y="1097"/>
                    <a:pt x="162" y="1000"/>
                    <a:pt x="318" y="900"/>
                  </a:cubicBezTo>
                  <a:cubicBezTo>
                    <a:pt x="843" y="566"/>
                    <a:pt x="1448" y="327"/>
                    <a:pt x="2070" y="212"/>
                  </a:cubicBezTo>
                  <a:cubicBezTo>
                    <a:pt x="2110" y="205"/>
                    <a:pt x="2156" y="196"/>
                    <a:pt x="2206" y="186"/>
                  </a:cubicBezTo>
                  <a:cubicBezTo>
                    <a:pt x="2418" y="143"/>
                    <a:pt x="2708" y="85"/>
                    <a:pt x="2968" y="85"/>
                  </a:cubicBezTo>
                  <a:close/>
                  <a:moveTo>
                    <a:pt x="2962" y="0"/>
                  </a:moveTo>
                  <a:cubicBezTo>
                    <a:pt x="2694" y="0"/>
                    <a:pt x="2404" y="58"/>
                    <a:pt x="2188" y="101"/>
                  </a:cubicBezTo>
                  <a:cubicBezTo>
                    <a:pt x="2138" y="111"/>
                    <a:pt x="2094" y="120"/>
                    <a:pt x="2054" y="128"/>
                  </a:cubicBezTo>
                  <a:cubicBezTo>
                    <a:pt x="1423" y="245"/>
                    <a:pt x="806" y="487"/>
                    <a:pt x="271" y="827"/>
                  </a:cubicBezTo>
                  <a:cubicBezTo>
                    <a:pt x="84" y="947"/>
                    <a:pt x="1" y="1075"/>
                    <a:pt x="25" y="1206"/>
                  </a:cubicBezTo>
                  <a:cubicBezTo>
                    <a:pt x="52" y="1357"/>
                    <a:pt x="204" y="1442"/>
                    <a:pt x="441" y="1442"/>
                  </a:cubicBezTo>
                  <a:cubicBezTo>
                    <a:pt x="471" y="1442"/>
                    <a:pt x="505" y="1440"/>
                    <a:pt x="539" y="1437"/>
                  </a:cubicBezTo>
                  <a:lnTo>
                    <a:pt x="2801" y="1235"/>
                  </a:lnTo>
                  <a:cubicBezTo>
                    <a:pt x="3090" y="1211"/>
                    <a:pt x="3362" y="1171"/>
                    <a:pt x="3546" y="979"/>
                  </a:cubicBezTo>
                  <a:cubicBezTo>
                    <a:pt x="3740" y="775"/>
                    <a:pt x="3754" y="433"/>
                    <a:pt x="3578" y="215"/>
                  </a:cubicBezTo>
                  <a:cubicBezTo>
                    <a:pt x="3446" y="51"/>
                    <a:pt x="3214" y="0"/>
                    <a:pt x="2962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8"/>
            <p:cNvSpPr/>
            <p:nvPr/>
          </p:nvSpPr>
          <p:spPr>
            <a:xfrm>
              <a:off x="2208225" y="2308800"/>
              <a:ext cx="134700" cy="257900"/>
            </a:xfrm>
            <a:custGeom>
              <a:avLst/>
              <a:gdLst/>
              <a:ahLst/>
              <a:cxnLst/>
              <a:rect l="l" t="t" r="r" b="b"/>
              <a:pathLst>
                <a:path w="5388" h="10316" extrusionOk="0">
                  <a:moveTo>
                    <a:pt x="3236" y="94"/>
                  </a:moveTo>
                  <a:cubicBezTo>
                    <a:pt x="3903" y="94"/>
                    <a:pt x="4509" y="302"/>
                    <a:pt x="4834" y="776"/>
                  </a:cubicBezTo>
                  <a:cubicBezTo>
                    <a:pt x="5080" y="1136"/>
                    <a:pt x="5125" y="1594"/>
                    <a:pt x="5148" y="1995"/>
                  </a:cubicBezTo>
                  <a:cubicBezTo>
                    <a:pt x="5301" y="4701"/>
                    <a:pt x="4598" y="7458"/>
                    <a:pt x="3170" y="9761"/>
                  </a:cubicBezTo>
                  <a:cubicBezTo>
                    <a:pt x="3031" y="9984"/>
                    <a:pt x="2870" y="10195"/>
                    <a:pt x="2638" y="10225"/>
                  </a:cubicBezTo>
                  <a:cubicBezTo>
                    <a:pt x="2622" y="10228"/>
                    <a:pt x="2605" y="10229"/>
                    <a:pt x="2589" y="10229"/>
                  </a:cubicBezTo>
                  <a:cubicBezTo>
                    <a:pt x="2359" y="10229"/>
                    <a:pt x="2151" y="10023"/>
                    <a:pt x="2079" y="9808"/>
                  </a:cubicBezTo>
                  <a:cubicBezTo>
                    <a:pt x="1996" y="9567"/>
                    <a:pt x="2028" y="9298"/>
                    <a:pt x="2070" y="9020"/>
                  </a:cubicBezTo>
                  <a:cubicBezTo>
                    <a:pt x="2094" y="8856"/>
                    <a:pt x="2121" y="8690"/>
                    <a:pt x="2147" y="8526"/>
                  </a:cubicBezTo>
                  <a:cubicBezTo>
                    <a:pt x="2270" y="7761"/>
                    <a:pt x="2396" y="6970"/>
                    <a:pt x="2368" y="6182"/>
                  </a:cubicBezTo>
                  <a:cubicBezTo>
                    <a:pt x="2326" y="5090"/>
                    <a:pt x="1961" y="4160"/>
                    <a:pt x="1338" y="3566"/>
                  </a:cubicBezTo>
                  <a:cubicBezTo>
                    <a:pt x="1250" y="3481"/>
                    <a:pt x="1154" y="3401"/>
                    <a:pt x="1061" y="3322"/>
                  </a:cubicBezTo>
                  <a:cubicBezTo>
                    <a:pt x="834" y="3132"/>
                    <a:pt x="598" y="2935"/>
                    <a:pt x="470" y="2672"/>
                  </a:cubicBezTo>
                  <a:cubicBezTo>
                    <a:pt x="100" y="1919"/>
                    <a:pt x="436" y="1144"/>
                    <a:pt x="1372" y="600"/>
                  </a:cubicBezTo>
                  <a:cubicBezTo>
                    <a:pt x="1921" y="280"/>
                    <a:pt x="2606" y="94"/>
                    <a:pt x="3236" y="94"/>
                  </a:cubicBezTo>
                  <a:close/>
                  <a:moveTo>
                    <a:pt x="3241" y="0"/>
                  </a:moveTo>
                  <a:cubicBezTo>
                    <a:pt x="2598" y="0"/>
                    <a:pt x="1902" y="193"/>
                    <a:pt x="1328" y="526"/>
                  </a:cubicBezTo>
                  <a:cubicBezTo>
                    <a:pt x="350" y="1096"/>
                    <a:pt x="1" y="1911"/>
                    <a:pt x="392" y="2709"/>
                  </a:cubicBezTo>
                  <a:cubicBezTo>
                    <a:pt x="529" y="2989"/>
                    <a:pt x="771" y="3191"/>
                    <a:pt x="1005" y="3388"/>
                  </a:cubicBezTo>
                  <a:cubicBezTo>
                    <a:pt x="1098" y="3465"/>
                    <a:pt x="1192" y="3545"/>
                    <a:pt x="1279" y="3628"/>
                  </a:cubicBezTo>
                  <a:cubicBezTo>
                    <a:pt x="1884" y="4206"/>
                    <a:pt x="2241" y="5116"/>
                    <a:pt x="2281" y="6185"/>
                  </a:cubicBezTo>
                  <a:cubicBezTo>
                    <a:pt x="2310" y="6964"/>
                    <a:pt x="2185" y="7751"/>
                    <a:pt x="2062" y="8512"/>
                  </a:cubicBezTo>
                  <a:cubicBezTo>
                    <a:pt x="2036" y="8677"/>
                    <a:pt x="2009" y="8842"/>
                    <a:pt x="1985" y="9007"/>
                  </a:cubicBezTo>
                  <a:cubicBezTo>
                    <a:pt x="1942" y="9295"/>
                    <a:pt x="1910" y="9575"/>
                    <a:pt x="1998" y="9836"/>
                  </a:cubicBezTo>
                  <a:cubicBezTo>
                    <a:pt x="2079" y="10078"/>
                    <a:pt x="2308" y="10315"/>
                    <a:pt x="2587" y="10315"/>
                  </a:cubicBezTo>
                  <a:cubicBezTo>
                    <a:pt x="2608" y="10315"/>
                    <a:pt x="2629" y="10314"/>
                    <a:pt x="2649" y="10310"/>
                  </a:cubicBezTo>
                  <a:cubicBezTo>
                    <a:pt x="2918" y="10275"/>
                    <a:pt x="3099" y="10037"/>
                    <a:pt x="3242" y="9806"/>
                  </a:cubicBezTo>
                  <a:cubicBezTo>
                    <a:pt x="4682" y="7489"/>
                    <a:pt x="5388" y="4714"/>
                    <a:pt x="5232" y="1991"/>
                  </a:cubicBezTo>
                  <a:cubicBezTo>
                    <a:pt x="5210" y="1578"/>
                    <a:pt x="5164" y="1108"/>
                    <a:pt x="4904" y="728"/>
                  </a:cubicBezTo>
                  <a:cubicBezTo>
                    <a:pt x="4559" y="222"/>
                    <a:pt x="3931" y="0"/>
                    <a:pt x="3241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8"/>
            <p:cNvSpPr/>
            <p:nvPr/>
          </p:nvSpPr>
          <p:spPr>
            <a:xfrm>
              <a:off x="1937325" y="3115975"/>
              <a:ext cx="434150" cy="388025"/>
            </a:xfrm>
            <a:custGeom>
              <a:avLst/>
              <a:gdLst/>
              <a:ahLst/>
              <a:cxnLst/>
              <a:rect l="l" t="t" r="r" b="b"/>
              <a:pathLst>
                <a:path w="17366" h="15521" extrusionOk="0">
                  <a:moveTo>
                    <a:pt x="15892" y="86"/>
                  </a:moveTo>
                  <a:cubicBezTo>
                    <a:pt x="16103" y="86"/>
                    <a:pt x="16320" y="241"/>
                    <a:pt x="16541" y="546"/>
                  </a:cubicBezTo>
                  <a:cubicBezTo>
                    <a:pt x="16802" y="908"/>
                    <a:pt x="16874" y="1371"/>
                    <a:pt x="16930" y="1853"/>
                  </a:cubicBezTo>
                  <a:cubicBezTo>
                    <a:pt x="17225" y="4352"/>
                    <a:pt x="17279" y="6583"/>
                    <a:pt x="17096" y="8671"/>
                  </a:cubicBezTo>
                  <a:cubicBezTo>
                    <a:pt x="17028" y="9472"/>
                    <a:pt x="16927" y="10130"/>
                    <a:pt x="16661" y="10745"/>
                  </a:cubicBezTo>
                  <a:cubicBezTo>
                    <a:pt x="16353" y="11457"/>
                    <a:pt x="15836" y="11996"/>
                    <a:pt x="15239" y="12225"/>
                  </a:cubicBezTo>
                  <a:cubicBezTo>
                    <a:pt x="15066" y="12290"/>
                    <a:pt x="14879" y="12333"/>
                    <a:pt x="14696" y="12377"/>
                  </a:cubicBezTo>
                  <a:cubicBezTo>
                    <a:pt x="14400" y="12446"/>
                    <a:pt x="14094" y="12518"/>
                    <a:pt x="13835" y="12691"/>
                  </a:cubicBezTo>
                  <a:cubicBezTo>
                    <a:pt x="13588" y="12854"/>
                    <a:pt x="13409" y="13091"/>
                    <a:pt x="13234" y="13323"/>
                  </a:cubicBezTo>
                  <a:cubicBezTo>
                    <a:pt x="13186" y="13385"/>
                    <a:pt x="13136" y="13450"/>
                    <a:pt x="13087" y="13512"/>
                  </a:cubicBezTo>
                  <a:cubicBezTo>
                    <a:pt x="12115" y="14731"/>
                    <a:pt x="10439" y="15434"/>
                    <a:pt x="8627" y="15434"/>
                  </a:cubicBezTo>
                  <a:cubicBezTo>
                    <a:pt x="8258" y="15434"/>
                    <a:pt x="7884" y="15405"/>
                    <a:pt x="7509" y="15346"/>
                  </a:cubicBezTo>
                  <a:cubicBezTo>
                    <a:pt x="5396" y="15009"/>
                    <a:pt x="3509" y="13859"/>
                    <a:pt x="1941" y="12780"/>
                  </a:cubicBezTo>
                  <a:cubicBezTo>
                    <a:pt x="1082" y="12188"/>
                    <a:pt x="92" y="11368"/>
                    <a:pt x="89" y="10281"/>
                  </a:cubicBezTo>
                  <a:cubicBezTo>
                    <a:pt x="85" y="9547"/>
                    <a:pt x="584" y="8839"/>
                    <a:pt x="1299" y="8557"/>
                  </a:cubicBezTo>
                  <a:cubicBezTo>
                    <a:pt x="1536" y="8463"/>
                    <a:pt x="1794" y="8418"/>
                    <a:pt x="2054" y="8418"/>
                  </a:cubicBezTo>
                  <a:cubicBezTo>
                    <a:pt x="2536" y="8418"/>
                    <a:pt x="3029" y="8574"/>
                    <a:pt x="3429" y="8870"/>
                  </a:cubicBezTo>
                  <a:cubicBezTo>
                    <a:pt x="3881" y="9200"/>
                    <a:pt x="4134" y="9654"/>
                    <a:pt x="4108" y="10085"/>
                  </a:cubicBezTo>
                  <a:cubicBezTo>
                    <a:pt x="4092" y="10375"/>
                    <a:pt x="3951" y="10649"/>
                    <a:pt x="3815" y="10915"/>
                  </a:cubicBezTo>
                  <a:cubicBezTo>
                    <a:pt x="3666" y="11204"/>
                    <a:pt x="3512" y="11506"/>
                    <a:pt x="3514" y="11835"/>
                  </a:cubicBezTo>
                  <a:cubicBezTo>
                    <a:pt x="3516" y="12446"/>
                    <a:pt x="4006" y="12958"/>
                    <a:pt x="5011" y="13403"/>
                  </a:cubicBezTo>
                  <a:cubicBezTo>
                    <a:pt x="6397" y="14018"/>
                    <a:pt x="7876" y="14575"/>
                    <a:pt x="9376" y="14575"/>
                  </a:cubicBezTo>
                  <a:cubicBezTo>
                    <a:pt x="9547" y="14575"/>
                    <a:pt x="9719" y="14568"/>
                    <a:pt x="9890" y="14553"/>
                  </a:cubicBezTo>
                  <a:cubicBezTo>
                    <a:pt x="10305" y="14516"/>
                    <a:pt x="10718" y="14317"/>
                    <a:pt x="10709" y="13957"/>
                  </a:cubicBezTo>
                  <a:cubicBezTo>
                    <a:pt x="10699" y="13685"/>
                    <a:pt x="10448" y="13509"/>
                    <a:pt x="10203" y="13371"/>
                  </a:cubicBezTo>
                  <a:lnTo>
                    <a:pt x="7072" y="11621"/>
                  </a:lnTo>
                  <a:cubicBezTo>
                    <a:pt x="6568" y="11339"/>
                    <a:pt x="5991" y="10942"/>
                    <a:pt x="6012" y="10373"/>
                  </a:cubicBezTo>
                  <a:cubicBezTo>
                    <a:pt x="6030" y="9893"/>
                    <a:pt x="6459" y="9509"/>
                    <a:pt x="7324" y="9200"/>
                  </a:cubicBezTo>
                  <a:lnTo>
                    <a:pt x="11346" y="7760"/>
                  </a:lnTo>
                  <a:cubicBezTo>
                    <a:pt x="12020" y="7520"/>
                    <a:pt x="12784" y="7246"/>
                    <a:pt x="13303" y="6666"/>
                  </a:cubicBezTo>
                  <a:cubicBezTo>
                    <a:pt x="13910" y="5986"/>
                    <a:pt x="14048" y="5047"/>
                    <a:pt x="14180" y="4141"/>
                  </a:cubicBezTo>
                  <a:cubicBezTo>
                    <a:pt x="14204" y="3978"/>
                    <a:pt x="14227" y="3816"/>
                    <a:pt x="14254" y="3657"/>
                  </a:cubicBezTo>
                  <a:cubicBezTo>
                    <a:pt x="14406" y="2732"/>
                    <a:pt x="14978" y="288"/>
                    <a:pt x="15791" y="98"/>
                  </a:cubicBezTo>
                  <a:cubicBezTo>
                    <a:pt x="15825" y="90"/>
                    <a:pt x="15858" y="86"/>
                    <a:pt x="15892" y="86"/>
                  </a:cubicBezTo>
                  <a:close/>
                  <a:moveTo>
                    <a:pt x="15893" y="0"/>
                  </a:moveTo>
                  <a:cubicBezTo>
                    <a:pt x="15853" y="0"/>
                    <a:pt x="15812" y="5"/>
                    <a:pt x="15772" y="14"/>
                  </a:cubicBezTo>
                  <a:cubicBezTo>
                    <a:pt x="14736" y="258"/>
                    <a:pt x="14174" y="3609"/>
                    <a:pt x="14169" y="3643"/>
                  </a:cubicBezTo>
                  <a:cubicBezTo>
                    <a:pt x="14142" y="3803"/>
                    <a:pt x="14118" y="3965"/>
                    <a:pt x="14096" y="4128"/>
                  </a:cubicBezTo>
                  <a:cubicBezTo>
                    <a:pt x="13964" y="5023"/>
                    <a:pt x="13830" y="5949"/>
                    <a:pt x="13239" y="6609"/>
                  </a:cubicBezTo>
                  <a:cubicBezTo>
                    <a:pt x="12736" y="7172"/>
                    <a:pt x="11982" y="7441"/>
                    <a:pt x="11317" y="7680"/>
                  </a:cubicBezTo>
                  <a:lnTo>
                    <a:pt x="7295" y="9118"/>
                  </a:lnTo>
                  <a:cubicBezTo>
                    <a:pt x="6393" y="9441"/>
                    <a:pt x="5945" y="9850"/>
                    <a:pt x="5926" y="10370"/>
                  </a:cubicBezTo>
                  <a:cubicBezTo>
                    <a:pt x="5903" y="10985"/>
                    <a:pt x="6504" y="11401"/>
                    <a:pt x="7030" y="11696"/>
                  </a:cubicBezTo>
                  <a:lnTo>
                    <a:pt x="10161" y="13446"/>
                  </a:lnTo>
                  <a:cubicBezTo>
                    <a:pt x="10385" y="13571"/>
                    <a:pt x="10616" y="13730"/>
                    <a:pt x="10622" y="13960"/>
                  </a:cubicBezTo>
                  <a:cubicBezTo>
                    <a:pt x="10633" y="14306"/>
                    <a:pt x="10163" y="14441"/>
                    <a:pt x="9882" y="14466"/>
                  </a:cubicBezTo>
                  <a:cubicBezTo>
                    <a:pt x="9713" y="14481"/>
                    <a:pt x="9544" y="14489"/>
                    <a:pt x="9375" y="14489"/>
                  </a:cubicBezTo>
                  <a:cubicBezTo>
                    <a:pt x="7891" y="14489"/>
                    <a:pt x="6424" y="13936"/>
                    <a:pt x="5046" y="13325"/>
                  </a:cubicBezTo>
                  <a:cubicBezTo>
                    <a:pt x="4074" y="12894"/>
                    <a:pt x="3602" y="12407"/>
                    <a:pt x="3599" y="11835"/>
                  </a:cubicBezTo>
                  <a:cubicBezTo>
                    <a:pt x="3599" y="11525"/>
                    <a:pt x="3741" y="11248"/>
                    <a:pt x="3892" y="10953"/>
                  </a:cubicBezTo>
                  <a:cubicBezTo>
                    <a:pt x="4031" y="10681"/>
                    <a:pt x="4177" y="10399"/>
                    <a:pt x="4195" y="10090"/>
                  </a:cubicBezTo>
                  <a:cubicBezTo>
                    <a:pt x="4222" y="9629"/>
                    <a:pt x="3954" y="9147"/>
                    <a:pt x="3480" y="8799"/>
                  </a:cubicBezTo>
                  <a:cubicBezTo>
                    <a:pt x="3064" y="8493"/>
                    <a:pt x="2553" y="8332"/>
                    <a:pt x="2054" y="8332"/>
                  </a:cubicBezTo>
                  <a:cubicBezTo>
                    <a:pt x="1783" y="8332"/>
                    <a:pt x="1515" y="8380"/>
                    <a:pt x="1269" y="8477"/>
                  </a:cubicBezTo>
                  <a:cubicBezTo>
                    <a:pt x="521" y="8772"/>
                    <a:pt x="1" y="9513"/>
                    <a:pt x="2" y="10281"/>
                  </a:cubicBezTo>
                  <a:cubicBezTo>
                    <a:pt x="5" y="11408"/>
                    <a:pt x="1014" y="12247"/>
                    <a:pt x="1893" y="12852"/>
                  </a:cubicBezTo>
                  <a:cubicBezTo>
                    <a:pt x="3469" y="13936"/>
                    <a:pt x="5365" y="15091"/>
                    <a:pt x="7495" y="15430"/>
                  </a:cubicBezTo>
                  <a:cubicBezTo>
                    <a:pt x="7874" y="15491"/>
                    <a:pt x="8252" y="15520"/>
                    <a:pt x="8625" y="15520"/>
                  </a:cubicBezTo>
                  <a:cubicBezTo>
                    <a:pt x="10464" y="15520"/>
                    <a:pt x="12166" y="14804"/>
                    <a:pt x="13154" y="13565"/>
                  </a:cubicBezTo>
                  <a:cubicBezTo>
                    <a:pt x="13205" y="13502"/>
                    <a:pt x="13253" y="13438"/>
                    <a:pt x="13301" y="13374"/>
                  </a:cubicBezTo>
                  <a:cubicBezTo>
                    <a:pt x="13473" y="13148"/>
                    <a:pt x="13649" y="12916"/>
                    <a:pt x="13883" y="12761"/>
                  </a:cubicBezTo>
                  <a:cubicBezTo>
                    <a:pt x="14129" y="12598"/>
                    <a:pt x="14414" y="12530"/>
                    <a:pt x="14717" y="12460"/>
                  </a:cubicBezTo>
                  <a:cubicBezTo>
                    <a:pt x="14901" y="12417"/>
                    <a:pt x="15090" y="12372"/>
                    <a:pt x="15269" y="12305"/>
                  </a:cubicBezTo>
                  <a:cubicBezTo>
                    <a:pt x="15887" y="12068"/>
                    <a:pt x="16424" y="11512"/>
                    <a:pt x="16739" y="10779"/>
                  </a:cubicBezTo>
                  <a:cubicBezTo>
                    <a:pt x="17010" y="10154"/>
                    <a:pt x="17112" y="9488"/>
                    <a:pt x="17183" y="8679"/>
                  </a:cubicBezTo>
                  <a:cubicBezTo>
                    <a:pt x="17365" y="6585"/>
                    <a:pt x="17311" y="4348"/>
                    <a:pt x="17016" y="1843"/>
                  </a:cubicBezTo>
                  <a:cubicBezTo>
                    <a:pt x="16957" y="1348"/>
                    <a:pt x="16883" y="874"/>
                    <a:pt x="16610" y="496"/>
                  </a:cubicBezTo>
                  <a:cubicBezTo>
                    <a:pt x="16373" y="166"/>
                    <a:pt x="16132" y="0"/>
                    <a:pt x="15893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8"/>
            <p:cNvSpPr/>
            <p:nvPr/>
          </p:nvSpPr>
          <p:spPr>
            <a:xfrm>
              <a:off x="1744075" y="3130675"/>
              <a:ext cx="117375" cy="209900"/>
            </a:xfrm>
            <a:custGeom>
              <a:avLst/>
              <a:gdLst/>
              <a:ahLst/>
              <a:cxnLst/>
              <a:rect l="l" t="t" r="r" b="b"/>
              <a:pathLst>
                <a:path w="4695" h="8396" extrusionOk="0">
                  <a:moveTo>
                    <a:pt x="3522" y="86"/>
                  </a:moveTo>
                  <a:cubicBezTo>
                    <a:pt x="3625" y="86"/>
                    <a:pt x="3726" y="112"/>
                    <a:pt x="3811" y="182"/>
                  </a:cubicBezTo>
                  <a:cubicBezTo>
                    <a:pt x="4000" y="336"/>
                    <a:pt x="3996" y="594"/>
                    <a:pt x="3992" y="864"/>
                  </a:cubicBezTo>
                  <a:cubicBezTo>
                    <a:pt x="3988" y="1074"/>
                    <a:pt x="3985" y="1290"/>
                    <a:pt x="4070" y="1478"/>
                  </a:cubicBezTo>
                  <a:cubicBezTo>
                    <a:pt x="4121" y="1590"/>
                    <a:pt x="4201" y="1683"/>
                    <a:pt x="4278" y="1772"/>
                  </a:cubicBezTo>
                  <a:cubicBezTo>
                    <a:pt x="4357" y="1862"/>
                    <a:pt x="4429" y="1947"/>
                    <a:pt x="4475" y="2048"/>
                  </a:cubicBezTo>
                  <a:cubicBezTo>
                    <a:pt x="4602" y="2328"/>
                    <a:pt x="4483" y="2645"/>
                    <a:pt x="4329" y="2850"/>
                  </a:cubicBezTo>
                  <a:cubicBezTo>
                    <a:pt x="4177" y="3053"/>
                    <a:pt x="3966" y="3209"/>
                    <a:pt x="3761" y="3361"/>
                  </a:cubicBezTo>
                  <a:lnTo>
                    <a:pt x="3663" y="3433"/>
                  </a:lnTo>
                  <a:cubicBezTo>
                    <a:pt x="2179" y="4544"/>
                    <a:pt x="1093" y="6141"/>
                    <a:pt x="605" y="7929"/>
                  </a:cubicBezTo>
                  <a:cubicBezTo>
                    <a:pt x="587" y="7995"/>
                    <a:pt x="491" y="8309"/>
                    <a:pt x="312" y="8309"/>
                  </a:cubicBezTo>
                  <a:cubicBezTo>
                    <a:pt x="300" y="8309"/>
                    <a:pt x="288" y="8307"/>
                    <a:pt x="275" y="8304"/>
                  </a:cubicBezTo>
                  <a:cubicBezTo>
                    <a:pt x="89" y="8263"/>
                    <a:pt x="111" y="7953"/>
                    <a:pt x="124" y="7859"/>
                  </a:cubicBezTo>
                  <a:cubicBezTo>
                    <a:pt x="182" y="7395"/>
                    <a:pt x="217" y="6908"/>
                    <a:pt x="257" y="6394"/>
                  </a:cubicBezTo>
                  <a:cubicBezTo>
                    <a:pt x="432" y="4070"/>
                    <a:pt x="630" y="1436"/>
                    <a:pt x="2943" y="280"/>
                  </a:cubicBezTo>
                  <a:lnTo>
                    <a:pt x="2946" y="278"/>
                  </a:lnTo>
                  <a:cubicBezTo>
                    <a:pt x="3088" y="195"/>
                    <a:pt x="3313" y="86"/>
                    <a:pt x="3522" y="86"/>
                  </a:cubicBezTo>
                  <a:close/>
                  <a:moveTo>
                    <a:pt x="3524" y="0"/>
                  </a:moveTo>
                  <a:cubicBezTo>
                    <a:pt x="3294" y="0"/>
                    <a:pt x="3055" y="114"/>
                    <a:pt x="2903" y="205"/>
                  </a:cubicBezTo>
                  <a:cubicBezTo>
                    <a:pt x="549" y="1382"/>
                    <a:pt x="348" y="4041"/>
                    <a:pt x="171" y="6387"/>
                  </a:cubicBezTo>
                  <a:cubicBezTo>
                    <a:pt x="132" y="6901"/>
                    <a:pt x="95" y="7385"/>
                    <a:pt x="38" y="7848"/>
                  </a:cubicBezTo>
                  <a:cubicBezTo>
                    <a:pt x="1" y="8146"/>
                    <a:pt x="83" y="8347"/>
                    <a:pt x="256" y="8387"/>
                  </a:cubicBezTo>
                  <a:cubicBezTo>
                    <a:pt x="275" y="8394"/>
                    <a:pt x="296" y="8395"/>
                    <a:pt x="315" y="8395"/>
                  </a:cubicBezTo>
                  <a:cubicBezTo>
                    <a:pt x="547" y="8395"/>
                    <a:pt x="658" y="8061"/>
                    <a:pt x="688" y="7952"/>
                  </a:cubicBezTo>
                  <a:cubicBezTo>
                    <a:pt x="1172" y="6182"/>
                    <a:pt x="2246" y="4602"/>
                    <a:pt x="3714" y="3502"/>
                  </a:cubicBezTo>
                  <a:lnTo>
                    <a:pt x="3812" y="3430"/>
                  </a:lnTo>
                  <a:cubicBezTo>
                    <a:pt x="4022" y="3274"/>
                    <a:pt x="4238" y="3114"/>
                    <a:pt x="4398" y="2901"/>
                  </a:cubicBezTo>
                  <a:cubicBezTo>
                    <a:pt x="4566" y="2677"/>
                    <a:pt x="4694" y="2326"/>
                    <a:pt x="4552" y="2013"/>
                  </a:cubicBezTo>
                  <a:cubicBezTo>
                    <a:pt x="4502" y="1900"/>
                    <a:pt x="4422" y="1808"/>
                    <a:pt x="4344" y="1718"/>
                  </a:cubicBezTo>
                  <a:cubicBezTo>
                    <a:pt x="4267" y="1628"/>
                    <a:pt x="4195" y="1543"/>
                    <a:pt x="4148" y="1442"/>
                  </a:cubicBezTo>
                  <a:cubicBezTo>
                    <a:pt x="4072" y="1273"/>
                    <a:pt x="4075" y="1066"/>
                    <a:pt x="4078" y="866"/>
                  </a:cubicBezTo>
                  <a:cubicBezTo>
                    <a:pt x="4083" y="586"/>
                    <a:pt x="4086" y="296"/>
                    <a:pt x="3865" y="115"/>
                  </a:cubicBezTo>
                  <a:cubicBezTo>
                    <a:pt x="3763" y="32"/>
                    <a:pt x="3644" y="0"/>
                    <a:pt x="3524" y="0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8"/>
            <p:cNvSpPr/>
            <p:nvPr/>
          </p:nvSpPr>
          <p:spPr>
            <a:xfrm>
              <a:off x="1517250" y="3316100"/>
              <a:ext cx="90200" cy="111975"/>
            </a:xfrm>
            <a:custGeom>
              <a:avLst/>
              <a:gdLst/>
              <a:ahLst/>
              <a:cxnLst/>
              <a:rect l="l" t="t" r="r" b="b"/>
              <a:pathLst>
                <a:path w="3608" h="4479" extrusionOk="0">
                  <a:moveTo>
                    <a:pt x="3017" y="88"/>
                  </a:moveTo>
                  <a:cubicBezTo>
                    <a:pt x="3042" y="88"/>
                    <a:pt x="3067" y="90"/>
                    <a:pt x="3091" y="96"/>
                  </a:cubicBezTo>
                  <a:cubicBezTo>
                    <a:pt x="3288" y="141"/>
                    <a:pt x="3394" y="359"/>
                    <a:pt x="3428" y="546"/>
                  </a:cubicBezTo>
                  <a:cubicBezTo>
                    <a:pt x="3517" y="1042"/>
                    <a:pt x="3280" y="1545"/>
                    <a:pt x="3095" y="1878"/>
                  </a:cubicBezTo>
                  <a:cubicBezTo>
                    <a:pt x="3042" y="1973"/>
                    <a:pt x="2986" y="2067"/>
                    <a:pt x="2931" y="2160"/>
                  </a:cubicBezTo>
                  <a:cubicBezTo>
                    <a:pt x="2744" y="2477"/>
                    <a:pt x="2552" y="2806"/>
                    <a:pt x="2457" y="3167"/>
                  </a:cubicBezTo>
                  <a:cubicBezTo>
                    <a:pt x="2435" y="3254"/>
                    <a:pt x="2419" y="3348"/>
                    <a:pt x="2400" y="3446"/>
                  </a:cubicBezTo>
                  <a:cubicBezTo>
                    <a:pt x="2344" y="3758"/>
                    <a:pt x="2278" y="4112"/>
                    <a:pt x="2020" y="4284"/>
                  </a:cubicBezTo>
                  <a:cubicBezTo>
                    <a:pt x="1910" y="4356"/>
                    <a:pt x="1799" y="4393"/>
                    <a:pt x="1695" y="4393"/>
                  </a:cubicBezTo>
                  <a:cubicBezTo>
                    <a:pt x="1649" y="4393"/>
                    <a:pt x="1605" y="4386"/>
                    <a:pt x="1562" y="4372"/>
                  </a:cubicBezTo>
                  <a:cubicBezTo>
                    <a:pt x="1416" y="4322"/>
                    <a:pt x="1301" y="4197"/>
                    <a:pt x="1239" y="4018"/>
                  </a:cubicBezTo>
                  <a:cubicBezTo>
                    <a:pt x="1175" y="3837"/>
                    <a:pt x="1165" y="3645"/>
                    <a:pt x="1154" y="3440"/>
                  </a:cubicBezTo>
                  <a:cubicBezTo>
                    <a:pt x="1143" y="3227"/>
                    <a:pt x="1130" y="3006"/>
                    <a:pt x="1053" y="2798"/>
                  </a:cubicBezTo>
                  <a:cubicBezTo>
                    <a:pt x="950" y="2519"/>
                    <a:pt x="777" y="2276"/>
                    <a:pt x="611" y="2040"/>
                  </a:cubicBezTo>
                  <a:cubicBezTo>
                    <a:pt x="436" y="1792"/>
                    <a:pt x="270" y="1557"/>
                    <a:pt x="177" y="1283"/>
                  </a:cubicBezTo>
                  <a:cubicBezTo>
                    <a:pt x="90" y="1030"/>
                    <a:pt x="119" y="690"/>
                    <a:pt x="345" y="530"/>
                  </a:cubicBezTo>
                  <a:cubicBezTo>
                    <a:pt x="440" y="462"/>
                    <a:pt x="551" y="437"/>
                    <a:pt x="666" y="437"/>
                  </a:cubicBezTo>
                  <a:cubicBezTo>
                    <a:pt x="850" y="437"/>
                    <a:pt x="1043" y="503"/>
                    <a:pt x="1195" y="564"/>
                  </a:cubicBezTo>
                  <a:lnTo>
                    <a:pt x="1210" y="570"/>
                  </a:lnTo>
                  <a:cubicBezTo>
                    <a:pt x="1417" y="654"/>
                    <a:pt x="1644" y="745"/>
                    <a:pt x="1866" y="745"/>
                  </a:cubicBezTo>
                  <a:cubicBezTo>
                    <a:pt x="1954" y="745"/>
                    <a:pt x="2041" y="731"/>
                    <a:pt x="2126" y="697"/>
                  </a:cubicBezTo>
                  <a:cubicBezTo>
                    <a:pt x="2278" y="634"/>
                    <a:pt x="2393" y="514"/>
                    <a:pt x="2505" y="399"/>
                  </a:cubicBezTo>
                  <a:cubicBezTo>
                    <a:pt x="2536" y="367"/>
                    <a:pt x="2566" y="335"/>
                    <a:pt x="2598" y="304"/>
                  </a:cubicBezTo>
                  <a:cubicBezTo>
                    <a:pt x="2704" y="201"/>
                    <a:pt x="2856" y="88"/>
                    <a:pt x="3017" y="88"/>
                  </a:cubicBezTo>
                  <a:close/>
                  <a:moveTo>
                    <a:pt x="3018" y="1"/>
                  </a:moveTo>
                  <a:cubicBezTo>
                    <a:pt x="2828" y="1"/>
                    <a:pt x="2656" y="127"/>
                    <a:pt x="2537" y="242"/>
                  </a:cubicBezTo>
                  <a:cubicBezTo>
                    <a:pt x="2505" y="274"/>
                    <a:pt x="2473" y="306"/>
                    <a:pt x="2443" y="338"/>
                  </a:cubicBezTo>
                  <a:cubicBezTo>
                    <a:pt x="2332" y="453"/>
                    <a:pt x="2228" y="560"/>
                    <a:pt x="2092" y="617"/>
                  </a:cubicBezTo>
                  <a:cubicBezTo>
                    <a:pt x="2019" y="647"/>
                    <a:pt x="1943" y="659"/>
                    <a:pt x="1866" y="659"/>
                  </a:cubicBezTo>
                  <a:cubicBezTo>
                    <a:pt x="1659" y="659"/>
                    <a:pt x="1441" y="570"/>
                    <a:pt x="1242" y="490"/>
                  </a:cubicBezTo>
                  <a:lnTo>
                    <a:pt x="1227" y="485"/>
                  </a:lnTo>
                  <a:cubicBezTo>
                    <a:pt x="1067" y="420"/>
                    <a:pt x="862" y="351"/>
                    <a:pt x="663" y="351"/>
                  </a:cubicBezTo>
                  <a:cubicBezTo>
                    <a:pt x="533" y="351"/>
                    <a:pt x="406" y="381"/>
                    <a:pt x="294" y="460"/>
                  </a:cubicBezTo>
                  <a:cubicBezTo>
                    <a:pt x="23" y="652"/>
                    <a:pt x="1" y="1036"/>
                    <a:pt x="95" y="1310"/>
                  </a:cubicBezTo>
                  <a:cubicBezTo>
                    <a:pt x="193" y="1597"/>
                    <a:pt x="371" y="1846"/>
                    <a:pt x="542" y="2088"/>
                  </a:cubicBezTo>
                  <a:cubicBezTo>
                    <a:pt x="705" y="2320"/>
                    <a:pt x="874" y="2559"/>
                    <a:pt x="973" y="2826"/>
                  </a:cubicBezTo>
                  <a:cubicBezTo>
                    <a:pt x="1045" y="3023"/>
                    <a:pt x="1056" y="3238"/>
                    <a:pt x="1067" y="3444"/>
                  </a:cubicBezTo>
                  <a:cubicBezTo>
                    <a:pt x="1079" y="3646"/>
                    <a:pt x="1090" y="3854"/>
                    <a:pt x="1157" y="4047"/>
                  </a:cubicBezTo>
                  <a:cubicBezTo>
                    <a:pt x="1231" y="4252"/>
                    <a:pt x="1364" y="4396"/>
                    <a:pt x="1535" y="4452"/>
                  </a:cubicBezTo>
                  <a:cubicBezTo>
                    <a:pt x="1588" y="4469"/>
                    <a:pt x="1642" y="4479"/>
                    <a:pt x="1697" y="4479"/>
                  </a:cubicBezTo>
                  <a:cubicBezTo>
                    <a:pt x="1818" y="4479"/>
                    <a:pt x="1943" y="4437"/>
                    <a:pt x="2067" y="4354"/>
                  </a:cubicBezTo>
                  <a:cubicBezTo>
                    <a:pt x="2356" y="4163"/>
                    <a:pt x="2424" y="3790"/>
                    <a:pt x="2484" y="3462"/>
                  </a:cubicBezTo>
                  <a:cubicBezTo>
                    <a:pt x="2502" y="3364"/>
                    <a:pt x="2520" y="3273"/>
                    <a:pt x="2541" y="3188"/>
                  </a:cubicBezTo>
                  <a:cubicBezTo>
                    <a:pt x="2632" y="2838"/>
                    <a:pt x="2821" y="2516"/>
                    <a:pt x="3005" y="2203"/>
                  </a:cubicBezTo>
                  <a:cubicBezTo>
                    <a:pt x="3059" y="2109"/>
                    <a:pt x="3115" y="2016"/>
                    <a:pt x="3168" y="1920"/>
                  </a:cubicBezTo>
                  <a:cubicBezTo>
                    <a:pt x="3360" y="1574"/>
                    <a:pt x="3607" y="1054"/>
                    <a:pt x="3513" y="532"/>
                  </a:cubicBezTo>
                  <a:cubicBezTo>
                    <a:pt x="3474" y="315"/>
                    <a:pt x="3348" y="66"/>
                    <a:pt x="3111" y="11"/>
                  </a:cubicBezTo>
                  <a:cubicBezTo>
                    <a:pt x="3079" y="4"/>
                    <a:pt x="3048" y="1"/>
                    <a:pt x="3018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8"/>
            <p:cNvSpPr/>
            <p:nvPr/>
          </p:nvSpPr>
          <p:spPr>
            <a:xfrm>
              <a:off x="693800" y="3299900"/>
              <a:ext cx="496500" cy="188600"/>
            </a:xfrm>
            <a:custGeom>
              <a:avLst/>
              <a:gdLst/>
              <a:ahLst/>
              <a:cxnLst/>
              <a:rect l="l" t="t" r="r" b="b"/>
              <a:pathLst>
                <a:path w="19860" h="7544" extrusionOk="0">
                  <a:moveTo>
                    <a:pt x="14580" y="1815"/>
                  </a:moveTo>
                  <a:cubicBezTo>
                    <a:pt x="14765" y="1815"/>
                    <a:pt x="14964" y="1886"/>
                    <a:pt x="15146" y="2024"/>
                  </a:cubicBezTo>
                  <a:cubicBezTo>
                    <a:pt x="15311" y="2148"/>
                    <a:pt x="15454" y="2309"/>
                    <a:pt x="15592" y="2464"/>
                  </a:cubicBezTo>
                  <a:cubicBezTo>
                    <a:pt x="15697" y="2582"/>
                    <a:pt x="15808" y="2707"/>
                    <a:pt x="15929" y="2816"/>
                  </a:cubicBezTo>
                  <a:cubicBezTo>
                    <a:pt x="16329" y="3175"/>
                    <a:pt x="16867" y="3370"/>
                    <a:pt x="17403" y="3370"/>
                  </a:cubicBezTo>
                  <a:cubicBezTo>
                    <a:pt x="17607" y="3370"/>
                    <a:pt x="17811" y="3342"/>
                    <a:pt x="18006" y="3284"/>
                  </a:cubicBezTo>
                  <a:cubicBezTo>
                    <a:pt x="18109" y="3253"/>
                    <a:pt x="18215" y="3217"/>
                    <a:pt x="18315" y="3180"/>
                  </a:cubicBezTo>
                  <a:cubicBezTo>
                    <a:pt x="18555" y="3093"/>
                    <a:pt x="18800" y="3005"/>
                    <a:pt x="19028" y="3005"/>
                  </a:cubicBezTo>
                  <a:cubicBezTo>
                    <a:pt x="19149" y="3005"/>
                    <a:pt x="19265" y="3030"/>
                    <a:pt x="19374" y="3093"/>
                  </a:cubicBezTo>
                  <a:cubicBezTo>
                    <a:pt x="19723" y="3298"/>
                    <a:pt x="19766" y="3809"/>
                    <a:pt x="19629" y="4184"/>
                  </a:cubicBezTo>
                  <a:cubicBezTo>
                    <a:pt x="19350" y="4946"/>
                    <a:pt x="18573" y="5388"/>
                    <a:pt x="17849" y="5719"/>
                  </a:cubicBezTo>
                  <a:cubicBezTo>
                    <a:pt x="16314" y="6426"/>
                    <a:pt x="14688" y="6919"/>
                    <a:pt x="13028" y="7196"/>
                  </a:cubicBezTo>
                  <a:cubicBezTo>
                    <a:pt x="14150" y="6874"/>
                    <a:pt x="14709" y="5916"/>
                    <a:pt x="14573" y="4512"/>
                  </a:cubicBezTo>
                  <a:cubicBezTo>
                    <a:pt x="14539" y="4152"/>
                    <a:pt x="14389" y="3833"/>
                    <a:pt x="14243" y="3524"/>
                  </a:cubicBezTo>
                  <a:cubicBezTo>
                    <a:pt x="14126" y="3273"/>
                    <a:pt x="14005" y="3015"/>
                    <a:pt x="13949" y="2741"/>
                  </a:cubicBezTo>
                  <a:cubicBezTo>
                    <a:pt x="13877" y="2379"/>
                    <a:pt x="13982" y="2070"/>
                    <a:pt x="14232" y="1911"/>
                  </a:cubicBezTo>
                  <a:cubicBezTo>
                    <a:pt x="14336" y="1847"/>
                    <a:pt x="14455" y="1815"/>
                    <a:pt x="14580" y="1815"/>
                  </a:cubicBezTo>
                  <a:close/>
                  <a:moveTo>
                    <a:pt x="1642" y="86"/>
                  </a:moveTo>
                  <a:cubicBezTo>
                    <a:pt x="1780" y="86"/>
                    <a:pt x="1915" y="115"/>
                    <a:pt x="2035" y="172"/>
                  </a:cubicBezTo>
                  <a:cubicBezTo>
                    <a:pt x="2312" y="309"/>
                    <a:pt x="2481" y="566"/>
                    <a:pt x="2664" y="839"/>
                  </a:cubicBezTo>
                  <a:cubicBezTo>
                    <a:pt x="2791" y="1031"/>
                    <a:pt x="2923" y="1228"/>
                    <a:pt x="3095" y="1383"/>
                  </a:cubicBezTo>
                  <a:cubicBezTo>
                    <a:pt x="3402" y="1657"/>
                    <a:pt x="3804" y="1757"/>
                    <a:pt x="4188" y="1757"/>
                  </a:cubicBezTo>
                  <a:cubicBezTo>
                    <a:pt x="4415" y="1757"/>
                    <a:pt x="4635" y="1723"/>
                    <a:pt x="4826" y="1668"/>
                  </a:cubicBezTo>
                  <a:cubicBezTo>
                    <a:pt x="5325" y="1526"/>
                    <a:pt x="5775" y="1249"/>
                    <a:pt x="6209" y="980"/>
                  </a:cubicBezTo>
                  <a:cubicBezTo>
                    <a:pt x="6281" y="936"/>
                    <a:pt x="6352" y="893"/>
                    <a:pt x="6422" y="850"/>
                  </a:cubicBezTo>
                  <a:cubicBezTo>
                    <a:pt x="6658" y="707"/>
                    <a:pt x="6859" y="636"/>
                    <a:pt x="7021" y="636"/>
                  </a:cubicBezTo>
                  <a:cubicBezTo>
                    <a:pt x="7126" y="636"/>
                    <a:pt x="7215" y="665"/>
                    <a:pt x="7289" y="725"/>
                  </a:cubicBezTo>
                  <a:cubicBezTo>
                    <a:pt x="7518" y="909"/>
                    <a:pt x="7447" y="1285"/>
                    <a:pt x="7420" y="1397"/>
                  </a:cubicBezTo>
                  <a:cubicBezTo>
                    <a:pt x="7281" y="1972"/>
                    <a:pt x="6888" y="2446"/>
                    <a:pt x="6509" y="2906"/>
                  </a:cubicBezTo>
                  <a:cubicBezTo>
                    <a:pt x="6386" y="3055"/>
                    <a:pt x="6257" y="3210"/>
                    <a:pt x="6140" y="3365"/>
                  </a:cubicBezTo>
                  <a:cubicBezTo>
                    <a:pt x="5908" y="3673"/>
                    <a:pt x="5194" y="4746"/>
                    <a:pt x="5726" y="5617"/>
                  </a:cubicBezTo>
                  <a:cubicBezTo>
                    <a:pt x="5947" y="5980"/>
                    <a:pt x="6331" y="6198"/>
                    <a:pt x="6711" y="6379"/>
                  </a:cubicBezTo>
                  <a:cubicBezTo>
                    <a:pt x="8095" y="7038"/>
                    <a:pt x="9640" y="7381"/>
                    <a:pt x="11178" y="7381"/>
                  </a:cubicBezTo>
                  <a:cubicBezTo>
                    <a:pt x="11357" y="7381"/>
                    <a:pt x="11536" y="7377"/>
                    <a:pt x="11715" y="7367"/>
                  </a:cubicBezTo>
                  <a:lnTo>
                    <a:pt x="11715" y="7367"/>
                  </a:lnTo>
                  <a:cubicBezTo>
                    <a:pt x="11098" y="7427"/>
                    <a:pt x="10479" y="7457"/>
                    <a:pt x="9859" y="7457"/>
                  </a:cubicBezTo>
                  <a:cubicBezTo>
                    <a:pt x="8463" y="7457"/>
                    <a:pt x="7066" y="7305"/>
                    <a:pt x="5699" y="6999"/>
                  </a:cubicBezTo>
                  <a:cubicBezTo>
                    <a:pt x="3996" y="6616"/>
                    <a:pt x="2776" y="6070"/>
                    <a:pt x="1857" y="5279"/>
                  </a:cubicBezTo>
                  <a:cubicBezTo>
                    <a:pt x="686" y="4270"/>
                    <a:pt x="91" y="2837"/>
                    <a:pt x="305" y="1542"/>
                  </a:cubicBezTo>
                  <a:cubicBezTo>
                    <a:pt x="363" y="1200"/>
                    <a:pt x="505" y="725"/>
                    <a:pt x="859" y="400"/>
                  </a:cubicBezTo>
                  <a:cubicBezTo>
                    <a:pt x="1082" y="195"/>
                    <a:pt x="1370" y="86"/>
                    <a:pt x="1642" y="86"/>
                  </a:cubicBezTo>
                  <a:close/>
                  <a:moveTo>
                    <a:pt x="1644" y="1"/>
                  </a:moveTo>
                  <a:cubicBezTo>
                    <a:pt x="1350" y="1"/>
                    <a:pt x="1041" y="118"/>
                    <a:pt x="802" y="336"/>
                  </a:cubicBezTo>
                  <a:cubicBezTo>
                    <a:pt x="429" y="677"/>
                    <a:pt x="280" y="1173"/>
                    <a:pt x="220" y="1529"/>
                  </a:cubicBezTo>
                  <a:cubicBezTo>
                    <a:pt x="1" y="2853"/>
                    <a:pt x="606" y="4315"/>
                    <a:pt x="1801" y="5343"/>
                  </a:cubicBezTo>
                  <a:cubicBezTo>
                    <a:pt x="2731" y="6145"/>
                    <a:pt x="3963" y="6698"/>
                    <a:pt x="5679" y="7082"/>
                  </a:cubicBezTo>
                  <a:cubicBezTo>
                    <a:pt x="7053" y="7391"/>
                    <a:pt x="8456" y="7543"/>
                    <a:pt x="9859" y="7543"/>
                  </a:cubicBezTo>
                  <a:cubicBezTo>
                    <a:pt x="12616" y="7543"/>
                    <a:pt x="15369" y="6952"/>
                    <a:pt x="17885" y="5798"/>
                  </a:cubicBezTo>
                  <a:cubicBezTo>
                    <a:pt x="18624" y="5458"/>
                    <a:pt x="19419" y="5004"/>
                    <a:pt x="19709" y="4213"/>
                  </a:cubicBezTo>
                  <a:cubicBezTo>
                    <a:pt x="19859" y="3806"/>
                    <a:pt x="19806" y="3249"/>
                    <a:pt x="19417" y="3020"/>
                  </a:cubicBezTo>
                  <a:cubicBezTo>
                    <a:pt x="19292" y="2947"/>
                    <a:pt x="19161" y="2918"/>
                    <a:pt x="19026" y="2918"/>
                  </a:cubicBezTo>
                  <a:cubicBezTo>
                    <a:pt x="18785" y="2918"/>
                    <a:pt x="18533" y="3009"/>
                    <a:pt x="18287" y="3098"/>
                  </a:cubicBezTo>
                  <a:cubicBezTo>
                    <a:pt x="18186" y="3135"/>
                    <a:pt x="18082" y="3172"/>
                    <a:pt x="17982" y="3202"/>
                  </a:cubicBezTo>
                  <a:cubicBezTo>
                    <a:pt x="17794" y="3258"/>
                    <a:pt x="17599" y="3285"/>
                    <a:pt x="17404" y="3285"/>
                  </a:cubicBezTo>
                  <a:cubicBezTo>
                    <a:pt x="16887" y="3285"/>
                    <a:pt x="16370" y="3097"/>
                    <a:pt x="15985" y="2752"/>
                  </a:cubicBezTo>
                  <a:cubicBezTo>
                    <a:pt x="15869" y="2645"/>
                    <a:pt x="15760" y="2525"/>
                    <a:pt x="15656" y="2406"/>
                  </a:cubicBezTo>
                  <a:cubicBezTo>
                    <a:pt x="15515" y="2248"/>
                    <a:pt x="15371" y="2084"/>
                    <a:pt x="15198" y="1955"/>
                  </a:cubicBezTo>
                  <a:cubicBezTo>
                    <a:pt x="15000" y="1805"/>
                    <a:pt x="14784" y="1729"/>
                    <a:pt x="14580" y="1729"/>
                  </a:cubicBezTo>
                  <a:cubicBezTo>
                    <a:pt x="14440" y="1729"/>
                    <a:pt x="14305" y="1765"/>
                    <a:pt x="14187" y="1839"/>
                  </a:cubicBezTo>
                  <a:cubicBezTo>
                    <a:pt x="13905" y="2017"/>
                    <a:pt x="13785" y="2360"/>
                    <a:pt x="13865" y="2757"/>
                  </a:cubicBezTo>
                  <a:cubicBezTo>
                    <a:pt x="13923" y="3042"/>
                    <a:pt x="14046" y="3305"/>
                    <a:pt x="14166" y="3559"/>
                  </a:cubicBezTo>
                  <a:cubicBezTo>
                    <a:pt x="14309" y="3862"/>
                    <a:pt x="14455" y="4174"/>
                    <a:pt x="14488" y="4520"/>
                  </a:cubicBezTo>
                  <a:cubicBezTo>
                    <a:pt x="14632" y="6027"/>
                    <a:pt x="13955" y="7001"/>
                    <a:pt x="12629" y="7193"/>
                  </a:cubicBezTo>
                  <a:cubicBezTo>
                    <a:pt x="12152" y="7262"/>
                    <a:pt x="11670" y="7296"/>
                    <a:pt x="11186" y="7296"/>
                  </a:cubicBezTo>
                  <a:cubicBezTo>
                    <a:pt x="9658" y="7296"/>
                    <a:pt x="8122" y="6956"/>
                    <a:pt x="6747" y="6302"/>
                  </a:cubicBezTo>
                  <a:cubicBezTo>
                    <a:pt x="6379" y="6126"/>
                    <a:pt x="6009" y="5916"/>
                    <a:pt x="5799" y="5572"/>
                  </a:cubicBezTo>
                  <a:cubicBezTo>
                    <a:pt x="5295" y="4747"/>
                    <a:pt x="5985" y="3715"/>
                    <a:pt x="6209" y="3417"/>
                  </a:cubicBezTo>
                  <a:cubicBezTo>
                    <a:pt x="6325" y="3263"/>
                    <a:pt x="6453" y="3109"/>
                    <a:pt x="6574" y="2960"/>
                  </a:cubicBezTo>
                  <a:cubicBezTo>
                    <a:pt x="6960" y="2494"/>
                    <a:pt x="7359" y="2011"/>
                    <a:pt x="7503" y="1417"/>
                  </a:cubicBezTo>
                  <a:cubicBezTo>
                    <a:pt x="7542" y="1258"/>
                    <a:pt x="7603" y="867"/>
                    <a:pt x="7343" y="658"/>
                  </a:cubicBezTo>
                  <a:cubicBezTo>
                    <a:pt x="7254" y="586"/>
                    <a:pt x="7147" y="550"/>
                    <a:pt x="7023" y="550"/>
                  </a:cubicBezTo>
                  <a:cubicBezTo>
                    <a:pt x="6843" y="550"/>
                    <a:pt x="6628" y="625"/>
                    <a:pt x="6379" y="776"/>
                  </a:cubicBezTo>
                  <a:cubicBezTo>
                    <a:pt x="6307" y="819"/>
                    <a:pt x="6237" y="863"/>
                    <a:pt x="6165" y="907"/>
                  </a:cubicBezTo>
                  <a:cubicBezTo>
                    <a:pt x="5735" y="1172"/>
                    <a:pt x="5290" y="1445"/>
                    <a:pt x="4803" y="1586"/>
                  </a:cubicBezTo>
                  <a:cubicBezTo>
                    <a:pt x="4619" y="1639"/>
                    <a:pt x="4406" y="1673"/>
                    <a:pt x="4188" y="1673"/>
                  </a:cubicBezTo>
                  <a:cubicBezTo>
                    <a:pt x="3823" y="1673"/>
                    <a:pt x="3442" y="1578"/>
                    <a:pt x="3152" y="1319"/>
                  </a:cubicBezTo>
                  <a:cubicBezTo>
                    <a:pt x="2989" y="1172"/>
                    <a:pt x="2859" y="978"/>
                    <a:pt x="2736" y="791"/>
                  </a:cubicBezTo>
                  <a:cubicBezTo>
                    <a:pt x="2557" y="522"/>
                    <a:pt x="2369" y="241"/>
                    <a:pt x="2073" y="96"/>
                  </a:cubicBezTo>
                  <a:cubicBezTo>
                    <a:pt x="1942" y="31"/>
                    <a:pt x="1795" y="1"/>
                    <a:pt x="1644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8"/>
            <p:cNvSpPr/>
            <p:nvPr/>
          </p:nvSpPr>
          <p:spPr>
            <a:xfrm>
              <a:off x="707025" y="3234900"/>
              <a:ext cx="136850" cy="91375"/>
            </a:xfrm>
            <a:custGeom>
              <a:avLst/>
              <a:gdLst/>
              <a:ahLst/>
              <a:cxnLst/>
              <a:rect l="l" t="t" r="r" b="b"/>
              <a:pathLst>
                <a:path w="5474" h="3655" extrusionOk="0">
                  <a:moveTo>
                    <a:pt x="2437" y="87"/>
                  </a:moveTo>
                  <a:cubicBezTo>
                    <a:pt x="2442" y="87"/>
                    <a:pt x="2448" y="87"/>
                    <a:pt x="2454" y="87"/>
                  </a:cubicBezTo>
                  <a:cubicBezTo>
                    <a:pt x="2995" y="93"/>
                    <a:pt x="3512" y="348"/>
                    <a:pt x="3807" y="752"/>
                  </a:cubicBezTo>
                  <a:cubicBezTo>
                    <a:pt x="3935" y="929"/>
                    <a:pt x="4004" y="1099"/>
                    <a:pt x="4071" y="1264"/>
                  </a:cubicBezTo>
                  <a:cubicBezTo>
                    <a:pt x="4186" y="1551"/>
                    <a:pt x="4295" y="1821"/>
                    <a:pt x="4699" y="2037"/>
                  </a:cubicBezTo>
                  <a:cubicBezTo>
                    <a:pt x="5171" y="2290"/>
                    <a:pt x="5379" y="2555"/>
                    <a:pt x="5320" y="2824"/>
                  </a:cubicBezTo>
                  <a:cubicBezTo>
                    <a:pt x="5262" y="3083"/>
                    <a:pt x="4971" y="3219"/>
                    <a:pt x="4692" y="3318"/>
                  </a:cubicBezTo>
                  <a:cubicBezTo>
                    <a:pt x="4336" y="3446"/>
                    <a:pt x="3947" y="3569"/>
                    <a:pt x="3581" y="3569"/>
                  </a:cubicBezTo>
                  <a:cubicBezTo>
                    <a:pt x="3376" y="3569"/>
                    <a:pt x="3178" y="3530"/>
                    <a:pt x="2997" y="3431"/>
                  </a:cubicBezTo>
                  <a:cubicBezTo>
                    <a:pt x="2716" y="3277"/>
                    <a:pt x="2524" y="3001"/>
                    <a:pt x="2337" y="2736"/>
                  </a:cubicBezTo>
                  <a:cubicBezTo>
                    <a:pt x="2292" y="2672"/>
                    <a:pt x="2247" y="2607"/>
                    <a:pt x="2201" y="2545"/>
                  </a:cubicBezTo>
                  <a:cubicBezTo>
                    <a:pt x="1892" y="2124"/>
                    <a:pt x="1551" y="1905"/>
                    <a:pt x="1216" y="1905"/>
                  </a:cubicBezTo>
                  <a:lnTo>
                    <a:pt x="1173" y="1905"/>
                  </a:lnTo>
                  <a:cubicBezTo>
                    <a:pt x="1065" y="1911"/>
                    <a:pt x="958" y="1940"/>
                    <a:pt x="856" y="1967"/>
                  </a:cubicBezTo>
                  <a:cubicBezTo>
                    <a:pt x="743" y="1996"/>
                    <a:pt x="634" y="2024"/>
                    <a:pt x="532" y="2024"/>
                  </a:cubicBezTo>
                  <a:cubicBezTo>
                    <a:pt x="469" y="2024"/>
                    <a:pt x="408" y="2013"/>
                    <a:pt x="350" y="1985"/>
                  </a:cubicBezTo>
                  <a:cubicBezTo>
                    <a:pt x="151" y="1887"/>
                    <a:pt x="95" y="1615"/>
                    <a:pt x="156" y="1416"/>
                  </a:cubicBezTo>
                  <a:cubicBezTo>
                    <a:pt x="225" y="1195"/>
                    <a:pt x="406" y="1021"/>
                    <a:pt x="572" y="878"/>
                  </a:cubicBezTo>
                  <a:cubicBezTo>
                    <a:pt x="1000" y="516"/>
                    <a:pt x="1667" y="87"/>
                    <a:pt x="2437" y="87"/>
                  </a:cubicBezTo>
                  <a:close/>
                  <a:moveTo>
                    <a:pt x="2431" y="1"/>
                  </a:moveTo>
                  <a:cubicBezTo>
                    <a:pt x="1640" y="1"/>
                    <a:pt x="955" y="441"/>
                    <a:pt x="516" y="812"/>
                  </a:cubicBezTo>
                  <a:cubicBezTo>
                    <a:pt x="340" y="963"/>
                    <a:pt x="149" y="1149"/>
                    <a:pt x="74" y="1390"/>
                  </a:cubicBezTo>
                  <a:cubicBezTo>
                    <a:pt x="0" y="1627"/>
                    <a:pt x="69" y="1943"/>
                    <a:pt x="311" y="2061"/>
                  </a:cubicBezTo>
                  <a:cubicBezTo>
                    <a:pt x="383" y="2096"/>
                    <a:pt x="456" y="2109"/>
                    <a:pt x="531" y="2109"/>
                  </a:cubicBezTo>
                  <a:cubicBezTo>
                    <a:pt x="645" y="2109"/>
                    <a:pt x="762" y="2079"/>
                    <a:pt x="876" y="2049"/>
                  </a:cubicBezTo>
                  <a:cubicBezTo>
                    <a:pt x="976" y="2023"/>
                    <a:pt x="1080" y="1996"/>
                    <a:pt x="1177" y="1991"/>
                  </a:cubicBezTo>
                  <a:cubicBezTo>
                    <a:pt x="1191" y="1990"/>
                    <a:pt x="1205" y="1990"/>
                    <a:pt x="1218" y="1990"/>
                  </a:cubicBezTo>
                  <a:cubicBezTo>
                    <a:pt x="1604" y="1990"/>
                    <a:pt x="1926" y="2316"/>
                    <a:pt x="2132" y="2595"/>
                  </a:cubicBezTo>
                  <a:cubicBezTo>
                    <a:pt x="2177" y="2657"/>
                    <a:pt x="2221" y="2721"/>
                    <a:pt x="2266" y="2785"/>
                  </a:cubicBezTo>
                  <a:cubicBezTo>
                    <a:pt x="2458" y="3059"/>
                    <a:pt x="2657" y="3343"/>
                    <a:pt x="2955" y="3506"/>
                  </a:cubicBezTo>
                  <a:cubicBezTo>
                    <a:pt x="3150" y="3613"/>
                    <a:pt x="3363" y="3655"/>
                    <a:pt x="3581" y="3655"/>
                  </a:cubicBezTo>
                  <a:cubicBezTo>
                    <a:pt x="3959" y="3655"/>
                    <a:pt x="4358" y="3530"/>
                    <a:pt x="4721" y="3399"/>
                  </a:cubicBezTo>
                  <a:cubicBezTo>
                    <a:pt x="5022" y="3293"/>
                    <a:pt x="5338" y="3142"/>
                    <a:pt x="5405" y="2843"/>
                  </a:cubicBezTo>
                  <a:cubicBezTo>
                    <a:pt x="5474" y="2531"/>
                    <a:pt x="5250" y="2234"/>
                    <a:pt x="4740" y="1961"/>
                  </a:cubicBezTo>
                  <a:cubicBezTo>
                    <a:pt x="4364" y="1760"/>
                    <a:pt x="4265" y="1515"/>
                    <a:pt x="4151" y="1232"/>
                  </a:cubicBezTo>
                  <a:cubicBezTo>
                    <a:pt x="4082" y="1062"/>
                    <a:pt x="4012" y="886"/>
                    <a:pt x="3876" y="700"/>
                  </a:cubicBezTo>
                  <a:cubicBezTo>
                    <a:pt x="3567" y="276"/>
                    <a:pt x="3022" y="7"/>
                    <a:pt x="2455" y="1"/>
                  </a:cubicBezTo>
                  <a:close/>
                </a:path>
              </a:pathLst>
            </a:custGeom>
            <a:solidFill>
              <a:srgbClr val="E9E3C6">
                <a:alpha val="6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00" name="Google Shape;2100;p28"/>
          <p:cNvSpPr/>
          <p:nvPr/>
        </p:nvSpPr>
        <p:spPr>
          <a:xfrm>
            <a:off x="-697423" y="-219527"/>
            <a:ext cx="1443944" cy="1443844"/>
          </a:xfrm>
          <a:custGeom>
            <a:avLst/>
            <a:gdLst/>
            <a:ahLst/>
            <a:cxnLst/>
            <a:rect l="l" t="t" r="r" b="b"/>
            <a:pathLst>
              <a:path w="28902" h="28900" extrusionOk="0">
                <a:moveTo>
                  <a:pt x="14451" y="3866"/>
                </a:moveTo>
                <a:cubicBezTo>
                  <a:pt x="20288" y="3866"/>
                  <a:pt x="25034" y="8614"/>
                  <a:pt x="25034" y="14449"/>
                </a:cubicBezTo>
                <a:cubicBezTo>
                  <a:pt x="25034" y="20286"/>
                  <a:pt x="20286" y="25034"/>
                  <a:pt x="14451" y="25034"/>
                </a:cubicBezTo>
                <a:cubicBezTo>
                  <a:pt x="8614" y="25034"/>
                  <a:pt x="3866" y="20286"/>
                  <a:pt x="3866" y="14449"/>
                </a:cubicBezTo>
                <a:cubicBezTo>
                  <a:pt x="3866" y="8614"/>
                  <a:pt x="8614" y="3866"/>
                  <a:pt x="14451" y="3866"/>
                </a:cubicBezTo>
                <a:close/>
                <a:moveTo>
                  <a:pt x="14451" y="0"/>
                </a:moveTo>
                <a:cubicBezTo>
                  <a:pt x="6483" y="0"/>
                  <a:pt x="1" y="6482"/>
                  <a:pt x="1" y="14449"/>
                </a:cubicBezTo>
                <a:cubicBezTo>
                  <a:pt x="1" y="22417"/>
                  <a:pt x="6483" y="28899"/>
                  <a:pt x="14451" y="28899"/>
                </a:cubicBezTo>
                <a:cubicBezTo>
                  <a:pt x="22419" y="28899"/>
                  <a:pt x="28902" y="22417"/>
                  <a:pt x="28902" y="14449"/>
                </a:cubicBezTo>
                <a:cubicBezTo>
                  <a:pt x="28902" y="6482"/>
                  <a:pt x="22419" y="0"/>
                  <a:pt x="14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1" name="Google Shape;2101;p28"/>
          <p:cNvSpPr/>
          <p:nvPr/>
        </p:nvSpPr>
        <p:spPr>
          <a:xfrm rot="983512">
            <a:off x="206368" y="1019986"/>
            <a:ext cx="296535" cy="285594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02" name="Google Shape;2102;p28"/>
          <p:cNvGrpSpPr/>
          <p:nvPr/>
        </p:nvGrpSpPr>
        <p:grpSpPr>
          <a:xfrm rot="-5400000">
            <a:off x="200605" y="4608577"/>
            <a:ext cx="550688" cy="336547"/>
            <a:chOff x="5527750" y="1207575"/>
            <a:chExt cx="305700" cy="186825"/>
          </a:xfrm>
        </p:grpSpPr>
        <p:sp>
          <p:nvSpPr>
            <p:cNvPr id="2103" name="Google Shape;2103;p28"/>
            <p:cNvSpPr/>
            <p:nvPr/>
          </p:nvSpPr>
          <p:spPr>
            <a:xfrm>
              <a:off x="5527750" y="1207575"/>
              <a:ext cx="58250" cy="58225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65" y="1"/>
                  </a:moveTo>
                  <a:cubicBezTo>
                    <a:pt x="521" y="1"/>
                    <a:pt x="1" y="523"/>
                    <a:pt x="1" y="1165"/>
                  </a:cubicBezTo>
                  <a:cubicBezTo>
                    <a:pt x="1" y="1809"/>
                    <a:pt x="521" y="2329"/>
                    <a:pt x="1165" y="2329"/>
                  </a:cubicBezTo>
                  <a:cubicBezTo>
                    <a:pt x="1807" y="2329"/>
                    <a:pt x="2329" y="1809"/>
                    <a:pt x="2329" y="1165"/>
                  </a:cubicBezTo>
                  <a:cubicBezTo>
                    <a:pt x="2329" y="523"/>
                    <a:pt x="1807" y="1"/>
                    <a:pt x="1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8"/>
            <p:cNvSpPr/>
            <p:nvPr/>
          </p:nvSpPr>
          <p:spPr>
            <a:xfrm>
              <a:off x="5651450" y="1207575"/>
              <a:ext cx="58250" cy="58225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65" y="1"/>
                  </a:moveTo>
                  <a:cubicBezTo>
                    <a:pt x="523" y="1"/>
                    <a:pt x="1" y="523"/>
                    <a:pt x="1" y="1165"/>
                  </a:cubicBezTo>
                  <a:cubicBezTo>
                    <a:pt x="1" y="1809"/>
                    <a:pt x="523" y="2329"/>
                    <a:pt x="1165" y="2329"/>
                  </a:cubicBezTo>
                  <a:cubicBezTo>
                    <a:pt x="1809" y="2329"/>
                    <a:pt x="2329" y="1809"/>
                    <a:pt x="2329" y="1165"/>
                  </a:cubicBezTo>
                  <a:cubicBezTo>
                    <a:pt x="2329" y="523"/>
                    <a:pt x="1809" y="1"/>
                    <a:pt x="1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8"/>
            <p:cNvSpPr/>
            <p:nvPr/>
          </p:nvSpPr>
          <p:spPr>
            <a:xfrm>
              <a:off x="5775175" y="1207575"/>
              <a:ext cx="58275" cy="58225"/>
            </a:xfrm>
            <a:custGeom>
              <a:avLst/>
              <a:gdLst/>
              <a:ahLst/>
              <a:cxnLst/>
              <a:rect l="l" t="t" r="r" b="b"/>
              <a:pathLst>
                <a:path w="2331" h="2329" extrusionOk="0">
                  <a:moveTo>
                    <a:pt x="1166" y="1"/>
                  </a:moveTo>
                  <a:cubicBezTo>
                    <a:pt x="522" y="1"/>
                    <a:pt x="0" y="523"/>
                    <a:pt x="0" y="1165"/>
                  </a:cubicBezTo>
                  <a:cubicBezTo>
                    <a:pt x="0" y="1809"/>
                    <a:pt x="522" y="2329"/>
                    <a:pt x="1166" y="2329"/>
                  </a:cubicBezTo>
                  <a:cubicBezTo>
                    <a:pt x="1808" y="2329"/>
                    <a:pt x="2330" y="1809"/>
                    <a:pt x="2330" y="1165"/>
                  </a:cubicBezTo>
                  <a:cubicBezTo>
                    <a:pt x="2330" y="523"/>
                    <a:pt x="1808" y="1"/>
                    <a:pt x="1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8"/>
            <p:cNvSpPr/>
            <p:nvPr/>
          </p:nvSpPr>
          <p:spPr>
            <a:xfrm>
              <a:off x="5527750" y="1336175"/>
              <a:ext cx="58250" cy="58225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65" y="0"/>
                  </a:moveTo>
                  <a:cubicBezTo>
                    <a:pt x="521" y="0"/>
                    <a:pt x="1" y="521"/>
                    <a:pt x="1" y="1164"/>
                  </a:cubicBezTo>
                  <a:cubicBezTo>
                    <a:pt x="1" y="1806"/>
                    <a:pt x="521" y="2328"/>
                    <a:pt x="1165" y="2328"/>
                  </a:cubicBezTo>
                  <a:cubicBezTo>
                    <a:pt x="1807" y="2328"/>
                    <a:pt x="2329" y="1806"/>
                    <a:pt x="2329" y="1164"/>
                  </a:cubicBezTo>
                  <a:cubicBezTo>
                    <a:pt x="2329" y="521"/>
                    <a:pt x="1807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8"/>
            <p:cNvSpPr/>
            <p:nvPr/>
          </p:nvSpPr>
          <p:spPr>
            <a:xfrm>
              <a:off x="5651450" y="1336175"/>
              <a:ext cx="58250" cy="58225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65" y="0"/>
                  </a:moveTo>
                  <a:cubicBezTo>
                    <a:pt x="523" y="0"/>
                    <a:pt x="1" y="521"/>
                    <a:pt x="1" y="1164"/>
                  </a:cubicBezTo>
                  <a:cubicBezTo>
                    <a:pt x="1" y="1806"/>
                    <a:pt x="523" y="2328"/>
                    <a:pt x="1165" y="2328"/>
                  </a:cubicBezTo>
                  <a:cubicBezTo>
                    <a:pt x="1809" y="2328"/>
                    <a:pt x="2329" y="1806"/>
                    <a:pt x="2329" y="1164"/>
                  </a:cubicBezTo>
                  <a:cubicBezTo>
                    <a:pt x="2329" y="521"/>
                    <a:pt x="1809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8"/>
            <p:cNvSpPr/>
            <p:nvPr/>
          </p:nvSpPr>
          <p:spPr>
            <a:xfrm>
              <a:off x="5775175" y="1336175"/>
              <a:ext cx="58275" cy="58225"/>
            </a:xfrm>
            <a:custGeom>
              <a:avLst/>
              <a:gdLst/>
              <a:ahLst/>
              <a:cxnLst/>
              <a:rect l="l" t="t" r="r" b="b"/>
              <a:pathLst>
                <a:path w="2331" h="2329" extrusionOk="0">
                  <a:moveTo>
                    <a:pt x="1166" y="0"/>
                  </a:moveTo>
                  <a:cubicBezTo>
                    <a:pt x="522" y="0"/>
                    <a:pt x="0" y="521"/>
                    <a:pt x="0" y="1164"/>
                  </a:cubicBezTo>
                  <a:cubicBezTo>
                    <a:pt x="0" y="1806"/>
                    <a:pt x="522" y="2328"/>
                    <a:pt x="1166" y="2328"/>
                  </a:cubicBezTo>
                  <a:cubicBezTo>
                    <a:pt x="1808" y="2328"/>
                    <a:pt x="2330" y="1806"/>
                    <a:pt x="2330" y="1164"/>
                  </a:cubicBezTo>
                  <a:cubicBezTo>
                    <a:pt x="2330" y="521"/>
                    <a:pt x="1808" y="0"/>
                    <a:pt x="1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09" name="Google Shape;2109;p28"/>
          <p:cNvSpPr/>
          <p:nvPr/>
        </p:nvSpPr>
        <p:spPr>
          <a:xfrm rot="4499925" flipH="1">
            <a:off x="8104423" y="3997806"/>
            <a:ext cx="1743659" cy="846746"/>
          </a:xfrm>
          <a:custGeom>
            <a:avLst/>
            <a:gdLst/>
            <a:ahLst/>
            <a:cxnLst/>
            <a:rect l="l" t="t" r="r" b="b"/>
            <a:pathLst>
              <a:path w="41114" h="19967" extrusionOk="0">
                <a:moveTo>
                  <a:pt x="12559" y="144"/>
                </a:moveTo>
                <a:lnTo>
                  <a:pt x="12559" y="144"/>
                </a:lnTo>
                <a:cubicBezTo>
                  <a:pt x="12648" y="257"/>
                  <a:pt x="12546" y="248"/>
                  <a:pt x="12445" y="278"/>
                </a:cubicBezTo>
                <a:cubicBezTo>
                  <a:pt x="12420" y="348"/>
                  <a:pt x="12410" y="377"/>
                  <a:pt x="12371" y="377"/>
                </a:cubicBezTo>
                <a:cubicBezTo>
                  <a:pt x="12343" y="377"/>
                  <a:pt x="12301" y="363"/>
                  <a:pt x="12230" y="339"/>
                </a:cubicBezTo>
                <a:cubicBezTo>
                  <a:pt x="12253" y="272"/>
                  <a:pt x="12293" y="257"/>
                  <a:pt x="12337" y="257"/>
                </a:cubicBezTo>
                <a:cubicBezTo>
                  <a:pt x="12372" y="257"/>
                  <a:pt x="12410" y="267"/>
                  <a:pt x="12445" y="267"/>
                </a:cubicBezTo>
                <a:cubicBezTo>
                  <a:pt x="12458" y="267"/>
                  <a:pt x="12470" y="265"/>
                  <a:pt x="12482" y="262"/>
                </a:cubicBezTo>
                <a:cubicBezTo>
                  <a:pt x="12498" y="214"/>
                  <a:pt x="12528" y="179"/>
                  <a:pt x="12559" y="144"/>
                </a:cubicBezTo>
                <a:close/>
                <a:moveTo>
                  <a:pt x="11579" y="256"/>
                </a:moveTo>
                <a:lnTo>
                  <a:pt x="11579" y="256"/>
                </a:lnTo>
                <a:cubicBezTo>
                  <a:pt x="11545" y="310"/>
                  <a:pt x="11513" y="347"/>
                  <a:pt x="11483" y="382"/>
                </a:cubicBezTo>
                <a:cubicBezTo>
                  <a:pt x="11394" y="267"/>
                  <a:pt x="11495" y="277"/>
                  <a:pt x="11579" y="256"/>
                </a:cubicBezTo>
                <a:close/>
                <a:moveTo>
                  <a:pt x="13346" y="275"/>
                </a:moveTo>
                <a:lnTo>
                  <a:pt x="13346" y="275"/>
                </a:lnTo>
                <a:cubicBezTo>
                  <a:pt x="13425" y="376"/>
                  <a:pt x="13358" y="381"/>
                  <a:pt x="13271" y="400"/>
                </a:cubicBezTo>
                <a:lnTo>
                  <a:pt x="13271" y="400"/>
                </a:lnTo>
                <a:cubicBezTo>
                  <a:pt x="13289" y="343"/>
                  <a:pt x="13318" y="308"/>
                  <a:pt x="13346" y="275"/>
                </a:cubicBezTo>
                <a:close/>
                <a:moveTo>
                  <a:pt x="13233" y="410"/>
                </a:moveTo>
                <a:cubicBezTo>
                  <a:pt x="13249" y="530"/>
                  <a:pt x="13142" y="589"/>
                  <a:pt x="13042" y="656"/>
                </a:cubicBezTo>
                <a:cubicBezTo>
                  <a:pt x="13004" y="651"/>
                  <a:pt x="12964" y="647"/>
                  <a:pt x="12893" y="637"/>
                </a:cubicBezTo>
                <a:cubicBezTo>
                  <a:pt x="12888" y="571"/>
                  <a:pt x="12884" y="499"/>
                  <a:pt x="12879" y="410"/>
                </a:cubicBezTo>
                <a:close/>
                <a:moveTo>
                  <a:pt x="17289" y="932"/>
                </a:moveTo>
                <a:lnTo>
                  <a:pt x="17289" y="932"/>
                </a:lnTo>
                <a:cubicBezTo>
                  <a:pt x="17377" y="1047"/>
                  <a:pt x="17276" y="1037"/>
                  <a:pt x="17174" y="1066"/>
                </a:cubicBezTo>
                <a:cubicBezTo>
                  <a:pt x="17212" y="1181"/>
                  <a:pt x="17081" y="1213"/>
                  <a:pt x="17020" y="1311"/>
                </a:cubicBezTo>
                <a:cubicBezTo>
                  <a:pt x="16965" y="1306"/>
                  <a:pt x="16908" y="1300"/>
                  <a:pt x="16844" y="1293"/>
                </a:cubicBezTo>
                <a:cubicBezTo>
                  <a:pt x="16849" y="1164"/>
                  <a:pt x="16961" y="1129"/>
                  <a:pt x="17015" y="1050"/>
                </a:cubicBezTo>
                <a:lnTo>
                  <a:pt x="17210" y="1050"/>
                </a:lnTo>
                <a:cubicBezTo>
                  <a:pt x="17228" y="1004"/>
                  <a:pt x="17259" y="967"/>
                  <a:pt x="17289" y="932"/>
                </a:cubicBezTo>
                <a:close/>
                <a:moveTo>
                  <a:pt x="14206" y="1306"/>
                </a:moveTo>
                <a:cubicBezTo>
                  <a:pt x="14171" y="1361"/>
                  <a:pt x="14141" y="1398"/>
                  <a:pt x="14110" y="1433"/>
                </a:cubicBezTo>
                <a:cubicBezTo>
                  <a:pt x="14022" y="1319"/>
                  <a:pt x="14123" y="1329"/>
                  <a:pt x="14206" y="1306"/>
                </a:cubicBezTo>
                <a:close/>
                <a:moveTo>
                  <a:pt x="19521" y="3953"/>
                </a:moveTo>
                <a:lnTo>
                  <a:pt x="19521" y="3953"/>
                </a:lnTo>
                <a:cubicBezTo>
                  <a:pt x="19611" y="4069"/>
                  <a:pt x="19508" y="4059"/>
                  <a:pt x="19408" y="4088"/>
                </a:cubicBezTo>
                <a:cubicBezTo>
                  <a:pt x="19383" y="4158"/>
                  <a:pt x="19373" y="4186"/>
                  <a:pt x="19333" y="4186"/>
                </a:cubicBezTo>
                <a:cubicBezTo>
                  <a:pt x="19306" y="4186"/>
                  <a:pt x="19264" y="4172"/>
                  <a:pt x="19193" y="4149"/>
                </a:cubicBezTo>
                <a:cubicBezTo>
                  <a:pt x="19216" y="4082"/>
                  <a:pt x="19255" y="4067"/>
                  <a:pt x="19299" y="4067"/>
                </a:cubicBezTo>
                <a:cubicBezTo>
                  <a:pt x="19334" y="4067"/>
                  <a:pt x="19373" y="4076"/>
                  <a:pt x="19408" y="4076"/>
                </a:cubicBezTo>
                <a:cubicBezTo>
                  <a:pt x="19420" y="4076"/>
                  <a:pt x="19433" y="4075"/>
                  <a:pt x="19444" y="4072"/>
                </a:cubicBezTo>
                <a:cubicBezTo>
                  <a:pt x="19460" y="4025"/>
                  <a:pt x="19491" y="3988"/>
                  <a:pt x="19521" y="3953"/>
                </a:cubicBezTo>
                <a:close/>
                <a:moveTo>
                  <a:pt x="14208" y="4985"/>
                </a:moveTo>
                <a:lnTo>
                  <a:pt x="14208" y="4985"/>
                </a:lnTo>
                <a:cubicBezTo>
                  <a:pt x="14173" y="5039"/>
                  <a:pt x="14142" y="5076"/>
                  <a:pt x="14112" y="5111"/>
                </a:cubicBezTo>
                <a:cubicBezTo>
                  <a:pt x="14022" y="4997"/>
                  <a:pt x="14123" y="5005"/>
                  <a:pt x="14208" y="4985"/>
                </a:cubicBezTo>
                <a:close/>
                <a:moveTo>
                  <a:pt x="1899" y="5257"/>
                </a:moveTo>
                <a:cubicBezTo>
                  <a:pt x="1953" y="5263"/>
                  <a:pt x="2012" y="5268"/>
                  <a:pt x="2075" y="5274"/>
                </a:cubicBezTo>
                <a:cubicBezTo>
                  <a:pt x="2071" y="5404"/>
                  <a:pt x="1958" y="5439"/>
                  <a:pt x="1905" y="5518"/>
                </a:cubicBezTo>
                <a:lnTo>
                  <a:pt x="1708" y="5518"/>
                </a:lnTo>
                <a:cubicBezTo>
                  <a:pt x="1692" y="5566"/>
                  <a:pt x="1662" y="5601"/>
                  <a:pt x="1631" y="5636"/>
                </a:cubicBezTo>
                <a:cubicBezTo>
                  <a:pt x="1541" y="5521"/>
                  <a:pt x="1644" y="5531"/>
                  <a:pt x="1745" y="5502"/>
                </a:cubicBezTo>
                <a:cubicBezTo>
                  <a:pt x="1708" y="5388"/>
                  <a:pt x="1838" y="5356"/>
                  <a:pt x="1899" y="5257"/>
                </a:cubicBezTo>
                <a:close/>
                <a:moveTo>
                  <a:pt x="11449" y="7087"/>
                </a:moveTo>
                <a:lnTo>
                  <a:pt x="11449" y="7087"/>
                </a:lnTo>
                <a:cubicBezTo>
                  <a:pt x="11414" y="7141"/>
                  <a:pt x="11383" y="7177"/>
                  <a:pt x="11353" y="7214"/>
                </a:cubicBezTo>
                <a:cubicBezTo>
                  <a:pt x="11263" y="7098"/>
                  <a:pt x="11366" y="7108"/>
                  <a:pt x="11449" y="7087"/>
                </a:cubicBezTo>
                <a:close/>
                <a:moveTo>
                  <a:pt x="21890" y="7467"/>
                </a:moveTo>
                <a:cubicBezTo>
                  <a:pt x="21968" y="7499"/>
                  <a:pt x="22023" y="7521"/>
                  <a:pt x="22029" y="7523"/>
                </a:cubicBezTo>
                <a:cubicBezTo>
                  <a:pt x="21974" y="7601"/>
                  <a:pt x="21917" y="7686"/>
                  <a:pt x="21859" y="7772"/>
                </a:cubicBezTo>
                <a:cubicBezTo>
                  <a:pt x="21781" y="7740"/>
                  <a:pt x="21726" y="7718"/>
                  <a:pt x="21720" y="7715"/>
                </a:cubicBezTo>
                <a:cubicBezTo>
                  <a:pt x="21773" y="7638"/>
                  <a:pt x="21832" y="7551"/>
                  <a:pt x="21890" y="7467"/>
                </a:cubicBezTo>
                <a:close/>
                <a:moveTo>
                  <a:pt x="1071" y="9188"/>
                </a:moveTo>
                <a:lnTo>
                  <a:pt x="1071" y="9188"/>
                </a:lnTo>
                <a:cubicBezTo>
                  <a:pt x="1035" y="9244"/>
                  <a:pt x="1005" y="9279"/>
                  <a:pt x="975" y="9315"/>
                </a:cubicBezTo>
                <a:cubicBezTo>
                  <a:pt x="885" y="9201"/>
                  <a:pt x="987" y="9210"/>
                  <a:pt x="1071" y="9188"/>
                </a:cubicBezTo>
                <a:close/>
                <a:moveTo>
                  <a:pt x="23188" y="10903"/>
                </a:moveTo>
                <a:cubicBezTo>
                  <a:pt x="23204" y="10932"/>
                  <a:pt x="23220" y="10961"/>
                  <a:pt x="23235" y="10988"/>
                </a:cubicBezTo>
                <a:cubicBezTo>
                  <a:pt x="23217" y="11006"/>
                  <a:pt x="23203" y="11020"/>
                  <a:pt x="23188" y="11034"/>
                </a:cubicBezTo>
                <a:cubicBezTo>
                  <a:pt x="23174" y="11006"/>
                  <a:pt x="23155" y="10978"/>
                  <a:pt x="23147" y="10946"/>
                </a:cubicBezTo>
                <a:cubicBezTo>
                  <a:pt x="23145" y="10937"/>
                  <a:pt x="23174" y="10917"/>
                  <a:pt x="23188" y="10903"/>
                </a:cubicBezTo>
                <a:close/>
                <a:moveTo>
                  <a:pt x="23986" y="11070"/>
                </a:moveTo>
                <a:cubicBezTo>
                  <a:pt x="23996" y="11070"/>
                  <a:pt x="24005" y="11070"/>
                  <a:pt x="24013" y="11071"/>
                </a:cubicBezTo>
                <a:cubicBezTo>
                  <a:pt x="24018" y="11086"/>
                  <a:pt x="24031" y="11110"/>
                  <a:pt x="24026" y="11114"/>
                </a:cubicBezTo>
                <a:cubicBezTo>
                  <a:pt x="23923" y="11220"/>
                  <a:pt x="23818" y="11324"/>
                  <a:pt x="23717" y="11425"/>
                </a:cubicBezTo>
                <a:cubicBezTo>
                  <a:pt x="23703" y="11426"/>
                  <a:pt x="23690" y="11426"/>
                  <a:pt x="23678" y="11426"/>
                </a:cubicBezTo>
                <a:cubicBezTo>
                  <a:pt x="23531" y="11426"/>
                  <a:pt x="23515" y="11356"/>
                  <a:pt x="23515" y="11275"/>
                </a:cubicBezTo>
                <a:cubicBezTo>
                  <a:pt x="23541" y="11190"/>
                  <a:pt x="23830" y="11070"/>
                  <a:pt x="23986" y="11070"/>
                </a:cubicBezTo>
                <a:close/>
                <a:moveTo>
                  <a:pt x="21217" y="11297"/>
                </a:moveTo>
                <a:cubicBezTo>
                  <a:pt x="21233" y="11326"/>
                  <a:pt x="21249" y="11355"/>
                  <a:pt x="21263" y="11382"/>
                </a:cubicBezTo>
                <a:cubicBezTo>
                  <a:pt x="21247" y="11399"/>
                  <a:pt x="21231" y="11414"/>
                  <a:pt x="21217" y="11430"/>
                </a:cubicBezTo>
                <a:cubicBezTo>
                  <a:pt x="21203" y="11399"/>
                  <a:pt x="21183" y="11372"/>
                  <a:pt x="21177" y="11340"/>
                </a:cubicBezTo>
                <a:cubicBezTo>
                  <a:pt x="21174" y="11331"/>
                  <a:pt x="21203" y="11313"/>
                  <a:pt x="21217" y="11297"/>
                </a:cubicBezTo>
                <a:close/>
                <a:moveTo>
                  <a:pt x="10398" y="12735"/>
                </a:moveTo>
                <a:lnTo>
                  <a:pt x="10398" y="12735"/>
                </a:lnTo>
                <a:cubicBezTo>
                  <a:pt x="10363" y="12791"/>
                  <a:pt x="10333" y="12826"/>
                  <a:pt x="10302" y="12861"/>
                </a:cubicBezTo>
                <a:cubicBezTo>
                  <a:pt x="10213" y="12748"/>
                  <a:pt x="10314" y="12757"/>
                  <a:pt x="10398" y="12735"/>
                </a:cubicBezTo>
                <a:close/>
                <a:moveTo>
                  <a:pt x="25534" y="13681"/>
                </a:moveTo>
                <a:cubicBezTo>
                  <a:pt x="25561" y="13697"/>
                  <a:pt x="25590" y="13712"/>
                  <a:pt x="25619" y="13728"/>
                </a:cubicBezTo>
                <a:cubicBezTo>
                  <a:pt x="25605" y="13742"/>
                  <a:pt x="25587" y="13769"/>
                  <a:pt x="25577" y="13769"/>
                </a:cubicBezTo>
                <a:cubicBezTo>
                  <a:pt x="25576" y="13769"/>
                  <a:pt x="25576" y="13769"/>
                  <a:pt x="25576" y="13769"/>
                </a:cubicBezTo>
                <a:cubicBezTo>
                  <a:pt x="25544" y="13763"/>
                  <a:pt x="25517" y="13742"/>
                  <a:pt x="25488" y="13728"/>
                </a:cubicBezTo>
                <a:cubicBezTo>
                  <a:pt x="25502" y="13713"/>
                  <a:pt x="25517" y="13699"/>
                  <a:pt x="25534" y="13681"/>
                </a:cubicBezTo>
                <a:close/>
                <a:moveTo>
                  <a:pt x="15258" y="13918"/>
                </a:moveTo>
                <a:lnTo>
                  <a:pt x="15258" y="13918"/>
                </a:lnTo>
                <a:cubicBezTo>
                  <a:pt x="15225" y="13973"/>
                  <a:pt x="15194" y="14010"/>
                  <a:pt x="15162" y="14045"/>
                </a:cubicBezTo>
                <a:cubicBezTo>
                  <a:pt x="15074" y="13930"/>
                  <a:pt x="15175" y="13939"/>
                  <a:pt x="15258" y="13918"/>
                </a:cubicBezTo>
                <a:close/>
                <a:moveTo>
                  <a:pt x="19436" y="16010"/>
                </a:moveTo>
                <a:lnTo>
                  <a:pt x="19436" y="16010"/>
                </a:lnTo>
                <a:cubicBezTo>
                  <a:pt x="19492" y="16043"/>
                  <a:pt x="19528" y="16075"/>
                  <a:pt x="19563" y="16106"/>
                </a:cubicBezTo>
                <a:cubicBezTo>
                  <a:pt x="19532" y="16130"/>
                  <a:pt x="19510" y="16140"/>
                  <a:pt x="19494" y="16140"/>
                </a:cubicBezTo>
                <a:cubicBezTo>
                  <a:pt x="19452" y="16140"/>
                  <a:pt x="19453" y="16070"/>
                  <a:pt x="19436" y="16010"/>
                </a:cubicBezTo>
                <a:close/>
                <a:moveTo>
                  <a:pt x="19036" y="16022"/>
                </a:moveTo>
                <a:cubicBezTo>
                  <a:pt x="19072" y="16022"/>
                  <a:pt x="19110" y="16032"/>
                  <a:pt x="19146" y="16032"/>
                </a:cubicBezTo>
                <a:cubicBezTo>
                  <a:pt x="19158" y="16032"/>
                  <a:pt x="19170" y="16031"/>
                  <a:pt x="19182" y="16027"/>
                </a:cubicBezTo>
                <a:lnTo>
                  <a:pt x="19182" y="16027"/>
                </a:lnTo>
                <a:cubicBezTo>
                  <a:pt x="19134" y="16109"/>
                  <a:pt x="19116" y="16141"/>
                  <a:pt x="19070" y="16141"/>
                </a:cubicBezTo>
                <a:cubicBezTo>
                  <a:pt x="19040" y="16141"/>
                  <a:pt x="18999" y="16127"/>
                  <a:pt x="18930" y="16104"/>
                </a:cubicBezTo>
                <a:cubicBezTo>
                  <a:pt x="18953" y="16037"/>
                  <a:pt x="18992" y="16022"/>
                  <a:pt x="19036" y="16022"/>
                </a:cubicBezTo>
                <a:close/>
                <a:moveTo>
                  <a:pt x="36982" y="16421"/>
                </a:moveTo>
                <a:lnTo>
                  <a:pt x="37029" y="16468"/>
                </a:lnTo>
                <a:cubicBezTo>
                  <a:pt x="37013" y="16495"/>
                  <a:pt x="36998" y="16524"/>
                  <a:pt x="36982" y="16553"/>
                </a:cubicBezTo>
                <a:cubicBezTo>
                  <a:pt x="36968" y="16538"/>
                  <a:pt x="36939" y="16520"/>
                  <a:pt x="36941" y="16509"/>
                </a:cubicBezTo>
                <a:cubicBezTo>
                  <a:pt x="36949" y="16479"/>
                  <a:pt x="36968" y="16450"/>
                  <a:pt x="36982" y="16421"/>
                </a:cubicBezTo>
                <a:close/>
                <a:moveTo>
                  <a:pt x="40200" y="16810"/>
                </a:moveTo>
                <a:cubicBezTo>
                  <a:pt x="40244" y="16810"/>
                  <a:pt x="40288" y="16834"/>
                  <a:pt x="40332" y="16881"/>
                </a:cubicBezTo>
                <a:cubicBezTo>
                  <a:pt x="40288" y="16928"/>
                  <a:pt x="40244" y="16952"/>
                  <a:pt x="40200" y="16952"/>
                </a:cubicBezTo>
                <a:cubicBezTo>
                  <a:pt x="40156" y="16952"/>
                  <a:pt x="40113" y="16928"/>
                  <a:pt x="40070" y="16881"/>
                </a:cubicBezTo>
                <a:cubicBezTo>
                  <a:pt x="40113" y="16834"/>
                  <a:pt x="40156" y="16810"/>
                  <a:pt x="40200" y="16810"/>
                </a:cubicBezTo>
                <a:close/>
                <a:moveTo>
                  <a:pt x="23536" y="17859"/>
                </a:moveTo>
                <a:lnTo>
                  <a:pt x="23536" y="17859"/>
                </a:lnTo>
                <a:cubicBezTo>
                  <a:pt x="23501" y="17914"/>
                  <a:pt x="23470" y="17950"/>
                  <a:pt x="23440" y="17986"/>
                </a:cubicBezTo>
                <a:cubicBezTo>
                  <a:pt x="23350" y="17870"/>
                  <a:pt x="23452" y="17880"/>
                  <a:pt x="23536" y="17859"/>
                </a:cubicBezTo>
                <a:close/>
                <a:moveTo>
                  <a:pt x="11214" y="1"/>
                </a:moveTo>
                <a:cubicBezTo>
                  <a:pt x="11207" y="1"/>
                  <a:pt x="11199" y="1"/>
                  <a:pt x="11191" y="1"/>
                </a:cubicBezTo>
                <a:cubicBezTo>
                  <a:pt x="11053" y="165"/>
                  <a:pt x="10887" y="361"/>
                  <a:pt x="10756" y="517"/>
                </a:cubicBezTo>
                <a:cubicBezTo>
                  <a:pt x="10602" y="526"/>
                  <a:pt x="10517" y="530"/>
                  <a:pt x="10432" y="539"/>
                </a:cubicBezTo>
                <a:cubicBezTo>
                  <a:pt x="10416" y="542"/>
                  <a:pt x="10402" y="568"/>
                  <a:pt x="10382" y="587"/>
                </a:cubicBezTo>
                <a:cubicBezTo>
                  <a:pt x="10424" y="632"/>
                  <a:pt x="10467" y="679"/>
                  <a:pt x="10509" y="723"/>
                </a:cubicBezTo>
                <a:cubicBezTo>
                  <a:pt x="10455" y="785"/>
                  <a:pt x="10392" y="798"/>
                  <a:pt x="10327" y="798"/>
                </a:cubicBezTo>
                <a:cubicBezTo>
                  <a:pt x="10277" y="798"/>
                  <a:pt x="10225" y="790"/>
                  <a:pt x="10176" y="790"/>
                </a:cubicBezTo>
                <a:cubicBezTo>
                  <a:pt x="10127" y="790"/>
                  <a:pt x="10079" y="798"/>
                  <a:pt x="10037" y="829"/>
                </a:cubicBezTo>
                <a:cubicBezTo>
                  <a:pt x="9846" y="927"/>
                  <a:pt x="9657" y="1023"/>
                  <a:pt x="9470" y="1119"/>
                </a:cubicBezTo>
                <a:cubicBezTo>
                  <a:pt x="9513" y="1173"/>
                  <a:pt x="9548" y="1217"/>
                  <a:pt x="9582" y="1260"/>
                </a:cubicBezTo>
                <a:cubicBezTo>
                  <a:pt x="9551" y="1285"/>
                  <a:pt x="9535" y="1311"/>
                  <a:pt x="9519" y="1313"/>
                </a:cubicBezTo>
                <a:cubicBezTo>
                  <a:pt x="9454" y="1314"/>
                  <a:pt x="9390" y="1315"/>
                  <a:pt x="9325" y="1315"/>
                </a:cubicBezTo>
                <a:cubicBezTo>
                  <a:pt x="9260" y="1315"/>
                  <a:pt x="9196" y="1314"/>
                  <a:pt x="9132" y="1314"/>
                </a:cubicBezTo>
                <a:cubicBezTo>
                  <a:pt x="8904" y="1471"/>
                  <a:pt x="8715" y="1559"/>
                  <a:pt x="8592" y="1561"/>
                </a:cubicBezTo>
                <a:cubicBezTo>
                  <a:pt x="8576" y="1561"/>
                  <a:pt x="8562" y="1532"/>
                  <a:pt x="8544" y="1514"/>
                </a:cubicBezTo>
                <a:cubicBezTo>
                  <a:pt x="8586" y="1470"/>
                  <a:pt x="8627" y="1423"/>
                  <a:pt x="8669" y="1378"/>
                </a:cubicBezTo>
                <a:cubicBezTo>
                  <a:pt x="8616" y="1321"/>
                  <a:pt x="8559" y="1305"/>
                  <a:pt x="8508" y="1305"/>
                </a:cubicBezTo>
                <a:cubicBezTo>
                  <a:pt x="8456" y="1305"/>
                  <a:pt x="8411" y="1321"/>
                  <a:pt x="8382" y="1327"/>
                </a:cubicBezTo>
                <a:cubicBezTo>
                  <a:pt x="8254" y="1394"/>
                  <a:pt x="8184" y="1431"/>
                  <a:pt x="8096" y="1478"/>
                </a:cubicBezTo>
                <a:cubicBezTo>
                  <a:pt x="8001" y="1362"/>
                  <a:pt x="7920" y="1261"/>
                  <a:pt x="7817" y="1137"/>
                </a:cubicBezTo>
                <a:cubicBezTo>
                  <a:pt x="7715" y="1261"/>
                  <a:pt x="7635" y="1362"/>
                  <a:pt x="7553" y="1462"/>
                </a:cubicBezTo>
                <a:cubicBezTo>
                  <a:pt x="7474" y="1438"/>
                  <a:pt x="7417" y="1418"/>
                  <a:pt x="7362" y="1401"/>
                </a:cubicBezTo>
                <a:cubicBezTo>
                  <a:pt x="7409" y="1321"/>
                  <a:pt x="7449" y="1252"/>
                  <a:pt x="7489" y="1183"/>
                </a:cubicBezTo>
                <a:cubicBezTo>
                  <a:pt x="7324" y="1170"/>
                  <a:pt x="7287" y="981"/>
                  <a:pt x="7122" y="927"/>
                </a:cubicBezTo>
                <a:cubicBezTo>
                  <a:pt x="7104" y="1052"/>
                  <a:pt x="7087" y="1172"/>
                  <a:pt x="7064" y="1321"/>
                </a:cubicBezTo>
                <a:cubicBezTo>
                  <a:pt x="6975" y="1305"/>
                  <a:pt x="6903" y="1290"/>
                  <a:pt x="6813" y="1274"/>
                </a:cubicBezTo>
                <a:cubicBezTo>
                  <a:pt x="6877" y="1202"/>
                  <a:pt x="6917" y="1156"/>
                  <a:pt x="6959" y="1111"/>
                </a:cubicBezTo>
                <a:cubicBezTo>
                  <a:pt x="6910" y="1056"/>
                  <a:pt x="6854" y="1042"/>
                  <a:pt x="6797" y="1042"/>
                </a:cubicBezTo>
                <a:cubicBezTo>
                  <a:pt x="6747" y="1042"/>
                  <a:pt x="6696" y="1053"/>
                  <a:pt x="6650" y="1058"/>
                </a:cubicBezTo>
                <a:cubicBezTo>
                  <a:pt x="6581" y="1066"/>
                  <a:pt x="6509" y="1174"/>
                  <a:pt x="6453" y="1174"/>
                </a:cubicBezTo>
                <a:cubicBezTo>
                  <a:pt x="6450" y="1174"/>
                  <a:pt x="6448" y="1174"/>
                  <a:pt x="6445" y="1173"/>
                </a:cubicBezTo>
                <a:cubicBezTo>
                  <a:pt x="6438" y="1172"/>
                  <a:pt x="6431" y="1171"/>
                  <a:pt x="6425" y="1171"/>
                </a:cubicBezTo>
                <a:cubicBezTo>
                  <a:pt x="6342" y="1171"/>
                  <a:pt x="6316" y="1296"/>
                  <a:pt x="6249" y="1296"/>
                </a:cubicBezTo>
                <a:cubicBezTo>
                  <a:pt x="6234" y="1296"/>
                  <a:pt x="6218" y="1290"/>
                  <a:pt x="6198" y="1276"/>
                </a:cubicBezTo>
                <a:cubicBezTo>
                  <a:pt x="6158" y="1197"/>
                  <a:pt x="6209" y="1093"/>
                  <a:pt x="6083" y="1060"/>
                </a:cubicBezTo>
                <a:cubicBezTo>
                  <a:pt x="5990" y="1229"/>
                  <a:pt x="5823" y="1314"/>
                  <a:pt x="5662" y="1385"/>
                </a:cubicBezTo>
                <a:cubicBezTo>
                  <a:pt x="5644" y="1452"/>
                  <a:pt x="5628" y="1510"/>
                  <a:pt x="5612" y="1570"/>
                </a:cubicBezTo>
                <a:lnTo>
                  <a:pt x="5349" y="1570"/>
                </a:lnTo>
                <a:cubicBezTo>
                  <a:pt x="5184" y="1665"/>
                  <a:pt x="5119" y="1817"/>
                  <a:pt x="5055" y="1971"/>
                </a:cubicBezTo>
                <a:lnTo>
                  <a:pt x="4840" y="1971"/>
                </a:lnTo>
                <a:cubicBezTo>
                  <a:pt x="4694" y="2046"/>
                  <a:pt x="4578" y="2089"/>
                  <a:pt x="4480" y="2161"/>
                </a:cubicBezTo>
                <a:cubicBezTo>
                  <a:pt x="4377" y="2238"/>
                  <a:pt x="4297" y="2349"/>
                  <a:pt x="4198" y="2432"/>
                </a:cubicBezTo>
                <a:cubicBezTo>
                  <a:pt x="4155" y="2469"/>
                  <a:pt x="4084" y="2474"/>
                  <a:pt x="4030" y="2496"/>
                </a:cubicBezTo>
                <a:cubicBezTo>
                  <a:pt x="3892" y="2555"/>
                  <a:pt x="3844" y="2736"/>
                  <a:pt x="3679" y="2759"/>
                </a:cubicBezTo>
                <a:cubicBezTo>
                  <a:pt x="3514" y="2781"/>
                  <a:pt x="3469" y="2999"/>
                  <a:pt x="3329" y="3012"/>
                </a:cubicBezTo>
                <a:cubicBezTo>
                  <a:pt x="3141" y="3029"/>
                  <a:pt x="3076" y="3170"/>
                  <a:pt x="2978" y="3273"/>
                </a:cubicBezTo>
                <a:cubicBezTo>
                  <a:pt x="2885" y="3372"/>
                  <a:pt x="2763" y="3393"/>
                  <a:pt x="2659" y="3457"/>
                </a:cubicBezTo>
                <a:cubicBezTo>
                  <a:pt x="2501" y="3555"/>
                  <a:pt x="2315" y="3612"/>
                  <a:pt x="2200" y="3776"/>
                </a:cubicBezTo>
                <a:cubicBezTo>
                  <a:pt x="2152" y="3841"/>
                  <a:pt x="2075" y="3929"/>
                  <a:pt x="2007" y="3932"/>
                </a:cubicBezTo>
                <a:cubicBezTo>
                  <a:pt x="1822" y="3944"/>
                  <a:pt x="1782" y="4163"/>
                  <a:pt x="1652" y="4182"/>
                </a:cubicBezTo>
                <a:cubicBezTo>
                  <a:pt x="1449" y="4211"/>
                  <a:pt x="1370" y="4363"/>
                  <a:pt x="1247" y="4472"/>
                </a:cubicBezTo>
                <a:cubicBezTo>
                  <a:pt x="1132" y="4573"/>
                  <a:pt x="1037" y="4698"/>
                  <a:pt x="919" y="4792"/>
                </a:cubicBezTo>
                <a:cubicBezTo>
                  <a:pt x="738" y="4940"/>
                  <a:pt x="654" y="5148"/>
                  <a:pt x="549" y="5343"/>
                </a:cubicBezTo>
                <a:cubicBezTo>
                  <a:pt x="588" y="5381"/>
                  <a:pt x="632" y="5390"/>
                  <a:pt x="676" y="5390"/>
                </a:cubicBezTo>
                <a:cubicBezTo>
                  <a:pt x="718" y="5390"/>
                  <a:pt x="760" y="5382"/>
                  <a:pt x="801" y="5382"/>
                </a:cubicBezTo>
                <a:cubicBezTo>
                  <a:pt x="819" y="5382"/>
                  <a:pt x="837" y="5383"/>
                  <a:pt x="854" y="5388"/>
                </a:cubicBezTo>
                <a:cubicBezTo>
                  <a:pt x="904" y="5434"/>
                  <a:pt x="951" y="5478"/>
                  <a:pt x="963" y="5489"/>
                </a:cubicBezTo>
                <a:cubicBezTo>
                  <a:pt x="1017" y="5513"/>
                  <a:pt x="1068" y="5514"/>
                  <a:pt x="1116" y="5514"/>
                </a:cubicBezTo>
                <a:cubicBezTo>
                  <a:pt x="1123" y="5514"/>
                  <a:pt x="1131" y="5514"/>
                  <a:pt x="1138" y="5514"/>
                </a:cubicBezTo>
                <a:cubicBezTo>
                  <a:pt x="1203" y="5514"/>
                  <a:pt x="1260" y="5518"/>
                  <a:pt x="1309" y="5579"/>
                </a:cubicBezTo>
                <a:cubicBezTo>
                  <a:pt x="1269" y="5623"/>
                  <a:pt x="1229" y="5668"/>
                  <a:pt x="1186" y="5716"/>
                </a:cubicBezTo>
                <a:cubicBezTo>
                  <a:pt x="1204" y="5814"/>
                  <a:pt x="1141" y="5928"/>
                  <a:pt x="1226" y="6021"/>
                </a:cubicBezTo>
                <a:cubicBezTo>
                  <a:pt x="1287" y="6037"/>
                  <a:pt x="1346" y="6049"/>
                  <a:pt x="1404" y="6069"/>
                </a:cubicBezTo>
                <a:cubicBezTo>
                  <a:pt x="1420" y="6073"/>
                  <a:pt x="1429" y="6097"/>
                  <a:pt x="1442" y="6113"/>
                </a:cubicBezTo>
                <a:cubicBezTo>
                  <a:pt x="1186" y="6503"/>
                  <a:pt x="1186" y="6503"/>
                  <a:pt x="1202" y="6916"/>
                </a:cubicBezTo>
                <a:cubicBezTo>
                  <a:pt x="1308" y="6977"/>
                  <a:pt x="1447" y="6978"/>
                  <a:pt x="1521" y="7093"/>
                </a:cubicBezTo>
                <a:cubicBezTo>
                  <a:pt x="1537" y="7097"/>
                  <a:pt x="1553" y="7098"/>
                  <a:pt x="1570" y="7098"/>
                </a:cubicBezTo>
                <a:cubicBezTo>
                  <a:pt x="1611" y="7098"/>
                  <a:pt x="1654" y="7091"/>
                  <a:pt x="1695" y="7091"/>
                </a:cubicBezTo>
                <a:cubicBezTo>
                  <a:pt x="1742" y="7091"/>
                  <a:pt x="1787" y="7101"/>
                  <a:pt x="1826" y="7145"/>
                </a:cubicBezTo>
                <a:cubicBezTo>
                  <a:pt x="1841" y="7206"/>
                  <a:pt x="1854" y="7265"/>
                  <a:pt x="1867" y="7319"/>
                </a:cubicBezTo>
                <a:cubicBezTo>
                  <a:pt x="1891" y="7335"/>
                  <a:pt x="1908" y="7354"/>
                  <a:pt x="1924" y="7356"/>
                </a:cubicBezTo>
                <a:cubicBezTo>
                  <a:pt x="1982" y="7357"/>
                  <a:pt x="2040" y="7357"/>
                  <a:pt x="2097" y="7357"/>
                </a:cubicBezTo>
                <a:cubicBezTo>
                  <a:pt x="2211" y="7357"/>
                  <a:pt x="2322" y="7356"/>
                  <a:pt x="2422" y="7356"/>
                </a:cubicBezTo>
                <a:cubicBezTo>
                  <a:pt x="2486" y="7305"/>
                  <a:pt x="2529" y="7270"/>
                  <a:pt x="2576" y="7233"/>
                </a:cubicBezTo>
                <a:cubicBezTo>
                  <a:pt x="2664" y="7314"/>
                  <a:pt x="2614" y="7407"/>
                  <a:pt x="2629" y="7487"/>
                </a:cubicBezTo>
                <a:cubicBezTo>
                  <a:pt x="2738" y="7436"/>
                  <a:pt x="2847" y="7383"/>
                  <a:pt x="3008" y="7306"/>
                </a:cubicBezTo>
                <a:lnTo>
                  <a:pt x="3208" y="7106"/>
                </a:lnTo>
                <a:lnTo>
                  <a:pt x="3485" y="7106"/>
                </a:lnTo>
                <a:cubicBezTo>
                  <a:pt x="3561" y="7148"/>
                  <a:pt x="3548" y="7169"/>
                  <a:pt x="3500" y="7212"/>
                </a:cubicBezTo>
                <a:cubicBezTo>
                  <a:pt x="3370" y="7329"/>
                  <a:pt x="3250" y="7457"/>
                  <a:pt x="3109" y="7599"/>
                </a:cubicBezTo>
                <a:cubicBezTo>
                  <a:pt x="3071" y="7607"/>
                  <a:pt x="3010" y="7619"/>
                  <a:pt x="2933" y="7635"/>
                </a:cubicBezTo>
                <a:cubicBezTo>
                  <a:pt x="2911" y="7699"/>
                  <a:pt x="2883" y="7774"/>
                  <a:pt x="2856" y="7851"/>
                </a:cubicBezTo>
                <a:cubicBezTo>
                  <a:pt x="2797" y="7867"/>
                  <a:pt x="2738" y="7881"/>
                  <a:pt x="2650" y="7905"/>
                </a:cubicBezTo>
                <a:lnTo>
                  <a:pt x="2015" y="8539"/>
                </a:lnTo>
                <a:cubicBezTo>
                  <a:pt x="1983" y="8541"/>
                  <a:pt x="1942" y="8544"/>
                  <a:pt x="1899" y="8546"/>
                </a:cubicBezTo>
                <a:cubicBezTo>
                  <a:pt x="1682" y="8762"/>
                  <a:pt x="1465" y="8980"/>
                  <a:pt x="1248" y="9196"/>
                </a:cubicBezTo>
                <a:cubicBezTo>
                  <a:pt x="1183" y="9196"/>
                  <a:pt x="1117" y="9196"/>
                  <a:pt x="1071" y="9188"/>
                </a:cubicBezTo>
                <a:cubicBezTo>
                  <a:pt x="1066" y="9159"/>
                  <a:pt x="1079" y="9122"/>
                  <a:pt x="1096" y="9087"/>
                </a:cubicBezTo>
                <a:cubicBezTo>
                  <a:pt x="1123" y="9034"/>
                  <a:pt x="1154" y="8985"/>
                  <a:pt x="1183" y="8933"/>
                </a:cubicBezTo>
                <a:lnTo>
                  <a:pt x="986" y="8933"/>
                </a:lnTo>
                <a:cubicBezTo>
                  <a:pt x="835" y="9086"/>
                  <a:pt x="682" y="9239"/>
                  <a:pt x="528" y="9396"/>
                </a:cubicBezTo>
                <a:lnTo>
                  <a:pt x="528" y="9521"/>
                </a:lnTo>
                <a:cubicBezTo>
                  <a:pt x="483" y="9568"/>
                  <a:pt x="438" y="9616"/>
                  <a:pt x="387" y="9670"/>
                </a:cubicBezTo>
                <a:cubicBezTo>
                  <a:pt x="400" y="9723"/>
                  <a:pt x="413" y="9782"/>
                  <a:pt x="432" y="9862"/>
                </a:cubicBezTo>
                <a:cubicBezTo>
                  <a:pt x="496" y="9808"/>
                  <a:pt x="541" y="9771"/>
                  <a:pt x="585" y="9734"/>
                </a:cubicBezTo>
                <a:cubicBezTo>
                  <a:pt x="608" y="9758"/>
                  <a:pt x="645" y="9780"/>
                  <a:pt x="656" y="9811"/>
                </a:cubicBezTo>
                <a:cubicBezTo>
                  <a:pt x="696" y="9937"/>
                  <a:pt x="549" y="9982"/>
                  <a:pt x="528" y="10082"/>
                </a:cubicBezTo>
                <a:cubicBezTo>
                  <a:pt x="509" y="10182"/>
                  <a:pt x="563" y="10295"/>
                  <a:pt x="461" y="10381"/>
                </a:cubicBezTo>
                <a:cubicBezTo>
                  <a:pt x="340" y="10482"/>
                  <a:pt x="398" y="10610"/>
                  <a:pt x="421" y="10738"/>
                </a:cubicBezTo>
                <a:cubicBezTo>
                  <a:pt x="501" y="10797"/>
                  <a:pt x="608" y="10783"/>
                  <a:pt x="698" y="10860"/>
                </a:cubicBezTo>
                <a:cubicBezTo>
                  <a:pt x="776" y="10929"/>
                  <a:pt x="927" y="10914"/>
                  <a:pt x="1040" y="10937"/>
                </a:cubicBezTo>
                <a:cubicBezTo>
                  <a:pt x="1050" y="11062"/>
                  <a:pt x="1058" y="11166"/>
                  <a:pt x="1067" y="11283"/>
                </a:cubicBezTo>
                <a:lnTo>
                  <a:pt x="1527" y="11283"/>
                </a:lnTo>
                <a:lnTo>
                  <a:pt x="1636" y="11174"/>
                </a:lnTo>
                <a:lnTo>
                  <a:pt x="2150" y="11174"/>
                </a:lnTo>
                <a:cubicBezTo>
                  <a:pt x="2224" y="11114"/>
                  <a:pt x="2267" y="11079"/>
                  <a:pt x="2313" y="11042"/>
                </a:cubicBezTo>
                <a:cubicBezTo>
                  <a:pt x="2400" y="11126"/>
                  <a:pt x="2352" y="11217"/>
                  <a:pt x="2366" y="11299"/>
                </a:cubicBezTo>
                <a:cubicBezTo>
                  <a:pt x="2403" y="11283"/>
                  <a:pt x="2443" y="11273"/>
                  <a:pt x="2477" y="11251"/>
                </a:cubicBezTo>
                <a:cubicBezTo>
                  <a:pt x="2512" y="11228"/>
                  <a:pt x="2541" y="11194"/>
                  <a:pt x="2574" y="11164"/>
                </a:cubicBezTo>
                <a:lnTo>
                  <a:pt x="2824" y="11164"/>
                </a:lnTo>
                <a:cubicBezTo>
                  <a:pt x="2875" y="11118"/>
                  <a:pt x="2923" y="11074"/>
                  <a:pt x="2978" y="11025"/>
                </a:cubicBezTo>
                <a:cubicBezTo>
                  <a:pt x="3034" y="11042"/>
                  <a:pt x="3092" y="11060"/>
                  <a:pt x="3186" y="11089"/>
                </a:cubicBezTo>
                <a:cubicBezTo>
                  <a:pt x="2992" y="11226"/>
                  <a:pt x="2818" y="11332"/>
                  <a:pt x="2664" y="11463"/>
                </a:cubicBezTo>
                <a:cubicBezTo>
                  <a:pt x="2509" y="11600"/>
                  <a:pt x="2345" y="11737"/>
                  <a:pt x="2304" y="11957"/>
                </a:cubicBezTo>
                <a:lnTo>
                  <a:pt x="2164" y="11957"/>
                </a:lnTo>
                <a:cubicBezTo>
                  <a:pt x="1979" y="12162"/>
                  <a:pt x="1785" y="12344"/>
                  <a:pt x="1642" y="12591"/>
                </a:cubicBezTo>
                <a:cubicBezTo>
                  <a:pt x="1506" y="12826"/>
                  <a:pt x="1256" y="12998"/>
                  <a:pt x="1055" y="13199"/>
                </a:cubicBezTo>
                <a:lnTo>
                  <a:pt x="1055" y="13335"/>
                </a:lnTo>
                <a:cubicBezTo>
                  <a:pt x="967" y="13377"/>
                  <a:pt x="875" y="13419"/>
                  <a:pt x="789" y="13459"/>
                </a:cubicBezTo>
                <a:lnTo>
                  <a:pt x="789" y="13596"/>
                </a:lnTo>
                <a:cubicBezTo>
                  <a:pt x="683" y="13696"/>
                  <a:pt x="525" y="13699"/>
                  <a:pt x="422" y="13822"/>
                </a:cubicBezTo>
                <a:cubicBezTo>
                  <a:pt x="345" y="13915"/>
                  <a:pt x="283" y="14046"/>
                  <a:pt x="132" y="14058"/>
                </a:cubicBezTo>
                <a:lnTo>
                  <a:pt x="132" y="14383"/>
                </a:lnTo>
                <a:cubicBezTo>
                  <a:pt x="87" y="14429"/>
                  <a:pt x="44" y="14476"/>
                  <a:pt x="1" y="14522"/>
                </a:cubicBezTo>
                <a:lnTo>
                  <a:pt x="1" y="15174"/>
                </a:lnTo>
                <a:lnTo>
                  <a:pt x="192" y="15364"/>
                </a:lnTo>
                <a:lnTo>
                  <a:pt x="430" y="15364"/>
                </a:lnTo>
                <a:cubicBezTo>
                  <a:pt x="600" y="15456"/>
                  <a:pt x="658" y="15613"/>
                  <a:pt x="723" y="15765"/>
                </a:cubicBezTo>
                <a:lnTo>
                  <a:pt x="1114" y="15765"/>
                </a:lnTo>
                <a:cubicBezTo>
                  <a:pt x="1160" y="15721"/>
                  <a:pt x="1207" y="15677"/>
                  <a:pt x="1253" y="15633"/>
                </a:cubicBezTo>
                <a:lnTo>
                  <a:pt x="1772" y="15633"/>
                </a:lnTo>
                <a:cubicBezTo>
                  <a:pt x="1820" y="15587"/>
                  <a:pt x="1868" y="15544"/>
                  <a:pt x="1913" y="15500"/>
                </a:cubicBezTo>
                <a:lnTo>
                  <a:pt x="2669" y="15500"/>
                </a:lnTo>
                <a:cubicBezTo>
                  <a:pt x="2919" y="15318"/>
                  <a:pt x="3208" y="15254"/>
                  <a:pt x="3425" y="15047"/>
                </a:cubicBezTo>
                <a:cubicBezTo>
                  <a:pt x="3630" y="14853"/>
                  <a:pt x="3972" y="14849"/>
                  <a:pt x="4126" y="14583"/>
                </a:cubicBezTo>
                <a:cubicBezTo>
                  <a:pt x="4206" y="14583"/>
                  <a:pt x="4270" y="14583"/>
                  <a:pt x="4318" y="14589"/>
                </a:cubicBezTo>
                <a:cubicBezTo>
                  <a:pt x="4353" y="14535"/>
                  <a:pt x="4384" y="14498"/>
                  <a:pt x="4414" y="14463"/>
                </a:cubicBezTo>
                <a:lnTo>
                  <a:pt x="4414" y="14463"/>
                </a:lnTo>
                <a:cubicBezTo>
                  <a:pt x="4502" y="14578"/>
                  <a:pt x="4401" y="14568"/>
                  <a:pt x="4318" y="14589"/>
                </a:cubicBezTo>
                <a:cubicBezTo>
                  <a:pt x="4312" y="14741"/>
                  <a:pt x="4156" y="14797"/>
                  <a:pt x="4073" y="14911"/>
                </a:cubicBezTo>
                <a:cubicBezTo>
                  <a:pt x="3990" y="15023"/>
                  <a:pt x="3835" y="15079"/>
                  <a:pt x="3811" y="15239"/>
                </a:cubicBezTo>
                <a:lnTo>
                  <a:pt x="4008" y="15239"/>
                </a:lnTo>
                <a:cubicBezTo>
                  <a:pt x="4285" y="14962"/>
                  <a:pt x="4560" y="14684"/>
                  <a:pt x="4837" y="14407"/>
                </a:cubicBezTo>
                <a:cubicBezTo>
                  <a:pt x="4829" y="14400"/>
                  <a:pt x="4821" y="14396"/>
                  <a:pt x="4811" y="14389"/>
                </a:cubicBezTo>
                <a:cubicBezTo>
                  <a:pt x="4891" y="14274"/>
                  <a:pt x="4973" y="14159"/>
                  <a:pt x="5040" y="14059"/>
                </a:cubicBezTo>
                <a:cubicBezTo>
                  <a:pt x="5116" y="14053"/>
                  <a:pt x="5159" y="14050"/>
                  <a:pt x="5202" y="14046"/>
                </a:cubicBezTo>
                <a:cubicBezTo>
                  <a:pt x="5417" y="13832"/>
                  <a:pt x="5631" y="13616"/>
                  <a:pt x="5846" y="13399"/>
                </a:cubicBezTo>
                <a:cubicBezTo>
                  <a:pt x="5913" y="13399"/>
                  <a:pt x="5979" y="13399"/>
                  <a:pt x="6043" y="13401"/>
                </a:cubicBezTo>
                <a:cubicBezTo>
                  <a:pt x="6064" y="13273"/>
                  <a:pt x="6156" y="13209"/>
                  <a:pt x="6288" y="13135"/>
                </a:cubicBezTo>
                <a:cubicBezTo>
                  <a:pt x="6294" y="13222"/>
                  <a:pt x="6297" y="13292"/>
                  <a:pt x="6304" y="13385"/>
                </a:cubicBezTo>
                <a:cubicBezTo>
                  <a:pt x="6200" y="13393"/>
                  <a:pt x="6121" y="13398"/>
                  <a:pt x="6043" y="13401"/>
                </a:cubicBezTo>
                <a:cubicBezTo>
                  <a:pt x="5942" y="13651"/>
                  <a:pt x="5691" y="13768"/>
                  <a:pt x="5530" y="13994"/>
                </a:cubicBezTo>
                <a:cubicBezTo>
                  <a:pt x="5521" y="14032"/>
                  <a:pt x="5506" y="14090"/>
                  <a:pt x="5487" y="14165"/>
                </a:cubicBezTo>
                <a:cubicBezTo>
                  <a:pt x="5434" y="14176"/>
                  <a:pt x="5375" y="14187"/>
                  <a:pt x="5297" y="14203"/>
                </a:cubicBezTo>
                <a:cubicBezTo>
                  <a:pt x="5276" y="14266"/>
                  <a:pt x="5249" y="14343"/>
                  <a:pt x="5223" y="14418"/>
                </a:cubicBezTo>
                <a:cubicBezTo>
                  <a:pt x="5148" y="14444"/>
                  <a:pt x="5071" y="14471"/>
                  <a:pt x="5000" y="14495"/>
                </a:cubicBezTo>
                <a:cubicBezTo>
                  <a:pt x="4997" y="14552"/>
                  <a:pt x="4994" y="14594"/>
                  <a:pt x="4992" y="14647"/>
                </a:cubicBezTo>
                <a:cubicBezTo>
                  <a:pt x="4763" y="14868"/>
                  <a:pt x="4530" y="15094"/>
                  <a:pt x="4259" y="15356"/>
                </a:cubicBezTo>
                <a:cubicBezTo>
                  <a:pt x="4251" y="15358"/>
                  <a:pt x="4192" y="15371"/>
                  <a:pt x="4115" y="15385"/>
                </a:cubicBezTo>
                <a:cubicBezTo>
                  <a:pt x="4092" y="15449"/>
                  <a:pt x="4065" y="15524"/>
                  <a:pt x="4040" y="15601"/>
                </a:cubicBezTo>
                <a:cubicBezTo>
                  <a:pt x="3964" y="15627"/>
                  <a:pt x="3889" y="15653"/>
                  <a:pt x="3817" y="15678"/>
                </a:cubicBezTo>
                <a:cubicBezTo>
                  <a:pt x="3814" y="15734"/>
                  <a:pt x="3812" y="15777"/>
                  <a:pt x="3807" y="15877"/>
                </a:cubicBezTo>
                <a:cubicBezTo>
                  <a:pt x="3690" y="15973"/>
                  <a:pt x="3540" y="16095"/>
                  <a:pt x="3453" y="16165"/>
                </a:cubicBezTo>
                <a:cubicBezTo>
                  <a:pt x="3409" y="16304"/>
                  <a:pt x="3389" y="16362"/>
                  <a:pt x="3372" y="16415"/>
                </a:cubicBezTo>
                <a:cubicBezTo>
                  <a:pt x="3314" y="16416"/>
                  <a:pt x="3271" y="16420"/>
                  <a:pt x="3228" y="16421"/>
                </a:cubicBezTo>
                <a:cubicBezTo>
                  <a:pt x="3132" y="16626"/>
                  <a:pt x="3011" y="16812"/>
                  <a:pt x="2795" y="16942"/>
                </a:cubicBezTo>
                <a:cubicBezTo>
                  <a:pt x="2779" y="16878"/>
                  <a:pt x="2765" y="16818"/>
                  <a:pt x="2750" y="16764"/>
                </a:cubicBezTo>
                <a:cubicBezTo>
                  <a:pt x="2802" y="16709"/>
                  <a:pt x="2847" y="16663"/>
                  <a:pt x="2891" y="16615"/>
                </a:cubicBezTo>
                <a:lnTo>
                  <a:pt x="2891" y="16421"/>
                </a:lnTo>
                <a:cubicBezTo>
                  <a:pt x="2648" y="16599"/>
                  <a:pt x="2648" y="16599"/>
                  <a:pt x="2496" y="17004"/>
                </a:cubicBezTo>
                <a:cubicBezTo>
                  <a:pt x="2539" y="17051"/>
                  <a:pt x="2582" y="17097"/>
                  <a:pt x="2629" y="17145"/>
                </a:cubicBezTo>
                <a:lnTo>
                  <a:pt x="2629" y="17787"/>
                </a:lnTo>
                <a:cubicBezTo>
                  <a:pt x="2574" y="17856"/>
                  <a:pt x="2525" y="17920"/>
                  <a:pt x="2494" y="17958"/>
                </a:cubicBezTo>
                <a:cubicBezTo>
                  <a:pt x="2501" y="18128"/>
                  <a:pt x="2627" y="18163"/>
                  <a:pt x="2686" y="18255"/>
                </a:cubicBezTo>
                <a:lnTo>
                  <a:pt x="2933" y="18255"/>
                </a:lnTo>
                <a:cubicBezTo>
                  <a:pt x="3090" y="18352"/>
                  <a:pt x="3167" y="18495"/>
                  <a:pt x="3223" y="18653"/>
                </a:cubicBezTo>
                <a:lnTo>
                  <a:pt x="4004" y="18653"/>
                </a:lnTo>
                <a:cubicBezTo>
                  <a:pt x="4052" y="18609"/>
                  <a:pt x="4099" y="18565"/>
                  <a:pt x="4145" y="18522"/>
                </a:cubicBezTo>
                <a:lnTo>
                  <a:pt x="5036" y="18522"/>
                </a:lnTo>
                <a:cubicBezTo>
                  <a:pt x="5194" y="18428"/>
                  <a:pt x="5330" y="18336"/>
                  <a:pt x="5474" y="18263"/>
                </a:cubicBezTo>
                <a:cubicBezTo>
                  <a:pt x="5582" y="18207"/>
                  <a:pt x="5697" y="18167"/>
                  <a:pt x="5811" y="18131"/>
                </a:cubicBezTo>
                <a:cubicBezTo>
                  <a:pt x="5910" y="18101"/>
                  <a:pt x="5963" y="18008"/>
                  <a:pt x="6080" y="17984"/>
                </a:cubicBezTo>
                <a:cubicBezTo>
                  <a:pt x="6187" y="17962"/>
                  <a:pt x="6264" y="17768"/>
                  <a:pt x="6369" y="17754"/>
                </a:cubicBezTo>
                <a:cubicBezTo>
                  <a:pt x="6513" y="17735"/>
                  <a:pt x="6611" y="17595"/>
                  <a:pt x="6740" y="17595"/>
                </a:cubicBezTo>
                <a:cubicBezTo>
                  <a:pt x="6764" y="17595"/>
                  <a:pt x="6788" y="17600"/>
                  <a:pt x="6815" y="17611"/>
                </a:cubicBezTo>
                <a:cubicBezTo>
                  <a:pt x="6850" y="17557"/>
                  <a:pt x="6880" y="17520"/>
                  <a:pt x="6909" y="17484"/>
                </a:cubicBezTo>
                <a:lnTo>
                  <a:pt x="6909" y="17484"/>
                </a:lnTo>
                <a:cubicBezTo>
                  <a:pt x="6999" y="17598"/>
                  <a:pt x="6898" y="17589"/>
                  <a:pt x="6815" y="17611"/>
                </a:cubicBezTo>
                <a:cubicBezTo>
                  <a:pt x="6792" y="17673"/>
                  <a:pt x="6752" y="17742"/>
                  <a:pt x="6703" y="17832"/>
                </a:cubicBezTo>
                <a:lnTo>
                  <a:pt x="6703" y="17999"/>
                </a:lnTo>
                <a:cubicBezTo>
                  <a:pt x="6866" y="17970"/>
                  <a:pt x="6933" y="17821"/>
                  <a:pt x="7039" y="17723"/>
                </a:cubicBezTo>
                <a:cubicBezTo>
                  <a:pt x="7125" y="17640"/>
                  <a:pt x="7213" y="17568"/>
                  <a:pt x="7244" y="17419"/>
                </a:cubicBezTo>
                <a:cubicBezTo>
                  <a:pt x="7269" y="17294"/>
                  <a:pt x="7422" y="17137"/>
                  <a:pt x="7546" y="17107"/>
                </a:cubicBezTo>
                <a:cubicBezTo>
                  <a:pt x="7801" y="17041"/>
                  <a:pt x="7897" y="16812"/>
                  <a:pt x="8097" y="16685"/>
                </a:cubicBezTo>
                <a:lnTo>
                  <a:pt x="8278" y="16685"/>
                </a:lnTo>
                <a:cubicBezTo>
                  <a:pt x="8326" y="16604"/>
                  <a:pt x="8344" y="16572"/>
                  <a:pt x="8390" y="16572"/>
                </a:cubicBezTo>
                <a:cubicBezTo>
                  <a:pt x="8420" y="16572"/>
                  <a:pt x="8461" y="16586"/>
                  <a:pt x="8530" y="16609"/>
                </a:cubicBezTo>
                <a:cubicBezTo>
                  <a:pt x="8507" y="16675"/>
                  <a:pt x="8467" y="16690"/>
                  <a:pt x="8423" y="16690"/>
                </a:cubicBezTo>
                <a:cubicBezTo>
                  <a:pt x="8388" y="16690"/>
                  <a:pt x="8350" y="16681"/>
                  <a:pt x="8315" y="16681"/>
                </a:cubicBezTo>
                <a:cubicBezTo>
                  <a:pt x="8302" y="16681"/>
                  <a:pt x="8290" y="16682"/>
                  <a:pt x="8278" y="16685"/>
                </a:cubicBezTo>
                <a:cubicBezTo>
                  <a:pt x="8248" y="16737"/>
                  <a:pt x="8227" y="16799"/>
                  <a:pt x="8185" y="16841"/>
                </a:cubicBezTo>
                <a:cubicBezTo>
                  <a:pt x="7745" y="17286"/>
                  <a:pt x="7303" y="17728"/>
                  <a:pt x="6858" y="18168"/>
                </a:cubicBezTo>
                <a:cubicBezTo>
                  <a:pt x="6816" y="18210"/>
                  <a:pt x="6754" y="18231"/>
                  <a:pt x="6703" y="18261"/>
                </a:cubicBezTo>
                <a:cubicBezTo>
                  <a:pt x="6706" y="18349"/>
                  <a:pt x="6664" y="18393"/>
                  <a:pt x="6580" y="18393"/>
                </a:cubicBezTo>
                <a:cubicBezTo>
                  <a:pt x="6577" y="18393"/>
                  <a:pt x="6574" y="18393"/>
                  <a:pt x="6571" y="18392"/>
                </a:cubicBezTo>
                <a:lnTo>
                  <a:pt x="6571" y="18588"/>
                </a:lnTo>
                <a:cubicBezTo>
                  <a:pt x="6526" y="18634"/>
                  <a:pt x="6482" y="18682"/>
                  <a:pt x="6442" y="18726"/>
                </a:cubicBezTo>
                <a:lnTo>
                  <a:pt x="6442" y="19390"/>
                </a:lnTo>
                <a:cubicBezTo>
                  <a:pt x="6605" y="19465"/>
                  <a:pt x="6770" y="19539"/>
                  <a:pt x="6888" y="19593"/>
                </a:cubicBezTo>
                <a:cubicBezTo>
                  <a:pt x="6991" y="19746"/>
                  <a:pt x="7071" y="19864"/>
                  <a:pt x="7140" y="19967"/>
                </a:cubicBezTo>
                <a:lnTo>
                  <a:pt x="7554" y="19967"/>
                </a:lnTo>
                <a:cubicBezTo>
                  <a:pt x="7606" y="19920"/>
                  <a:pt x="7652" y="19878"/>
                  <a:pt x="7700" y="19834"/>
                </a:cubicBezTo>
                <a:lnTo>
                  <a:pt x="8733" y="19834"/>
                </a:lnTo>
                <a:cubicBezTo>
                  <a:pt x="8791" y="19787"/>
                  <a:pt x="8834" y="19725"/>
                  <a:pt x="8890" y="19710"/>
                </a:cubicBezTo>
                <a:cubicBezTo>
                  <a:pt x="9281" y="19605"/>
                  <a:pt x="9577" y="19473"/>
                  <a:pt x="9822" y="19278"/>
                </a:cubicBezTo>
                <a:cubicBezTo>
                  <a:pt x="9856" y="19252"/>
                  <a:pt x="9889" y="19191"/>
                  <a:pt x="9912" y="19191"/>
                </a:cubicBezTo>
                <a:cubicBezTo>
                  <a:pt x="9913" y="19191"/>
                  <a:pt x="9914" y="19191"/>
                  <a:pt x="9915" y="19191"/>
                </a:cubicBezTo>
                <a:cubicBezTo>
                  <a:pt x="9932" y="19196"/>
                  <a:pt x="9949" y="19198"/>
                  <a:pt x="9965" y="19198"/>
                </a:cubicBezTo>
                <a:cubicBezTo>
                  <a:pt x="10084" y="19198"/>
                  <a:pt x="10154" y="19086"/>
                  <a:pt x="10246" y="19039"/>
                </a:cubicBezTo>
                <a:cubicBezTo>
                  <a:pt x="10517" y="18903"/>
                  <a:pt x="10821" y="18825"/>
                  <a:pt x="11045" y="18593"/>
                </a:cubicBezTo>
                <a:cubicBezTo>
                  <a:pt x="11138" y="18497"/>
                  <a:pt x="11286" y="18421"/>
                  <a:pt x="11418" y="18400"/>
                </a:cubicBezTo>
                <a:cubicBezTo>
                  <a:pt x="11609" y="18372"/>
                  <a:pt x="11651" y="18171"/>
                  <a:pt x="11827" y="18119"/>
                </a:cubicBezTo>
                <a:cubicBezTo>
                  <a:pt x="11995" y="18069"/>
                  <a:pt x="12178" y="18000"/>
                  <a:pt x="12304" y="17851"/>
                </a:cubicBezTo>
                <a:cubicBezTo>
                  <a:pt x="12443" y="17685"/>
                  <a:pt x="12666" y="17673"/>
                  <a:pt x="12840" y="17573"/>
                </a:cubicBezTo>
                <a:cubicBezTo>
                  <a:pt x="12877" y="17552"/>
                  <a:pt x="12913" y="17517"/>
                  <a:pt x="12932" y="17480"/>
                </a:cubicBezTo>
                <a:cubicBezTo>
                  <a:pt x="13023" y="17318"/>
                  <a:pt x="13250" y="17366"/>
                  <a:pt x="13345" y="17211"/>
                </a:cubicBezTo>
                <a:cubicBezTo>
                  <a:pt x="13569" y="17155"/>
                  <a:pt x="13744" y="17018"/>
                  <a:pt x="13933" y="16892"/>
                </a:cubicBezTo>
                <a:cubicBezTo>
                  <a:pt x="14216" y="16703"/>
                  <a:pt x="14539" y="16573"/>
                  <a:pt x="14849" y="16424"/>
                </a:cubicBezTo>
                <a:cubicBezTo>
                  <a:pt x="14861" y="16418"/>
                  <a:pt x="14876" y="16416"/>
                  <a:pt x="14891" y="16416"/>
                </a:cubicBezTo>
                <a:cubicBezTo>
                  <a:pt x="14919" y="16416"/>
                  <a:pt x="14950" y="16423"/>
                  <a:pt x="14978" y="16423"/>
                </a:cubicBezTo>
                <a:cubicBezTo>
                  <a:pt x="14975" y="16341"/>
                  <a:pt x="15010" y="16296"/>
                  <a:pt x="15069" y="16296"/>
                </a:cubicBezTo>
                <a:cubicBezTo>
                  <a:pt x="15076" y="16296"/>
                  <a:pt x="15083" y="16297"/>
                  <a:pt x="15090" y="16298"/>
                </a:cubicBezTo>
                <a:cubicBezTo>
                  <a:pt x="15126" y="16243"/>
                  <a:pt x="15156" y="16207"/>
                  <a:pt x="15186" y="16171"/>
                </a:cubicBezTo>
                <a:lnTo>
                  <a:pt x="15186" y="16171"/>
                </a:lnTo>
                <a:cubicBezTo>
                  <a:pt x="15276" y="16287"/>
                  <a:pt x="15175" y="16277"/>
                  <a:pt x="15090" y="16298"/>
                </a:cubicBezTo>
                <a:cubicBezTo>
                  <a:pt x="15110" y="16335"/>
                  <a:pt x="15110" y="16378"/>
                  <a:pt x="15110" y="16423"/>
                </a:cubicBezTo>
                <a:lnTo>
                  <a:pt x="15307" y="16423"/>
                </a:lnTo>
                <a:cubicBezTo>
                  <a:pt x="15475" y="16253"/>
                  <a:pt x="15643" y="16083"/>
                  <a:pt x="15809" y="15917"/>
                </a:cubicBezTo>
                <a:cubicBezTo>
                  <a:pt x="16078" y="15890"/>
                  <a:pt x="16174" y="15637"/>
                  <a:pt x="16368" y="15502"/>
                </a:cubicBezTo>
                <a:lnTo>
                  <a:pt x="16554" y="15502"/>
                </a:lnTo>
                <a:cubicBezTo>
                  <a:pt x="16583" y="15459"/>
                  <a:pt x="16602" y="15395"/>
                  <a:pt x="16642" y="15377"/>
                </a:cubicBezTo>
                <a:cubicBezTo>
                  <a:pt x="16661" y="15369"/>
                  <a:pt x="16682" y="15366"/>
                  <a:pt x="16703" y="15366"/>
                </a:cubicBezTo>
                <a:cubicBezTo>
                  <a:pt x="16738" y="15366"/>
                  <a:pt x="16773" y="15374"/>
                  <a:pt x="16799" y="15379"/>
                </a:cubicBezTo>
                <a:cubicBezTo>
                  <a:pt x="16834" y="15324"/>
                  <a:pt x="16865" y="15287"/>
                  <a:pt x="16895" y="15252"/>
                </a:cubicBezTo>
                <a:lnTo>
                  <a:pt x="16895" y="15252"/>
                </a:lnTo>
                <a:cubicBezTo>
                  <a:pt x="16985" y="15366"/>
                  <a:pt x="16882" y="15356"/>
                  <a:pt x="16799" y="15379"/>
                </a:cubicBezTo>
                <a:cubicBezTo>
                  <a:pt x="16789" y="15416"/>
                  <a:pt x="16770" y="15480"/>
                  <a:pt x="16730" y="15497"/>
                </a:cubicBezTo>
                <a:cubicBezTo>
                  <a:pt x="16711" y="15506"/>
                  <a:pt x="16689" y="15509"/>
                  <a:pt x="16666" y="15509"/>
                </a:cubicBezTo>
                <a:cubicBezTo>
                  <a:pt x="16629" y="15509"/>
                  <a:pt x="16590" y="15502"/>
                  <a:pt x="16554" y="15502"/>
                </a:cubicBezTo>
                <a:cubicBezTo>
                  <a:pt x="16394" y="15819"/>
                  <a:pt x="16069" y="15987"/>
                  <a:pt x="15886" y="16255"/>
                </a:cubicBezTo>
                <a:cubicBezTo>
                  <a:pt x="15803" y="16275"/>
                  <a:pt x="15744" y="16291"/>
                  <a:pt x="15635" y="16319"/>
                </a:cubicBezTo>
                <a:cubicBezTo>
                  <a:pt x="15406" y="16549"/>
                  <a:pt x="15145" y="16809"/>
                  <a:pt x="14885" y="17070"/>
                </a:cubicBezTo>
                <a:cubicBezTo>
                  <a:pt x="14833" y="17087"/>
                  <a:pt x="14775" y="17105"/>
                  <a:pt x="14722" y="17121"/>
                </a:cubicBezTo>
                <a:cubicBezTo>
                  <a:pt x="14719" y="17180"/>
                  <a:pt x="14717" y="17223"/>
                  <a:pt x="14714" y="17292"/>
                </a:cubicBezTo>
                <a:cubicBezTo>
                  <a:pt x="14648" y="17313"/>
                  <a:pt x="14573" y="17337"/>
                  <a:pt x="14479" y="17366"/>
                </a:cubicBezTo>
                <a:cubicBezTo>
                  <a:pt x="14469" y="17416"/>
                  <a:pt x="14456" y="17475"/>
                  <a:pt x="14440" y="17553"/>
                </a:cubicBezTo>
                <a:cubicBezTo>
                  <a:pt x="14360" y="17657"/>
                  <a:pt x="14242" y="17726"/>
                  <a:pt x="14094" y="17774"/>
                </a:cubicBezTo>
                <a:cubicBezTo>
                  <a:pt x="13979" y="17811"/>
                  <a:pt x="13947" y="17987"/>
                  <a:pt x="13796" y="17999"/>
                </a:cubicBezTo>
                <a:cubicBezTo>
                  <a:pt x="13816" y="18107"/>
                  <a:pt x="13696" y="18128"/>
                  <a:pt x="13668" y="18203"/>
                </a:cubicBezTo>
                <a:lnTo>
                  <a:pt x="13668" y="18855"/>
                </a:lnTo>
                <a:lnTo>
                  <a:pt x="13848" y="19036"/>
                </a:lnTo>
                <a:cubicBezTo>
                  <a:pt x="13917" y="19051"/>
                  <a:pt x="13977" y="19062"/>
                  <a:pt x="14027" y="19073"/>
                </a:cubicBezTo>
                <a:cubicBezTo>
                  <a:pt x="14059" y="19166"/>
                  <a:pt x="14085" y="19241"/>
                  <a:pt x="14094" y="19272"/>
                </a:cubicBezTo>
                <a:cubicBezTo>
                  <a:pt x="14262" y="19348"/>
                  <a:pt x="14389" y="19404"/>
                  <a:pt x="14498" y="19456"/>
                </a:cubicBezTo>
                <a:cubicBezTo>
                  <a:pt x="14573" y="19390"/>
                  <a:pt x="14621" y="19348"/>
                  <a:pt x="14672" y="19305"/>
                </a:cubicBezTo>
                <a:lnTo>
                  <a:pt x="15840" y="19305"/>
                </a:lnTo>
                <a:cubicBezTo>
                  <a:pt x="15877" y="19268"/>
                  <a:pt x="15910" y="19209"/>
                  <a:pt x="15937" y="19209"/>
                </a:cubicBezTo>
                <a:cubicBezTo>
                  <a:pt x="15938" y="19209"/>
                  <a:pt x="15938" y="19209"/>
                  <a:pt x="15939" y="19209"/>
                </a:cubicBezTo>
                <a:cubicBezTo>
                  <a:pt x="15954" y="19211"/>
                  <a:pt x="15969" y="19212"/>
                  <a:pt x="15983" y="19212"/>
                </a:cubicBezTo>
                <a:cubicBezTo>
                  <a:pt x="16181" y="19212"/>
                  <a:pt x="16336" y="19069"/>
                  <a:pt x="16528" y="19038"/>
                </a:cubicBezTo>
                <a:cubicBezTo>
                  <a:pt x="16719" y="19006"/>
                  <a:pt x="16893" y="18874"/>
                  <a:pt x="17076" y="18786"/>
                </a:cubicBezTo>
                <a:cubicBezTo>
                  <a:pt x="17204" y="18726"/>
                  <a:pt x="17334" y="18668"/>
                  <a:pt x="17459" y="18604"/>
                </a:cubicBezTo>
                <a:cubicBezTo>
                  <a:pt x="17675" y="18492"/>
                  <a:pt x="17889" y="18375"/>
                  <a:pt x="18104" y="18261"/>
                </a:cubicBezTo>
                <a:cubicBezTo>
                  <a:pt x="18132" y="18268"/>
                  <a:pt x="18159" y="18271"/>
                  <a:pt x="18185" y="18271"/>
                </a:cubicBezTo>
                <a:cubicBezTo>
                  <a:pt x="18350" y="18271"/>
                  <a:pt x="18478" y="18145"/>
                  <a:pt x="18620" y="18085"/>
                </a:cubicBezTo>
                <a:cubicBezTo>
                  <a:pt x="18805" y="18007"/>
                  <a:pt x="19012" y="17925"/>
                  <a:pt x="19118" y="17731"/>
                </a:cubicBezTo>
                <a:lnTo>
                  <a:pt x="19367" y="17731"/>
                </a:lnTo>
                <a:cubicBezTo>
                  <a:pt x="19481" y="17637"/>
                  <a:pt x="19568" y="17534"/>
                  <a:pt x="19680" y="17476"/>
                </a:cubicBezTo>
                <a:cubicBezTo>
                  <a:pt x="20038" y="17291"/>
                  <a:pt x="20405" y="17121"/>
                  <a:pt x="20770" y="16948"/>
                </a:cubicBezTo>
                <a:cubicBezTo>
                  <a:pt x="21003" y="16838"/>
                  <a:pt x="21213" y="16661"/>
                  <a:pt x="21489" y="16661"/>
                </a:cubicBezTo>
                <a:cubicBezTo>
                  <a:pt x="21494" y="16661"/>
                  <a:pt x="21499" y="16661"/>
                  <a:pt x="21504" y="16661"/>
                </a:cubicBezTo>
                <a:cubicBezTo>
                  <a:pt x="21713" y="16495"/>
                  <a:pt x="21974" y="16424"/>
                  <a:pt x="22202" y="16291"/>
                </a:cubicBezTo>
                <a:cubicBezTo>
                  <a:pt x="22322" y="16221"/>
                  <a:pt x="22439" y="16144"/>
                  <a:pt x="22581" y="16144"/>
                </a:cubicBezTo>
                <a:cubicBezTo>
                  <a:pt x="22609" y="16144"/>
                  <a:pt x="22639" y="16147"/>
                  <a:pt x="22669" y="16154"/>
                </a:cubicBezTo>
                <a:cubicBezTo>
                  <a:pt x="22746" y="16075"/>
                  <a:pt x="22812" y="15981"/>
                  <a:pt x="22903" y="15926"/>
                </a:cubicBezTo>
                <a:cubicBezTo>
                  <a:pt x="23023" y="15853"/>
                  <a:pt x="23161" y="15813"/>
                  <a:pt x="23289" y="15760"/>
                </a:cubicBezTo>
                <a:cubicBezTo>
                  <a:pt x="23323" y="15789"/>
                  <a:pt x="23350" y="15814"/>
                  <a:pt x="23371" y="15834"/>
                </a:cubicBezTo>
                <a:cubicBezTo>
                  <a:pt x="23003" y="16205"/>
                  <a:pt x="22634" y="16577"/>
                  <a:pt x="22264" y="16948"/>
                </a:cubicBezTo>
                <a:lnTo>
                  <a:pt x="22120" y="16948"/>
                </a:lnTo>
                <a:cubicBezTo>
                  <a:pt x="22095" y="17022"/>
                  <a:pt x="22069" y="17099"/>
                  <a:pt x="22039" y="17185"/>
                </a:cubicBezTo>
                <a:cubicBezTo>
                  <a:pt x="21984" y="17196"/>
                  <a:pt x="21925" y="17209"/>
                  <a:pt x="21862" y="17223"/>
                </a:cubicBezTo>
                <a:lnTo>
                  <a:pt x="21691" y="17395"/>
                </a:lnTo>
                <a:cubicBezTo>
                  <a:pt x="21675" y="17467"/>
                  <a:pt x="21664" y="17528"/>
                  <a:pt x="21653" y="17577"/>
                </a:cubicBezTo>
                <a:cubicBezTo>
                  <a:pt x="21574" y="17598"/>
                  <a:pt x="21515" y="17614"/>
                  <a:pt x="21456" y="17629"/>
                </a:cubicBezTo>
                <a:cubicBezTo>
                  <a:pt x="21332" y="17754"/>
                  <a:pt x="21182" y="17861"/>
                  <a:pt x="21092" y="18005"/>
                </a:cubicBezTo>
                <a:cubicBezTo>
                  <a:pt x="21004" y="18146"/>
                  <a:pt x="20905" y="18279"/>
                  <a:pt x="20817" y="18415"/>
                </a:cubicBezTo>
                <a:cubicBezTo>
                  <a:pt x="20713" y="18580"/>
                  <a:pt x="20559" y="18756"/>
                  <a:pt x="20634" y="18993"/>
                </a:cubicBezTo>
                <a:cubicBezTo>
                  <a:pt x="20725" y="19179"/>
                  <a:pt x="20966" y="19161"/>
                  <a:pt x="21087" y="19312"/>
                </a:cubicBezTo>
                <a:lnTo>
                  <a:pt x="21347" y="19312"/>
                </a:lnTo>
                <a:cubicBezTo>
                  <a:pt x="21396" y="19356"/>
                  <a:pt x="21443" y="19401"/>
                  <a:pt x="21484" y="19440"/>
                </a:cubicBezTo>
                <a:lnTo>
                  <a:pt x="22661" y="19440"/>
                </a:lnTo>
                <a:cubicBezTo>
                  <a:pt x="22714" y="19393"/>
                  <a:pt x="22762" y="19350"/>
                  <a:pt x="22814" y="19305"/>
                </a:cubicBezTo>
                <a:lnTo>
                  <a:pt x="23182" y="19305"/>
                </a:lnTo>
                <a:cubicBezTo>
                  <a:pt x="23245" y="19258"/>
                  <a:pt x="23299" y="19186"/>
                  <a:pt x="23343" y="19186"/>
                </a:cubicBezTo>
                <a:cubicBezTo>
                  <a:pt x="23345" y="19186"/>
                  <a:pt x="23347" y="19186"/>
                  <a:pt x="23348" y="19187"/>
                </a:cubicBezTo>
                <a:cubicBezTo>
                  <a:pt x="23363" y="19189"/>
                  <a:pt x="23377" y="19189"/>
                  <a:pt x="23391" y="19189"/>
                </a:cubicBezTo>
                <a:cubicBezTo>
                  <a:pt x="23532" y="19189"/>
                  <a:pt x="23633" y="19101"/>
                  <a:pt x="23755" y="19055"/>
                </a:cubicBezTo>
                <a:cubicBezTo>
                  <a:pt x="23877" y="19010"/>
                  <a:pt x="23983" y="18896"/>
                  <a:pt x="24120" y="18896"/>
                </a:cubicBezTo>
                <a:cubicBezTo>
                  <a:pt x="24152" y="18896"/>
                  <a:pt x="24186" y="18903"/>
                  <a:pt x="24223" y="18918"/>
                </a:cubicBezTo>
                <a:cubicBezTo>
                  <a:pt x="24328" y="18706"/>
                  <a:pt x="24573" y="18839"/>
                  <a:pt x="24730" y="18709"/>
                </a:cubicBezTo>
                <a:cubicBezTo>
                  <a:pt x="24844" y="18617"/>
                  <a:pt x="24998" y="18522"/>
                  <a:pt x="25169" y="18514"/>
                </a:cubicBezTo>
                <a:cubicBezTo>
                  <a:pt x="25262" y="18346"/>
                  <a:pt x="25459" y="18445"/>
                  <a:pt x="25565" y="18367"/>
                </a:cubicBezTo>
                <a:cubicBezTo>
                  <a:pt x="25701" y="18268"/>
                  <a:pt x="25854" y="18213"/>
                  <a:pt x="25997" y="18135"/>
                </a:cubicBezTo>
                <a:cubicBezTo>
                  <a:pt x="26021" y="18122"/>
                  <a:pt x="26049" y="18118"/>
                  <a:pt x="26078" y="18118"/>
                </a:cubicBezTo>
                <a:cubicBezTo>
                  <a:pt x="26127" y="18118"/>
                  <a:pt x="26178" y="18130"/>
                  <a:pt x="26212" y="18130"/>
                </a:cubicBezTo>
                <a:cubicBezTo>
                  <a:pt x="26319" y="18021"/>
                  <a:pt x="26397" y="17944"/>
                  <a:pt x="26473" y="17867"/>
                </a:cubicBezTo>
                <a:cubicBezTo>
                  <a:pt x="26540" y="17867"/>
                  <a:pt x="26606" y="17867"/>
                  <a:pt x="26652" y="17874"/>
                </a:cubicBezTo>
                <a:cubicBezTo>
                  <a:pt x="26687" y="17819"/>
                  <a:pt x="26718" y="17782"/>
                  <a:pt x="26748" y="17747"/>
                </a:cubicBezTo>
                <a:lnTo>
                  <a:pt x="26748" y="17747"/>
                </a:lnTo>
                <a:cubicBezTo>
                  <a:pt x="26838" y="17862"/>
                  <a:pt x="26735" y="17853"/>
                  <a:pt x="26652" y="17874"/>
                </a:cubicBezTo>
                <a:cubicBezTo>
                  <a:pt x="26692" y="17950"/>
                  <a:pt x="26620" y="17981"/>
                  <a:pt x="26577" y="18024"/>
                </a:cubicBezTo>
                <a:cubicBezTo>
                  <a:pt x="26301" y="18303"/>
                  <a:pt x="26023" y="18580"/>
                  <a:pt x="25746" y="18857"/>
                </a:cubicBezTo>
                <a:lnTo>
                  <a:pt x="25746" y="19094"/>
                </a:lnTo>
                <a:cubicBezTo>
                  <a:pt x="25686" y="19183"/>
                  <a:pt x="25642" y="19252"/>
                  <a:pt x="25622" y="19280"/>
                </a:cubicBezTo>
                <a:cubicBezTo>
                  <a:pt x="25754" y="19440"/>
                  <a:pt x="25863" y="19571"/>
                  <a:pt x="25978" y="19712"/>
                </a:cubicBezTo>
                <a:lnTo>
                  <a:pt x="26308" y="19712"/>
                </a:lnTo>
                <a:cubicBezTo>
                  <a:pt x="26490" y="19813"/>
                  <a:pt x="26634" y="19890"/>
                  <a:pt x="26751" y="19954"/>
                </a:cubicBezTo>
                <a:lnTo>
                  <a:pt x="27145" y="19954"/>
                </a:lnTo>
                <a:lnTo>
                  <a:pt x="27257" y="19842"/>
                </a:lnTo>
                <a:lnTo>
                  <a:pt x="28037" y="19842"/>
                </a:lnTo>
                <a:cubicBezTo>
                  <a:pt x="28087" y="19795"/>
                  <a:pt x="28133" y="19752"/>
                  <a:pt x="28183" y="19706"/>
                </a:cubicBezTo>
                <a:lnTo>
                  <a:pt x="28572" y="19706"/>
                </a:lnTo>
                <a:cubicBezTo>
                  <a:pt x="28620" y="19661"/>
                  <a:pt x="28668" y="19617"/>
                  <a:pt x="28716" y="19571"/>
                </a:cubicBezTo>
                <a:lnTo>
                  <a:pt x="29108" y="19571"/>
                </a:lnTo>
                <a:cubicBezTo>
                  <a:pt x="29206" y="19348"/>
                  <a:pt x="29496" y="19536"/>
                  <a:pt x="29602" y="19336"/>
                </a:cubicBezTo>
                <a:cubicBezTo>
                  <a:pt x="29767" y="19316"/>
                  <a:pt x="29923" y="19291"/>
                  <a:pt x="30068" y="19185"/>
                </a:cubicBezTo>
                <a:cubicBezTo>
                  <a:pt x="30215" y="19076"/>
                  <a:pt x="30399" y="19033"/>
                  <a:pt x="30572" y="19022"/>
                </a:cubicBezTo>
                <a:cubicBezTo>
                  <a:pt x="30615" y="18980"/>
                  <a:pt x="30646" y="18948"/>
                  <a:pt x="30678" y="18918"/>
                </a:cubicBezTo>
                <a:lnTo>
                  <a:pt x="30937" y="18918"/>
                </a:lnTo>
                <a:cubicBezTo>
                  <a:pt x="30985" y="18873"/>
                  <a:pt x="31033" y="18828"/>
                  <a:pt x="31083" y="18782"/>
                </a:cubicBezTo>
                <a:lnTo>
                  <a:pt x="31432" y="18782"/>
                </a:lnTo>
                <a:cubicBezTo>
                  <a:pt x="31608" y="18684"/>
                  <a:pt x="31751" y="18604"/>
                  <a:pt x="31901" y="18521"/>
                </a:cubicBezTo>
                <a:cubicBezTo>
                  <a:pt x="31937" y="18529"/>
                  <a:pt x="31971" y="18532"/>
                  <a:pt x="32005" y="18532"/>
                </a:cubicBezTo>
                <a:cubicBezTo>
                  <a:pt x="32237" y="18532"/>
                  <a:pt x="32442" y="18366"/>
                  <a:pt x="32679" y="18357"/>
                </a:cubicBezTo>
                <a:cubicBezTo>
                  <a:pt x="32711" y="18356"/>
                  <a:pt x="32740" y="18300"/>
                  <a:pt x="32775" y="18264"/>
                </a:cubicBezTo>
                <a:lnTo>
                  <a:pt x="33032" y="18264"/>
                </a:lnTo>
                <a:cubicBezTo>
                  <a:pt x="33081" y="18218"/>
                  <a:pt x="33128" y="18175"/>
                  <a:pt x="33176" y="18128"/>
                </a:cubicBezTo>
                <a:lnTo>
                  <a:pt x="33434" y="18128"/>
                </a:lnTo>
                <a:cubicBezTo>
                  <a:pt x="33483" y="18083"/>
                  <a:pt x="33530" y="18040"/>
                  <a:pt x="33579" y="17994"/>
                </a:cubicBezTo>
                <a:lnTo>
                  <a:pt x="33972" y="17994"/>
                </a:lnTo>
                <a:cubicBezTo>
                  <a:pt x="34058" y="17781"/>
                  <a:pt x="34303" y="17941"/>
                  <a:pt x="34417" y="17803"/>
                </a:cubicBezTo>
                <a:cubicBezTo>
                  <a:pt x="34484" y="17721"/>
                  <a:pt x="34569" y="17741"/>
                  <a:pt x="34652" y="17734"/>
                </a:cubicBezTo>
                <a:cubicBezTo>
                  <a:pt x="34660" y="17734"/>
                  <a:pt x="34667" y="17734"/>
                  <a:pt x="34674" y="17734"/>
                </a:cubicBezTo>
                <a:cubicBezTo>
                  <a:pt x="34713" y="17734"/>
                  <a:pt x="34752" y="17739"/>
                  <a:pt x="34791" y="17739"/>
                </a:cubicBezTo>
                <a:cubicBezTo>
                  <a:pt x="34850" y="17739"/>
                  <a:pt x="34907" y="17726"/>
                  <a:pt x="34952" y="17664"/>
                </a:cubicBezTo>
                <a:cubicBezTo>
                  <a:pt x="34989" y="17612"/>
                  <a:pt x="35038" y="17602"/>
                  <a:pt x="35089" y="17602"/>
                </a:cubicBezTo>
                <a:cubicBezTo>
                  <a:pt x="35124" y="17602"/>
                  <a:pt x="35160" y="17606"/>
                  <a:pt x="35195" y="17606"/>
                </a:cubicBezTo>
                <a:cubicBezTo>
                  <a:pt x="35235" y="17606"/>
                  <a:pt x="35274" y="17600"/>
                  <a:pt x="35307" y="17571"/>
                </a:cubicBezTo>
                <a:cubicBezTo>
                  <a:pt x="35339" y="17542"/>
                  <a:pt x="35370" y="17510"/>
                  <a:pt x="35424" y="17456"/>
                </a:cubicBezTo>
                <a:lnTo>
                  <a:pt x="35956" y="17456"/>
                </a:lnTo>
                <a:cubicBezTo>
                  <a:pt x="36004" y="17403"/>
                  <a:pt x="36034" y="17371"/>
                  <a:pt x="36061" y="17340"/>
                </a:cubicBezTo>
                <a:lnTo>
                  <a:pt x="36849" y="17340"/>
                </a:lnTo>
                <a:cubicBezTo>
                  <a:pt x="36899" y="17296"/>
                  <a:pt x="36947" y="17251"/>
                  <a:pt x="36985" y="17215"/>
                </a:cubicBezTo>
                <a:lnTo>
                  <a:pt x="38039" y="17215"/>
                </a:lnTo>
                <a:lnTo>
                  <a:pt x="38159" y="17336"/>
                </a:lnTo>
                <a:lnTo>
                  <a:pt x="39078" y="17336"/>
                </a:lnTo>
                <a:lnTo>
                  <a:pt x="39218" y="17475"/>
                </a:lnTo>
                <a:lnTo>
                  <a:pt x="39743" y="17475"/>
                </a:lnTo>
                <a:lnTo>
                  <a:pt x="39866" y="17598"/>
                </a:lnTo>
                <a:lnTo>
                  <a:pt x="40643" y="17598"/>
                </a:lnTo>
                <a:cubicBezTo>
                  <a:pt x="40692" y="17643"/>
                  <a:pt x="40740" y="17685"/>
                  <a:pt x="40792" y="17729"/>
                </a:cubicBezTo>
                <a:cubicBezTo>
                  <a:pt x="40801" y="17729"/>
                  <a:pt x="40810" y="17728"/>
                  <a:pt x="40819" y="17728"/>
                </a:cubicBezTo>
                <a:cubicBezTo>
                  <a:pt x="40866" y="17728"/>
                  <a:pt x="40914" y="17738"/>
                  <a:pt x="40962" y="17738"/>
                </a:cubicBezTo>
                <a:cubicBezTo>
                  <a:pt x="41009" y="17738"/>
                  <a:pt x="41054" y="17729"/>
                  <a:pt x="41098" y="17694"/>
                </a:cubicBezTo>
                <a:cubicBezTo>
                  <a:pt x="41069" y="17633"/>
                  <a:pt x="41040" y="17574"/>
                  <a:pt x="41011" y="17517"/>
                </a:cubicBezTo>
                <a:lnTo>
                  <a:pt x="41114" y="17416"/>
                </a:lnTo>
                <a:cubicBezTo>
                  <a:pt x="41013" y="17353"/>
                  <a:pt x="40888" y="17312"/>
                  <a:pt x="40819" y="17225"/>
                </a:cubicBezTo>
                <a:cubicBezTo>
                  <a:pt x="40726" y="17107"/>
                  <a:pt x="40563" y="17115"/>
                  <a:pt x="40468" y="16991"/>
                </a:cubicBezTo>
                <a:cubicBezTo>
                  <a:pt x="40552" y="16961"/>
                  <a:pt x="40627" y="16934"/>
                  <a:pt x="40761" y="16884"/>
                </a:cubicBezTo>
                <a:cubicBezTo>
                  <a:pt x="40608" y="16815"/>
                  <a:pt x="40467" y="16791"/>
                  <a:pt x="40379" y="16679"/>
                </a:cubicBezTo>
                <a:lnTo>
                  <a:pt x="39999" y="16679"/>
                </a:lnTo>
                <a:cubicBezTo>
                  <a:pt x="39962" y="16642"/>
                  <a:pt x="39932" y="16612"/>
                  <a:pt x="39877" y="16557"/>
                </a:cubicBezTo>
                <a:lnTo>
                  <a:pt x="39367" y="16557"/>
                </a:lnTo>
                <a:cubicBezTo>
                  <a:pt x="39283" y="16492"/>
                  <a:pt x="39234" y="16452"/>
                  <a:pt x="39179" y="16408"/>
                </a:cubicBezTo>
                <a:lnTo>
                  <a:pt x="38414" y="16408"/>
                </a:lnTo>
                <a:lnTo>
                  <a:pt x="38297" y="16290"/>
                </a:lnTo>
                <a:cubicBezTo>
                  <a:pt x="37762" y="16290"/>
                  <a:pt x="37218" y="16290"/>
                  <a:pt x="36672" y="16291"/>
                </a:cubicBezTo>
                <a:cubicBezTo>
                  <a:pt x="36631" y="16291"/>
                  <a:pt x="36593" y="16314"/>
                  <a:pt x="36555" y="16325"/>
                </a:cubicBezTo>
                <a:cubicBezTo>
                  <a:pt x="36523" y="16356"/>
                  <a:pt x="36492" y="16388"/>
                  <a:pt x="36462" y="16418"/>
                </a:cubicBezTo>
                <a:cubicBezTo>
                  <a:pt x="36415" y="16376"/>
                  <a:pt x="36369" y="16335"/>
                  <a:pt x="36292" y="16267"/>
                </a:cubicBezTo>
                <a:cubicBezTo>
                  <a:pt x="36217" y="16372"/>
                  <a:pt x="36140" y="16476"/>
                  <a:pt x="36076" y="16564"/>
                </a:cubicBezTo>
                <a:lnTo>
                  <a:pt x="35408" y="16564"/>
                </a:lnTo>
                <a:cubicBezTo>
                  <a:pt x="35341" y="16617"/>
                  <a:pt x="35291" y="16655"/>
                  <a:pt x="35237" y="16698"/>
                </a:cubicBezTo>
                <a:lnTo>
                  <a:pt x="34735" y="16698"/>
                </a:lnTo>
                <a:lnTo>
                  <a:pt x="34628" y="16806"/>
                </a:lnTo>
                <a:cubicBezTo>
                  <a:pt x="34524" y="16814"/>
                  <a:pt x="34422" y="16823"/>
                  <a:pt x="34342" y="16830"/>
                </a:cubicBezTo>
                <a:lnTo>
                  <a:pt x="34225" y="16946"/>
                </a:lnTo>
                <a:lnTo>
                  <a:pt x="33836" y="16946"/>
                </a:lnTo>
                <a:cubicBezTo>
                  <a:pt x="33786" y="16991"/>
                  <a:pt x="33739" y="17035"/>
                  <a:pt x="33690" y="17081"/>
                </a:cubicBezTo>
                <a:lnTo>
                  <a:pt x="33434" y="17081"/>
                </a:lnTo>
                <a:cubicBezTo>
                  <a:pt x="33400" y="17115"/>
                  <a:pt x="33374" y="17158"/>
                  <a:pt x="33338" y="17174"/>
                </a:cubicBezTo>
                <a:cubicBezTo>
                  <a:pt x="33189" y="17238"/>
                  <a:pt x="32993" y="17174"/>
                  <a:pt x="32881" y="17342"/>
                </a:cubicBezTo>
                <a:cubicBezTo>
                  <a:pt x="32836" y="17325"/>
                  <a:pt x="32793" y="17318"/>
                  <a:pt x="32752" y="17318"/>
                </a:cubicBezTo>
                <a:cubicBezTo>
                  <a:pt x="32551" y="17318"/>
                  <a:pt x="32380" y="17482"/>
                  <a:pt x="32176" y="17482"/>
                </a:cubicBezTo>
                <a:cubicBezTo>
                  <a:pt x="32166" y="17482"/>
                  <a:pt x="32156" y="17482"/>
                  <a:pt x="32146" y="17481"/>
                </a:cubicBezTo>
                <a:cubicBezTo>
                  <a:pt x="32144" y="17481"/>
                  <a:pt x="32142" y="17481"/>
                  <a:pt x="32140" y="17481"/>
                </a:cubicBezTo>
                <a:cubicBezTo>
                  <a:pt x="32079" y="17481"/>
                  <a:pt x="32012" y="17569"/>
                  <a:pt x="31964" y="17605"/>
                </a:cubicBezTo>
                <a:lnTo>
                  <a:pt x="31605" y="17605"/>
                </a:lnTo>
                <a:cubicBezTo>
                  <a:pt x="31560" y="17645"/>
                  <a:pt x="31514" y="17688"/>
                  <a:pt x="31464" y="17734"/>
                </a:cubicBezTo>
                <a:cubicBezTo>
                  <a:pt x="31345" y="17750"/>
                  <a:pt x="31221" y="17709"/>
                  <a:pt x="31105" y="17821"/>
                </a:cubicBezTo>
                <a:cubicBezTo>
                  <a:pt x="31024" y="17899"/>
                  <a:pt x="30873" y="17899"/>
                  <a:pt x="30788" y="17999"/>
                </a:cubicBezTo>
                <a:cubicBezTo>
                  <a:pt x="30766" y="17994"/>
                  <a:pt x="30745" y="17992"/>
                  <a:pt x="30724" y="17992"/>
                </a:cubicBezTo>
                <a:cubicBezTo>
                  <a:pt x="30597" y="17992"/>
                  <a:pt x="30496" y="18069"/>
                  <a:pt x="30380" y="18120"/>
                </a:cubicBezTo>
                <a:cubicBezTo>
                  <a:pt x="30338" y="18138"/>
                  <a:pt x="30290" y="18144"/>
                  <a:pt x="30244" y="18144"/>
                </a:cubicBezTo>
                <a:cubicBezTo>
                  <a:pt x="30170" y="18144"/>
                  <a:pt x="30097" y="18130"/>
                  <a:pt x="30050" y="18130"/>
                </a:cubicBezTo>
                <a:cubicBezTo>
                  <a:pt x="29956" y="18192"/>
                  <a:pt x="29900" y="18255"/>
                  <a:pt x="29852" y="18255"/>
                </a:cubicBezTo>
                <a:cubicBezTo>
                  <a:pt x="29850" y="18255"/>
                  <a:pt x="29848" y="18255"/>
                  <a:pt x="29847" y="18255"/>
                </a:cubicBezTo>
                <a:cubicBezTo>
                  <a:pt x="29843" y="18254"/>
                  <a:pt x="29839" y="18254"/>
                  <a:pt x="29835" y="18254"/>
                </a:cubicBezTo>
                <a:cubicBezTo>
                  <a:pt x="29718" y="18254"/>
                  <a:pt x="29665" y="18400"/>
                  <a:pt x="29556" y="18400"/>
                </a:cubicBezTo>
                <a:cubicBezTo>
                  <a:pt x="29541" y="18400"/>
                  <a:pt x="29525" y="18397"/>
                  <a:pt x="29507" y="18391"/>
                </a:cubicBezTo>
                <a:cubicBezTo>
                  <a:pt x="29486" y="18383"/>
                  <a:pt x="29467" y="18380"/>
                  <a:pt x="29450" y="18380"/>
                </a:cubicBezTo>
                <a:cubicBezTo>
                  <a:pt x="29337" y="18380"/>
                  <a:pt x="29279" y="18512"/>
                  <a:pt x="29169" y="18529"/>
                </a:cubicBezTo>
                <a:cubicBezTo>
                  <a:pt x="29075" y="18544"/>
                  <a:pt x="28986" y="18647"/>
                  <a:pt x="28898" y="18647"/>
                </a:cubicBezTo>
                <a:cubicBezTo>
                  <a:pt x="28897" y="18647"/>
                  <a:pt x="28895" y="18647"/>
                  <a:pt x="28894" y="18647"/>
                </a:cubicBezTo>
                <a:cubicBezTo>
                  <a:pt x="28889" y="18647"/>
                  <a:pt x="28884" y="18647"/>
                  <a:pt x="28880" y="18647"/>
                </a:cubicBezTo>
                <a:cubicBezTo>
                  <a:pt x="28692" y="18647"/>
                  <a:pt x="28553" y="18810"/>
                  <a:pt x="28372" y="18810"/>
                </a:cubicBezTo>
                <a:cubicBezTo>
                  <a:pt x="28348" y="18810"/>
                  <a:pt x="28324" y="18807"/>
                  <a:pt x="28298" y="18801"/>
                </a:cubicBezTo>
                <a:cubicBezTo>
                  <a:pt x="28088" y="18882"/>
                  <a:pt x="27995" y="18920"/>
                  <a:pt x="27898" y="18920"/>
                </a:cubicBezTo>
                <a:cubicBezTo>
                  <a:pt x="27820" y="18920"/>
                  <a:pt x="27739" y="18895"/>
                  <a:pt x="27594" y="18849"/>
                </a:cubicBezTo>
                <a:lnTo>
                  <a:pt x="28104" y="18338"/>
                </a:lnTo>
                <a:lnTo>
                  <a:pt x="28569" y="17874"/>
                </a:lnTo>
                <a:cubicBezTo>
                  <a:pt x="28849" y="17862"/>
                  <a:pt x="28939" y="17598"/>
                  <a:pt x="29115" y="17451"/>
                </a:cubicBezTo>
                <a:cubicBezTo>
                  <a:pt x="29299" y="17299"/>
                  <a:pt x="29466" y="17121"/>
                  <a:pt x="29627" y="16943"/>
                </a:cubicBezTo>
                <a:cubicBezTo>
                  <a:pt x="29739" y="16817"/>
                  <a:pt x="29904" y="16733"/>
                  <a:pt x="29954" y="16588"/>
                </a:cubicBezTo>
                <a:cubicBezTo>
                  <a:pt x="29954" y="16532"/>
                  <a:pt x="29964" y="16501"/>
                  <a:pt x="29954" y="16490"/>
                </a:cubicBezTo>
                <a:cubicBezTo>
                  <a:pt x="29847" y="16380"/>
                  <a:pt x="29736" y="16274"/>
                  <a:pt x="29627" y="16165"/>
                </a:cubicBezTo>
                <a:cubicBezTo>
                  <a:pt x="29584" y="16205"/>
                  <a:pt x="29536" y="16248"/>
                  <a:pt x="29491" y="16288"/>
                </a:cubicBezTo>
                <a:lnTo>
                  <a:pt x="29345" y="16288"/>
                </a:lnTo>
                <a:cubicBezTo>
                  <a:pt x="29320" y="16215"/>
                  <a:pt x="29293" y="16138"/>
                  <a:pt x="29261" y="16043"/>
                </a:cubicBezTo>
                <a:cubicBezTo>
                  <a:pt x="29164" y="16035"/>
                  <a:pt x="29062" y="16026"/>
                  <a:pt x="28958" y="16016"/>
                </a:cubicBezTo>
                <a:cubicBezTo>
                  <a:pt x="28898" y="15953"/>
                  <a:pt x="28839" y="15889"/>
                  <a:pt x="28770" y="15889"/>
                </a:cubicBezTo>
                <a:cubicBezTo>
                  <a:pt x="28731" y="15889"/>
                  <a:pt x="28689" y="15909"/>
                  <a:pt x="28642" y="15960"/>
                </a:cubicBezTo>
                <a:cubicBezTo>
                  <a:pt x="28684" y="16006"/>
                  <a:pt x="28726" y="16053"/>
                  <a:pt x="28780" y="16112"/>
                </a:cubicBezTo>
                <a:cubicBezTo>
                  <a:pt x="28710" y="16135"/>
                  <a:pt x="28652" y="16152"/>
                  <a:pt x="28594" y="16170"/>
                </a:cubicBezTo>
                <a:cubicBezTo>
                  <a:pt x="28493" y="16075"/>
                  <a:pt x="28402" y="15987"/>
                  <a:pt x="28311" y="15902"/>
                </a:cubicBezTo>
                <a:cubicBezTo>
                  <a:pt x="28265" y="15942"/>
                  <a:pt x="28220" y="15982"/>
                  <a:pt x="28178" y="16018"/>
                </a:cubicBezTo>
                <a:cubicBezTo>
                  <a:pt x="28127" y="15976"/>
                  <a:pt x="28084" y="15941"/>
                  <a:pt x="28016" y="15886"/>
                </a:cubicBezTo>
                <a:cubicBezTo>
                  <a:pt x="27999" y="15973"/>
                  <a:pt x="27986" y="16032"/>
                  <a:pt x="27970" y="16114"/>
                </a:cubicBezTo>
                <a:cubicBezTo>
                  <a:pt x="27911" y="16135"/>
                  <a:pt x="27823" y="16146"/>
                  <a:pt x="27762" y="16192"/>
                </a:cubicBezTo>
                <a:cubicBezTo>
                  <a:pt x="27702" y="16235"/>
                  <a:pt x="27655" y="16291"/>
                  <a:pt x="27576" y="16291"/>
                </a:cubicBezTo>
                <a:cubicBezTo>
                  <a:pt x="27561" y="16291"/>
                  <a:pt x="27545" y="16289"/>
                  <a:pt x="27528" y="16285"/>
                </a:cubicBezTo>
                <a:cubicBezTo>
                  <a:pt x="27488" y="16250"/>
                  <a:pt x="27441" y="16207"/>
                  <a:pt x="27389" y="16157"/>
                </a:cubicBezTo>
                <a:cubicBezTo>
                  <a:pt x="27347" y="16247"/>
                  <a:pt x="27304" y="16336"/>
                  <a:pt x="27262" y="16424"/>
                </a:cubicBezTo>
                <a:lnTo>
                  <a:pt x="27001" y="16424"/>
                </a:lnTo>
                <a:cubicBezTo>
                  <a:pt x="26947" y="16472"/>
                  <a:pt x="26899" y="16514"/>
                  <a:pt x="26847" y="16561"/>
                </a:cubicBezTo>
                <a:lnTo>
                  <a:pt x="26516" y="16561"/>
                </a:lnTo>
                <a:cubicBezTo>
                  <a:pt x="26359" y="16641"/>
                  <a:pt x="26228" y="16674"/>
                  <a:pt x="26148" y="16757"/>
                </a:cubicBezTo>
                <a:cubicBezTo>
                  <a:pt x="26099" y="16809"/>
                  <a:pt x="26040" y="16816"/>
                  <a:pt x="25980" y="16816"/>
                </a:cubicBezTo>
                <a:cubicBezTo>
                  <a:pt x="25958" y="16816"/>
                  <a:pt x="25934" y="16815"/>
                  <a:pt x="25912" y="16815"/>
                </a:cubicBezTo>
                <a:cubicBezTo>
                  <a:pt x="25847" y="16815"/>
                  <a:pt x="25785" y="16823"/>
                  <a:pt x="25733" y="16886"/>
                </a:cubicBezTo>
                <a:cubicBezTo>
                  <a:pt x="25661" y="16972"/>
                  <a:pt x="25523" y="17002"/>
                  <a:pt x="25376" y="17078"/>
                </a:cubicBezTo>
                <a:lnTo>
                  <a:pt x="25095" y="17078"/>
                </a:lnTo>
                <a:cubicBezTo>
                  <a:pt x="25047" y="17148"/>
                  <a:pt x="24972" y="17255"/>
                  <a:pt x="24919" y="17332"/>
                </a:cubicBezTo>
                <a:cubicBezTo>
                  <a:pt x="24886" y="17335"/>
                  <a:pt x="24854" y="17335"/>
                  <a:pt x="24825" y="17335"/>
                </a:cubicBezTo>
                <a:cubicBezTo>
                  <a:pt x="24807" y="17335"/>
                  <a:pt x="24790" y="17335"/>
                  <a:pt x="24774" y="17335"/>
                </a:cubicBezTo>
                <a:cubicBezTo>
                  <a:pt x="24712" y="17335"/>
                  <a:pt x="24660" y="17338"/>
                  <a:pt x="24621" y="17361"/>
                </a:cubicBezTo>
                <a:cubicBezTo>
                  <a:pt x="24346" y="17534"/>
                  <a:pt x="24037" y="17649"/>
                  <a:pt x="23763" y="17826"/>
                </a:cubicBezTo>
                <a:cubicBezTo>
                  <a:pt x="23718" y="17854"/>
                  <a:pt x="23676" y="17860"/>
                  <a:pt x="23638" y="17860"/>
                </a:cubicBezTo>
                <a:cubicBezTo>
                  <a:pt x="23612" y="17860"/>
                  <a:pt x="23588" y="17857"/>
                  <a:pt x="23565" y="17857"/>
                </a:cubicBezTo>
                <a:cubicBezTo>
                  <a:pt x="23555" y="17857"/>
                  <a:pt x="23545" y="17858"/>
                  <a:pt x="23536" y="17859"/>
                </a:cubicBezTo>
                <a:cubicBezTo>
                  <a:pt x="23501" y="17757"/>
                  <a:pt x="23601" y="17721"/>
                  <a:pt x="23657" y="17664"/>
                </a:cubicBezTo>
                <a:cubicBezTo>
                  <a:pt x="23885" y="17428"/>
                  <a:pt x="24119" y="17199"/>
                  <a:pt x="24351" y="16967"/>
                </a:cubicBezTo>
                <a:cubicBezTo>
                  <a:pt x="24597" y="16721"/>
                  <a:pt x="24814" y="16421"/>
                  <a:pt x="25102" y="16240"/>
                </a:cubicBezTo>
                <a:cubicBezTo>
                  <a:pt x="25381" y="16066"/>
                  <a:pt x="25587" y="15832"/>
                  <a:pt x="25826" y="15625"/>
                </a:cubicBezTo>
                <a:cubicBezTo>
                  <a:pt x="26000" y="15473"/>
                  <a:pt x="26112" y="15243"/>
                  <a:pt x="26373" y="15207"/>
                </a:cubicBezTo>
                <a:cubicBezTo>
                  <a:pt x="26469" y="15071"/>
                  <a:pt x="26662" y="15007"/>
                  <a:pt x="26670" y="14805"/>
                </a:cubicBezTo>
                <a:cubicBezTo>
                  <a:pt x="26843" y="14650"/>
                  <a:pt x="26937" y="14440"/>
                  <a:pt x="27052" y="14242"/>
                </a:cubicBezTo>
                <a:cubicBezTo>
                  <a:pt x="26972" y="14203"/>
                  <a:pt x="26884" y="14160"/>
                  <a:pt x="26804" y="14122"/>
                </a:cubicBezTo>
                <a:cubicBezTo>
                  <a:pt x="26780" y="14006"/>
                  <a:pt x="26849" y="13888"/>
                  <a:pt x="26740" y="13800"/>
                </a:cubicBezTo>
                <a:cubicBezTo>
                  <a:pt x="26695" y="13840"/>
                  <a:pt x="26649" y="13881"/>
                  <a:pt x="26602" y="13925"/>
                </a:cubicBezTo>
                <a:cubicBezTo>
                  <a:pt x="26584" y="13923"/>
                  <a:pt x="26566" y="13922"/>
                  <a:pt x="26548" y="13922"/>
                </a:cubicBezTo>
                <a:cubicBezTo>
                  <a:pt x="26485" y="13922"/>
                  <a:pt x="26421" y="13931"/>
                  <a:pt x="26357" y="13931"/>
                </a:cubicBezTo>
                <a:cubicBezTo>
                  <a:pt x="26291" y="13931"/>
                  <a:pt x="26226" y="13921"/>
                  <a:pt x="26164" y="13881"/>
                </a:cubicBezTo>
                <a:cubicBezTo>
                  <a:pt x="26196" y="13822"/>
                  <a:pt x="26228" y="13763"/>
                  <a:pt x="26271" y="13685"/>
                </a:cubicBezTo>
                <a:cubicBezTo>
                  <a:pt x="26183" y="13675"/>
                  <a:pt x="26120" y="13672"/>
                  <a:pt x="26059" y="13662"/>
                </a:cubicBezTo>
                <a:cubicBezTo>
                  <a:pt x="26000" y="13653"/>
                  <a:pt x="25943" y="13635"/>
                  <a:pt x="25871" y="13617"/>
                </a:cubicBezTo>
                <a:cubicBezTo>
                  <a:pt x="25927" y="13555"/>
                  <a:pt x="25970" y="13510"/>
                  <a:pt x="26010" y="13464"/>
                </a:cubicBezTo>
                <a:cubicBezTo>
                  <a:pt x="25857" y="13418"/>
                  <a:pt x="25783" y="13391"/>
                  <a:pt x="25737" y="13391"/>
                </a:cubicBezTo>
                <a:cubicBezTo>
                  <a:pt x="25705" y="13391"/>
                  <a:pt x="25686" y="13404"/>
                  <a:pt x="25664" y="13433"/>
                </a:cubicBezTo>
                <a:cubicBezTo>
                  <a:pt x="25574" y="13547"/>
                  <a:pt x="25409" y="13492"/>
                  <a:pt x="25340" y="13614"/>
                </a:cubicBezTo>
                <a:cubicBezTo>
                  <a:pt x="25323" y="13644"/>
                  <a:pt x="25307" y="13659"/>
                  <a:pt x="25291" y="13659"/>
                </a:cubicBezTo>
                <a:cubicBezTo>
                  <a:pt x="25276" y="13659"/>
                  <a:pt x="25262" y="13647"/>
                  <a:pt x="25248" y="13620"/>
                </a:cubicBezTo>
                <a:cubicBezTo>
                  <a:pt x="25222" y="13547"/>
                  <a:pt x="25198" y="13472"/>
                  <a:pt x="25168" y="13380"/>
                </a:cubicBezTo>
                <a:cubicBezTo>
                  <a:pt x="25067" y="13568"/>
                  <a:pt x="24844" y="13524"/>
                  <a:pt x="24742" y="13680"/>
                </a:cubicBezTo>
                <a:cubicBezTo>
                  <a:pt x="24652" y="13817"/>
                  <a:pt x="24477" y="13832"/>
                  <a:pt x="24343" y="13899"/>
                </a:cubicBezTo>
                <a:lnTo>
                  <a:pt x="24244" y="13798"/>
                </a:lnTo>
                <a:cubicBezTo>
                  <a:pt x="24197" y="13841"/>
                  <a:pt x="24151" y="13883"/>
                  <a:pt x="24103" y="13926"/>
                </a:cubicBezTo>
                <a:lnTo>
                  <a:pt x="23846" y="13926"/>
                </a:lnTo>
                <a:cubicBezTo>
                  <a:pt x="23797" y="13973"/>
                  <a:pt x="23749" y="14016"/>
                  <a:pt x="23704" y="14058"/>
                </a:cubicBezTo>
                <a:cubicBezTo>
                  <a:pt x="23681" y="14054"/>
                  <a:pt x="23659" y="14053"/>
                  <a:pt x="23638" y="14053"/>
                </a:cubicBezTo>
                <a:cubicBezTo>
                  <a:pt x="23442" y="14053"/>
                  <a:pt x="23294" y="14180"/>
                  <a:pt x="23134" y="14248"/>
                </a:cubicBezTo>
                <a:cubicBezTo>
                  <a:pt x="23121" y="14314"/>
                  <a:pt x="23108" y="14373"/>
                  <a:pt x="23095" y="14439"/>
                </a:cubicBezTo>
                <a:cubicBezTo>
                  <a:pt x="22995" y="14386"/>
                  <a:pt x="22911" y="14341"/>
                  <a:pt x="22818" y="14293"/>
                </a:cubicBezTo>
                <a:cubicBezTo>
                  <a:pt x="22684" y="14493"/>
                  <a:pt x="22493" y="14604"/>
                  <a:pt x="22304" y="14666"/>
                </a:cubicBezTo>
                <a:cubicBezTo>
                  <a:pt x="22050" y="14748"/>
                  <a:pt x="21797" y="14815"/>
                  <a:pt x="21579" y="14975"/>
                </a:cubicBezTo>
                <a:cubicBezTo>
                  <a:pt x="21575" y="14979"/>
                  <a:pt x="21569" y="14980"/>
                  <a:pt x="21563" y="14980"/>
                </a:cubicBezTo>
                <a:cubicBezTo>
                  <a:pt x="21551" y="14980"/>
                  <a:pt x="21536" y="14976"/>
                  <a:pt x="21524" y="14976"/>
                </a:cubicBezTo>
                <a:cubicBezTo>
                  <a:pt x="21521" y="14976"/>
                  <a:pt x="21518" y="14976"/>
                  <a:pt x="21515" y="14977"/>
                </a:cubicBezTo>
                <a:cubicBezTo>
                  <a:pt x="21142" y="15082"/>
                  <a:pt x="21105" y="15103"/>
                  <a:pt x="20825" y="15371"/>
                </a:cubicBezTo>
                <a:lnTo>
                  <a:pt x="20565" y="15371"/>
                </a:lnTo>
                <a:cubicBezTo>
                  <a:pt x="20517" y="15416"/>
                  <a:pt x="20469" y="15459"/>
                  <a:pt x="20439" y="15488"/>
                </a:cubicBezTo>
                <a:cubicBezTo>
                  <a:pt x="20360" y="15507"/>
                  <a:pt x="20301" y="15523"/>
                  <a:pt x="20251" y="15534"/>
                </a:cubicBezTo>
                <a:cubicBezTo>
                  <a:pt x="20232" y="15613"/>
                  <a:pt x="20218" y="15673"/>
                  <a:pt x="20200" y="15750"/>
                </a:cubicBezTo>
                <a:cubicBezTo>
                  <a:pt x="20054" y="15758"/>
                  <a:pt x="19907" y="15768"/>
                  <a:pt x="19840" y="15771"/>
                </a:cubicBezTo>
                <a:cubicBezTo>
                  <a:pt x="19677" y="15838"/>
                  <a:pt x="19580" y="15870"/>
                  <a:pt x="19492" y="15918"/>
                </a:cubicBezTo>
                <a:cubicBezTo>
                  <a:pt x="19465" y="15934"/>
                  <a:pt x="19459" y="15990"/>
                  <a:pt x="19436" y="16010"/>
                </a:cubicBezTo>
                <a:cubicBezTo>
                  <a:pt x="19356" y="16027"/>
                  <a:pt x="19270" y="16027"/>
                  <a:pt x="19182" y="16027"/>
                </a:cubicBezTo>
                <a:cubicBezTo>
                  <a:pt x="19206" y="15886"/>
                  <a:pt x="19303" y="15793"/>
                  <a:pt x="19428" y="15771"/>
                </a:cubicBezTo>
                <a:cubicBezTo>
                  <a:pt x="19529" y="15755"/>
                  <a:pt x="19574" y="15691"/>
                  <a:pt x="19637" y="15637"/>
                </a:cubicBezTo>
                <a:cubicBezTo>
                  <a:pt x="19686" y="15593"/>
                  <a:pt x="19728" y="15513"/>
                  <a:pt x="19779" y="15508"/>
                </a:cubicBezTo>
                <a:cubicBezTo>
                  <a:pt x="19874" y="15502"/>
                  <a:pt x="19931" y="15460"/>
                  <a:pt x="20003" y="15411"/>
                </a:cubicBezTo>
                <a:cubicBezTo>
                  <a:pt x="20109" y="15339"/>
                  <a:pt x="20062" y="15166"/>
                  <a:pt x="20143" y="15145"/>
                </a:cubicBezTo>
                <a:cubicBezTo>
                  <a:pt x="20301" y="15105"/>
                  <a:pt x="20410" y="15017"/>
                  <a:pt x="20500" y="14902"/>
                </a:cubicBezTo>
                <a:cubicBezTo>
                  <a:pt x="20597" y="14777"/>
                  <a:pt x="20770" y="14759"/>
                  <a:pt x="20858" y="14665"/>
                </a:cubicBezTo>
                <a:cubicBezTo>
                  <a:pt x="21107" y="14392"/>
                  <a:pt x="21464" y="14264"/>
                  <a:pt x="21697" y="13979"/>
                </a:cubicBezTo>
                <a:cubicBezTo>
                  <a:pt x="21742" y="13925"/>
                  <a:pt x="21851" y="13926"/>
                  <a:pt x="21915" y="13880"/>
                </a:cubicBezTo>
                <a:cubicBezTo>
                  <a:pt x="22002" y="13819"/>
                  <a:pt x="22074" y="13677"/>
                  <a:pt x="22154" y="13675"/>
                </a:cubicBezTo>
                <a:cubicBezTo>
                  <a:pt x="22365" y="13669"/>
                  <a:pt x="22400" y="13432"/>
                  <a:pt x="22570" y="13403"/>
                </a:cubicBezTo>
                <a:cubicBezTo>
                  <a:pt x="22764" y="13371"/>
                  <a:pt x="22831" y="13190"/>
                  <a:pt x="22969" y="13095"/>
                </a:cubicBezTo>
                <a:cubicBezTo>
                  <a:pt x="23019" y="13062"/>
                  <a:pt x="23071" y="13018"/>
                  <a:pt x="23129" y="13009"/>
                </a:cubicBezTo>
                <a:cubicBezTo>
                  <a:pt x="23297" y="12983"/>
                  <a:pt x="23329" y="12762"/>
                  <a:pt x="23478" y="12751"/>
                </a:cubicBezTo>
                <a:cubicBezTo>
                  <a:pt x="23664" y="12735"/>
                  <a:pt x="23726" y="12588"/>
                  <a:pt x="23830" y="12490"/>
                </a:cubicBezTo>
                <a:cubicBezTo>
                  <a:pt x="24071" y="12266"/>
                  <a:pt x="24298" y="12029"/>
                  <a:pt x="24527" y="11795"/>
                </a:cubicBezTo>
                <a:cubicBezTo>
                  <a:pt x="24553" y="11768"/>
                  <a:pt x="24556" y="11720"/>
                  <a:pt x="24569" y="11681"/>
                </a:cubicBezTo>
                <a:cubicBezTo>
                  <a:pt x="24580" y="11497"/>
                  <a:pt x="24394" y="11608"/>
                  <a:pt x="24316" y="11497"/>
                </a:cubicBezTo>
                <a:cubicBezTo>
                  <a:pt x="24317" y="11422"/>
                  <a:pt x="24264" y="11340"/>
                  <a:pt x="24207" y="11251"/>
                </a:cubicBezTo>
                <a:cubicBezTo>
                  <a:pt x="24144" y="11156"/>
                  <a:pt x="24152" y="11018"/>
                  <a:pt x="24131" y="10905"/>
                </a:cubicBezTo>
                <a:lnTo>
                  <a:pt x="23717" y="10905"/>
                </a:lnTo>
                <a:cubicBezTo>
                  <a:pt x="23667" y="10949"/>
                  <a:pt x="23622" y="10989"/>
                  <a:pt x="23576" y="11030"/>
                </a:cubicBezTo>
                <a:cubicBezTo>
                  <a:pt x="23481" y="10903"/>
                  <a:pt x="23501" y="10698"/>
                  <a:pt x="23294" y="10668"/>
                </a:cubicBezTo>
                <a:lnTo>
                  <a:pt x="23195" y="10767"/>
                </a:lnTo>
                <a:lnTo>
                  <a:pt x="22838" y="10767"/>
                </a:lnTo>
                <a:cubicBezTo>
                  <a:pt x="22674" y="10860"/>
                  <a:pt x="22533" y="10941"/>
                  <a:pt x="22389" y="11023"/>
                </a:cubicBezTo>
                <a:cubicBezTo>
                  <a:pt x="22351" y="10945"/>
                  <a:pt x="22309" y="10857"/>
                  <a:pt x="22269" y="10775"/>
                </a:cubicBezTo>
                <a:cubicBezTo>
                  <a:pt x="22244" y="10771"/>
                  <a:pt x="22219" y="10769"/>
                  <a:pt x="22195" y="10769"/>
                </a:cubicBezTo>
                <a:cubicBezTo>
                  <a:pt x="21994" y="10769"/>
                  <a:pt x="21848" y="10897"/>
                  <a:pt x="21689" y="10964"/>
                </a:cubicBezTo>
                <a:cubicBezTo>
                  <a:pt x="21675" y="11030"/>
                  <a:pt x="21664" y="11089"/>
                  <a:pt x="21651" y="11154"/>
                </a:cubicBezTo>
                <a:cubicBezTo>
                  <a:pt x="21550" y="11100"/>
                  <a:pt x="21465" y="11055"/>
                  <a:pt x="21385" y="11014"/>
                </a:cubicBezTo>
                <a:cubicBezTo>
                  <a:pt x="21318" y="11074"/>
                  <a:pt x="21270" y="11116"/>
                  <a:pt x="21217" y="11164"/>
                </a:cubicBezTo>
                <a:lnTo>
                  <a:pt x="20964" y="11164"/>
                </a:lnTo>
                <a:cubicBezTo>
                  <a:pt x="20870" y="11255"/>
                  <a:pt x="20775" y="11343"/>
                  <a:pt x="20685" y="11430"/>
                </a:cubicBezTo>
                <a:cubicBezTo>
                  <a:pt x="20663" y="11427"/>
                  <a:pt x="20641" y="11425"/>
                  <a:pt x="20620" y="11425"/>
                </a:cubicBezTo>
                <a:cubicBezTo>
                  <a:pt x="20319" y="11425"/>
                  <a:pt x="20112" y="11709"/>
                  <a:pt x="19830" y="11709"/>
                </a:cubicBezTo>
                <a:cubicBezTo>
                  <a:pt x="19808" y="11709"/>
                  <a:pt x="19785" y="11708"/>
                  <a:pt x="19761" y="11704"/>
                </a:cubicBezTo>
                <a:cubicBezTo>
                  <a:pt x="19672" y="11793"/>
                  <a:pt x="19593" y="11872"/>
                  <a:pt x="19516" y="11949"/>
                </a:cubicBezTo>
                <a:cubicBezTo>
                  <a:pt x="19414" y="11953"/>
                  <a:pt x="19310" y="11958"/>
                  <a:pt x="19219" y="11963"/>
                </a:cubicBezTo>
                <a:cubicBezTo>
                  <a:pt x="19182" y="12070"/>
                  <a:pt x="19156" y="12146"/>
                  <a:pt x="19129" y="12226"/>
                </a:cubicBezTo>
                <a:cubicBezTo>
                  <a:pt x="19071" y="12173"/>
                  <a:pt x="19025" y="12133"/>
                  <a:pt x="19004" y="12112"/>
                </a:cubicBezTo>
                <a:cubicBezTo>
                  <a:pt x="18764" y="12198"/>
                  <a:pt x="18580" y="12373"/>
                  <a:pt x="18323" y="12373"/>
                </a:cubicBezTo>
                <a:cubicBezTo>
                  <a:pt x="18316" y="12373"/>
                  <a:pt x="18309" y="12373"/>
                  <a:pt x="18303" y="12373"/>
                </a:cubicBezTo>
                <a:cubicBezTo>
                  <a:pt x="18160" y="12565"/>
                  <a:pt x="17941" y="12644"/>
                  <a:pt x="17744" y="12743"/>
                </a:cubicBezTo>
                <a:lnTo>
                  <a:pt x="17499" y="12743"/>
                </a:lnTo>
                <a:cubicBezTo>
                  <a:pt x="17436" y="12823"/>
                  <a:pt x="17356" y="12925"/>
                  <a:pt x="17287" y="13014"/>
                </a:cubicBezTo>
                <a:lnTo>
                  <a:pt x="17007" y="13014"/>
                </a:lnTo>
                <a:lnTo>
                  <a:pt x="16759" y="13262"/>
                </a:lnTo>
                <a:lnTo>
                  <a:pt x="16538" y="13262"/>
                </a:lnTo>
                <a:cubicBezTo>
                  <a:pt x="16429" y="13369"/>
                  <a:pt x="16339" y="13462"/>
                  <a:pt x="16269" y="13531"/>
                </a:cubicBezTo>
                <a:lnTo>
                  <a:pt x="15897" y="13531"/>
                </a:lnTo>
                <a:cubicBezTo>
                  <a:pt x="15852" y="13716"/>
                  <a:pt x="15737" y="13797"/>
                  <a:pt x="15569" y="13797"/>
                </a:cubicBezTo>
                <a:cubicBezTo>
                  <a:pt x="15548" y="13797"/>
                  <a:pt x="15526" y="13796"/>
                  <a:pt x="15503" y="13793"/>
                </a:cubicBezTo>
                <a:cubicBezTo>
                  <a:pt x="15475" y="13838"/>
                  <a:pt x="15455" y="13902"/>
                  <a:pt x="15417" y="13920"/>
                </a:cubicBezTo>
                <a:cubicBezTo>
                  <a:pt x="15399" y="13928"/>
                  <a:pt x="15378" y="13931"/>
                  <a:pt x="15358" y="13931"/>
                </a:cubicBezTo>
                <a:cubicBezTo>
                  <a:pt x="15322" y="13931"/>
                  <a:pt x="15285" y="13922"/>
                  <a:pt x="15258" y="13918"/>
                </a:cubicBezTo>
                <a:cubicBezTo>
                  <a:pt x="15270" y="13881"/>
                  <a:pt x="15289" y="13817"/>
                  <a:pt x="15329" y="13800"/>
                </a:cubicBezTo>
                <a:cubicBezTo>
                  <a:pt x="15349" y="13791"/>
                  <a:pt x="15373" y="13788"/>
                  <a:pt x="15397" y="13788"/>
                </a:cubicBezTo>
                <a:cubicBezTo>
                  <a:pt x="15432" y="13788"/>
                  <a:pt x="15469" y="13793"/>
                  <a:pt x="15503" y="13793"/>
                </a:cubicBezTo>
                <a:cubicBezTo>
                  <a:pt x="15549" y="13608"/>
                  <a:pt x="15666" y="13528"/>
                  <a:pt x="15836" y="13528"/>
                </a:cubicBezTo>
                <a:cubicBezTo>
                  <a:pt x="15855" y="13528"/>
                  <a:pt x="15876" y="13529"/>
                  <a:pt x="15897" y="13531"/>
                </a:cubicBezTo>
                <a:cubicBezTo>
                  <a:pt x="15917" y="13391"/>
                  <a:pt x="16021" y="13318"/>
                  <a:pt x="16133" y="13271"/>
                </a:cubicBezTo>
                <a:cubicBezTo>
                  <a:pt x="16277" y="13213"/>
                  <a:pt x="16413" y="13119"/>
                  <a:pt x="16571" y="13119"/>
                </a:cubicBezTo>
                <a:cubicBezTo>
                  <a:pt x="16592" y="13119"/>
                  <a:pt x="16613" y="13121"/>
                  <a:pt x="16634" y="13124"/>
                </a:cubicBezTo>
                <a:lnTo>
                  <a:pt x="16865" y="12893"/>
                </a:lnTo>
                <a:cubicBezTo>
                  <a:pt x="16956" y="12869"/>
                  <a:pt x="17041" y="12810"/>
                  <a:pt x="17087" y="12762"/>
                </a:cubicBezTo>
                <a:cubicBezTo>
                  <a:pt x="17033" y="12727"/>
                  <a:pt x="16998" y="12697"/>
                  <a:pt x="16961" y="12664"/>
                </a:cubicBezTo>
                <a:cubicBezTo>
                  <a:pt x="16992" y="12640"/>
                  <a:pt x="17014" y="12630"/>
                  <a:pt x="17030" y="12630"/>
                </a:cubicBezTo>
                <a:cubicBezTo>
                  <a:pt x="17073" y="12630"/>
                  <a:pt x="17072" y="12701"/>
                  <a:pt x="17087" y="12762"/>
                </a:cubicBezTo>
                <a:cubicBezTo>
                  <a:pt x="17214" y="12722"/>
                  <a:pt x="17292" y="12584"/>
                  <a:pt x="17436" y="12580"/>
                </a:cubicBezTo>
                <a:cubicBezTo>
                  <a:pt x="17449" y="12580"/>
                  <a:pt x="17462" y="12516"/>
                  <a:pt x="17475" y="12480"/>
                </a:cubicBezTo>
                <a:cubicBezTo>
                  <a:pt x="17462" y="12478"/>
                  <a:pt x="17450" y="12477"/>
                  <a:pt x="17437" y="12477"/>
                </a:cubicBezTo>
                <a:cubicBezTo>
                  <a:pt x="17410" y="12477"/>
                  <a:pt x="17381" y="12481"/>
                  <a:pt x="17353" y="12481"/>
                </a:cubicBezTo>
                <a:cubicBezTo>
                  <a:pt x="17306" y="12481"/>
                  <a:pt x="17258" y="12470"/>
                  <a:pt x="17212" y="12411"/>
                </a:cubicBezTo>
                <a:cubicBezTo>
                  <a:pt x="17331" y="12304"/>
                  <a:pt x="17436" y="12141"/>
                  <a:pt x="17577" y="12101"/>
                </a:cubicBezTo>
                <a:cubicBezTo>
                  <a:pt x="17745" y="12051"/>
                  <a:pt x="17800" y="11861"/>
                  <a:pt x="17928" y="11843"/>
                </a:cubicBezTo>
                <a:cubicBezTo>
                  <a:pt x="18109" y="11821"/>
                  <a:pt x="18175" y="11686"/>
                  <a:pt x="18290" y="11600"/>
                </a:cubicBezTo>
                <a:cubicBezTo>
                  <a:pt x="18371" y="11537"/>
                  <a:pt x="18424" y="11452"/>
                  <a:pt x="18544" y="11419"/>
                </a:cubicBezTo>
                <a:cubicBezTo>
                  <a:pt x="18655" y="11387"/>
                  <a:pt x="18730" y="11239"/>
                  <a:pt x="18842" y="11190"/>
                </a:cubicBezTo>
                <a:cubicBezTo>
                  <a:pt x="18937" y="11146"/>
                  <a:pt x="19050" y="11140"/>
                  <a:pt x="19106" y="11042"/>
                </a:cubicBezTo>
                <a:cubicBezTo>
                  <a:pt x="19180" y="10914"/>
                  <a:pt x="19329" y="10932"/>
                  <a:pt x="19424" y="10855"/>
                </a:cubicBezTo>
                <a:cubicBezTo>
                  <a:pt x="19558" y="10748"/>
                  <a:pt x="19662" y="10572"/>
                  <a:pt x="19811" y="10524"/>
                </a:cubicBezTo>
                <a:cubicBezTo>
                  <a:pt x="19978" y="10471"/>
                  <a:pt x="20067" y="10357"/>
                  <a:pt x="20154" y="10248"/>
                </a:cubicBezTo>
                <a:cubicBezTo>
                  <a:pt x="20267" y="10106"/>
                  <a:pt x="20484" y="10142"/>
                  <a:pt x="20570" y="9976"/>
                </a:cubicBezTo>
                <a:cubicBezTo>
                  <a:pt x="20636" y="9846"/>
                  <a:pt x="20797" y="9880"/>
                  <a:pt x="20887" y="9790"/>
                </a:cubicBezTo>
                <a:cubicBezTo>
                  <a:pt x="20994" y="9681"/>
                  <a:pt x="21103" y="9574"/>
                  <a:pt x="21211" y="9465"/>
                </a:cubicBezTo>
                <a:cubicBezTo>
                  <a:pt x="21224" y="9467"/>
                  <a:pt x="21237" y="9468"/>
                  <a:pt x="21249" y="9468"/>
                </a:cubicBezTo>
                <a:cubicBezTo>
                  <a:pt x="21407" y="9468"/>
                  <a:pt x="21467" y="9313"/>
                  <a:pt x="21574" y="9234"/>
                </a:cubicBezTo>
                <a:cubicBezTo>
                  <a:pt x="21709" y="9135"/>
                  <a:pt x="21787" y="8981"/>
                  <a:pt x="21971" y="8922"/>
                </a:cubicBezTo>
                <a:cubicBezTo>
                  <a:pt x="22101" y="8879"/>
                  <a:pt x="22200" y="8735"/>
                  <a:pt x="22308" y="8631"/>
                </a:cubicBezTo>
                <a:cubicBezTo>
                  <a:pt x="22480" y="8463"/>
                  <a:pt x="22650" y="8291"/>
                  <a:pt x="22817" y="8118"/>
                </a:cubicBezTo>
                <a:cubicBezTo>
                  <a:pt x="22842" y="8093"/>
                  <a:pt x="22847" y="8045"/>
                  <a:pt x="22868" y="7987"/>
                </a:cubicBezTo>
                <a:cubicBezTo>
                  <a:pt x="22799" y="7836"/>
                  <a:pt x="22637" y="7750"/>
                  <a:pt x="22541" y="7632"/>
                </a:cubicBezTo>
                <a:cubicBezTo>
                  <a:pt x="22469" y="7615"/>
                  <a:pt x="22408" y="7603"/>
                  <a:pt x="22311" y="7582"/>
                </a:cubicBezTo>
                <a:cubicBezTo>
                  <a:pt x="22404" y="7473"/>
                  <a:pt x="22549" y="7396"/>
                  <a:pt x="22429" y="7254"/>
                </a:cubicBezTo>
                <a:cubicBezTo>
                  <a:pt x="22369" y="7239"/>
                  <a:pt x="22312" y="7225"/>
                  <a:pt x="22255" y="7225"/>
                </a:cubicBezTo>
                <a:cubicBezTo>
                  <a:pt x="22196" y="7225"/>
                  <a:pt x="22136" y="7239"/>
                  <a:pt x="22072" y="7282"/>
                </a:cubicBezTo>
                <a:cubicBezTo>
                  <a:pt x="21996" y="7333"/>
                  <a:pt x="21955" y="7355"/>
                  <a:pt x="21907" y="7355"/>
                </a:cubicBezTo>
                <a:cubicBezTo>
                  <a:pt x="21856" y="7355"/>
                  <a:pt x="21799" y="7329"/>
                  <a:pt x="21686" y="7287"/>
                </a:cubicBezTo>
                <a:cubicBezTo>
                  <a:pt x="21725" y="7242"/>
                  <a:pt x="21763" y="7198"/>
                  <a:pt x="21824" y="7129"/>
                </a:cubicBezTo>
                <a:cubicBezTo>
                  <a:pt x="21716" y="7099"/>
                  <a:pt x="21613" y="7093"/>
                  <a:pt x="21512" y="7093"/>
                </a:cubicBezTo>
                <a:cubicBezTo>
                  <a:pt x="21451" y="7093"/>
                  <a:pt x="21391" y="7095"/>
                  <a:pt x="21331" y="7095"/>
                </a:cubicBezTo>
                <a:cubicBezTo>
                  <a:pt x="21295" y="7095"/>
                  <a:pt x="21259" y="7094"/>
                  <a:pt x="21223" y="7092"/>
                </a:cubicBezTo>
                <a:cubicBezTo>
                  <a:pt x="21180" y="7052"/>
                  <a:pt x="21132" y="7007"/>
                  <a:pt x="21084" y="6962"/>
                </a:cubicBezTo>
                <a:lnTo>
                  <a:pt x="20823" y="6962"/>
                </a:lnTo>
                <a:cubicBezTo>
                  <a:pt x="20749" y="7108"/>
                  <a:pt x="20706" y="7278"/>
                  <a:pt x="20524" y="7364"/>
                </a:cubicBezTo>
                <a:cubicBezTo>
                  <a:pt x="20477" y="7348"/>
                  <a:pt x="20421" y="7327"/>
                  <a:pt x="20357" y="7306"/>
                </a:cubicBezTo>
                <a:cubicBezTo>
                  <a:pt x="20408" y="7249"/>
                  <a:pt x="20450" y="7202"/>
                  <a:pt x="20492" y="7156"/>
                </a:cubicBezTo>
                <a:cubicBezTo>
                  <a:pt x="20429" y="7093"/>
                  <a:pt x="20368" y="7031"/>
                  <a:pt x="20306" y="6970"/>
                </a:cubicBezTo>
                <a:cubicBezTo>
                  <a:pt x="20301" y="6970"/>
                  <a:pt x="20296" y="6971"/>
                  <a:pt x="20290" y="6971"/>
                </a:cubicBezTo>
                <a:cubicBezTo>
                  <a:pt x="20237" y="6971"/>
                  <a:pt x="20182" y="6959"/>
                  <a:pt x="20130" y="6959"/>
                </a:cubicBezTo>
                <a:cubicBezTo>
                  <a:pt x="20085" y="6959"/>
                  <a:pt x="20041" y="6967"/>
                  <a:pt x="20000" y="6999"/>
                </a:cubicBezTo>
                <a:cubicBezTo>
                  <a:pt x="19939" y="7068"/>
                  <a:pt x="20011" y="7226"/>
                  <a:pt x="19861" y="7226"/>
                </a:cubicBezTo>
                <a:cubicBezTo>
                  <a:pt x="19854" y="7226"/>
                  <a:pt x="19846" y="7225"/>
                  <a:pt x="19838" y="7225"/>
                </a:cubicBezTo>
                <a:cubicBezTo>
                  <a:pt x="19824" y="7263"/>
                  <a:pt x="19817" y="7319"/>
                  <a:pt x="19790" y="7334"/>
                </a:cubicBezTo>
                <a:cubicBezTo>
                  <a:pt x="19721" y="7370"/>
                  <a:pt x="19643" y="7387"/>
                  <a:pt x="19595" y="7404"/>
                </a:cubicBezTo>
                <a:cubicBezTo>
                  <a:pt x="19569" y="7495"/>
                  <a:pt x="19553" y="7553"/>
                  <a:pt x="19542" y="7599"/>
                </a:cubicBezTo>
                <a:cubicBezTo>
                  <a:pt x="19419" y="7620"/>
                  <a:pt x="19297" y="7609"/>
                  <a:pt x="19217" y="7660"/>
                </a:cubicBezTo>
                <a:cubicBezTo>
                  <a:pt x="19026" y="7780"/>
                  <a:pt x="18812" y="7852"/>
                  <a:pt x="18623" y="7974"/>
                </a:cubicBezTo>
                <a:cubicBezTo>
                  <a:pt x="18520" y="8040"/>
                  <a:pt x="18376" y="8045"/>
                  <a:pt x="18309" y="8165"/>
                </a:cubicBezTo>
                <a:cubicBezTo>
                  <a:pt x="18239" y="8294"/>
                  <a:pt x="18080" y="8253"/>
                  <a:pt x="17987" y="8346"/>
                </a:cubicBezTo>
                <a:cubicBezTo>
                  <a:pt x="17934" y="8399"/>
                  <a:pt x="17830" y="8399"/>
                  <a:pt x="17769" y="8447"/>
                </a:cubicBezTo>
                <a:cubicBezTo>
                  <a:pt x="17684" y="8512"/>
                  <a:pt x="17620" y="8604"/>
                  <a:pt x="17555" y="8672"/>
                </a:cubicBezTo>
                <a:lnTo>
                  <a:pt x="17271" y="8672"/>
                </a:lnTo>
                <a:cubicBezTo>
                  <a:pt x="17108" y="8908"/>
                  <a:pt x="16796" y="8954"/>
                  <a:pt x="16631" y="9185"/>
                </a:cubicBezTo>
                <a:cubicBezTo>
                  <a:pt x="16613" y="9179"/>
                  <a:pt x="16597" y="9177"/>
                  <a:pt x="16582" y="9177"/>
                </a:cubicBezTo>
                <a:cubicBezTo>
                  <a:pt x="16466" y="9177"/>
                  <a:pt x="16414" y="9326"/>
                  <a:pt x="16299" y="9326"/>
                </a:cubicBezTo>
                <a:cubicBezTo>
                  <a:pt x="16298" y="9326"/>
                  <a:pt x="16296" y="9326"/>
                  <a:pt x="16295" y="9326"/>
                </a:cubicBezTo>
                <a:cubicBezTo>
                  <a:pt x="16293" y="9326"/>
                  <a:pt x="16292" y="9326"/>
                  <a:pt x="16291" y="9326"/>
                </a:cubicBezTo>
                <a:cubicBezTo>
                  <a:pt x="16173" y="9326"/>
                  <a:pt x="16118" y="9474"/>
                  <a:pt x="15997" y="9474"/>
                </a:cubicBezTo>
                <a:cubicBezTo>
                  <a:pt x="15985" y="9474"/>
                  <a:pt x="15971" y="9472"/>
                  <a:pt x="15957" y="9468"/>
                </a:cubicBezTo>
                <a:cubicBezTo>
                  <a:pt x="15956" y="9468"/>
                  <a:pt x="15955" y="9468"/>
                  <a:pt x="15955" y="9468"/>
                </a:cubicBezTo>
                <a:cubicBezTo>
                  <a:pt x="15932" y="9468"/>
                  <a:pt x="15898" y="9547"/>
                  <a:pt x="15864" y="9553"/>
                </a:cubicBezTo>
                <a:cubicBezTo>
                  <a:pt x="15681" y="9584"/>
                  <a:pt x="15588" y="9737"/>
                  <a:pt x="15451" y="9830"/>
                </a:cubicBezTo>
                <a:cubicBezTo>
                  <a:pt x="15319" y="9918"/>
                  <a:pt x="15156" y="9958"/>
                  <a:pt x="15007" y="10022"/>
                </a:cubicBezTo>
                <a:cubicBezTo>
                  <a:pt x="14988" y="10030"/>
                  <a:pt x="14973" y="10050"/>
                  <a:pt x="14961" y="10067"/>
                </a:cubicBezTo>
                <a:cubicBezTo>
                  <a:pt x="14826" y="10243"/>
                  <a:pt x="14612" y="10280"/>
                  <a:pt x="14432" y="10378"/>
                </a:cubicBezTo>
                <a:cubicBezTo>
                  <a:pt x="14219" y="10495"/>
                  <a:pt x="13982" y="10580"/>
                  <a:pt x="13792" y="10725"/>
                </a:cubicBezTo>
                <a:cubicBezTo>
                  <a:pt x="13673" y="10817"/>
                  <a:pt x="13532" y="10865"/>
                  <a:pt x="13430" y="10957"/>
                </a:cubicBezTo>
                <a:cubicBezTo>
                  <a:pt x="13329" y="11046"/>
                  <a:pt x="13170" y="11001"/>
                  <a:pt x="13105" y="11134"/>
                </a:cubicBezTo>
                <a:cubicBezTo>
                  <a:pt x="13029" y="11281"/>
                  <a:pt x="12863" y="11294"/>
                  <a:pt x="12738" y="11359"/>
                </a:cubicBezTo>
                <a:cubicBezTo>
                  <a:pt x="12589" y="11439"/>
                  <a:pt x="12450" y="11518"/>
                  <a:pt x="12328" y="11641"/>
                </a:cubicBezTo>
                <a:cubicBezTo>
                  <a:pt x="12245" y="11726"/>
                  <a:pt x="12080" y="11699"/>
                  <a:pt x="12016" y="11830"/>
                </a:cubicBezTo>
                <a:cubicBezTo>
                  <a:pt x="11950" y="11963"/>
                  <a:pt x="11801" y="11950"/>
                  <a:pt x="11696" y="12011"/>
                </a:cubicBezTo>
                <a:cubicBezTo>
                  <a:pt x="11548" y="12093"/>
                  <a:pt x="11418" y="12197"/>
                  <a:pt x="11281" y="12282"/>
                </a:cubicBezTo>
                <a:cubicBezTo>
                  <a:pt x="11152" y="12361"/>
                  <a:pt x="11024" y="12489"/>
                  <a:pt x="10854" y="12489"/>
                </a:cubicBezTo>
                <a:cubicBezTo>
                  <a:pt x="10828" y="12489"/>
                  <a:pt x="10802" y="12487"/>
                  <a:pt x="10775" y="12480"/>
                </a:cubicBezTo>
                <a:cubicBezTo>
                  <a:pt x="10746" y="12524"/>
                  <a:pt x="10727" y="12588"/>
                  <a:pt x="10687" y="12607"/>
                </a:cubicBezTo>
                <a:cubicBezTo>
                  <a:pt x="10667" y="12615"/>
                  <a:pt x="10645" y="12618"/>
                  <a:pt x="10621" y="12618"/>
                </a:cubicBezTo>
                <a:cubicBezTo>
                  <a:pt x="10585" y="12618"/>
                  <a:pt x="10546" y="12612"/>
                  <a:pt x="10511" y="12612"/>
                </a:cubicBezTo>
                <a:cubicBezTo>
                  <a:pt x="10513" y="12693"/>
                  <a:pt x="10479" y="12737"/>
                  <a:pt x="10420" y="12737"/>
                </a:cubicBezTo>
                <a:cubicBezTo>
                  <a:pt x="10413" y="12737"/>
                  <a:pt x="10406" y="12736"/>
                  <a:pt x="10398" y="12735"/>
                </a:cubicBezTo>
                <a:cubicBezTo>
                  <a:pt x="10377" y="12655"/>
                  <a:pt x="10418" y="12611"/>
                  <a:pt x="10501" y="12611"/>
                </a:cubicBezTo>
                <a:cubicBezTo>
                  <a:pt x="10504" y="12611"/>
                  <a:pt x="10507" y="12612"/>
                  <a:pt x="10511" y="12612"/>
                </a:cubicBezTo>
                <a:cubicBezTo>
                  <a:pt x="10539" y="12567"/>
                  <a:pt x="10559" y="12503"/>
                  <a:pt x="10599" y="12485"/>
                </a:cubicBezTo>
                <a:cubicBezTo>
                  <a:pt x="10618" y="12476"/>
                  <a:pt x="10640" y="12474"/>
                  <a:pt x="10663" y="12474"/>
                </a:cubicBezTo>
                <a:cubicBezTo>
                  <a:pt x="10699" y="12474"/>
                  <a:pt x="10739" y="12480"/>
                  <a:pt x="10775" y="12480"/>
                </a:cubicBezTo>
                <a:cubicBezTo>
                  <a:pt x="10877" y="12267"/>
                  <a:pt x="11021" y="12102"/>
                  <a:pt x="11266" y="12053"/>
                </a:cubicBezTo>
                <a:cubicBezTo>
                  <a:pt x="11319" y="11937"/>
                  <a:pt x="11473" y="11994"/>
                  <a:pt x="11529" y="11915"/>
                </a:cubicBezTo>
                <a:cubicBezTo>
                  <a:pt x="11681" y="11704"/>
                  <a:pt x="11976" y="11684"/>
                  <a:pt x="12117" y="11465"/>
                </a:cubicBezTo>
                <a:cubicBezTo>
                  <a:pt x="12371" y="11423"/>
                  <a:pt x="12496" y="11169"/>
                  <a:pt x="12738" y="11097"/>
                </a:cubicBezTo>
                <a:cubicBezTo>
                  <a:pt x="12797" y="11079"/>
                  <a:pt x="12892" y="11012"/>
                  <a:pt x="12876" y="10903"/>
                </a:cubicBezTo>
                <a:cubicBezTo>
                  <a:pt x="12864" y="10901"/>
                  <a:pt x="12853" y="10900"/>
                  <a:pt x="12841" y="10900"/>
                </a:cubicBezTo>
                <a:cubicBezTo>
                  <a:pt x="12814" y="10900"/>
                  <a:pt x="12785" y="10904"/>
                  <a:pt x="12757" y="10904"/>
                </a:cubicBezTo>
                <a:cubicBezTo>
                  <a:pt x="12709" y="10904"/>
                  <a:pt x="12659" y="10893"/>
                  <a:pt x="12613" y="10833"/>
                </a:cubicBezTo>
                <a:cubicBezTo>
                  <a:pt x="12818" y="10669"/>
                  <a:pt x="12961" y="10448"/>
                  <a:pt x="13231" y="10335"/>
                </a:cubicBezTo>
                <a:cubicBezTo>
                  <a:pt x="13460" y="10238"/>
                  <a:pt x="13567" y="9966"/>
                  <a:pt x="13812" y="9840"/>
                </a:cubicBezTo>
                <a:cubicBezTo>
                  <a:pt x="14035" y="9726"/>
                  <a:pt x="14205" y="9508"/>
                  <a:pt x="14408" y="9326"/>
                </a:cubicBezTo>
                <a:lnTo>
                  <a:pt x="14519" y="9326"/>
                </a:lnTo>
                <a:cubicBezTo>
                  <a:pt x="14629" y="9217"/>
                  <a:pt x="14751" y="9119"/>
                  <a:pt x="14842" y="8997"/>
                </a:cubicBezTo>
                <a:cubicBezTo>
                  <a:pt x="14949" y="8850"/>
                  <a:pt x="15122" y="8818"/>
                  <a:pt x="15252" y="8717"/>
                </a:cubicBezTo>
                <a:cubicBezTo>
                  <a:pt x="15374" y="8626"/>
                  <a:pt x="15481" y="8512"/>
                  <a:pt x="15579" y="8394"/>
                </a:cubicBezTo>
                <a:cubicBezTo>
                  <a:pt x="15691" y="8259"/>
                  <a:pt x="15881" y="8262"/>
                  <a:pt x="15995" y="8122"/>
                </a:cubicBezTo>
                <a:cubicBezTo>
                  <a:pt x="16078" y="8020"/>
                  <a:pt x="16153" y="7880"/>
                  <a:pt x="16326" y="7880"/>
                </a:cubicBezTo>
                <a:cubicBezTo>
                  <a:pt x="16339" y="7880"/>
                  <a:pt x="16352" y="7881"/>
                  <a:pt x="16367" y="7883"/>
                </a:cubicBezTo>
                <a:cubicBezTo>
                  <a:pt x="16512" y="7734"/>
                  <a:pt x="16640" y="7531"/>
                  <a:pt x="16825" y="7433"/>
                </a:cubicBezTo>
                <a:cubicBezTo>
                  <a:pt x="17039" y="7319"/>
                  <a:pt x="17194" y="7158"/>
                  <a:pt x="17371" y="7005"/>
                </a:cubicBezTo>
                <a:cubicBezTo>
                  <a:pt x="17412" y="6970"/>
                  <a:pt x="17510" y="6991"/>
                  <a:pt x="17542" y="6954"/>
                </a:cubicBezTo>
                <a:cubicBezTo>
                  <a:pt x="17749" y="6703"/>
                  <a:pt x="18093" y="6627"/>
                  <a:pt x="18283" y="6355"/>
                </a:cubicBezTo>
                <a:cubicBezTo>
                  <a:pt x="18354" y="6256"/>
                  <a:pt x="18456" y="6195"/>
                  <a:pt x="18592" y="6152"/>
                </a:cubicBezTo>
                <a:cubicBezTo>
                  <a:pt x="18737" y="6107"/>
                  <a:pt x="18829" y="5941"/>
                  <a:pt x="19002" y="5875"/>
                </a:cubicBezTo>
                <a:cubicBezTo>
                  <a:pt x="19151" y="5817"/>
                  <a:pt x="19259" y="5644"/>
                  <a:pt x="19377" y="5516"/>
                </a:cubicBezTo>
                <a:cubicBezTo>
                  <a:pt x="19465" y="5420"/>
                  <a:pt x="19540" y="5313"/>
                  <a:pt x="19544" y="5308"/>
                </a:cubicBezTo>
                <a:cubicBezTo>
                  <a:pt x="19725" y="5246"/>
                  <a:pt x="19782" y="5226"/>
                  <a:pt x="19837" y="5207"/>
                </a:cubicBezTo>
                <a:lnTo>
                  <a:pt x="19837" y="5060"/>
                </a:lnTo>
                <a:cubicBezTo>
                  <a:pt x="19928" y="4967"/>
                  <a:pt x="20026" y="4879"/>
                  <a:pt x="20112" y="4781"/>
                </a:cubicBezTo>
                <a:cubicBezTo>
                  <a:pt x="20191" y="4691"/>
                  <a:pt x="20309" y="4635"/>
                  <a:pt x="20341" y="4509"/>
                </a:cubicBezTo>
                <a:cubicBezTo>
                  <a:pt x="20181" y="4349"/>
                  <a:pt x="20024" y="4197"/>
                  <a:pt x="19874" y="4038"/>
                </a:cubicBezTo>
                <a:cubicBezTo>
                  <a:pt x="19849" y="4011"/>
                  <a:pt x="19849" y="3961"/>
                  <a:pt x="19838" y="3918"/>
                </a:cubicBezTo>
                <a:cubicBezTo>
                  <a:pt x="19875" y="3856"/>
                  <a:pt x="19914" y="3790"/>
                  <a:pt x="19979" y="3678"/>
                </a:cubicBezTo>
                <a:lnTo>
                  <a:pt x="19979" y="3678"/>
                </a:lnTo>
                <a:cubicBezTo>
                  <a:pt x="19940" y="3678"/>
                  <a:pt x="19902" y="3678"/>
                  <a:pt x="19864" y="3678"/>
                </a:cubicBezTo>
                <a:cubicBezTo>
                  <a:pt x="19798" y="3678"/>
                  <a:pt x="19736" y="3678"/>
                  <a:pt x="19675" y="3678"/>
                </a:cubicBezTo>
                <a:cubicBezTo>
                  <a:pt x="19619" y="3678"/>
                  <a:pt x="19565" y="3678"/>
                  <a:pt x="19512" y="3679"/>
                </a:cubicBezTo>
                <a:cubicBezTo>
                  <a:pt x="19462" y="3724"/>
                  <a:pt x="19414" y="3767"/>
                  <a:pt x="19369" y="3811"/>
                </a:cubicBezTo>
                <a:cubicBezTo>
                  <a:pt x="19352" y="3807"/>
                  <a:pt x="19334" y="3806"/>
                  <a:pt x="19316" y="3806"/>
                </a:cubicBezTo>
                <a:cubicBezTo>
                  <a:pt x="19278" y="3806"/>
                  <a:pt x="19240" y="3811"/>
                  <a:pt x="19202" y="3811"/>
                </a:cubicBezTo>
                <a:cubicBezTo>
                  <a:pt x="19150" y="3811"/>
                  <a:pt x="19100" y="3800"/>
                  <a:pt x="19055" y="3748"/>
                </a:cubicBezTo>
                <a:cubicBezTo>
                  <a:pt x="19097" y="3703"/>
                  <a:pt x="19137" y="3659"/>
                  <a:pt x="19183" y="3607"/>
                </a:cubicBezTo>
                <a:cubicBezTo>
                  <a:pt x="19103" y="3557"/>
                  <a:pt x="19020" y="3542"/>
                  <a:pt x="18937" y="3542"/>
                </a:cubicBezTo>
                <a:cubicBezTo>
                  <a:pt x="18859" y="3542"/>
                  <a:pt x="18780" y="3556"/>
                  <a:pt x="18703" y="3566"/>
                </a:cubicBezTo>
                <a:lnTo>
                  <a:pt x="18596" y="3673"/>
                </a:lnTo>
                <a:cubicBezTo>
                  <a:pt x="18506" y="3588"/>
                  <a:pt x="18415" y="3503"/>
                  <a:pt x="18327" y="3420"/>
                </a:cubicBezTo>
                <a:cubicBezTo>
                  <a:pt x="18279" y="3463"/>
                  <a:pt x="18231" y="3506"/>
                  <a:pt x="18189" y="3545"/>
                </a:cubicBezTo>
                <a:cubicBezTo>
                  <a:pt x="18171" y="3549"/>
                  <a:pt x="18153" y="3550"/>
                  <a:pt x="18134" y="3550"/>
                </a:cubicBezTo>
                <a:cubicBezTo>
                  <a:pt x="18096" y="3550"/>
                  <a:pt x="18057" y="3544"/>
                  <a:pt x="18019" y="3544"/>
                </a:cubicBezTo>
                <a:cubicBezTo>
                  <a:pt x="17966" y="3544"/>
                  <a:pt x="17916" y="3555"/>
                  <a:pt x="17873" y="3607"/>
                </a:cubicBezTo>
                <a:cubicBezTo>
                  <a:pt x="17913" y="3654"/>
                  <a:pt x="17955" y="3699"/>
                  <a:pt x="17998" y="3747"/>
                </a:cubicBezTo>
                <a:cubicBezTo>
                  <a:pt x="17938" y="3806"/>
                  <a:pt x="17875" y="3867"/>
                  <a:pt x="17813" y="3928"/>
                </a:cubicBezTo>
                <a:cubicBezTo>
                  <a:pt x="17723" y="3851"/>
                  <a:pt x="17588" y="3804"/>
                  <a:pt x="17604" y="3646"/>
                </a:cubicBezTo>
                <a:cubicBezTo>
                  <a:pt x="17644" y="3583"/>
                  <a:pt x="17684" y="3522"/>
                  <a:pt x="17723" y="3460"/>
                </a:cubicBezTo>
                <a:cubicBezTo>
                  <a:pt x="17677" y="3429"/>
                  <a:pt x="17638" y="3415"/>
                  <a:pt x="17602" y="3415"/>
                </a:cubicBezTo>
                <a:cubicBezTo>
                  <a:pt x="17559" y="3415"/>
                  <a:pt x="17520" y="3435"/>
                  <a:pt x="17480" y="3471"/>
                </a:cubicBezTo>
                <a:cubicBezTo>
                  <a:pt x="17436" y="3510"/>
                  <a:pt x="17372" y="3534"/>
                  <a:pt x="17315" y="3543"/>
                </a:cubicBezTo>
                <a:cubicBezTo>
                  <a:pt x="17233" y="3559"/>
                  <a:pt x="17140" y="3524"/>
                  <a:pt x="17082" y="3612"/>
                </a:cubicBezTo>
                <a:cubicBezTo>
                  <a:pt x="17124" y="3657"/>
                  <a:pt x="17164" y="3703"/>
                  <a:pt x="17186" y="3727"/>
                </a:cubicBezTo>
                <a:cubicBezTo>
                  <a:pt x="17036" y="3892"/>
                  <a:pt x="16889" y="4051"/>
                  <a:pt x="16847" y="4096"/>
                </a:cubicBezTo>
                <a:cubicBezTo>
                  <a:pt x="16631" y="4230"/>
                  <a:pt x="16548" y="4318"/>
                  <a:pt x="16458" y="4326"/>
                </a:cubicBezTo>
                <a:cubicBezTo>
                  <a:pt x="16328" y="4338"/>
                  <a:pt x="16259" y="4416"/>
                  <a:pt x="16202" y="4498"/>
                </a:cubicBezTo>
                <a:cubicBezTo>
                  <a:pt x="16128" y="4602"/>
                  <a:pt x="16003" y="4568"/>
                  <a:pt x="15928" y="4635"/>
                </a:cubicBezTo>
                <a:cubicBezTo>
                  <a:pt x="15848" y="4709"/>
                  <a:pt x="15781" y="4796"/>
                  <a:pt x="15720" y="4863"/>
                </a:cubicBezTo>
                <a:lnTo>
                  <a:pt x="15435" y="4863"/>
                </a:lnTo>
                <a:cubicBezTo>
                  <a:pt x="15415" y="4882"/>
                  <a:pt x="15403" y="4903"/>
                  <a:pt x="15385" y="4912"/>
                </a:cubicBezTo>
                <a:cubicBezTo>
                  <a:pt x="15222" y="4996"/>
                  <a:pt x="15036" y="5050"/>
                  <a:pt x="14897" y="5154"/>
                </a:cubicBezTo>
                <a:cubicBezTo>
                  <a:pt x="14695" y="5305"/>
                  <a:pt x="14426" y="5321"/>
                  <a:pt x="14256" y="5516"/>
                </a:cubicBezTo>
                <a:cubicBezTo>
                  <a:pt x="14086" y="5712"/>
                  <a:pt x="13800" y="5707"/>
                  <a:pt x="13622" y="5888"/>
                </a:cubicBezTo>
                <a:cubicBezTo>
                  <a:pt x="13427" y="5896"/>
                  <a:pt x="13334" y="6053"/>
                  <a:pt x="13210" y="6166"/>
                </a:cubicBezTo>
                <a:cubicBezTo>
                  <a:pt x="13108" y="6173"/>
                  <a:pt x="13004" y="6179"/>
                  <a:pt x="12913" y="6184"/>
                </a:cubicBezTo>
                <a:cubicBezTo>
                  <a:pt x="12876" y="6290"/>
                  <a:pt x="12850" y="6365"/>
                  <a:pt x="12826" y="6437"/>
                </a:cubicBezTo>
                <a:lnTo>
                  <a:pt x="12482" y="6437"/>
                </a:lnTo>
                <a:cubicBezTo>
                  <a:pt x="12469" y="6575"/>
                  <a:pt x="12355" y="6680"/>
                  <a:pt x="12259" y="6687"/>
                </a:cubicBezTo>
                <a:cubicBezTo>
                  <a:pt x="12125" y="6697"/>
                  <a:pt x="12044" y="6856"/>
                  <a:pt x="11915" y="6856"/>
                </a:cubicBezTo>
                <a:cubicBezTo>
                  <a:pt x="11887" y="6856"/>
                  <a:pt x="11857" y="6848"/>
                  <a:pt x="11824" y="6831"/>
                </a:cubicBezTo>
                <a:lnTo>
                  <a:pt x="11824" y="6831"/>
                </a:lnTo>
                <a:cubicBezTo>
                  <a:pt x="11828" y="6919"/>
                  <a:pt x="11787" y="6962"/>
                  <a:pt x="11702" y="6962"/>
                </a:cubicBezTo>
                <a:cubicBezTo>
                  <a:pt x="11699" y="6962"/>
                  <a:pt x="11695" y="6962"/>
                  <a:pt x="11692" y="6962"/>
                </a:cubicBezTo>
                <a:cubicBezTo>
                  <a:pt x="11665" y="7007"/>
                  <a:pt x="11646" y="7071"/>
                  <a:pt x="11606" y="7089"/>
                </a:cubicBezTo>
                <a:cubicBezTo>
                  <a:pt x="11588" y="7097"/>
                  <a:pt x="11567" y="7100"/>
                  <a:pt x="11547" y="7100"/>
                </a:cubicBezTo>
                <a:cubicBezTo>
                  <a:pt x="11511" y="7100"/>
                  <a:pt x="11474" y="7091"/>
                  <a:pt x="11449" y="7087"/>
                </a:cubicBezTo>
                <a:cubicBezTo>
                  <a:pt x="11459" y="7050"/>
                  <a:pt x="11478" y="6986"/>
                  <a:pt x="11518" y="6967"/>
                </a:cubicBezTo>
                <a:cubicBezTo>
                  <a:pt x="11537" y="6959"/>
                  <a:pt x="11559" y="6956"/>
                  <a:pt x="11583" y="6956"/>
                </a:cubicBezTo>
                <a:cubicBezTo>
                  <a:pt x="11618" y="6956"/>
                  <a:pt x="11656" y="6962"/>
                  <a:pt x="11692" y="6962"/>
                </a:cubicBezTo>
                <a:cubicBezTo>
                  <a:pt x="11689" y="6874"/>
                  <a:pt x="11731" y="6831"/>
                  <a:pt x="11815" y="6831"/>
                </a:cubicBezTo>
                <a:cubicBezTo>
                  <a:pt x="11817" y="6831"/>
                  <a:pt x="11821" y="6831"/>
                  <a:pt x="11824" y="6831"/>
                </a:cubicBezTo>
                <a:cubicBezTo>
                  <a:pt x="11836" y="6693"/>
                  <a:pt x="11950" y="6587"/>
                  <a:pt x="12046" y="6581"/>
                </a:cubicBezTo>
                <a:cubicBezTo>
                  <a:pt x="12182" y="6570"/>
                  <a:pt x="12261" y="6412"/>
                  <a:pt x="12391" y="6412"/>
                </a:cubicBezTo>
                <a:cubicBezTo>
                  <a:pt x="12418" y="6412"/>
                  <a:pt x="12448" y="6419"/>
                  <a:pt x="12482" y="6437"/>
                </a:cubicBezTo>
                <a:cubicBezTo>
                  <a:pt x="12557" y="6256"/>
                  <a:pt x="12696" y="6139"/>
                  <a:pt x="12860" y="6041"/>
                </a:cubicBezTo>
                <a:cubicBezTo>
                  <a:pt x="13033" y="5939"/>
                  <a:pt x="13228" y="5886"/>
                  <a:pt x="13385" y="5742"/>
                </a:cubicBezTo>
                <a:cubicBezTo>
                  <a:pt x="13532" y="5607"/>
                  <a:pt x="13753" y="5559"/>
                  <a:pt x="13862" y="5380"/>
                </a:cubicBezTo>
                <a:lnTo>
                  <a:pt x="14130" y="5380"/>
                </a:lnTo>
                <a:lnTo>
                  <a:pt x="14357" y="5153"/>
                </a:lnTo>
                <a:cubicBezTo>
                  <a:pt x="14435" y="5093"/>
                  <a:pt x="14597" y="5167"/>
                  <a:pt x="14583" y="4993"/>
                </a:cubicBezTo>
                <a:cubicBezTo>
                  <a:pt x="14451" y="4993"/>
                  <a:pt x="14320" y="4993"/>
                  <a:pt x="14208" y="4985"/>
                </a:cubicBezTo>
                <a:cubicBezTo>
                  <a:pt x="14173" y="4882"/>
                  <a:pt x="14270" y="4840"/>
                  <a:pt x="14331" y="4791"/>
                </a:cubicBezTo>
                <a:cubicBezTo>
                  <a:pt x="14407" y="4728"/>
                  <a:pt x="14515" y="4706"/>
                  <a:pt x="14596" y="4647"/>
                </a:cubicBezTo>
                <a:cubicBezTo>
                  <a:pt x="14682" y="4581"/>
                  <a:pt x="14751" y="4495"/>
                  <a:pt x="14829" y="4418"/>
                </a:cubicBezTo>
                <a:cubicBezTo>
                  <a:pt x="14859" y="4390"/>
                  <a:pt x="14894" y="4339"/>
                  <a:pt x="14923" y="4339"/>
                </a:cubicBezTo>
                <a:cubicBezTo>
                  <a:pt x="14924" y="4339"/>
                  <a:pt x="14925" y="4339"/>
                  <a:pt x="14925" y="4339"/>
                </a:cubicBezTo>
                <a:cubicBezTo>
                  <a:pt x="14937" y="4341"/>
                  <a:pt x="14948" y="4341"/>
                  <a:pt x="14958" y="4341"/>
                </a:cubicBezTo>
                <a:cubicBezTo>
                  <a:pt x="15097" y="4341"/>
                  <a:pt x="15145" y="4209"/>
                  <a:pt x="15238" y="4141"/>
                </a:cubicBezTo>
                <a:cubicBezTo>
                  <a:pt x="15337" y="4067"/>
                  <a:pt x="15391" y="3955"/>
                  <a:pt x="15545" y="3928"/>
                </a:cubicBezTo>
                <a:cubicBezTo>
                  <a:pt x="15652" y="3910"/>
                  <a:pt x="15739" y="3769"/>
                  <a:pt x="15840" y="3678"/>
                </a:cubicBezTo>
                <a:lnTo>
                  <a:pt x="15942" y="3678"/>
                </a:lnTo>
                <a:cubicBezTo>
                  <a:pt x="16146" y="3497"/>
                  <a:pt x="16314" y="3279"/>
                  <a:pt x="16536" y="3165"/>
                </a:cubicBezTo>
                <a:cubicBezTo>
                  <a:pt x="16781" y="3039"/>
                  <a:pt x="16908" y="2813"/>
                  <a:pt x="17111" y="2661"/>
                </a:cubicBezTo>
                <a:cubicBezTo>
                  <a:pt x="17127" y="2648"/>
                  <a:pt x="17145" y="2634"/>
                  <a:pt x="17164" y="2629"/>
                </a:cubicBezTo>
                <a:cubicBezTo>
                  <a:pt x="17480" y="2544"/>
                  <a:pt x="17608" y="2238"/>
                  <a:pt x="17845" y="2059"/>
                </a:cubicBezTo>
                <a:cubicBezTo>
                  <a:pt x="17851" y="1865"/>
                  <a:pt x="18010" y="1772"/>
                  <a:pt x="18122" y="1649"/>
                </a:cubicBezTo>
                <a:cubicBezTo>
                  <a:pt x="18118" y="1546"/>
                  <a:pt x="18163" y="1439"/>
                  <a:pt x="18093" y="1341"/>
                </a:cubicBezTo>
                <a:cubicBezTo>
                  <a:pt x="18092" y="1341"/>
                  <a:pt x="18091" y="1341"/>
                  <a:pt x="18090" y="1341"/>
                </a:cubicBezTo>
                <a:cubicBezTo>
                  <a:pt x="18008" y="1341"/>
                  <a:pt x="17935" y="1455"/>
                  <a:pt x="17854" y="1455"/>
                </a:cubicBezTo>
                <a:cubicBezTo>
                  <a:pt x="17819" y="1455"/>
                  <a:pt x="17783" y="1435"/>
                  <a:pt x="17744" y="1377"/>
                </a:cubicBezTo>
                <a:cubicBezTo>
                  <a:pt x="17782" y="1330"/>
                  <a:pt x="17822" y="1285"/>
                  <a:pt x="17872" y="1228"/>
                </a:cubicBezTo>
                <a:cubicBezTo>
                  <a:pt x="17782" y="1196"/>
                  <a:pt x="17705" y="1169"/>
                  <a:pt x="17630" y="1143"/>
                </a:cubicBezTo>
                <a:cubicBezTo>
                  <a:pt x="17638" y="1032"/>
                  <a:pt x="17813" y="964"/>
                  <a:pt x="17709" y="826"/>
                </a:cubicBezTo>
                <a:cubicBezTo>
                  <a:pt x="17691" y="813"/>
                  <a:pt x="17675" y="791"/>
                  <a:pt x="17659" y="789"/>
                </a:cubicBezTo>
                <a:cubicBezTo>
                  <a:pt x="17441" y="787"/>
                  <a:pt x="17223" y="787"/>
                  <a:pt x="17020" y="787"/>
                </a:cubicBezTo>
                <a:cubicBezTo>
                  <a:pt x="16964" y="835"/>
                  <a:pt x="16919" y="874"/>
                  <a:pt x="16871" y="914"/>
                </a:cubicBezTo>
                <a:cubicBezTo>
                  <a:pt x="16850" y="869"/>
                  <a:pt x="16833" y="832"/>
                  <a:pt x="16817" y="795"/>
                </a:cubicBezTo>
                <a:cubicBezTo>
                  <a:pt x="16801" y="759"/>
                  <a:pt x="16789" y="720"/>
                  <a:pt x="16767" y="659"/>
                </a:cubicBezTo>
                <a:lnTo>
                  <a:pt x="16234" y="659"/>
                </a:lnTo>
                <a:cubicBezTo>
                  <a:pt x="16128" y="579"/>
                  <a:pt x="16083" y="544"/>
                  <a:pt x="16037" y="544"/>
                </a:cubicBezTo>
                <a:cubicBezTo>
                  <a:pt x="16003" y="544"/>
                  <a:pt x="15968" y="563"/>
                  <a:pt x="15907" y="597"/>
                </a:cubicBezTo>
                <a:cubicBezTo>
                  <a:pt x="15944" y="642"/>
                  <a:pt x="15982" y="687"/>
                  <a:pt x="16021" y="731"/>
                </a:cubicBezTo>
                <a:cubicBezTo>
                  <a:pt x="15975" y="771"/>
                  <a:pt x="15529" y="1049"/>
                  <a:pt x="15488" y="1049"/>
                </a:cubicBezTo>
                <a:cubicBezTo>
                  <a:pt x="15488" y="1049"/>
                  <a:pt x="15488" y="1048"/>
                  <a:pt x="15487" y="1048"/>
                </a:cubicBezTo>
                <a:cubicBezTo>
                  <a:pt x="15451" y="1042"/>
                  <a:pt x="15415" y="1013"/>
                  <a:pt x="15375" y="992"/>
                </a:cubicBezTo>
                <a:cubicBezTo>
                  <a:pt x="15417" y="946"/>
                  <a:pt x="15457" y="900"/>
                  <a:pt x="15484" y="869"/>
                </a:cubicBezTo>
                <a:cubicBezTo>
                  <a:pt x="15427" y="757"/>
                  <a:pt x="15372" y="650"/>
                  <a:pt x="15321" y="549"/>
                </a:cubicBezTo>
                <a:cubicBezTo>
                  <a:pt x="15217" y="598"/>
                  <a:pt x="15111" y="648"/>
                  <a:pt x="15001" y="701"/>
                </a:cubicBezTo>
                <a:cubicBezTo>
                  <a:pt x="14945" y="762"/>
                  <a:pt x="15018" y="921"/>
                  <a:pt x="14866" y="921"/>
                </a:cubicBezTo>
                <a:cubicBezTo>
                  <a:pt x="14859" y="921"/>
                  <a:pt x="14853" y="921"/>
                  <a:pt x="14845" y="920"/>
                </a:cubicBezTo>
                <a:lnTo>
                  <a:pt x="14845" y="920"/>
                </a:lnTo>
                <a:cubicBezTo>
                  <a:pt x="14845" y="940"/>
                  <a:pt x="14850" y="976"/>
                  <a:pt x="14845" y="978"/>
                </a:cubicBezTo>
                <a:cubicBezTo>
                  <a:pt x="14680" y="1023"/>
                  <a:pt x="14563" y="1189"/>
                  <a:pt x="14381" y="1189"/>
                </a:cubicBezTo>
                <a:cubicBezTo>
                  <a:pt x="14361" y="1189"/>
                  <a:pt x="14341" y="1187"/>
                  <a:pt x="14320" y="1183"/>
                </a:cubicBezTo>
                <a:lnTo>
                  <a:pt x="14320" y="1183"/>
                </a:lnTo>
                <a:cubicBezTo>
                  <a:pt x="14323" y="1264"/>
                  <a:pt x="14288" y="1308"/>
                  <a:pt x="14228" y="1308"/>
                </a:cubicBezTo>
                <a:cubicBezTo>
                  <a:pt x="14221" y="1308"/>
                  <a:pt x="14214" y="1307"/>
                  <a:pt x="14206" y="1306"/>
                </a:cubicBezTo>
                <a:cubicBezTo>
                  <a:pt x="14186" y="1226"/>
                  <a:pt x="14226" y="1183"/>
                  <a:pt x="14311" y="1183"/>
                </a:cubicBezTo>
                <a:cubicBezTo>
                  <a:pt x="14314" y="1183"/>
                  <a:pt x="14317" y="1183"/>
                  <a:pt x="14320" y="1183"/>
                </a:cubicBezTo>
                <a:cubicBezTo>
                  <a:pt x="14315" y="1029"/>
                  <a:pt x="14490" y="1026"/>
                  <a:pt x="14501" y="920"/>
                </a:cubicBezTo>
                <a:lnTo>
                  <a:pt x="14845" y="920"/>
                </a:lnTo>
                <a:cubicBezTo>
                  <a:pt x="14829" y="839"/>
                  <a:pt x="14887" y="744"/>
                  <a:pt x="14789" y="669"/>
                </a:cubicBezTo>
                <a:cubicBezTo>
                  <a:pt x="14696" y="864"/>
                  <a:pt x="14491" y="741"/>
                  <a:pt x="14354" y="819"/>
                </a:cubicBezTo>
                <a:lnTo>
                  <a:pt x="14258" y="916"/>
                </a:lnTo>
                <a:cubicBezTo>
                  <a:pt x="14213" y="874"/>
                  <a:pt x="14166" y="832"/>
                  <a:pt x="14118" y="787"/>
                </a:cubicBezTo>
                <a:lnTo>
                  <a:pt x="13854" y="787"/>
                </a:lnTo>
                <a:cubicBezTo>
                  <a:pt x="13812" y="701"/>
                  <a:pt x="13771" y="611"/>
                  <a:pt x="13737" y="541"/>
                </a:cubicBezTo>
                <a:cubicBezTo>
                  <a:pt x="13657" y="520"/>
                  <a:pt x="13598" y="504"/>
                  <a:pt x="13539" y="488"/>
                </a:cubicBezTo>
                <a:cubicBezTo>
                  <a:pt x="13575" y="368"/>
                  <a:pt x="13782" y="307"/>
                  <a:pt x="13609" y="144"/>
                </a:cubicBezTo>
                <a:lnTo>
                  <a:pt x="13069" y="144"/>
                </a:lnTo>
                <a:cubicBezTo>
                  <a:pt x="13012" y="189"/>
                  <a:pt x="12969" y="221"/>
                  <a:pt x="12921" y="257"/>
                </a:cubicBezTo>
                <a:cubicBezTo>
                  <a:pt x="12885" y="160"/>
                  <a:pt x="12858" y="84"/>
                  <a:pt x="12834" y="16"/>
                </a:cubicBezTo>
                <a:lnTo>
                  <a:pt x="12133" y="16"/>
                </a:lnTo>
                <a:cubicBezTo>
                  <a:pt x="12041" y="108"/>
                  <a:pt x="11966" y="187"/>
                  <a:pt x="11891" y="262"/>
                </a:cubicBezTo>
                <a:cubicBezTo>
                  <a:pt x="11779" y="262"/>
                  <a:pt x="11670" y="262"/>
                  <a:pt x="11579" y="256"/>
                </a:cubicBezTo>
                <a:cubicBezTo>
                  <a:pt x="11515" y="116"/>
                  <a:pt x="11440" y="1"/>
                  <a:pt x="11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0" name="Google Shape;2110;p28"/>
          <p:cNvSpPr/>
          <p:nvPr/>
        </p:nvSpPr>
        <p:spPr>
          <a:xfrm rot="983512">
            <a:off x="8673268" y="3777436"/>
            <a:ext cx="296535" cy="285594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 Vietnam Pro ExtraBold"/>
              <a:buNone/>
              <a:defRPr sz="3500">
                <a:solidFill>
                  <a:schemeClr val="dk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Work Sans"/>
              <a:buNone/>
              <a:defRPr sz="35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●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○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■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●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○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■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●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 Medium"/>
              <a:buChar char="○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e Vietnam Pro Medium"/>
              <a:buChar char="■"/>
              <a:defRPr>
                <a:solidFill>
                  <a:schemeClr val="dk2"/>
                </a:solidFill>
                <a:latin typeface="Be Vietnam Pro Medium"/>
                <a:ea typeface="Be Vietnam Pro Medium"/>
                <a:cs typeface="Be Vietnam Pro Medium"/>
                <a:sym typeface="Be Vietnam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0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2"/>
          <p:cNvSpPr txBox="1">
            <a:spLocks noGrp="1"/>
          </p:cNvSpPr>
          <p:nvPr>
            <p:ph type="subTitle" idx="1"/>
          </p:nvPr>
        </p:nvSpPr>
        <p:spPr>
          <a:xfrm>
            <a:off x="4330387" y="4523082"/>
            <a:ext cx="4122000" cy="4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Kingswood, Dearne Valley.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 minutes from Doncaster in the South Yorkshire.</a:t>
            </a:r>
            <a:endParaRPr dirty="0"/>
          </a:p>
        </p:txBody>
      </p:sp>
      <p:sp>
        <p:nvSpPr>
          <p:cNvPr id="2122" name="Google Shape;2122;p32"/>
          <p:cNvSpPr/>
          <p:nvPr/>
        </p:nvSpPr>
        <p:spPr>
          <a:xfrm>
            <a:off x="1020326" y="3977750"/>
            <a:ext cx="391923" cy="377419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3" name="Google Shape;2123;p32"/>
          <p:cNvSpPr txBox="1">
            <a:spLocks noGrp="1"/>
          </p:cNvSpPr>
          <p:nvPr>
            <p:ph type="ctrTitle"/>
          </p:nvPr>
        </p:nvSpPr>
        <p:spPr>
          <a:xfrm>
            <a:off x="4221850" y="758763"/>
            <a:ext cx="4122000" cy="30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Class 4 Residential</a:t>
            </a:r>
            <a:endParaRPr sz="4800" dirty="0"/>
          </a:p>
        </p:txBody>
      </p:sp>
      <p:grpSp>
        <p:nvGrpSpPr>
          <p:cNvPr id="2124" name="Google Shape;2124;p32"/>
          <p:cNvGrpSpPr/>
          <p:nvPr/>
        </p:nvGrpSpPr>
        <p:grpSpPr>
          <a:xfrm>
            <a:off x="8006029" y="2718123"/>
            <a:ext cx="1247303" cy="605679"/>
            <a:chOff x="4438825" y="2669750"/>
            <a:chExt cx="1028025" cy="499200"/>
          </a:xfrm>
        </p:grpSpPr>
        <p:sp>
          <p:nvSpPr>
            <p:cNvPr id="2125" name="Google Shape;2125;p32"/>
            <p:cNvSpPr/>
            <p:nvPr/>
          </p:nvSpPr>
          <p:spPr>
            <a:xfrm>
              <a:off x="4439000" y="2669775"/>
              <a:ext cx="1027850" cy="499175"/>
            </a:xfrm>
            <a:custGeom>
              <a:avLst/>
              <a:gdLst/>
              <a:ahLst/>
              <a:cxnLst/>
              <a:rect l="l" t="t" r="r" b="b"/>
              <a:pathLst>
                <a:path w="41114" h="19967" extrusionOk="0">
                  <a:moveTo>
                    <a:pt x="12559" y="144"/>
                  </a:moveTo>
                  <a:lnTo>
                    <a:pt x="12559" y="144"/>
                  </a:lnTo>
                  <a:cubicBezTo>
                    <a:pt x="12648" y="257"/>
                    <a:pt x="12546" y="248"/>
                    <a:pt x="12445" y="278"/>
                  </a:cubicBezTo>
                  <a:cubicBezTo>
                    <a:pt x="12420" y="348"/>
                    <a:pt x="12410" y="377"/>
                    <a:pt x="12371" y="377"/>
                  </a:cubicBezTo>
                  <a:cubicBezTo>
                    <a:pt x="12343" y="377"/>
                    <a:pt x="12301" y="363"/>
                    <a:pt x="12230" y="339"/>
                  </a:cubicBezTo>
                  <a:cubicBezTo>
                    <a:pt x="12253" y="272"/>
                    <a:pt x="12293" y="257"/>
                    <a:pt x="12337" y="257"/>
                  </a:cubicBezTo>
                  <a:cubicBezTo>
                    <a:pt x="12372" y="257"/>
                    <a:pt x="12410" y="267"/>
                    <a:pt x="12445" y="267"/>
                  </a:cubicBezTo>
                  <a:cubicBezTo>
                    <a:pt x="12458" y="267"/>
                    <a:pt x="12470" y="265"/>
                    <a:pt x="12482" y="262"/>
                  </a:cubicBezTo>
                  <a:cubicBezTo>
                    <a:pt x="12498" y="214"/>
                    <a:pt x="12528" y="179"/>
                    <a:pt x="12559" y="144"/>
                  </a:cubicBezTo>
                  <a:close/>
                  <a:moveTo>
                    <a:pt x="11579" y="256"/>
                  </a:moveTo>
                  <a:lnTo>
                    <a:pt x="11579" y="256"/>
                  </a:lnTo>
                  <a:cubicBezTo>
                    <a:pt x="11545" y="310"/>
                    <a:pt x="11513" y="347"/>
                    <a:pt x="11483" y="382"/>
                  </a:cubicBezTo>
                  <a:cubicBezTo>
                    <a:pt x="11394" y="267"/>
                    <a:pt x="11495" y="277"/>
                    <a:pt x="11579" y="256"/>
                  </a:cubicBezTo>
                  <a:close/>
                  <a:moveTo>
                    <a:pt x="13346" y="275"/>
                  </a:moveTo>
                  <a:lnTo>
                    <a:pt x="13346" y="275"/>
                  </a:lnTo>
                  <a:cubicBezTo>
                    <a:pt x="13425" y="376"/>
                    <a:pt x="13358" y="381"/>
                    <a:pt x="13271" y="400"/>
                  </a:cubicBezTo>
                  <a:lnTo>
                    <a:pt x="13271" y="400"/>
                  </a:lnTo>
                  <a:cubicBezTo>
                    <a:pt x="13289" y="343"/>
                    <a:pt x="13318" y="308"/>
                    <a:pt x="13346" y="275"/>
                  </a:cubicBezTo>
                  <a:close/>
                  <a:moveTo>
                    <a:pt x="13233" y="410"/>
                  </a:moveTo>
                  <a:cubicBezTo>
                    <a:pt x="13249" y="530"/>
                    <a:pt x="13142" y="589"/>
                    <a:pt x="13042" y="656"/>
                  </a:cubicBezTo>
                  <a:cubicBezTo>
                    <a:pt x="13004" y="651"/>
                    <a:pt x="12964" y="647"/>
                    <a:pt x="12893" y="637"/>
                  </a:cubicBezTo>
                  <a:cubicBezTo>
                    <a:pt x="12888" y="571"/>
                    <a:pt x="12884" y="499"/>
                    <a:pt x="12879" y="410"/>
                  </a:cubicBezTo>
                  <a:close/>
                  <a:moveTo>
                    <a:pt x="17289" y="932"/>
                  </a:moveTo>
                  <a:lnTo>
                    <a:pt x="17289" y="932"/>
                  </a:lnTo>
                  <a:cubicBezTo>
                    <a:pt x="17377" y="1047"/>
                    <a:pt x="17276" y="1037"/>
                    <a:pt x="17174" y="1066"/>
                  </a:cubicBezTo>
                  <a:cubicBezTo>
                    <a:pt x="17212" y="1181"/>
                    <a:pt x="17081" y="1213"/>
                    <a:pt x="17020" y="1311"/>
                  </a:cubicBezTo>
                  <a:cubicBezTo>
                    <a:pt x="16965" y="1306"/>
                    <a:pt x="16908" y="1300"/>
                    <a:pt x="16844" y="1293"/>
                  </a:cubicBezTo>
                  <a:cubicBezTo>
                    <a:pt x="16849" y="1164"/>
                    <a:pt x="16961" y="1129"/>
                    <a:pt x="17015" y="1050"/>
                  </a:cubicBezTo>
                  <a:lnTo>
                    <a:pt x="17210" y="1050"/>
                  </a:lnTo>
                  <a:cubicBezTo>
                    <a:pt x="17228" y="1004"/>
                    <a:pt x="17259" y="967"/>
                    <a:pt x="17289" y="932"/>
                  </a:cubicBezTo>
                  <a:close/>
                  <a:moveTo>
                    <a:pt x="14206" y="1306"/>
                  </a:moveTo>
                  <a:cubicBezTo>
                    <a:pt x="14171" y="1361"/>
                    <a:pt x="14141" y="1398"/>
                    <a:pt x="14110" y="1433"/>
                  </a:cubicBezTo>
                  <a:cubicBezTo>
                    <a:pt x="14022" y="1319"/>
                    <a:pt x="14123" y="1329"/>
                    <a:pt x="14206" y="1306"/>
                  </a:cubicBezTo>
                  <a:close/>
                  <a:moveTo>
                    <a:pt x="19521" y="3953"/>
                  </a:moveTo>
                  <a:lnTo>
                    <a:pt x="19521" y="3953"/>
                  </a:lnTo>
                  <a:cubicBezTo>
                    <a:pt x="19611" y="4069"/>
                    <a:pt x="19508" y="4059"/>
                    <a:pt x="19408" y="4088"/>
                  </a:cubicBezTo>
                  <a:cubicBezTo>
                    <a:pt x="19383" y="4158"/>
                    <a:pt x="19373" y="4186"/>
                    <a:pt x="19333" y="4186"/>
                  </a:cubicBezTo>
                  <a:cubicBezTo>
                    <a:pt x="19306" y="4186"/>
                    <a:pt x="19264" y="4172"/>
                    <a:pt x="19193" y="4149"/>
                  </a:cubicBezTo>
                  <a:cubicBezTo>
                    <a:pt x="19216" y="4082"/>
                    <a:pt x="19255" y="4067"/>
                    <a:pt x="19299" y="4067"/>
                  </a:cubicBezTo>
                  <a:cubicBezTo>
                    <a:pt x="19334" y="4067"/>
                    <a:pt x="19373" y="4076"/>
                    <a:pt x="19408" y="4076"/>
                  </a:cubicBezTo>
                  <a:cubicBezTo>
                    <a:pt x="19420" y="4076"/>
                    <a:pt x="19433" y="4075"/>
                    <a:pt x="19444" y="4072"/>
                  </a:cubicBezTo>
                  <a:cubicBezTo>
                    <a:pt x="19460" y="4025"/>
                    <a:pt x="19491" y="3988"/>
                    <a:pt x="19521" y="3953"/>
                  </a:cubicBezTo>
                  <a:close/>
                  <a:moveTo>
                    <a:pt x="14208" y="4985"/>
                  </a:moveTo>
                  <a:lnTo>
                    <a:pt x="14208" y="4985"/>
                  </a:lnTo>
                  <a:cubicBezTo>
                    <a:pt x="14173" y="5039"/>
                    <a:pt x="14142" y="5076"/>
                    <a:pt x="14112" y="5111"/>
                  </a:cubicBezTo>
                  <a:cubicBezTo>
                    <a:pt x="14022" y="4997"/>
                    <a:pt x="14123" y="5005"/>
                    <a:pt x="14208" y="4985"/>
                  </a:cubicBezTo>
                  <a:close/>
                  <a:moveTo>
                    <a:pt x="1899" y="5257"/>
                  </a:moveTo>
                  <a:cubicBezTo>
                    <a:pt x="1953" y="5263"/>
                    <a:pt x="2012" y="5268"/>
                    <a:pt x="2075" y="5274"/>
                  </a:cubicBezTo>
                  <a:cubicBezTo>
                    <a:pt x="2071" y="5404"/>
                    <a:pt x="1958" y="5439"/>
                    <a:pt x="1905" y="5518"/>
                  </a:cubicBezTo>
                  <a:lnTo>
                    <a:pt x="1708" y="5518"/>
                  </a:lnTo>
                  <a:cubicBezTo>
                    <a:pt x="1692" y="5566"/>
                    <a:pt x="1662" y="5601"/>
                    <a:pt x="1631" y="5636"/>
                  </a:cubicBezTo>
                  <a:cubicBezTo>
                    <a:pt x="1541" y="5521"/>
                    <a:pt x="1644" y="5531"/>
                    <a:pt x="1745" y="5502"/>
                  </a:cubicBezTo>
                  <a:cubicBezTo>
                    <a:pt x="1708" y="5388"/>
                    <a:pt x="1838" y="5356"/>
                    <a:pt x="1899" y="5257"/>
                  </a:cubicBezTo>
                  <a:close/>
                  <a:moveTo>
                    <a:pt x="11449" y="7087"/>
                  </a:moveTo>
                  <a:lnTo>
                    <a:pt x="11449" y="7087"/>
                  </a:lnTo>
                  <a:cubicBezTo>
                    <a:pt x="11414" y="7141"/>
                    <a:pt x="11383" y="7177"/>
                    <a:pt x="11353" y="7214"/>
                  </a:cubicBezTo>
                  <a:cubicBezTo>
                    <a:pt x="11263" y="7098"/>
                    <a:pt x="11366" y="7108"/>
                    <a:pt x="11449" y="7087"/>
                  </a:cubicBezTo>
                  <a:close/>
                  <a:moveTo>
                    <a:pt x="21890" y="7467"/>
                  </a:moveTo>
                  <a:cubicBezTo>
                    <a:pt x="21968" y="7499"/>
                    <a:pt x="22023" y="7521"/>
                    <a:pt x="22029" y="7523"/>
                  </a:cubicBezTo>
                  <a:cubicBezTo>
                    <a:pt x="21974" y="7601"/>
                    <a:pt x="21917" y="7686"/>
                    <a:pt x="21859" y="7772"/>
                  </a:cubicBezTo>
                  <a:cubicBezTo>
                    <a:pt x="21781" y="7740"/>
                    <a:pt x="21726" y="7718"/>
                    <a:pt x="21720" y="7715"/>
                  </a:cubicBezTo>
                  <a:cubicBezTo>
                    <a:pt x="21773" y="7638"/>
                    <a:pt x="21832" y="7551"/>
                    <a:pt x="21890" y="7467"/>
                  </a:cubicBezTo>
                  <a:close/>
                  <a:moveTo>
                    <a:pt x="1071" y="9188"/>
                  </a:moveTo>
                  <a:lnTo>
                    <a:pt x="1071" y="9188"/>
                  </a:lnTo>
                  <a:cubicBezTo>
                    <a:pt x="1035" y="9244"/>
                    <a:pt x="1005" y="9279"/>
                    <a:pt x="975" y="9315"/>
                  </a:cubicBezTo>
                  <a:cubicBezTo>
                    <a:pt x="885" y="9201"/>
                    <a:pt x="987" y="9210"/>
                    <a:pt x="1071" y="9188"/>
                  </a:cubicBezTo>
                  <a:close/>
                  <a:moveTo>
                    <a:pt x="23188" y="10903"/>
                  </a:moveTo>
                  <a:cubicBezTo>
                    <a:pt x="23204" y="10932"/>
                    <a:pt x="23220" y="10961"/>
                    <a:pt x="23235" y="10988"/>
                  </a:cubicBezTo>
                  <a:cubicBezTo>
                    <a:pt x="23217" y="11006"/>
                    <a:pt x="23203" y="11020"/>
                    <a:pt x="23188" y="11034"/>
                  </a:cubicBezTo>
                  <a:cubicBezTo>
                    <a:pt x="23174" y="11006"/>
                    <a:pt x="23155" y="10978"/>
                    <a:pt x="23147" y="10946"/>
                  </a:cubicBezTo>
                  <a:cubicBezTo>
                    <a:pt x="23145" y="10937"/>
                    <a:pt x="23174" y="10917"/>
                    <a:pt x="23188" y="10903"/>
                  </a:cubicBezTo>
                  <a:close/>
                  <a:moveTo>
                    <a:pt x="23986" y="11070"/>
                  </a:moveTo>
                  <a:cubicBezTo>
                    <a:pt x="23996" y="11070"/>
                    <a:pt x="24005" y="11070"/>
                    <a:pt x="24013" y="11071"/>
                  </a:cubicBezTo>
                  <a:cubicBezTo>
                    <a:pt x="24018" y="11086"/>
                    <a:pt x="24031" y="11110"/>
                    <a:pt x="24026" y="11114"/>
                  </a:cubicBezTo>
                  <a:cubicBezTo>
                    <a:pt x="23923" y="11220"/>
                    <a:pt x="23818" y="11324"/>
                    <a:pt x="23717" y="11425"/>
                  </a:cubicBezTo>
                  <a:cubicBezTo>
                    <a:pt x="23703" y="11426"/>
                    <a:pt x="23690" y="11426"/>
                    <a:pt x="23678" y="11426"/>
                  </a:cubicBezTo>
                  <a:cubicBezTo>
                    <a:pt x="23531" y="11426"/>
                    <a:pt x="23515" y="11356"/>
                    <a:pt x="23515" y="11275"/>
                  </a:cubicBezTo>
                  <a:cubicBezTo>
                    <a:pt x="23541" y="11190"/>
                    <a:pt x="23830" y="11070"/>
                    <a:pt x="23986" y="11070"/>
                  </a:cubicBezTo>
                  <a:close/>
                  <a:moveTo>
                    <a:pt x="21217" y="11297"/>
                  </a:moveTo>
                  <a:cubicBezTo>
                    <a:pt x="21233" y="11326"/>
                    <a:pt x="21249" y="11355"/>
                    <a:pt x="21263" y="11382"/>
                  </a:cubicBezTo>
                  <a:cubicBezTo>
                    <a:pt x="21247" y="11399"/>
                    <a:pt x="21231" y="11414"/>
                    <a:pt x="21217" y="11430"/>
                  </a:cubicBezTo>
                  <a:cubicBezTo>
                    <a:pt x="21203" y="11399"/>
                    <a:pt x="21183" y="11372"/>
                    <a:pt x="21177" y="11340"/>
                  </a:cubicBezTo>
                  <a:cubicBezTo>
                    <a:pt x="21174" y="11331"/>
                    <a:pt x="21203" y="11313"/>
                    <a:pt x="21217" y="11297"/>
                  </a:cubicBezTo>
                  <a:close/>
                  <a:moveTo>
                    <a:pt x="10398" y="12735"/>
                  </a:moveTo>
                  <a:lnTo>
                    <a:pt x="10398" y="12735"/>
                  </a:lnTo>
                  <a:cubicBezTo>
                    <a:pt x="10363" y="12791"/>
                    <a:pt x="10333" y="12826"/>
                    <a:pt x="10302" y="12861"/>
                  </a:cubicBezTo>
                  <a:cubicBezTo>
                    <a:pt x="10213" y="12748"/>
                    <a:pt x="10314" y="12757"/>
                    <a:pt x="10398" y="12735"/>
                  </a:cubicBezTo>
                  <a:close/>
                  <a:moveTo>
                    <a:pt x="25534" y="13681"/>
                  </a:moveTo>
                  <a:cubicBezTo>
                    <a:pt x="25561" y="13697"/>
                    <a:pt x="25590" y="13712"/>
                    <a:pt x="25619" y="13728"/>
                  </a:cubicBezTo>
                  <a:cubicBezTo>
                    <a:pt x="25605" y="13742"/>
                    <a:pt x="25587" y="13769"/>
                    <a:pt x="25577" y="13769"/>
                  </a:cubicBezTo>
                  <a:cubicBezTo>
                    <a:pt x="25576" y="13769"/>
                    <a:pt x="25576" y="13769"/>
                    <a:pt x="25576" y="13769"/>
                  </a:cubicBezTo>
                  <a:cubicBezTo>
                    <a:pt x="25544" y="13763"/>
                    <a:pt x="25517" y="13742"/>
                    <a:pt x="25488" y="13728"/>
                  </a:cubicBezTo>
                  <a:cubicBezTo>
                    <a:pt x="25502" y="13713"/>
                    <a:pt x="25517" y="13699"/>
                    <a:pt x="25534" y="13681"/>
                  </a:cubicBezTo>
                  <a:close/>
                  <a:moveTo>
                    <a:pt x="15258" y="13918"/>
                  </a:moveTo>
                  <a:lnTo>
                    <a:pt x="15258" y="13918"/>
                  </a:lnTo>
                  <a:cubicBezTo>
                    <a:pt x="15225" y="13973"/>
                    <a:pt x="15194" y="14010"/>
                    <a:pt x="15162" y="14045"/>
                  </a:cubicBezTo>
                  <a:cubicBezTo>
                    <a:pt x="15074" y="13930"/>
                    <a:pt x="15175" y="13939"/>
                    <a:pt x="15258" y="13918"/>
                  </a:cubicBezTo>
                  <a:close/>
                  <a:moveTo>
                    <a:pt x="19436" y="16010"/>
                  </a:moveTo>
                  <a:lnTo>
                    <a:pt x="19436" y="16010"/>
                  </a:lnTo>
                  <a:cubicBezTo>
                    <a:pt x="19492" y="16043"/>
                    <a:pt x="19528" y="16075"/>
                    <a:pt x="19563" y="16106"/>
                  </a:cubicBezTo>
                  <a:cubicBezTo>
                    <a:pt x="19532" y="16130"/>
                    <a:pt x="19510" y="16140"/>
                    <a:pt x="19494" y="16140"/>
                  </a:cubicBezTo>
                  <a:cubicBezTo>
                    <a:pt x="19452" y="16140"/>
                    <a:pt x="19453" y="16070"/>
                    <a:pt x="19436" y="16010"/>
                  </a:cubicBezTo>
                  <a:close/>
                  <a:moveTo>
                    <a:pt x="19036" y="16022"/>
                  </a:moveTo>
                  <a:cubicBezTo>
                    <a:pt x="19072" y="16022"/>
                    <a:pt x="19110" y="16032"/>
                    <a:pt x="19146" y="16032"/>
                  </a:cubicBezTo>
                  <a:cubicBezTo>
                    <a:pt x="19158" y="16032"/>
                    <a:pt x="19170" y="16031"/>
                    <a:pt x="19182" y="16027"/>
                  </a:cubicBezTo>
                  <a:lnTo>
                    <a:pt x="19182" y="16027"/>
                  </a:lnTo>
                  <a:cubicBezTo>
                    <a:pt x="19134" y="16109"/>
                    <a:pt x="19116" y="16141"/>
                    <a:pt x="19070" y="16141"/>
                  </a:cubicBezTo>
                  <a:cubicBezTo>
                    <a:pt x="19040" y="16141"/>
                    <a:pt x="18999" y="16127"/>
                    <a:pt x="18930" y="16104"/>
                  </a:cubicBezTo>
                  <a:cubicBezTo>
                    <a:pt x="18953" y="16037"/>
                    <a:pt x="18992" y="16022"/>
                    <a:pt x="19036" y="16022"/>
                  </a:cubicBezTo>
                  <a:close/>
                  <a:moveTo>
                    <a:pt x="36982" y="16421"/>
                  </a:moveTo>
                  <a:lnTo>
                    <a:pt x="37029" y="16468"/>
                  </a:lnTo>
                  <a:cubicBezTo>
                    <a:pt x="37013" y="16495"/>
                    <a:pt x="36998" y="16524"/>
                    <a:pt x="36982" y="16553"/>
                  </a:cubicBezTo>
                  <a:cubicBezTo>
                    <a:pt x="36968" y="16538"/>
                    <a:pt x="36939" y="16520"/>
                    <a:pt x="36941" y="16509"/>
                  </a:cubicBezTo>
                  <a:cubicBezTo>
                    <a:pt x="36949" y="16479"/>
                    <a:pt x="36968" y="16450"/>
                    <a:pt x="36982" y="16421"/>
                  </a:cubicBezTo>
                  <a:close/>
                  <a:moveTo>
                    <a:pt x="40200" y="16810"/>
                  </a:moveTo>
                  <a:cubicBezTo>
                    <a:pt x="40244" y="16810"/>
                    <a:pt x="40288" y="16834"/>
                    <a:pt x="40332" y="16881"/>
                  </a:cubicBezTo>
                  <a:cubicBezTo>
                    <a:pt x="40288" y="16928"/>
                    <a:pt x="40244" y="16952"/>
                    <a:pt x="40200" y="16952"/>
                  </a:cubicBezTo>
                  <a:cubicBezTo>
                    <a:pt x="40156" y="16952"/>
                    <a:pt x="40113" y="16928"/>
                    <a:pt x="40070" y="16881"/>
                  </a:cubicBezTo>
                  <a:cubicBezTo>
                    <a:pt x="40113" y="16834"/>
                    <a:pt x="40156" y="16810"/>
                    <a:pt x="40200" y="16810"/>
                  </a:cubicBezTo>
                  <a:close/>
                  <a:moveTo>
                    <a:pt x="23536" y="17859"/>
                  </a:moveTo>
                  <a:lnTo>
                    <a:pt x="23536" y="17859"/>
                  </a:lnTo>
                  <a:cubicBezTo>
                    <a:pt x="23501" y="17914"/>
                    <a:pt x="23470" y="17950"/>
                    <a:pt x="23440" y="17986"/>
                  </a:cubicBezTo>
                  <a:cubicBezTo>
                    <a:pt x="23350" y="17870"/>
                    <a:pt x="23452" y="17880"/>
                    <a:pt x="23536" y="17859"/>
                  </a:cubicBezTo>
                  <a:close/>
                  <a:moveTo>
                    <a:pt x="11214" y="1"/>
                  </a:moveTo>
                  <a:cubicBezTo>
                    <a:pt x="11207" y="1"/>
                    <a:pt x="11199" y="1"/>
                    <a:pt x="11191" y="1"/>
                  </a:cubicBezTo>
                  <a:cubicBezTo>
                    <a:pt x="11053" y="165"/>
                    <a:pt x="10887" y="361"/>
                    <a:pt x="10756" y="517"/>
                  </a:cubicBezTo>
                  <a:cubicBezTo>
                    <a:pt x="10602" y="526"/>
                    <a:pt x="10517" y="530"/>
                    <a:pt x="10432" y="539"/>
                  </a:cubicBezTo>
                  <a:cubicBezTo>
                    <a:pt x="10416" y="542"/>
                    <a:pt x="10402" y="568"/>
                    <a:pt x="10382" y="587"/>
                  </a:cubicBezTo>
                  <a:cubicBezTo>
                    <a:pt x="10424" y="632"/>
                    <a:pt x="10467" y="679"/>
                    <a:pt x="10509" y="723"/>
                  </a:cubicBezTo>
                  <a:cubicBezTo>
                    <a:pt x="10455" y="785"/>
                    <a:pt x="10392" y="798"/>
                    <a:pt x="10327" y="798"/>
                  </a:cubicBezTo>
                  <a:cubicBezTo>
                    <a:pt x="10277" y="798"/>
                    <a:pt x="10225" y="790"/>
                    <a:pt x="10176" y="790"/>
                  </a:cubicBezTo>
                  <a:cubicBezTo>
                    <a:pt x="10127" y="790"/>
                    <a:pt x="10079" y="798"/>
                    <a:pt x="10037" y="829"/>
                  </a:cubicBezTo>
                  <a:cubicBezTo>
                    <a:pt x="9846" y="927"/>
                    <a:pt x="9657" y="1023"/>
                    <a:pt x="9470" y="1119"/>
                  </a:cubicBezTo>
                  <a:cubicBezTo>
                    <a:pt x="9513" y="1173"/>
                    <a:pt x="9548" y="1217"/>
                    <a:pt x="9582" y="1260"/>
                  </a:cubicBezTo>
                  <a:cubicBezTo>
                    <a:pt x="9551" y="1285"/>
                    <a:pt x="9535" y="1311"/>
                    <a:pt x="9519" y="1313"/>
                  </a:cubicBezTo>
                  <a:cubicBezTo>
                    <a:pt x="9454" y="1314"/>
                    <a:pt x="9390" y="1315"/>
                    <a:pt x="9325" y="1315"/>
                  </a:cubicBezTo>
                  <a:cubicBezTo>
                    <a:pt x="9260" y="1315"/>
                    <a:pt x="9196" y="1314"/>
                    <a:pt x="9132" y="1314"/>
                  </a:cubicBezTo>
                  <a:cubicBezTo>
                    <a:pt x="8904" y="1471"/>
                    <a:pt x="8715" y="1559"/>
                    <a:pt x="8592" y="1561"/>
                  </a:cubicBezTo>
                  <a:cubicBezTo>
                    <a:pt x="8576" y="1561"/>
                    <a:pt x="8562" y="1532"/>
                    <a:pt x="8544" y="1514"/>
                  </a:cubicBezTo>
                  <a:cubicBezTo>
                    <a:pt x="8586" y="1470"/>
                    <a:pt x="8627" y="1423"/>
                    <a:pt x="8669" y="1378"/>
                  </a:cubicBezTo>
                  <a:cubicBezTo>
                    <a:pt x="8616" y="1321"/>
                    <a:pt x="8559" y="1305"/>
                    <a:pt x="8508" y="1305"/>
                  </a:cubicBezTo>
                  <a:cubicBezTo>
                    <a:pt x="8456" y="1305"/>
                    <a:pt x="8411" y="1321"/>
                    <a:pt x="8382" y="1327"/>
                  </a:cubicBezTo>
                  <a:cubicBezTo>
                    <a:pt x="8254" y="1394"/>
                    <a:pt x="8184" y="1431"/>
                    <a:pt x="8096" y="1478"/>
                  </a:cubicBezTo>
                  <a:cubicBezTo>
                    <a:pt x="8001" y="1362"/>
                    <a:pt x="7920" y="1261"/>
                    <a:pt x="7817" y="1137"/>
                  </a:cubicBezTo>
                  <a:cubicBezTo>
                    <a:pt x="7715" y="1261"/>
                    <a:pt x="7635" y="1362"/>
                    <a:pt x="7553" y="1462"/>
                  </a:cubicBezTo>
                  <a:cubicBezTo>
                    <a:pt x="7474" y="1438"/>
                    <a:pt x="7417" y="1418"/>
                    <a:pt x="7362" y="1401"/>
                  </a:cubicBezTo>
                  <a:cubicBezTo>
                    <a:pt x="7409" y="1321"/>
                    <a:pt x="7449" y="1252"/>
                    <a:pt x="7489" y="1183"/>
                  </a:cubicBezTo>
                  <a:cubicBezTo>
                    <a:pt x="7324" y="1170"/>
                    <a:pt x="7287" y="981"/>
                    <a:pt x="7122" y="927"/>
                  </a:cubicBezTo>
                  <a:cubicBezTo>
                    <a:pt x="7104" y="1052"/>
                    <a:pt x="7087" y="1172"/>
                    <a:pt x="7064" y="1321"/>
                  </a:cubicBezTo>
                  <a:cubicBezTo>
                    <a:pt x="6975" y="1305"/>
                    <a:pt x="6903" y="1290"/>
                    <a:pt x="6813" y="1274"/>
                  </a:cubicBezTo>
                  <a:cubicBezTo>
                    <a:pt x="6877" y="1202"/>
                    <a:pt x="6917" y="1156"/>
                    <a:pt x="6959" y="1111"/>
                  </a:cubicBezTo>
                  <a:cubicBezTo>
                    <a:pt x="6910" y="1056"/>
                    <a:pt x="6854" y="1042"/>
                    <a:pt x="6797" y="1042"/>
                  </a:cubicBezTo>
                  <a:cubicBezTo>
                    <a:pt x="6747" y="1042"/>
                    <a:pt x="6696" y="1053"/>
                    <a:pt x="6650" y="1058"/>
                  </a:cubicBezTo>
                  <a:cubicBezTo>
                    <a:pt x="6581" y="1066"/>
                    <a:pt x="6509" y="1174"/>
                    <a:pt x="6453" y="1174"/>
                  </a:cubicBezTo>
                  <a:cubicBezTo>
                    <a:pt x="6450" y="1174"/>
                    <a:pt x="6448" y="1174"/>
                    <a:pt x="6445" y="1173"/>
                  </a:cubicBezTo>
                  <a:cubicBezTo>
                    <a:pt x="6438" y="1172"/>
                    <a:pt x="6431" y="1171"/>
                    <a:pt x="6425" y="1171"/>
                  </a:cubicBezTo>
                  <a:cubicBezTo>
                    <a:pt x="6342" y="1171"/>
                    <a:pt x="6316" y="1296"/>
                    <a:pt x="6249" y="1296"/>
                  </a:cubicBezTo>
                  <a:cubicBezTo>
                    <a:pt x="6234" y="1296"/>
                    <a:pt x="6218" y="1290"/>
                    <a:pt x="6198" y="1276"/>
                  </a:cubicBezTo>
                  <a:cubicBezTo>
                    <a:pt x="6158" y="1197"/>
                    <a:pt x="6209" y="1093"/>
                    <a:pt x="6083" y="1060"/>
                  </a:cubicBezTo>
                  <a:cubicBezTo>
                    <a:pt x="5990" y="1229"/>
                    <a:pt x="5823" y="1314"/>
                    <a:pt x="5662" y="1385"/>
                  </a:cubicBezTo>
                  <a:cubicBezTo>
                    <a:pt x="5644" y="1452"/>
                    <a:pt x="5628" y="1510"/>
                    <a:pt x="5612" y="1570"/>
                  </a:cubicBezTo>
                  <a:lnTo>
                    <a:pt x="5349" y="1570"/>
                  </a:lnTo>
                  <a:cubicBezTo>
                    <a:pt x="5184" y="1665"/>
                    <a:pt x="5119" y="1817"/>
                    <a:pt x="5055" y="1971"/>
                  </a:cubicBezTo>
                  <a:lnTo>
                    <a:pt x="4840" y="1971"/>
                  </a:lnTo>
                  <a:cubicBezTo>
                    <a:pt x="4694" y="2046"/>
                    <a:pt x="4578" y="2089"/>
                    <a:pt x="4480" y="2161"/>
                  </a:cubicBezTo>
                  <a:cubicBezTo>
                    <a:pt x="4377" y="2238"/>
                    <a:pt x="4297" y="2349"/>
                    <a:pt x="4198" y="2432"/>
                  </a:cubicBezTo>
                  <a:cubicBezTo>
                    <a:pt x="4155" y="2469"/>
                    <a:pt x="4084" y="2474"/>
                    <a:pt x="4030" y="2496"/>
                  </a:cubicBezTo>
                  <a:cubicBezTo>
                    <a:pt x="3892" y="2555"/>
                    <a:pt x="3844" y="2736"/>
                    <a:pt x="3679" y="2759"/>
                  </a:cubicBezTo>
                  <a:cubicBezTo>
                    <a:pt x="3514" y="2781"/>
                    <a:pt x="3469" y="2999"/>
                    <a:pt x="3329" y="3012"/>
                  </a:cubicBezTo>
                  <a:cubicBezTo>
                    <a:pt x="3141" y="3029"/>
                    <a:pt x="3076" y="3170"/>
                    <a:pt x="2978" y="3273"/>
                  </a:cubicBezTo>
                  <a:cubicBezTo>
                    <a:pt x="2885" y="3372"/>
                    <a:pt x="2763" y="3393"/>
                    <a:pt x="2659" y="3457"/>
                  </a:cubicBezTo>
                  <a:cubicBezTo>
                    <a:pt x="2501" y="3555"/>
                    <a:pt x="2315" y="3612"/>
                    <a:pt x="2200" y="3776"/>
                  </a:cubicBezTo>
                  <a:cubicBezTo>
                    <a:pt x="2152" y="3841"/>
                    <a:pt x="2075" y="3929"/>
                    <a:pt x="2007" y="3932"/>
                  </a:cubicBezTo>
                  <a:cubicBezTo>
                    <a:pt x="1822" y="3944"/>
                    <a:pt x="1782" y="4163"/>
                    <a:pt x="1652" y="4182"/>
                  </a:cubicBezTo>
                  <a:cubicBezTo>
                    <a:pt x="1449" y="4211"/>
                    <a:pt x="1370" y="4363"/>
                    <a:pt x="1247" y="4472"/>
                  </a:cubicBezTo>
                  <a:cubicBezTo>
                    <a:pt x="1132" y="4573"/>
                    <a:pt x="1037" y="4698"/>
                    <a:pt x="919" y="4792"/>
                  </a:cubicBezTo>
                  <a:cubicBezTo>
                    <a:pt x="738" y="4940"/>
                    <a:pt x="654" y="5148"/>
                    <a:pt x="549" y="5343"/>
                  </a:cubicBezTo>
                  <a:cubicBezTo>
                    <a:pt x="588" y="5381"/>
                    <a:pt x="632" y="5390"/>
                    <a:pt x="676" y="5390"/>
                  </a:cubicBezTo>
                  <a:cubicBezTo>
                    <a:pt x="718" y="5390"/>
                    <a:pt x="760" y="5382"/>
                    <a:pt x="801" y="5382"/>
                  </a:cubicBezTo>
                  <a:cubicBezTo>
                    <a:pt x="819" y="5382"/>
                    <a:pt x="837" y="5383"/>
                    <a:pt x="854" y="5388"/>
                  </a:cubicBezTo>
                  <a:cubicBezTo>
                    <a:pt x="904" y="5434"/>
                    <a:pt x="951" y="5478"/>
                    <a:pt x="963" y="5489"/>
                  </a:cubicBezTo>
                  <a:cubicBezTo>
                    <a:pt x="1017" y="5513"/>
                    <a:pt x="1068" y="5514"/>
                    <a:pt x="1116" y="5514"/>
                  </a:cubicBezTo>
                  <a:cubicBezTo>
                    <a:pt x="1123" y="5514"/>
                    <a:pt x="1131" y="5514"/>
                    <a:pt x="1138" y="5514"/>
                  </a:cubicBezTo>
                  <a:cubicBezTo>
                    <a:pt x="1203" y="5514"/>
                    <a:pt x="1260" y="5518"/>
                    <a:pt x="1309" y="5579"/>
                  </a:cubicBezTo>
                  <a:cubicBezTo>
                    <a:pt x="1269" y="5623"/>
                    <a:pt x="1229" y="5668"/>
                    <a:pt x="1186" y="5716"/>
                  </a:cubicBezTo>
                  <a:cubicBezTo>
                    <a:pt x="1204" y="5814"/>
                    <a:pt x="1141" y="5928"/>
                    <a:pt x="1226" y="6021"/>
                  </a:cubicBezTo>
                  <a:cubicBezTo>
                    <a:pt x="1287" y="6037"/>
                    <a:pt x="1346" y="6049"/>
                    <a:pt x="1404" y="6069"/>
                  </a:cubicBezTo>
                  <a:cubicBezTo>
                    <a:pt x="1420" y="6073"/>
                    <a:pt x="1429" y="6097"/>
                    <a:pt x="1442" y="6113"/>
                  </a:cubicBezTo>
                  <a:cubicBezTo>
                    <a:pt x="1186" y="6503"/>
                    <a:pt x="1186" y="6503"/>
                    <a:pt x="1202" y="6916"/>
                  </a:cubicBezTo>
                  <a:cubicBezTo>
                    <a:pt x="1308" y="6977"/>
                    <a:pt x="1447" y="6978"/>
                    <a:pt x="1521" y="7093"/>
                  </a:cubicBezTo>
                  <a:cubicBezTo>
                    <a:pt x="1537" y="7097"/>
                    <a:pt x="1553" y="7098"/>
                    <a:pt x="1570" y="7098"/>
                  </a:cubicBezTo>
                  <a:cubicBezTo>
                    <a:pt x="1611" y="7098"/>
                    <a:pt x="1654" y="7091"/>
                    <a:pt x="1695" y="7091"/>
                  </a:cubicBezTo>
                  <a:cubicBezTo>
                    <a:pt x="1742" y="7091"/>
                    <a:pt x="1787" y="7101"/>
                    <a:pt x="1826" y="7145"/>
                  </a:cubicBezTo>
                  <a:cubicBezTo>
                    <a:pt x="1841" y="7206"/>
                    <a:pt x="1854" y="7265"/>
                    <a:pt x="1867" y="7319"/>
                  </a:cubicBezTo>
                  <a:cubicBezTo>
                    <a:pt x="1891" y="7335"/>
                    <a:pt x="1908" y="7354"/>
                    <a:pt x="1924" y="7356"/>
                  </a:cubicBezTo>
                  <a:cubicBezTo>
                    <a:pt x="1982" y="7357"/>
                    <a:pt x="2040" y="7357"/>
                    <a:pt x="2097" y="7357"/>
                  </a:cubicBezTo>
                  <a:cubicBezTo>
                    <a:pt x="2211" y="7357"/>
                    <a:pt x="2322" y="7356"/>
                    <a:pt x="2422" y="7356"/>
                  </a:cubicBezTo>
                  <a:cubicBezTo>
                    <a:pt x="2486" y="7305"/>
                    <a:pt x="2529" y="7270"/>
                    <a:pt x="2576" y="7233"/>
                  </a:cubicBezTo>
                  <a:cubicBezTo>
                    <a:pt x="2664" y="7314"/>
                    <a:pt x="2614" y="7407"/>
                    <a:pt x="2629" y="7487"/>
                  </a:cubicBezTo>
                  <a:cubicBezTo>
                    <a:pt x="2738" y="7436"/>
                    <a:pt x="2847" y="7383"/>
                    <a:pt x="3008" y="7306"/>
                  </a:cubicBezTo>
                  <a:lnTo>
                    <a:pt x="3208" y="7106"/>
                  </a:lnTo>
                  <a:lnTo>
                    <a:pt x="3485" y="7106"/>
                  </a:lnTo>
                  <a:cubicBezTo>
                    <a:pt x="3561" y="7148"/>
                    <a:pt x="3548" y="7169"/>
                    <a:pt x="3500" y="7212"/>
                  </a:cubicBezTo>
                  <a:cubicBezTo>
                    <a:pt x="3370" y="7329"/>
                    <a:pt x="3250" y="7457"/>
                    <a:pt x="3109" y="7599"/>
                  </a:cubicBezTo>
                  <a:cubicBezTo>
                    <a:pt x="3071" y="7607"/>
                    <a:pt x="3010" y="7619"/>
                    <a:pt x="2933" y="7635"/>
                  </a:cubicBezTo>
                  <a:cubicBezTo>
                    <a:pt x="2911" y="7699"/>
                    <a:pt x="2883" y="7774"/>
                    <a:pt x="2856" y="7851"/>
                  </a:cubicBezTo>
                  <a:cubicBezTo>
                    <a:pt x="2797" y="7867"/>
                    <a:pt x="2738" y="7881"/>
                    <a:pt x="2650" y="7905"/>
                  </a:cubicBezTo>
                  <a:lnTo>
                    <a:pt x="2015" y="8539"/>
                  </a:lnTo>
                  <a:cubicBezTo>
                    <a:pt x="1983" y="8541"/>
                    <a:pt x="1942" y="8544"/>
                    <a:pt x="1899" y="8546"/>
                  </a:cubicBezTo>
                  <a:cubicBezTo>
                    <a:pt x="1682" y="8762"/>
                    <a:pt x="1465" y="8980"/>
                    <a:pt x="1248" y="9196"/>
                  </a:cubicBezTo>
                  <a:cubicBezTo>
                    <a:pt x="1183" y="9196"/>
                    <a:pt x="1117" y="9196"/>
                    <a:pt x="1071" y="9188"/>
                  </a:cubicBezTo>
                  <a:cubicBezTo>
                    <a:pt x="1066" y="9159"/>
                    <a:pt x="1079" y="9122"/>
                    <a:pt x="1096" y="9087"/>
                  </a:cubicBezTo>
                  <a:cubicBezTo>
                    <a:pt x="1123" y="9034"/>
                    <a:pt x="1154" y="8985"/>
                    <a:pt x="1183" y="8933"/>
                  </a:cubicBezTo>
                  <a:lnTo>
                    <a:pt x="986" y="8933"/>
                  </a:lnTo>
                  <a:cubicBezTo>
                    <a:pt x="835" y="9086"/>
                    <a:pt x="682" y="9239"/>
                    <a:pt x="528" y="9396"/>
                  </a:cubicBezTo>
                  <a:lnTo>
                    <a:pt x="528" y="9521"/>
                  </a:lnTo>
                  <a:cubicBezTo>
                    <a:pt x="483" y="9568"/>
                    <a:pt x="438" y="9616"/>
                    <a:pt x="387" y="9670"/>
                  </a:cubicBezTo>
                  <a:cubicBezTo>
                    <a:pt x="400" y="9723"/>
                    <a:pt x="413" y="9782"/>
                    <a:pt x="432" y="9862"/>
                  </a:cubicBezTo>
                  <a:cubicBezTo>
                    <a:pt x="496" y="9808"/>
                    <a:pt x="541" y="9771"/>
                    <a:pt x="585" y="9734"/>
                  </a:cubicBezTo>
                  <a:cubicBezTo>
                    <a:pt x="608" y="9758"/>
                    <a:pt x="645" y="9780"/>
                    <a:pt x="656" y="9811"/>
                  </a:cubicBezTo>
                  <a:cubicBezTo>
                    <a:pt x="696" y="9937"/>
                    <a:pt x="549" y="9982"/>
                    <a:pt x="528" y="10082"/>
                  </a:cubicBezTo>
                  <a:cubicBezTo>
                    <a:pt x="509" y="10182"/>
                    <a:pt x="563" y="10295"/>
                    <a:pt x="461" y="10381"/>
                  </a:cubicBezTo>
                  <a:cubicBezTo>
                    <a:pt x="340" y="10482"/>
                    <a:pt x="398" y="10610"/>
                    <a:pt x="421" y="10738"/>
                  </a:cubicBezTo>
                  <a:cubicBezTo>
                    <a:pt x="501" y="10797"/>
                    <a:pt x="608" y="10783"/>
                    <a:pt x="698" y="10860"/>
                  </a:cubicBezTo>
                  <a:cubicBezTo>
                    <a:pt x="776" y="10929"/>
                    <a:pt x="927" y="10914"/>
                    <a:pt x="1040" y="10937"/>
                  </a:cubicBezTo>
                  <a:cubicBezTo>
                    <a:pt x="1050" y="11062"/>
                    <a:pt x="1058" y="11166"/>
                    <a:pt x="1067" y="11283"/>
                  </a:cubicBezTo>
                  <a:lnTo>
                    <a:pt x="1527" y="11283"/>
                  </a:lnTo>
                  <a:lnTo>
                    <a:pt x="1636" y="11174"/>
                  </a:lnTo>
                  <a:lnTo>
                    <a:pt x="2150" y="11174"/>
                  </a:lnTo>
                  <a:cubicBezTo>
                    <a:pt x="2224" y="11114"/>
                    <a:pt x="2267" y="11079"/>
                    <a:pt x="2313" y="11042"/>
                  </a:cubicBezTo>
                  <a:cubicBezTo>
                    <a:pt x="2400" y="11126"/>
                    <a:pt x="2352" y="11217"/>
                    <a:pt x="2366" y="11299"/>
                  </a:cubicBezTo>
                  <a:cubicBezTo>
                    <a:pt x="2403" y="11283"/>
                    <a:pt x="2443" y="11273"/>
                    <a:pt x="2477" y="11251"/>
                  </a:cubicBezTo>
                  <a:cubicBezTo>
                    <a:pt x="2512" y="11228"/>
                    <a:pt x="2541" y="11194"/>
                    <a:pt x="2574" y="11164"/>
                  </a:cubicBezTo>
                  <a:lnTo>
                    <a:pt x="2824" y="11164"/>
                  </a:lnTo>
                  <a:cubicBezTo>
                    <a:pt x="2875" y="11118"/>
                    <a:pt x="2923" y="11074"/>
                    <a:pt x="2978" y="11025"/>
                  </a:cubicBezTo>
                  <a:cubicBezTo>
                    <a:pt x="3034" y="11042"/>
                    <a:pt x="3092" y="11060"/>
                    <a:pt x="3186" y="11089"/>
                  </a:cubicBezTo>
                  <a:cubicBezTo>
                    <a:pt x="2992" y="11226"/>
                    <a:pt x="2818" y="11332"/>
                    <a:pt x="2664" y="11463"/>
                  </a:cubicBezTo>
                  <a:cubicBezTo>
                    <a:pt x="2509" y="11600"/>
                    <a:pt x="2345" y="11737"/>
                    <a:pt x="2304" y="11957"/>
                  </a:cubicBezTo>
                  <a:lnTo>
                    <a:pt x="2164" y="11957"/>
                  </a:lnTo>
                  <a:cubicBezTo>
                    <a:pt x="1979" y="12162"/>
                    <a:pt x="1785" y="12344"/>
                    <a:pt x="1642" y="12591"/>
                  </a:cubicBezTo>
                  <a:cubicBezTo>
                    <a:pt x="1506" y="12826"/>
                    <a:pt x="1256" y="12998"/>
                    <a:pt x="1055" y="13199"/>
                  </a:cubicBezTo>
                  <a:lnTo>
                    <a:pt x="1055" y="13335"/>
                  </a:lnTo>
                  <a:cubicBezTo>
                    <a:pt x="967" y="13377"/>
                    <a:pt x="875" y="13419"/>
                    <a:pt x="789" y="13459"/>
                  </a:cubicBezTo>
                  <a:lnTo>
                    <a:pt x="789" y="13596"/>
                  </a:lnTo>
                  <a:cubicBezTo>
                    <a:pt x="683" y="13696"/>
                    <a:pt x="525" y="13699"/>
                    <a:pt x="422" y="13822"/>
                  </a:cubicBezTo>
                  <a:cubicBezTo>
                    <a:pt x="345" y="13915"/>
                    <a:pt x="283" y="14046"/>
                    <a:pt x="132" y="14058"/>
                  </a:cubicBezTo>
                  <a:lnTo>
                    <a:pt x="132" y="14383"/>
                  </a:lnTo>
                  <a:cubicBezTo>
                    <a:pt x="87" y="14429"/>
                    <a:pt x="44" y="14476"/>
                    <a:pt x="1" y="14522"/>
                  </a:cubicBezTo>
                  <a:lnTo>
                    <a:pt x="1" y="15174"/>
                  </a:lnTo>
                  <a:lnTo>
                    <a:pt x="192" y="15364"/>
                  </a:lnTo>
                  <a:lnTo>
                    <a:pt x="430" y="15364"/>
                  </a:lnTo>
                  <a:cubicBezTo>
                    <a:pt x="600" y="15456"/>
                    <a:pt x="658" y="15613"/>
                    <a:pt x="723" y="15765"/>
                  </a:cubicBezTo>
                  <a:lnTo>
                    <a:pt x="1114" y="15765"/>
                  </a:lnTo>
                  <a:cubicBezTo>
                    <a:pt x="1160" y="15721"/>
                    <a:pt x="1207" y="15677"/>
                    <a:pt x="1253" y="15633"/>
                  </a:cubicBezTo>
                  <a:lnTo>
                    <a:pt x="1772" y="15633"/>
                  </a:lnTo>
                  <a:cubicBezTo>
                    <a:pt x="1820" y="15587"/>
                    <a:pt x="1868" y="15544"/>
                    <a:pt x="1913" y="15500"/>
                  </a:cubicBezTo>
                  <a:lnTo>
                    <a:pt x="2669" y="15500"/>
                  </a:lnTo>
                  <a:cubicBezTo>
                    <a:pt x="2919" y="15318"/>
                    <a:pt x="3208" y="15254"/>
                    <a:pt x="3425" y="15047"/>
                  </a:cubicBezTo>
                  <a:cubicBezTo>
                    <a:pt x="3630" y="14853"/>
                    <a:pt x="3972" y="14849"/>
                    <a:pt x="4126" y="14583"/>
                  </a:cubicBezTo>
                  <a:cubicBezTo>
                    <a:pt x="4206" y="14583"/>
                    <a:pt x="4270" y="14583"/>
                    <a:pt x="4318" y="14589"/>
                  </a:cubicBezTo>
                  <a:cubicBezTo>
                    <a:pt x="4353" y="14535"/>
                    <a:pt x="4384" y="14498"/>
                    <a:pt x="4414" y="14463"/>
                  </a:cubicBezTo>
                  <a:lnTo>
                    <a:pt x="4414" y="14463"/>
                  </a:lnTo>
                  <a:cubicBezTo>
                    <a:pt x="4502" y="14578"/>
                    <a:pt x="4401" y="14568"/>
                    <a:pt x="4318" y="14589"/>
                  </a:cubicBezTo>
                  <a:cubicBezTo>
                    <a:pt x="4312" y="14741"/>
                    <a:pt x="4156" y="14797"/>
                    <a:pt x="4073" y="14911"/>
                  </a:cubicBezTo>
                  <a:cubicBezTo>
                    <a:pt x="3990" y="15023"/>
                    <a:pt x="3835" y="15079"/>
                    <a:pt x="3811" y="15239"/>
                  </a:cubicBezTo>
                  <a:lnTo>
                    <a:pt x="4008" y="15239"/>
                  </a:lnTo>
                  <a:cubicBezTo>
                    <a:pt x="4285" y="14962"/>
                    <a:pt x="4560" y="14684"/>
                    <a:pt x="4837" y="14407"/>
                  </a:cubicBezTo>
                  <a:cubicBezTo>
                    <a:pt x="4829" y="14400"/>
                    <a:pt x="4821" y="14396"/>
                    <a:pt x="4811" y="14389"/>
                  </a:cubicBezTo>
                  <a:cubicBezTo>
                    <a:pt x="4891" y="14274"/>
                    <a:pt x="4973" y="14159"/>
                    <a:pt x="5040" y="14059"/>
                  </a:cubicBezTo>
                  <a:cubicBezTo>
                    <a:pt x="5116" y="14053"/>
                    <a:pt x="5159" y="14050"/>
                    <a:pt x="5202" y="14046"/>
                  </a:cubicBezTo>
                  <a:cubicBezTo>
                    <a:pt x="5417" y="13832"/>
                    <a:pt x="5631" y="13616"/>
                    <a:pt x="5846" y="13399"/>
                  </a:cubicBezTo>
                  <a:cubicBezTo>
                    <a:pt x="5913" y="13399"/>
                    <a:pt x="5979" y="13399"/>
                    <a:pt x="6043" y="13401"/>
                  </a:cubicBezTo>
                  <a:cubicBezTo>
                    <a:pt x="6064" y="13273"/>
                    <a:pt x="6156" y="13209"/>
                    <a:pt x="6288" y="13135"/>
                  </a:cubicBezTo>
                  <a:cubicBezTo>
                    <a:pt x="6294" y="13222"/>
                    <a:pt x="6297" y="13292"/>
                    <a:pt x="6304" y="13385"/>
                  </a:cubicBezTo>
                  <a:cubicBezTo>
                    <a:pt x="6200" y="13393"/>
                    <a:pt x="6121" y="13398"/>
                    <a:pt x="6043" y="13401"/>
                  </a:cubicBezTo>
                  <a:cubicBezTo>
                    <a:pt x="5942" y="13651"/>
                    <a:pt x="5691" y="13768"/>
                    <a:pt x="5530" y="13994"/>
                  </a:cubicBezTo>
                  <a:cubicBezTo>
                    <a:pt x="5521" y="14032"/>
                    <a:pt x="5506" y="14090"/>
                    <a:pt x="5487" y="14165"/>
                  </a:cubicBezTo>
                  <a:cubicBezTo>
                    <a:pt x="5434" y="14176"/>
                    <a:pt x="5375" y="14187"/>
                    <a:pt x="5297" y="14203"/>
                  </a:cubicBezTo>
                  <a:cubicBezTo>
                    <a:pt x="5276" y="14266"/>
                    <a:pt x="5249" y="14343"/>
                    <a:pt x="5223" y="14418"/>
                  </a:cubicBezTo>
                  <a:cubicBezTo>
                    <a:pt x="5148" y="14444"/>
                    <a:pt x="5071" y="14471"/>
                    <a:pt x="5000" y="14495"/>
                  </a:cubicBezTo>
                  <a:cubicBezTo>
                    <a:pt x="4997" y="14552"/>
                    <a:pt x="4994" y="14594"/>
                    <a:pt x="4992" y="14647"/>
                  </a:cubicBezTo>
                  <a:cubicBezTo>
                    <a:pt x="4763" y="14868"/>
                    <a:pt x="4530" y="15094"/>
                    <a:pt x="4259" y="15356"/>
                  </a:cubicBezTo>
                  <a:cubicBezTo>
                    <a:pt x="4251" y="15358"/>
                    <a:pt x="4192" y="15371"/>
                    <a:pt x="4115" y="15385"/>
                  </a:cubicBezTo>
                  <a:cubicBezTo>
                    <a:pt x="4092" y="15449"/>
                    <a:pt x="4065" y="15524"/>
                    <a:pt x="4040" y="15601"/>
                  </a:cubicBezTo>
                  <a:cubicBezTo>
                    <a:pt x="3964" y="15627"/>
                    <a:pt x="3889" y="15653"/>
                    <a:pt x="3817" y="15678"/>
                  </a:cubicBezTo>
                  <a:cubicBezTo>
                    <a:pt x="3814" y="15734"/>
                    <a:pt x="3812" y="15777"/>
                    <a:pt x="3807" y="15877"/>
                  </a:cubicBezTo>
                  <a:cubicBezTo>
                    <a:pt x="3690" y="15973"/>
                    <a:pt x="3540" y="16095"/>
                    <a:pt x="3453" y="16165"/>
                  </a:cubicBezTo>
                  <a:cubicBezTo>
                    <a:pt x="3409" y="16304"/>
                    <a:pt x="3389" y="16362"/>
                    <a:pt x="3372" y="16415"/>
                  </a:cubicBezTo>
                  <a:cubicBezTo>
                    <a:pt x="3314" y="16416"/>
                    <a:pt x="3271" y="16420"/>
                    <a:pt x="3228" y="16421"/>
                  </a:cubicBezTo>
                  <a:cubicBezTo>
                    <a:pt x="3132" y="16626"/>
                    <a:pt x="3011" y="16812"/>
                    <a:pt x="2795" y="16942"/>
                  </a:cubicBezTo>
                  <a:cubicBezTo>
                    <a:pt x="2779" y="16878"/>
                    <a:pt x="2765" y="16818"/>
                    <a:pt x="2750" y="16764"/>
                  </a:cubicBezTo>
                  <a:cubicBezTo>
                    <a:pt x="2802" y="16709"/>
                    <a:pt x="2847" y="16663"/>
                    <a:pt x="2891" y="16615"/>
                  </a:cubicBezTo>
                  <a:lnTo>
                    <a:pt x="2891" y="16421"/>
                  </a:lnTo>
                  <a:cubicBezTo>
                    <a:pt x="2648" y="16599"/>
                    <a:pt x="2648" y="16599"/>
                    <a:pt x="2496" y="17004"/>
                  </a:cubicBezTo>
                  <a:cubicBezTo>
                    <a:pt x="2539" y="17051"/>
                    <a:pt x="2582" y="17097"/>
                    <a:pt x="2629" y="17145"/>
                  </a:cubicBezTo>
                  <a:lnTo>
                    <a:pt x="2629" y="17787"/>
                  </a:lnTo>
                  <a:cubicBezTo>
                    <a:pt x="2574" y="17856"/>
                    <a:pt x="2525" y="17920"/>
                    <a:pt x="2494" y="17958"/>
                  </a:cubicBezTo>
                  <a:cubicBezTo>
                    <a:pt x="2501" y="18128"/>
                    <a:pt x="2627" y="18163"/>
                    <a:pt x="2686" y="18255"/>
                  </a:cubicBezTo>
                  <a:lnTo>
                    <a:pt x="2933" y="18255"/>
                  </a:lnTo>
                  <a:cubicBezTo>
                    <a:pt x="3090" y="18352"/>
                    <a:pt x="3167" y="18495"/>
                    <a:pt x="3223" y="18653"/>
                  </a:cubicBezTo>
                  <a:lnTo>
                    <a:pt x="4004" y="18653"/>
                  </a:lnTo>
                  <a:cubicBezTo>
                    <a:pt x="4052" y="18609"/>
                    <a:pt x="4099" y="18565"/>
                    <a:pt x="4145" y="18522"/>
                  </a:cubicBezTo>
                  <a:lnTo>
                    <a:pt x="5036" y="18522"/>
                  </a:lnTo>
                  <a:cubicBezTo>
                    <a:pt x="5194" y="18428"/>
                    <a:pt x="5330" y="18336"/>
                    <a:pt x="5474" y="18263"/>
                  </a:cubicBezTo>
                  <a:cubicBezTo>
                    <a:pt x="5582" y="18207"/>
                    <a:pt x="5697" y="18167"/>
                    <a:pt x="5811" y="18131"/>
                  </a:cubicBezTo>
                  <a:cubicBezTo>
                    <a:pt x="5910" y="18101"/>
                    <a:pt x="5963" y="18008"/>
                    <a:pt x="6080" y="17984"/>
                  </a:cubicBezTo>
                  <a:cubicBezTo>
                    <a:pt x="6187" y="17962"/>
                    <a:pt x="6264" y="17768"/>
                    <a:pt x="6369" y="17754"/>
                  </a:cubicBezTo>
                  <a:cubicBezTo>
                    <a:pt x="6513" y="17735"/>
                    <a:pt x="6611" y="17595"/>
                    <a:pt x="6740" y="17595"/>
                  </a:cubicBezTo>
                  <a:cubicBezTo>
                    <a:pt x="6764" y="17595"/>
                    <a:pt x="6788" y="17600"/>
                    <a:pt x="6815" y="17611"/>
                  </a:cubicBezTo>
                  <a:cubicBezTo>
                    <a:pt x="6850" y="17557"/>
                    <a:pt x="6880" y="17520"/>
                    <a:pt x="6909" y="17484"/>
                  </a:cubicBezTo>
                  <a:lnTo>
                    <a:pt x="6909" y="17484"/>
                  </a:lnTo>
                  <a:cubicBezTo>
                    <a:pt x="6999" y="17598"/>
                    <a:pt x="6898" y="17589"/>
                    <a:pt x="6815" y="17611"/>
                  </a:cubicBezTo>
                  <a:cubicBezTo>
                    <a:pt x="6792" y="17673"/>
                    <a:pt x="6752" y="17742"/>
                    <a:pt x="6703" y="17832"/>
                  </a:cubicBezTo>
                  <a:lnTo>
                    <a:pt x="6703" y="17999"/>
                  </a:lnTo>
                  <a:cubicBezTo>
                    <a:pt x="6866" y="17970"/>
                    <a:pt x="6933" y="17821"/>
                    <a:pt x="7039" y="17723"/>
                  </a:cubicBezTo>
                  <a:cubicBezTo>
                    <a:pt x="7125" y="17640"/>
                    <a:pt x="7213" y="17568"/>
                    <a:pt x="7244" y="17419"/>
                  </a:cubicBezTo>
                  <a:cubicBezTo>
                    <a:pt x="7269" y="17294"/>
                    <a:pt x="7422" y="17137"/>
                    <a:pt x="7546" y="17107"/>
                  </a:cubicBezTo>
                  <a:cubicBezTo>
                    <a:pt x="7801" y="17041"/>
                    <a:pt x="7897" y="16812"/>
                    <a:pt x="8097" y="16685"/>
                  </a:cubicBezTo>
                  <a:lnTo>
                    <a:pt x="8278" y="16685"/>
                  </a:lnTo>
                  <a:cubicBezTo>
                    <a:pt x="8326" y="16604"/>
                    <a:pt x="8344" y="16572"/>
                    <a:pt x="8390" y="16572"/>
                  </a:cubicBezTo>
                  <a:cubicBezTo>
                    <a:pt x="8420" y="16572"/>
                    <a:pt x="8461" y="16586"/>
                    <a:pt x="8530" y="16609"/>
                  </a:cubicBezTo>
                  <a:cubicBezTo>
                    <a:pt x="8507" y="16675"/>
                    <a:pt x="8467" y="16690"/>
                    <a:pt x="8423" y="16690"/>
                  </a:cubicBezTo>
                  <a:cubicBezTo>
                    <a:pt x="8388" y="16690"/>
                    <a:pt x="8350" y="16681"/>
                    <a:pt x="8315" y="16681"/>
                  </a:cubicBezTo>
                  <a:cubicBezTo>
                    <a:pt x="8302" y="16681"/>
                    <a:pt x="8290" y="16682"/>
                    <a:pt x="8278" y="16685"/>
                  </a:cubicBezTo>
                  <a:cubicBezTo>
                    <a:pt x="8248" y="16737"/>
                    <a:pt x="8227" y="16799"/>
                    <a:pt x="8185" y="16841"/>
                  </a:cubicBezTo>
                  <a:cubicBezTo>
                    <a:pt x="7745" y="17286"/>
                    <a:pt x="7303" y="17728"/>
                    <a:pt x="6858" y="18168"/>
                  </a:cubicBezTo>
                  <a:cubicBezTo>
                    <a:pt x="6816" y="18210"/>
                    <a:pt x="6754" y="18231"/>
                    <a:pt x="6703" y="18261"/>
                  </a:cubicBezTo>
                  <a:cubicBezTo>
                    <a:pt x="6706" y="18349"/>
                    <a:pt x="6664" y="18393"/>
                    <a:pt x="6580" y="18393"/>
                  </a:cubicBezTo>
                  <a:cubicBezTo>
                    <a:pt x="6577" y="18393"/>
                    <a:pt x="6574" y="18393"/>
                    <a:pt x="6571" y="18392"/>
                  </a:cubicBezTo>
                  <a:lnTo>
                    <a:pt x="6571" y="18588"/>
                  </a:lnTo>
                  <a:cubicBezTo>
                    <a:pt x="6526" y="18634"/>
                    <a:pt x="6482" y="18682"/>
                    <a:pt x="6442" y="18726"/>
                  </a:cubicBezTo>
                  <a:lnTo>
                    <a:pt x="6442" y="19390"/>
                  </a:lnTo>
                  <a:cubicBezTo>
                    <a:pt x="6605" y="19465"/>
                    <a:pt x="6770" y="19539"/>
                    <a:pt x="6888" y="19593"/>
                  </a:cubicBezTo>
                  <a:cubicBezTo>
                    <a:pt x="6991" y="19746"/>
                    <a:pt x="7071" y="19864"/>
                    <a:pt x="7140" y="19967"/>
                  </a:cubicBezTo>
                  <a:lnTo>
                    <a:pt x="7554" y="19967"/>
                  </a:lnTo>
                  <a:cubicBezTo>
                    <a:pt x="7606" y="19920"/>
                    <a:pt x="7652" y="19878"/>
                    <a:pt x="7700" y="19834"/>
                  </a:cubicBezTo>
                  <a:lnTo>
                    <a:pt x="8733" y="19834"/>
                  </a:lnTo>
                  <a:cubicBezTo>
                    <a:pt x="8791" y="19787"/>
                    <a:pt x="8834" y="19725"/>
                    <a:pt x="8890" y="19710"/>
                  </a:cubicBezTo>
                  <a:cubicBezTo>
                    <a:pt x="9281" y="19605"/>
                    <a:pt x="9577" y="19473"/>
                    <a:pt x="9822" y="19278"/>
                  </a:cubicBezTo>
                  <a:cubicBezTo>
                    <a:pt x="9856" y="19252"/>
                    <a:pt x="9889" y="19191"/>
                    <a:pt x="9912" y="19191"/>
                  </a:cubicBezTo>
                  <a:cubicBezTo>
                    <a:pt x="9913" y="19191"/>
                    <a:pt x="9914" y="19191"/>
                    <a:pt x="9915" y="19191"/>
                  </a:cubicBezTo>
                  <a:cubicBezTo>
                    <a:pt x="9932" y="19196"/>
                    <a:pt x="9949" y="19198"/>
                    <a:pt x="9965" y="19198"/>
                  </a:cubicBezTo>
                  <a:cubicBezTo>
                    <a:pt x="10084" y="19198"/>
                    <a:pt x="10154" y="19086"/>
                    <a:pt x="10246" y="19039"/>
                  </a:cubicBezTo>
                  <a:cubicBezTo>
                    <a:pt x="10517" y="18903"/>
                    <a:pt x="10821" y="18825"/>
                    <a:pt x="11045" y="18593"/>
                  </a:cubicBezTo>
                  <a:cubicBezTo>
                    <a:pt x="11138" y="18497"/>
                    <a:pt x="11286" y="18421"/>
                    <a:pt x="11418" y="18400"/>
                  </a:cubicBezTo>
                  <a:cubicBezTo>
                    <a:pt x="11609" y="18372"/>
                    <a:pt x="11651" y="18171"/>
                    <a:pt x="11827" y="18119"/>
                  </a:cubicBezTo>
                  <a:cubicBezTo>
                    <a:pt x="11995" y="18069"/>
                    <a:pt x="12178" y="18000"/>
                    <a:pt x="12304" y="17851"/>
                  </a:cubicBezTo>
                  <a:cubicBezTo>
                    <a:pt x="12443" y="17685"/>
                    <a:pt x="12666" y="17673"/>
                    <a:pt x="12840" y="17573"/>
                  </a:cubicBezTo>
                  <a:cubicBezTo>
                    <a:pt x="12877" y="17552"/>
                    <a:pt x="12913" y="17517"/>
                    <a:pt x="12932" y="17480"/>
                  </a:cubicBezTo>
                  <a:cubicBezTo>
                    <a:pt x="13023" y="17318"/>
                    <a:pt x="13250" y="17366"/>
                    <a:pt x="13345" y="17211"/>
                  </a:cubicBezTo>
                  <a:cubicBezTo>
                    <a:pt x="13569" y="17155"/>
                    <a:pt x="13744" y="17018"/>
                    <a:pt x="13933" y="16892"/>
                  </a:cubicBezTo>
                  <a:cubicBezTo>
                    <a:pt x="14216" y="16703"/>
                    <a:pt x="14539" y="16573"/>
                    <a:pt x="14849" y="16424"/>
                  </a:cubicBezTo>
                  <a:cubicBezTo>
                    <a:pt x="14861" y="16418"/>
                    <a:pt x="14876" y="16416"/>
                    <a:pt x="14891" y="16416"/>
                  </a:cubicBezTo>
                  <a:cubicBezTo>
                    <a:pt x="14919" y="16416"/>
                    <a:pt x="14950" y="16423"/>
                    <a:pt x="14978" y="16423"/>
                  </a:cubicBezTo>
                  <a:cubicBezTo>
                    <a:pt x="14975" y="16341"/>
                    <a:pt x="15010" y="16296"/>
                    <a:pt x="15069" y="16296"/>
                  </a:cubicBezTo>
                  <a:cubicBezTo>
                    <a:pt x="15076" y="16296"/>
                    <a:pt x="15083" y="16297"/>
                    <a:pt x="15090" y="16298"/>
                  </a:cubicBezTo>
                  <a:cubicBezTo>
                    <a:pt x="15126" y="16243"/>
                    <a:pt x="15156" y="16207"/>
                    <a:pt x="15186" y="16171"/>
                  </a:cubicBezTo>
                  <a:lnTo>
                    <a:pt x="15186" y="16171"/>
                  </a:lnTo>
                  <a:cubicBezTo>
                    <a:pt x="15276" y="16287"/>
                    <a:pt x="15175" y="16277"/>
                    <a:pt x="15090" y="16298"/>
                  </a:cubicBezTo>
                  <a:cubicBezTo>
                    <a:pt x="15110" y="16335"/>
                    <a:pt x="15110" y="16378"/>
                    <a:pt x="15110" y="16423"/>
                  </a:cubicBezTo>
                  <a:lnTo>
                    <a:pt x="15307" y="16423"/>
                  </a:lnTo>
                  <a:cubicBezTo>
                    <a:pt x="15475" y="16253"/>
                    <a:pt x="15643" y="16083"/>
                    <a:pt x="15809" y="15917"/>
                  </a:cubicBezTo>
                  <a:cubicBezTo>
                    <a:pt x="16078" y="15890"/>
                    <a:pt x="16174" y="15637"/>
                    <a:pt x="16368" y="15502"/>
                  </a:cubicBezTo>
                  <a:lnTo>
                    <a:pt x="16554" y="15502"/>
                  </a:lnTo>
                  <a:cubicBezTo>
                    <a:pt x="16583" y="15459"/>
                    <a:pt x="16602" y="15395"/>
                    <a:pt x="16642" y="15377"/>
                  </a:cubicBezTo>
                  <a:cubicBezTo>
                    <a:pt x="16661" y="15369"/>
                    <a:pt x="16682" y="15366"/>
                    <a:pt x="16703" y="15366"/>
                  </a:cubicBezTo>
                  <a:cubicBezTo>
                    <a:pt x="16738" y="15366"/>
                    <a:pt x="16773" y="15374"/>
                    <a:pt x="16799" y="15379"/>
                  </a:cubicBezTo>
                  <a:cubicBezTo>
                    <a:pt x="16834" y="15324"/>
                    <a:pt x="16865" y="15287"/>
                    <a:pt x="16895" y="15252"/>
                  </a:cubicBezTo>
                  <a:lnTo>
                    <a:pt x="16895" y="15252"/>
                  </a:lnTo>
                  <a:cubicBezTo>
                    <a:pt x="16985" y="15366"/>
                    <a:pt x="16882" y="15356"/>
                    <a:pt x="16799" y="15379"/>
                  </a:cubicBezTo>
                  <a:cubicBezTo>
                    <a:pt x="16789" y="15416"/>
                    <a:pt x="16770" y="15480"/>
                    <a:pt x="16730" y="15497"/>
                  </a:cubicBezTo>
                  <a:cubicBezTo>
                    <a:pt x="16711" y="15506"/>
                    <a:pt x="16689" y="15509"/>
                    <a:pt x="16666" y="15509"/>
                  </a:cubicBezTo>
                  <a:cubicBezTo>
                    <a:pt x="16629" y="15509"/>
                    <a:pt x="16590" y="15502"/>
                    <a:pt x="16554" y="15502"/>
                  </a:cubicBezTo>
                  <a:cubicBezTo>
                    <a:pt x="16394" y="15819"/>
                    <a:pt x="16069" y="15987"/>
                    <a:pt x="15886" y="16255"/>
                  </a:cubicBezTo>
                  <a:cubicBezTo>
                    <a:pt x="15803" y="16275"/>
                    <a:pt x="15744" y="16291"/>
                    <a:pt x="15635" y="16319"/>
                  </a:cubicBezTo>
                  <a:cubicBezTo>
                    <a:pt x="15406" y="16549"/>
                    <a:pt x="15145" y="16809"/>
                    <a:pt x="14885" y="17070"/>
                  </a:cubicBezTo>
                  <a:cubicBezTo>
                    <a:pt x="14833" y="17087"/>
                    <a:pt x="14775" y="17105"/>
                    <a:pt x="14722" y="17121"/>
                  </a:cubicBezTo>
                  <a:cubicBezTo>
                    <a:pt x="14719" y="17180"/>
                    <a:pt x="14717" y="17223"/>
                    <a:pt x="14714" y="17292"/>
                  </a:cubicBezTo>
                  <a:cubicBezTo>
                    <a:pt x="14648" y="17313"/>
                    <a:pt x="14573" y="17337"/>
                    <a:pt x="14479" y="17366"/>
                  </a:cubicBezTo>
                  <a:cubicBezTo>
                    <a:pt x="14469" y="17416"/>
                    <a:pt x="14456" y="17475"/>
                    <a:pt x="14440" y="17553"/>
                  </a:cubicBezTo>
                  <a:cubicBezTo>
                    <a:pt x="14360" y="17657"/>
                    <a:pt x="14242" y="17726"/>
                    <a:pt x="14094" y="17774"/>
                  </a:cubicBezTo>
                  <a:cubicBezTo>
                    <a:pt x="13979" y="17811"/>
                    <a:pt x="13947" y="17987"/>
                    <a:pt x="13796" y="17999"/>
                  </a:cubicBezTo>
                  <a:cubicBezTo>
                    <a:pt x="13816" y="18107"/>
                    <a:pt x="13696" y="18128"/>
                    <a:pt x="13668" y="18203"/>
                  </a:cubicBezTo>
                  <a:lnTo>
                    <a:pt x="13668" y="18855"/>
                  </a:lnTo>
                  <a:lnTo>
                    <a:pt x="13848" y="19036"/>
                  </a:lnTo>
                  <a:cubicBezTo>
                    <a:pt x="13917" y="19051"/>
                    <a:pt x="13977" y="19062"/>
                    <a:pt x="14027" y="19073"/>
                  </a:cubicBezTo>
                  <a:cubicBezTo>
                    <a:pt x="14059" y="19166"/>
                    <a:pt x="14085" y="19241"/>
                    <a:pt x="14094" y="19272"/>
                  </a:cubicBezTo>
                  <a:cubicBezTo>
                    <a:pt x="14262" y="19348"/>
                    <a:pt x="14389" y="19404"/>
                    <a:pt x="14498" y="19456"/>
                  </a:cubicBezTo>
                  <a:cubicBezTo>
                    <a:pt x="14573" y="19390"/>
                    <a:pt x="14621" y="19348"/>
                    <a:pt x="14672" y="19305"/>
                  </a:cubicBezTo>
                  <a:lnTo>
                    <a:pt x="15840" y="19305"/>
                  </a:lnTo>
                  <a:cubicBezTo>
                    <a:pt x="15877" y="19268"/>
                    <a:pt x="15910" y="19209"/>
                    <a:pt x="15937" y="19209"/>
                  </a:cubicBezTo>
                  <a:cubicBezTo>
                    <a:pt x="15938" y="19209"/>
                    <a:pt x="15938" y="19209"/>
                    <a:pt x="15939" y="19209"/>
                  </a:cubicBezTo>
                  <a:cubicBezTo>
                    <a:pt x="15954" y="19211"/>
                    <a:pt x="15969" y="19212"/>
                    <a:pt x="15983" y="19212"/>
                  </a:cubicBezTo>
                  <a:cubicBezTo>
                    <a:pt x="16181" y="19212"/>
                    <a:pt x="16336" y="19069"/>
                    <a:pt x="16528" y="19038"/>
                  </a:cubicBezTo>
                  <a:cubicBezTo>
                    <a:pt x="16719" y="19006"/>
                    <a:pt x="16893" y="18874"/>
                    <a:pt x="17076" y="18786"/>
                  </a:cubicBezTo>
                  <a:cubicBezTo>
                    <a:pt x="17204" y="18726"/>
                    <a:pt x="17334" y="18668"/>
                    <a:pt x="17459" y="18604"/>
                  </a:cubicBezTo>
                  <a:cubicBezTo>
                    <a:pt x="17675" y="18492"/>
                    <a:pt x="17889" y="18375"/>
                    <a:pt x="18104" y="18261"/>
                  </a:cubicBezTo>
                  <a:cubicBezTo>
                    <a:pt x="18132" y="18268"/>
                    <a:pt x="18159" y="18271"/>
                    <a:pt x="18185" y="18271"/>
                  </a:cubicBezTo>
                  <a:cubicBezTo>
                    <a:pt x="18350" y="18271"/>
                    <a:pt x="18478" y="18145"/>
                    <a:pt x="18620" y="18085"/>
                  </a:cubicBezTo>
                  <a:cubicBezTo>
                    <a:pt x="18805" y="18007"/>
                    <a:pt x="19012" y="17925"/>
                    <a:pt x="19118" y="17731"/>
                  </a:cubicBezTo>
                  <a:lnTo>
                    <a:pt x="19367" y="17731"/>
                  </a:lnTo>
                  <a:cubicBezTo>
                    <a:pt x="19481" y="17637"/>
                    <a:pt x="19568" y="17534"/>
                    <a:pt x="19680" y="17476"/>
                  </a:cubicBezTo>
                  <a:cubicBezTo>
                    <a:pt x="20038" y="17291"/>
                    <a:pt x="20405" y="17121"/>
                    <a:pt x="20770" y="16948"/>
                  </a:cubicBezTo>
                  <a:cubicBezTo>
                    <a:pt x="21003" y="16838"/>
                    <a:pt x="21213" y="16661"/>
                    <a:pt x="21489" y="16661"/>
                  </a:cubicBezTo>
                  <a:cubicBezTo>
                    <a:pt x="21494" y="16661"/>
                    <a:pt x="21499" y="16661"/>
                    <a:pt x="21504" y="16661"/>
                  </a:cubicBezTo>
                  <a:cubicBezTo>
                    <a:pt x="21713" y="16495"/>
                    <a:pt x="21974" y="16424"/>
                    <a:pt x="22202" y="16291"/>
                  </a:cubicBezTo>
                  <a:cubicBezTo>
                    <a:pt x="22322" y="16221"/>
                    <a:pt x="22439" y="16144"/>
                    <a:pt x="22581" y="16144"/>
                  </a:cubicBezTo>
                  <a:cubicBezTo>
                    <a:pt x="22609" y="16144"/>
                    <a:pt x="22639" y="16147"/>
                    <a:pt x="22669" y="16154"/>
                  </a:cubicBezTo>
                  <a:cubicBezTo>
                    <a:pt x="22746" y="16075"/>
                    <a:pt x="22812" y="15981"/>
                    <a:pt x="22903" y="15926"/>
                  </a:cubicBezTo>
                  <a:cubicBezTo>
                    <a:pt x="23023" y="15853"/>
                    <a:pt x="23161" y="15813"/>
                    <a:pt x="23289" y="15760"/>
                  </a:cubicBezTo>
                  <a:cubicBezTo>
                    <a:pt x="23323" y="15789"/>
                    <a:pt x="23350" y="15814"/>
                    <a:pt x="23371" y="15834"/>
                  </a:cubicBezTo>
                  <a:cubicBezTo>
                    <a:pt x="23003" y="16205"/>
                    <a:pt x="22634" y="16577"/>
                    <a:pt x="22264" y="16948"/>
                  </a:cubicBezTo>
                  <a:lnTo>
                    <a:pt x="22120" y="16948"/>
                  </a:lnTo>
                  <a:cubicBezTo>
                    <a:pt x="22095" y="17022"/>
                    <a:pt x="22069" y="17099"/>
                    <a:pt x="22039" y="17185"/>
                  </a:cubicBezTo>
                  <a:cubicBezTo>
                    <a:pt x="21984" y="17196"/>
                    <a:pt x="21925" y="17209"/>
                    <a:pt x="21862" y="17223"/>
                  </a:cubicBezTo>
                  <a:lnTo>
                    <a:pt x="21691" y="17395"/>
                  </a:lnTo>
                  <a:cubicBezTo>
                    <a:pt x="21675" y="17467"/>
                    <a:pt x="21664" y="17528"/>
                    <a:pt x="21653" y="17577"/>
                  </a:cubicBezTo>
                  <a:cubicBezTo>
                    <a:pt x="21574" y="17598"/>
                    <a:pt x="21515" y="17614"/>
                    <a:pt x="21456" y="17629"/>
                  </a:cubicBezTo>
                  <a:cubicBezTo>
                    <a:pt x="21332" y="17754"/>
                    <a:pt x="21182" y="17861"/>
                    <a:pt x="21092" y="18005"/>
                  </a:cubicBezTo>
                  <a:cubicBezTo>
                    <a:pt x="21004" y="18146"/>
                    <a:pt x="20905" y="18279"/>
                    <a:pt x="20817" y="18415"/>
                  </a:cubicBezTo>
                  <a:cubicBezTo>
                    <a:pt x="20713" y="18580"/>
                    <a:pt x="20559" y="18756"/>
                    <a:pt x="20634" y="18993"/>
                  </a:cubicBezTo>
                  <a:cubicBezTo>
                    <a:pt x="20725" y="19179"/>
                    <a:pt x="20966" y="19161"/>
                    <a:pt x="21087" y="19312"/>
                  </a:cubicBezTo>
                  <a:lnTo>
                    <a:pt x="21347" y="19312"/>
                  </a:lnTo>
                  <a:cubicBezTo>
                    <a:pt x="21396" y="19356"/>
                    <a:pt x="21443" y="19401"/>
                    <a:pt x="21484" y="19440"/>
                  </a:cubicBezTo>
                  <a:lnTo>
                    <a:pt x="22661" y="19440"/>
                  </a:lnTo>
                  <a:cubicBezTo>
                    <a:pt x="22714" y="19393"/>
                    <a:pt x="22762" y="19350"/>
                    <a:pt x="22814" y="19305"/>
                  </a:cubicBezTo>
                  <a:lnTo>
                    <a:pt x="23182" y="19305"/>
                  </a:lnTo>
                  <a:cubicBezTo>
                    <a:pt x="23245" y="19258"/>
                    <a:pt x="23299" y="19186"/>
                    <a:pt x="23343" y="19186"/>
                  </a:cubicBezTo>
                  <a:cubicBezTo>
                    <a:pt x="23345" y="19186"/>
                    <a:pt x="23347" y="19186"/>
                    <a:pt x="23348" y="19187"/>
                  </a:cubicBezTo>
                  <a:cubicBezTo>
                    <a:pt x="23363" y="19189"/>
                    <a:pt x="23377" y="19189"/>
                    <a:pt x="23391" y="19189"/>
                  </a:cubicBezTo>
                  <a:cubicBezTo>
                    <a:pt x="23532" y="19189"/>
                    <a:pt x="23633" y="19101"/>
                    <a:pt x="23755" y="19055"/>
                  </a:cubicBezTo>
                  <a:cubicBezTo>
                    <a:pt x="23877" y="19010"/>
                    <a:pt x="23983" y="18896"/>
                    <a:pt x="24120" y="18896"/>
                  </a:cubicBezTo>
                  <a:cubicBezTo>
                    <a:pt x="24152" y="18896"/>
                    <a:pt x="24186" y="18903"/>
                    <a:pt x="24223" y="18918"/>
                  </a:cubicBezTo>
                  <a:cubicBezTo>
                    <a:pt x="24328" y="18706"/>
                    <a:pt x="24573" y="18839"/>
                    <a:pt x="24730" y="18709"/>
                  </a:cubicBezTo>
                  <a:cubicBezTo>
                    <a:pt x="24844" y="18617"/>
                    <a:pt x="24998" y="18522"/>
                    <a:pt x="25169" y="18514"/>
                  </a:cubicBezTo>
                  <a:cubicBezTo>
                    <a:pt x="25262" y="18346"/>
                    <a:pt x="25459" y="18445"/>
                    <a:pt x="25565" y="18367"/>
                  </a:cubicBezTo>
                  <a:cubicBezTo>
                    <a:pt x="25701" y="18268"/>
                    <a:pt x="25854" y="18213"/>
                    <a:pt x="25997" y="18135"/>
                  </a:cubicBezTo>
                  <a:cubicBezTo>
                    <a:pt x="26021" y="18122"/>
                    <a:pt x="26049" y="18118"/>
                    <a:pt x="26078" y="18118"/>
                  </a:cubicBezTo>
                  <a:cubicBezTo>
                    <a:pt x="26127" y="18118"/>
                    <a:pt x="26178" y="18130"/>
                    <a:pt x="26212" y="18130"/>
                  </a:cubicBezTo>
                  <a:cubicBezTo>
                    <a:pt x="26319" y="18021"/>
                    <a:pt x="26397" y="17944"/>
                    <a:pt x="26473" y="17867"/>
                  </a:cubicBezTo>
                  <a:cubicBezTo>
                    <a:pt x="26540" y="17867"/>
                    <a:pt x="26606" y="17867"/>
                    <a:pt x="26652" y="17874"/>
                  </a:cubicBezTo>
                  <a:cubicBezTo>
                    <a:pt x="26687" y="17819"/>
                    <a:pt x="26718" y="17782"/>
                    <a:pt x="26748" y="17747"/>
                  </a:cubicBezTo>
                  <a:lnTo>
                    <a:pt x="26748" y="17747"/>
                  </a:lnTo>
                  <a:cubicBezTo>
                    <a:pt x="26838" y="17862"/>
                    <a:pt x="26735" y="17853"/>
                    <a:pt x="26652" y="17874"/>
                  </a:cubicBezTo>
                  <a:cubicBezTo>
                    <a:pt x="26692" y="17950"/>
                    <a:pt x="26620" y="17981"/>
                    <a:pt x="26577" y="18024"/>
                  </a:cubicBezTo>
                  <a:cubicBezTo>
                    <a:pt x="26301" y="18303"/>
                    <a:pt x="26023" y="18580"/>
                    <a:pt x="25746" y="18857"/>
                  </a:cubicBezTo>
                  <a:lnTo>
                    <a:pt x="25746" y="19094"/>
                  </a:lnTo>
                  <a:cubicBezTo>
                    <a:pt x="25686" y="19183"/>
                    <a:pt x="25642" y="19252"/>
                    <a:pt x="25622" y="19280"/>
                  </a:cubicBezTo>
                  <a:cubicBezTo>
                    <a:pt x="25754" y="19440"/>
                    <a:pt x="25863" y="19571"/>
                    <a:pt x="25978" y="19712"/>
                  </a:cubicBezTo>
                  <a:lnTo>
                    <a:pt x="26308" y="19712"/>
                  </a:lnTo>
                  <a:cubicBezTo>
                    <a:pt x="26490" y="19813"/>
                    <a:pt x="26634" y="19890"/>
                    <a:pt x="26751" y="19954"/>
                  </a:cubicBezTo>
                  <a:lnTo>
                    <a:pt x="27145" y="19954"/>
                  </a:lnTo>
                  <a:lnTo>
                    <a:pt x="27257" y="19842"/>
                  </a:lnTo>
                  <a:lnTo>
                    <a:pt x="28037" y="19842"/>
                  </a:lnTo>
                  <a:cubicBezTo>
                    <a:pt x="28087" y="19795"/>
                    <a:pt x="28133" y="19752"/>
                    <a:pt x="28183" y="19706"/>
                  </a:cubicBezTo>
                  <a:lnTo>
                    <a:pt x="28572" y="19706"/>
                  </a:lnTo>
                  <a:cubicBezTo>
                    <a:pt x="28620" y="19661"/>
                    <a:pt x="28668" y="19617"/>
                    <a:pt x="28716" y="19571"/>
                  </a:cubicBezTo>
                  <a:lnTo>
                    <a:pt x="29108" y="19571"/>
                  </a:lnTo>
                  <a:cubicBezTo>
                    <a:pt x="29206" y="19348"/>
                    <a:pt x="29496" y="19536"/>
                    <a:pt x="29602" y="19336"/>
                  </a:cubicBezTo>
                  <a:cubicBezTo>
                    <a:pt x="29767" y="19316"/>
                    <a:pt x="29923" y="19291"/>
                    <a:pt x="30068" y="19185"/>
                  </a:cubicBezTo>
                  <a:cubicBezTo>
                    <a:pt x="30215" y="19076"/>
                    <a:pt x="30399" y="19033"/>
                    <a:pt x="30572" y="19022"/>
                  </a:cubicBezTo>
                  <a:cubicBezTo>
                    <a:pt x="30615" y="18980"/>
                    <a:pt x="30646" y="18948"/>
                    <a:pt x="30678" y="18918"/>
                  </a:cubicBezTo>
                  <a:lnTo>
                    <a:pt x="30937" y="18918"/>
                  </a:lnTo>
                  <a:cubicBezTo>
                    <a:pt x="30985" y="18873"/>
                    <a:pt x="31033" y="18828"/>
                    <a:pt x="31083" y="18782"/>
                  </a:cubicBezTo>
                  <a:lnTo>
                    <a:pt x="31432" y="18782"/>
                  </a:lnTo>
                  <a:cubicBezTo>
                    <a:pt x="31608" y="18684"/>
                    <a:pt x="31751" y="18604"/>
                    <a:pt x="31901" y="18521"/>
                  </a:cubicBezTo>
                  <a:cubicBezTo>
                    <a:pt x="31937" y="18529"/>
                    <a:pt x="31971" y="18532"/>
                    <a:pt x="32005" y="18532"/>
                  </a:cubicBezTo>
                  <a:cubicBezTo>
                    <a:pt x="32237" y="18532"/>
                    <a:pt x="32442" y="18366"/>
                    <a:pt x="32679" y="18357"/>
                  </a:cubicBezTo>
                  <a:cubicBezTo>
                    <a:pt x="32711" y="18356"/>
                    <a:pt x="32740" y="18300"/>
                    <a:pt x="32775" y="18264"/>
                  </a:cubicBezTo>
                  <a:lnTo>
                    <a:pt x="33032" y="18264"/>
                  </a:lnTo>
                  <a:cubicBezTo>
                    <a:pt x="33081" y="18218"/>
                    <a:pt x="33128" y="18175"/>
                    <a:pt x="33176" y="18128"/>
                  </a:cubicBezTo>
                  <a:lnTo>
                    <a:pt x="33434" y="18128"/>
                  </a:lnTo>
                  <a:cubicBezTo>
                    <a:pt x="33483" y="18083"/>
                    <a:pt x="33530" y="18040"/>
                    <a:pt x="33579" y="17994"/>
                  </a:cubicBezTo>
                  <a:lnTo>
                    <a:pt x="33972" y="17994"/>
                  </a:lnTo>
                  <a:cubicBezTo>
                    <a:pt x="34058" y="17781"/>
                    <a:pt x="34303" y="17941"/>
                    <a:pt x="34417" y="17803"/>
                  </a:cubicBezTo>
                  <a:cubicBezTo>
                    <a:pt x="34484" y="17721"/>
                    <a:pt x="34569" y="17741"/>
                    <a:pt x="34652" y="17734"/>
                  </a:cubicBezTo>
                  <a:cubicBezTo>
                    <a:pt x="34660" y="17734"/>
                    <a:pt x="34667" y="17734"/>
                    <a:pt x="34674" y="17734"/>
                  </a:cubicBezTo>
                  <a:cubicBezTo>
                    <a:pt x="34713" y="17734"/>
                    <a:pt x="34752" y="17739"/>
                    <a:pt x="34791" y="17739"/>
                  </a:cubicBezTo>
                  <a:cubicBezTo>
                    <a:pt x="34850" y="17739"/>
                    <a:pt x="34907" y="17726"/>
                    <a:pt x="34952" y="17664"/>
                  </a:cubicBezTo>
                  <a:cubicBezTo>
                    <a:pt x="34989" y="17612"/>
                    <a:pt x="35038" y="17602"/>
                    <a:pt x="35089" y="17602"/>
                  </a:cubicBezTo>
                  <a:cubicBezTo>
                    <a:pt x="35124" y="17602"/>
                    <a:pt x="35160" y="17606"/>
                    <a:pt x="35195" y="17606"/>
                  </a:cubicBezTo>
                  <a:cubicBezTo>
                    <a:pt x="35235" y="17606"/>
                    <a:pt x="35274" y="17600"/>
                    <a:pt x="35307" y="17571"/>
                  </a:cubicBezTo>
                  <a:cubicBezTo>
                    <a:pt x="35339" y="17542"/>
                    <a:pt x="35370" y="17510"/>
                    <a:pt x="35424" y="17456"/>
                  </a:cubicBezTo>
                  <a:lnTo>
                    <a:pt x="35956" y="17456"/>
                  </a:lnTo>
                  <a:cubicBezTo>
                    <a:pt x="36004" y="17403"/>
                    <a:pt x="36034" y="17371"/>
                    <a:pt x="36061" y="17340"/>
                  </a:cubicBezTo>
                  <a:lnTo>
                    <a:pt x="36849" y="17340"/>
                  </a:lnTo>
                  <a:cubicBezTo>
                    <a:pt x="36899" y="17296"/>
                    <a:pt x="36947" y="17251"/>
                    <a:pt x="36985" y="17215"/>
                  </a:cubicBezTo>
                  <a:lnTo>
                    <a:pt x="38039" y="17215"/>
                  </a:lnTo>
                  <a:lnTo>
                    <a:pt x="38159" y="17336"/>
                  </a:lnTo>
                  <a:lnTo>
                    <a:pt x="39078" y="17336"/>
                  </a:lnTo>
                  <a:lnTo>
                    <a:pt x="39218" y="17475"/>
                  </a:lnTo>
                  <a:lnTo>
                    <a:pt x="39743" y="17475"/>
                  </a:lnTo>
                  <a:lnTo>
                    <a:pt x="39866" y="17598"/>
                  </a:lnTo>
                  <a:lnTo>
                    <a:pt x="40643" y="17598"/>
                  </a:lnTo>
                  <a:cubicBezTo>
                    <a:pt x="40692" y="17643"/>
                    <a:pt x="40740" y="17685"/>
                    <a:pt x="40792" y="17729"/>
                  </a:cubicBezTo>
                  <a:cubicBezTo>
                    <a:pt x="40801" y="17729"/>
                    <a:pt x="40810" y="17728"/>
                    <a:pt x="40819" y="17728"/>
                  </a:cubicBezTo>
                  <a:cubicBezTo>
                    <a:pt x="40866" y="17728"/>
                    <a:pt x="40914" y="17738"/>
                    <a:pt x="40962" y="17738"/>
                  </a:cubicBezTo>
                  <a:cubicBezTo>
                    <a:pt x="41009" y="17738"/>
                    <a:pt x="41054" y="17729"/>
                    <a:pt x="41098" y="17694"/>
                  </a:cubicBezTo>
                  <a:cubicBezTo>
                    <a:pt x="41069" y="17633"/>
                    <a:pt x="41040" y="17574"/>
                    <a:pt x="41011" y="17517"/>
                  </a:cubicBezTo>
                  <a:lnTo>
                    <a:pt x="41114" y="17416"/>
                  </a:lnTo>
                  <a:cubicBezTo>
                    <a:pt x="41013" y="17353"/>
                    <a:pt x="40888" y="17312"/>
                    <a:pt x="40819" y="17225"/>
                  </a:cubicBezTo>
                  <a:cubicBezTo>
                    <a:pt x="40726" y="17107"/>
                    <a:pt x="40563" y="17115"/>
                    <a:pt x="40468" y="16991"/>
                  </a:cubicBezTo>
                  <a:cubicBezTo>
                    <a:pt x="40552" y="16961"/>
                    <a:pt x="40627" y="16934"/>
                    <a:pt x="40761" y="16884"/>
                  </a:cubicBezTo>
                  <a:cubicBezTo>
                    <a:pt x="40608" y="16815"/>
                    <a:pt x="40467" y="16791"/>
                    <a:pt x="40379" y="16679"/>
                  </a:cubicBezTo>
                  <a:lnTo>
                    <a:pt x="39999" y="16679"/>
                  </a:lnTo>
                  <a:cubicBezTo>
                    <a:pt x="39962" y="16642"/>
                    <a:pt x="39932" y="16612"/>
                    <a:pt x="39877" y="16557"/>
                  </a:cubicBezTo>
                  <a:lnTo>
                    <a:pt x="39367" y="16557"/>
                  </a:lnTo>
                  <a:cubicBezTo>
                    <a:pt x="39283" y="16492"/>
                    <a:pt x="39234" y="16452"/>
                    <a:pt x="39179" y="16408"/>
                  </a:cubicBezTo>
                  <a:lnTo>
                    <a:pt x="38414" y="16408"/>
                  </a:lnTo>
                  <a:lnTo>
                    <a:pt x="38297" y="16290"/>
                  </a:lnTo>
                  <a:cubicBezTo>
                    <a:pt x="37762" y="16290"/>
                    <a:pt x="37218" y="16290"/>
                    <a:pt x="36672" y="16291"/>
                  </a:cubicBezTo>
                  <a:cubicBezTo>
                    <a:pt x="36631" y="16291"/>
                    <a:pt x="36593" y="16314"/>
                    <a:pt x="36555" y="16325"/>
                  </a:cubicBezTo>
                  <a:cubicBezTo>
                    <a:pt x="36523" y="16356"/>
                    <a:pt x="36492" y="16388"/>
                    <a:pt x="36462" y="16418"/>
                  </a:cubicBezTo>
                  <a:cubicBezTo>
                    <a:pt x="36415" y="16376"/>
                    <a:pt x="36369" y="16335"/>
                    <a:pt x="36292" y="16267"/>
                  </a:cubicBezTo>
                  <a:cubicBezTo>
                    <a:pt x="36217" y="16372"/>
                    <a:pt x="36140" y="16476"/>
                    <a:pt x="36076" y="16564"/>
                  </a:cubicBezTo>
                  <a:lnTo>
                    <a:pt x="35408" y="16564"/>
                  </a:lnTo>
                  <a:cubicBezTo>
                    <a:pt x="35341" y="16617"/>
                    <a:pt x="35291" y="16655"/>
                    <a:pt x="35237" y="16698"/>
                  </a:cubicBezTo>
                  <a:lnTo>
                    <a:pt x="34735" y="16698"/>
                  </a:lnTo>
                  <a:lnTo>
                    <a:pt x="34628" y="16806"/>
                  </a:lnTo>
                  <a:cubicBezTo>
                    <a:pt x="34524" y="16814"/>
                    <a:pt x="34422" y="16823"/>
                    <a:pt x="34342" y="16830"/>
                  </a:cubicBezTo>
                  <a:lnTo>
                    <a:pt x="34225" y="16946"/>
                  </a:lnTo>
                  <a:lnTo>
                    <a:pt x="33836" y="16946"/>
                  </a:lnTo>
                  <a:cubicBezTo>
                    <a:pt x="33786" y="16991"/>
                    <a:pt x="33739" y="17035"/>
                    <a:pt x="33690" y="17081"/>
                  </a:cubicBezTo>
                  <a:lnTo>
                    <a:pt x="33434" y="17081"/>
                  </a:lnTo>
                  <a:cubicBezTo>
                    <a:pt x="33400" y="17115"/>
                    <a:pt x="33374" y="17158"/>
                    <a:pt x="33338" y="17174"/>
                  </a:cubicBezTo>
                  <a:cubicBezTo>
                    <a:pt x="33189" y="17238"/>
                    <a:pt x="32993" y="17174"/>
                    <a:pt x="32881" y="17342"/>
                  </a:cubicBezTo>
                  <a:cubicBezTo>
                    <a:pt x="32836" y="17325"/>
                    <a:pt x="32793" y="17318"/>
                    <a:pt x="32752" y="17318"/>
                  </a:cubicBezTo>
                  <a:cubicBezTo>
                    <a:pt x="32551" y="17318"/>
                    <a:pt x="32380" y="17482"/>
                    <a:pt x="32176" y="17482"/>
                  </a:cubicBezTo>
                  <a:cubicBezTo>
                    <a:pt x="32166" y="17482"/>
                    <a:pt x="32156" y="17482"/>
                    <a:pt x="32146" y="17481"/>
                  </a:cubicBezTo>
                  <a:cubicBezTo>
                    <a:pt x="32144" y="17481"/>
                    <a:pt x="32142" y="17481"/>
                    <a:pt x="32140" y="17481"/>
                  </a:cubicBezTo>
                  <a:cubicBezTo>
                    <a:pt x="32079" y="17481"/>
                    <a:pt x="32012" y="17569"/>
                    <a:pt x="31964" y="17605"/>
                  </a:cubicBezTo>
                  <a:lnTo>
                    <a:pt x="31605" y="17605"/>
                  </a:lnTo>
                  <a:cubicBezTo>
                    <a:pt x="31560" y="17645"/>
                    <a:pt x="31514" y="17688"/>
                    <a:pt x="31464" y="17734"/>
                  </a:cubicBezTo>
                  <a:cubicBezTo>
                    <a:pt x="31345" y="17750"/>
                    <a:pt x="31221" y="17709"/>
                    <a:pt x="31105" y="17821"/>
                  </a:cubicBezTo>
                  <a:cubicBezTo>
                    <a:pt x="31024" y="17899"/>
                    <a:pt x="30873" y="17899"/>
                    <a:pt x="30788" y="17999"/>
                  </a:cubicBezTo>
                  <a:cubicBezTo>
                    <a:pt x="30766" y="17994"/>
                    <a:pt x="30745" y="17992"/>
                    <a:pt x="30724" y="17992"/>
                  </a:cubicBezTo>
                  <a:cubicBezTo>
                    <a:pt x="30597" y="17992"/>
                    <a:pt x="30496" y="18069"/>
                    <a:pt x="30380" y="18120"/>
                  </a:cubicBezTo>
                  <a:cubicBezTo>
                    <a:pt x="30338" y="18138"/>
                    <a:pt x="30290" y="18144"/>
                    <a:pt x="30244" y="18144"/>
                  </a:cubicBezTo>
                  <a:cubicBezTo>
                    <a:pt x="30170" y="18144"/>
                    <a:pt x="30097" y="18130"/>
                    <a:pt x="30050" y="18130"/>
                  </a:cubicBezTo>
                  <a:cubicBezTo>
                    <a:pt x="29956" y="18192"/>
                    <a:pt x="29900" y="18255"/>
                    <a:pt x="29852" y="18255"/>
                  </a:cubicBezTo>
                  <a:cubicBezTo>
                    <a:pt x="29850" y="18255"/>
                    <a:pt x="29848" y="18255"/>
                    <a:pt x="29847" y="18255"/>
                  </a:cubicBezTo>
                  <a:cubicBezTo>
                    <a:pt x="29843" y="18254"/>
                    <a:pt x="29839" y="18254"/>
                    <a:pt x="29835" y="18254"/>
                  </a:cubicBezTo>
                  <a:cubicBezTo>
                    <a:pt x="29718" y="18254"/>
                    <a:pt x="29665" y="18400"/>
                    <a:pt x="29556" y="18400"/>
                  </a:cubicBezTo>
                  <a:cubicBezTo>
                    <a:pt x="29541" y="18400"/>
                    <a:pt x="29525" y="18397"/>
                    <a:pt x="29507" y="18391"/>
                  </a:cubicBezTo>
                  <a:cubicBezTo>
                    <a:pt x="29486" y="18383"/>
                    <a:pt x="29467" y="18380"/>
                    <a:pt x="29450" y="18380"/>
                  </a:cubicBezTo>
                  <a:cubicBezTo>
                    <a:pt x="29337" y="18380"/>
                    <a:pt x="29279" y="18512"/>
                    <a:pt x="29169" y="18529"/>
                  </a:cubicBezTo>
                  <a:cubicBezTo>
                    <a:pt x="29075" y="18544"/>
                    <a:pt x="28986" y="18647"/>
                    <a:pt x="28898" y="18647"/>
                  </a:cubicBezTo>
                  <a:cubicBezTo>
                    <a:pt x="28897" y="18647"/>
                    <a:pt x="28895" y="18647"/>
                    <a:pt x="28894" y="18647"/>
                  </a:cubicBezTo>
                  <a:cubicBezTo>
                    <a:pt x="28889" y="18647"/>
                    <a:pt x="28884" y="18647"/>
                    <a:pt x="28880" y="18647"/>
                  </a:cubicBezTo>
                  <a:cubicBezTo>
                    <a:pt x="28692" y="18647"/>
                    <a:pt x="28553" y="18810"/>
                    <a:pt x="28372" y="18810"/>
                  </a:cubicBezTo>
                  <a:cubicBezTo>
                    <a:pt x="28348" y="18810"/>
                    <a:pt x="28324" y="18807"/>
                    <a:pt x="28298" y="18801"/>
                  </a:cubicBezTo>
                  <a:cubicBezTo>
                    <a:pt x="28088" y="18882"/>
                    <a:pt x="27995" y="18920"/>
                    <a:pt x="27898" y="18920"/>
                  </a:cubicBezTo>
                  <a:cubicBezTo>
                    <a:pt x="27820" y="18920"/>
                    <a:pt x="27739" y="18895"/>
                    <a:pt x="27594" y="18849"/>
                  </a:cubicBezTo>
                  <a:lnTo>
                    <a:pt x="28104" y="18338"/>
                  </a:lnTo>
                  <a:lnTo>
                    <a:pt x="28569" y="17874"/>
                  </a:lnTo>
                  <a:cubicBezTo>
                    <a:pt x="28849" y="17862"/>
                    <a:pt x="28939" y="17598"/>
                    <a:pt x="29115" y="17451"/>
                  </a:cubicBezTo>
                  <a:cubicBezTo>
                    <a:pt x="29299" y="17299"/>
                    <a:pt x="29466" y="17121"/>
                    <a:pt x="29627" y="16943"/>
                  </a:cubicBezTo>
                  <a:cubicBezTo>
                    <a:pt x="29739" y="16817"/>
                    <a:pt x="29904" y="16733"/>
                    <a:pt x="29954" y="16588"/>
                  </a:cubicBezTo>
                  <a:cubicBezTo>
                    <a:pt x="29954" y="16532"/>
                    <a:pt x="29964" y="16501"/>
                    <a:pt x="29954" y="16490"/>
                  </a:cubicBezTo>
                  <a:cubicBezTo>
                    <a:pt x="29847" y="16380"/>
                    <a:pt x="29736" y="16274"/>
                    <a:pt x="29627" y="16165"/>
                  </a:cubicBezTo>
                  <a:cubicBezTo>
                    <a:pt x="29584" y="16205"/>
                    <a:pt x="29536" y="16248"/>
                    <a:pt x="29491" y="16288"/>
                  </a:cubicBezTo>
                  <a:lnTo>
                    <a:pt x="29345" y="16288"/>
                  </a:lnTo>
                  <a:cubicBezTo>
                    <a:pt x="29320" y="16215"/>
                    <a:pt x="29293" y="16138"/>
                    <a:pt x="29261" y="16043"/>
                  </a:cubicBezTo>
                  <a:cubicBezTo>
                    <a:pt x="29164" y="16035"/>
                    <a:pt x="29062" y="16026"/>
                    <a:pt x="28958" y="16016"/>
                  </a:cubicBezTo>
                  <a:cubicBezTo>
                    <a:pt x="28898" y="15953"/>
                    <a:pt x="28839" y="15889"/>
                    <a:pt x="28770" y="15889"/>
                  </a:cubicBezTo>
                  <a:cubicBezTo>
                    <a:pt x="28731" y="15889"/>
                    <a:pt x="28689" y="15909"/>
                    <a:pt x="28642" y="15960"/>
                  </a:cubicBezTo>
                  <a:cubicBezTo>
                    <a:pt x="28684" y="16006"/>
                    <a:pt x="28726" y="16053"/>
                    <a:pt x="28780" y="16112"/>
                  </a:cubicBezTo>
                  <a:cubicBezTo>
                    <a:pt x="28710" y="16135"/>
                    <a:pt x="28652" y="16152"/>
                    <a:pt x="28594" y="16170"/>
                  </a:cubicBezTo>
                  <a:cubicBezTo>
                    <a:pt x="28493" y="16075"/>
                    <a:pt x="28402" y="15987"/>
                    <a:pt x="28311" y="15902"/>
                  </a:cubicBezTo>
                  <a:cubicBezTo>
                    <a:pt x="28265" y="15942"/>
                    <a:pt x="28220" y="15982"/>
                    <a:pt x="28178" y="16018"/>
                  </a:cubicBezTo>
                  <a:cubicBezTo>
                    <a:pt x="28127" y="15976"/>
                    <a:pt x="28084" y="15941"/>
                    <a:pt x="28016" y="15886"/>
                  </a:cubicBezTo>
                  <a:cubicBezTo>
                    <a:pt x="27999" y="15973"/>
                    <a:pt x="27986" y="16032"/>
                    <a:pt x="27970" y="16114"/>
                  </a:cubicBezTo>
                  <a:cubicBezTo>
                    <a:pt x="27911" y="16135"/>
                    <a:pt x="27823" y="16146"/>
                    <a:pt x="27762" y="16192"/>
                  </a:cubicBezTo>
                  <a:cubicBezTo>
                    <a:pt x="27702" y="16235"/>
                    <a:pt x="27655" y="16291"/>
                    <a:pt x="27576" y="16291"/>
                  </a:cubicBezTo>
                  <a:cubicBezTo>
                    <a:pt x="27561" y="16291"/>
                    <a:pt x="27545" y="16289"/>
                    <a:pt x="27528" y="16285"/>
                  </a:cubicBezTo>
                  <a:cubicBezTo>
                    <a:pt x="27488" y="16250"/>
                    <a:pt x="27441" y="16207"/>
                    <a:pt x="27389" y="16157"/>
                  </a:cubicBezTo>
                  <a:cubicBezTo>
                    <a:pt x="27347" y="16247"/>
                    <a:pt x="27304" y="16336"/>
                    <a:pt x="27262" y="16424"/>
                  </a:cubicBezTo>
                  <a:lnTo>
                    <a:pt x="27001" y="16424"/>
                  </a:lnTo>
                  <a:cubicBezTo>
                    <a:pt x="26947" y="16472"/>
                    <a:pt x="26899" y="16514"/>
                    <a:pt x="26847" y="16561"/>
                  </a:cubicBezTo>
                  <a:lnTo>
                    <a:pt x="26516" y="16561"/>
                  </a:lnTo>
                  <a:cubicBezTo>
                    <a:pt x="26359" y="16641"/>
                    <a:pt x="26228" y="16674"/>
                    <a:pt x="26148" y="16757"/>
                  </a:cubicBezTo>
                  <a:cubicBezTo>
                    <a:pt x="26099" y="16809"/>
                    <a:pt x="26040" y="16816"/>
                    <a:pt x="25980" y="16816"/>
                  </a:cubicBezTo>
                  <a:cubicBezTo>
                    <a:pt x="25958" y="16816"/>
                    <a:pt x="25934" y="16815"/>
                    <a:pt x="25912" y="16815"/>
                  </a:cubicBezTo>
                  <a:cubicBezTo>
                    <a:pt x="25847" y="16815"/>
                    <a:pt x="25785" y="16823"/>
                    <a:pt x="25733" y="16886"/>
                  </a:cubicBezTo>
                  <a:cubicBezTo>
                    <a:pt x="25661" y="16972"/>
                    <a:pt x="25523" y="17002"/>
                    <a:pt x="25376" y="17078"/>
                  </a:cubicBezTo>
                  <a:lnTo>
                    <a:pt x="25095" y="17078"/>
                  </a:lnTo>
                  <a:cubicBezTo>
                    <a:pt x="25047" y="17148"/>
                    <a:pt x="24972" y="17255"/>
                    <a:pt x="24919" y="17332"/>
                  </a:cubicBezTo>
                  <a:cubicBezTo>
                    <a:pt x="24886" y="17335"/>
                    <a:pt x="24854" y="17335"/>
                    <a:pt x="24825" y="17335"/>
                  </a:cubicBezTo>
                  <a:cubicBezTo>
                    <a:pt x="24807" y="17335"/>
                    <a:pt x="24790" y="17335"/>
                    <a:pt x="24774" y="17335"/>
                  </a:cubicBezTo>
                  <a:cubicBezTo>
                    <a:pt x="24712" y="17335"/>
                    <a:pt x="24660" y="17338"/>
                    <a:pt x="24621" y="17361"/>
                  </a:cubicBezTo>
                  <a:cubicBezTo>
                    <a:pt x="24346" y="17534"/>
                    <a:pt x="24037" y="17649"/>
                    <a:pt x="23763" y="17826"/>
                  </a:cubicBezTo>
                  <a:cubicBezTo>
                    <a:pt x="23718" y="17854"/>
                    <a:pt x="23676" y="17860"/>
                    <a:pt x="23638" y="17860"/>
                  </a:cubicBezTo>
                  <a:cubicBezTo>
                    <a:pt x="23612" y="17860"/>
                    <a:pt x="23588" y="17857"/>
                    <a:pt x="23565" y="17857"/>
                  </a:cubicBezTo>
                  <a:cubicBezTo>
                    <a:pt x="23555" y="17857"/>
                    <a:pt x="23545" y="17858"/>
                    <a:pt x="23536" y="17859"/>
                  </a:cubicBezTo>
                  <a:cubicBezTo>
                    <a:pt x="23501" y="17757"/>
                    <a:pt x="23601" y="17721"/>
                    <a:pt x="23657" y="17664"/>
                  </a:cubicBezTo>
                  <a:cubicBezTo>
                    <a:pt x="23885" y="17428"/>
                    <a:pt x="24119" y="17199"/>
                    <a:pt x="24351" y="16967"/>
                  </a:cubicBezTo>
                  <a:cubicBezTo>
                    <a:pt x="24597" y="16721"/>
                    <a:pt x="24814" y="16421"/>
                    <a:pt x="25102" y="16240"/>
                  </a:cubicBezTo>
                  <a:cubicBezTo>
                    <a:pt x="25381" y="16066"/>
                    <a:pt x="25587" y="15832"/>
                    <a:pt x="25826" y="15625"/>
                  </a:cubicBezTo>
                  <a:cubicBezTo>
                    <a:pt x="26000" y="15473"/>
                    <a:pt x="26112" y="15243"/>
                    <a:pt x="26373" y="15207"/>
                  </a:cubicBezTo>
                  <a:cubicBezTo>
                    <a:pt x="26469" y="15071"/>
                    <a:pt x="26662" y="15007"/>
                    <a:pt x="26670" y="14805"/>
                  </a:cubicBezTo>
                  <a:cubicBezTo>
                    <a:pt x="26843" y="14650"/>
                    <a:pt x="26937" y="14440"/>
                    <a:pt x="27052" y="14242"/>
                  </a:cubicBezTo>
                  <a:cubicBezTo>
                    <a:pt x="26972" y="14203"/>
                    <a:pt x="26884" y="14160"/>
                    <a:pt x="26804" y="14122"/>
                  </a:cubicBezTo>
                  <a:cubicBezTo>
                    <a:pt x="26780" y="14006"/>
                    <a:pt x="26849" y="13888"/>
                    <a:pt x="26740" y="13800"/>
                  </a:cubicBezTo>
                  <a:cubicBezTo>
                    <a:pt x="26695" y="13840"/>
                    <a:pt x="26649" y="13881"/>
                    <a:pt x="26602" y="13925"/>
                  </a:cubicBezTo>
                  <a:cubicBezTo>
                    <a:pt x="26584" y="13923"/>
                    <a:pt x="26566" y="13922"/>
                    <a:pt x="26548" y="13922"/>
                  </a:cubicBezTo>
                  <a:cubicBezTo>
                    <a:pt x="26485" y="13922"/>
                    <a:pt x="26421" y="13931"/>
                    <a:pt x="26357" y="13931"/>
                  </a:cubicBezTo>
                  <a:cubicBezTo>
                    <a:pt x="26291" y="13931"/>
                    <a:pt x="26226" y="13921"/>
                    <a:pt x="26164" y="13881"/>
                  </a:cubicBezTo>
                  <a:cubicBezTo>
                    <a:pt x="26196" y="13822"/>
                    <a:pt x="26228" y="13763"/>
                    <a:pt x="26271" y="13685"/>
                  </a:cubicBezTo>
                  <a:cubicBezTo>
                    <a:pt x="26183" y="13675"/>
                    <a:pt x="26120" y="13672"/>
                    <a:pt x="26059" y="13662"/>
                  </a:cubicBezTo>
                  <a:cubicBezTo>
                    <a:pt x="26000" y="13653"/>
                    <a:pt x="25943" y="13635"/>
                    <a:pt x="25871" y="13617"/>
                  </a:cubicBezTo>
                  <a:cubicBezTo>
                    <a:pt x="25927" y="13555"/>
                    <a:pt x="25970" y="13510"/>
                    <a:pt x="26010" y="13464"/>
                  </a:cubicBezTo>
                  <a:cubicBezTo>
                    <a:pt x="25857" y="13418"/>
                    <a:pt x="25783" y="13391"/>
                    <a:pt x="25737" y="13391"/>
                  </a:cubicBezTo>
                  <a:cubicBezTo>
                    <a:pt x="25705" y="13391"/>
                    <a:pt x="25686" y="13404"/>
                    <a:pt x="25664" y="13433"/>
                  </a:cubicBezTo>
                  <a:cubicBezTo>
                    <a:pt x="25574" y="13547"/>
                    <a:pt x="25409" y="13492"/>
                    <a:pt x="25340" y="13614"/>
                  </a:cubicBezTo>
                  <a:cubicBezTo>
                    <a:pt x="25323" y="13644"/>
                    <a:pt x="25307" y="13659"/>
                    <a:pt x="25291" y="13659"/>
                  </a:cubicBezTo>
                  <a:cubicBezTo>
                    <a:pt x="25276" y="13659"/>
                    <a:pt x="25262" y="13647"/>
                    <a:pt x="25248" y="13620"/>
                  </a:cubicBezTo>
                  <a:cubicBezTo>
                    <a:pt x="25222" y="13547"/>
                    <a:pt x="25198" y="13472"/>
                    <a:pt x="25168" y="13380"/>
                  </a:cubicBezTo>
                  <a:cubicBezTo>
                    <a:pt x="25067" y="13568"/>
                    <a:pt x="24844" y="13524"/>
                    <a:pt x="24742" y="13680"/>
                  </a:cubicBezTo>
                  <a:cubicBezTo>
                    <a:pt x="24652" y="13817"/>
                    <a:pt x="24477" y="13832"/>
                    <a:pt x="24343" y="13899"/>
                  </a:cubicBezTo>
                  <a:lnTo>
                    <a:pt x="24244" y="13798"/>
                  </a:lnTo>
                  <a:cubicBezTo>
                    <a:pt x="24197" y="13841"/>
                    <a:pt x="24151" y="13883"/>
                    <a:pt x="24103" y="13926"/>
                  </a:cubicBezTo>
                  <a:lnTo>
                    <a:pt x="23846" y="13926"/>
                  </a:lnTo>
                  <a:cubicBezTo>
                    <a:pt x="23797" y="13973"/>
                    <a:pt x="23749" y="14016"/>
                    <a:pt x="23704" y="14058"/>
                  </a:cubicBezTo>
                  <a:cubicBezTo>
                    <a:pt x="23681" y="14054"/>
                    <a:pt x="23659" y="14053"/>
                    <a:pt x="23638" y="14053"/>
                  </a:cubicBezTo>
                  <a:cubicBezTo>
                    <a:pt x="23442" y="14053"/>
                    <a:pt x="23294" y="14180"/>
                    <a:pt x="23134" y="14248"/>
                  </a:cubicBezTo>
                  <a:cubicBezTo>
                    <a:pt x="23121" y="14314"/>
                    <a:pt x="23108" y="14373"/>
                    <a:pt x="23095" y="14439"/>
                  </a:cubicBezTo>
                  <a:cubicBezTo>
                    <a:pt x="22995" y="14386"/>
                    <a:pt x="22911" y="14341"/>
                    <a:pt x="22818" y="14293"/>
                  </a:cubicBezTo>
                  <a:cubicBezTo>
                    <a:pt x="22684" y="14493"/>
                    <a:pt x="22493" y="14604"/>
                    <a:pt x="22304" y="14666"/>
                  </a:cubicBezTo>
                  <a:cubicBezTo>
                    <a:pt x="22050" y="14748"/>
                    <a:pt x="21797" y="14815"/>
                    <a:pt x="21579" y="14975"/>
                  </a:cubicBezTo>
                  <a:cubicBezTo>
                    <a:pt x="21575" y="14979"/>
                    <a:pt x="21569" y="14980"/>
                    <a:pt x="21563" y="14980"/>
                  </a:cubicBezTo>
                  <a:cubicBezTo>
                    <a:pt x="21551" y="14980"/>
                    <a:pt x="21536" y="14976"/>
                    <a:pt x="21524" y="14976"/>
                  </a:cubicBezTo>
                  <a:cubicBezTo>
                    <a:pt x="21521" y="14976"/>
                    <a:pt x="21518" y="14976"/>
                    <a:pt x="21515" y="14977"/>
                  </a:cubicBezTo>
                  <a:cubicBezTo>
                    <a:pt x="21142" y="15082"/>
                    <a:pt x="21105" y="15103"/>
                    <a:pt x="20825" y="15371"/>
                  </a:cubicBezTo>
                  <a:lnTo>
                    <a:pt x="20565" y="15371"/>
                  </a:lnTo>
                  <a:cubicBezTo>
                    <a:pt x="20517" y="15416"/>
                    <a:pt x="20469" y="15459"/>
                    <a:pt x="20439" y="15488"/>
                  </a:cubicBezTo>
                  <a:cubicBezTo>
                    <a:pt x="20360" y="15507"/>
                    <a:pt x="20301" y="15523"/>
                    <a:pt x="20251" y="15534"/>
                  </a:cubicBezTo>
                  <a:cubicBezTo>
                    <a:pt x="20232" y="15613"/>
                    <a:pt x="20218" y="15673"/>
                    <a:pt x="20200" y="15750"/>
                  </a:cubicBezTo>
                  <a:cubicBezTo>
                    <a:pt x="20054" y="15758"/>
                    <a:pt x="19907" y="15768"/>
                    <a:pt x="19840" y="15771"/>
                  </a:cubicBezTo>
                  <a:cubicBezTo>
                    <a:pt x="19677" y="15838"/>
                    <a:pt x="19580" y="15870"/>
                    <a:pt x="19492" y="15918"/>
                  </a:cubicBezTo>
                  <a:cubicBezTo>
                    <a:pt x="19465" y="15934"/>
                    <a:pt x="19459" y="15990"/>
                    <a:pt x="19436" y="16010"/>
                  </a:cubicBezTo>
                  <a:cubicBezTo>
                    <a:pt x="19356" y="16027"/>
                    <a:pt x="19270" y="16027"/>
                    <a:pt x="19182" y="16027"/>
                  </a:cubicBezTo>
                  <a:cubicBezTo>
                    <a:pt x="19206" y="15886"/>
                    <a:pt x="19303" y="15793"/>
                    <a:pt x="19428" y="15771"/>
                  </a:cubicBezTo>
                  <a:cubicBezTo>
                    <a:pt x="19529" y="15755"/>
                    <a:pt x="19574" y="15691"/>
                    <a:pt x="19637" y="15637"/>
                  </a:cubicBezTo>
                  <a:cubicBezTo>
                    <a:pt x="19686" y="15593"/>
                    <a:pt x="19728" y="15513"/>
                    <a:pt x="19779" y="15508"/>
                  </a:cubicBezTo>
                  <a:cubicBezTo>
                    <a:pt x="19874" y="15502"/>
                    <a:pt x="19931" y="15460"/>
                    <a:pt x="20003" y="15411"/>
                  </a:cubicBezTo>
                  <a:cubicBezTo>
                    <a:pt x="20109" y="15339"/>
                    <a:pt x="20062" y="15166"/>
                    <a:pt x="20143" y="15145"/>
                  </a:cubicBezTo>
                  <a:cubicBezTo>
                    <a:pt x="20301" y="15105"/>
                    <a:pt x="20410" y="15017"/>
                    <a:pt x="20500" y="14902"/>
                  </a:cubicBezTo>
                  <a:cubicBezTo>
                    <a:pt x="20597" y="14777"/>
                    <a:pt x="20770" y="14759"/>
                    <a:pt x="20858" y="14665"/>
                  </a:cubicBezTo>
                  <a:cubicBezTo>
                    <a:pt x="21107" y="14392"/>
                    <a:pt x="21464" y="14264"/>
                    <a:pt x="21697" y="13979"/>
                  </a:cubicBezTo>
                  <a:cubicBezTo>
                    <a:pt x="21742" y="13925"/>
                    <a:pt x="21851" y="13926"/>
                    <a:pt x="21915" y="13880"/>
                  </a:cubicBezTo>
                  <a:cubicBezTo>
                    <a:pt x="22002" y="13819"/>
                    <a:pt x="22074" y="13677"/>
                    <a:pt x="22154" y="13675"/>
                  </a:cubicBezTo>
                  <a:cubicBezTo>
                    <a:pt x="22365" y="13669"/>
                    <a:pt x="22400" y="13432"/>
                    <a:pt x="22570" y="13403"/>
                  </a:cubicBezTo>
                  <a:cubicBezTo>
                    <a:pt x="22764" y="13371"/>
                    <a:pt x="22831" y="13190"/>
                    <a:pt x="22969" y="13095"/>
                  </a:cubicBezTo>
                  <a:cubicBezTo>
                    <a:pt x="23019" y="13062"/>
                    <a:pt x="23071" y="13018"/>
                    <a:pt x="23129" y="13009"/>
                  </a:cubicBezTo>
                  <a:cubicBezTo>
                    <a:pt x="23297" y="12983"/>
                    <a:pt x="23329" y="12762"/>
                    <a:pt x="23478" y="12751"/>
                  </a:cubicBezTo>
                  <a:cubicBezTo>
                    <a:pt x="23664" y="12735"/>
                    <a:pt x="23726" y="12588"/>
                    <a:pt x="23830" y="12490"/>
                  </a:cubicBezTo>
                  <a:cubicBezTo>
                    <a:pt x="24071" y="12266"/>
                    <a:pt x="24298" y="12029"/>
                    <a:pt x="24527" y="11795"/>
                  </a:cubicBezTo>
                  <a:cubicBezTo>
                    <a:pt x="24553" y="11768"/>
                    <a:pt x="24556" y="11720"/>
                    <a:pt x="24569" y="11681"/>
                  </a:cubicBezTo>
                  <a:cubicBezTo>
                    <a:pt x="24580" y="11497"/>
                    <a:pt x="24394" y="11608"/>
                    <a:pt x="24316" y="11497"/>
                  </a:cubicBezTo>
                  <a:cubicBezTo>
                    <a:pt x="24317" y="11422"/>
                    <a:pt x="24264" y="11340"/>
                    <a:pt x="24207" y="11251"/>
                  </a:cubicBezTo>
                  <a:cubicBezTo>
                    <a:pt x="24144" y="11156"/>
                    <a:pt x="24152" y="11018"/>
                    <a:pt x="24131" y="10905"/>
                  </a:cubicBezTo>
                  <a:lnTo>
                    <a:pt x="23717" y="10905"/>
                  </a:lnTo>
                  <a:cubicBezTo>
                    <a:pt x="23667" y="10949"/>
                    <a:pt x="23622" y="10989"/>
                    <a:pt x="23576" y="11030"/>
                  </a:cubicBezTo>
                  <a:cubicBezTo>
                    <a:pt x="23481" y="10903"/>
                    <a:pt x="23501" y="10698"/>
                    <a:pt x="23294" y="10668"/>
                  </a:cubicBezTo>
                  <a:lnTo>
                    <a:pt x="23195" y="10767"/>
                  </a:lnTo>
                  <a:lnTo>
                    <a:pt x="22838" y="10767"/>
                  </a:lnTo>
                  <a:cubicBezTo>
                    <a:pt x="22674" y="10860"/>
                    <a:pt x="22533" y="10941"/>
                    <a:pt x="22389" y="11023"/>
                  </a:cubicBezTo>
                  <a:cubicBezTo>
                    <a:pt x="22351" y="10945"/>
                    <a:pt x="22309" y="10857"/>
                    <a:pt x="22269" y="10775"/>
                  </a:cubicBezTo>
                  <a:cubicBezTo>
                    <a:pt x="22244" y="10771"/>
                    <a:pt x="22219" y="10769"/>
                    <a:pt x="22195" y="10769"/>
                  </a:cubicBezTo>
                  <a:cubicBezTo>
                    <a:pt x="21994" y="10769"/>
                    <a:pt x="21848" y="10897"/>
                    <a:pt x="21689" y="10964"/>
                  </a:cubicBezTo>
                  <a:cubicBezTo>
                    <a:pt x="21675" y="11030"/>
                    <a:pt x="21664" y="11089"/>
                    <a:pt x="21651" y="11154"/>
                  </a:cubicBezTo>
                  <a:cubicBezTo>
                    <a:pt x="21550" y="11100"/>
                    <a:pt x="21465" y="11055"/>
                    <a:pt x="21385" y="11014"/>
                  </a:cubicBezTo>
                  <a:cubicBezTo>
                    <a:pt x="21318" y="11074"/>
                    <a:pt x="21270" y="11116"/>
                    <a:pt x="21217" y="11164"/>
                  </a:cubicBezTo>
                  <a:lnTo>
                    <a:pt x="20964" y="11164"/>
                  </a:lnTo>
                  <a:cubicBezTo>
                    <a:pt x="20870" y="11255"/>
                    <a:pt x="20775" y="11343"/>
                    <a:pt x="20685" y="11430"/>
                  </a:cubicBezTo>
                  <a:cubicBezTo>
                    <a:pt x="20663" y="11427"/>
                    <a:pt x="20641" y="11425"/>
                    <a:pt x="20620" y="11425"/>
                  </a:cubicBezTo>
                  <a:cubicBezTo>
                    <a:pt x="20319" y="11425"/>
                    <a:pt x="20112" y="11709"/>
                    <a:pt x="19830" y="11709"/>
                  </a:cubicBezTo>
                  <a:cubicBezTo>
                    <a:pt x="19808" y="11709"/>
                    <a:pt x="19785" y="11708"/>
                    <a:pt x="19761" y="11704"/>
                  </a:cubicBezTo>
                  <a:cubicBezTo>
                    <a:pt x="19672" y="11793"/>
                    <a:pt x="19593" y="11872"/>
                    <a:pt x="19516" y="11949"/>
                  </a:cubicBezTo>
                  <a:cubicBezTo>
                    <a:pt x="19414" y="11953"/>
                    <a:pt x="19310" y="11958"/>
                    <a:pt x="19219" y="11963"/>
                  </a:cubicBezTo>
                  <a:cubicBezTo>
                    <a:pt x="19182" y="12070"/>
                    <a:pt x="19156" y="12146"/>
                    <a:pt x="19129" y="12226"/>
                  </a:cubicBezTo>
                  <a:cubicBezTo>
                    <a:pt x="19071" y="12173"/>
                    <a:pt x="19025" y="12133"/>
                    <a:pt x="19004" y="12112"/>
                  </a:cubicBezTo>
                  <a:cubicBezTo>
                    <a:pt x="18764" y="12198"/>
                    <a:pt x="18580" y="12373"/>
                    <a:pt x="18323" y="12373"/>
                  </a:cubicBezTo>
                  <a:cubicBezTo>
                    <a:pt x="18316" y="12373"/>
                    <a:pt x="18309" y="12373"/>
                    <a:pt x="18303" y="12373"/>
                  </a:cubicBezTo>
                  <a:cubicBezTo>
                    <a:pt x="18160" y="12565"/>
                    <a:pt x="17941" y="12644"/>
                    <a:pt x="17744" y="12743"/>
                  </a:cubicBezTo>
                  <a:lnTo>
                    <a:pt x="17499" y="12743"/>
                  </a:lnTo>
                  <a:cubicBezTo>
                    <a:pt x="17436" y="12823"/>
                    <a:pt x="17356" y="12925"/>
                    <a:pt x="17287" y="13014"/>
                  </a:cubicBezTo>
                  <a:lnTo>
                    <a:pt x="17007" y="13014"/>
                  </a:lnTo>
                  <a:lnTo>
                    <a:pt x="16759" y="13262"/>
                  </a:lnTo>
                  <a:lnTo>
                    <a:pt x="16538" y="13262"/>
                  </a:lnTo>
                  <a:cubicBezTo>
                    <a:pt x="16429" y="13369"/>
                    <a:pt x="16339" y="13462"/>
                    <a:pt x="16269" y="13531"/>
                  </a:cubicBezTo>
                  <a:lnTo>
                    <a:pt x="15897" y="13531"/>
                  </a:lnTo>
                  <a:cubicBezTo>
                    <a:pt x="15852" y="13716"/>
                    <a:pt x="15737" y="13797"/>
                    <a:pt x="15569" y="13797"/>
                  </a:cubicBezTo>
                  <a:cubicBezTo>
                    <a:pt x="15548" y="13797"/>
                    <a:pt x="15526" y="13796"/>
                    <a:pt x="15503" y="13793"/>
                  </a:cubicBezTo>
                  <a:cubicBezTo>
                    <a:pt x="15475" y="13838"/>
                    <a:pt x="15455" y="13902"/>
                    <a:pt x="15417" y="13920"/>
                  </a:cubicBezTo>
                  <a:cubicBezTo>
                    <a:pt x="15399" y="13928"/>
                    <a:pt x="15378" y="13931"/>
                    <a:pt x="15358" y="13931"/>
                  </a:cubicBezTo>
                  <a:cubicBezTo>
                    <a:pt x="15322" y="13931"/>
                    <a:pt x="15285" y="13922"/>
                    <a:pt x="15258" y="13918"/>
                  </a:cubicBezTo>
                  <a:cubicBezTo>
                    <a:pt x="15270" y="13881"/>
                    <a:pt x="15289" y="13817"/>
                    <a:pt x="15329" y="13800"/>
                  </a:cubicBezTo>
                  <a:cubicBezTo>
                    <a:pt x="15349" y="13791"/>
                    <a:pt x="15373" y="13788"/>
                    <a:pt x="15397" y="13788"/>
                  </a:cubicBezTo>
                  <a:cubicBezTo>
                    <a:pt x="15432" y="13788"/>
                    <a:pt x="15469" y="13793"/>
                    <a:pt x="15503" y="13793"/>
                  </a:cubicBezTo>
                  <a:cubicBezTo>
                    <a:pt x="15549" y="13608"/>
                    <a:pt x="15666" y="13528"/>
                    <a:pt x="15836" y="13528"/>
                  </a:cubicBezTo>
                  <a:cubicBezTo>
                    <a:pt x="15855" y="13528"/>
                    <a:pt x="15876" y="13529"/>
                    <a:pt x="15897" y="13531"/>
                  </a:cubicBezTo>
                  <a:cubicBezTo>
                    <a:pt x="15917" y="13391"/>
                    <a:pt x="16021" y="13318"/>
                    <a:pt x="16133" y="13271"/>
                  </a:cubicBezTo>
                  <a:cubicBezTo>
                    <a:pt x="16277" y="13213"/>
                    <a:pt x="16413" y="13119"/>
                    <a:pt x="16571" y="13119"/>
                  </a:cubicBezTo>
                  <a:cubicBezTo>
                    <a:pt x="16592" y="13119"/>
                    <a:pt x="16613" y="13121"/>
                    <a:pt x="16634" y="13124"/>
                  </a:cubicBezTo>
                  <a:lnTo>
                    <a:pt x="16865" y="12893"/>
                  </a:lnTo>
                  <a:cubicBezTo>
                    <a:pt x="16956" y="12869"/>
                    <a:pt x="17041" y="12810"/>
                    <a:pt x="17087" y="12762"/>
                  </a:cubicBezTo>
                  <a:cubicBezTo>
                    <a:pt x="17033" y="12727"/>
                    <a:pt x="16998" y="12697"/>
                    <a:pt x="16961" y="12664"/>
                  </a:cubicBezTo>
                  <a:cubicBezTo>
                    <a:pt x="16992" y="12640"/>
                    <a:pt x="17014" y="12630"/>
                    <a:pt x="17030" y="12630"/>
                  </a:cubicBezTo>
                  <a:cubicBezTo>
                    <a:pt x="17073" y="12630"/>
                    <a:pt x="17072" y="12701"/>
                    <a:pt x="17087" y="12762"/>
                  </a:cubicBezTo>
                  <a:cubicBezTo>
                    <a:pt x="17214" y="12722"/>
                    <a:pt x="17292" y="12584"/>
                    <a:pt x="17436" y="12580"/>
                  </a:cubicBezTo>
                  <a:cubicBezTo>
                    <a:pt x="17449" y="12580"/>
                    <a:pt x="17462" y="12516"/>
                    <a:pt x="17475" y="12480"/>
                  </a:cubicBezTo>
                  <a:cubicBezTo>
                    <a:pt x="17462" y="12478"/>
                    <a:pt x="17450" y="12477"/>
                    <a:pt x="17437" y="12477"/>
                  </a:cubicBezTo>
                  <a:cubicBezTo>
                    <a:pt x="17410" y="12477"/>
                    <a:pt x="17381" y="12481"/>
                    <a:pt x="17353" y="12481"/>
                  </a:cubicBezTo>
                  <a:cubicBezTo>
                    <a:pt x="17306" y="12481"/>
                    <a:pt x="17258" y="12470"/>
                    <a:pt x="17212" y="12411"/>
                  </a:cubicBezTo>
                  <a:cubicBezTo>
                    <a:pt x="17331" y="12304"/>
                    <a:pt x="17436" y="12141"/>
                    <a:pt x="17577" y="12101"/>
                  </a:cubicBezTo>
                  <a:cubicBezTo>
                    <a:pt x="17745" y="12051"/>
                    <a:pt x="17800" y="11861"/>
                    <a:pt x="17928" y="11843"/>
                  </a:cubicBezTo>
                  <a:cubicBezTo>
                    <a:pt x="18109" y="11821"/>
                    <a:pt x="18175" y="11686"/>
                    <a:pt x="18290" y="11600"/>
                  </a:cubicBezTo>
                  <a:cubicBezTo>
                    <a:pt x="18371" y="11537"/>
                    <a:pt x="18424" y="11452"/>
                    <a:pt x="18544" y="11419"/>
                  </a:cubicBezTo>
                  <a:cubicBezTo>
                    <a:pt x="18655" y="11387"/>
                    <a:pt x="18730" y="11239"/>
                    <a:pt x="18842" y="11190"/>
                  </a:cubicBezTo>
                  <a:cubicBezTo>
                    <a:pt x="18937" y="11146"/>
                    <a:pt x="19050" y="11140"/>
                    <a:pt x="19106" y="11042"/>
                  </a:cubicBezTo>
                  <a:cubicBezTo>
                    <a:pt x="19180" y="10914"/>
                    <a:pt x="19329" y="10932"/>
                    <a:pt x="19424" y="10855"/>
                  </a:cubicBezTo>
                  <a:cubicBezTo>
                    <a:pt x="19558" y="10748"/>
                    <a:pt x="19662" y="10572"/>
                    <a:pt x="19811" y="10524"/>
                  </a:cubicBezTo>
                  <a:cubicBezTo>
                    <a:pt x="19978" y="10471"/>
                    <a:pt x="20067" y="10357"/>
                    <a:pt x="20154" y="10248"/>
                  </a:cubicBezTo>
                  <a:cubicBezTo>
                    <a:pt x="20267" y="10106"/>
                    <a:pt x="20484" y="10142"/>
                    <a:pt x="20570" y="9976"/>
                  </a:cubicBezTo>
                  <a:cubicBezTo>
                    <a:pt x="20636" y="9846"/>
                    <a:pt x="20797" y="9880"/>
                    <a:pt x="20887" y="9790"/>
                  </a:cubicBezTo>
                  <a:cubicBezTo>
                    <a:pt x="20994" y="9681"/>
                    <a:pt x="21103" y="9574"/>
                    <a:pt x="21211" y="9465"/>
                  </a:cubicBezTo>
                  <a:cubicBezTo>
                    <a:pt x="21224" y="9467"/>
                    <a:pt x="21237" y="9468"/>
                    <a:pt x="21249" y="9468"/>
                  </a:cubicBezTo>
                  <a:cubicBezTo>
                    <a:pt x="21407" y="9468"/>
                    <a:pt x="21467" y="9313"/>
                    <a:pt x="21574" y="9234"/>
                  </a:cubicBezTo>
                  <a:cubicBezTo>
                    <a:pt x="21709" y="9135"/>
                    <a:pt x="21787" y="8981"/>
                    <a:pt x="21971" y="8922"/>
                  </a:cubicBezTo>
                  <a:cubicBezTo>
                    <a:pt x="22101" y="8879"/>
                    <a:pt x="22200" y="8735"/>
                    <a:pt x="22308" y="8631"/>
                  </a:cubicBezTo>
                  <a:cubicBezTo>
                    <a:pt x="22480" y="8463"/>
                    <a:pt x="22650" y="8291"/>
                    <a:pt x="22817" y="8118"/>
                  </a:cubicBezTo>
                  <a:cubicBezTo>
                    <a:pt x="22842" y="8093"/>
                    <a:pt x="22847" y="8045"/>
                    <a:pt x="22868" y="7987"/>
                  </a:cubicBezTo>
                  <a:cubicBezTo>
                    <a:pt x="22799" y="7836"/>
                    <a:pt x="22637" y="7750"/>
                    <a:pt x="22541" y="7632"/>
                  </a:cubicBezTo>
                  <a:cubicBezTo>
                    <a:pt x="22469" y="7615"/>
                    <a:pt x="22408" y="7603"/>
                    <a:pt x="22311" y="7582"/>
                  </a:cubicBezTo>
                  <a:cubicBezTo>
                    <a:pt x="22404" y="7473"/>
                    <a:pt x="22549" y="7396"/>
                    <a:pt x="22429" y="7254"/>
                  </a:cubicBezTo>
                  <a:cubicBezTo>
                    <a:pt x="22369" y="7239"/>
                    <a:pt x="22312" y="7225"/>
                    <a:pt x="22255" y="7225"/>
                  </a:cubicBezTo>
                  <a:cubicBezTo>
                    <a:pt x="22196" y="7225"/>
                    <a:pt x="22136" y="7239"/>
                    <a:pt x="22072" y="7282"/>
                  </a:cubicBezTo>
                  <a:cubicBezTo>
                    <a:pt x="21996" y="7333"/>
                    <a:pt x="21955" y="7355"/>
                    <a:pt x="21907" y="7355"/>
                  </a:cubicBezTo>
                  <a:cubicBezTo>
                    <a:pt x="21856" y="7355"/>
                    <a:pt x="21799" y="7329"/>
                    <a:pt x="21686" y="7287"/>
                  </a:cubicBezTo>
                  <a:cubicBezTo>
                    <a:pt x="21725" y="7242"/>
                    <a:pt x="21763" y="7198"/>
                    <a:pt x="21824" y="7129"/>
                  </a:cubicBezTo>
                  <a:cubicBezTo>
                    <a:pt x="21716" y="7099"/>
                    <a:pt x="21613" y="7093"/>
                    <a:pt x="21512" y="7093"/>
                  </a:cubicBezTo>
                  <a:cubicBezTo>
                    <a:pt x="21451" y="7093"/>
                    <a:pt x="21391" y="7095"/>
                    <a:pt x="21331" y="7095"/>
                  </a:cubicBezTo>
                  <a:cubicBezTo>
                    <a:pt x="21295" y="7095"/>
                    <a:pt x="21259" y="7094"/>
                    <a:pt x="21223" y="7092"/>
                  </a:cubicBezTo>
                  <a:cubicBezTo>
                    <a:pt x="21180" y="7052"/>
                    <a:pt x="21132" y="7007"/>
                    <a:pt x="21084" y="6962"/>
                  </a:cubicBezTo>
                  <a:lnTo>
                    <a:pt x="20823" y="6962"/>
                  </a:lnTo>
                  <a:cubicBezTo>
                    <a:pt x="20749" y="7108"/>
                    <a:pt x="20706" y="7278"/>
                    <a:pt x="20524" y="7364"/>
                  </a:cubicBezTo>
                  <a:cubicBezTo>
                    <a:pt x="20477" y="7348"/>
                    <a:pt x="20421" y="7327"/>
                    <a:pt x="20357" y="7306"/>
                  </a:cubicBezTo>
                  <a:cubicBezTo>
                    <a:pt x="20408" y="7249"/>
                    <a:pt x="20450" y="7202"/>
                    <a:pt x="20492" y="7156"/>
                  </a:cubicBezTo>
                  <a:cubicBezTo>
                    <a:pt x="20429" y="7093"/>
                    <a:pt x="20368" y="7031"/>
                    <a:pt x="20306" y="6970"/>
                  </a:cubicBezTo>
                  <a:cubicBezTo>
                    <a:pt x="20301" y="6970"/>
                    <a:pt x="20296" y="6971"/>
                    <a:pt x="20290" y="6971"/>
                  </a:cubicBezTo>
                  <a:cubicBezTo>
                    <a:pt x="20237" y="6971"/>
                    <a:pt x="20182" y="6959"/>
                    <a:pt x="20130" y="6959"/>
                  </a:cubicBezTo>
                  <a:cubicBezTo>
                    <a:pt x="20085" y="6959"/>
                    <a:pt x="20041" y="6967"/>
                    <a:pt x="20000" y="6999"/>
                  </a:cubicBezTo>
                  <a:cubicBezTo>
                    <a:pt x="19939" y="7068"/>
                    <a:pt x="20011" y="7226"/>
                    <a:pt x="19861" y="7226"/>
                  </a:cubicBezTo>
                  <a:cubicBezTo>
                    <a:pt x="19854" y="7226"/>
                    <a:pt x="19846" y="7225"/>
                    <a:pt x="19838" y="7225"/>
                  </a:cubicBezTo>
                  <a:cubicBezTo>
                    <a:pt x="19824" y="7263"/>
                    <a:pt x="19817" y="7319"/>
                    <a:pt x="19790" y="7334"/>
                  </a:cubicBezTo>
                  <a:cubicBezTo>
                    <a:pt x="19721" y="7370"/>
                    <a:pt x="19643" y="7387"/>
                    <a:pt x="19595" y="7404"/>
                  </a:cubicBezTo>
                  <a:cubicBezTo>
                    <a:pt x="19569" y="7495"/>
                    <a:pt x="19553" y="7553"/>
                    <a:pt x="19542" y="7599"/>
                  </a:cubicBezTo>
                  <a:cubicBezTo>
                    <a:pt x="19419" y="7620"/>
                    <a:pt x="19297" y="7609"/>
                    <a:pt x="19217" y="7660"/>
                  </a:cubicBezTo>
                  <a:cubicBezTo>
                    <a:pt x="19026" y="7780"/>
                    <a:pt x="18812" y="7852"/>
                    <a:pt x="18623" y="7974"/>
                  </a:cubicBezTo>
                  <a:cubicBezTo>
                    <a:pt x="18520" y="8040"/>
                    <a:pt x="18376" y="8045"/>
                    <a:pt x="18309" y="8165"/>
                  </a:cubicBezTo>
                  <a:cubicBezTo>
                    <a:pt x="18239" y="8294"/>
                    <a:pt x="18080" y="8253"/>
                    <a:pt x="17987" y="8346"/>
                  </a:cubicBezTo>
                  <a:cubicBezTo>
                    <a:pt x="17934" y="8399"/>
                    <a:pt x="17830" y="8399"/>
                    <a:pt x="17769" y="8447"/>
                  </a:cubicBezTo>
                  <a:cubicBezTo>
                    <a:pt x="17684" y="8512"/>
                    <a:pt x="17620" y="8604"/>
                    <a:pt x="17555" y="8672"/>
                  </a:cubicBezTo>
                  <a:lnTo>
                    <a:pt x="17271" y="8672"/>
                  </a:lnTo>
                  <a:cubicBezTo>
                    <a:pt x="17108" y="8908"/>
                    <a:pt x="16796" y="8954"/>
                    <a:pt x="16631" y="9185"/>
                  </a:cubicBezTo>
                  <a:cubicBezTo>
                    <a:pt x="16613" y="9179"/>
                    <a:pt x="16597" y="9177"/>
                    <a:pt x="16582" y="9177"/>
                  </a:cubicBezTo>
                  <a:cubicBezTo>
                    <a:pt x="16466" y="9177"/>
                    <a:pt x="16414" y="9326"/>
                    <a:pt x="16299" y="9326"/>
                  </a:cubicBezTo>
                  <a:cubicBezTo>
                    <a:pt x="16298" y="9326"/>
                    <a:pt x="16296" y="9326"/>
                    <a:pt x="16295" y="9326"/>
                  </a:cubicBezTo>
                  <a:cubicBezTo>
                    <a:pt x="16293" y="9326"/>
                    <a:pt x="16292" y="9326"/>
                    <a:pt x="16291" y="9326"/>
                  </a:cubicBezTo>
                  <a:cubicBezTo>
                    <a:pt x="16173" y="9326"/>
                    <a:pt x="16118" y="9474"/>
                    <a:pt x="15997" y="9474"/>
                  </a:cubicBezTo>
                  <a:cubicBezTo>
                    <a:pt x="15985" y="9474"/>
                    <a:pt x="15971" y="9472"/>
                    <a:pt x="15957" y="9468"/>
                  </a:cubicBezTo>
                  <a:cubicBezTo>
                    <a:pt x="15956" y="9468"/>
                    <a:pt x="15955" y="9468"/>
                    <a:pt x="15955" y="9468"/>
                  </a:cubicBezTo>
                  <a:cubicBezTo>
                    <a:pt x="15932" y="9468"/>
                    <a:pt x="15898" y="9547"/>
                    <a:pt x="15864" y="9553"/>
                  </a:cubicBezTo>
                  <a:cubicBezTo>
                    <a:pt x="15681" y="9584"/>
                    <a:pt x="15588" y="9737"/>
                    <a:pt x="15451" y="9830"/>
                  </a:cubicBezTo>
                  <a:cubicBezTo>
                    <a:pt x="15319" y="9918"/>
                    <a:pt x="15156" y="9958"/>
                    <a:pt x="15007" y="10022"/>
                  </a:cubicBezTo>
                  <a:cubicBezTo>
                    <a:pt x="14988" y="10030"/>
                    <a:pt x="14973" y="10050"/>
                    <a:pt x="14961" y="10067"/>
                  </a:cubicBezTo>
                  <a:cubicBezTo>
                    <a:pt x="14826" y="10243"/>
                    <a:pt x="14612" y="10280"/>
                    <a:pt x="14432" y="10378"/>
                  </a:cubicBezTo>
                  <a:cubicBezTo>
                    <a:pt x="14219" y="10495"/>
                    <a:pt x="13982" y="10580"/>
                    <a:pt x="13792" y="10725"/>
                  </a:cubicBezTo>
                  <a:cubicBezTo>
                    <a:pt x="13673" y="10817"/>
                    <a:pt x="13532" y="10865"/>
                    <a:pt x="13430" y="10957"/>
                  </a:cubicBezTo>
                  <a:cubicBezTo>
                    <a:pt x="13329" y="11046"/>
                    <a:pt x="13170" y="11001"/>
                    <a:pt x="13105" y="11134"/>
                  </a:cubicBezTo>
                  <a:cubicBezTo>
                    <a:pt x="13029" y="11281"/>
                    <a:pt x="12863" y="11294"/>
                    <a:pt x="12738" y="11359"/>
                  </a:cubicBezTo>
                  <a:cubicBezTo>
                    <a:pt x="12589" y="11439"/>
                    <a:pt x="12450" y="11518"/>
                    <a:pt x="12328" y="11641"/>
                  </a:cubicBezTo>
                  <a:cubicBezTo>
                    <a:pt x="12245" y="11726"/>
                    <a:pt x="12080" y="11699"/>
                    <a:pt x="12016" y="11830"/>
                  </a:cubicBezTo>
                  <a:cubicBezTo>
                    <a:pt x="11950" y="11963"/>
                    <a:pt x="11801" y="11950"/>
                    <a:pt x="11696" y="12011"/>
                  </a:cubicBezTo>
                  <a:cubicBezTo>
                    <a:pt x="11548" y="12093"/>
                    <a:pt x="11418" y="12197"/>
                    <a:pt x="11281" y="12282"/>
                  </a:cubicBezTo>
                  <a:cubicBezTo>
                    <a:pt x="11152" y="12361"/>
                    <a:pt x="11024" y="12489"/>
                    <a:pt x="10854" y="12489"/>
                  </a:cubicBezTo>
                  <a:cubicBezTo>
                    <a:pt x="10828" y="12489"/>
                    <a:pt x="10802" y="12487"/>
                    <a:pt x="10775" y="12480"/>
                  </a:cubicBezTo>
                  <a:cubicBezTo>
                    <a:pt x="10746" y="12524"/>
                    <a:pt x="10727" y="12588"/>
                    <a:pt x="10687" y="12607"/>
                  </a:cubicBezTo>
                  <a:cubicBezTo>
                    <a:pt x="10667" y="12615"/>
                    <a:pt x="10645" y="12618"/>
                    <a:pt x="10621" y="12618"/>
                  </a:cubicBezTo>
                  <a:cubicBezTo>
                    <a:pt x="10585" y="12618"/>
                    <a:pt x="10546" y="12612"/>
                    <a:pt x="10511" y="12612"/>
                  </a:cubicBezTo>
                  <a:cubicBezTo>
                    <a:pt x="10513" y="12693"/>
                    <a:pt x="10479" y="12737"/>
                    <a:pt x="10420" y="12737"/>
                  </a:cubicBezTo>
                  <a:cubicBezTo>
                    <a:pt x="10413" y="12737"/>
                    <a:pt x="10406" y="12736"/>
                    <a:pt x="10398" y="12735"/>
                  </a:cubicBezTo>
                  <a:cubicBezTo>
                    <a:pt x="10377" y="12655"/>
                    <a:pt x="10418" y="12611"/>
                    <a:pt x="10501" y="12611"/>
                  </a:cubicBezTo>
                  <a:cubicBezTo>
                    <a:pt x="10504" y="12611"/>
                    <a:pt x="10507" y="12612"/>
                    <a:pt x="10511" y="12612"/>
                  </a:cubicBezTo>
                  <a:cubicBezTo>
                    <a:pt x="10539" y="12567"/>
                    <a:pt x="10559" y="12503"/>
                    <a:pt x="10599" y="12485"/>
                  </a:cubicBezTo>
                  <a:cubicBezTo>
                    <a:pt x="10618" y="12476"/>
                    <a:pt x="10640" y="12474"/>
                    <a:pt x="10663" y="12474"/>
                  </a:cubicBezTo>
                  <a:cubicBezTo>
                    <a:pt x="10699" y="12474"/>
                    <a:pt x="10739" y="12480"/>
                    <a:pt x="10775" y="12480"/>
                  </a:cubicBezTo>
                  <a:cubicBezTo>
                    <a:pt x="10877" y="12267"/>
                    <a:pt x="11021" y="12102"/>
                    <a:pt x="11266" y="12053"/>
                  </a:cubicBezTo>
                  <a:cubicBezTo>
                    <a:pt x="11319" y="11937"/>
                    <a:pt x="11473" y="11994"/>
                    <a:pt x="11529" y="11915"/>
                  </a:cubicBezTo>
                  <a:cubicBezTo>
                    <a:pt x="11681" y="11704"/>
                    <a:pt x="11976" y="11684"/>
                    <a:pt x="12117" y="11465"/>
                  </a:cubicBezTo>
                  <a:cubicBezTo>
                    <a:pt x="12371" y="11423"/>
                    <a:pt x="12496" y="11169"/>
                    <a:pt x="12738" y="11097"/>
                  </a:cubicBezTo>
                  <a:cubicBezTo>
                    <a:pt x="12797" y="11079"/>
                    <a:pt x="12892" y="11012"/>
                    <a:pt x="12876" y="10903"/>
                  </a:cubicBezTo>
                  <a:cubicBezTo>
                    <a:pt x="12864" y="10901"/>
                    <a:pt x="12853" y="10900"/>
                    <a:pt x="12841" y="10900"/>
                  </a:cubicBezTo>
                  <a:cubicBezTo>
                    <a:pt x="12814" y="10900"/>
                    <a:pt x="12785" y="10904"/>
                    <a:pt x="12757" y="10904"/>
                  </a:cubicBezTo>
                  <a:cubicBezTo>
                    <a:pt x="12709" y="10904"/>
                    <a:pt x="12659" y="10893"/>
                    <a:pt x="12613" y="10833"/>
                  </a:cubicBezTo>
                  <a:cubicBezTo>
                    <a:pt x="12818" y="10669"/>
                    <a:pt x="12961" y="10448"/>
                    <a:pt x="13231" y="10335"/>
                  </a:cubicBezTo>
                  <a:cubicBezTo>
                    <a:pt x="13460" y="10238"/>
                    <a:pt x="13567" y="9966"/>
                    <a:pt x="13812" y="9840"/>
                  </a:cubicBezTo>
                  <a:cubicBezTo>
                    <a:pt x="14035" y="9726"/>
                    <a:pt x="14205" y="9508"/>
                    <a:pt x="14408" y="9326"/>
                  </a:cubicBezTo>
                  <a:lnTo>
                    <a:pt x="14519" y="9326"/>
                  </a:lnTo>
                  <a:cubicBezTo>
                    <a:pt x="14629" y="9217"/>
                    <a:pt x="14751" y="9119"/>
                    <a:pt x="14842" y="8997"/>
                  </a:cubicBezTo>
                  <a:cubicBezTo>
                    <a:pt x="14949" y="8850"/>
                    <a:pt x="15122" y="8818"/>
                    <a:pt x="15252" y="8717"/>
                  </a:cubicBezTo>
                  <a:cubicBezTo>
                    <a:pt x="15374" y="8626"/>
                    <a:pt x="15481" y="8512"/>
                    <a:pt x="15579" y="8394"/>
                  </a:cubicBezTo>
                  <a:cubicBezTo>
                    <a:pt x="15691" y="8259"/>
                    <a:pt x="15881" y="8262"/>
                    <a:pt x="15995" y="8122"/>
                  </a:cubicBezTo>
                  <a:cubicBezTo>
                    <a:pt x="16078" y="8020"/>
                    <a:pt x="16153" y="7880"/>
                    <a:pt x="16326" y="7880"/>
                  </a:cubicBezTo>
                  <a:cubicBezTo>
                    <a:pt x="16339" y="7880"/>
                    <a:pt x="16352" y="7881"/>
                    <a:pt x="16367" y="7883"/>
                  </a:cubicBezTo>
                  <a:cubicBezTo>
                    <a:pt x="16512" y="7734"/>
                    <a:pt x="16640" y="7531"/>
                    <a:pt x="16825" y="7433"/>
                  </a:cubicBezTo>
                  <a:cubicBezTo>
                    <a:pt x="17039" y="7319"/>
                    <a:pt x="17194" y="7158"/>
                    <a:pt x="17371" y="7005"/>
                  </a:cubicBezTo>
                  <a:cubicBezTo>
                    <a:pt x="17412" y="6970"/>
                    <a:pt x="17510" y="6991"/>
                    <a:pt x="17542" y="6954"/>
                  </a:cubicBezTo>
                  <a:cubicBezTo>
                    <a:pt x="17749" y="6703"/>
                    <a:pt x="18093" y="6627"/>
                    <a:pt x="18283" y="6355"/>
                  </a:cubicBezTo>
                  <a:cubicBezTo>
                    <a:pt x="18354" y="6256"/>
                    <a:pt x="18456" y="6195"/>
                    <a:pt x="18592" y="6152"/>
                  </a:cubicBezTo>
                  <a:cubicBezTo>
                    <a:pt x="18737" y="6107"/>
                    <a:pt x="18829" y="5941"/>
                    <a:pt x="19002" y="5875"/>
                  </a:cubicBezTo>
                  <a:cubicBezTo>
                    <a:pt x="19151" y="5817"/>
                    <a:pt x="19259" y="5644"/>
                    <a:pt x="19377" y="5516"/>
                  </a:cubicBezTo>
                  <a:cubicBezTo>
                    <a:pt x="19465" y="5420"/>
                    <a:pt x="19540" y="5313"/>
                    <a:pt x="19544" y="5308"/>
                  </a:cubicBezTo>
                  <a:cubicBezTo>
                    <a:pt x="19725" y="5246"/>
                    <a:pt x="19782" y="5226"/>
                    <a:pt x="19837" y="5207"/>
                  </a:cubicBezTo>
                  <a:lnTo>
                    <a:pt x="19837" y="5060"/>
                  </a:lnTo>
                  <a:cubicBezTo>
                    <a:pt x="19928" y="4967"/>
                    <a:pt x="20026" y="4879"/>
                    <a:pt x="20112" y="4781"/>
                  </a:cubicBezTo>
                  <a:cubicBezTo>
                    <a:pt x="20191" y="4691"/>
                    <a:pt x="20309" y="4635"/>
                    <a:pt x="20341" y="4509"/>
                  </a:cubicBezTo>
                  <a:cubicBezTo>
                    <a:pt x="20181" y="4349"/>
                    <a:pt x="20024" y="4197"/>
                    <a:pt x="19874" y="4038"/>
                  </a:cubicBezTo>
                  <a:cubicBezTo>
                    <a:pt x="19849" y="4011"/>
                    <a:pt x="19849" y="3961"/>
                    <a:pt x="19838" y="3918"/>
                  </a:cubicBezTo>
                  <a:cubicBezTo>
                    <a:pt x="19875" y="3856"/>
                    <a:pt x="19914" y="3790"/>
                    <a:pt x="19979" y="3678"/>
                  </a:cubicBezTo>
                  <a:lnTo>
                    <a:pt x="19979" y="3678"/>
                  </a:lnTo>
                  <a:cubicBezTo>
                    <a:pt x="19940" y="3678"/>
                    <a:pt x="19902" y="3678"/>
                    <a:pt x="19864" y="3678"/>
                  </a:cubicBezTo>
                  <a:cubicBezTo>
                    <a:pt x="19798" y="3678"/>
                    <a:pt x="19736" y="3678"/>
                    <a:pt x="19675" y="3678"/>
                  </a:cubicBezTo>
                  <a:cubicBezTo>
                    <a:pt x="19619" y="3678"/>
                    <a:pt x="19565" y="3678"/>
                    <a:pt x="19512" y="3679"/>
                  </a:cubicBezTo>
                  <a:cubicBezTo>
                    <a:pt x="19462" y="3724"/>
                    <a:pt x="19414" y="3767"/>
                    <a:pt x="19369" y="3811"/>
                  </a:cubicBezTo>
                  <a:cubicBezTo>
                    <a:pt x="19352" y="3807"/>
                    <a:pt x="19334" y="3806"/>
                    <a:pt x="19316" y="3806"/>
                  </a:cubicBezTo>
                  <a:cubicBezTo>
                    <a:pt x="19278" y="3806"/>
                    <a:pt x="19240" y="3811"/>
                    <a:pt x="19202" y="3811"/>
                  </a:cubicBezTo>
                  <a:cubicBezTo>
                    <a:pt x="19150" y="3811"/>
                    <a:pt x="19100" y="3800"/>
                    <a:pt x="19055" y="3748"/>
                  </a:cubicBezTo>
                  <a:cubicBezTo>
                    <a:pt x="19097" y="3703"/>
                    <a:pt x="19137" y="3659"/>
                    <a:pt x="19183" y="3607"/>
                  </a:cubicBezTo>
                  <a:cubicBezTo>
                    <a:pt x="19103" y="3557"/>
                    <a:pt x="19020" y="3542"/>
                    <a:pt x="18937" y="3542"/>
                  </a:cubicBezTo>
                  <a:cubicBezTo>
                    <a:pt x="18859" y="3542"/>
                    <a:pt x="18780" y="3556"/>
                    <a:pt x="18703" y="3566"/>
                  </a:cubicBezTo>
                  <a:lnTo>
                    <a:pt x="18596" y="3673"/>
                  </a:lnTo>
                  <a:cubicBezTo>
                    <a:pt x="18506" y="3588"/>
                    <a:pt x="18415" y="3503"/>
                    <a:pt x="18327" y="3420"/>
                  </a:cubicBezTo>
                  <a:cubicBezTo>
                    <a:pt x="18279" y="3463"/>
                    <a:pt x="18231" y="3506"/>
                    <a:pt x="18189" y="3545"/>
                  </a:cubicBezTo>
                  <a:cubicBezTo>
                    <a:pt x="18171" y="3549"/>
                    <a:pt x="18153" y="3550"/>
                    <a:pt x="18134" y="3550"/>
                  </a:cubicBezTo>
                  <a:cubicBezTo>
                    <a:pt x="18096" y="3550"/>
                    <a:pt x="18057" y="3544"/>
                    <a:pt x="18019" y="3544"/>
                  </a:cubicBezTo>
                  <a:cubicBezTo>
                    <a:pt x="17966" y="3544"/>
                    <a:pt x="17916" y="3555"/>
                    <a:pt x="17873" y="3607"/>
                  </a:cubicBezTo>
                  <a:cubicBezTo>
                    <a:pt x="17913" y="3654"/>
                    <a:pt x="17955" y="3699"/>
                    <a:pt x="17998" y="3747"/>
                  </a:cubicBezTo>
                  <a:cubicBezTo>
                    <a:pt x="17938" y="3806"/>
                    <a:pt x="17875" y="3867"/>
                    <a:pt x="17813" y="3928"/>
                  </a:cubicBezTo>
                  <a:cubicBezTo>
                    <a:pt x="17723" y="3851"/>
                    <a:pt x="17588" y="3804"/>
                    <a:pt x="17604" y="3646"/>
                  </a:cubicBezTo>
                  <a:cubicBezTo>
                    <a:pt x="17644" y="3583"/>
                    <a:pt x="17684" y="3522"/>
                    <a:pt x="17723" y="3460"/>
                  </a:cubicBezTo>
                  <a:cubicBezTo>
                    <a:pt x="17677" y="3429"/>
                    <a:pt x="17638" y="3415"/>
                    <a:pt x="17602" y="3415"/>
                  </a:cubicBezTo>
                  <a:cubicBezTo>
                    <a:pt x="17559" y="3415"/>
                    <a:pt x="17520" y="3435"/>
                    <a:pt x="17480" y="3471"/>
                  </a:cubicBezTo>
                  <a:cubicBezTo>
                    <a:pt x="17436" y="3510"/>
                    <a:pt x="17372" y="3534"/>
                    <a:pt x="17315" y="3543"/>
                  </a:cubicBezTo>
                  <a:cubicBezTo>
                    <a:pt x="17233" y="3559"/>
                    <a:pt x="17140" y="3524"/>
                    <a:pt x="17082" y="3612"/>
                  </a:cubicBezTo>
                  <a:cubicBezTo>
                    <a:pt x="17124" y="3657"/>
                    <a:pt x="17164" y="3703"/>
                    <a:pt x="17186" y="3727"/>
                  </a:cubicBezTo>
                  <a:cubicBezTo>
                    <a:pt x="17036" y="3892"/>
                    <a:pt x="16889" y="4051"/>
                    <a:pt x="16847" y="4096"/>
                  </a:cubicBezTo>
                  <a:cubicBezTo>
                    <a:pt x="16631" y="4230"/>
                    <a:pt x="16548" y="4318"/>
                    <a:pt x="16458" y="4326"/>
                  </a:cubicBezTo>
                  <a:cubicBezTo>
                    <a:pt x="16328" y="4338"/>
                    <a:pt x="16259" y="4416"/>
                    <a:pt x="16202" y="4498"/>
                  </a:cubicBezTo>
                  <a:cubicBezTo>
                    <a:pt x="16128" y="4602"/>
                    <a:pt x="16003" y="4568"/>
                    <a:pt x="15928" y="4635"/>
                  </a:cubicBezTo>
                  <a:cubicBezTo>
                    <a:pt x="15848" y="4709"/>
                    <a:pt x="15781" y="4796"/>
                    <a:pt x="15720" y="4863"/>
                  </a:cubicBezTo>
                  <a:lnTo>
                    <a:pt x="15435" y="4863"/>
                  </a:lnTo>
                  <a:cubicBezTo>
                    <a:pt x="15415" y="4882"/>
                    <a:pt x="15403" y="4903"/>
                    <a:pt x="15385" y="4912"/>
                  </a:cubicBezTo>
                  <a:cubicBezTo>
                    <a:pt x="15222" y="4996"/>
                    <a:pt x="15036" y="5050"/>
                    <a:pt x="14897" y="5154"/>
                  </a:cubicBezTo>
                  <a:cubicBezTo>
                    <a:pt x="14695" y="5305"/>
                    <a:pt x="14426" y="5321"/>
                    <a:pt x="14256" y="5516"/>
                  </a:cubicBezTo>
                  <a:cubicBezTo>
                    <a:pt x="14086" y="5712"/>
                    <a:pt x="13800" y="5707"/>
                    <a:pt x="13622" y="5888"/>
                  </a:cubicBezTo>
                  <a:cubicBezTo>
                    <a:pt x="13427" y="5896"/>
                    <a:pt x="13334" y="6053"/>
                    <a:pt x="13210" y="6166"/>
                  </a:cubicBezTo>
                  <a:cubicBezTo>
                    <a:pt x="13108" y="6173"/>
                    <a:pt x="13004" y="6179"/>
                    <a:pt x="12913" y="6184"/>
                  </a:cubicBezTo>
                  <a:cubicBezTo>
                    <a:pt x="12876" y="6290"/>
                    <a:pt x="12850" y="6365"/>
                    <a:pt x="12826" y="6437"/>
                  </a:cubicBezTo>
                  <a:lnTo>
                    <a:pt x="12482" y="6437"/>
                  </a:lnTo>
                  <a:cubicBezTo>
                    <a:pt x="12469" y="6575"/>
                    <a:pt x="12355" y="6680"/>
                    <a:pt x="12259" y="6687"/>
                  </a:cubicBezTo>
                  <a:cubicBezTo>
                    <a:pt x="12125" y="6697"/>
                    <a:pt x="12044" y="6856"/>
                    <a:pt x="11915" y="6856"/>
                  </a:cubicBezTo>
                  <a:cubicBezTo>
                    <a:pt x="11887" y="6856"/>
                    <a:pt x="11857" y="6848"/>
                    <a:pt x="11824" y="6831"/>
                  </a:cubicBezTo>
                  <a:lnTo>
                    <a:pt x="11824" y="6831"/>
                  </a:lnTo>
                  <a:cubicBezTo>
                    <a:pt x="11828" y="6919"/>
                    <a:pt x="11787" y="6962"/>
                    <a:pt x="11702" y="6962"/>
                  </a:cubicBezTo>
                  <a:cubicBezTo>
                    <a:pt x="11699" y="6962"/>
                    <a:pt x="11695" y="6962"/>
                    <a:pt x="11692" y="6962"/>
                  </a:cubicBezTo>
                  <a:cubicBezTo>
                    <a:pt x="11665" y="7007"/>
                    <a:pt x="11646" y="7071"/>
                    <a:pt x="11606" y="7089"/>
                  </a:cubicBezTo>
                  <a:cubicBezTo>
                    <a:pt x="11588" y="7097"/>
                    <a:pt x="11567" y="7100"/>
                    <a:pt x="11547" y="7100"/>
                  </a:cubicBezTo>
                  <a:cubicBezTo>
                    <a:pt x="11511" y="7100"/>
                    <a:pt x="11474" y="7091"/>
                    <a:pt x="11449" y="7087"/>
                  </a:cubicBezTo>
                  <a:cubicBezTo>
                    <a:pt x="11459" y="7050"/>
                    <a:pt x="11478" y="6986"/>
                    <a:pt x="11518" y="6967"/>
                  </a:cubicBezTo>
                  <a:cubicBezTo>
                    <a:pt x="11537" y="6959"/>
                    <a:pt x="11559" y="6956"/>
                    <a:pt x="11583" y="6956"/>
                  </a:cubicBezTo>
                  <a:cubicBezTo>
                    <a:pt x="11618" y="6956"/>
                    <a:pt x="11656" y="6962"/>
                    <a:pt x="11692" y="6962"/>
                  </a:cubicBezTo>
                  <a:cubicBezTo>
                    <a:pt x="11689" y="6874"/>
                    <a:pt x="11731" y="6831"/>
                    <a:pt x="11815" y="6831"/>
                  </a:cubicBezTo>
                  <a:cubicBezTo>
                    <a:pt x="11817" y="6831"/>
                    <a:pt x="11821" y="6831"/>
                    <a:pt x="11824" y="6831"/>
                  </a:cubicBezTo>
                  <a:cubicBezTo>
                    <a:pt x="11836" y="6693"/>
                    <a:pt x="11950" y="6587"/>
                    <a:pt x="12046" y="6581"/>
                  </a:cubicBezTo>
                  <a:cubicBezTo>
                    <a:pt x="12182" y="6570"/>
                    <a:pt x="12261" y="6412"/>
                    <a:pt x="12391" y="6412"/>
                  </a:cubicBezTo>
                  <a:cubicBezTo>
                    <a:pt x="12418" y="6412"/>
                    <a:pt x="12448" y="6419"/>
                    <a:pt x="12482" y="6437"/>
                  </a:cubicBezTo>
                  <a:cubicBezTo>
                    <a:pt x="12557" y="6256"/>
                    <a:pt x="12696" y="6139"/>
                    <a:pt x="12860" y="6041"/>
                  </a:cubicBezTo>
                  <a:cubicBezTo>
                    <a:pt x="13033" y="5939"/>
                    <a:pt x="13228" y="5886"/>
                    <a:pt x="13385" y="5742"/>
                  </a:cubicBezTo>
                  <a:cubicBezTo>
                    <a:pt x="13532" y="5607"/>
                    <a:pt x="13753" y="5559"/>
                    <a:pt x="13862" y="5380"/>
                  </a:cubicBezTo>
                  <a:lnTo>
                    <a:pt x="14130" y="5380"/>
                  </a:lnTo>
                  <a:lnTo>
                    <a:pt x="14357" y="5153"/>
                  </a:lnTo>
                  <a:cubicBezTo>
                    <a:pt x="14435" y="5093"/>
                    <a:pt x="14597" y="5167"/>
                    <a:pt x="14583" y="4993"/>
                  </a:cubicBezTo>
                  <a:cubicBezTo>
                    <a:pt x="14451" y="4993"/>
                    <a:pt x="14320" y="4993"/>
                    <a:pt x="14208" y="4985"/>
                  </a:cubicBezTo>
                  <a:cubicBezTo>
                    <a:pt x="14173" y="4882"/>
                    <a:pt x="14270" y="4840"/>
                    <a:pt x="14331" y="4791"/>
                  </a:cubicBezTo>
                  <a:cubicBezTo>
                    <a:pt x="14407" y="4728"/>
                    <a:pt x="14515" y="4706"/>
                    <a:pt x="14596" y="4647"/>
                  </a:cubicBezTo>
                  <a:cubicBezTo>
                    <a:pt x="14682" y="4581"/>
                    <a:pt x="14751" y="4495"/>
                    <a:pt x="14829" y="4418"/>
                  </a:cubicBezTo>
                  <a:cubicBezTo>
                    <a:pt x="14859" y="4390"/>
                    <a:pt x="14894" y="4339"/>
                    <a:pt x="14923" y="4339"/>
                  </a:cubicBezTo>
                  <a:cubicBezTo>
                    <a:pt x="14924" y="4339"/>
                    <a:pt x="14925" y="4339"/>
                    <a:pt x="14925" y="4339"/>
                  </a:cubicBezTo>
                  <a:cubicBezTo>
                    <a:pt x="14937" y="4341"/>
                    <a:pt x="14948" y="4341"/>
                    <a:pt x="14958" y="4341"/>
                  </a:cubicBezTo>
                  <a:cubicBezTo>
                    <a:pt x="15097" y="4341"/>
                    <a:pt x="15145" y="4209"/>
                    <a:pt x="15238" y="4141"/>
                  </a:cubicBezTo>
                  <a:cubicBezTo>
                    <a:pt x="15337" y="4067"/>
                    <a:pt x="15391" y="3955"/>
                    <a:pt x="15545" y="3928"/>
                  </a:cubicBezTo>
                  <a:cubicBezTo>
                    <a:pt x="15652" y="3910"/>
                    <a:pt x="15739" y="3769"/>
                    <a:pt x="15840" y="3678"/>
                  </a:cubicBezTo>
                  <a:lnTo>
                    <a:pt x="15942" y="3678"/>
                  </a:lnTo>
                  <a:cubicBezTo>
                    <a:pt x="16146" y="3497"/>
                    <a:pt x="16314" y="3279"/>
                    <a:pt x="16536" y="3165"/>
                  </a:cubicBezTo>
                  <a:cubicBezTo>
                    <a:pt x="16781" y="3039"/>
                    <a:pt x="16908" y="2813"/>
                    <a:pt x="17111" y="2661"/>
                  </a:cubicBezTo>
                  <a:cubicBezTo>
                    <a:pt x="17127" y="2648"/>
                    <a:pt x="17145" y="2634"/>
                    <a:pt x="17164" y="2629"/>
                  </a:cubicBezTo>
                  <a:cubicBezTo>
                    <a:pt x="17480" y="2544"/>
                    <a:pt x="17608" y="2238"/>
                    <a:pt x="17845" y="2059"/>
                  </a:cubicBezTo>
                  <a:cubicBezTo>
                    <a:pt x="17851" y="1865"/>
                    <a:pt x="18010" y="1772"/>
                    <a:pt x="18122" y="1649"/>
                  </a:cubicBezTo>
                  <a:cubicBezTo>
                    <a:pt x="18118" y="1546"/>
                    <a:pt x="18163" y="1439"/>
                    <a:pt x="18093" y="1341"/>
                  </a:cubicBezTo>
                  <a:cubicBezTo>
                    <a:pt x="18092" y="1341"/>
                    <a:pt x="18091" y="1341"/>
                    <a:pt x="18090" y="1341"/>
                  </a:cubicBezTo>
                  <a:cubicBezTo>
                    <a:pt x="18008" y="1341"/>
                    <a:pt x="17935" y="1455"/>
                    <a:pt x="17854" y="1455"/>
                  </a:cubicBezTo>
                  <a:cubicBezTo>
                    <a:pt x="17819" y="1455"/>
                    <a:pt x="17783" y="1435"/>
                    <a:pt x="17744" y="1377"/>
                  </a:cubicBezTo>
                  <a:cubicBezTo>
                    <a:pt x="17782" y="1330"/>
                    <a:pt x="17822" y="1285"/>
                    <a:pt x="17872" y="1228"/>
                  </a:cubicBezTo>
                  <a:cubicBezTo>
                    <a:pt x="17782" y="1196"/>
                    <a:pt x="17705" y="1169"/>
                    <a:pt x="17630" y="1143"/>
                  </a:cubicBezTo>
                  <a:cubicBezTo>
                    <a:pt x="17638" y="1032"/>
                    <a:pt x="17813" y="964"/>
                    <a:pt x="17709" y="826"/>
                  </a:cubicBezTo>
                  <a:cubicBezTo>
                    <a:pt x="17691" y="813"/>
                    <a:pt x="17675" y="791"/>
                    <a:pt x="17659" y="789"/>
                  </a:cubicBezTo>
                  <a:cubicBezTo>
                    <a:pt x="17441" y="787"/>
                    <a:pt x="17223" y="787"/>
                    <a:pt x="17020" y="787"/>
                  </a:cubicBezTo>
                  <a:cubicBezTo>
                    <a:pt x="16964" y="835"/>
                    <a:pt x="16919" y="874"/>
                    <a:pt x="16871" y="914"/>
                  </a:cubicBezTo>
                  <a:cubicBezTo>
                    <a:pt x="16850" y="869"/>
                    <a:pt x="16833" y="832"/>
                    <a:pt x="16817" y="795"/>
                  </a:cubicBezTo>
                  <a:cubicBezTo>
                    <a:pt x="16801" y="759"/>
                    <a:pt x="16789" y="720"/>
                    <a:pt x="16767" y="659"/>
                  </a:cubicBezTo>
                  <a:lnTo>
                    <a:pt x="16234" y="659"/>
                  </a:lnTo>
                  <a:cubicBezTo>
                    <a:pt x="16128" y="579"/>
                    <a:pt x="16083" y="544"/>
                    <a:pt x="16037" y="544"/>
                  </a:cubicBezTo>
                  <a:cubicBezTo>
                    <a:pt x="16003" y="544"/>
                    <a:pt x="15968" y="563"/>
                    <a:pt x="15907" y="597"/>
                  </a:cubicBezTo>
                  <a:cubicBezTo>
                    <a:pt x="15944" y="642"/>
                    <a:pt x="15982" y="687"/>
                    <a:pt x="16021" y="731"/>
                  </a:cubicBezTo>
                  <a:cubicBezTo>
                    <a:pt x="15975" y="771"/>
                    <a:pt x="15529" y="1049"/>
                    <a:pt x="15488" y="1049"/>
                  </a:cubicBezTo>
                  <a:cubicBezTo>
                    <a:pt x="15488" y="1049"/>
                    <a:pt x="15488" y="1048"/>
                    <a:pt x="15487" y="1048"/>
                  </a:cubicBezTo>
                  <a:cubicBezTo>
                    <a:pt x="15451" y="1042"/>
                    <a:pt x="15415" y="1013"/>
                    <a:pt x="15375" y="992"/>
                  </a:cubicBezTo>
                  <a:cubicBezTo>
                    <a:pt x="15417" y="946"/>
                    <a:pt x="15457" y="900"/>
                    <a:pt x="15484" y="869"/>
                  </a:cubicBezTo>
                  <a:cubicBezTo>
                    <a:pt x="15427" y="757"/>
                    <a:pt x="15372" y="650"/>
                    <a:pt x="15321" y="549"/>
                  </a:cubicBezTo>
                  <a:cubicBezTo>
                    <a:pt x="15217" y="598"/>
                    <a:pt x="15111" y="648"/>
                    <a:pt x="15001" y="701"/>
                  </a:cubicBezTo>
                  <a:cubicBezTo>
                    <a:pt x="14945" y="762"/>
                    <a:pt x="15018" y="921"/>
                    <a:pt x="14866" y="921"/>
                  </a:cubicBezTo>
                  <a:cubicBezTo>
                    <a:pt x="14859" y="921"/>
                    <a:pt x="14853" y="921"/>
                    <a:pt x="14845" y="920"/>
                  </a:cubicBezTo>
                  <a:lnTo>
                    <a:pt x="14845" y="920"/>
                  </a:lnTo>
                  <a:cubicBezTo>
                    <a:pt x="14845" y="940"/>
                    <a:pt x="14850" y="976"/>
                    <a:pt x="14845" y="978"/>
                  </a:cubicBezTo>
                  <a:cubicBezTo>
                    <a:pt x="14680" y="1023"/>
                    <a:pt x="14563" y="1189"/>
                    <a:pt x="14381" y="1189"/>
                  </a:cubicBezTo>
                  <a:cubicBezTo>
                    <a:pt x="14361" y="1189"/>
                    <a:pt x="14341" y="1187"/>
                    <a:pt x="14320" y="1183"/>
                  </a:cubicBezTo>
                  <a:lnTo>
                    <a:pt x="14320" y="1183"/>
                  </a:lnTo>
                  <a:cubicBezTo>
                    <a:pt x="14323" y="1264"/>
                    <a:pt x="14288" y="1308"/>
                    <a:pt x="14228" y="1308"/>
                  </a:cubicBezTo>
                  <a:cubicBezTo>
                    <a:pt x="14221" y="1308"/>
                    <a:pt x="14214" y="1307"/>
                    <a:pt x="14206" y="1306"/>
                  </a:cubicBezTo>
                  <a:cubicBezTo>
                    <a:pt x="14186" y="1226"/>
                    <a:pt x="14226" y="1183"/>
                    <a:pt x="14311" y="1183"/>
                  </a:cubicBezTo>
                  <a:cubicBezTo>
                    <a:pt x="14314" y="1183"/>
                    <a:pt x="14317" y="1183"/>
                    <a:pt x="14320" y="1183"/>
                  </a:cubicBezTo>
                  <a:cubicBezTo>
                    <a:pt x="14315" y="1029"/>
                    <a:pt x="14490" y="1026"/>
                    <a:pt x="14501" y="920"/>
                  </a:cubicBezTo>
                  <a:lnTo>
                    <a:pt x="14845" y="920"/>
                  </a:lnTo>
                  <a:cubicBezTo>
                    <a:pt x="14829" y="839"/>
                    <a:pt x="14887" y="744"/>
                    <a:pt x="14789" y="669"/>
                  </a:cubicBezTo>
                  <a:cubicBezTo>
                    <a:pt x="14696" y="864"/>
                    <a:pt x="14491" y="741"/>
                    <a:pt x="14354" y="819"/>
                  </a:cubicBezTo>
                  <a:lnTo>
                    <a:pt x="14258" y="916"/>
                  </a:lnTo>
                  <a:cubicBezTo>
                    <a:pt x="14213" y="874"/>
                    <a:pt x="14166" y="832"/>
                    <a:pt x="14118" y="787"/>
                  </a:cubicBezTo>
                  <a:lnTo>
                    <a:pt x="13854" y="787"/>
                  </a:lnTo>
                  <a:cubicBezTo>
                    <a:pt x="13812" y="701"/>
                    <a:pt x="13771" y="611"/>
                    <a:pt x="13737" y="541"/>
                  </a:cubicBezTo>
                  <a:cubicBezTo>
                    <a:pt x="13657" y="520"/>
                    <a:pt x="13598" y="504"/>
                    <a:pt x="13539" y="488"/>
                  </a:cubicBezTo>
                  <a:cubicBezTo>
                    <a:pt x="13575" y="368"/>
                    <a:pt x="13782" y="307"/>
                    <a:pt x="13609" y="144"/>
                  </a:cubicBezTo>
                  <a:lnTo>
                    <a:pt x="13069" y="144"/>
                  </a:lnTo>
                  <a:cubicBezTo>
                    <a:pt x="13012" y="189"/>
                    <a:pt x="12969" y="221"/>
                    <a:pt x="12921" y="257"/>
                  </a:cubicBezTo>
                  <a:cubicBezTo>
                    <a:pt x="12885" y="160"/>
                    <a:pt x="12858" y="84"/>
                    <a:pt x="12834" y="16"/>
                  </a:cubicBezTo>
                  <a:lnTo>
                    <a:pt x="12133" y="16"/>
                  </a:lnTo>
                  <a:cubicBezTo>
                    <a:pt x="12041" y="108"/>
                    <a:pt x="11966" y="187"/>
                    <a:pt x="11891" y="262"/>
                  </a:cubicBezTo>
                  <a:cubicBezTo>
                    <a:pt x="11779" y="262"/>
                    <a:pt x="11670" y="262"/>
                    <a:pt x="11579" y="256"/>
                  </a:cubicBezTo>
                  <a:cubicBezTo>
                    <a:pt x="11515" y="116"/>
                    <a:pt x="11440" y="1"/>
                    <a:pt x="11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32"/>
            <p:cNvSpPr/>
            <p:nvPr/>
          </p:nvSpPr>
          <p:spPr>
            <a:xfrm>
              <a:off x="4468550" y="2863525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1002" y="0"/>
                  </a:moveTo>
                  <a:cubicBezTo>
                    <a:pt x="664" y="333"/>
                    <a:pt x="332" y="661"/>
                    <a:pt x="1" y="988"/>
                  </a:cubicBezTo>
                  <a:lnTo>
                    <a:pt x="1" y="1183"/>
                  </a:lnTo>
                  <a:cubicBezTo>
                    <a:pt x="324" y="1014"/>
                    <a:pt x="521" y="706"/>
                    <a:pt x="779" y="464"/>
                  </a:cubicBezTo>
                  <a:cubicBezTo>
                    <a:pt x="926" y="325"/>
                    <a:pt x="1110" y="208"/>
                    <a:pt x="1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4514550" y="3050750"/>
              <a:ext cx="19725" cy="26275"/>
            </a:xfrm>
            <a:custGeom>
              <a:avLst/>
              <a:gdLst/>
              <a:ahLst/>
              <a:cxnLst/>
              <a:rect l="l" t="t" r="r" b="b"/>
              <a:pathLst>
                <a:path w="789" h="1051" extrusionOk="0">
                  <a:moveTo>
                    <a:pt x="789" y="0"/>
                  </a:moveTo>
                  <a:cubicBezTo>
                    <a:pt x="601" y="34"/>
                    <a:pt x="545" y="225"/>
                    <a:pt x="406" y="317"/>
                  </a:cubicBezTo>
                  <a:cubicBezTo>
                    <a:pt x="385" y="583"/>
                    <a:pt x="124" y="668"/>
                    <a:pt x="1" y="873"/>
                  </a:cubicBezTo>
                  <a:lnTo>
                    <a:pt x="1" y="1051"/>
                  </a:lnTo>
                  <a:cubicBezTo>
                    <a:pt x="230" y="963"/>
                    <a:pt x="339" y="737"/>
                    <a:pt x="520" y="606"/>
                  </a:cubicBezTo>
                  <a:cubicBezTo>
                    <a:pt x="523" y="554"/>
                    <a:pt x="524" y="513"/>
                    <a:pt x="528" y="444"/>
                  </a:cubicBezTo>
                  <a:cubicBezTo>
                    <a:pt x="611" y="375"/>
                    <a:pt x="710" y="293"/>
                    <a:pt x="789" y="228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32"/>
            <p:cNvSpPr/>
            <p:nvPr/>
          </p:nvSpPr>
          <p:spPr>
            <a:xfrm>
              <a:off x="4458700" y="2971875"/>
              <a:ext cx="19775" cy="23050"/>
            </a:xfrm>
            <a:custGeom>
              <a:avLst/>
              <a:gdLst/>
              <a:ahLst/>
              <a:cxnLst/>
              <a:rect l="l" t="t" r="r" b="b"/>
              <a:pathLst>
                <a:path w="791" h="922" extrusionOk="0">
                  <a:moveTo>
                    <a:pt x="784" y="1"/>
                  </a:moveTo>
                  <a:cubicBezTo>
                    <a:pt x="658" y="1"/>
                    <a:pt x="629" y="133"/>
                    <a:pt x="540" y="183"/>
                  </a:cubicBezTo>
                  <a:cubicBezTo>
                    <a:pt x="454" y="233"/>
                    <a:pt x="363" y="275"/>
                    <a:pt x="273" y="319"/>
                  </a:cubicBezTo>
                  <a:cubicBezTo>
                    <a:pt x="270" y="363"/>
                    <a:pt x="267" y="404"/>
                    <a:pt x="262" y="478"/>
                  </a:cubicBezTo>
                  <a:cubicBezTo>
                    <a:pt x="180" y="545"/>
                    <a:pt x="82" y="627"/>
                    <a:pt x="1" y="694"/>
                  </a:cubicBezTo>
                  <a:lnTo>
                    <a:pt x="1" y="922"/>
                  </a:lnTo>
                  <a:cubicBezTo>
                    <a:pt x="329" y="749"/>
                    <a:pt x="508" y="417"/>
                    <a:pt x="790" y="215"/>
                  </a:cubicBezTo>
                  <a:lnTo>
                    <a:pt x="790" y="1"/>
                  </a:lnTo>
                  <a:cubicBezTo>
                    <a:pt x="788" y="1"/>
                    <a:pt x="786" y="1"/>
                    <a:pt x="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32"/>
            <p:cNvSpPr/>
            <p:nvPr/>
          </p:nvSpPr>
          <p:spPr>
            <a:xfrm>
              <a:off x="4760650" y="2925675"/>
              <a:ext cx="26750" cy="16950"/>
            </a:xfrm>
            <a:custGeom>
              <a:avLst/>
              <a:gdLst/>
              <a:ahLst/>
              <a:cxnLst/>
              <a:rect l="l" t="t" r="r" b="b"/>
              <a:pathLst>
                <a:path w="1070" h="678" extrusionOk="0">
                  <a:moveTo>
                    <a:pt x="924" y="0"/>
                  </a:moveTo>
                  <a:cubicBezTo>
                    <a:pt x="900" y="0"/>
                    <a:pt x="881" y="4"/>
                    <a:pt x="873" y="15"/>
                  </a:cubicBezTo>
                  <a:cubicBezTo>
                    <a:pt x="790" y="131"/>
                    <a:pt x="647" y="118"/>
                    <a:pt x="553" y="191"/>
                  </a:cubicBezTo>
                  <a:cubicBezTo>
                    <a:pt x="469" y="257"/>
                    <a:pt x="399" y="385"/>
                    <a:pt x="316" y="393"/>
                  </a:cubicBezTo>
                  <a:cubicBezTo>
                    <a:pt x="159" y="409"/>
                    <a:pt x="106" y="528"/>
                    <a:pt x="11" y="605"/>
                  </a:cubicBezTo>
                  <a:cubicBezTo>
                    <a:pt x="0" y="613"/>
                    <a:pt x="10" y="646"/>
                    <a:pt x="10" y="667"/>
                  </a:cubicBezTo>
                  <a:cubicBezTo>
                    <a:pt x="50" y="667"/>
                    <a:pt x="106" y="678"/>
                    <a:pt x="146" y="678"/>
                  </a:cubicBezTo>
                  <a:cubicBezTo>
                    <a:pt x="170" y="678"/>
                    <a:pt x="189" y="674"/>
                    <a:pt x="197" y="662"/>
                  </a:cubicBezTo>
                  <a:cubicBezTo>
                    <a:pt x="279" y="547"/>
                    <a:pt x="421" y="561"/>
                    <a:pt x="517" y="486"/>
                  </a:cubicBezTo>
                  <a:cubicBezTo>
                    <a:pt x="601" y="420"/>
                    <a:pt x="669" y="292"/>
                    <a:pt x="754" y="284"/>
                  </a:cubicBezTo>
                  <a:cubicBezTo>
                    <a:pt x="911" y="270"/>
                    <a:pt x="964" y="150"/>
                    <a:pt x="1059" y="73"/>
                  </a:cubicBezTo>
                  <a:cubicBezTo>
                    <a:pt x="1070" y="65"/>
                    <a:pt x="1060" y="33"/>
                    <a:pt x="1060" y="10"/>
                  </a:cubicBezTo>
                  <a:cubicBezTo>
                    <a:pt x="1020" y="10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32"/>
            <p:cNvSpPr/>
            <p:nvPr/>
          </p:nvSpPr>
          <p:spPr>
            <a:xfrm>
              <a:off x="4442300" y="2994900"/>
              <a:ext cx="16425" cy="19725"/>
            </a:xfrm>
            <a:custGeom>
              <a:avLst/>
              <a:gdLst/>
              <a:ahLst/>
              <a:cxnLst/>
              <a:rect l="l" t="t" r="r" b="b"/>
              <a:pathLst>
                <a:path w="657" h="789" extrusionOk="0">
                  <a:moveTo>
                    <a:pt x="447" y="1"/>
                  </a:moveTo>
                  <a:cubicBezTo>
                    <a:pt x="308" y="198"/>
                    <a:pt x="162" y="401"/>
                    <a:pt x="0" y="628"/>
                  </a:cubicBezTo>
                  <a:lnTo>
                    <a:pt x="0" y="788"/>
                  </a:lnTo>
                  <a:cubicBezTo>
                    <a:pt x="229" y="700"/>
                    <a:pt x="340" y="475"/>
                    <a:pt x="474" y="377"/>
                  </a:cubicBezTo>
                  <a:cubicBezTo>
                    <a:pt x="553" y="215"/>
                    <a:pt x="606" y="108"/>
                    <a:pt x="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32"/>
            <p:cNvSpPr/>
            <p:nvPr/>
          </p:nvSpPr>
          <p:spPr>
            <a:xfrm>
              <a:off x="4488300" y="2952175"/>
              <a:ext cx="9875" cy="9925"/>
            </a:xfrm>
            <a:custGeom>
              <a:avLst/>
              <a:gdLst/>
              <a:ahLst/>
              <a:cxnLst/>
              <a:rect l="l" t="t" r="r" b="b"/>
              <a:pathLst>
                <a:path w="395" h="397" extrusionOk="0">
                  <a:moveTo>
                    <a:pt x="186" y="1"/>
                  </a:moveTo>
                  <a:lnTo>
                    <a:pt x="0" y="188"/>
                  </a:lnTo>
                  <a:lnTo>
                    <a:pt x="0" y="396"/>
                  </a:lnTo>
                  <a:cubicBezTo>
                    <a:pt x="184" y="318"/>
                    <a:pt x="316" y="187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32"/>
            <p:cNvSpPr/>
            <p:nvPr/>
          </p:nvSpPr>
          <p:spPr>
            <a:xfrm>
              <a:off x="4787025" y="2917200"/>
              <a:ext cx="10000" cy="8350"/>
            </a:xfrm>
            <a:custGeom>
              <a:avLst/>
              <a:gdLst/>
              <a:ahLst/>
              <a:cxnLst/>
              <a:rect l="l" t="t" r="r" b="b"/>
              <a:pathLst>
                <a:path w="400" h="33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340" y="332"/>
                    <a:pt x="0" y="100"/>
                    <a:pt x="5" y="333"/>
                  </a:cubicBezTo>
                  <a:lnTo>
                    <a:pt x="361" y="333"/>
                  </a:lnTo>
                  <a:cubicBezTo>
                    <a:pt x="377" y="281"/>
                    <a:pt x="399" y="244"/>
                    <a:pt x="396" y="207"/>
                  </a:cubicBezTo>
                  <a:cubicBezTo>
                    <a:pt x="394" y="172"/>
                    <a:pt x="367" y="138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32"/>
            <p:cNvSpPr/>
            <p:nvPr/>
          </p:nvSpPr>
          <p:spPr>
            <a:xfrm>
              <a:off x="4827050" y="2778475"/>
              <a:ext cx="10350" cy="3050"/>
            </a:xfrm>
            <a:custGeom>
              <a:avLst/>
              <a:gdLst/>
              <a:ahLst/>
              <a:cxnLst/>
              <a:rect l="l" t="t" r="r" b="b"/>
              <a:pathLst>
                <a:path w="414" h="122" extrusionOk="0">
                  <a:moveTo>
                    <a:pt x="147" y="1"/>
                  </a:moveTo>
                  <a:cubicBezTo>
                    <a:pt x="84" y="1"/>
                    <a:pt x="58" y="23"/>
                    <a:pt x="1" y="73"/>
                  </a:cubicBezTo>
                  <a:cubicBezTo>
                    <a:pt x="52" y="105"/>
                    <a:pt x="104" y="122"/>
                    <a:pt x="162" y="122"/>
                  </a:cubicBezTo>
                  <a:cubicBezTo>
                    <a:pt x="233" y="122"/>
                    <a:pt x="314" y="96"/>
                    <a:pt x="414" y="44"/>
                  </a:cubicBezTo>
                  <a:cubicBezTo>
                    <a:pt x="275" y="16"/>
                    <a:pt x="19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32"/>
            <p:cNvSpPr/>
            <p:nvPr/>
          </p:nvSpPr>
          <p:spPr>
            <a:xfrm>
              <a:off x="4816075" y="2781975"/>
              <a:ext cx="9925" cy="6150"/>
            </a:xfrm>
            <a:custGeom>
              <a:avLst/>
              <a:gdLst/>
              <a:ahLst/>
              <a:cxnLst/>
              <a:rect l="l" t="t" r="r" b="b"/>
              <a:pathLst>
                <a:path w="397" h="246" extrusionOk="0">
                  <a:moveTo>
                    <a:pt x="65" y="0"/>
                  </a:moveTo>
                  <a:cubicBezTo>
                    <a:pt x="6" y="79"/>
                    <a:pt x="1" y="151"/>
                    <a:pt x="91" y="245"/>
                  </a:cubicBezTo>
                  <a:cubicBezTo>
                    <a:pt x="148" y="232"/>
                    <a:pt x="222" y="218"/>
                    <a:pt x="396" y="184"/>
                  </a:cubicBezTo>
                  <a:cubicBezTo>
                    <a:pt x="198" y="141"/>
                    <a:pt x="185" y="2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32"/>
            <p:cNvSpPr/>
            <p:nvPr/>
          </p:nvSpPr>
          <p:spPr>
            <a:xfrm>
              <a:off x="4498150" y="2856950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86" y="2"/>
                    <a:pt x="109" y="2"/>
                    <a:pt x="2" y="2"/>
                  </a:cubicBezTo>
                  <a:cubicBezTo>
                    <a:pt x="0" y="111"/>
                    <a:pt x="0" y="188"/>
                    <a:pt x="0" y="263"/>
                  </a:cubicBezTo>
                  <a:cubicBezTo>
                    <a:pt x="143" y="231"/>
                    <a:pt x="231" y="145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32"/>
            <p:cNvSpPr/>
            <p:nvPr/>
          </p:nvSpPr>
          <p:spPr>
            <a:xfrm>
              <a:off x="4659025" y="2695925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33" y="0"/>
                  </a:moveTo>
                  <a:cubicBezTo>
                    <a:pt x="89" y="0"/>
                    <a:pt x="45" y="24"/>
                    <a:pt x="1" y="71"/>
                  </a:cubicBezTo>
                  <a:cubicBezTo>
                    <a:pt x="45" y="118"/>
                    <a:pt x="89" y="141"/>
                    <a:pt x="133" y="141"/>
                  </a:cubicBezTo>
                  <a:cubicBezTo>
                    <a:pt x="177" y="141"/>
                    <a:pt x="221" y="118"/>
                    <a:pt x="265" y="71"/>
                  </a:cubicBezTo>
                  <a:cubicBezTo>
                    <a:pt x="221" y="24"/>
                    <a:pt x="177" y="0"/>
                    <a:pt x="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32"/>
            <p:cNvSpPr/>
            <p:nvPr/>
          </p:nvSpPr>
          <p:spPr>
            <a:xfrm>
              <a:off x="4853125" y="2764875"/>
              <a:ext cx="6300" cy="2975"/>
            </a:xfrm>
            <a:custGeom>
              <a:avLst/>
              <a:gdLst/>
              <a:ahLst/>
              <a:cxnLst/>
              <a:rect l="l" t="t" r="r" b="b"/>
              <a:pathLst>
                <a:path w="252" h="119" extrusionOk="0">
                  <a:moveTo>
                    <a:pt x="107" y="0"/>
                  </a:moveTo>
                  <a:cubicBezTo>
                    <a:pt x="63" y="0"/>
                    <a:pt x="23" y="15"/>
                    <a:pt x="0" y="82"/>
                  </a:cubicBezTo>
                  <a:cubicBezTo>
                    <a:pt x="69" y="105"/>
                    <a:pt x="110" y="119"/>
                    <a:pt x="140" y="119"/>
                  </a:cubicBezTo>
                  <a:cubicBezTo>
                    <a:pt x="185" y="119"/>
                    <a:pt x="204" y="86"/>
                    <a:pt x="252" y="5"/>
                  </a:cubicBezTo>
                  <a:lnTo>
                    <a:pt x="252" y="5"/>
                  </a:lnTo>
                  <a:cubicBezTo>
                    <a:pt x="240" y="8"/>
                    <a:pt x="228" y="10"/>
                    <a:pt x="215" y="10"/>
                  </a:cubicBezTo>
                  <a:cubicBezTo>
                    <a:pt x="180" y="10"/>
                    <a:pt x="142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32"/>
            <p:cNvSpPr/>
            <p:nvPr/>
          </p:nvSpPr>
          <p:spPr>
            <a:xfrm>
              <a:off x="4602800" y="3119675"/>
              <a:ext cx="3725" cy="6650"/>
            </a:xfrm>
            <a:custGeom>
              <a:avLst/>
              <a:gdLst/>
              <a:ahLst/>
              <a:cxnLst/>
              <a:rect l="l" t="t" r="r" b="b"/>
              <a:pathLst>
                <a:path w="149" h="266" extrusionOk="0">
                  <a:moveTo>
                    <a:pt x="149" y="1"/>
                  </a:moveTo>
                  <a:cubicBezTo>
                    <a:pt x="106" y="30"/>
                    <a:pt x="40" y="49"/>
                    <a:pt x="22" y="89"/>
                  </a:cubicBezTo>
                  <a:cubicBezTo>
                    <a:pt x="0" y="139"/>
                    <a:pt x="18" y="206"/>
                    <a:pt x="18" y="265"/>
                  </a:cubicBezTo>
                  <a:lnTo>
                    <a:pt x="149" y="265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32"/>
            <p:cNvSpPr/>
            <p:nvPr/>
          </p:nvSpPr>
          <p:spPr>
            <a:xfrm>
              <a:off x="4438825" y="3014525"/>
              <a:ext cx="3500" cy="6675"/>
            </a:xfrm>
            <a:custGeom>
              <a:avLst/>
              <a:gdLst/>
              <a:ahLst/>
              <a:cxnLst/>
              <a:rect l="l" t="t" r="r" b="b"/>
              <a:pathLst>
                <a:path w="140" h="267" extrusionOk="0">
                  <a:moveTo>
                    <a:pt x="112" y="1"/>
                  </a:moveTo>
                  <a:cubicBezTo>
                    <a:pt x="50" y="1"/>
                    <a:pt x="17" y="45"/>
                    <a:pt x="11" y="103"/>
                  </a:cubicBezTo>
                  <a:cubicBezTo>
                    <a:pt x="1" y="186"/>
                    <a:pt x="14" y="267"/>
                    <a:pt x="121" y="267"/>
                  </a:cubicBezTo>
                  <a:cubicBezTo>
                    <a:pt x="127" y="267"/>
                    <a:pt x="133" y="267"/>
                    <a:pt x="139" y="266"/>
                  </a:cubicBezTo>
                  <a:lnTo>
                    <a:pt x="139" y="3"/>
                  </a:ln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32"/>
            <p:cNvSpPr/>
            <p:nvPr/>
          </p:nvSpPr>
          <p:spPr>
            <a:xfrm>
              <a:off x="4780400" y="3113050"/>
              <a:ext cx="3475" cy="6675"/>
            </a:xfrm>
            <a:custGeom>
              <a:avLst/>
              <a:gdLst/>
              <a:ahLst/>
              <a:cxnLst/>
              <a:rect l="l" t="t" r="r" b="b"/>
              <a:pathLst>
                <a:path w="139" h="267" extrusionOk="0">
                  <a:moveTo>
                    <a:pt x="112" y="1"/>
                  </a:moveTo>
                  <a:cubicBezTo>
                    <a:pt x="49" y="1"/>
                    <a:pt x="16" y="46"/>
                    <a:pt x="11" y="104"/>
                  </a:cubicBezTo>
                  <a:cubicBezTo>
                    <a:pt x="0" y="188"/>
                    <a:pt x="14" y="267"/>
                    <a:pt x="120" y="267"/>
                  </a:cubicBezTo>
                  <a:cubicBezTo>
                    <a:pt x="126" y="267"/>
                    <a:pt x="132" y="266"/>
                    <a:pt x="139" y="266"/>
                  </a:cubicBezTo>
                  <a:lnTo>
                    <a:pt x="139" y="3"/>
                  </a:lnTo>
                  <a:cubicBezTo>
                    <a:pt x="129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32"/>
            <p:cNvSpPr/>
            <p:nvPr/>
          </p:nvSpPr>
          <p:spPr>
            <a:xfrm>
              <a:off x="4875825" y="2978925"/>
              <a:ext cx="6300" cy="3000"/>
            </a:xfrm>
            <a:custGeom>
              <a:avLst/>
              <a:gdLst/>
              <a:ahLst/>
              <a:cxnLst/>
              <a:rect l="l" t="t" r="r" b="b"/>
              <a:pathLst>
                <a:path w="252" h="120" extrusionOk="0">
                  <a:moveTo>
                    <a:pt x="112" y="1"/>
                  </a:moveTo>
                  <a:cubicBezTo>
                    <a:pt x="66" y="1"/>
                    <a:pt x="48" y="33"/>
                    <a:pt x="0" y="114"/>
                  </a:cubicBezTo>
                  <a:cubicBezTo>
                    <a:pt x="12" y="111"/>
                    <a:pt x="24" y="110"/>
                    <a:pt x="37" y="110"/>
                  </a:cubicBezTo>
                  <a:cubicBezTo>
                    <a:pt x="72" y="110"/>
                    <a:pt x="110" y="119"/>
                    <a:pt x="145" y="119"/>
                  </a:cubicBezTo>
                  <a:cubicBezTo>
                    <a:pt x="189" y="119"/>
                    <a:pt x="228" y="104"/>
                    <a:pt x="252" y="37"/>
                  </a:cubicBezTo>
                  <a:cubicBezTo>
                    <a:pt x="183" y="15"/>
                    <a:pt x="142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4886175" y="2975250"/>
              <a:ext cx="5650" cy="3150"/>
            </a:xfrm>
            <a:custGeom>
              <a:avLst/>
              <a:gdLst/>
              <a:ahLst/>
              <a:cxnLst/>
              <a:rect l="l" t="t" r="r" b="b"/>
              <a:pathLst>
                <a:path w="226" h="126" extrusionOk="0">
                  <a:moveTo>
                    <a:pt x="46" y="0"/>
                  </a:moveTo>
                  <a:cubicBezTo>
                    <a:pt x="31" y="0"/>
                    <a:pt x="1" y="32"/>
                    <a:pt x="4" y="42"/>
                  </a:cubicBezTo>
                  <a:cubicBezTo>
                    <a:pt x="14" y="72"/>
                    <a:pt x="33" y="124"/>
                    <a:pt x="51" y="125"/>
                  </a:cubicBezTo>
                  <a:cubicBezTo>
                    <a:pt x="56" y="126"/>
                    <a:pt x="61" y="126"/>
                    <a:pt x="66" y="126"/>
                  </a:cubicBezTo>
                  <a:cubicBezTo>
                    <a:pt x="119" y="126"/>
                    <a:pt x="173" y="112"/>
                    <a:pt x="225" y="104"/>
                  </a:cubicBezTo>
                  <a:cubicBezTo>
                    <a:pt x="223" y="77"/>
                    <a:pt x="223" y="50"/>
                    <a:pt x="222" y="21"/>
                  </a:cubicBezTo>
                  <a:cubicBezTo>
                    <a:pt x="163" y="13"/>
                    <a:pt x="105" y="2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32"/>
            <p:cNvSpPr/>
            <p:nvPr/>
          </p:nvSpPr>
          <p:spPr>
            <a:xfrm>
              <a:off x="4911675" y="2961975"/>
              <a:ext cx="6475" cy="3650"/>
            </a:xfrm>
            <a:custGeom>
              <a:avLst/>
              <a:gdLst/>
              <a:ahLst/>
              <a:cxnLst/>
              <a:rect l="l" t="t" r="r" b="b"/>
              <a:pathLst>
                <a:path w="259" h="146" extrusionOk="0">
                  <a:moveTo>
                    <a:pt x="151" y="1"/>
                  </a:moveTo>
                  <a:cubicBezTo>
                    <a:pt x="107" y="1"/>
                    <a:pt x="59" y="24"/>
                    <a:pt x="1" y="70"/>
                  </a:cubicBezTo>
                  <a:cubicBezTo>
                    <a:pt x="63" y="114"/>
                    <a:pt x="116" y="146"/>
                    <a:pt x="160" y="146"/>
                  </a:cubicBezTo>
                  <a:cubicBezTo>
                    <a:pt x="200" y="146"/>
                    <a:pt x="233" y="119"/>
                    <a:pt x="259" y="51"/>
                  </a:cubicBezTo>
                  <a:cubicBezTo>
                    <a:pt x="223" y="1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32"/>
            <p:cNvSpPr/>
            <p:nvPr/>
          </p:nvSpPr>
          <p:spPr>
            <a:xfrm>
              <a:off x="4800550" y="2915950"/>
              <a:ext cx="6325" cy="2975"/>
            </a:xfrm>
            <a:custGeom>
              <a:avLst/>
              <a:gdLst/>
              <a:ahLst/>
              <a:cxnLst/>
              <a:rect l="l" t="t" r="r" b="b"/>
              <a:pathLst>
                <a:path w="253" h="119" extrusionOk="0">
                  <a:moveTo>
                    <a:pt x="107" y="0"/>
                  </a:moveTo>
                  <a:cubicBezTo>
                    <a:pt x="64" y="0"/>
                    <a:pt x="24" y="15"/>
                    <a:pt x="1" y="82"/>
                  </a:cubicBezTo>
                  <a:cubicBezTo>
                    <a:pt x="70" y="105"/>
                    <a:pt x="111" y="119"/>
                    <a:pt x="141" y="119"/>
                  </a:cubicBezTo>
                  <a:cubicBezTo>
                    <a:pt x="187" y="119"/>
                    <a:pt x="206" y="87"/>
                    <a:pt x="252" y="6"/>
                  </a:cubicBezTo>
                  <a:lnTo>
                    <a:pt x="252" y="6"/>
                  </a:lnTo>
                  <a:cubicBezTo>
                    <a:pt x="241" y="9"/>
                    <a:pt x="229" y="10"/>
                    <a:pt x="217" y="10"/>
                  </a:cubicBezTo>
                  <a:cubicBezTo>
                    <a:pt x="181" y="10"/>
                    <a:pt x="143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32"/>
            <p:cNvSpPr/>
            <p:nvPr/>
          </p:nvSpPr>
          <p:spPr>
            <a:xfrm>
              <a:off x="4810125" y="2909950"/>
              <a:ext cx="6350" cy="3000"/>
            </a:xfrm>
            <a:custGeom>
              <a:avLst/>
              <a:gdLst/>
              <a:ahLst/>
              <a:cxnLst/>
              <a:rect l="l" t="t" r="r" b="b"/>
              <a:pathLst>
                <a:path w="254" h="120" extrusionOk="0">
                  <a:moveTo>
                    <a:pt x="112" y="1"/>
                  </a:moveTo>
                  <a:cubicBezTo>
                    <a:pt x="67" y="1"/>
                    <a:pt x="48" y="33"/>
                    <a:pt x="0" y="114"/>
                  </a:cubicBezTo>
                  <a:cubicBezTo>
                    <a:pt x="12" y="111"/>
                    <a:pt x="24" y="110"/>
                    <a:pt x="36" y="110"/>
                  </a:cubicBezTo>
                  <a:cubicBezTo>
                    <a:pt x="72" y="110"/>
                    <a:pt x="111" y="120"/>
                    <a:pt x="146" y="120"/>
                  </a:cubicBezTo>
                  <a:cubicBezTo>
                    <a:pt x="190" y="120"/>
                    <a:pt x="230" y="105"/>
                    <a:pt x="253" y="37"/>
                  </a:cubicBezTo>
                  <a:cubicBezTo>
                    <a:pt x="184" y="15"/>
                    <a:pt x="14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32"/>
            <p:cNvSpPr/>
            <p:nvPr/>
          </p:nvSpPr>
          <p:spPr>
            <a:xfrm>
              <a:off x="4829825" y="2899500"/>
              <a:ext cx="6625" cy="3625"/>
            </a:xfrm>
            <a:custGeom>
              <a:avLst/>
              <a:gdLst/>
              <a:ahLst/>
              <a:cxnLst/>
              <a:rect l="l" t="t" r="r" b="b"/>
              <a:pathLst>
                <a:path w="265" h="145" extrusionOk="0">
                  <a:moveTo>
                    <a:pt x="153" y="0"/>
                  </a:moveTo>
                  <a:cubicBezTo>
                    <a:pt x="130" y="0"/>
                    <a:pt x="108" y="3"/>
                    <a:pt x="88" y="12"/>
                  </a:cubicBezTo>
                  <a:cubicBezTo>
                    <a:pt x="48" y="29"/>
                    <a:pt x="29" y="93"/>
                    <a:pt x="0" y="138"/>
                  </a:cubicBezTo>
                  <a:cubicBezTo>
                    <a:pt x="37" y="138"/>
                    <a:pt x="76" y="144"/>
                    <a:pt x="111" y="144"/>
                  </a:cubicBezTo>
                  <a:cubicBezTo>
                    <a:pt x="135" y="144"/>
                    <a:pt x="157" y="142"/>
                    <a:pt x="176" y="134"/>
                  </a:cubicBezTo>
                  <a:cubicBezTo>
                    <a:pt x="216" y="114"/>
                    <a:pt x="236" y="50"/>
                    <a:pt x="264" y="7"/>
                  </a:cubicBezTo>
                  <a:cubicBezTo>
                    <a:pt x="228" y="7"/>
                    <a:pt x="189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32"/>
            <p:cNvSpPr/>
            <p:nvPr/>
          </p:nvSpPr>
          <p:spPr>
            <a:xfrm>
              <a:off x="4839700" y="2893550"/>
              <a:ext cx="6325" cy="3000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111" y="0"/>
                  </a:moveTo>
                  <a:cubicBezTo>
                    <a:pt x="66" y="0"/>
                    <a:pt x="47" y="32"/>
                    <a:pt x="1" y="114"/>
                  </a:cubicBezTo>
                  <a:cubicBezTo>
                    <a:pt x="12" y="110"/>
                    <a:pt x="24" y="109"/>
                    <a:pt x="36" y="109"/>
                  </a:cubicBezTo>
                  <a:cubicBezTo>
                    <a:pt x="71" y="109"/>
                    <a:pt x="110" y="119"/>
                    <a:pt x="145" y="119"/>
                  </a:cubicBezTo>
                  <a:cubicBezTo>
                    <a:pt x="189" y="119"/>
                    <a:pt x="228" y="104"/>
                    <a:pt x="252" y="37"/>
                  </a:cubicBezTo>
                  <a:cubicBezTo>
                    <a:pt x="183" y="14"/>
                    <a:pt x="141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32"/>
            <p:cNvSpPr/>
            <p:nvPr/>
          </p:nvSpPr>
          <p:spPr>
            <a:xfrm>
              <a:off x="4850000" y="2886600"/>
              <a:ext cx="5625" cy="3150"/>
            </a:xfrm>
            <a:custGeom>
              <a:avLst/>
              <a:gdLst/>
              <a:ahLst/>
              <a:cxnLst/>
              <a:rect l="l" t="t" r="r" b="b"/>
              <a:pathLst>
                <a:path w="225" h="126" extrusionOk="0">
                  <a:moveTo>
                    <a:pt x="159" y="1"/>
                  </a:moveTo>
                  <a:cubicBezTo>
                    <a:pt x="107" y="1"/>
                    <a:pt x="54" y="14"/>
                    <a:pt x="0" y="22"/>
                  </a:cubicBezTo>
                  <a:cubicBezTo>
                    <a:pt x="2" y="49"/>
                    <a:pt x="3" y="78"/>
                    <a:pt x="3" y="105"/>
                  </a:cubicBezTo>
                  <a:cubicBezTo>
                    <a:pt x="63" y="113"/>
                    <a:pt x="120" y="124"/>
                    <a:pt x="180" y="126"/>
                  </a:cubicBezTo>
                  <a:cubicBezTo>
                    <a:pt x="180" y="126"/>
                    <a:pt x="180" y="126"/>
                    <a:pt x="181" y="126"/>
                  </a:cubicBezTo>
                  <a:cubicBezTo>
                    <a:pt x="195" y="126"/>
                    <a:pt x="224" y="94"/>
                    <a:pt x="221" y="84"/>
                  </a:cubicBezTo>
                  <a:cubicBezTo>
                    <a:pt x="213" y="54"/>
                    <a:pt x="192" y="3"/>
                    <a:pt x="175" y="1"/>
                  </a:cubicBezTo>
                  <a:cubicBezTo>
                    <a:pt x="170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32"/>
            <p:cNvSpPr/>
            <p:nvPr/>
          </p:nvSpPr>
          <p:spPr>
            <a:xfrm>
              <a:off x="4912400" y="2853775"/>
              <a:ext cx="5625" cy="3150"/>
            </a:xfrm>
            <a:custGeom>
              <a:avLst/>
              <a:gdLst/>
              <a:ahLst/>
              <a:cxnLst/>
              <a:rect l="l" t="t" r="r" b="b"/>
              <a:pathLst>
                <a:path w="225" h="126" extrusionOk="0">
                  <a:moveTo>
                    <a:pt x="160" y="0"/>
                  </a:moveTo>
                  <a:cubicBezTo>
                    <a:pt x="107" y="0"/>
                    <a:pt x="53" y="14"/>
                    <a:pt x="1" y="22"/>
                  </a:cubicBezTo>
                  <a:cubicBezTo>
                    <a:pt x="2" y="49"/>
                    <a:pt x="2" y="78"/>
                    <a:pt x="4" y="105"/>
                  </a:cubicBezTo>
                  <a:cubicBezTo>
                    <a:pt x="63" y="113"/>
                    <a:pt x="121" y="124"/>
                    <a:pt x="180" y="126"/>
                  </a:cubicBezTo>
                  <a:cubicBezTo>
                    <a:pt x="194" y="126"/>
                    <a:pt x="225" y="94"/>
                    <a:pt x="222" y="84"/>
                  </a:cubicBezTo>
                  <a:cubicBezTo>
                    <a:pt x="212" y="54"/>
                    <a:pt x="193" y="2"/>
                    <a:pt x="175" y="1"/>
                  </a:cubicBezTo>
                  <a:cubicBezTo>
                    <a:pt x="170" y="1"/>
                    <a:pt x="16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32"/>
            <p:cNvSpPr/>
            <p:nvPr/>
          </p:nvSpPr>
          <p:spPr>
            <a:xfrm>
              <a:off x="4928650" y="2847550"/>
              <a:ext cx="6325" cy="3000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141" y="0"/>
                  </a:moveTo>
                  <a:cubicBezTo>
                    <a:pt x="111" y="0"/>
                    <a:pt x="69" y="14"/>
                    <a:pt x="1" y="37"/>
                  </a:cubicBezTo>
                  <a:cubicBezTo>
                    <a:pt x="24" y="104"/>
                    <a:pt x="63" y="119"/>
                    <a:pt x="107" y="119"/>
                  </a:cubicBezTo>
                  <a:cubicBezTo>
                    <a:pt x="142" y="119"/>
                    <a:pt x="181" y="109"/>
                    <a:pt x="216" y="109"/>
                  </a:cubicBezTo>
                  <a:cubicBezTo>
                    <a:pt x="229" y="109"/>
                    <a:pt x="241" y="111"/>
                    <a:pt x="252" y="114"/>
                  </a:cubicBezTo>
                  <a:cubicBezTo>
                    <a:pt x="205" y="32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32"/>
            <p:cNvSpPr/>
            <p:nvPr/>
          </p:nvSpPr>
          <p:spPr>
            <a:xfrm>
              <a:off x="4803550" y="2791750"/>
              <a:ext cx="6325" cy="2975"/>
            </a:xfrm>
            <a:custGeom>
              <a:avLst/>
              <a:gdLst/>
              <a:ahLst/>
              <a:cxnLst/>
              <a:rect l="l" t="t" r="r" b="b"/>
              <a:pathLst>
                <a:path w="253" h="119" extrusionOk="0">
                  <a:moveTo>
                    <a:pt x="112" y="0"/>
                  </a:moveTo>
                  <a:cubicBezTo>
                    <a:pt x="67" y="0"/>
                    <a:pt x="48" y="32"/>
                    <a:pt x="1" y="114"/>
                  </a:cubicBezTo>
                  <a:cubicBezTo>
                    <a:pt x="12" y="110"/>
                    <a:pt x="25" y="109"/>
                    <a:pt x="37" y="109"/>
                  </a:cubicBezTo>
                  <a:cubicBezTo>
                    <a:pt x="73" y="109"/>
                    <a:pt x="111" y="118"/>
                    <a:pt x="146" y="118"/>
                  </a:cubicBezTo>
                  <a:cubicBezTo>
                    <a:pt x="190" y="118"/>
                    <a:pt x="229" y="104"/>
                    <a:pt x="252" y="37"/>
                  </a:cubicBezTo>
                  <a:cubicBezTo>
                    <a:pt x="184" y="14"/>
                    <a:pt x="142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32"/>
            <p:cNvSpPr/>
            <p:nvPr/>
          </p:nvSpPr>
          <p:spPr>
            <a:xfrm>
              <a:off x="4838275" y="2771325"/>
              <a:ext cx="5350" cy="6450"/>
            </a:xfrm>
            <a:custGeom>
              <a:avLst/>
              <a:gdLst/>
              <a:ahLst/>
              <a:cxnLst/>
              <a:rect l="l" t="t" r="r" b="b"/>
              <a:pathLst>
                <a:path w="214" h="258" extrusionOk="0">
                  <a:moveTo>
                    <a:pt x="123" y="0"/>
                  </a:moveTo>
                  <a:cubicBezTo>
                    <a:pt x="38" y="120"/>
                    <a:pt x="0" y="204"/>
                    <a:pt x="143" y="258"/>
                  </a:cubicBezTo>
                  <a:cubicBezTo>
                    <a:pt x="213" y="181"/>
                    <a:pt x="210" y="107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32"/>
            <p:cNvSpPr/>
            <p:nvPr/>
          </p:nvSpPr>
          <p:spPr>
            <a:xfrm>
              <a:off x="4731850" y="2669750"/>
              <a:ext cx="2300" cy="3300"/>
            </a:xfrm>
            <a:custGeom>
              <a:avLst/>
              <a:gdLst/>
              <a:ahLst/>
              <a:cxnLst/>
              <a:rect l="l" t="t" r="r" b="b"/>
              <a:pathLst>
                <a:path w="92" h="132" extrusionOk="0">
                  <a:moveTo>
                    <a:pt x="46" y="1"/>
                  </a:moveTo>
                  <a:cubicBezTo>
                    <a:pt x="30" y="15"/>
                    <a:pt x="1" y="33"/>
                    <a:pt x="4" y="44"/>
                  </a:cubicBezTo>
                  <a:cubicBezTo>
                    <a:pt x="10" y="74"/>
                    <a:pt x="30" y="103"/>
                    <a:pt x="46" y="132"/>
                  </a:cubicBezTo>
                  <a:lnTo>
                    <a:pt x="92" y="85"/>
                  </a:lnTo>
                  <a:cubicBezTo>
                    <a:pt x="76" y="58"/>
                    <a:pt x="60" y="29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32"/>
            <p:cNvSpPr/>
            <p:nvPr/>
          </p:nvSpPr>
          <p:spPr>
            <a:xfrm>
              <a:off x="4698475" y="26768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85" y="0"/>
                  </a:moveTo>
                  <a:cubicBezTo>
                    <a:pt x="58" y="16"/>
                    <a:pt x="29" y="31"/>
                    <a:pt x="0" y="47"/>
                  </a:cubicBezTo>
                  <a:cubicBezTo>
                    <a:pt x="14" y="61"/>
                    <a:pt x="31" y="89"/>
                    <a:pt x="43" y="89"/>
                  </a:cubicBezTo>
                  <a:cubicBezTo>
                    <a:pt x="43" y="89"/>
                    <a:pt x="43" y="89"/>
                    <a:pt x="43" y="88"/>
                  </a:cubicBezTo>
                  <a:cubicBezTo>
                    <a:pt x="74" y="82"/>
                    <a:pt x="103" y="61"/>
                    <a:pt x="132" y="47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32"/>
            <p:cNvSpPr/>
            <p:nvPr/>
          </p:nvSpPr>
          <p:spPr>
            <a:xfrm>
              <a:off x="4691900" y="2680225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90" y="1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58" y="8"/>
                    <a:pt x="29" y="27"/>
                    <a:pt x="1" y="41"/>
                  </a:cubicBezTo>
                  <a:lnTo>
                    <a:pt x="47" y="88"/>
                  </a:lnTo>
                  <a:cubicBezTo>
                    <a:pt x="74" y="73"/>
                    <a:pt x="103" y="57"/>
                    <a:pt x="132" y="41"/>
                  </a:cubicBezTo>
                  <a:cubicBezTo>
                    <a:pt x="118" y="27"/>
                    <a:pt x="102" y="1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32"/>
            <p:cNvSpPr/>
            <p:nvPr/>
          </p:nvSpPr>
          <p:spPr>
            <a:xfrm>
              <a:off x="4682625" y="2682875"/>
              <a:ext cx="2250" cy="3325"/>
            </a:xfrm>
            <a:custGeom>
              <a:avLst/>
              <a:gdLst/>
              <a:ahLst/>
              <a:cxnLst/>
              <a:rect l="l" t="t" r="r" b="b"/>
              <a:pathLst>
                <a:path w="90" h="133" extrusionOk="0">
                  <a:moveTo>
                    <a:pt x="43" y="1"/>
                  </a:moveTo>
                  <a:cubicBezTo>
                    <a:pt x="29" y="15"/>
                    <a:pt x="0" y="33"/>
                    <a:pt x="2" y="44"/>
                  </a:cubicBezTo>
                  <a:cubicBezTo>
                    <a:pt x="10" y="76"/>
                    <a:pt x="29" y="103"/>
                    <a:pt x="43" y="132"/>
                  </a:cubicBezTo>
                  <a:lnTo>
                    <a:pt x="90" y="86"/>
                  </a:lnTo>
                  <a:cubicBezTo>
                    <a:pt x="75" y="58"/>
                    <a:pt x="59" y="30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32"/>
            <p:cNvSpPr/>
            <p:nvPr/>
          </p:nvSpPr>
          <p:spPr>
            <a:xfrm>
              <a:off x="4829850" y="26868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1" y="0"/>
                  </a:moveTo>
                  <a:cubicBezTo>
                    <a:pt x="90" y="0"/>
                    <a:pt x="89" y="1"/>
                    <a:pt x="89" y="1"/>
                  </a:cubicBezTo>
                  <a:cubicBezTo>
                    <a:pt x="57" y="7"/>
                    <a:pt x="30" y="26"/>
                    <a:pt x="1" y="41"/>
                  </a:cubicBezTo>
                  <a:lnTo>
                    <a:pt x="47" y="89"/>
                  </a:lnTo>
                  <a:cubicBezTo>
                    <a:pt x="74" y="73"/>
                    <a:pt x="103" y="57"/>
                    <a:pt x="132" y="41"/>
                  </a:cubicBezTo>
                  <a:cubicBezTo>
                    <a:pt x="118" y="27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32"/>
            <p:cNvSpPr/>
            <p:nvPr/>
          </p:nvSpPr>
          <p:spPr>
            <a:xfrm>
              <a:off x="4668925" y="26933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42" y="0"/>
                  </a:moveTo>
                  <a:cubicBezTo>
                    <a:pt x="31" y="0"/>
                    <a:pt x="14" y="27"/>
                    <a:pt x="0" y="42"/>
                  </a:cubicBezTo>
                  <a:cubicBezTo>
                    <a:pt x="29" y="56"/>
                    <a:pt x="56" y="72"/>
                    <a:pt x="85" y="88"/>
                  </a:cubicBezTo>
                  <a:cubicBezTo>
                    <a:pt x="103" y="71"/>
                    <a:pt x="117" y="56"/>
                    <a:pt x="132" y="42"/>
                  </a:cubicBezTo>
                  <a:cubicBezTo>
                    <a:pt x="103" y="26"/>
                    <a:pt x="74" y="7"/>
                    <a:pt x="44" y="0"/>
                  </a:cubicBezTo>
                  <a:cubicBezTo>
                    <a:pt x="43" y="0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32"/>
            <p:cNvSpPr/>
            <p:nvPr/>
          </p:nvSpPr>
          <p:spPr>
            <a:xfrm>
              <a:off x="4625275" y="2696325"/>
              <a:ext cx="5125" cy="3400"/>
            </a:xfrm>
            <a:custGeom>
              <a:avLst/>
              <a:gdLst/>
              <a:ahLst/>
              <a:cxnLst/>
              <a:rect l="l" t="t" r="r" b="b"/>
              <a:pathLst>
                <a:path w="205" h="136" extrusionOk="0">
                  <a:moveTo>
                    <a:pt x="116" y="1"/>
                  </a:moveTo>
                  <a:lnTo>
                    <a:pt x="116" y="1"/>
                  </a:lnTo>
                  <a:cubicBezTo>
                    <a:pt x="86" y="36"/>
                    <a:pt x="55" y="73"/>
                    <a:pt x="1" y="135"/>
                  </a:cubicBezTo>
                  <a:cubicBezTo>
                    <a:pt x="103" y="107"/>
                    <a:pt x="204" y="116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32"/>
            <p:cNvSpPr/>
            <p:nvPr/>
          </p:nvSpPr>
          <p:spPr>
            <a:xfrm>
              <a:off x="4858475" y="2762025"/>
              <a:ext cx="5125" cy="3400"/>
            </a:xfrm>
            <a:custGeom>
              <a:avLst/>
              <a:gdLst/>
              <a:ahLst/>
              <a:cxnLst/>
              <a:rect l="l" t="t" r="r" b="b"/>
              <a:pathLst>
                <a:path w="205" h="136" extrusionOk="0">
                  <a:moveTo>
                    <a:pt x="116" y="1"/>
                  </a:moveTo>
                  <a:cubicBezTo>
                    <a:pt x="84" y="36"/>
                    <a:pt x="54" y="71"/>
                    <a:pt x="1" y="135"/>
                  </a:cubicBezTo>
                  <a:cubicBezTo>
                    <a:pt x="103" y="105"/>
                    <a:pt x="204" y="116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32"/>
            <p:cNvSpPr/>
            <p:nvPr/>
          </p:nvSpPr>
          <p:spPr>
            <a:xfrm>
              <a:off x="4846275" y="2768900"/>
              <a:ext cx="3300" cy="225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90" y="1"/>
                  </a:moveTo>
                  <a:cubicBezTo>
                    <a:pt x="90" y="1"/>
                    <a:pt x="89" y="1"/>
                    <a:pt x="88" y="1"/>
                  </a:cubicBezTo>
                  <a:cubicBezTo>
                    <a:pt x="58" y="7"/>
                    <a:pt x="29" y="27"/>
                    <a:pt x="0" y="41"/>
                  </a:cubicBezTo>
                  <a:lnTo>
                    <a:pt x="47" y="89"/>
                  </a:lnTo>
                  <a:cubicBezTo>
                    <a:pt x="74" y="73"/>
                    <a:pt x="103" y="57"/>
                    <a:pt x="132" y="41"/>
                  </a:cubicBezTo>
                  <a:cubicBezTo>
                    <a:pt x="118" y="27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4945275" y="2771550"/>
              <a:ext cx="2275" cy="3325"/>
            </a:xfrm>
            <a:custGeom>
              <a:avLst/>
              <a:gdLst/>
              <a:ahLst/>
              <a:cxnLst/>
              <a:rect l="l" t="t" r="r" b="b"/>
              <a:pathLst>
                <a:path w="91" h="133" extrusionOk="0">
                  <a:moveTo>
                    <a:pt x="47" y="1"/>
                  </a:moveTo>
                  <a:cubicBezTo>
                    <a:pt x="31" y="30"/>
                    <a:pt x="15" y="58"/>
                    <a:pt x="0" y="86"/>
                  </a:cubicBezTo>
                  <a:cubicBezTo>
                    <a:pt x="18" y="103"/>
                    <a:pt x="32" y="118"/>
                    <a:pt x="47" y="132"/>
                  </a:cubicBezTo>
                  <a:cubicBezTo>
                    <a:pt x="61" y="103"/>
                    <a:pt x="80" y="76"/>
                    <a:pt x="87" y="44"/>
                  </a:cubicBezTo>
                  <a:cubicBezTo>
                    <a:pt x="90" y="34"/>
                    <a:pt x="61" y="15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4905350" y="285757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43" y="1"/>
                  </a:moveTo>
                  <a:cubicBezTo>
                    <a:pt x="33" y="1"/>
                    <a:pt x="16" y="27"/>
                    <a:pt x="1" y="41"/>
                  </a:cubicBezTo>
                  <a:cubicBezTo>
                    <a:pt x="30" y="57"/>
                    <a:pt x="59" y="73"/>
                    <a:pt x="86" y="87"/>
                  </a:cubicBezTo>
                  <a:cubicBezTo>
                    <a:pt x="103" y="71"/>
                    <a:pt x="118" y="55"/>
                    <a:pt x="134" y="41"/>
                  </a:cubicBezTo>
                  <a:cubicBezTo>
                    <a:pt x="103" y="27"/>
                    <a:pt x="76" y="7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4888950" y="28674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92" y="1"/>
                  </a:moveTo>
                  <a:cubicBezTo>
                    <a:pt x="91" y="1"/>
                    <a:pt x="91" y="1"/>
                    <a:pt x="90" y="1"/>
                  </a:cubicBezTo>
                  <a:cubicBezTo>
                    <a:pt x="58" y="7"/>
                    <a:pt x="31" y="27"/>
                    <a:pt x="0" y="43"/>
                  </a:cubicBezTo>
                  <a:lnTo>
                    <a:pt x="48" y="89"/>
                  </a:lnTo>
                  <a:cubicBezTo>
                    <a:pt x="76" y="73"/>
                    <a:pt x="104" y="57"/>
                    <a:pt x="133" y="43"/>
                  </a:cubicBezTo>
                  <a:cubicBezTo>
                    <a:pt x="118" y="27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32"/>
            <p:cNvSpPr/>
            <p:nvPr/>
          </p:nvSpPr>
          <p:spPr>
            <a:xfrm>
              <a:off x="4882950" y="2870075"/>
              <a:ext cx="2250" cy="3300"/>
            </a:xfrm>
            <a:custGeom>
              <a:avLst/>
              <a:gdLst/>
              <a:ahLst/>
              <a:cxnLst/>
              <a:rect l="l" t="t" r="r" b="b"/>
              <a:pathLst>
                <a:path w="90" h="132" extrusionOk="0">
                  <a:moveTo>
                    <a:pt x="43" y="1"/>
                  </a:moveTo>
                  <a:cubicBezTo>
                    <a:pt x="29" y="31"/>
                    <a:pt x="10" y="58"/>
                    <a:pt x="3" y="89"/>
                  </a:cubicBezTo>
                  <a:cubicBezTo>
                    <a:pt x="0" y="100"/>
                    <a:pt x="29" y="118"/>
                    <a:pt x="43" y="132"/>
                  </a:cubicBezTo>
                  <a:cubicBezTo>
                    <a:pt x="59" y="105"/>
                    <a:pt x="75" y="76"/>
                    <a:pt x="90" y="49"/>
                  </a:cubicBezTo>
                  <a:cubicBezTo>
                    <a:pt x="72" y="31"/>
                    <a:pt x="58" y="17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32"/>
            <p:cNvSpPr/>
            <p:nvPr/>
          </p:nvSpPr>
          <p:spPr>
            <a:xfrm>
              <a:off x="4875825" y="28740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42" y="0"/>
                  </a:moveTo>
                  <a:cubicBezTo>
                    <a:pt x="31" y="0"/>
                    <a:pt x="14" y="28"/>
                    <a:pt x="0" y="42"/>
                  </a:cubicBezTo>
                  <a:cubicBezTo>
                    <a:pt x="29" y="57"/>
                    <a:pt x="58" y="73"/>
                    <a:pt x="85" y="89"/>
                  </a:cubicBezTo>
                  <a:cubicBezTo>
                    <a:pt x="103" y="71"/>
                    <a:pt x="117" y="57"/>
                    <a:pt x="131" y="42"/>
                  </a:cubicBezTo>
                  <a:cubicBezTo>
                    <a:pt x="103" y="28"/>
                    <a:pt x="74" y="7"/>
                    <a:pt x="43" y="1"/>
                  </a:cubicBezTo>
                  <a:cubicBezTo>
                    <a:pt x="43" y="1"/>
                    <a:pt x="43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4869250" y="2877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0" y="1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58" y="7"/>
                    <a:pt x="29" y="28"/>
                    <a:pt x="0" y="42"/>
                  </a:cubicBezTo>
                  <a:lnTo>
                    <a:pt x="47" y="89"/>
                  </a:lnTo>
                  <a:cubicBezTo>
                    <a:pt x="74" y="73"/>
                    <a:pt x="103" y="57"/>
                    <a:pt x="132" y="42"/>
                  </a:cubicBezTo>
                  <a:cubicBezTo>
                    <a:pt x="118" y="27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4861775" y="2880250"/>
              <a:ext cx="5100" cy="3375"/>
            </a:xfrm>
            <a:custGeom>
              <a:avLst/>
              <a:gdLst/>
              <a:ahLst/>
              <a:cxnLst/>
              <a:rect l="l" t="t" r="r" b="b"/>
              <a:pathLst>
                <a:path w="204" h="135" extrusionOk="0">
                  <a:moveTo>
                    <a:pt x="115" y="0"/>
                  </a:moveTo>
                  <a:lnTo>
                    <a:pt x="115" y="0"/>
                  </a:lnTo>
                  <a:cubicBezTo>
                    <a:pt x="85" y="37"/>
                    <a:pt x="53" y="72"/>
                    <a:pt x="0" y="135"/>
                  </a:cubicBezTo>
                  <a:cubicBezTo>
                    <a:pt x="103" y="106"/>
                    <a:pt x="203" y="116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4858525" y="2882850"/>
              <a:ext cx="5100" cy="3375"/>
            </a:xfrm>
            <a:custGeom>
              <a:avLst/>
              <a:gdLst/>
              <a:ahLst/>
              <a:cxnLst/>
              <a:rect l="l" t="t" r="r" b="b"/>
              <a:pathLst>
                <a:path w="204" h="135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01" y="29"/>
                    <a:pt x="0" y="20"/>
                    <a:pt x="88" y="135"/>
                  </a:cubicBezTo>
                  <a:cubicBezTo>
                    <a:pt x="120" y="100"/>
                    <a:pt x="151" y="63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4836350" y="2896375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25" y="1"/>
                  </a:moveTo>
                  <a:cubicBezTo>
                    <a:pt x="41" y="1"/>
                    <a:pt x="0" y="44"/>
                    <a:pt x="3" y="132"/>
                  </a:cubicBezTo>
                  <a:cubicBezTo>
                    <a:pt x="6" y="132"/>
                    <a:pt x="10" y="132"/>
                    <a:pt x="13" y="132"/>
                  </a:cubicBezTo>
                  <a:cubicBezTo>
                    <a:pt x="96" y="132"/>
                    <a:pt x="138" y="89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4825650" y="2902575"/>
              <a:ext cx="5150" cy="3350"/>
            </a:xfrm>
            <a:custGeom>
              <a:avLst/>
              <a:gdLst/>
              <a:ahLst/>
              <a:cxnLst/>
              <a:rect l="l" t="t" r="r" b="b"/>
              <a:pathLst>
                <a:path w="206" h="134" extrusionOk="0">
                  <a:moveTo>
                    <a:pt x="206" y="1"/>
                  </a:moveTo>
                  <a:cubicBezTo>
                    <a:pt x="103" y="30"/>
                    <a:pt x="1" y="20"/>
                    <a:pt x="90" y="134"/>
                  </a:cubicBezTo>
                  <a:cubicBezTo>
                    <a:pt x="121" y="99"/>
                    <a:pt x="151" y="63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4820525" y="2906225"/>
              <a:ext cx="2225" cy="3300"/>
            </a:xfrm>
            <a:custGeom>
              <a:avLst/>
              <a:gdLst/>
              <a:ahLst/>
              <a:cxnLst/>
              <a:rect l="l" t="t" r="r" b="b"/>
              <a:pathLst>
                <a:path w="89" h="132" extrusionOk="0">
                  <a:moveTo>
                    <a:pt x="46" y="1"/>
                  </a:moveTo>
                  <a:cubicBezTo>
                    <a:pt x="29" y="15"/>
                    <a:pt x="1" y="33"/>
                    <a:pt x="4" y="44"/>
                  </a:cubicBezTo>
                  <a:cubicBezTo>
                    <a:pt x="10" y="74"/>
                    <a:pt x="29" y="103"/>
                    <a:pt x="46" y="132"/>
                  </a:cubicBezTo>
                  <a:cubicBezTo>
                    <a:pt x="60" y="118"/>
                    <a:pt x="89" y="100"/>
                    <a:pt x="86" y="89"/>
                  </a:cubicBezTo>
                  <a:cubicBezTo>
                    <a:pt x="79" y="58"/>
                    <a:pt x="60" y="29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4806750" y="2912800"/>
              <a:ext cx="3500" cy="3300"/>
            </a:xfrm>
            <a:custGeom>
              <a:avLst/>
              <a:gdLst/>
              <a:ahLst/>
              <a:cxnLst/>
              <a:rect l="l" t="t" r="r" b="b"/>
              <a:pathLst>
                <a:path w="140" h="132" extrusionOk="0">
                  <a:moveTo>
                    <a:pt x="126" y="0"/>
                  </a:moveTo>
                  <a:cubicBezTo>
                    <a:pt x="41" y="0"/>
                    <a:pt x="1" y="43"/>
                    <a:pt x="4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40" y="88"/>
                    <a:pt x="135" y="0"/>
                  </a:cubicBezTo>
                  <a:cubicBezTo>
                    <a:pt x="132" y="0"/>
                    <a:pt x="12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4945350" y="2948900"/>
              <a:ext cx="2275" cy="3300"/>
            </a:xfrm>
            <a:custGeom>
              <a:avLst/>
              <a:gdLst/>
              <a:ahLst/>
              <a:cxnLst/>
              <a:rect l="l" t="t" r="r" b="b"/>
              <a:pathLst>
                <a:path w="91" h="132" extrusionOk="0">
                  <a:moveTo>
                    <a:pt x="44" y="1"/>
                  </a:moveTo>
                  <a:cubicBezTo>
                    <a:pt x="29" y="31"/>
                    <a:pt x="10" y="58"/>
                    <a:pt x="2" y="89"/>
                  </a:cubicBezTo>
                  <a:cubicBezTo>
                    <a:pt x="1" y="100"/>
                    <a:pt x="29" y="118"/>
                    <a:pt x="44" y="132"/>
                  </a:cubicBezTo>
                  <a:cubicBezTo>
                    <a:pt x="60" y="105"/>
                    <a:pt x="76" y="76"/>
                    <a:pt x="90" y="49"/>
                  </a:cubicBezTo>
                  <a:cubicBezTo>
                    <a:pt x="73" y="31"/>
                    <a:pt x="58" y="17"/>
                    <a:pt x="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4922375" y="2958750"/>
              <a:ext cx="2275" cy="3350"/>
            </a:xfrm>
            <a:custGeom>
              <a:avLst/>
              <a:gdLst/>
              <a:ahLst/>
              <a:cxnLst/>
              <a:rect l="l" t="t" r="r" b="b"/>
              <a:pathLst>
                <a:path w="91" h="134" extrusionOk="0">
                  <a:moveTo>
                    <a:pt x="44" y="1"/>
                  </a:moveTo>
                  <a:cubicBezTo>
                    <a:pt x="29" y="17"/>
                    <a:pt x="0" y="34"/>
                    <a:pt x="2" y="44"/>
                  </a:cubicBezTo>
                  <a:cubicBezTo>
                    <a:pt x="8" y="76"/>
                    <a:pt x="29" y="103"/>
                    <a:pt x="44" y="133"/>
                  </a:cubicBezTo>
                  <a:lnTo>
                    <a:pt x="90" y="85"/>
                  </a:lnTo>
                  <a:cubicBezTo>
                    <a:pt x="74" y="58"/>
                    <a:pt x="60" y="29"/>
                    <a:pt x="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4484900" y="2962075"/>
              <a:ext cx="3500" cy="3300"/>
            </a:xfrm>
            <a:custGeom>
              <a:avLst/>
              <a:gdLst/>
              <a:ahLst/>
              <a:cxnLst/>
              <a:rect l="l" t="t" r="r" b="b"/>
              <a:pathLst>
                <a:path w="140" h="132" extrusionOk="0">
                  <a:moveTo>
                    <a:pt x="127" y="0"/>
                  </a:moveTo>
                  <a:cubicBezTo>
                    <a:pt x="42" y="0"/>
                    <a:pt x="0" y="44"/>
                    <a:pt x="5" y="132"/>
                  </a:cubicBezTo>
                  <a:cubicBezTo>
                    <a:pt x="8" y="132"/>
                    <a:pt x="11" y="132"/>
                    <a:pt x="14" y="132"/>
                  </a:cubicBezTo>
                  <a:cubicBezTo>
                    <a:pt x="98" y="132"/>
                    <a:pt x="139" y="87"/>
                    <a:pt x="136" y="0"/>
                  </a:cubicBezTo>
                  <a:cubicBezTo>
                    <a:pt x="133" y="0"/>
                    <a:pt x="13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4481600" y="2965350"/>
              <a:ext cx="3500" cy="3325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128" y="1"/>
                  </a:moveTo>
                  <a:cubicBezTo>
                    <a:pt x="43" y="1"/>
                    <a:pt x="1" y="44"/>
                    <a:pt x="6" y="132"/>
                  </a:cubicBezTo>
                  <a:cubicBezTo>
                    <a:pt x="9" y="132"/>
                    <a:pt x="12" y="132"/>
                    <a:pt x="14" y="132"/>
                  </a:cubicBezTo>
                  <a:cubicBezTo>
                    <a:pt x="98" y="132"/>
                    <a:pt x="140" y="87"/>
                    <a:pt x="137" y="1"/>
                  </a:cubicBezTo>
                  <a:cubicBezTo>
                    <a:pt x="134" y="1"/>
                    <a:pt x="131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4902650" y="2965325"/>
              <a:ext cx="2300" cy="3350"/>
            </a:xfrm>
            <a:custGeom>
              <a:avLst/>
              <a:gdLst/>
              <a:ahLst/>
              <a:cxnLst/>
              <a:rect l="l" t="t" r="r" b="b"/>
              <a:pathLst>
                <a:path w="92" h="134" extrusionOk="0">
                  <a:moveTo>
                    <a:pt x="45" y="0"/>
                  </a:moveTo>
                  <a:cubicBezTo>
                    <a:pt x="29" y="31"/>
                    <a:pt x="10" y="58"/>
                    <a:pt x="3" y="90"/>
                  </a:cubicBezTo>
                  <a:cubicBezTo>
                    <a:pt x="0" y="99"/>
                    <a:pt x="29" y="119"/>
                    <a:pt x="45" y="133"/>
                  </a:cubicBezTo>
                  <a:cubicBezTo>
                    <a:pt x="59" y="104"/>
                    <a:pt x="75" y="75"/>
                    <a:pt x="91" y="48"/>
                  </a:cubicBezTo>
                  <a:cubicBezTo>
                    <a:pt x="74" y="31"/>
                    <a:pt x="59" y="16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4478325" y="2968625"/>
              <a:ext cx="3500" cy="3325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126" y="1"/>
                  </a:moveTo>
                  <a:cubicBezTo>
                    <a:pt x="42" y="1"/>
                    <a:pt x="1" y="44"/>
                    <a:pt x="5" y="132"/>
                  </a:cubicBezTo>
                  <a:cubicBezTo>
                    <a:pt x="8" y="133"/>
                    <a:pt x="11" y="133"/>
                    <a:pt x="14" y="133"/>
                  </a:cubicBezTo>
                  <a:cubicBezTo>
                    <a:pt x="98" y="133"/>
                    <a:pt x="140" y="88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4895500" y="297237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86" y="0"/>
                  </a:moveTo>
                  <a:cubicBezTo>
                    <a:pt x="59" y="16"/>
                    <a:pt x="30" y="32"/>
                    <a:pt x="1" y="48"/>
                  </a:cubicBezTo>
                  <a:cubicBezTo>
                    <a:pt x="15" y="62"/>
                    <a:pt x="31" y="88"/>
                    <a:pt x="42" y="88"/>
                  </a:cubicBezTo>
                  <a:cubicBezTo>
                    <a:pt x="43" y="88"/>
                    <a:pt x="44" y="88"/>
                    <a:pt x="44" y="88"/>
                  </a:cubicBezTo>
                  <a:cubicBezTo>
                    <a:pt x="76" y="82"/>
                    <a:pt x="103" y="62"/>
                    <a:pt x="132" y="48"/>
                  </a:cubicBezTo>
                  <a:cubicBezTo>
                    <a:pt x="118" y="34"/>
                    <a:pt x="103" y="19"/>
                    <a:pt x="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4511200" y="307700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25" y="1"/>
                  </a:moveTo>
                  <a:cubicBezTo>
                    <a:pt x="40" y="1"/>
                    <a:pt x="0" y="44"/>
                    <a:pt x="3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9"/>
                    <a:pt x="135" y="1"/>
                  </a:cubicBezTo>
                  <a:cubicBezTo>
                    <a:pt x="132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4813400" y="3080300"/>
              <a:ext cx="3400" cy="3300"/>
            </a:xfrm>
            <a:custGeom>
              <a:avLst/>
              <a:gdLst/>
              <a:ahLst/>
              <a:cxnLst/>
              <a:rect l="l" t="t" r="r" b="b"/>
              <a:pathLst>
                <a:path w="136" h="132" extrusionOk="0">
                  <a:moveTo>
                    <a:pt x="1" y="0"/>
                  </a:moveTo>
                  <a:lnTo>
                    <a:pt x="1" y="132"/>
                  </a:lnTo>
                  <a:cubicBezTo>
                    <a:pt x="4" y="132"/>
                    <a:pt x="7" y="132"/>
                    <a:pt x="10" y="132"/>
                  </a:cubicBezTo>
                  <a:cubicBezTo>
                    <a:pt x="95" y="132"/>
                    <a:pt x="135" y="88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4810050" y="3083575"/>
              <a:ext cx="3500" cy="3300"/>
            </a:xfrm>
            <a:custGeom>
              <a:avLst/>
              <a:gdLst/>
              <a:ahLst/>
              <a:cxnLst/>
              <a:rect l="l" t="t" r="r" b="b"/>
              <a:pathLst>
                <a:path w="140" h="132" extrusionOk="0">
                  <a:moveTo>
                    <a:pt x="126" y="0"/>
                  </a:moveTo>
                  <a:cubicBezTo>
                    <a:pt x="42" y="0"/>
                    <a:pt x="0" y="44"/>
                    <a:pt x="3" y="132"/>
                  </a:cubicBezTo>
                  <a:cubicBezTo>
                    <a:pt x="6" y="132"/>
                    <a:pt x="10" y="132"/>
                    <a:pt x="13" y="132"/>
                  </a:cubicBezTo>
                  <a:cubicBezTo>
                    <a:pt x="98" y="132"/>
                    <a:pt x="139" y="89"/>
                    <a:pt x="135" y="1"/>
                  </a:cubicBezTo>
                  <a:cubicBezTo>
                    <a:pt x="132" y="0"/>
                    <a:pt x="12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4806750" y="3086850"/>
              <a:ext cx="3475" cy="3325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126" y="1"/>
                  </a:moveTo>
                  <a:cubicBezTo>
                    <a:pt x="43" y="1"/>
                    <a:pt x="1" y="44"/>
                    <a:pt x="4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9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4803475" y="3090125"/>
              <a:ext cx="3475" cy="3325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126" y="1"/>
                  </a:moveTo>
                  <a:cubicBezTo>
                    <a:pt x="42" y="1"/>
                    <a:pt x="1" y="44"/>
                    <a:pt x="4" y="132"/>
                  </a:cubicBezTo>
                  <a:cubicBezTo>
                    <a:pt x="7" y="133"/>
                    <a:pt x="10" y="133"/>
                    <a:pt x="13" y="133"/>
                  </a:cubicBezTo>
                  <a:cubicBezTo>
                    <a:pt x="98" y="133"/>
                    <a:pt x="138" y="89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4800200" y="3093425"/>
              <a:ext cx="3450" cy="330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126" y="0"/>
                  </a:moveTo>
                  <a:cubicBezTo>
                    <a:pt x="42" y="0"/>
                    <a:pt x="0" y="44"/>
                    <a:pt x="3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9"/>
                    <a:pt x="135" y="0"/>
                  </a:cubicBezTo>
                  <a:cubicBezTo>
                    <a:pt x="132" y="0"/>
                    <a:pt x="12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32"/>
            <p:cNvSpPr/>
            <p:nvPr/>
          </p:nvSpPr>
          <p:spPr>
            <a:xfrm>
              <a:off x="4796900" y="3096700"/>
              <a:ext cx="3475" cy="3325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126" y="1"/>
                  </a:moveTo>
                  <a:cubicBezTo>
                    <a:pt x="41" y="1"/>
                    <a:pt x="1" y="44"/>
                    <a:pt x="4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9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4793625" y="3099975"/>
              <a:ext cx="3475" cy="3325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126" y="1"/>
                  </a:moveTo>
                  <a:cubicBezTo>
                    <a:pt x="41" y="1"/>
                    <a:pt x="1" y="44"/>
                    <a:pt x="4" y="132"/>
                  </a:cubicBezTo>
                  <a:cubicBezTo>
                    <a:pt x="7" y="132"/>
                    <a:pt x="10" y="133"/>
                    <a:pt x="13" y="133"/>
                  </a:cubicBezTo>
                  <a:cubicBezTo>
                    <a:pt x="98" y="133"/>
                    <a:pt x="138" y="89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32"/>
            <p:cNvSpPr/>
            <p:nvPr/>
          </p:nvSpPr>
          <p:spPr>
            <a:xfrm>
              <a:off x="4790350" y="3103275"/>
              <a:ext cx="3450" cy="330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126" y="0"/>
                  </a:moveTo>
                  <a:cubicBezTo>
                    <a:pt x="41" y="0"/>
                    <a:pt x="0" y="45"/>
                    <a:pt x="3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8"/>
                    <a:pt x="135" y="0"/>
                  </a:cubicBezTo>
                  <a:cubicBezTo>
                    <a:pt x="132" y="0"/>
                    <a:pt x="12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32"/>
            <p:cNvSpPr/>
            <p:nvPr/>
          </p:nvSpPr>
          <p:spPr>
            <a:xfrm>
              <a:off x="4787075" y="31065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25" y="1"/>
                  </a:moveTo>
                  <a:cubicBezTo>
                    <a:pt x="40" y="1"/>
                    <a:pt x="0" y="45"/>
                    <a:pt x="3" y="132"/>
                  </a:cubicBezTo>
                  <a:cubicBezTo>
                    <a:pt x="6" y="132"/>
                    <a:pt x="9" y="132"/>
                    <a:pt x="12" y="132"/>
                  </a:cubicBezTo>
                  <a:cubicBezTo>
                    <a:pt x="97" y="132"/>
                    <a:pt x="138" y="8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4783775" y="3109825"/>
              <a:ext cx="3475" cy="3325"/>
            </a:xfrm>
            <a:custGeom>
              <a:avLst/>
              <a:gdLst/>
              <a:ahLst/>
              <a:cxnLst/>
              <a:rect l="l" t="t" r="r" b="b"/>
              <a:pathLst>
                <a:path w="139" h="133" extrusionOk="0">
                  <a:moveTo>
                    <a:pt x="126" y="1"/>
                  </a:moveTo>
                  <a:cubicBezTo>
                    <a:pt x="41" y="1"/>
                    <a:pt x="1" y="46"/>
                    <a:pt x="4" y="132"/>
                  </a:cubicBezTo>
                  <a:cubicBezTo>
                    <a:pt x="7" y="132"/>
                    <a:pt x="10" y="132"/>
                    <a:pt x="13" y="132"/>
                  </a:cubicBezTo>
                  <a:cubicBezTo>
                    <a:pt x="98" y="132"/>
                    <a:pt x="138" y="89"/>
                    <a:pt x="135" y="1"/>
                  </a:cubicBezTo>
                  <a:cubicBezTo>
                    <a:pt x="132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32"/>
            <p:cNvSpPr/>
            <p:nvPr/>
          </p:nvSpPr>
          <p:spPr>
            <a:xfrm>
              <a:off x="4600225" y="3126250"/>
              <a:ext cx="3025" cy="3350"/>
            </a:xfrm>
            <a:custGeom>
              <a:avLst/>
              <a:gdLst/>
              <a:ahLst/>
              <a:cxnLst/>
              <a:rect l="l" t="t" r="r" b="b"/>
              <a:pathLst>
                <a:path w="121" h="134" extrusionOk="0">
                  <a:moveTo>
                    <a:pt x="121" y="1"/>
                  </a:moveTo>
                  <a:cubicBezTo>
                    <a:pt x="84" y="17"/>
                    <a:pt x="21" y="25"/>
                    <a:pt x="17" y="45"/>
                  </a:cubicBezTo>
                  <a:cubicBezTo>
                    <a:pt x="0" y="117"/>
                    <a:pt x="47" y="134"/>
                    <a:pt x="104" y="134"/>
                  </a:cubicBezTo>
                  <a:cubicBezTo>
                    <a:pt x="109" y="134"/>
                    <a:pt x="115" y="134"/>
                    <a:pt x="121" y="13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193" name="Google Shape;2193;p32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26513" r="26513"/>
          <a:stretch/>
        </p:blipFill>
        <p:spPr>
          <a:xfrm>
            <a:off x="0" y="0"/>
            <a:ext cx="3935100" cy="5143498"/>
          </a:xfrm>
          <a:prstGeom prst="rect">
            <a:avLst/>
          </a:prstGeom>
        </p:spPr>
      </p:pic>
      <p:sp>
        <p:nvSpPr>
          <p:cNvPr id="2194" name="Google Shape;2194;p32"/>
          <p:cNvSpPr/>
          <p:nvPr/>
        </p:nvSpPr>
        <p:spPr>
          <a:xfrm flipH="1">
            <a:off x="2793900" y="407725"/>
            <a:ext cx="2587612" cy="469800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5" name="Google Shape;2195;p32"/>
          <p:cNvSpPr/>
          <p:nvPr/>
        </p:nvSpPr>
        <p:spPr>
          <a:xfrm>
            <a:off x="4065784" y="4459179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park&#10;&#10;Description automatically generated with low confidence">
            <a:extLst>
              <a:ext uri="{FF2B5EF4-FFF2-40B4-BE49-F238E27FC236}">
                <a16:creationId xmlns:a16="http://schemas.microsoft.com/office/drawing/2014/main" id="{C3CE4FA1-2366-F091-406E-F7CACDC4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59" y="890099"/>
            <a:ext cx="8415454" cy="3796007"/>
          </a:xfrm>
          <a:prstGeom prst="rect">
            <a:avLst/>
          </a:prstGeom>
        </p:spPr>
      </p:pic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text, screenshot, diagram, plan&#10;&#10;Description automatically generated">
            <a:extLst>
              <a:ext uri="{FF2B5EF4-FFF2-40B4-BE49-F238E27FC236}">
                <a16:creationId xmlns:a16="http://schemas.microsoft.com/office/drawing/2014/main" id="{CF58A9C0-6A03-234B-79EB-9D7C890C5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5" y="1032421"/>
            <a:ext cx="8439205" cy="4285226"/>
          </a:xfrm>
          <a:prstGeom prst="rect">
            <a:avLst/>
          </a:prstGeom>
        </p:spPr>
      </p:pic>
      <p:sp>
        <p:nvSpPr>
          <p:cNvPr id="2" name="Google Shape;2414;p42">
            <a:extLst>
              <a:ext uri="{FF2B5EF4-FFF2-40B4-BE49-F238E27FC236}">
                <a16:creationId xmlns:a16="http://schemas.microsoft.com/office/drawing/2014/main" id="{03893AA5-14D4-8ACD-3FBD-EB90A999B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7782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Room Allocations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9EA24-8273-CAB1-A33C-EE15DA56DC0A}"/>
              </a:ext>
            </a:extLst>
          </p:cNvPr>
          <p:cNvSpPr txBox="1"/>
          <p:nvPr/>
        </p:nvSpPr>
        <p:spPr>
          <a:xfrm>
            <a:off x="2096429" y="1903141"/>
            <a:ext cx="179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5 girls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B823E-7628-85DA-6879-1BF084D3F354}"/>
              </a:ext>
            </a:extLst>
          </p:cNvPr>
          <p:cNvSpPr txBox="1"/>
          <p:nvPr/>
        </p:nvSpPr>
        <p:spPr>
          <a:xfrm>
            <a:off x="3497766" y="4010721"/>
            <a:ext cx="129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6 girls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EEFB5-5219-E41E-EFE5-8F90901C5E53}"/>
              </a:ext>
            </a:extLst>
          </p:cNvPr>
          <p:cNvSpPr txBox="1"/>
          <p:nvPr/>
        </p:nvSpPr>
        <p:spPr>
          <a:xfrm>
            <a:off x="5240924" y="4010720"/>
            <a:ext cx="129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OC, ET, SC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B5ABD-2D53-B1EC-D958-A700866ED380}"/>
              </a:ext>
            </a:extLst>
          </p:cNvPr>
          <p:cNvSpPr txBox="1"/>
          <p:nvPr/>
        </p:nvSpPr>
        <p:spPr>
          <a:xfrm>
            <a:off x="4263483" y="1903140"/>
            <a:ext cx="12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Mixture of Year 5 and 6 boys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EF860-C317-C43F-8F7E-3D88A105760B}"/>
              </a:ext>
            </a:extLst>
          </p:cNvPr>
          <p:cNvSpPr txBox="1"/>
          <p:nvPr/>
        </p:nvSpPr>
        <p:spPr>
          <a:xfrm>
            <a:off x="6398649" y="1795419"/>
            <a:ext cx="203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Mrs Glover and Mrs Draper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70F5C-50B4-52A7-2E5D-A36F444F1A0D}"/>
              </a:ext>
            </a:extLst>
          </p:cNvPr>
          <p:cNvSpPr txBox="1"/>
          <p:nvPr/>
        </p:nvSpPr>
        <p:spPr>
          <a:xfrm>
            <a:off x="1599021" y="4010720"/>
            <a:ext cx="129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Mrs Acheson</a:t>
            </a:r>
          </a:p>
        </p:txBody>
      </p:sp>
    </p:spTree>
    <p:extLst>
      <p:ext uri="{BB962C8B-B14F-4D97-AF65-F5344CB8AC3E}">
        <p14:creationId xmlns:p14="http://schemas.microsoft.com/office/powerpoint/2010/main" val="103936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4E831-6B7D-7C52-C3DD-5E66D6757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71258"/>
              </p:ext>
            </p:extLst>
          </p:nvPr>
        </p:nvGraphicFramePr>
        <p:xfrm>
          <a:off x="1147862" y="1179567"/>
          <a:ext cx="7407250" cy="3548859"/>
        </p:xfrm>
        <a:graphic>
          <a:graphicData uri="http://schemas.openxmlformats.org/drawingml/2006/table">
            <a:tbl>
              <a:tblPr firstRow="1" bandRow="1">
                <a:tableStyleId>{3EA8A88C-03E9-42F8-A896-C1249C459427}</a:tableStyleId>
              </a:tblPr>
              <a:tblGrid>
                <a:gridCol w="1684843">
                  <a:extLst>
                    <a:ext uri="{9D8B030D-6E8A-4147-A177-3AD203B41FA5}">
                      <a16:colId xmlns:a16="http://schemas.microsoft.com/office/drawing/2014/main" val="3008753082"/>
                    </a:ext>
                  </a:extLst>
                </a:gridCol>
                <a:gridCol w="5722407">
                  <a:extLst>
                    <a:ext uri="{9D8B030D-6E8A-4147-A177-3AD203B41FA5}">
                      <a16:colId xmlns:a16="http://schemas.microsoft.com/office/drawing/2014/main" val="1969265344"/>
                    </a:ext>
                  </a:extLst>
                </a:gridCol>
              </a:tblGrid>
              <a:tr h="430578">
                <a:tc>
                  <a:txBody>
                    <a:bodyPr/>
                    <a:lstStyle/>
                    <a:p>
                      <a:r>
                        <a:rPr lang="en-GB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1139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r>
                        <a:rPr lang="en-GB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Children to arrive in school as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96724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r>
                        <a:rPr lang="en-GB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Games and pre residential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67075"/>
                  </a:ext>
                </a:extLst>
              </a:tr>
              <a:tr h="341971">
                <a:tc>
                  <a:txBody>
                    <a:bodyPr/>
                    <a:lstStyle/>
                    <a:p>
                      <a:r>
                        <a:rPr lang="en-GB" dirty="0"/>
                        <a:t>1pm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Depart from Fountains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1339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r>
                        <a:rPr lang="en-GB" dirty="0"/>
                        <a:t>2.30pm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Arrival at Kingswood/Meet Course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30158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3.15pm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Dorming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2890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Jacobs Ladder and Vertical Play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12426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5.30pm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Contract, Dinner and Mini Olympics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67924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9pm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Return to dorms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25042"/>
                  </a:ext>
                </a:extLst>
              </a:tr>
            </a:tbl>
          </a:graphicData>
        </a:graphic>
      </p:graphicFrame>
      <p:sp>
        <p:nvSpPr>
          <p:cNvPr id="5" name="Google Shape;2414;p42">
            <a:extLst>
              <a:ext uri="{FF2B5EF4-FFF2-40B4-BE49-F238E27FC236}">
                <a16:creationId xmlns:a16="http://schemas.microsoft.com/office/drawing/2014/main" id="{84B4DF2F-3143-EE0D-FD9C-67DB2AE83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371" y="35126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Wednesday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61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4E831-6B7D-7C52-C3DD-5E66D6757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67796"/>
              </p:ext>
            </p:extLst>
          </p:nvPr>
        </p:nvGraphicFramePr>
        <p:xfrm>
          <a:off x="1147862" y="1179567"/>
          <a:ext cx="7407250" cy="3118281"/>
        </p:xfrm>
        <a:graphic>
          <a:graphicData uri="http://schemas.openxmlformats.org/drawingml/2006/table">
            <a:tbl>
              <a:tblPr firstRow="1" bandRow="1">
                <a:tableStyleId>{3EA8A88C-03E9-42F8-A896-C1249C459427}</a:tableStyleId>
              </a:tblPr>
              <a:tblGrid>
                <a:gridCol w="1684843">
                  <a:extLst>
                    <a:ext uri="{9D8B030D-6E8A-4147-A177-3AD203B41FA5}">
                      <a16:colId xmlns:a16="http://schemas.microsoft.com/office/drawing/2014/main" val="3008753082"/>
                    </a:ext>
                  </a:extLst>
                </a:gridCol>
                <a:gridCol w="5722407">
                  <a:extLst>
                    <a:ext uri="{9D8B030D-6E8A-4147-A177-3AD203B41FA5}">
                      <a16:colId xmlns:a16="http://schemas.microsoft.com/office/drawing/2014/main" val="1969265344"/>
                    </a:ext>
                  </a:extLst>
                </a:gridCol>
              </a:tblGrid>
              <a:tr h="430578">
                <a:tc>
                  <a:txBody>
                    <a:bodyPr/>
                    <a:lstStyle/>
                    <a:p>
                      <a:r>
                        <a:rPr lang="en-GB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1139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96724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r>
                        <a:rPr lang="en-GB" dirty="0"/>
                        <a:t>9.15am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Problem Solving, </a:t>
                      </a:r>
                      <a:r>
                        <a:rPr lang="en-GB" dirty="0" err="1"/>
                        <a:t>Aeroball</a:t>
                      </a:r>
                      <a:r>
                        <a:rPr lang="en-GB" dirty="0"/>
                        <a:t> and Laser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67075"/>
                  </a:ext>
                </a:extLst>
              </a:tr>
              <a:tr h="341971">
                <a:tc>
                  <a:txBody>
                    <a:bodyPr/>
                    <a:lstStyle/>
                    <a:p>
                      <a:r>
                        <a:rPr lang="en-GB" dirty="0"/>
                        <a:t>12.15pm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Get Connected and 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1339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r>
                        <a:rPr lang="en-GB" dirty="0"/>
                        <a:t>2.30pm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Archery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30158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4pm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Vertical Play Pen and Jacobs Ladder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2890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5.30pm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Trip Reflection, Dinner and Campfire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12426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9pm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Return to dorms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25042"/>
                  </a:ext>
                </a:extLst>
              </a:tr>
            </a:tbl>
          </a:graphicData>
        </a:graphic>
      </p:graphicFrame>
      <p:sp>
        <p:nvSpPr>
          <p:cNvPr id="5" name="Google Shape;2414;p42">
            <a:extLst>
              <a:ext uri="{FF2B5EF4-FFF2-40B4-BE49-F238E27FC236}">
                <a16:creationId xmlns:a16="http://schemas.microsoft.com/office/drawing/2014/main" id="{84B4DF2F-3143-EE0D-FD9C-67DB2AE83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371" y="35126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Thursday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98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4E831-6B7D-7C52-C3DD-5E66D6757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7138"/>
              </p:ext>
            </p:extLst>
          </p:nvPr>
        </p:nvGraphicFramePr>
        <p:xfrm>
          <a:off x="1147862" y="1179567"/>
          <a:ext cx="7407250" cy="2687703"/>
        </p:xfrm>
        <a:graphic>
          <a:graphicData uri="http://schemas.openxmlformats.org/drawingml/2006/table">
            <a:tbl>
              <a:tblPr firstRow="1" bandRow="1">
                <a:tableStyleId>{3EA8A88C-03E9-42F8-A896-C1249C459427}</a:tableStyleId>
              </a:tblPr>
              <a:tblGrid>
                <a:gridCol w="1684843">
                  <a:extLst>
                    <a:ext uri="{9D8B030D-6E8A-4147-A177-3AD203B41FA5}">
                      <a16:colId xmlns:a16="http://schemas.microsoft.com/office/drawing/2014/main" val="3008753082"/>
                    </a:ext>
                  </a:extLst>
                </a:gridCol>
                <a:gridCol w="5722407">
                  <a:extLst>
                    <a:ext uri="{9D8B030D-6E8A-4147-A177-3AD203B41FA5}">
                      <a16:colId xmlns:a16="http://schemas.microsoft.com/office/drawing/2014/main" val="1969265344"/>
                    </a:ext>
                  </a:extLst>
                </a:gridCol>
              </a:tblGrid>
              <a:tr h="43057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1139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96724"/>
                  </a:ext>
                </a:extLst>
              </a:tr>
              <a:tr h="345516">
                <a:tc>
                  <a:txBody>
                    <a:bodyPr/>
                    <a:lstStyle/>
                    <a:p>
                      <a:r>
                        <a:rPr lang="en-GB" dirty="0"/>
                        <a:t>9.15am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Zipwire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67075"/>
                  </a:ext>
                </a:extLst>
              </a:tr>
              <a:tr h="341971">
                <a:tc>
                  <a:txBody>
                    <a:bodyPr/>
                    <a:lstStyle/>
                    <a:p>
                      <a:r>
                        <a:rPr lang="en-GB" dirty="0"/>
                        <a:t>10.45pm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Buggy Build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1339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30158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1.30pm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Departure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2890"/>
                  </a:ext>
                </a:extLst>
              </a:tr>
              <a:tr h="430578">
                <a:tc>
                  <a:txBody>
                    <a:bodyPr/>
                    <a:lstStyle/>
                    <a:p>
                      <a:r>
                        <a:rPr lang="en-GB" dirty="0"/>
                        <a:t>3pm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Arrival back at Fountains (children can be collected at the normal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12426"/>
                  </a:ext>
                </a:extLst>
              </a:tr>
            </a:tbl>
          </a:graphicData>
        </a:graphic>
      </p:graphicFrame>
      <p:sp>
        <p:nvSpPr>
          <p:cNvPr id="5" name="Google Shape;2414;p42">
            <a:extLst>
              <a:ext uri="{FF2B5EF4-FFF2-40B4-BE49-F238E27FC236}">
                <a16:creationId xmlns:a16="http://schemas.microsoft.com/office/drawing/2014/main" id="{84B4DF2F-3143-EE0D-FD9C-67DB2AE83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371" y="35126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Friday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85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 rot="-9716653">
            <a:off x="7097946" y="4513621"/>
            <a:ext cx="2914333" cy="529119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6" name="Google Shape;2266;p37"/>
          <p:cNvSpPr/>
          <p:nvPr/>
        </p:nvSpPr>
        <p:spPr>
          <a:xfrm>
            <a:off x="7718423" y="3420417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7" name="Google Shape;2267;p37"/>
          <p:cNvSpPr/>
          <p:nvPr/>
        </p:nvSpPr>
        <p:spPr>
          <a:xfrm>
            <a:off x="955371" y="733618"/>
            <a:ext cx="310251" cy="298803"/>
          </a:xfrm>
          <a:custGeom>
            <a:avLst/>
            <a:gdLst/>
            <a:ahLst/>
            <a:cxnLst/>
            <a:rect l="l" t="t" r="r" b="b"/>
            <a:pathLst>
              <a:path w="17122" h="24097" extrusionOk="0">
                <a:moveTo>
                  <a:pt x="8561" y="1"/>
                </a:moveTo>
                <a:cubicBezTo>
                  <a:pt x="5707" y="10940"/>
                  <a:pt x="0" y="12049"/>
                  <a:pt x="0" y="12049"/>
                </a:cubicBezTo>
                <a:cubicBezTo>
                  <a:pt x="0" y="12049"/>
                  <a:pt x="5707" y="13159"/>
                  <a:pt x="8561" y="24096"/>
                </a:cubicBezTo>
                <a:cubicBezTo>
                  <a:pt x="11414" y="13159"/>
                  <a:pt x="17122" y="12049"/>
                  <a:pt x="17122" y="12049"/>
                </a:cubicBezTo>
                <a:cubicBezTo>
                  <a:pt x="17122" y="12049"/>
                  <a:pt x="11414" y="10940"/>
                  <a:pt x="85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A picture containing text, menu, font, poster&#10;&#10;Description automatically generated">
            <a:extLst>
              <a:ext uri="{FF2B5EF4-FFF2-40B4-BE49-F238E27FC236}">
                <a16:creationId xmlns:a16="http://schemas.microsoft.com/office/drawing/2014/main" id="{901D1A5E-8087-B183-E0A1-6443D5BB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2" y="646358"/>
            <a:ext cx="8936796" cy="3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38"/>
          <p:cNvSpPr txBox="1">
            <a:spLocks noGrp="1"/>
          </p:cNvSpPr>
          <p:nvPr>
            <p:ph type="title"/>
          </p:nvPr>
        </p:nvSpPr>
        <p:spPr>
          <a:xfrm>
            <a:off x="831175" y="1352856"/>
            <a:ext cx="38475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Kingswood</a:t>
            </a:r>
            <a:endParaRPr dirty="0"/>
          </a:p>
        </p:txBody>
      </p:sp>
      <p:pic>
        <p:nvPicPr>
          <p:cNvPr id="2273" name="Google Shape;2273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729" b="3720"/>
          <a:stretch/>
        </p:blipFill>
        <p:spPr>
          <a:xfrm>
            <a:off x="5436550" y="-40425"/>
            <a:ext cx="3738898" cy="5184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4" name="Google Shape;2274;p38"/>
          <p:cNvSpPr/>
          <p:nvPr/>
        </p:nvSpPr>
        <p:spPr>
          <a:xfrm>
            <a:off x="-11" y="3953398"/>
            <a:ext cx="2587612" cy="469800"/>
          </a:xfrm>
          <a:custGeom>
            <a:avLst/>
            <a:gdLst/>
            <a:ahLst/>
            <a:cxnLst/>
            <a:rect l="l" t="t" r="r" b="b"/>
            <a:pathLst>
              <a:path w="48117" h="8736" extrusionOk="0">
                <a:moveTo>
                  <a:pt x="16771" y="1"/>
                </a:moveTo>
                <a:lnTo>
                  <a:pt x="16697" y="4"/>
                </a:lnTo>
                <a:cubicBezTo>
                  <a:pt x="16646" y="5"/>
                  <a:pt x="16610" y="64"/>
                  <a:pt x="16553" y="64"/>
                </a:cubicBezTo>
                <a:cubicBezTo>
                  <a:pt x="16539" y="64"/>
                  <a:pt x="16523" y="60"/>
                  <a:pt x="16505" y="50"/>
                </a:cubicBezTo>
                <a:cubicBezTo>
                  <a:pt x="16483" y="38"/>
                  <a:pt x="16463" y="33"/>
                  <a:pt x="16445" y="33"/>
                </a:cubicBezTo>
                <a:cubicBezTo>
                  <a:pt x="16386" y="33"/>
                  <a:pt x="16338" y="79"/>
                  <a:pt x="16282" y="79"/>
                </a:cubicBezTo>
                <a:cubicBezTo>
                  <a:pt x="16093" y="79"/>
                  <a:pt x="15922" y="137"/>
                  <a:pt x="15744" y="174"/>
                </a:cubicBezTo>
                <a:cubicBezTo>
                  <a:pt x="15687" y="185"/>
                  <a:pt x="15595" y="202"/>
                  <a:pt x="15586" y="233"/>
                </a:cubicBezTo>
                <a:lnTo>
                  <a:pt x="15559" y="311"/>
                </a:lnTo>
                <a:cubicBezTo>
                  <a:pt x="15541" y="311"/>
                  <a:pt x="15517" y="311"/>
                  <a:pt x="15488" y="311"/>
                </a:cubicBezTo>
                <a:cubicBezTo>
                  <a:pt x="15398" y="311"/>
                  <a:pt x="15273" y="314"/>
                  <a:pt x="15235" y="326"/>
                </a:cubicBezTo>
                <a:cubicBezTo>
                  <a:pt x="15186" y="343"/>
                  <a:pt x="14989" y="419"/>
                  <a:pt x="14929" y="443"/>
                </a:cubicBezTo>
                <a:cubicBezTo>
                  <a:pt x="14870" y="465"/>
                  <a:pt x="14660" y="532"/>
                  <a:pt x="14615" y="566"/>
                </a:cubicBezTo>
                <a:cubicBezTo>
                  <a:pt x="14576" y="595"/>
                  <a:pt x="14539" y="615"/>
                  <a:pt x="14526" y="615"/>
                </a:cubicBezTo>
                <a:cubicBezTo>
                  <a:pt x="14525" y="615"/>
                  <a:pt x="14523" y="615"/>
                  <a:pt x="14523" y="614"/>
                </a:cubicBezTo>
                <a:lnTo>
                  <a:pt x="14515" y="611"/>
                </a:lnTo>
                <a:cubicBezTo>
                  <a:pt x="14493" y="602"/>
                  <a:pt x="14473" y="598"/>
                  <a:pt x="14453" y="598"/>
                </a:cubicBezTo>
                <a:cubicBezTo>
                  <a:pt x="14392" y="598"/>
                  <a:pt x="14334" y="630"/>
                  <a:pt x="14274" y="635"/>
                </a:cubicBezTo>
                <a:cubicBezTo>
                  <a:pt x="14217" y="639"/>
                  <a:pt x="14179" y="729"/>
                  <a:pt x="14085" y="729"/>
                </a:cubicBezTo>
                <a:cubicBezTo>
                  <a:pt x="14082" y="729"/>
                  <a:pt x="14080" y="729"/>
                  <a:pt x="14077" y="729"/>
                </a:cubicBezTo>
                <a:lnTo>
                  <a:pt x="14066" y="728"/>
                </a:lnTo>
                <a:cubicBezTo>
                  <a:pt x="14052" y="765"/>
                  <a:pt x="14010" y="786"/>
                  <a:pt x="13991" y="786"/>
                </a:cubicBezTo>
                <a:cubicBezTo>
                  <a:pt x="13989" y="786"/>
                  <a:pt x="13987" y="786"/>
                  <a:pt x="13986" y="785"/>
                </a:cubicBezTo>
                <a:cubicBezTo>
                  <a:pt x="13985" y="785"/>
                  <a:pt x="13984" y="785"/>
                  <a:pt x="13983" y="785"/>
                </a:cubicBezTo>
                <a:cubicBezTo>
                  <a:pt x="13968" y="785"/>
                  <a:pt x="13937" y="820"/>
                  <a:pt x="13912" y="865"/>
                </a:cubicBezTo>
                <a:lnTo>
                  <a:pt x="13836" y="853"/>
                </a:lnTo>
                <a:cubicBezTo>
                  <a:pt x="13826" y="851"/>
                  <a:pt x="13816" y="850"/>
                  <a:pt x="13808" y="850"/>
                </a:cubicBezTo>
                <a:cubicBezTo>
                  <a:pt x="13760" y="850"/>
                  <a:pt x="13725" y="871"/>
                  <a:pt x="13691" y="901"/>
                </a:cubicBezTo>
                <a:lnTo>
                  <a:pt x="13656" y="934"/>
                </a:lnTo>
                <a:cubicBezTo>
                  <a:pt x="13608" y="963"/>
                  <a:pt x="13370" y="1074"/>
                  <a:pt x="13293" y="1102"/>
                </a:cubicBezTo>
                <a:cubicBezTo>
                  <a:pt x="13216" y="1133"/>
                  <a:pt x="12952" y="1250"/>
                  <a:pt x="12889" y="1299"/>
                </a:cubicBezTo>
                <a:cubicBezTo>
                  <a:pt x="12827" y="1349"/>
                  <a:pt x="12446" y="1538"/>
                  <a:pt x="12326" y="1600"/>
                </a:cubicBezTo>
                <a:cubicBezTo>
                  <a:pt x="12204" y="1664"/>
                  <a:pt x="12026" y="1760"/>
                  <a:pt x="11932" y="1813"/>
                </a:cubicBezTo>
                <a:lnTo>
                  <a:pt x="11844" y="1861"/>
                </a:lnTo>
                <a:cubicBezTo>
                  <a:pt x="11749" y="1913"/>
                  <a:pt x="11643" y="1946"/>
                  <a:pt x="11547" y="1996"/>
                </a:cubicBezTo>
                <a:cubicBezTo>
                  <a:pt x="11440" y="2052"/>
                  <a:pt x="11402" y="2135"/>
                  <a:pt x="11320" y="2194"/>
                </a:cubicBezTo>
                <a:lnTo>
                  <a:pt x="11307" y="2202"/>
                </a:lnTo>
                <a:cubicBezTo>
                  <a:pt x="11304" y="2202"/>
                  <a:pt x="11301" y="2201"/>
                  <a:pt x="11297" y="2201"/>
                </a:cubicBezTo>
                <a:cubicBezTo>
                  <a:pt x="11245" y="2201"/>
                  <a:pt x="11105" y="2280"/>
                  <a:pt x="11057" y="2319"/>
                </a:cubicBezTo>
                <a:cubicBezTo>
                  <a:pt x="11024" y="2347"/>
                  <a:pt x="10983" y="2363"/>
                  <a:pt x="10952" y="2363"/>
                </a:cubicBezTo>
                <a:cubicBezTo>
                  <a:pt x="10936" y="2363"/>
                  <a:pt x="10923" y="2359"/>
                  <a:pt x="10913" y="2351"/>
                </a:cubicBezTo>
                <a:lnTo>
                  <a:pt x="10910" y="2353"/>
                </a:lnTo>
                <a:lnTo>
                  <a:pt x="10809" y="2415"/>
                </a:lnTo>
                <a:cubicBezTo>
                  <a:pt x="10702" y="2486"/>
                  <a:pt x="10253" y="2758"/>
                  <a:pt x="10114" y="2840"/>
                </a:cubicBezTo>
                <a:cubicBezTo>
                  <a:pt x="9976" y="2920"/>
                  <a:pt x="9514" y="3198"/>
                  <a:pt x="9381" y="3279"/>
                </a:cubicBezTo>
                <a:cubicBezTo>
                  <a:pt x="9248" y="3360"/>
                  <a:pt x="8798" y="3629"/>
                  <a:pt x="8668" y="3706"/>
                </a:cubicBezTo>
                <a:cubicBezTo>
                  <a:pt x="8537" y="3783"/>
                  <a:pt x="8253" y="3964"/>
                  <a:pt x="8181" y="4007"/>
                </a:cubicBezTo>
                <a:cubicBezTo>
                  <a:pt x="8109" y="4049"/>
                  <a:pt x="7962" y="4142"/>
                  <a:pt x="7920" y="4153"/>
                </a:cubicBezTo>
                <a:cubicBezTo>
                  <a:pt x="7877" y="4162"/>
                  <a:pt x="7786" y="4186"/>
                  <a:pt x="7715" y="4207"/>
                </a:cubicBezTo>
                <a:lnTo>
                  <a:pt x="7714" y="4228"/>
                </a:lnTo>
                <a:lnTo>
                  <a:pt x="7711" y="4302"/>
                </a:lnTo>
                <a:cubicBezTo>
                  <a:pt x="7645" y="4313"/>
                  <a:pt x="7457" y="4401"/>
                  <a:pt x="7406" y="4431"/>
                </a:cubicBezTo>
                <a:cubicBezTo>
                  <a:pt x="7355" y="4460"/>
                  <a:pt x="7216" y="4523"/>
                  <a:pt x="7097" y="4571"/>
                </a:cubicBezTo>
                <a:lnTo>
                  <a:pt x="7027" y="4664"/>
                </a:lnTo>
                <a:cubicBezTo>
                  <a:pt x="6969" y="4741"/>
                  <a:pt x="6830" y="4734"/>
                  <a:pt x="6753" y="4801"/>
                </a:cubicBezTo>
                <a:cubicBezTo>
                  <a:pt x="6718" y="4832"/>
                  <a:pt x="6678" y="4857"/>
                  <a:pt x="6641" y="4886"/>
                </a:cubicBezTo>
                <a:lnTo>
                  <a:pt x="6618" y="4902"/>
                </a:lnTo>
                <a:cubicBezTo>
                  <a:pt x="6596" y="4920"/>
                  <a:pt x="6495" y="4942"/>
                  <a:pt x="6474" y="4960"/>
                </a:cubicBezTo>
                <a:cubicBezTo>
                  <a:pt x="6453" y="4976"/>
                  <a:pt x="6321" y="5072"/>
                  <a:pt x="6269" y="5091"/>
                </a:cubicBezTo>
                <a:cubicBezTo>
                  <a:pt x="6216" y="5110"/>
                  <a:pt x="6048" y="5202"/>
                  <a:pt x="5999" y="5221"/>
                </a:cubicBezTo>
                <a:cubicBezTo>
                  <a:pt x="5947" y="5240"/>
                  <a:pt x="5885" y="5261"/>
                  <a:pt x="5877" y="5266"/>
                </a:cubicBezTo>
                <a:cubicBezTo>
                  <a:pt x="5869" y="5272"/>
                  <a:pt x="5701" y="5416"/>
                  <a:pt x="5621" y="5447"/>
                </a:cubicBezTo>
                <a:cubicBezTo>
                  <a:pt x="5539" y="5476"/>
                  <a:pt x="5254" y="5623"/>
                  <a:pt x="5171" y="5668"/>
                </a:cubicBezTo>
                <a:cubicBezTo>
                  <a:pt x="5086" y="5714"/>
                  <a:pt x="4894" y="5834"/>
                  <a:pt x="4841" y="5861"/>
                </a:cubicBezTo>
                <a:cubicBezTo>
                  <a:pt x="4786" y="5889"/>
                  <a:pt x="4732" y="5921"/>
                  <a:pt x="4722" y="5924"/>
                </a:cubicBezTo>
                <a:cubicBezTo>
                  <a:pt x="4713" y="5926"/>
                  <a:pt x="4441" y="6010"/>
                  <a:pt x="4383" y="6047"/>
                </a:cubicBezTo>
                <a:cubicBezTo>
                  <a:pt x="4325" y="6082"/>
                  <a:pt x="4172" y="6179"/>
                  <a:pt x="4042" y="6262"/>
                </a:cubicBezTo>
                <a:lnTo>
                  <a:pt x="3909" y="6318"/>
                </a:lnTo>
                <a:lnTo>
                  <a:pt x="3877" y="6332"/>
                </a:lnTo>
                <a:cubicBezTo>
                  <a:pt x="3874" y="6333"/>
                  <a:pt x="3872" y="6333"/>
                  <a:pt x="3869" y="6333"/>
                </a:cubicBezTo>
                <a:cubicBezTo>
                  <a:pt x="3828" y="6333"/>
                  <a:pt x="3833" y="6294"/>
                  <a:pt x="3882" y="6241"/>
                </a:cubicBezTo>
                <a:lnTo>
                  <a:pt x="3888" y="6195"/>
                </a:lnTo>
                <a:cubicBezTo>
                  <a:pt x="3896" y="6148"/>
                  <a:pt x="3997" y="6111"/>
                  <a:pt x="3919" y="6049"/>
                </a:cubicBezTo>
                <a:cubicBezTo>
                  <a:pt x="3912" y="6044"/>
                  <a:pt x="3987" y="5977"/>
                  <a:pt x="4016" y="5934"/>
                </a:cubicBezTo>
                <a:lnTo>
                  <a:pt x="4067" y="5861"/>
                </a:lnTo>
                <a:cubicBezTo>
                  <a:pt x="4117" y="5778"/>
                  <a:pt x="4226" y="5591"/>
                  <a:pt x="4252" y="5544"/>
                </a:cubicBezTo>
                <a:cubicBezTo>
                  <a:pt x="4277" y="5500"/>
                  <a:pt x="4346" y="5397"/>
                  <a:pt x="4405" y="5317"/>
                </a:cubicBezTo>
                <a:lnTo>
                  <a:pt x="4452" y="5242"/>
                </a:lnTo>
                <a:cubicBezTo>
                  <a:pt x="4498" y="5167"/>
                  <a:pt x="4530" y="5086"/>
                  <a:pt x="4577" y="5011"/>
                </a:cubicBezTo>
                <a:lnTo>
                  <a:pt x="4626" y="4931"/>
                </a:lnTo>
                <a:cubicBezTo>
                  <a:pt x="4687" y="4845"/>
                  <a:pt x="4785" y="4718"/>
                  <a:pt x="4841" y="4649"/>
                </a:cubicBezTo>
                <a:lnTo>
                  <a:pt x="4835" y="4569"/>
                </a:lnTo>
                <a:cubicBezTo>
                  <a:pt x="4835" y="4563"/>
                  <a:pt x="4852" y="4558"/>
                  <a:pt x="4854" y="4553"/>
                </a:cubicBezTo>
                <a:lnTo>
                  <a:pt x="4879" y="4327"/>
                </a:lnTo>
                <a:cubicBezTo>
                  <a:pt x="5028" y="4119"/>
                  <a:pt x="5219" y="3812"/>
                  <a:pt x="5302" y="3644"/>
                </a:cubicBezTo>
                <a:lnTo>
                  <a:pt x="5208" y="3472"/>
                </a:lnTo>
                <a:lnTo>
                  <a:pt x="5193" y="3443"/>
                </a:lnTo>
                <a:cubicBezTo>
                  <a:pt x="5184" y="3399"/>
                  <a:pt x="5075" y="3285"/>
                  <a:pt x="4953" y="3190"/>
                </a:cubicBezTo>
                <a:lnTo>
                  <a:pt x="4923" y="3090"/>
                </a:lnTo>
                <a:cubicBezTo>
                  <a:pt x="4879" y="2950"/>
                  <a:pt x="4684" y="2859"/>
                  <a:pt x="4742" y="2694"/>
                </a:cubicBezTo>
                <a:lnTo>
                  <a:pt x="4743" y="2686"/>
                </a:lnTo>
                <a:cubicBezTo>
                  <a:pt x="4722" y="2673"/>
                  <a:pt x="4634" y="2604"/>
                  <a:pt x="4546" y="2536"/>
                </a:cubicBezTo>
                <a:lnTo>
                  <a:pt x="4471" y="2468"/>
                </a:lnTo>
                <a:cubicBezTo>
                  <a:pt x="4459" y="2458"/>
                  <a:pt x="4448" y="2454"/>
                  <a:pt x="4439" y="2454"/>
                </a:cubicBezTo>
                <a:cubicBezTo>
                  <a:pt x="4415" y="2454"/>
                  <a:pt x="4398" y="2476"/>
                  <a:pt x="4393" y="2476"/>
                </a:cubicBezTo>
                <a:cubicBezTo>
                  <a:pt x="4393" y="2476"/>
                  <a:pt x="4393" y="2476"/>
                  <a:pt x="4393" y="2476"/>
                </a:cubicBezTo>
                <a:lnTo>
                  <a:pt x="4296" y="2419"/>
                </a:lnTo>
                <a:cubicBezTo>
                  <a:pt x="4180" y="2431"/>
                  <a:pt x="3907" y="2439"/>
                  <a:pt x="3842" y="2441"/>
                </a:cubicBezTo>
                <a:cubicBezTo>
                  <a:pt x="3774" y="2441"/>
                  <a:pt x="3635" y="2447"/>
                  <a:pt x="3531" y="2454"/>
                </a:cubicBezTo>
                <a:lnTo>
                  <a:pt x="3432" y="2449"/>
                </a:lnTo>
                <a:lnTo>
                  <a:pt x="3203" y="2438"/>
                </a:lnTo>
                <a:cubicBezTo>
                  <a:pt x="2977" y="2532"/>
                  <a:pt x="2743" y="2640"/>
                  <a:pt x="2684" y="2680"/>
                </a:cubicBezTo>
                <a:lnTo>
                  <a:pt x="2599" y="2672"/>
                </a:lnTo>
                <a:cubicBezTo>
                  <a:pt x="2597" y="2671"/>
                  <a:pt x="2595" y="2671"/>
                  <a:pt x="2593" y="2671"/>
                </a:cubicBezTo>
                <a:cubicBezTo>
                  <a:pt x="2557" y="2671"/>
                  <a:pt x="2516" y="2695"/>
                  <a:pt x="2485" y="2716"/>
                </a:cubicBezTo>
                <a:cubicBezTo>
                  <a:pt x="2428" y="2755"/>
                  <a:pt x="2360" y="2793"/>
                  <a:pt x="2330" y="2845"/>
                </a:cubicBezTo>
                <a:lnTo>
                  <a:pt x="2285" y="2921"/>
                </a:lnTo>
                <a:cubicBezTo>
                  <a:pt x="2280" y="2920"/>
                  <a:pt x="2274" y="2920"/>
                  <a:pt x="2268" y="2920"/>
                </a:cubicBezTo>
                <a:cubicBezTo>
                  <a:pt x="2180" y="2920"/>
                  <a:pt x="2001" y="3017"/>
                  <a:pt x="1939" y="3051"/>
                </a:cubicBezTo>
                <a:cubicBezTo>
                  <a:pt x="1874" y="3088"/>
                  <a:pt x="1725" y="3163"/>
                  <a:pt x="1608" y="3218"/>
                </a:cubicBezTo>
                <a:lnTo>
                  <a:pt x="1510" y="3279"/>
                </a:lnTo>
                <a:cubicBezTo>
                  <a:pt x="1462" y="3309"/>
                  <a:pt x="1408" y="3331"/>
                  <a:pt x="1356" y="3359"/>
                </a:cubicBezTo>
                <a:lnTo>
                  <a:pt x="1316" y="3379"/>
                </a:lnTo>
                <a:cubicBezTo>
                  <a:pt x="1273" y="3403"/>
                  <a:pt x="1217" y="3447"/>
                  <a:pt x="1195" y="3475"/>
                </a:cubicBezTo>
                <a:lnTo>
                  <a:pt x="1174" y="3501"/>
                </a:lnTo>
                <a:cubicBezTo>
                  <a:pt x="1118" y="3575"/>
                  <a:pt x="913" y="3535"/>
                  <a:pt x="946" y="3690"/>
                </a:cubicBezTo>
                <a:cubicBezTo>
                  <a:pt x="946" y="3695"/>
                  <a:pt x="904" y="3711"/>
                  <a:pt x="881" y="3711"/>
                </a:cubicBezTo>
                <a:cubicBezTo>
                  <a:pt x="880" y="3711"/>
                  <a:pt x="879" y="3711"/>
                  <a:pt x="878" y="3711"/>
                </a:cubicBezTo>
                <a:cubicBezTo>
                  <a:pt x="872" y="3711"/>
                  <a:pt x="867" y="3711"/>
                  <a:pt x="862" y="3711"/>
                </a:cubicBezTo>
                <a:cubicBezTo>
                  <a:pt x="802" y="3711"/>
                  <a:pt x="773" y="3729"/>
                  <a:pt x="783" y="3786"/>
                </a:cubicBezTo>
                <a:lnTo>
                  <a:pt x="791" y="3834"/>
                </a:lnTo>
                <a:cubicBezTo>
                  <a:pt x="745" y="3844"/>
                  <a:pt x="663" y="3860"/>
                  <a:pt x="612" y="3871"/>
                </a:cubicBezTo>
                <a:lnTo>
                  <a:pt x="591" y="3895"/>
                </a:lnTo>
                <a:lnTo>
                  <a:pt x="514" y="3988"/>
                </a:lnTo>
                <a:cubicBezTo>
                  <a:pt x="440" y="4094"/>
                  <a:pt x="392" y="4190"/>
                  <a:pt x="407" y="4203"/>
                </a:cubicBezTo>
                <a:lnTo>
                  <a:pt x="415" y="4206"/>
                </a:lnTo>
                <a:lnTo>
                  <a:pt x="444" y="4219"/>
                </a:lnTo>
                <a:cubicBezTo>
                  <a:pt x="477" y="4230"/>
                  <a:pt x="492" y="4262"/>
                  <a:pt x="476" y="4289"/>
                </a:cubicBezTo>
                <a:lnTo>
                  <a:pt x="452" y="4302"/>
                </a:lnTo>
                <a:lnTo>
                  <a:pt x="410" y="4324"/>
                </a:lnTo>
                <a:cubicBezTo>
                  <a:pt x="401" y="4327"/>
                  <a:pt x="392" y="4328"/>
                  <a:pt x="382" y="4328"/>
                </a:cubicBezTo>
                <a:cubicBezTo>
                  <a:pt x="332" y="4328"/>
                  <a:pt x="275" y="4295"/>
                  <a:pt x="263" y="4275"/>
                </a:cubicBezTo>
                <a:cubicBezTo>
                  <a:pt x="260" y="4269"/>
                  <a:pt x="256" y="4266"/>
                  <a:pt x="250" y="4266"/>
                </a:cubicBezTo>
                <a:cubicBezTo>
                  <a:pt x="230" y="4266"/>
                  <a:pt x="194" y="4301"/>
                  <a:pt x="160" y="4355"/>
                </a:cubicBezTo>
                <a:lnTo>
                  <a:pt x="176" y="4390"/>
                </a:lnTo>
                <a:cubicBezTo>
                  <a:pt x="202" y="4449"/>
                  <a:pt x="213" y="4480"/>
                  <a:pt x="147" y="4531"/>
                </a:cubicBezTo>
                <a:lnTo>
                  <a:pt x="0" y="4644"/>
                </a:lnTo>
                <a:cubicBezTo>
                  <a:pt x="135" y="4752"/>
                  <a:pt x="284" y="4846"/>
                  <a:pt x="332" y="4856"/>
                </a:cubicBezTo>
                <a:lnTo>
                  <a:pt x="338" y="4800"/>
                </a:lnTo>
                <a:cubicBezTo>
                  <a:pt x="342" y="4766"/>
                  <a:pt x="359" y="4754"/>
                  <a:pt x="381" y="4754"/>
                </a:cubicBezTo>
                <a:cubicBezTo>
                  <a:pt x="397" y="4754"/>
                  <a:pt x="416" y="4760"/>
                  <a:pt x="434" y="4768"/>
                </a:cubicBezTo>
                <a:lnTo>
                  <a:pt x="476" y="4787"/>
                </a:lnTo>
                <a:cubicBezTo>
                  <a:pt x="548" y="4824"/>
                  <a:pt x="288" y="4873"/>
                  <a:pt x="226" y="4938"/>
                </a:cubicBezTo>
                <a:cubicBezTo>
                  <a:pt x="172" y="4994"/>
                  <a:pt x="245" y="5063"/>
                  <a:pt x="296" y="5063"/>
                </a:cubicBezTo>
                <a:cubicBezTo>
                  <a:pt x="305" y="5063"/>
                  <a:pt x="312" y="5062"/>
                  <a:pt x="319" y="5058"/>
                </a:cubicBezTo>
                <a:cubicBezTo>
                  <a:pt x="357" y="5033"/>
                  <a:pt x="485" y="5013"/>
                  <a:pt x="558" y="5013"/>
                </a:cubicBezTo>
                <a:cubicBezTo>
                  <a:pt x="574" y="5013"/>
                  <a:pt x="588" y="5014"/>
                  <a:pt x="597" y="5016"/>
                </a:cubicBezTo>
                <a:cubicBezTo>
                  <a:pt x="602" y="5017"/>
                  <a:pt x="606" y="5017"/>
                  <a:pt x="610" y="5017"/>
                </a:cubicBezTo>
                <a:cubicBezTo>
                  <a:pt x="662" y="5017"/>
                  <a:pt x="719" y="4949"/>
                  <a:pt x="743" y="4856"/>
                </a:cubicBezTo>
                <a:lnTo>
                  <a:pt x="890" y="4934"/>
                </a:lnTo>
                <a:lnTo>
                  <a:pt x="914" y="4947"/>
                </a:lnTo>
                <a:cubicBezTo>
                  <a:pt x="969" y="4926"/>
                  <a:pt x="1248" y="4805"/>
                  <a:pt x="1332" y="4766"/>
                </a:cubicBezTo>
                <a:cubicBezTo>
                  <a:pt x="1417" y="4728"/>
                  <a:pt x="1481" y="4665"/>
                  <a:pt x="1473" y="4627"/>
                </a:cubicBezTo>
                <a:lnTo>
                  <a:pt x="1481" y="4624"/>
                </a:lnTo>
                <a:lnTo>
                  <a:pt x="1568" y="4592"/>
                </a:lnTo>
                <a:cubicBezTo>
                  <a:pt x="1664" y="4563"/>
                  <a:pt x="2147" y="4305"/>
                  <a:pt x="2308" y="4223"/>
                </a:cubicBezTo>
                <a:cubicBezTo>
                  <a:pt x="2468" y="4143"/>
                  <a:pt x="2753" y="4004"/>
                  <a:pt x="2942" y="3914"/>
                </a:cubicBezTo>
                <a:lnTo>
                  <a:pt x="3116" y="3836"/>
                </a:lnTo>
                <a:lnTo>
                  <a:pt x="3148" y="3820"/>
                </a:lnTo>
                <a:cubicBezTo>
                  <a:pt x="3150" y="3819"/>
                  <a:pt x="3151" y="3819"/>
                  <a:pt x="3152" y="3819"/>
                </a:cubicBezTo>
                <a:cubicBezTo>
                  <a:pt x="3188" y="3819"/>
                  <a:pt x="3143" y="3977"/>
                  <a:pt x="3115" y="4034"/>
                </a:cubicBezTo>
                <a:cubicBezTo>
                  <a:pt x="3084" y="4094"/>
                  <a:pt x="2972" y="4270"/>
                  <a:pt x="2863" y="4425"/>
                </a:cubicBezTo>
                <a:lnTo>
                  <a:pt x="2774" y="4569"/>
                </a:lnTo>
                <a:lnTo>
                  <a:pt x="2730" y="4636"/>
                </a:lnTo>
                <a:cubicBezTo>
                  <a:pt x="2697" y="4717"/>
                  <a:pt x="2597" y="4865"/>
                  <a:pt x="2513" y="4970"/>
                </a:cubicBezTo>
                <a:lnTo>
                  <a:pt x="2457" y="5075"/>
                </a:lnTo>
                <a:cubicBezTo>
                  <a:pt x="2429" y="5126"/>
                  <a:pt x="2396" y="5176"/>
                  <a:pt x="2356" y="5223"/>
                </a:cubicBezTo>
                <a:lnTo>
                  <a:pt x="2320" y="5261"/>
                </a:lnTo>
                <a:cubicBezTo>
                  <a:pt x="2288" y="5307"/>
                  <a:pt x="2252" y="5397"/>
                  <a:pt x="2237" y="5458"/>
                </a:cubicBezTo>
                <a:lnTo>
                  <a:pt x="2223" y="5514"/>
                </a:lnTo>
                <a:lnTo>
                  <a:pt x="2221" y="5520"/>
                </a:lnTo>
                <a:cubicBezTo>
                  <a:pt x="2212" y="5525"/>
                  <a:pt x="2104" y="5741"/>
                  <a:pt x="1984" y="5998"/>
                </a:cubicBezTo>
                <a:lnTo>
                  <a:pt x="2008" y="6259"/>
                </a:lnTo>
                <a:lnTo>
                  <a:pt x="2024" y="6433"/>
                </a:lnTo>
                <a:cubicBezTo>
                  <a:pt x="2107" y="6606"/>
                  <a:pt x="2264" y="6894"/>
                  <a:pt x="2295" y="6950"/>
                </a:cubicBezTo>
                <a:cubicBezTo>
                  <a:pt x="2327" y="7006"/>
                  <a:pt x="2356" y="7058"/>
                  <a:pt x="2360" y="7061"/>
                </a:cubicBezTo>
                <a:cubicBezTo>
                  <a:pt x="2365" y="7064"/>
                  <a:pt x="2405" y="7104"/>
                  <a:pt x="2449" y="7147"/>
                </a:cubicBezTo>
                <a:lnTo>
                  <a:pt x="2501" y="7181"/>
                </a:lnTo>
                <a:lnTo>
                  <a:pt x="2554" y="7216"/>
                </a:lnTo>
                <a:cubicBezTo>
                  <a:pt x="2586" y="7280"/>
                  <a:pt x="2561" y="7348"/>
                  <a:pt x="2545" y="7352"/>
                </a:cubicBezTo>
                <a:cubicBezTo>
                  <a:pt x="2529" y="7357"/>
                  <a:pt x="2583" y="7407"/>
                  <a:pt x="2665" y="7463"/>
                </a:cubicBezTo>
                <a:lnTo>
                  <a:pt x="2673" y="7517"/>
                </a:lnTo>
                <a:lnTo>
                  <a:pt x="2689" y="7642"/>
                </a:lnTo>
                <a:cubicBezTo>
                  <a:pt x="2804" y="7700"/>
                  <a:pt x="3068" y="7810"/>
                  <a:pt x="3139" y="7822"/>
                </a:cubicBezTo>
                <a:cubicBezTo>
                  <a:pt x="3211" y="7834"/>
                  <a:pt x="3336" y="7842"/>
                  <a:pt x="3417" y="7842"/>
                </a:cubicBezTo>
                <a:lnTo>
                  <a:pt x="3491" y="7842"/>
                </a:lnTo>
                <a:cubicBezTo>
                  <a:pt x="3529" y="7842"/>
                  <a:pt x="3569" y="7846"/>
                  <a:pt x="3607" y="7846"/>
                </a:cubicBezTo>
                <a:cubicBezTo>
                  <a:pt x="3634" y="7846"/>
                  <a:pt x="3660" y="7844"/>
                  <a:pt x="3685" y="7838"/>
                </a:cubicBezTo>
                <a:cubicBezTo>
                  <a:pt x="3742" y="7825"/>
                  <a:pt x="3806" y="7833"/>
                  <a:pt x="3850" y="7815"/>
                </a:cubicBezTo>
                <a:cubicBezTo>
                  <a:pt x="3883" y="7801"/>
                  <a:pt x="3912" y="7793"/>
                  <a:pt x="3939" y="7793"/>
                </a:cubicBezTo>
                <a:cubicBezTo>
                  <a:pt x="3976" y="7793"/>
                  <a:pt x="4010" y="7808"/>
                  <a:pt x="4043" y="7836"/>
                </a:cubicBezTo>
                <a:lnTo>
                  <a:pt x="4045" y="7838"/>
                </a:lnTo>
                <a:cubicBezTo>
                  <a:pt x="4066" y="7825"/>
                  <a:pt x="4183" y="7786"/>
                  <a:pt x="4223" y="7780"/>
                </a:cubicBezTo>
                <a:cubicBezTo>
                  <a:pt x="4263" y="7775"/>
                  <a:pt x="4369" y="7753"/>
                  <a:pt x="4460" y="7732"/>
                </a:cubicBezTo>
                <a:lnTo>
                  <a:pt x="4541" y="7711"/>
                </a:lnTo>
                <a:lnTo>
                  <a:pt x="4617" y="7693"/>
                </a:lnTo>
                <a:cubicBezTo>
                  <a:pt x="4698" y="7677"/>
                  <a:pt x="4903" y="7661"/>
                  <a:pt x="4926" y="7629"/>
                </a:cubicBezTo>
                <a:cubicBezTo>
                  <a:pt x="4948" y="7597"/>
                  <a:pt x="5039" y="7551"/>
                  <a:pt x="5129" y="7525"/>
                </a:cubicBezTo>
                <a:lnTo>
                  <a:pt x="5204" y="7490"/>
                </a:lnTo>
                <a:lnTo>
                  <a:pt x="5288" y="7452"/>
                </a:lnTo>
                <a:cubicBezTo>
                  <a:pt x="5379" y="7410"/>
                  <a:pt x="5704" y="7256"/>
                  <a:pt x="5797" y="7208"/>
                </a:cubicBezTo>
                <a:cubicBezTo>
                  <a:pt x="5891" y="7162"/>
                  <a:pt x="6402" y="6917"/>
                  <a:pt x="6564" y="6835"/>
                </a:cubicBezTo>
                <a:cubicBezTo>
                  <a:pt x="6726" y="6752"/>
                  <a:pt x="6929" y="6641"/>
                  <a:pt x="7014" y="6588"/>
                </a:cubicBezTo>
                <a:lnTo>
                  <a:pt x="7094" y="6544"/>
                </a:lnTo>
                <a:lnTo>
                  <a:pt x="7166" y="6504"/>
                </a:lnTo>
                <a:cubicBezTo>
                  <a:pt x="7249" y="6465"/>
                  <a:pt x="7433" y="6371"/>
                  <a:pt x="7477" y="6347"/>
                </a:cubicBezTo>
                <a:cubicBezTo>
                  <a:pt x="7520" y="6323"/>
                  <a:pt x="7624" y="6252"/>
                  <a:pt x="7706" y="6191"/>
                </a:cubicBezTo>
                <a:lnTo>
                  <a:pt x="7794" y="6167"/>
                </a:lnTo>
                <a:lnTo>
                  <a:pt x="7891" y="6140"/>
                </a:lnTo>
                <a:cubicBezTo>
                  <a:pt x="7952" y="6084"/>
                  <a:pt x="8154" y="6030"/>
                  <a:pt x="8181" y="5996"/>
                </a:cubicBezTo>
                <a:cubicBezTo>
                  <a:pt x="8207" y="5962"/>
                  <a:pt x="8654" y="5682"/>
                  <a:pt x="8817" y="5588"/>
                </a:cubicBezTo>
                <a:cubicBezTo>
                  <a:pt x="8979" y="5492"/>
                  <a:pt x="9272" y="5309"/>
                  <a:pt x="9469" y="5183"/>
                </a:cubicBezTo>
                <a:lnTo>
                  <a:pt x="9664" y="5083"/>
                </a:lnTo>
                <a:lnTo>
                  <a:pt x="9866" y="4981"/>
                </a:lnTo>
                <a:cubicBezTo>
                  <a:pt x="10074" y="4851"/>
                  <a:pt x="10625" y="4494"/>
                  <a:pt x="10779" y="4411"/>
                </a:cubicBezTo>
                <a:cubicBezTo>
                  <a:pt x="10932" y="4327"/>
                  <a:pt x="11442" y="4017"/>
                  <a:pt x="11597" y="3937"/>
                </a:cubicBezTo>
                <a:cubicBezTo>
                  <a:pt x="11754" y="3857"/>
                  <a:pt x="11988" y="3724"/>
                  <a:pt x="12116" y="3644"/>
                </a:cubicBezTo>
                <a:lnTo>
                  <a:pt x="12239" y="3575"/>
                </a:lnTo>
                <a:cubicBezTo>
                  <a:pt x="12434" y="3466"/>
                  <a:pt x="12628" y="3354"/>
                  <a:pt x="12824" y="3243"/>
                </a:cubicBezTo>
                <a:lnTo>
                  <a:pt x="13033" y="3126"/>
                </a:lnTo>
                <a:cubicBezTo>
                  <a:pt x="13266" y="3002"/>
                  <a:pt x="13993" y="2644"/>
                  <a:pt x="14186" y="2539"/>
                </a:cubicBezTo>
                <a:cubicBezTo>
                  <a:pt x="14382" y="2431"/>
                  <a:pt x="14636" y="2287"/>
                  <a:pt x="14753" y="2217"/>
                </a:cubicBezTo>
                <a:lnTo>
                  <a:pt x="14872" y="2172"/>
                </a:lnTo>
                <a:lnTo>
                  <a:pt x="14995" y="2124"/>
                </a:lnTo>
                <a:cubicBezTo>
                  <a:pt x="15131" y="2070"/>
                  <a:pt x="15384" y="1985"/>
                  <a:pt x="15437" y="1970"/>
                </a:cubicBezTo>
                <a:cubicBezTo>
                  <a:pt x="15491" y="1954"/>
                  <a:pt x="15684" y="1802"/>
                  <a:pt x="15770" y="1791"/>
                </a:cubicBezTo>
                <a:cubicBezTo>
                  <a:pt x="15856" y="1780"/>
                  <a:pt x="16004" y="1735"/>
                  <a:pt x="16066" y="1730"/>
                </a:cubicBezTo>
                <a:cubicBezTo>
                  <a:pt x="16067" y="1730"/>
                  <a:pt x="16068" y="1730"/>
                  <a:pt x="16069" y="1730"/>
                </a:cubicBezTo>
                <a:cubicBezTo>
                  <a:pt x="16125" y="1730"/>
                  <a:pt x="16061" y="1825"/>
                  <a:pt x="16033" y="1850"/>
                </a:cubicBezTo>
                <a:cubicBezTo>
                  <a:pt x="16002" y="1876"/>
                  <a:pt x="15845" y="1965"/>
                  <a:pt x="15818" y="2005"/>
                </a:cubicBezTo>
                <a:cubicBezTo>
                  <a:pt x="15789" y="2044"/>
                  <a:pt x="15666" y="2170"/>
                  <a:pt x="15632" y="2210"/>
                </a:cubicBezTo>
                <a:cubicBezTo>
                  <a:pt x="15597" y="2249"/>
                  <a:pt x="15498" y="2377"/>
                  <a:pt x="15474" y="2414"/>
                </a:cubicBezTo>
                <a:cubicBezTo>
                  <a:pt x="15450" y="2452"/>
                  <a:pt x="15230" y="2532"/>
                  <a:pt x="15192" y="2588"/>
                </a:cubicBezTo>
                <a:cubicBezTo>
                  <a:pt x="15154" y="2644"/>
                  <a:pt x="15021" y="2837"/>
                  <a:pt x="14896" y="3016"/>
                </a:cubicBezTo>
                <a:lnTo>
                  <a:pt x="14673" y="3102"/>
                </a:lnTo>
                <a:cubicBezTo>
                  <a:pt x="14646" y="3114"/>
                  <a:pt x="14633" y="3149"/>
                  <a:pt x="14619" y="3174"/>
                </a:cubicBezTo>
                <a:cubicBezTo>
                  <a:pt x="14601" y="3205"/>
                  <a:pt x="14596" y="3245"/>
                  <a:pt x="14571" y="3271"/>
                </a:cubicBezTo>
                <a:cubicBezTo>
                  <a:pt x="14483" y="3363"/>
                  <a:pt x="14386" y="3451"/>
                  <a:pt x="14297" y="3543"/>
                </a:cubicBezTo>
                <a:cubicBezTo>
                  <a:pt x="14270" y="3570"/>
                  <a:pt x="14289" y="3628"/>
                  <a:pt x="14215" y="3628"/>
                </a:cubicBezTo>
                <a:cubicBezTo>
                  <a:pt x="14211" y="3628"/>
                  <a:pt x="14206" y="3628"/>
                  <a:pt x="14201" y="3628"/>
                </a:cubicBezTo>
                <a:lnTo>
                  <a:pt x="14189" y="3626"/>
                </a:lnTo>
                <a:cubicBezTo>
                  <a:pt x="14171" y="3686"/>
                  <a:pt x="14125" y="3730"/>
                  <a:pt x="14082" y="3730"/>
                </a:cubicBezTo>
                <a:cubicBezTo>
                  <a:pt x="14078" y="3730"/>
                  <a:pt x="14073" y="3729"/>
                  <a:pt x="14069" y="3729"/>
                </a:cubicBezTo>
                <a:lnTo>
                  <a:pt x="14066" y="3730"/>
                </a:lnTo>
                <a:cubicBezTo>
                  <a:pt x="14015" y="3820"/>
                  <a:pt x="14010" y="3932"/>
                  <a:pt x="13871" y="3980"/>
                </a:cubicBezTo>
                <a:cubicBezTo>
                  <a:pt x="13850" y="3988"/>
                  <a:pt x="13848" y="4031"/>
                  <a:pt x="13836" y="4057"/>
                </a:cubicBezTo>
                <a:lnTo>
                  <a:pt x="13797" y="4143"/>
                </a:lnTo>
                <a:cubicBezTo>
                  <a:pt x="13740" y="4231"/>
                  <a:pt x="13511" y="4385"/>
                  <a:pt x="13487" y="4446"/>
                </a:cubicBezTo>
                <a:cubicBezTo>
                  <a:pt x="13461" y="4507"/>
                  <a:pt x="13256" y="4720"/>
                  <a:pt x="13189" y="4785"/>
                </a:cubicBezTo>
                <a:cubicBezTo>
                  <a:pt x="13123" y="4849"/>
                  <a:pt x="13075" y="4913"/>
                  <a:pt x="13085" y="4925"/>
                </a:cubicBezTo>
                <a:lnTo>
                  <a:pt x="13081" y="4934"/>
                </a:lnTo>
                <a:cubicBezTo>
                  <a:pt x="13070" y="4976"/>
                  <a:pt x="13056" y="5054"/>
                  <a:pt x="13041" y="5054"/>
                </a:cubicBezTo>
                <a:cubicBezTo>
                  <a:pt x="12904" y="5056"/>
                  <a:pt x="12971" y="5157"/>
                  <a:pt x="12924" y="5197"/>
                </a:cubicBezTo>
                <a:cubicBezTo>
                  <a:pt x="12864" y="5255"/>
                  <a:pt x="12777" y="5298"/>
                  <a:pt x="12732" y="5360"/>
                </a:cubicBezTo>
                <a:cubicBezTo>
                  <a:pt x="12660" y="5463"/>
                  <a:pt x="12596" y="5573"/>
                  <a:pt x="12559" y="5687"/>
                </a:cubicBezTo>
                <a:cubicBezTo>
                  <a:pt x="12542" y="5746"/>
                  <a:pt x="12534" y="5799"/>
                  <a:pt x="12473" y="5841"/>
                </a:cubicBezTo>
                <a:cubicBezTo>
                  <a:pt x="12439" y="5863"/>
                  <a:pt x="12406" y="5892"/>
                  <a:pt x="12388" y="5924"/>
                </a:cubicBezTo>
                <a:lnTo>
                  <a:pt x="12358" y="5982"/>
                </a:lnTo>
                <a:cubicBezTo>
                  <a:pt x="12334" y="6049"/>
                  <a:pt x="12282" y="6148"/>
                  <a:pt x="12244" y="6201"/>
                </a:cubicBezTo>
                <a:lnTo>
                  <a:pt x="12220" y="6254"/>
                </a:lnTo>
                <a:cubicBezTo>
                  <a:pt x="12194" y="6313"/>
                  <a:pt x="12183" y="6377"/>
                  <a:pt x="12162" y="6438"/>
                </a:cubicBezTo>
                <a:lnTo>
                  <a:pt x="12143" y="6492"/>
                </a:lnTo>
                <a:cubicBezTo>
                  <a:pt x="12116" y="6547"/>
                  <a:pt x="12000" y="6672"/>
                  <a:pt x="12028" y="6702"/>
                </a:cubicBezTo>
                <a:cubicBezTo>
                  <a:pt x="12055" y="6733"/>
                  <a:pt x="12012" y="6904"/>
                  <a:pt x="12007" y="6966"/>
                </a:cubicBezTo>
                <a:cubicBezTo>
                  <a:pt x="12002" y="7027"/>
                  <a:pt x="11996" y="7176"/>
                  <a:pt x="12010" y="7213"/>
                </a:cubicBezTo>
                <a:cubicBezTo>
                  <a:pt x="12026" y="7251"/>
                  <a:pt x="12015" y="7367"/>
                  <a:pt x="11986" y="7471"/>
                </a:cubicBezTo>
                <a:lnTo>
                  <a:pt x="12028" y="7573"/>
                </a:lnTo>
                <a:lnTo>
                  <a:pt x="12069" y="7674"/>
                </a:lnTo>
                <a:cubicBezTo>
                  <a:pt x="12116" y="7781"/>
                  <a:pt x="12308" y="8070"/>
                  <a:pt x="12494" y="8313"/>
                </a:cubicBezTo>
                <a:lnTo>
                  <a:pt x="12628" y="8552"/>
                </a:lnTo>
                <a:lnTo>
                  <a:pt x="12654" y="8597"/>
                </a:lnTo>
                <a:cubicBezTo>
                  <a:pt x="12731" y="8629"/>
                  <a:pt x="12964" y="8723"/>
                  <a:pt x="13037" y="8729"/>
                </a:cubicBezTo>
                <a:cubicBezTo>
                  <a:pt x="13073" y="8733"/>
                  <a:pt x="13200" y="8735"/>
                  <a:pt x="13337" y="8735"/>
                </a:cubicBezTo>
                <a:cubicBezTo>
                  <a:pt x="13474" y="8735"/>
                  <a:pt x="13619" y="8733"/>
                  <a:pt x="13691" y="8726"/>
                </a:cubicBezTo>
                <a:cubicBezTo>
                  <a:pt x="13836" y="8712"/>
                  <a:pt x="14049" y="8677"/>
                  <a:pt x="14085" y="8669"/>
                </a:cubicBezTo>
                <a:cubicBezTo>
                  <a:pt x="14122" y="8662"/>
                  <a:pt x="14215" y="8648"/>
                  <a:pt x="14290" y="8638"/>
                </a:cubicBezTo>
                <a:lnTo>
                  <a:pt x="14359" y="8625"/>
                </a:lnTo>
                <a:lnTo>
                  <a:pt x="14655" y="8568"/>
                </a:lnTo>
                <a:cubicBezTo>
                  <a:pt x="14961" y="8462"/>
                  <a:pt x="15254" y="8348"/>
                  <a:pt x="15310" y="8316"/>
                </a:cubicBezTo>
                <a:lnTo>
                  <a:pt x="15366" y="8299"/>
                </a:lnTo>
                <a:cubicBezTo>
                  <a:pt x="15421" y="8281"/>
                  <a:pt x="15503" y="8308"/>
                  <a:pt x="15535" y="8247"/>
                </a:cubicBezTo>
                <a:lnTo>
                  <a:pt x="15571" y="8177"/>
                </a:lnTo>
                <a:cubicBezTo>
                  <a:pt x="15578" y="8180"/>
                  <a:pt x="15588" y="8182"/>
                  <a:pt x="15601" y="8182"/>
                </a:cubicBezTo>
                <a:cubicBezTo>
                  <a:pt x="15693" y="8182"/>
                  <a:pt x="15919" y="8104"/>
                  <a:pt x="16002" y="8071"/>
                </a:cubicBezTo>
                <a:cubicBezTo>
                  <a:pt x="16084" y="8038"/>
                  <a:pt x="16198" y="8015"/>
                  <a:pt x="16274" y="8015"/>
                </a:cubicBezTo>
                <a:cubicBezTo>
                  <a:pt x="16285" y="8015"/>
                  <a:pt x="16296" y="8016"/>
                  <a:pt x="16305" y="8017"/>
                </a:cubicBezTo>
                <a:lnTo>
                  <a:pt x="16364" y="7975"/>
                </a:lnTo>
                <a:lnTo>
                  <a:pt x="16550" y="7842"/>
                </a:lnTo>
                <a:cubicBezTo>
                  <a:pt x="16796" y="7757"/>
                  <a:pt x="17090" y="7637"/>
                  <a:pt x="17200" y="7573"/>
                </a:cubicBezTo>
                <a:lnTo>
                  <a:pt x="17304" y="7522"/>
                </a:lnTo>
                <a:cubicBezTo>
                  <a:pt x="17520" y="7413"/>
                  <a:pt x="17735" y="7304"/>
                  <a:pt x="17957" y="7205"/>
                </a:cubicBezTo>
                <a:cubicBezTo>
                  <a:pt x="18071" y="7154"/>
                  <a:pt x="18145" y="7053"/>
                  <a:pt x="18295" y="7043"/>
                </a:cubicBezTo>
                <a:cubicBezTo>
                  <a:pt x="18337" y="7040"/>
                  <a:pt x="18369" y="6976"/>
                  <a:pt x="18415" y="6954"/>
                </a:cubicBezTo>
                <a:cubicBezTo>
                  <a:pt x="18465" y="6928"/>
                  <a:pt x="18529" y="6922"/>
                  <a:pt x="18584" y="6902"/>
                </a:cubicBezTo>
                <a:cubicBezTo>
                  <a:pt x="18631" y="6885"/>
                  <a:pt x="18675" y="6843"/>
                  <a:pt x="18717" y="6843"/>
                </a:cubicBezTo>
                <a:cubicBezTo>
                  <a:pt x="18718" y="6843"/>
                  <a:pt x="18719" y="6843"/>
                  <a:pt x="18720" y="6843"/>
                </a:cubicBezTo>
                <a:lnTo>
                  <a:pt x="18862" y="6851"/>
                </a:lnTo>
                <a:cubicBezTo>
                  <a:pt x="18806" y="6801"/>
                  <a:pt x="18880" y="6739"/>
                  <a:pt x="18909" y="6712"/>
                </a:cubicBezTo>
                <a:cubicBezTo>
                  <a:pt x="18936" y="6686"/>
                  <a:pt x="19202" y="6574"/>
                  <a:pt x="19283" y="6526"/>
                </a:cubicBezTo>
                <a:cubicBezTo>
                  <a:pt x="19365" y="6478"/>
                  <a:pt x="19514" y="6393"/>
                  <a:pt x="19616" y="6334"/>
                </a:cubicBezTo>
                <a:lnTo>
                  <a:pt x="19719" y="6292"/>
                </a:lnTo>
                <a:lnTo>
                  <a:pt x="19810" y="6254"/>
                </a:lnTo>
                <a:cubicBezTo>
                  <a:pt x="19900" y="6193"/>
                  <a:pt x="20135" y="6076"/>
                  <a:pt x="20186" y="6042"/>
                </a:cubicBezTo>
                <a:cubicBezTo>
                  <a:pt x="20238" y="6007"/>
                  <a:pt x="20308" y="5966"/>
                  <a:pt x="20343" y="5951"/>
                </a:cubicBezTo>
                <a:lnTo>
                  <a:pt x="20366" y="5932"/>
                </a:lnTo>
                <a:lnTo>
                  <a:pt x="20473" y="5842"/>
                </a:lnTo>
                <a:cubicBezTo>
                  <a:pt x="20620" y="5783"/>
                  <a:pt x="20814" y="5676"/>
                  <a:pt x="20907" y="5604"/>
                </a:cubicBezTo>
                <a:lnTo>
                  <a:pt x="21019" y="5568"/>
                </a:lnTo>
                <a:cubicBezTo>
                  <a:pt x="21059" y="5556"/>
                  <a:pt x="21101" y="5536"/>
                  <a:pt x="21130" y="5512"/>
                </a:cubicBezTo>
                <a:lnTo>
                  <a:pt x="21237" y="5420"/>
                </a:lnTo>
                <a:cubicBezTo>
                  <a:pt x="21293" y="5402"/>
                  <a:pt x="21397" y="5367"/>
                  <a:pt x="21418" y="5357"/>
                </a:cubicBezTo>
                <a:cubicBezTo>
                  <a:pt x="21439" y="5347"/>
                  <a:pt x="21557" y="5277"/>
                  <a:pt x="21594" y="5251"/>
                </a:cubicBezTo>
                <a:cubicBezTo>
                  <a:pt x="21631" y="5227"/>
                  <a:pt x="21775" y="5138"/>
                  <a:pt x="21817" y="5112"/>
                </a:cubicBezTo>
                <a:cubicBezTo>
                  <a:pt x="21858" y="5086"/>
                  <a:pt x="22009" y="4971"/>
                  <a:pt x="22063" y="4960"/>
                </a:cubicBezTo>
                <a:cubicBezTo>
                  <a:pt x="22118" y="4947"/>
                  <a:pt x="22230" y="4902"/>
                  <a:pt x="22313" y="4861"/>
                </a:cubicBezTo>
                <a:lnTo>
                  <a:pt x="22377" y="4813"/>
                </a:lnTo>
                <a:lnTo>
                  <a:pt x="22657" y="4603"/>
                </a:lnTo>
                <a:cubicBezTo>
                  <a:pt x="23032" y="4460"/>
                  <a:pt x="23389" y="4331"/>
                  <a:pt x="23450" y="4315"/>
                </a:cubicBezTo>
                <a:lnTo>
                  <a:pt x="23471" y="4284"/>
                </a:lnTo>
                <a:lnTo>
                  <a:pt x="23528" y="4203"/>
                </a:lnTo>
                <a:cubicBezTo>
                  <a:pt x="23631" y="4180"/>
                  <a:pt x="23783" y="4146"/>
                  <a:pt x="23809" y="4134"/>
                </a:cubicBezTo>
                <a:cubicBezTo>
                  <a:pt x="23834" y="4121"/>
                  <a:pt x="24025" y="4001"/>
                  <a:pt x="24102" y="3977"/>
                </a:cubicBezTo>
                <a:cubicBezTo>
                  <a:pt x="24177" y="3953"/>
                  <a:pt x="24428" y="3855"/>
                  <a:pt x="24497" y="3818"/>
                </a:cubicBezTo>
                <a:cubicBezTo>
                  <a:pt x="24566" y="3783"/>
                  <a:pt x="24747" y="3610"/>
                  <a:pt x="24827" y="3597"/>
                </a:cubicBezTo>
                <a:cubicBezTo>
                  <a:pt x="24907" y="3584"/>
                  <a:pt x="25328" y="3475"/>
                  <a:pt x="25452" y="3419"/>
                </a:cubicBezTo>
                <a:cubicBezTo>
                  <a:pt x="25577" y="3362"/>
                  <a:pt x="26272" y="3101"/>
                  <a:pt x="26513" y="3043"/>
                </a:cubicBezTo>
                <a:cubicBezTo>
                  <a:pt x="26627" y="3016"/>
                  <a:pt x="26728" y="3007"/>
                  <a:pt x="26802" y="3007"/>
                </a:cubicBezTo>
                <a:cubicBezTo>
                  <a:pt x="26885" y="3007"/>
                  <a:pt x="26935" y="3018"/>
                  <a:pt x="26931" y="3030"/>
                </a:cubicBezTo>
                <a:cubicBezTo>
                  <a:pt x="26927" y="3051"/>
                  <a:pt x="26896" y="3112"/>
                  <a:pt x="26864" y="3163"/>
                </a:cubicBezTo>
                <a:lnTo>
                  <a:pt x="26781" y="3165"/>
                </a:lnTo>
                <a:lnTo>
                  <a:pt x="26661" y="3168"/>
                </a:lnTo>
                <a:cubicBezTo>
                  <a:pt x="26680" y="3243"/>
                  <a:pt x="26661" y="3347"/>
                  <a:pt x="26617" y="3399"/>
                </a:cubicBezTo>
                <a:lnTo>
                  <a:pt x="26574" y="3443"/>
                </a:lnTo>
                <a:lnTo>
                  <a:pt x="26541" y="3477"/>
                </a:lnTo>
                <a:cubicBezTo>
                  <a:pt x="26557" y="3514"/>
                  <a:pt x="26523" y="3573"/>
                  <a:pt x="26505" y="3589"/>
                </a:cubicBezTo>
                <a:cubicBezTo>
                  <a:pt x="26488" y="3605"/>
                  <a:pt x="26483" y="3650"/>
                  <a:pt x="26496" y="3690"/>
                </a:cubicBezTo>
                <a:lnTo>
                  <a:pt x="26497" y="3725"/>
                </a:lnTo>
                <a:lnTo>
                  <a:pt x="26497" y="3735"/>
                </a:lnTo>
                <a:cubicBezTo>
                  <a:pt x="26464" y="3745"/>
                  <a:pt x="26428" y="3796"/>
                  <a:pt x="26419" y="3850"/>
                </a:cubicBezTo>
                <a:lnTo>
                  <a:pt x="26320" y="3850"/>
                </a:lnTo>
                <a:lnTo>
                  <a:pt x="26214" y="3849"/>
                </a:lnTo>
                <a:lnTo>
                  <a:pt x="26214" y="3849"/>
                </a:lnTo>
                <a:cubicBezTo>
                  <a:pt x="26265" y="3892"/>
                  <a:pt x="26273" y="3959"/>
                  <a:pt x="26232" y="3996"/>
                </a:cubicBezTo>
                <a:lnTo>
                  <a:pt x="26196" y="4028"/>
                </a:lnTo>
                <a:lnTo>
                  <a:pt x="26182" y="4042"/>
                </a:lnTo>
                <a:cubicBezTo>
                  <a:pt x="26195" y="4078"/>
                  <a:pt x="26044" y="4161"/>
                  <a:pt x="26033" y="4214"/>
                </a:cubicBezTo>
                <a:cubicBezTo>
                  <a:pt x="26022" y="4267"/>
                  <a:pt x="26012" y="4448"/>
                  <a:pt x="25967" y="4488"/>
                </a:cubicBezTo>
                <a:cubicBezTo>
                  <a:pt x="25921" y="4528"/>
                  <a:pt x="25972" y="4571"/>
                  <a:pt x="26003" y="4576"/>
                </a:cubicBezTo>
                <a:cubicBezTo>
                  <a:pt x="26031" y="4579"/>
                  <a:pt x="25938" y="4673"/>
                  <a:pt x="25881" y="4678"/>
                </a:cubicBezTo>
                <a:cubicBezTo>
                  <a:pt x="25823" y="4685"/>
                  <a:pt x="25809" y="4699"/>
                  <a:pt x="25850" y="4710"/>
                </a:cubicBezTo>
                <a:lnTo>
                  <a:pt x="25878" y="4725"/>
                </a:lnTo>
                <a:lnTo>
                  <a:pt x="25903" y="4737"/>
                </a:lnTo>
                <a:cubicBezTo>
                  <a:pt x="25934" y="4766"/>
                  <a:pt x="25919" y="4790"/>
                  <a:pt x="25871" y="4792"/>
                </a:cubicBezTo>
                <a:lnTo>
                  <a:pt x="25847" y="4798"/>
                </a:lnTo>
                <a:lnTo>
                  <a:pt x="25778" y="4819"/>
                </a:lnTo>
                <a:cubicBezTo>
                  <a:pt x="25774" y="4875"/>
                  <a:pt x="25769" y="4966"/>
                  <a:pt x="25767" y="5022"/>
                </a:cubicBezTo>
                <a:lnTo>
                  <a:pt x="25745" y="5067"/>
                </a:lnTo>
                <a:lnTo>
                  <a:pt x="25721" y="5118"/>
                </a:lnTo>
                <a:cubicBezTo>
                  <a:pt x="25712" y="5114"/>
                  <a:pt x="25701" y="5112"/>
                  <a:pt x="25689" y="5112"/>
                </a:cubicBezTo>
                <a:cubicBezTo>
                  <a:pt x="25631" y="5112"/>
                  <a:pt x="25542" y="5155"/>
                  <a:pt x="25471" y="5223"/>
                </a:cubicBezTo>
                <a:lnTo>
                  <a:pt x="25448" y="5306"/>
                </a:lnTo>
                <a:cubicBezTo>
                  <a:pt x="25423" y="5405"/>
                  <a:pt x="25413" y="5498"/>
                  <a:pt x="25340" y="5589"/>
                </a:cubicBezTo>
                <a:lnTo>
                  <a:pt x="25277" y="5665"/>
                </a:lnTo>
                <a:cubicBezTo>
                  <a:pt x="25276" y="5773"/>
                  <a:pt x="25280" y="5964"/>
                  <a:pt x="25285" y="6090"/>
                </a:cubicBezTo>
                <a:lnTo>
                  <a:pt x="25346" y="6199"/>
                </a:lnTo>
                <a:cubicBezTo>
                  <a:pt x="25389" y="6275"/>
                  <a:pt x="25394" y="6366"/>
                  <a:pt x="25444" y="6438"/>
                </a:cubicBezTo>
                <a:cubicBezTo>
                  <a:pt x="25497" y="6513"/>
                  <a:pt x="25580" y="6574"/>
                  <a:pt x="25553" y="6675"/>
                </a:cubicBezTo>
                <a:lnTo>
                  <a:pt x="25551" y="6683"/>
                </a:lnTo>
                <a:cubicBezTo>
                  <a:pt x="25570" y="6697"/>
                  <a:pt x="25717" y="6800"/>
                  <a:pt x="25734" y="6851"/>
                </a:cubicBezTo>
                <a:cubicBezTo>
                  <a:pt x="25750" y="6902"/>
                  <a:pt x="25801" y="7006"/>
                  <a:pt x="25849" y="7082"/>
                </a:cubicBezTo>
                <a:lnTo>
                  <a:pt x="25905" y="7144"/>
                </a:lnTo>
                <a:cubicBezTo>
                  <a:pt x="25907" y="7146"/>
                  <a:pt x="25909" y="7147"/>
                  <a:pt x="25912" y="7147"/>
                </a:cubicBezTo>
                <a:cubicBezTo>
                  <a:pt x="25926" y="7147"/>
                  <a:pt x="25952" y="7128"/>
                  <a:pt x="25979" y="7128"/>
                </a:cubicBezTo>
                <a:cubicBezTo>
                  <a:pt x="25994" y="7128"/>
                  <a:pt x="26009" y="7133"/>
                  <a:pt x="26023" y="7151"/>
                </a:cubicBezTo>
                <a:lnTo>
                  <a:pt x="26041" y="7171"/>
                </a:lnTo>
                <a:cubicBezTo>
                  <a:pt x="26068" y="7186"/>
                  <a:pt x="26103" y="7194"/>
                  <a:pt x="26133" y="7194"/>
                </a:cubicBezTo>
                <a:cubicBezTo>
                  <a:pt x="26146" y="7194"/>
                  <a:pt x="26158" y="7192"/>
                  <a:pt x="26167" y="7189"/>
                </a:cubicBezTo>
                <a:lnTo>
                  <a:pt x="26217" y="7215"/>
                </a:lnTo>
                <a:lnTo>
                  <a:pt x="26374" y="7295"/>
                </a:lnTo>
                <a:cubicBezTo>
                  <a:pt x="26577" y="7291"/>
                  <a:pt x="26883" y="7261"/>
                  <a:pt x="27053" y="7226"/>
                </a:cubicBezTo>
                <a:lnTo>
                  <a:pt x="27221" y="7221"/>
                </a:lnTo>
                <a:lnTo>
                  <a:pt x="27380" y="7216"/>
                </a:lnTo>
                <a:cubicBezTo>
                  <a:pt x="27551" y="7157"/>
                  <a:pt x="27895" y="7032"/>
                  <a:pt x="27972" y="7005"/>
                </a:cubicBezTo>
                <a:cubicBezTo>
                  <a:pt x="28043" y="6980"/>
                  <a:pt x="28141" y="6962"/>
                  <a:pt x="28206" y="6962"/>
                </a:cubicBezTo>
                <a:cubicBezTo>
                  <a:pt x="28213" y="6962"/>
                  <a:pt x="28220" y="6963"/>
                  <a:pt x="28227" y="6963"/>
                </a:cubicBezTo>
                <a:lnTo>
                  <a:pt x="28262" y="6891"/>
                </a:lnTo>
                <a:cubicBezTo>
                  <a:pt x="28283" y="6845"/>
                  <a:pt x="28389" y="6825"/>
                  <a:pt x="28456" y="6795"/>
                </a:cubicBezTo>
                <a:lnTo>
                  <a:pt x="28517" y="6766"/>
                </a:lnTo>
                <a:cubicBezTo>
                  <a:pt x="28582" y="6737"/>
                  <a:pt x="28688" y="6680"/>
                  <a:pt x="28749" y="6641"/>
                </a:cubicBezTo>
                <a:lnTo>
                  <a:pt x="28813" y="6619"/>
                </a:lnTo>
                <a:lnTo>
                  <a:pt x="28883" y="6593"/>
                </a:lnTo>
                <a:cubicBezTo>
                  <a:pt x="28968" y="6580"/>
                  <a:pt x="29101" y="6552"/>
                  <a:pt x="29120" y="6539"/>
                </a:cubicBezTo>
                <a:cubicBezTo>
                  <a:pt x="29140" y="6528"/>
                  <a:pt x="29276" y="6454"/>
                  <a:pt x="29423" y="6376"/>
                </a:cubicBezTo>
                <a:lnTo>
                  <a:pt x="29543" y="6292"/>
                </a:lnTo>
                <a:lnTo>
                  <a:pt x="29604" y="6251"/>
                </a:lnTo>
                <a:cubicBezTo>
                  <a:pt x="29684" y="6220"/>
                  <a:pt x="29838" y="6171"/>
                  <a:pt x="29878" y="6150"/>
                </a:cubicBezTo>
                <a:cubicBezTo>
                  <a:pt x="29918" y="6129"/>
                  <a:pt x="29991" y="6105"/>
                  <a:pt x="30007" y="6092"/>
                </a:cubicBezTo>
                <a:cubicBezTo>
                  <a:pt x="30025" y="6081"/>
                  <a:pt x="30132" y="6017"/>
                  <a:pt x="30172" y="6001"/>
                </a:cubicBezTo>
                <a:cubicBezTo>
                  <a:pt x="30211" y="5986"/>
                  <a:pt x="30275" y="5934"/>
                  <a:pt x="30315" y="5884"/>
                </a:cubicBezTo>
                <a:lnTo>
                  <a:pt x="30401" y="5858"/>
                </a:lnTo>
                <a:lnTo>
                  <a:pt x="30549" y="5815"/>
                </a:lnTo>
                <a:cubicBezTo>
                  <a:pt x="30683" y="5721"/>
                  <a:pt x="30880" y="5583"/>
                  <a:pt x="30917" y="5565"/>
                </a:cubicBezTo>
                <a:cubicBezTo>
                  <a:pt x="30955" y="5548"/>
                  <a:pt x="31186" y="5482"/>
                  <a:pt x="31242" y="5440"/>
                </a:cubicBezTo>
                <a:cubicBezTo>
                  <a:pt x="31298" y="5399"/>
                  <a:pt x="31561" y="5192"/>
                  <a:pt x="31658" y="5149"/>
                </a:cubicBezTo>
                <a:cubicBezTo>
                  <a:pt x="31756" y="5106"/>
                  <a:pt x="31990" y="5080"/>
                  <a:pt x="32027" y="5045"/>
                </a:cubicBezTo>
                <a:cubicBezTo>
                  <a:pt x="32065" y="5010"/>
                  <a:pt x="32164" y="4928"/>
                  <a:pt x="32248" y="4862"/>
                </a:cubicBezTo>
                <a:lnTo>
                  <a:pt x="32360" y="4840"/>
                </a:lnTo>
                <a:lnTo>
                  <a:pt x="32405" y="4832"/>
                </a:lnTo>
                <a:cubicBezTo>
                  <a:pt x="32446" y="4789"/>
                  <a:pt x="32747" y="4644"/>
                  <a:pt x="32843" y="4593"/>
                </a:cubicBezTo>
                <a:cubicBezTo>
                  <a:pt x="32940" y="4540"/>
                  <a:pt x="33285" y="4345"/>
                  <a:pt x="33612" y="4158"/>
                </a:cubicBezTo>
                <a:lnTo>
                  <a:pt x="33963" y="4054"/>
                </a:lnTo>
                <a:lnTo>
                  <a:pt x="34091" y="4015"/>
                </a:lnTo>
                <a:cubicBezTo>
                  <a:pt x="34211" y="3932"/>
                  <a:pt x="34491" y="3764"/>
                  <a:pt x="34568" y="3745"/>
                </a:cubicBezTo>
                <a:cubicBezTo>
                  <a:pt x="34645" y="3725"/>
                  <a:pt x="34723" y="3704"/>
                  <a:pt x="34744" y="3698"/>
                </a:cubicBezTo>
                <a:lnTo>
                  <a:pt x="34752" y="3688"/>
                </a:lnTo>
                <a:cubicBezTo>
                  <a:pt x="34819" y="3600"/>
                  <a:pt x="34933" y="3576"/>
                  <a:pt x="35042" y="3544"/>
                </a:cubicBezTo>
                <a:cubicBezTo>
                  <a:pt x="35074" y="3535"/>
                  <a:pt x="35113" y="3528"/>
                  <a:pt x="35135" y="3511"/>
                </a:cubicBezTo>
                <a:cubicBezTo>
                  <a:pt x="35162" y="3490"/>
                  <a:pt x="35137" y="3447"/>
                  <a:pt x="35204" y="3434"/>
                </a:cubicBezTo>
                <a:lnTo>
                  <a:pt x="35346" y="3405"/>
                </a:lnTo>
                <a:cubicBezTo>
                  <a:pt x="35486" y="3335"/>
                  <a:pt x="35755" y="3179"/>
                  <a:pt x="35945" y="3061"/>
                </a:cubicBezTo>
                <a:lnTo>
                  <a:pt x="36168" y="3027"/>
                </a:lnTo>
                <a:lnTo>
                  <a:pt x="36181" y="3026"/>
                </a:lnTo>
                <a:cubicBezTo>
                  <a:pt x="36185" y="3018"/>
                  <a:pt x="36169" y="2947"/>
                  <a:pt x="36161" y="2920"/>
                </a:cubicBezTo>
                <a:cubicBezTo>
                  <a:pt x="36160" y="2915"/>
                  <a:pt x="36163" y="2913"/>
                  <a:pt x="36167" y="2913"/>
                </a:cubicBezTo>
                <a:cubicBezTo>
                  <a:pt x="36188" y="2913"/>
                  <a:pt x="36252" y="2950"/>
                  <a:pt x="36275" y="2968"/>
                </a:cubicBezTo>
                <a:cubicBezTo>
                  <a:pt x="36280" y="2972"/>
                  <a:pt x="36290" y="2974"/>
                  <a:pt x="36304" y="2974"/>
                </a:cubicBezTo>
                <a:cubicBezTo>
                  <a:pt x="36363" y="2974"/>
                  <a:pt x="36494" y="2938"/>
                  <a:pt x="36629" y="2881"/>
                </a:cubicBezTo>
                <a:lnTo>
                  <a:pt x="36767" y="2805"/>
                </a:lnTo>
                <a:cubicBezTo>
                  <a:pt x="36844" y="2761"/>
                  <a:pt x="36936" y="2724"/>
                  <a:pt x="37026" y="2715"/>
                </a:cubicBezTo>
                <a:cubicBezTo>
                  <a:pt x="37129" y="2704"/>
                  <a:pt x="37213" y="2680"/>
                  <a:pt x="37289" y="2625"/>
                </a:cubicBezTo>
                <a:cubicBezTo>
                  <a:pt x="37314" y="2606"/>
                  <a:pt x="37343" y="2582"/>
                  <a:pt x="37375" y="2576"/>
                </a:cubicBezTo>
                <a:cubicBezTo>
                  <a:pt x="37388" y="2573"/>
                  <a:pt x="37401" y="2572"/>
                  <a:pt x="37414" y="2572"/>
                </a:cubicBezTo>
                <a:cubicBezTo>
                  <a:pt x="37449" y="2572"/>
                  <a:pt x="37486" y="2578"/>
                  <a:pt x="37520" y="2578"/>
                </a:cubicBezTo>
                <a:cubicBezTo>
                  <a:pt x="37564" y="2578"/>
                  <a:pt x="37603" y="2569"/>
                  <a:pt x="37627" y="2528"/>
                </a:cubicBezTo>
                <a:cubicBezTo>
                  <a:pt x="37647" y="2491"/>
                  <a:pt x="37670" y="2479"/>
                  <a:pt x="37694" y="2479"/>
                </a:cubicBezTo>
                <a:cubicBezTo>
                  <a:pt x="37732" y="2479"/>
                  <a:pt x="37773" y="2506"/>
                  <a:pt x="37815" y="2506"/>
                </a:cubicBezTo>
                <a:cubicBezTo>
                  <a:pt x="37826" y="2506"/>
                  <a:pt x="37838" y="2504"/>
                  <a:pt x="37849" y="2499"/>
                </a:cubicBezTo>
                <a:cubicBezTo>
                  <a:pt x="37923" y="2465"/>
                  <a:pt x="38014" y="2457"/>
                  <a:pt x="38075" y="2396"/>
                </a:cubicBezTo>
                <a:lnTo>
                  <a:pt x="38083" y="2388"/>
                </a:lnTo>
                <a:cubicBezTo>
                  <a:pt x="38120" y="2399"/>
                  <a:pt x="38128" y="2439"/>
                  <a:pt x="38102" y="2476"/>
                </a:cubicBezTo>
                <a:lnTo>
                  <a:pt x="38113" y="2500"/>
                </a:lnTo>
                <a:cubicBezTo>
                  <a:pt x="38129" y="2529"/>
                  <a:pt x="38182" y="2545"/>
                  <a:pt x="38211" y="2572"/>
                </a:cubicBezTo>
                <a:cubicBezTo>
                  <a:pt x="38218" y="2579"/>
                  <a:pt x="38195" y="2616"/>
                  <a:pt x="38177" y="2625"/>
                </a:cubicBezTo>
                <a:lnTo>
                  <a:pt x="38141" y="2644"/>
                </a:lnTo>
                <a:cubicBezTo>
                  <a:pt x="38096" y="2657"/>
                  <a:pt x="38021" y="2688"/>
                  <a:pt x="37973" y="2713"/>
                </a:cubicBezTo>
                <a:lnTo>
                  <a:pt x="37937" y="2744"/>
                </a:lnTo>
                <a:cubicBezTo>
                  <a:pt x="37929" y="2750"/>
                  <a:pt x="37947" y="2790"/>
                  <a:pt x="37963" y="2798"/>
                </a:cubicBezTo>
                <a:cubicBezTo>
                  <a:pt x="37964" y="2799"/>
                  <a:pt x="37966" y="2799"/>
                  <a:pt x="37967" y="2799"/>
                </a:cubicBezTo>
                <a:cubicBezTo>
                  <a:pt x="37982" y="2799"/>
                  <a:pt x="38000" y="2760"/>
                  <a:pt x="38018" y="2760"/>
                </a:cubicBezTo>
                <a:cubicBezTo>
                  <a:pt x="38026" y="2760"/>
                  <a:pt x="38034" y="2770"/>
                  <a:pt x="38041" y="2797"/>
                </a:cubicBezTo>
                <a:lnTo>
                  <a:pt x="38049" y="2819"/>
                </a:lnTo>
                <a:cubicBezTo>
                  <a:pt x="38006" y="2853"/>
                  <a:pt x="37873" y="2901"/>
                  <a:pt x="37832" y="2902"/>
                </a:cubicBezTo>
                <a:cubicBezTo>
                  <a:pt x="37788" y="2905"/>
                  <a:pt x="37840" y="3008"/>
                  <a:pt x="37820" y="3046"/>
                </a:cubicBezTo>
                <a:cubicBezTo>
                  <a:pt x="37814" y="3060"/>
                  <a:pt x="37806" y="3065"/>
                  <a:pt x="37798" y="3065"/>
                </a:cubicBezTo>
                <a:cubicBezTo>
                  <a:pt x="37783" y="3065"/>
                  <a:pt x="37767" y="3044"/>
                  <a:pt x="37763" y="3027"/>
                </a:cubicBezTo>
                <a:cubicBezTo>
                  <a:pt x="37762" y="3023"/>
                  <a:pt x="37759" y="3021"/>
                  <a:pt x="37756" y="3021"/>
                </a:cubicBezTo>
                <a:cubicBezTo>
                  <a:pt x="37743" y="3021"/>
                  <a:pt x="37715" y="3056"/>
                  <a:pt x="37687" y="3064"/>
                </a:cubicBezTo>
                <a:cubicBezTo>
                  <a:pt x="37655" y="3074"/>
                  <a:pt x="37599" y="3120"/>
                  <a:pt x="37566" y="3168"/>
                </a:cubicBezTo>
                <a:lnTo>
                  <a:pt x="37547" y="3216"/>
                </a:lnTo>
                <a:lnTo>
                  <a:pt x="37510" y="3312"/>
                </a:lnTo>
                <a:cubicBezTo>
                  <a:pt x="37441" y="3403"/>
                  <a:pt x="37247" y="3610"/>
                  <a:pt x="37201" y="3668"/>
                </a:cubicBezTo>
                <a:cubicBezTo>
                  <a:pt x="37154" y="3724"/>
                  <a:pt x="37093" y="3809"/>
                  <a:pt x="37066" y="3857"/>
                </a:cubicBezTo>
                <a:lnTo>
                  <a:pt x="37045" y="3901"/>
                </a:lnTo>
                <a:cubicBezTo>
                  <a:pt x="37044" y="3903"/>
                  <a:pt x="37076" y="3919"/>
                  <a:pt x="37090" y="3919"/>
                </a:cubicBezTo>
                <a:lnTo>
                  <a:pt x="37108" y="3917"/>
                </a:lnTo>
                <a:cubicBezTo>
                  <a:pt x="37111" y="3916"/>
                  <a:pt x="37114" y="3915"/>
                  <a:pt x="37117" y="3915"/>
                </a:cubicBezTo>
                <a:cubicBezTo>
                  <a:pt x="37140" y="3915"/>
                  <a:pt x="37147" y="3970"/>
                  <a:pt x="37145" y="3990"/>
                </a:cubicBezTo>
                <a:cubicBezTo>
                  <a:pt x="37142" y="4001"/>
                  <a:pt x="37129" y="4004"/>
                  <a:pt x="37116" y="4004"/>
                </a:cubicBezTo>
                <a:cubicBezTo>
                  <a:pt x="37103" y="4004"/>
                  <a:pt x="37089" y="4001"/>
                  <a:pt x="37084" y="3998"/>
                </a:cubicBezTo>
                <a:cubicBezTo>
                  <a:pt x="37083" y="3997"/>
                  <a:pt x="37083" y="3997"/>
                  <a:pt x="37083" y="3997"/>
                </a:cubicBezTo>
                <a:cubicBezTo>
                  <a:pt x="37068" y="3997"/>
                  <a:pt x="36982" y="4089"/>
                  <a:pt x="36996" y="4129"/>
                </a:cubicBezTo>
                <a:cubicBezTo>
                  <a:pt x="37002" y="4146"/>
                  <a:pt x="36998" y="4152"/>
                  <a:pt x="36989" y="4152"/>
                </a:cubicBezTo>
                <a:cubicBezTo>
                  <a:pt x="36975" y="4152"/>
                  <a:pt x="36950" y="4138"/>
                  <a:pt x="36933" y="4121"/>
                </a:cubicBezTo>
                <a:cubicBezTo>
                  <a:pt x="36931" y="4118"/>
                  <a:pt x="36928" y="4117"/>
                  <a:pt x="36925" y="4117"/>
                </a:cubicBezTo>
                <a:cubicBezTo>
                  <a:pt x="36900" y="4117"/>
                  <a:pt x="36879" y="4230"/>
                  <a:pt x="36879" y="4268"/>
                </a:cubicBezTo>
                <a:cubicBezTo>
                  <a:pt x="36879" y="4310"/>
                  <a:pt x="36778" y="4324"/>
                  <a:pt x="36755" y="4342"/>
                </a:cubicBezTo>
                <a:cubicBezTo>
                  <a:pt x="36733" y="4359"/>
                  <a:pt x="36772" y="4393"/>
                  <a:pt x="36799" y="4404"/>
                </a:cubicBezTo>
                <a:cubicBezTo>
                  <a:pt x="36826" y="4414"/>
                  <a:pt x="36731" y="4436"/>
                  <a:pt x="36696" y="4441"/>
                </a:cubicBezTo>
                <a:cubicBezTo>
                  <a:pt x="36659" y="4444"/>
                  <a:pt x="36711" y="4481"/>
                  <a:pt x="36808" y="4523"/>
                </a:cubicBezTo>
                <a:lnTo>
                  <a:pt x="36747" y="4608"/>
                </a:lnTo>
                <a:cubicBezTo>
                  <a:pt x="36735" y="4627"/>
                  <a:pt x="36725" y="4648"/>
                  <a:pt x="36707" y="4662"/>
                </a:cubicBezTo>
                <a:cubicBezTo>
                  <a:pt x="36688" y="4678"/>
                  <a:pt x="36656" y="4706"/>
                  <a:pt x="36642" y="4706"/>
                </a:cubicBezTo>
                <a:cubicBezTo>
                  <a:pt x="36641" y="4706"/>
                  <a:pt x="36640" y="4706"/>
                  <a:pt x="36639" y="4705"/>
                </a:cubicBezTo>
                <a:cubicBezTo>
                  <a:pt x="36549" y="4672"/>
                  <a:pt x="36663" y="4660"/>
                  <a:pt x="36653" y="4632"/>
                </a:cubicBezTo>
                <a:lnTo>
                  <a:pt x="36645" y="4612"/>
                </a:lnTo>
                <a:cubicBezTo>
                  <a:pt x="36642" y="4603"/>
                  <a:pt x="36637" y="4599"/>
                  <a:pt x="36629" y="4599"/>
                </a:cubicBezTo>
                <a:cubicBezTo>
                  <a:pt x="36608" y="4599"/>
                  <a:pt x="36569" y="4633"/>
                  <a:pt x="36530" y="4691"/>
                </a:cubicBezTo>
                <a:lnTo>
                  <a:pt x="36485" y="4750"/>
                </a:lnTo>
                <a:lnTo>
                  <a:pt x="36469" y="4769"/>
                </a:lnTo>
                <a:cubicBezTo>
                  <a:pt x="36440" y="4785"/>
                  <a:pt x="36334" y="4843"/>
                  <a:pt x="36355" y="4861"/>
                </a:cubicBezTo>
                <a:cubicBezTo>
                  <a:pt x="36376" y="4877"/>
                  <a:pt x="36408" y="4897"/>
                  <a:pt x="36429" y="4909"/>
                </a:cubicBezTo>
                <a:lnTo>
                  <a:pt x="36429" y="4917"/>
                </a:lnTo>
                <a:cubicBezTo>
                  <a:pt x="36426" y="5003"/>
                  <a:pt x="36453" y="5090"/>
                  <a:pt x="36350" y="5165"/>
                </a:cubicBezTo>
                <a:cubicBezTo>
                  <a:pt x="36264" y="5229"/>
                  <a:pt x="36189" y="5306"/>
                  <a:pt x="36094" y="5368"/>
                </a:cubicBezTo>
                <a:cubicBezTo>
                  <a:pt x="36033" y="5410"/>
                  <a:pt x="35974" y="5456"/>
                  <a:pt x="36117" y="5484"/>
                </a:cubicBezTo>
                <a:lnTo>
                  <a:pt x="36171" y="5493"/>
                </a:lnTo>
                <a:cubicBezTo>
                  <a:pt x="36145" y="5536"/>
                  <a:pt x="36086" y="5645"/>
                  <a:pt x="36040" y="5735"/>
                </a:cubicBezTo>
                <a:lnTo>
                  <a:pt x="36032" y="5868"/>
                </a:lnTo>
                <a:lnTo>
                  <a:pt x="36027" y="5948"/>
                </a:lnTo>
                <a:cubicBezTo>
                  <a:pt x="36035" y="6033"/>
                  <a:pt x="36038" y="6116"/>
                  <a:pt x="36041" y="6126"/>
                </a:cubicBezTo>
                <a:cubicBezTo>
                  <a:pt x="36046" y="6135"/>
                  <a:pt x="36080" y="6236"/>
                  <a:pt x="36118" y="6350"/>
                </a:cubicBezTo>
                <a:lnTo>
                  <a:pt x="36190" y="6436"/>
                </a:lnTo>
                <a:lnTo>
                  <a:pt x="36257" y="6518"/>
                </a:lnTo>
                <a:cubicBezTo>
                  <a:pt x="36320" y="6614"/>
                  <a:pt x="36355" y="6739"/>
                  <a:pt x="36336" y="6795"/>
                </a:cubicBezTo>
                <a:lnTo>
                  <a:pt x="36454" y="6801"/>
                </a:lnTo>
                <a:lnTo>
                  <a:pt x="36491" y="6803"/>
                </a:lnTo>
                <a:cubicBezTo>
                  <a:pt x="36527" y="6867"/>
                  <a:pt x="36602" y="6950"/>
                  <a:pt x="36624" y="6960"/>
                </a:cubicBezTo>
                <a:cubicBezTo>
                  <a:pt x="36647" y="6968"/>
                  <a:pt x="36773" y="7002"/>
                  <a:pt x="36815" y="7010"/>
                </a:cubicBezTo>
                <a:cubicBezTo>
                  <a:pt x="36858" y="7018"/>
                  <a:pt x="36965" y="7046"/>
                  <a:pt x="37055" y="7074"/>
                </a:cubicBezTo>
                <a:lnTo>
                  <a:pt x="37124" y="7114"/>
                </a:lnTo>
                <a:cubicBezTo>
                  <a:pt x="37140" y="7123"/>
                  <a:pt x="37155" y="7127"/>
                  <a:pt x="37169" y="7127"/>
                </a:cubicBezTo>
                <a:cubicBezTo>
                  <a:pt x="37215" y="7127"/>
                  <a:pt x="37251" y="7088"/>
                  <a:pt x="37306" y="7088"/>
                </a:cubicBezTo>
                <a:cubicBezTo>
                  <a:pt x="37316" y="7088"/>
                  <a:pt x="37328" y="7089"/>
                  <a:pt x="37340" y="7093"/>
                </a:cubicBezTo>
                <a:lnTo>
                  <a:pt x="37462" y="7128"/>
                </a:lnTo>
                <a:cubicBezTo>
                  <a:pt x="37619" y="7115"/>
                  <a:pt x="37771" y="7088"/>
                  <a:pt x="37780" y="7067"/>
                </a:cubicBezTo>
                <a:cubicBezTo>
                  <a:pt x="37783" y="7061"/>
                  <a:pt x="37789" y="7057"/>
                  <a:pt x="37799" y="7057"/>
                </a:cubicBezTo>
                <a:cubicBezTo>
                  <a:pt x="37818" y="7057"/>
                  <a:pt x="37850" y="7072"/>
                  <a:pt x="37883" y="7098"/>
                </a:cubicBezTo>
                <a:lnTo>
                  <a:pt x="37931" y="7111"/>
                </a:lnTo>
                <a:cubicBezTo>
                  <a:pt x="37939" y="7112"/>
                  <a:pt x="37946" y="7113"/>
                  <a:pt x="37952" y="7113"/>
                </a:cubicBezTo>
                <a:cubicBezTo>
                  <a:pt x="37995" y="7113"/>
                  <a:pt x="37987" y="7067"/>
                  <a:pt x="38001" y="7040"/>
                </a:cubicBezTo>
                <a:lnTo>
                  <a:pt x="38003" y="7035"/>
                </a:lnTo>
                <a:cubicBezTo>
                  <a:pt x="38018" y="7036"/>
                  <a:pt x="38110" y="7075"/>
                  <a:pt x="38165" y="7075"/>
                </a:cubicBezTo>
                <a:cubicBezTo>
                  <a:pt x="38183" y="7075"/>
                  <a:pt x="38197" y="7071"/>
                  <a:pt x="38203" y="7061"/>
                </a:cubicBezTo>
                <a:cubicBezTo>
                  <a:pt x="38219" y="7037"/>
                  <a:pt x="38245" y="7024"/>
                  <a:pt x="38272" y="7024"/>
                </a:cubicBezTo>
                <a:cubicBezTo>
                  <a:pt x="38292" y="7024"/>
                  <a:pt x="38313" y="7031"/>
                  <a:pt x="38331" y="7045"/>
                </a:cubicBezTo>
                <a:lnTo>
                  <a:pt x="38437" y="7022"/>
                </a:lnTo>
                <a:lnTo>
                  <a:pt x="38504" y="7008"/>
                </a:lnTo>
                <a:cubicBezTo>
                  <a:pt x="38578" y="6990"/>
                  <a:pt x="38746" y="6963"/>
                  <a:pt x="38877" y="6946"/>
                </a:cubicBezTo>
                <a:lnTo>
                  <a:pt x="38953" y="6890"/>
                </a:lnTo>
                <a:cubicBezTo>
                  <a:pt x="39050" y="6814"/>
                  <a:pt x="39193" y="6880"/>
                  <a:pt x="39270" y="6795"/>
                </a:cubicBezTo>
                <a:lnTo>
                  <a:pt x="39314" y="6744"/>
                </a:lnTo>
                <a:cubicBezTo>
                  <a:pt x="39386" y="6715"/>
                  <a:pt x="39462" y="6685"/>
                  <a:pt x="39484" y="6675"/>
                </a:cubicBezTo>
                <a:lnTo>
                  <a:pt x="39492" y="6680"/>
                </a:lnTo>
                <a:lnTo>
                  <a:pt x="39648" y="6768"/>
                </a:lnTo>
                <a:cubicBezTo>
                  <a:pt x="39800" y="6704"/>
                  <a:pt x="40034" y="6571"/>
                  <a:pt x="40092" y="6571"/>
                </a:cubicBezTo>
                <a:cubicBezTo>
                  <a:pt x="40092" y="6571"/>
                  <a:pt x="40092" y="6571"/>
                  <a:pt x="40093" y="6571"/>
                </a:cubicBezTo>
                <a:cubicBezTo>
                  <a:pt x="40150" y="6571"/>
                  <a:pt x="40323" y="6488"/>
                  <a:pt x="40389" y="6483"/>
                </a:cubicBezTo>
                <a:cubicBezTo>
                  <a:pt x="40455" y="6480"/>
                  <a:pt x="40567" y="6468"/>
                  <a:pt x="40589" y="6459"/>
                </a:cubicBezTo>
                <a:cubicBezTo>
                  <a:pt x="40612" y="6449"/>
                  <a:pt x="40794" y="6369"/>
                  <a:pt x="40860" y="6345"/>
                </a:cubicBezTo>
                <a:cubicBezTo>
                  <a:pt x="40924" y="6321"/>
                  <a:pt x="41050" y="6268"/>
                  <a:pt x="41098" y="6268"/>
                </a:cubicBezTo>
                <a:cubicBezTo>
                  <a:pt x="41099" y="6268"/>
                  <a:pt x="41099" y="6268"/>
                  <a:pt x="41100" y="6268"/>
                </a:cubicBezTo>
                <a:cubicBezTo>
                  <a:pt x="41100" y="6268"/>
                  <a:pt x="41101" y="6268"/>
                  <a:pt x="41101" y="6268"/>
                </a:cubicBezTo>
                <a:cubicBezTo>
                  <a:pt x="41152" y="6268"/>
                  <a:pt x="41453" y="6188"/>
                  <a:pt x="41556" y="6161"/>
                </a:cubicBezTo>
                <a:cubicBezTo>
                  <a:pt x="41660" y="6134"/>
                  <a:pt x="41808" y="6092"/>
                  <a:pt x="41885" y="6070"/>
                </a:cubicBezTo>
                <a:lnTo>
                  <a:pt x="41891" y="6039"/>
                </a:lnTo>
                <a:cubicBezTo>
                  <a:pt x="41898" y="6003"/>
                  <a:pt x="41911" y="5991"/>
                  <a:pt x="41925" y="5991"/>
                </a:cubicBezTo>
                <a:cubicBezTo>
                  <a:pt x="41947" y="5991"/>
                  <a:pt x="41971" y="6019"/>
                  <a:pt x="41978" y="6019"/>
                </a:cubicBezTo>
                <a:cubicBezTo>
                  <a:pt x="41978" y="6019"/>
                  <a:pt x="41979" y="6019"/>
                  <a:pt x="41979" y="6018"/>
                </a:cubicBezTo>
                <a:lnTo>
                  <a:pt x="42120" y="5927"/>
                </a:lnTo>
                <a:cubicBezTo>
                  <a:pt x="42306" y="5890"/>
                  <a:pt x="42515" y="5844"/>
                  <a:pt x="42535" y="5833"/>
                </a:cubicBezTo>
                <a:cubicBezTo>
                  <a:pt x="42556" y="5821"/>
                  <a:pt x="42656" y="5757"/>
                  <a:pt x="42695" y="5754"/>
                </a:cubicBezTo>
                <a:cubicBezTo>
                  <a:pt x="42733" y="5751"/>
                  <a:pt x="42799" y="5743"/>
                  <a:pt x="42841" y="5737"/>
                </a:cubicBezTo>
                <a:lnTo>
                  <a:pt x="42857" y="5717"/>
                </a:lnTo>
                <a:lnTo>
                  <a:pt x="42909" y="5658"/>
                </a:lnTo>
                <a:cubicBezTo>
                  <a:pt x="42988" y="5660"/>
                  <a:pt x="43094" y="5663"/>
                  <a:pt x="43145" y="5668"/>
                </a:cubicBezTo>
                <a:lnTo>
                  <a:pt x="43158" y="5652"/>
                </a:lnTo>
                <a:cubicBezTo>
                  <a:pt x="43265" y="5535"/>
                  <a:pt x="43438" y="5541"/>
                  <a:pt x="43582" y="5495"/>
                </a:cubicBezTo>
                <a:lnTo>
                  <a:pt x="43662" y="5469"/>
                </a:lnTo>
                <a:cubicBezTo>
                  <a:pt x="43755" y="5450"/>
                  <a:pt x="43947" y="5400"/>
                  <a:pt x="43989" y="5387"/>
                </a:cubicBezTo>
                <a:cubicBezTo>
                  <a:pt x="44028" y="5374"/>
                  <a:pt x="44149" y="5296"/>
                  <a:pt x="44202" y="5296"/>
                </a:cubicBezTo>
                <a:cubicBezTo>
                  <a:pt x="44207" y="5296"/>
                  <a:pt x="44211" y="5296"/>
                  <a:pt x="44215" y="5298"/>
                </a:cubicBezTo>
                <a:cubicBezTo>
                  <a:pt x="44241" y="5309"/>
                  <a:pt x="44282" y="5315"/>
                  <a:pt x="44323" y="5315"/>
                </a:cubicBezTo>
                <a:cubicBezTo>
                  <a:pt x="44346" y="5315"/>
                  <a:pt x="44369" y="5313"/>
                  <a:pt x="44389" y="5309"/>
                </a:cubicBezTo>
                <a:lnTo>
                  <a:pt x="44440" y="5298"/>
                </a:lnTo>
                <a:cubicBezTo>
                  <a:pt x="44446" y="5296"/>
                  <a:pt x="44452" y="5296"/>
                  <a:pt x="44459" y="5296"/>
                </a:cubicBezTo>
                <a:cubicBezTo>
                  <a:pt x="44479" y="5296"/>
                  <a:pt x="44501" y="5301"/>
                  <a:pt x="44521" y="5301"/>
                </a:cubicBezTo>
                <a:cubicBezTo>
                  <a:pt x="44547" y="5301"/>
                  <a:pt x="44568" y="5293"/>
                  <a:pt x="44573" y="5258"/>
                </a:cubicBezTo>
                <a:cubicBezTo>
                  <a:pt x="44579" y="5222"/>
                  <a:pt x="44588" y="5211"/>
                  <a:pt x="44599" y="5211"/>
                </a:cubicBezTo>
                <a:cubicBezTo>
                  <a:pt x="44619" y="5211"/>
                  <a:pt x="44644" y="5246"/>
                  <a:pt x="44665" y="5246"/>
                </a:cubicBezTo>
                <a:cubicBezTo>
                  <a:pt x="44666" y="5246"/>
                  <a:pt x="44668" y="5245"/>
                  <a:pt x="44669" y="5245"/>
                </a:cubicBezTo>
                <a:lnTo>
                  <a:pt x="44765" y="5215"/>
                </a:lnTo>
                <a:cubicBezTo>
                  <a:pt x="44873" y="5187"/>
                  <a:pt x="45113" y="5125"/>
                  <a:pt x="45151" y="5091"/>
                </a:cubicBezTo>
                <a:cubicBezTo>
                  <a:pt x="45180" y="5064"/>
                  <a:pt x="45261" y="5048"/>
                  <a:pt x="45349" y="5048"/>
                </a:cubicBezTo>
                <a:cubicBezTo>
                  <a:pt x="45376" y="5048"/>
                  <a:pt x="45403" y="5050"/>
                  <a:pt x="45430" y="5053"/>
                </a:cubicBezTo>
                <a:lnTo>
                  <a:pt x="45532" y="5070"/>
                </a:lnTo>
                <a:cubicBezTo>
                  <a:pt x="45534" y="5071"/>
                  <a:pt x="45536" y="5071"/>
                  <a:pt x="45537" y="5071"/>
                </a:cubicBezTo>
                <a:cubicBezTo>
                  <a:pt x="45545" y="5071"/>
                  <a:pt x="45554" y="5068"/>
                  <a:pt x="45558" y="5066"/>
                </a:cubicBezTo>
                <a:lnTo>
                  <a:pt x="45612" y="4994"/>
                </a:lnTo>
                <a:cubicBezTo>
                  <a:pt x="45625" y="4996"/>
                  <a:pt x="45639" y="4997"/>
                  <a:pt x="45654" y="4997"/>
                </a:cubicBezTo>
                <a:cubicBezTo>
                  <a:pt x="45740" y="4997"/>
                  <a:pt x="45866" y="4964"/>
                  <a:pt x="45920" y="4964"/>
                </a:cubicBezTo>
                <a:cubicBezTo>
                  <a:pt x="45925" y="4964"/>
                  <a:pt x="45929" y="4964"/>
                  <a:pt x="45933" y="4965"/>
                </a:cubicBezTo>
                <a:cubicBezTo>
                  <a:pt x="45952" y="4968"/>
                  <a:pt x="45978" y="4969"/>
                  <a:pt x="46005" y="4969"/>
                </a:cubicBezTo>
                <a:cubicBezTo>
                  <a:pt x="46049" y="4969"/>
                  <a:pt x="46095" y="4966"/>
                  <a:pt x="46109" y="4962"/>
                </a:cubicBezTo>
                <a:cubicBezTo>
                  <a:pt x="46131" y="4954"/>
                  <a:pt x="46363" y="4920"/>
                  <a:pt x="46445" y="4910"/>
                </a:cubicBezTo>
                <a:cubicBezTo>
                  <a:pt x="46467" y="4908"/>
                  <a:pt x="46502" y="4907"/>
                  <a:pt x="46544" y="4907"/>
                </a:cubicBezTo>
                <a:cubicBezTo>
                  <a:pt x="46660" y="4907"/>
                  <a:pt x="46827" y="4915"/>
                  <a:pt x="46886" y="4928"/>
                </a:cubicBezTo>
                <a:cubicBezTo>
                  <a:pt x="46966" y="4946"/>
                  <a:pt x="47060" y="4965"/>
                  <a:pt x="47095" y="4970"/>
                </a:cubicBezTo>
                <a:lnTo>
                  <a:pt x="47127" y="4968"/>
                </a:lnTo>
                <a:cubicBezTo>
                  <a:pt x="47146" y="4968"/>
                  <a:pt x="47179" y="4950"/>
                  <a:pt x="47183" y="4950"/>
                </a:cubicBezTo>
                <a:cubicBezTo>
                  <a:pt x="47183" y="4950"/>
                  <a:pt x="47183" y="4950"/>
                  <a:pt x="47183" y="4950"/>
                </a:cubicBezTo>
                <a:lnTo>
                  <a:pt x="47201" y="4974"/>
                </a:lnTo>
                <a:cubicBezTo>
                  <a:pt x="47211" y="4995"/>
                  <a:pt x="47249" y="5003"/>
                  <a:pt x="47277" y="5003"/>
                </a:cubicBezTo>
                <a:cubicBezTo>
                  <a:pt x="47287" y="5003"/>
                  <a:pt x="47296" y="5002"/>
                  <a:pt x="47302" y="5000"/>
                </a:cubicBezTo>
                <a:cubicBezTo>
                  <a:pt x="47304" y="4999"/>
                  <a:pt x="47306" y="4999"/>
                  <a:pt x="47309" y="4999"/>
                </a:cubicBezTo>
                <a:cubicBezTo>
                  <a:pt x="47341" y="4999"/>
                  <a:pt x="47429" y="5027"/>
                  <a:pt x="47456" y="5045"/>
                </a:cubicBezTo>
                <a:cubicBezTo>
                  <a:pt x="47484" y="5066"/>
                  <a:pt x="47566" y="5183"/>
                  <a:pt x="47609" y="5195"/>
                </a:cubicBezTo>
                <a:cubicBezTo>
                  <a:pt x="47650" y="5209"/>
                  <a:pt x="47713" y="5322"/>
                  <a:pt x="47762" y="5322"/>
                </a:cubicBezTo>
                <a:cubicBezTo>
                  <a:pt x="47764" y="5322"/>
                  <a:pt x="47765" y="5322"/>
                  <a:pt x="47766" y="5322"/>
                </a:cubicBezTo>
                <a:cubicBezTo>
                  <a:pt x="47770" y="5321"/>
                  <a:pt x="47774" y="5321"/>
                  <a:pt x="47778" y="5321"/>
                </a:cubicBezTo>
                <a:cubicBezTo>
                  <a:pt x="47820" y="5321"/>
                  <a:pt x="47841" y="5345"/>
                  <a:pt x="47835" y="5355"/>
                </a:cubicBezTo>
                <a:cubicBezTo>
                  <a:pt x="47830" y="5366"/>
                  <a:pt x="47846" y="5374"/>
                  <a:pt x="47873" y="5374"/>
                </a:cubicBezTo>
                <a:cubicBezTo>
                  <a:pt x="47878" y="5374"/>
                  <a:pt x="47883" y="5374"/>
                  <a:pt x="47888" y="5373"/>
                </a:cubicBezTo>
                <a:lnTo>
                  <a:pt x="47918" y="5367"/>
                </a:lnTo>
                <a:cubicBezTo>
                  <a:pt x="47925" y="5365"/>
                  <a:pt x="47914" y="5333"/>
                  <a:pt x="47923" y="5327"/>
                </a:cubicBezTo>
                <a:lnTo>
                  <a:pt x="47934" y="5319"/>
                </a:lnTo>
                <a:cubicBezTo>
                  <a:pt x="47958" y="5320"/>
                  <a:pt x="47982" y="5357"/>
                  <a:pt x="47990" y="5402"/>
                </a:cubicBezTo>
                <a:lnTo>
                  <a:pt x="48050" y="5386"/>
                </a:lnTo>
                <a:lnTo>
                  <a:pt x="48087" y="5378"/>
                </a:lnTo>
                <a:cubicBezTo>
                  <a:pt x="48117" y="5349"/>
                  <a:pt x="48109" y="5283"/>
                  <a:pt x="48071" y="5232"/>
                </a:cubicBezTo>
                <a:lnTo>
                  <a:pt x="48038" y="5189"/>
                </a:lnTo>
                <a:cubicBezTo>
                  <a:pt x="48006" y="5147"/>
                  <a:pt x="47957" y="5109"/>
                  <a:pt x="47944" y="5062"/>
                </a:cubicBezTo>
                <a:lnTo>
                  <a:pt x="47918" y="4974"/>
                </a:lnTo>
                <a:cubicBezTo>
                  <a:pt x="47920" y="4873"/>
                  <a:pt x="47926" y="4781"/>
                  <a:pt x="47928" y="4777"/>
                </a:cubicBezTo>
                <a:cubicBezTo>
                  <a:pt x="47930" y="4774"/>
                  <a:pt x="47970" y="4704"/>
                  <a:pt x="47942" y="4688"/>
                </a:cubicBezTo>
                <a:cubicBezTo>
                  <a:pt x="47914" y="4673"/>
                  <a:pt x="47838" y="4556"/>
                  <a:pt x="47808" y="4521"/>
                </a:cubicBezTo>
                <a:cubicBezTo>
                  <a:pt x="47777" y="4486"/>
                  <a:pt x="47608" y="4380"/>
                  <a:pt x="47430" y="4287"/>
                </a:cubicBezTo>
                <a:lnTo>
                  <a:pt x="47270" y="4201"/>
                </a:lnTo>
                <a:lnTo>
                  <a:pt x="47247" y="4190"/>
                </a:lnTo>
                <a:cubicBezTo>
                  <a:pt x="47243" y="4187"/>
                  <a:pt x="47230" y="4186"/>
                  <a:pt x="47212" y="4186"/>
                </a:cubicBezTo>
                <a:cubicBezTo>
                  <a:pt x="47174" y="4186"/>
                  <a:pt x="47110" y="4190"/>
                  <a:pt x="47050" y="4190"/>
                </a:cubicBezTo>
                <a:cubicBezTo>
                  <a:pt x="46993" y="4190"/>
                  <a:pt x="46939" y="4187"/>
                  <a:pt x="46910" y="4174"/>
                </a:cubicBezTo>
                <a:cubicBezTo>
                  <a:pt x="46837" y="4143"/>
                  <a:pt x="46662" y="4045"/>
                  <a:pt x="46598" y="4045"/>
                </a:cubicBezTo>
                <a:cubicBezTo>
                  <a:pt x="46595" y="4045"/>
                  <a:pt x="46593" y="4045"/>
                  <a:pt x="46591" y="4046"/>
                </a:cubicBezTo>
                <a:cubicBezTo>
                  <a:pt x="46577" y="4048"/>
                  <a:pt x="46561" y="4049"/>
                  <a:pt x="46543" y="4049"/>
                </a:cubicBezTo>
                <a:cubicBezTo>
                  <a:pt x="46483" y="4049"/>
                  <a:pt x="46403" y="4037"/>
                  <a:pt x="46343" y="4020"/>
                </a:cubicBezTo>
                <a:lnTo>
                  <a:pt x="46271" y="4071"/>
                </a:lnTo>
                <a:cubicBezTo>
                  <a:pt x="46269" y="4072"/>
                  <a:pt x="46266" y="4073"/>
                  <a:pt x="46262" y="4073"/>
                </a:cubicBezTo>
                <a:cubicBezTo>
                  <a:pt x="46241" y="4073"/>
                  <a:pt x="46193" y="4055"/>
                  <a:pt x="46183" y="4039"/>
                </a:cubicBezTo>
                <a:lnTo>
                  <a:pt x="46131" y="3966"/>
                </a:lnTo>
                <a:cubicBezTo>
                  <a:pt x="46043" y="3978"/>
                  <a:pt x="45877" y="3975"/>
                  <a:pt x="45827" y="3986"/>
                </a:cubicBezTo>
                <a:cubicBezTo>
                  <a:pt x="45777" y="3999"/>
                  <a:pt x="45696" y="4010"/>
                  <a:pt x="45644" y="4014"/>
                </a:cubicBezTo>
                <a:lnTo>
                  <a:pt x="45611" y="4031"/>
                </a:lnTo>
                <a:lnTo>
                  <a:pt x="45572" y="4050"/>
                </a:lnTo>
                <a:cubicBezTo>
                  <a:pt x="45544" y="4087"/>
                  <a:pt x="45414" y="4132"/>
                  <a:pt x="45287" y="4150"/>
                </a:cubicBezTo>
                <a:lnTo>
                  <a:pt x="45220" y="4247"/>
                </a:lnTo>
                <a:cubicBezTo>
                  <a:pt x="45219" y="4249"/>
                  <a:pt x="45217" y="4249"/>
                  <a:pt x="45213" y="4249"/>
                </a:cubicBezTo>
                <a:cubicBezTo>
                  <a:pt x="45195" y="4249"/>
                  <a:pt x="45151" y="4239"/>
                  <a:pt x="45129" y="4228"/>
                </a:cubicBezTo>
                <a:cubicBezTo>
                  <a:pt x="45084" y="4207"/>
                  <a:pt x="45071" y="4182"/>
                  <a:pt x="45121" y="4146"/>
                </a:cubicBezTo>
                <a:lnTo>
                  <a:pt x="45135" y="4137"/>
                </a:lnTo>
                <a:cubicBezTo>
                  <a:pt x="45133" y="4120"/>
                  <a:pt x="45123" y="4114"/>
                  <a:pt x="45110" y="4114"/>
                </a:cubicBezTo>
                <a:cubicBezTo>
                  <a:pt x="45081" y="4114"/>
                  <a:pt x="45036" y="4143"/>
                  <a:pt x="45022" y="4161"/>
                </a:cubicBezTo>
                <a:cubicBezTo>
                  <a:pt x="45018" y="4166"/>
                  <a:pt x="45014" y="4168"/>
                  <a:pt x="45009" y="4168"/>
                </a:cubicBezTo>
                <a:cubicBezTo>
                  <a:pt x="44993" y="4168"/>
                  <a:pt x="44975" y="4132"/>
                  <a:pt x="44967" y="4076"/>
                </a:cubicBezTo>
                <a:lnTo>
                  <a:pt x="44871" y="4132"/>
                </a:lnTo>
                <a:cubicBezTo>
                  <a:pt x="44791" y="4178"/>
                  <a:pt x="44671" y="4150"/>
                  <a:pt x="44615" y="4239"/>
                </a:cubicBezTo>
                <a:cubicBezTo>
                  <a:pt x="44606" y="4254"/>
                  <a:pt x="44595" y="4260"/>
                  <a:pt x="44582" y="4260"/>
                </a:cubicBezTo>
                <a:cubicBezTo>
                  <a:pt x="44557" y="4260"/>
                  <a:pt x="44527" y="4239"/>
                  <a:pt x="44503" y="4222"/>
                </a:cubicBezTo>
                <a:lnTo>
                  <a:pt x="44487" y="4211"/>
                </a:lnTo>
                <a:cubicBezTo>
                  <a:pt x="44455" y="4214"/>
                  <a:pt x="44442" y="4235"/>
                  <a:pt x="44458" y="4257"/>
                </a:cubicBezTo>
                <a:lnTo>
                  <a:pt x="44461" y="4279"/>
                </a:lnTo>
                <a:cubicBezTo>
                  <a:pt x="44463" y="4298"/>
                  <a:pt x="44446" y="4337"/>
                  <a:pt x="44442" y="4337"/>
                </a:cubicBezTo>
                <a:cubicBezTo>
                  <a:pt x="44442" y="4337"/>
                  <a:pt x="44442" y="4337"/>
                  <a:pt x="44442" y="4337"/>
                </a:cubicBezTo>
                <a:lnTo>
                  <a:pt x="44402" y="4334"/>
                </a:lnTo>
                <a:cubicBezTo>
                  <a:pt x="44397" y="4333"/>
                  <a:pt x="44392" y="4332"/>
                  <a:pt x="44387" y="4332"/>
                </a:cubicBezTo>
                <a:cubicBezTo>
                  <a:pt x="44340" y="4332"/>
                  <a:pt x="44272" y="4372"/>
                  <a:pt x="44255" y="4395"/>
                </a:cubicBezTo>
                <a:cubicBezTo>
                  <a:pt x="44246" y="4405"/>
                  <a:pt x="44233" y="4410"/>
                  <a:pt x="44218" y="4410"/>
                </a:cubicBezTo>
                <a:cubicBezTo>
                  <a:pt x="44196" y="4410"/>
                  <a:pt x="44168" y="4399"/>
                  <a:pt x="44144" y="4379"/>
                </a:cubicBezTo>
                <a:lnTo>
                  <a:pt x="44109" y="4353"/>
                </a:lnTo>
                <a:lnTo>
                  <a:pt x="44077" y="4331"/>
                </a:lnTo>
                <a:cubicBezTo>
                  <a:pt x="44071" y="4327"/>
                  <a:pt x="44064" y="4326"/>
                  <a:pt x="44056" y="4326"/>
                </a:cubicBezTo>
                <a:cubicBezTo>
                  <a:pt x="44002" y="4326"/>
                  <a:pt x="43905" y="4391"/>
                  <a:pt x="43880" y="4420"/>
                </a:cubicBezTo>
                <a:cubicBezTo>
                  <a:pt x="43854" y="4450"/>
                  <a:pt x="43823" y="4470"/>
                  <a:pt x="43807" y="4470"/>
                </a:cubicBezTo>
                <a:cubicBezTo>
                  <a:pt x="43804" y="4470"/>
                  <a:pt x="43802" y="4469"/>
                  <a:pt x="43800" y="4468"/>
                </a:cubicBezTo>
                <a:lnTo>
                  <a:pt x="43798" y="4462"/>
                </a:lnTo>
                <a:cubicBezTo>
                  <a:pt x="43795" y="4448"/>
                  <a:pt x="43797" y="4420"/>
                  <a:pt x="43793" y="4420"/>
                </a:cubicBezTo>
                <a:cubicBezTo>
                  <a:pt x="43705" y="4412"/>
                  <a:pt x="43617" y="4407"/>
                  <a:pt x="43528" y="4406"/>
                </a:cubicBezTo>
                <a:cubicBezTo>
                  <a:pt x="43526" y="4406"/>
                  <a:pt x="43513" y="4454"/>
                  <a:pt x="43523" y="4462"/>
                </a:cubicBezTo>
                <a:lnTo>
                  <a:pt x="43550" y="4481"/>
                </a:lnTo>
                <a:cubicBezTo>
                  <a:pt x="43608" y="4500"/>
                  <a:pt x="43585" y="4542"/>
                  <a:pt x="43499" y="4576"/>
                </a:cubicBezTo>
                <a:lnTo>
                  <a:pt x="43488" y="4566"/>
                </a:lnTo>
                <a:lnTo>
                  <a:pt x="43401" y="4488"/>
                </a:lnTo>
                <a:cubicBezTo>
                  <a:pt x="43371" y="4548"/>
                  <a:pt x="43326" y="4603"/>
                  <a:pt x="43318" y="4606"/>
                </a:cubicBezTo>
                <a:cubicBezTo>
                  <a:pt x="43318" y="4606"/>
                  <a:pt x="43318" y="4606"/>
                  <a:pt x="43317" y="4606"/>
                </a:cubicBezTo>
                <a:cubicBezTo>
                  <a:pt x="43309" y="4606"/>
                  <a:pt x="43289" y="4542"/>
                  <a:pt x="43283" y="4513"/>
                </a:cubicBezTo>
                <a:cubicBezTo>
                  <a:pt x="43280" y="4504"/>
                  <a:pt x="43270" y="4500"/>
                  <a:pt x="43255" y="4500"/>
                </a:cubicBezTo>
                <a:cubicBezTo>
                  <a:pt x="43226" y="4500"/>
                  <a:pt x="43181" y="4515"/>
                  <a:pt x="43162" y="4526"/>
                </a:cubicBezTo>
                <a:cubicBezTo>
                  <a:pt x="43137" y="4542"/>
                  <a:pt x="43185" y="4576"/>
                  <a:pt x="43204" y="4580"/>
                </a:cubicBezTo>
                <a:cubicBezTo>
                  <a:pt x="43223" y="4585"/>
                  <a:pt x="43223" y="4603"/>
                  <a:pt x="43207" y="4617"/>
                </a:cubicBezTo>
                <a:lnTo>
                  <a:pt x="43196" y="4617"/>
                </a:lnTo>
                <a:lnTo>
                  <a:pt x="43153" y="4612"/>
                </a:lnTo>
                <a:cubicBezTo>
                  <a:pt x="43106" y="4603"/>
                  <a:pt x="42994" y="4582"/>
                  <a:pt x="42905" y="4568"/>
                </a:cubicBezTo>
                <a:lnTo>
                  <a:pt x="42845" y="4649"/>
                </a:lnTo>
                <a:cubicBezTo>
                  <a:pt x="42825" y="4680"/>
                  <a:pt x="42799" y="4712"/>
                  <a:pt x="42791" y="4745"/>
                </a:cubicBezTo>
                <a:lnTo>
                  <a:pt x="42765" y="4851"/>
                </a:lnTo>
                <a:cubicBezTo>
                  <a:pt x="42674" y="4819"/>
                  <a:pt x="42621" y="4776"/>
                  <a:pt x="42647" y="4755"/>
                </a:cubicBezTo>
                <a:lnTo>
                  <a:pt x="42647" y="4755"/>
                </a:lnTo>
                <a:lnTo>
                  <a:pt x="42658" y="4757"/>
                </a:lnTo>
                <a:cubicBezTo>
                  <a:pt x="42662" y="4757"/>
                  <a:pt x="42665" y="4757"/>
                  <a:pt x="42668" y="4757"/>
                </a:cubicBezTo>
                <a:cubicBezTo>
                  <a:pt x="42723" y="4757"/>
                  <a:pt x="42747" y="4732"/>
                  <a:pt x="42730" y="4691"/>
                </a:cubicBezTo>
                <a:cubicBezTo>
                  <a:pt x="42726" y="4681"/>
                  <a:pt x="42689" y="4671"/>
                  <a:pt x="42661" y="4671"/>
                </a:cubicBezTo>
                <a:cubicBezTo>
                  <a:pt x="42654" y="4671"/>
                  <a:pt x="42647" y="4672"/>
                  <a:pt x="42642" y="4673"/>
                </a:cubicBezTo>
                <a:lnTo>
                  <a:pt x="42594" y="4688"/>
                </a:lnTo>
                <a:cubicBezTo>
                  <a:pt x="42543" y="4718"/>
                  <a:pt x="42532" y="4790"/>
                  <a:pt x="42546" y="4811"/>
                </a:cubicBezTo>
                <a:cubicBezTo>
                  <a:pt x="42554" y="4823"/>
                  <a:pt x="42523" y="4826"/>
                  <a:pt x="42484" y="4826"/>
                </a:cubicBezTo>
                <a:cubicBezTo>
                  <a:pt x="42447" y="4826"/>
                  <a:pt x="42404" y="4823"/>
                  <a:pt x="42381" y="4819"/>
                </a:cubicBezTo>
                <a:cubicBezTo>
                  <a:pt x="42378" y="4818"/>
                  <a:pt x="42375" y="4818"/>
                  <a:pt x="42372" y="4818"/>
                </a:cubicBezTo>
                <a:cubicBezTo>
                  <a:pt x="42332" y="4818"/>
                  <a:pt x="42324" y="4868"/>
                  <a:pt x="42331" y="4886"/>
                </a:cubicBezTo>
                <a:cubicBezTo>
                  <a:pt x="42341" y="4905"/>
                  <a:pt x="42335" y="4928"/>
                  <a:pt x="42328" y="4930"/>
                </a:cubicBezTo>
                <a:cubicBezTo>
                  <a:pt x="42328" y="4930"/>
                  <a:pt x="42328" y="4930"/>
                  <a:pt x="42327" y="4930"/>
                </a:cubicBezTo>
                <a:cubicBezTo>
                  <a:pt x="42319" y="4930"/>
                  <a:pt x="42252" y="4886"/>
                  <a:pt x="42226" y="4867"/>
                </a:cubicBezTo>
                <a:cubicBezTo>
                  <a:pt x="42221" y="4864"/>
                  <a:pt x="42214" y="4862"/>
                  <a:pt x="42204" y="4862"/>
                </a:cubicBezTo>
                <a:cubicBezTo>
                  <a:pt x="42155" y="4862"/>
                  <a:pt x="42048" y="4898"/>
                  <a:pt x="42009" y="4915"/>
                </a:cubicBezTo>
                <a:cubicBezTo>
                  <a:pt x="41963" y="4934"/>
                  <a:pt x="41800" y="4987"/>
                  <a:pt x="41750" y="5003"/>
                </a:cubicBezTo>
                <a:cubicBezTo>
                  <a:pt x="41699" y="5021"/>
                  <a:pt x="41625" y="5072"/>
                  <a:pt x="41585" y="5120"/>
                </a:cubicBezTo>
                <a:lnTo>
                  <a:pt x="41595" y="5160"/>
                </a:lnTo>
                <a:cubicBezTo>
                  <a:pt x="41602" y="5193"/>
                  <a:pt x="41607" y="5207"/>
                  <a:pt x="41577" y="5207"/>
                </a:cubicBezTo>
                <a:cubicBezTo>
                  <a:pt x="41573" y="5207"/>
                  <a:pt x="41567" y="5207"/>
                  <a:pt x="41561" y="5207"/>
                </a:cubicBezTo>
                <a:lnTo>
                  <a:pt x="41542" y="5205"/>
                </a:lnTo>
                <a:cubicBezTo>
                  <a:pt x="41523" y="5186"/>
                  <a:pt x="41439" y="5123"/>
                  <a:pt x="41358" y="5066"/>
                </a:cubicBezTo>
                <a:lnTo>
                  <a:pt x="41298" y="5131"/>
                </a:lnTo>
                <a:lnTo>
                  <a:pt x="41254" y="5179"/>
                </a:lnTo>
                <a:cubicBezTo>
                  <a:pt x="41225" y="5236"/>
                  <a:pt x="41194" y="5276"/>
                  <a:pt x="41181" y="5276"/>
                </a:cubicBezTo>
                <a:cubicBezTo>
                  <a:pt x="41179" y="5276"/>
                  <a:pt x="41178" y="5275"/>
                  <a:pt x="41177" y="5274"/>
                </a:cubicBezTo>
                <a:lnTo>
                  <a:pt x="41172" y="5261"/>
                </a:lnTo>
                <a:cubicBezTo>
                  <a:pt x="41158" y="5229"/>
                  <a:pt x="41159" y="5175"/>
                  <a:pt x="41135" y="5167"/>
                </a:cubicBezTo>
                <a:cubicBezTo>
                  <a:pt x="41123" y="5162"/>
                  <a:pt x="41112" y="5161"/>
                  <a:pt x="41104" y="5161"/>
                </a:cubicBezTo>
                <a:cubicBezTo>
                  <a:pt x="41055" y="5161"/>
                  <a:pt x="41074" y="5226"/>
                  <a:pt x="41042" y="5243"/>
                </a:cubicBezTo>
                <a:lnTo>
                  <a:pt x="40975" y="5282"/>
                </a:lnTo>
                <a:cubicBezTo>
                  <a:pt x="40975" y="5326"/>
                  <a:pt x="40961" y="5343"/>
                  <a:pt x="40952" y="5343"/>
                </a:cubicBezTo>
                <a:cubicBezTo>
                  <a:pt x="40949" y="5343"/>
                  <a:pt x="40946" y="5341"/>
                  <a:pt x="40945" y="5338"/>
                </a:cubicBezTo>
                <a:cubicBezTo>
                  <a:pt x="40944" y="5337"/>
                  <a:pt x="40943" y="5337"/>
                  <a:pt x="40942" y="5337"/>
                </a:cubicBezTo>
                <a:cubicBezTo>
                  <a:pt x="40919" y="5337"/>
                  <a:pt x="40778" y="5419"/>
                  <a:pt x="40722" y="5455"/>
                </a:cubicBezTo>
                <a:cubicBezTo>
                  <a:pt x="40664" y="5492"/>
                  <a:pt x="40565" y="5535"/>
                  <a:pt x="40504" y="5549"/>
                </a:cubicBezTo>
                <a:lnTo>
                  <a:pt x="40498" y="5472"/>
                </a:lnTo>
                <a:cubicBezTo>
                  <a:pt x="40496" y="5459"/>
                  <a:pt x="40449" y="5438"/>
                  <a:pt x="40428" y="5438"/>
                </a:cubicBezTo>
                <a:cubicBezTo>
                  <a:pt x="40425" y="5438"/>
                  <a:pt x="40423" y="5438"/>
                  <a:pt x="40421" y="5439"/>
                </a:cubicBezTo>
                <a:lnTo>
                  <a:pt x="40375" y="5456"/>
                </a:lnTo>
                <a:cubicBezTo>
                  <a:pt x="40331" y="5490"/>
                  <a:pt x="40235" y="5612"/>
                  <a:pt x="40224" y="5613"/>
                </a:cubicBezTo>
                <a:cubicBezTo>
                  <a:pt x="40223" y="5613"/>
                  <a:pt x="40221" y="5613"/>
                  <a:pt x="40219" y="5613"/>
                </a:cubicBezTo>
                <a:cubicBezTo>
                  <a:pt x="40198" y="5613"/>
                  <a:pt x="40116" y="5606"/>
                  <a:pt x="40025" y="5596"/>
                </a:cubicBezTo>
                <a:lnTo>
                  <a:pt x="39957" y="5621"/>
                </a:lnTo>
                <a:lnTo>
                  <a:pt x="39854" y="5660"/>
                </a:lnTo>
                <a:cubicBezTo>
                  <a:pt x="39835" y="5643"/>
                  <a:pt x="39814" y="5635"/>
                  <a:pt x="39794" y="5635"/>
                </a:cubicBezTo>
                <a:cubicBezTo>
                  <a:pt x="39755" y="5635"/>
                  <a:pt x="39718" y="5665"/>
                  <a:pt x="39700" y="5721"/>
                </a:cubicBezTo>
                <a:lnTo>
                  <a:pt x="39590" y="5626"/>
                </a:lnTo>
                <a:lnTo>
                  <a:pt x="39577" y="5615"/>
                </a:lnTo>
                <a:cubicBezTo>
                  <a:pt x="39534" y="5616"/>
                  <a:pt x="39492" y="5661"/>
                  <a:pt x="39483" y="5714"/>
                </a:cubicBezTo>
                <a:lnTo>
                  <a:pt x="39503" y="5729"/>
                </a:lnTo>
                <a:lnTo>
                  <a:pt x="39545" y="5754"/>
                </a:lnTo>
                <a:cubicBezTo>
                  <a:pt x="39628" y="5769"/>
                  <a:pt x="39630" y="5785"/>
                  <a:pt x="39548" y="5791"/>
                </a:cubicBezTo>
                <a:lnTo>
                  <a:pt x="39511" y="5815"/>
                </a:lnTo>
                <a:lnTo>
                  <a:pt x="39414" y="5874"/>
                </a:lnTo>
                <a:cubicBezTo>
                  <a:pt x="39394" y="5820"/>
                  <a:pt x="39298" y="5770"/>
                  <a:pt x="39253" y="5770"/>
                </a:cubicBezTo>
                <a:cubicBezTo>
                  <a:pt x="39246" y="5770"/>
                  <a:pt x="39240" y="5771"/>
                  <a:pt x="39236" y="5773"/>
                </a:cubicBezTo>
                <a:cubicBezTo>
                  <a:pt x="39206" y="5793"/>
                  <a:pt x="39081" y="5877"/>
                  <a:pt x="39033" y="5882"/>
                </a:cubicBezTo>
                <a:cubicBezTo>
                  <a:pt x="38983" y="5887"/>
                  <a:pt x="38770" y="5926"/>
                  <a:pt x="38741" y="5977"/>
                </a:cubicBezTo>
                <a:cubicBezTo>
                  <a:pt x="38714" y="6023"/>
                  <a:pt x="38686" y="6055"/>
                  <a:pt x="38675" y="6055"/>
                </a:cubicBezTo>
                <a:cubicBezTo>
                  <a:pt x="38674" y="6055"/>
                  <a:pt x="38673" y="6054"/>
                  <a:pt x="38672" y="6054"/>
                </a:cubicBezTo>
                <a:lnTo>
                  <a:pt x="38664" y="6052"/>
                </a:lnTo>
                <a:lnTo>
                  <a:pt x="38589" y="6036"/>
                </a:lnTo>
                <a:cubicBezTo>
                  <a:pt x="38577" y="6014"/>
                  <a:pt x="38549" y="6006"/>
                  <a:pt x="38521" y="6006"/>
                </a:cubicBezTo>
                <a:cubicBezTo>
                  <a:pt x="38479" y="6006"/>
                  <a:pt x="38440" y="6025"/>
                  <a:pt x="38463" y="6046"/>
                </a:cubicBezTo>
                <a:cubicBezTo>
                  <a:pt x="38501" y="6079"/>
                  <a:pt x="38402" y="6161"/>
                  <a:pt x="38346" y="6177"/>
                </a:cubicBezTo>
                <a:cubicBezTo>
                  <a:pt x="38299" y="6191"/>
                  <a:pt x="38235" y="6197"/>
                  <a:pt x="38205" y="6197"/>
                </a:cubicBezTo>
                <a:cubicBezTo>
                  <a:pt x="38198" y="6197"/>
                  <a:pt x="38193" y="6197"/>
                  <a:pt x="38190" y="6196"/>
                </a:cubicBezTo>
                <a:cubicBezTo>
                  <a:pt x="38177" y="6193"/>
                  <a:pt x="38104" y="6174"/>
                  <a:pt x="38072" y="6166"/>
                </a:cubicBezTo>
                <a:cubicBezTo>
                  <a:pt x="38069" y="6165"/>
                  <a:pt x="38067" y="6165"/>
                  <a:pt x="38066" y="6165"/>
                </a:cubicBezTo>
                <a:cubicBezTo>
                  <a:pt x="38045" y="6165"/>
                  <a:pt x="38077" y="6208"/>
                  <a:pt x="38088" y="6217"/>
                </a:cubicBezTo>
                <a:cubicBezTo>
                  <a:pt x="38099" y="6227"/>
                  <a:pt x="38003" y="6270"/>
                  <a:pt x="37960" y="6283"/>
                </a:cubicBezTo>
                <a:cubicBezTo>
                  <a:pt x="37956" y="6284"/>
                  <a:pt x="37952" y="6285"/>
                  <a:pt x="37948" y="6285"/>
                </a:cubicBezTo>
                <a:cubicBezTo>
                  <a:pt x="37918" y="6285"/>
                  <a:pt x="37917" y="6231"/>
                  <a:pt x="37926" y="6211"/>
                </a:cubicBezTo>
                <a:cubicBezTo>
                  <a:pt x="37929" y="6205"/>
                  <a:pt x="37915" y="6202"/>
                  <a:pt x="37892" y="6202"/>
                </a:cubicBezTo>
                <a:cubicBezTo>
                  <a:pt x="37827" y="6202"/>
                  <a:pt x="37689" y="6221"/>
                  <a:pt x="37628" y="6233"/>
                </a:cubicBezTo>
                <a:cubicBezTo>
                  <a:pt x="37545" y="6251"/>
                  <a:pt x="37516" y="6299"/>
                  <a:pt x="37526" y="6307"/>
                </a:cubicBezTo>
                <a:cubicBezTo>
                  <a:pt x="37532" y="6313"/>
                  <a:pt x="37477" y="6332"/>
                  <a:pt x="37434" y="6332"/>
                </a:cubicBezTo>
                <a:cubicBezTo>
                  <a:pt x="37415" y="6332"/>
                  <a:pt x="37398" y="6328"/>
                  <a:pt x="37391" y="6318"/>
                </a:cubicBezTo>
                <a:cubicBezTo>
                  <a:pt x="37387" y="6312"/>
                  <a:pt x="37379" y="6309"/>
                  <a:pt x="37366" y="6309"/>
                </a:cubicBezTo>
                <a:cubicBezTo>
                  <a:pt x="37307" y="6309"/>
                  <a:pt x="37164" y="6370"/>
                  <a:pt x="37101" y="6390"/>
                </a:cubicBezTo>
                <a:cubicBezTo>
                  <a:pt x="37081" y="6396"/>
                  <a:pt x="37058" y="6399"/>
                  <a:pt x="37036" y="6399"/>
                </a:cubicBezTo>
                <a:cubicBezTo>
                  <a:pt x="36974" y="6399"/>
                  <a:pt x="36914" y="6380"/>
                  <a:pt x="36904" y="6369"/>
                </a:cubicBezTo>
                <a:cubicBezTo>
                  <a:pt x="36902" y="6366"/>
                  <a:pt x="36898" y="6365"/>
                  <a:pt x="36893" y="6365"/>
                </a:cubicBezTo>
                <a:cubicBezTo>
                  <a:pt x="36872" y="6365"/>
                  <a:pt x="36834" y="6386"/>
                  <a:pt x="36823" y="6396"/>
                </a:cubicBezTo>
                <a:cubicBezTo>
                  <a:pt x="36821" y="6398"/>
                  <a:pt x="36819" y="6398"/>
                  <a:pt x="36816" y="6398"/>
                </a:cubicBezTo>
                <a:cubicBezTo>
                  <a:pt x="36787" y="6398"/>
                  <a:pt x="36699" y="6347"/>
                  <a:pt x="36664" y="6321"/>
                </a:cubicBezTo>
                <a:cubicBezTo>
                  <a:pt x="36626" y="6291"/>
                  <a:pt x="36658" y="6249"/>
                  <a:pt x="36674" y="6246"/>
                </a:cubicBezTo>
                <a:cubicBezTo>
                  <a:pt x="36688" y="6241"/>
                  <a:pt x="36663" y="6215"/>
                  <a:pt x="36615" y="6188"/>
                </a:cubicBezTo>
                <a:lnTo>
                  <a:pt x="36600" y="6155"/>
                </a:lnTo>
                <a:lnTo>
                  <a:pt x="36584" y="6118"/>
                </a:lnTo>
                <a:cubicBezTo>
                  <a:pt x="36591" y="6073"/>
                  <a:pt x="36695" y="6022"/>
                  <a:pt x="36728" y="6017"/>
                </a:cubicBezTo>
                <a:cubicBezTo>
                  <a:pt x="36762" y="6012"/>
                  <a:pt x="36707" y="5980"/>
                  <a:pt x="36687" y="5974"/>
                </a:cubicBezTo>
                <a:cubicBezTo>
                  <a:pt x="36667" y="5967"/>
                  <a:pt x="36781" y="5831"/>
                  <a:pt x="36828" y="5781"/>
                </a:cubicBezTo>
                <a:cubicBezTo>
                  <a:pt x="36876" y="5732"/>
                  <a:pt x="36940" y="5642"/>
                  <a:pt x="36946" y="5616"/>
                </a:cubicBezTo>
                <a:cubicBezTo>
                  <a:pt x="36952" y="5589"/>
                  <a:pt x="36956" y="5471"/>
                  <a:pt x="36954" y="5354"/>
                </a:cubicBezTo>
                <a:lnTo>
                  <a:pt x="37069" y="5312"/>
                </a:lnTo>
                <a:cubicBezTo>
                  <a:pt x="37151" y="5282"/>
                  <a:pt x="37159" y="5255"/>
                  <a:pt x="37154" y="5202"/>
                </a:cubicBezTo>
                <a:cubicBezTo>
                  <a:pt x="37149" y="5158"/>
                  <a:pt x="37137" y="5117"/>
                  <a:pt x="37129" y="5075"/>
                </a:cubicBezTo>
                <a:lnTo>
                  <a:pt x="37127" y="5059"/>
                </a:lnTo>
                <a:cubicBezTo>
                  <a:pt x="37127" y="5042"/>
                  <a:pt x="37165" y="5019"/>
                  <a:pt x="37209" y="5011"/>
                </a:cubicBezTo>
                <a:lnTo>
                  <a:pt x="37162" y="4960"/>
                </a:lnTo>
                <a:lnTo>
                  <a:pt x="37132" y="4930"/>
                </a:lnTo>
                <a:cubicBezTo>
                  <a:pt x="37161" y="4917"/>
                  <a:pt x="37222" y="4907"/>
                  <a:pt x="37271" y="4907"/>
                </a:cubicBezTo>
                <a:cubicBezTo>
                  <a:pt x="37306" y="4907"/>
                  <a:pt x="37335" y="4912"/>
                  <a:pt x="37340" y="4925"/>
                </a:cubicBezTo>
                <a:cubicBezTo>
                  <a:pt x="37342" y="4930"/>
                  <a:pt x="37346" y="4933"/>
                  <a:pt x="37350" y="4933"/>
                </a:cubicBezTo>
                <a:cubicBezTo>
                  <a:pt x="37370" y="4933"/>
                  <a:pt x="37408" y="4893"/>
                  <a:pt x="37415" y="4869"/>
                </a:cubicBezTo>
                <a:cubicBezTo>
                  <a:pt x="37426" y="4838"/>
                  <a:pt x="37487" y="4737"/>
                  <a:pt x="37555" y="4644"/>
                </a:cubicBezTo>
                <a:lnTo>
                  <a:pt x="37598" y="4553"/>
                </a:lnTo>
                <a:cubicBezTo>
                  <a:pt x="37614" y="4518"/>
                  <a:pt x="37603" y="4486"/>
                  <a:pt x="37668" y="4480"/>
                </a:cubicBezTo>
                <a:cubicBezTo>
                  <a:pt x="37716" y="4475"/>
                  <a:pt x="37792" y="4452"/>
                  <a:pt x="37801" y="4425"/>
                </a:cubicBezTo>
                <a:lnTo>
                  <a:pt x="37820" y="4374"/>
                </a:lnTo>
                <a:cubicBezTo>
                  <a:pt x="37808" y="4310"/>
                  <a:pt x="37993" y="4244"/>
                  <a:pt x="38019" y="4190"/>
                </a:cubicBezTo>
                <a:cubicBezTo>
                  <a:pt x="38043" y="4135"/>
                  <a:pt x="37981" y="4070"/>
                  <a:pt x="37961" y="4063"/>
                </a:cubicBezTo>
                <a:cubicBezTo>
                  <a:pt x="37940" y="4058"/>
                  <a:pt x="38017" y="4026"/>
                  <a:pt x="38048" y="4017"/>
                </a:cubicBezTo>
                <a:cubicBezTo>
                  <a:pt x="38078" y="4009"/>
                  <a:pt x="38070" y="3940"/>
                  <a:pt x="38085" y="3917"/>
                </a:cubicBezTo>
                <a:cubicBezTo>
                  <a:pt x="38099" y="3895"/>
                  <a:pt x="38134" y="3853"/>
                  <a:pt x="38161" y="3825"/>
                </a:cubicBezTo>
                <a:lnTo>
                  <a:pt x="38195" y="3810"/>
                </a:lnTo>
                <a:cubicBezTo>
                  <a:pt x="38196" y="3810"/>
                  <a:pt x="38196" y="3810"/>
                  <a:pt x="38197" y="3810"/>
                </a:cubicBezTo>
                <a:cubicBezTo>
                  <a:pt x="38208" y="3810"/>
                  <a:pt x="38233" y="3840"/>
                  <a:pt x="38250" y="3840"/>
                </a:cubicBezTo>
                <a:cubicBezTo>
                  <a:pt x="38257" y="3840"/>
                  <a:pt x="38262" y="3835"/>
                  <a:pt x="38266" y="3821"/>
                </a:cubicBezTo>
                <a:lnTo>
                  <a:pt x="38294" y="3693"/>
                </a:lnTo>
                <a:cubicBezTo>
                  <a:pt x="38414" y="3588"/>
                  <a:pt x="38402" y="3484"/>
                  <a:pt x="38357" y="3477"/>
                </a:cubicBezTo>
                <a:cubicBezTo>
                  <a:pt x="38312" y="3469"/>
                  <a:pt x="38429" y="3411"/>
                  <a:pt x="38453" y="3379"/>
                </a:cubicBezTo>
                <a:cubicBezTo>
                  <a:pt x="38479" y="3349"/>
                  <a:pt x="38507" y="3304"/>
                  <a:pt x="38523" y="3293"/>
                </a:cubicBezTo>
                <a:cubicBezTo>
                  <a:pt x="38539" y="3283"/>
                  <a:pt x="38634" y="3122"/>
                  <a:pt x="38688" y="3077"/>
                </a:cubicBezTo>
                <a:cubicBezTo>
                  <a:pt x="38743" y="3032"/>
                  <a:pt x="38829" y="2957"/>
                  <a:pt x="38880" y="2910"/>
                </a:cubicBezTo>
                <a:lnTo>
                  <a:pt x="38884" y="2849"/>
                </a:lnTo>
                <a:lnTo>
                  <a:pt x="38885" y="2822"/>
                </a:lnTo>
                <a:cubicBezTo>
                  <a:pt x="38884" y="2792"/>
                  <a:pt x="38909" y="2784"/>
                  <a:pt x="38927" y="2784"/>
                </a:cubicBezTo>
                <a:cubicBezTo>
                  <a:pt x="38934" y="2784"/>
                  <a:pt x="38940" y="2785"/>
                  <a:pt x="38943" y="2787"/>
                </a:cubicBezTo>
                <a:cubicBezTo>
                  <a:pt x="38945" y="2788"/>
                  <a:pt x="38948" y="2789"/>
                  <a:pt x="38951" y="2789"/>
                </a:cubicBezTo>
                <a:cubicBezTo>
                  <a:pt x="38963" y="2789"/>
                  <a:pt x="38981" y="2780"/>
                  <a:pt x="38996" y="2766"/>
                </a:cubicBezTo>
                <a:lnTo>
                  <a:pt x="38993" y="2752"/>
                </a:lnTo>
                <a:cubicBezTo>
                  <a:pt x="38985" y="2718"/>
                  <a:pt x="38959" y="2688"/>
                  <a:pt x="38953" y="2652"/>
                </a:cubicBezTo>
                <a:cubicBezTo>
                  <a:pt x="38948" y="2628"/>
                  <a:pt x="38962" y="2580"/>
                  <a:pt x="38970" y="2580"/>
                </a:cubicBezTo>
                <a:cubicBezTo>
                  <a:pt x="39103" y="2574"/>
                  <a:pt x="39057" y="2502"/>
                  <a:pt x="39036" y="2454"/>
                </a:cubicBezTo>
                <a:cubicBezTo>
                  <a:pt x="39007" y="2388"/>
                  <a:pt x="38962" y="2327"/>
                  <a:pt x="38919" y="2266"/>
                </a:cubicBezTo>
                <a:lnTo>
                  <a:pt x="38877" y="2207"/>
                </a:lnTo>
                <a:cubicBezTo>
                  <a:pt x="38823" y="2145"/>
                  <a:pt x="38764" y="2018"/>
                  <a:pt x="38744" y="1925"/>
                </a:cubicBezTo>
                <a:lnTo>
                  <a:pt x="38767" y="1834"/>
                </a:lnTo>
                <a:cubicBezTo>
                  <a:pt x="38779" y="1787"/>
                  <a:pt x="38670" y="1718"/>
                  <a:pt x="38605" y="1718"/>
                </a:cubicBezTo>
                <a:cubicBezTo>
                  <a:pt x="38592" y="1718"/>
                  <a:pt x="38581" y="1721"/>
                  <a:pt x="38573" y="1727"/>
                </a:cubicBezTo>
                <a:lnTo>
                  <a:pt x="38456" y="1810"/>
                </a:lnTo>
                <a:cubicBezTo>
                  <a:pt x="38389" y="1733"/>
                  <a:pt x="38440" y="1671"/>
                  <a:pt x="38488" y="1671"/>
                </a:cubicBezTo>
                <a:cubicBezTo>
                  <a:pt x="38534" y="1671"/>
                  <a:pt x="38355" y="1582"/>
                  <a:pt x="38266" y="1582"/>
                </a:cubicBezTo>
                <a:cubicBezTo>
                  <a:pt x="38263" y="1582"/>
                  <a:pt x="38259" y="1582"/>
                  <a:pt x="38256" y="1583"/>
                </a:cubicBezTo>
                <a:cubicBezTo>
                  <a:pt x="38178" y="1592"/>
                  <a:pt x="38090" y="1602"/>
                  <a:pt x="38070" y="1602"/>
                </a:cubicBezTo>
                <a:cubicBezTo>
                  <a:pt x="38069" y="1602"/>
                  <a:pt x="38068" y="1602"/>
                  <a:pt x="38067" y="1602"/>
                </a:cubicBezTo>
                <a:cubicBezTo>
                  <a:pt x="38056" y="1600"/>
                  <a:pt x="38031" y="1520"/>
                  <a:pt x="37994" y="1520"/>
                </a:cubicBezTo>
                <a:cubicBezTo>
                  <a:pt x="37992" y="1520"/>
                  <a:pt x="37990" y="1520"/>
                  <a:pt x="37989" y="1520"/>
                </a:cubicBezTo>
                <a:cubicBezTo>
                  <a:pt x="37958" y="1527"/>
                  <a:pt x="37895" y="1531"/>
                  <a:pt x="37835" y="1531"/>
                </a:cubicBezTo>
                <a:cubicBezTo>
                  <a:pt x="37818" y="1531"/>
                  <a:pt x="37802" y="1531"/>
                  <a:pt x="37787" y="1530"/>
                </a:cubicBezTo>
                <a:lnTo>
                  <a:pt x="37729" y="1547"/>
                </a:lnTo>
                <a:lnTo>
                  <a:pt x="37694" y="1557"/>
                </a:lnTo>
                <a:cubicBezTo>
                  <a:pt x="37660" y="1596"/>
                  <a:pt x="37577" y="1640"/>
                  <a:pt x="37508" y="1658"/>
                </a:cubicBezTo>
                <a:lnTo>
                  <a:pt x="37503" y="1652"/>
                </a:lnTo>
                <a:lnTo>
                  <a:pt x="37463" y="1586"/>
                </a:lnTo>
                <a:cubicBezTo>
                  <a:pt x="37432" y="1600"/>
                  <a:pt x="37393" y="1604"/>
                  <a:pt x="37358" y="1604"/>
                </a:cubicBezTo>
                <a:cubicBezTo>
                  <a:pt x="37327" y="1604"/>
                  <a:pt x="37299" y="1601"/>
                  <a:pt x="37284" y="1599"/>
                </a:cubicBezTo>
                <a:cubicBezTo>
                  <a:pt x="37281" y="1598"/>
                  <a:pt x="37279" y="1598"/>
                  <a:pt x="37276" y="1598"/>
                </a:cubicBezTo>
                <a:cubicBezTo>
                  <a:pt x="37244" y="1598"/>
                  <a:pt x="37198" y="1633"/>
                  <a:pt x="37170" y="1680"/>
                </a:cubicBezTo>
                <a:lnTo>
                  <a:pt x="37037" y="1671"/>
                </a:lnTo>
                <a:cubicBezTo>
                  <a:pt x="37016" y="1669"/>
                  <a:pt x="36994" y="1668"/>
                  <a:pt x="36973" y="1668"/>
                </a:cubicBezTo>
                <a:cubicBezTo>
                  <a:pt x="36939" y="1668"/>
                  <a:pt x="36905" y="1670"/>
                  <a:pt x="36871" y="1671"/>
                </a:cubicBezTo>
                <a:lnTo>
                  <a:pt x="36855" y="1671"/>
                </a:lnTo>
                <a:cubicBezTo>
                  <a:pt x="36839" y="1680"/>
                  <a:pt x="36820" y="1760"/>
                  <a:pt x="36818" y="1786"/>
                </a:cubicBezTo>
                <a:cubicBezTo>
                  <a:pt x="36817" y="1803"/>
                  <a:pt x="36785" y="1812"/>
                  <a:pt x="36740" y="1812"/>
                </a:cubicBezTo>
                <a:cubicBezTo>
                  <a:pt x="36715" y="1812"/>
                  <a:pt x="36686" y="1809"/>
                  <a:pt x="36656" y="1804"/>
                </a:cubicBezTo>
                <a:lnTo>
                  <a:pt x="36583" y="1809"/>
                </a:lnTo>
                <a:cubicBezTo>
                  <a:pt x="36510" y="1813"/>
                  <a:pt x="36576" y="1842"/>
                  <a:pt x="36579" y="1863"/>
                </a:cubicBezTo>
                <a:cubicBezTo>
                  <a:pt x="36581" y="1884"/>
                  <a:pt x="36557" y="1908"/>
                  <a:pt x="36541" y="1929"/>
                </a:cubicBezTo>
                <a:cubicBezTo>
                  <a:pt x="36524" y="1949"/>
                  <a:pt x="36493" y="1985"/>
                  <a:pt x="36487" y="1985"/>
                </a:cubicBezTo>
                <a:cubicBezTo>
                  <a:pt x="36487" y="1985"/>
                  <a:pt x="36487" y="1985"/>
                  <a:pt x="36486" y="1985"/>
                </a:cubicBezTo>
                <a:cubicBezTo>
                  <a:pt x="36446" y="1969"/>
                  <a:pt x="36408" y="1948"/>
                  <a:pt x="36381" y="1921"/>
                </a:cubicBezTo>
                <a:lnTo>
                  <a:pt x="36373" y="1913"/>
                </a:lnTo>
                <a:cubicBezTo>
                  <a:pt x="36394" y="1882"/>
                  <a:pt x="36371" y="1852"/>
                  <a:pt x="36322" y="1844"/>
                </a:cubicBezTo>
                <a:lnTo>
                  <a:pt x="36315" y="1900"/>
                </a:lnTo>
                <a:lnTo>
                  <a:pt x="36315" y="1911"/>
                </a:lnTo>
                <a:cubicBezTo>
                  <a:pt x="36293" y="1922"/>
                  <a:pt x="36240" y="1938"/>
                  <a:pt x="36195" y="1946"/>
                </a:cubicBezTo>
                <a:lnTo>
                  <a:pt x="36149" y="1946"/>
                </a:lnTo>
                <a:lnTo>
                  <a:pt x="36057" y="1943"/>
                </a:lnTo>
                <a:lnTo>
                  <a:pt x="36057" y="1943"/>
                </a:lnTo>
                <a:cubicBezTo>
                  <a:pt x="36078" y="2001"/>
                  <a:pt x="36077" y="2097"/>
                  <a:pt x="36054" y="2156"/>
                </a:cubicBezTo>
                <a:lnTo>
                  <a:pt x="35928" y="2146"/>
                </a:lnTo>
                <a:cubicBezTo>
                  <a:pt x="35918" y="2146"/>
                  <a:pt x="35906" y="2144"/>
                  <a:pt x="35896" y="2144"/>
                </a:cubicBezTo>
                <a:cubicBezTo>
                  <a:pt x="35885" y="2144"/>
                  <a:pt x="35876" y="2146"/>
                  <a:pt x="35870" y="2150"/>
                </a:cubicBezTo>
                <a:lnTo>
                  <a:pt x="35816" y="2188"/>
                </a:lnTo>
                <a:cubicBezTo>
                  <a:pt x="35796" y="2205"/>
                  <a:pt x="35767" y="2213"/>
                  <a:pt x="35735" y="2213"/>
                </a:cubicBezTo>
                <a:cubicBezTo>
                  <a:pt x="35679" y="2213"/>
                  <a:pt x="35612" y="2189"/>
                  <a:pt x="35556" y="2143"/>
                </a:cubicBezTo>
                <a:lnTo>
                  <a:pt x="35414" y="2215"/>
                </a:lnTo>
                <a:cubicBezTo>
                  <a:pt x="35369" y="2238"/>
                  <a:pt x="35334" y="2275"/>
                  <a:pt x="35289" y="2300"/>
                </a:cubicBezTo>
                <a:cubicBezTo>
                  <a:pt x="35257" y="2319"/>
                  <a:pt x="35217" y="2347"/>
                  <a:pt x="35184" y="2347"/>
                </a:cubicBezTo>
                <a:cubicBezTo>
                  <a:pt x="35181" y="2347"/>
                  <a:pt x="35179" y="2347"/>
                  <a:pt x="35177" y="2347"/>
                </a:cubicBezTo>
                <a:cubicBezTo>
                  <a:pt x="35164" y="2345"/>
                  <a:pt x="35152" y="2344"/>
                  <a:pt x="35140" y="2344"/>
                </a:cubicBezTo>
                <a:cubicBezTo>
                  <a:pt x="35030" y="2344"/>
                  <a:pt x="34948" y="2408"/>
                  <a:pt x="34935" y="2463"/>
                </a:cubicBezTo>
                <a:lnTo>
                  <a:pt x="34901" y="2611"/>
                </a:lnTo>
                <a:cubicBezTo>
                  <a:pt x="34871" y="2576"/>
                  <a:pt x="34835" y="2559"/>
                  <a:pt x="34801" y="2559"/>
                </a:cubicBezTo>
                <a:cubicBezTo>
                  <a:pt x="34768" y="2559"/>
                  <a:pt x="34737" y="2576"/>
                  <a:pt x="34717" y="2611"/>
                </a:cubicBezTo>
                <a:lnTo>
                  <a:pt x="34671" y="2667"/>
                </a:lnTo>
                <a:cubicBezTo>
                  <a:pt x="34637" y="2708"/>
                  <a:pt x="34594" y="2716"/>
                  <a:pt x="34547" y="2716"/>
                </a:cubicBezTo>
                <a:cubicBezTo>
                  <a:pt x="34513" y="2716"/>
                  <a:pt x="34476" y="2712"/>
                  <a:pt x="34442" y="2712"/>
                </a:cubicBezTo>
                <a:cubicBezTo>
                  <a:pt x="34424" y="2712"/>
                  <a:pt x="34407" y="2713"/>
                  <a:pt x="34390" y="2716"/>
                </a:cubicBezTo>
                <a:lnTo>
                  <a:pt x="34382" y="2718"/>
                </a:lnTo>
                <a:cubicBezTo>
                  <a:pt x="34376" y="2726"/>
                  <a:pt x="34261" y="2755"/>
                  <a:pt x="34219" y="2765"/>
                </a:cubicBezTo>
                <a:cubicBezTo>
                  <a:pt x="34179" y="2772"/>
                  <a:pt x="34125" y="2888"/>
                  <a:pt x="34075" y="2888"/>
                </a:cubicBezTo>
                <a:cubicBezTo>
                  <a:pt x="34073" y="2888"/>
                  <a:pt x="34072" y="2888"/>
                  <a:pt x="34070" y="2888"/>
                </a:cubicBezTo>
                <a:cubicBezTo>
                  <a:pt x="34067" y="2887"/>
                  <a:pt x="34065" y="2887"/>
                  <a:pt x="34063" y="2887"/>
                </a:cubicBezTo>
                <a:cubicBezTo>
                  <a:pt x="34026" y="2887"/>
                  <a:pt x="34084" y="2953"/>
                  <a:pt x="34056" y="2981"/>
                </a:cubicBezTo>
                <a:cubicBezTo>
                  <a:pt x="34046" y="2990"/>
                  <a:pt x="34033" y="2994"/>
                  <a:pt x="34020" y="2994"/>
                </a:cubicBezTo>
                <a:cubicBezTo>
                  <a:pt x="33995" y="2994"/>
                  <a:pt x="33969" y="2979"/>
                  <a:pt x="33961" y="2965"/>
                </a:cubicBezTo>
                <a:cubicBezTo>
                  <a:pt x="33956" y="2956"/>
                  <a:pt x="33945" y="2952"/>
                  <a:pt x="33930" y="2952"/>
                </a:cubicBezTo>
                <a:cubicBezTo>
                  <a:pt x="33911" y="2952"/>
                  <a:pt x="33887" y="2959"/>
                  <a:pt x="33863" y="2971"/>
                </a:cubicBezTo>
                <a:lnTo>
                  <a:pt x="33825" y="2985"/>
                </a:lnTo>
                <a:cubicBezTo>
                  <a:pt x="33815" y="2989"/>
                  <a:pt x="33805" y="2990"/>
                  <a:pt x="33794" y="2990"/>
                </a:cubicBezTo>
                <a:cubicBezTo>
                  <a:pt x="33767" y="2990"/>
                  <a:pt x="33738" y="2983"/>
                  <a:pt x="33711" y="2983"/>
                </a:cubicBezTo>
                <a:cubicBezTo>
                  <a:pt x="33681" y="2983"/>
                  <a:pt x="33655" y="2992"/>
                  <a:pt x="33641" y="3030"/>
                </a:cubicBezTo>
                <a:lnTo>
                  <a:pt x="33602" y="3130"/>
                </a:lnTo>
                <a:cubicBezTo>
                  <a:pt x="33576" y="3123"/>
                  <a:pt x="33547" y="3120"/>
                  <a:pt x="33519" y="3120"/>
                </a:cubicBezTo>
                <a:cubicBezTo>
                  <a:pt x="33448" y="3120"/>
                  <a:pt x="33382" y="3138"/>
                  <a:pt x="33372" y="3154"/>
                </a:cubicBezTo>
                <a:cubicBezTo>
                  <a:pt x="33356" y="3176"/>
                  <a:pt x="33454" y="3216"/>
                  <a:pt x="33498" y="3224"/>
                </a:cubicBezTo>
                <a:cubicBezTo>
                  <a:pt x="33523" y="3229"/>
                  <a:pt x="33482" y="3235"/>
                  <a:pt x="33435" y="3235"/>
                </a:cubicBezTo>
                <a:cubicBezTo>
                  <a:pt x="33401" y="3235"/>
                  <a:pt x="33363" y="3232"/>
                  <a:pt x="33348" y="3221"/>
                </a:cubicBezTo>
                <a:cubicBezTo>
                  <a:pt x="33337" y="3213"/>
                  <a:pt x="33321" y="3210"/>
                  <a:pt x="33301" y="3210"/>
                </a:cubicBezTo>
                <a:cubicBezTo>
                  <a:pt x="33252" y="3210"/>
                  <a:pt x="33180" y="3231"/>
                  <a:pt x="33116" y="3267"/>
                </a:cubicBezTo>
                <a:lnTo>
                  <a:pt x="33040" y="3317"/>
                </a:lnTo>
                <a:cubicBezTo>
                  <a:pt x="33007" y="3339"/>
                  <a:pt x="32948" y="3357"/>
                  <a:pt x="33015" y="3415"/>
                </a:cubicBezTo>
                <a:lnTo>
                  <a:pt x="33064" y="3456"/>
                </a:lnTo>
                <a:cubicBezTo>
                  <a:pt x="33004" y="3490"/>
                  <a:pt x="32911" y="3520"/>
                  <a:pt x="32859" y="3524"/>
                </a:cubicBezTo>
                <a:lnTo>
                  <a:pt x="32851" y="3463"/>
                </a:lnTo>
                <a:lnTo>
                  <a:pt x="32850" y="3450"/>
                </a:lnTo>
                <a:cubicBezTo>
                  <a:pt x="32843" y="3449"/>
                  <a:pt x="32837" y="3449"/>
                  <a:pt x="32831" y="3449"/>
                </a:cubicBezTo>
                <a:cubicBezTo>
                  <a:pt x="32737" y="3449"/>
                  <a:pt x="32659" y="3538"/>
                  <a:pt x="32653" y="3655"/>
                </a:cubicBezTo>
                <a:lnTo>
                  <a:pt x="32512" y="3695"/>
                </a:lnTo>
                <a:cubicBezTo>
                  <a:pt x="32510" y="3695"/>
                  <a:pt x="32508" y="3696"/>
                  <a:pt x="32506" y="3696"/>
                </a:cubicBezTo>
                <a:cubicBezTo>
                  <a:pt x="32485" y="3696"/>
                  <a:pt x="32444" y="3672"/>
                  <a:pt x="32439" y="3672"/>
                </a:cubicBezTo>
                <a:cubicBezTo>
                  <a:pt x="32439" y="3672"/>
                  <a:pt x="32438" y="3672"/>
                  <a:pt x="32438" y="3672"/>
                </a:cubicBezTo>
                <a:lnTo>
                  <a:pt x="32369" y="3772"/>
                </a:lnTo>
                <a:cubicBezTo>
                  <a:pt x="32367" y="3772"/>
                  <a:pt x="32365" y="3772"/>
                  <a:pt x="32363" y="3772"/>
                </a:cubicBezTo>
                <a:cubicBezTo>
                  <a:pt x="32238" y="3772"/>
                  <a:pt x="32126" y="3819"/>
                  <a:pt x="32113" y="3877"/>
                </a:cubicBezTo>
                <a:lnTo>
                  <a:pt x="32016" y="3924"/>
                </a:lnTo>
                <a:cubicBezTo>
                  <a:pt x="31996" y="3933"/>
                  <a:pt x="31980" y="3937"/>
                  <a:pt x="31967" y="3937"/>
                </a:cubicBezTo>
                <a:cubicBezTo>
                  <a:pt x="31930" y="3937"/>
                  <a:pt x="31910" y="3909"/>
                  <a:pt x="31879" y="3892"/>
                </a:cubicBezTo>
                <a:lnTo>
                  <a:pt x="31846" y="3874"/>
                </a:lnTo>
                <a:cubicBezTo>
                  <a:pt x="31839" y="3872"/>
                  <a:pt x="31830" y="3871"/>
                  <a:pt x="31819" y="3871"/>
                </a:cubicBezTo>
                <a:cubicBezTo>
                  <a:pt x="31759" y="3871"/>
                  <a:pt x="31639" y="3901"/>
                  <a:pt x="31527" y="3943"/>
                </a:cubicBezTo>
                <a:lnTo>
                  <a:pt x="31574" y="4081"/>
                </a:lnTo>
                <a:cubicBezTo>
                  <a:pt x="31575" y="4086"/>
                  <a:pt x="31548" y="4103"/>
                  <a:pt x="31532" y="4106"/>
                </a:cubicBezTo>
                <a:lnTo>
                  <a:pt x="31333" y="4151"/>
                </a:lnTo>
                <a:cubicBezTo>
                  <a:pt x="31279" y="4223"/>
                  <a:pt x="31194" y="4318"/>
                  <a:pt x="31146" y="4361"/>
                </a:cubicBezTo>
                <a:lnTo>
                  <a:pt x="31093" y="4390"/>
                </a:lnTo>
                <a:cubicBezTo>
                  <a:pt x="31092" y="4391"/>
                  <a:pt x="31089" y="4391"/>
                  <a:pt x="31087" y="4391"/>
                </a:cubicBezTo>
                <a:cubicBezTo>
                  <a:pt x="31069" y="4391"/>
                  <a:pt x="31030" y="4366"/>
                  <a:pt x="31002" y="4358"/>
                </a:cubicBezTo>
                <a:lnTo>
                  <a:pt x="30986" y="4353"/>
                </a:lnTo>
                <a:cubicBezTo>
                  <a:pt x="30986" y="4353"/>
                  <a:pt x="30985" y="4353"/>
                  <a:pt x="30985" y="4353"/>
                </a:cubicBezTo>
                <a:cubicBezTo>
                  <a:pt x="30964" y="4353"/>
                  <a:pt x="30830" y="4451"/>
                  <a:pt x="30792" y="4497"/>
                </a:cubicBezTo>
                <a:cubicBezTo>
                  <a:pt x="30754" y="4542"/>
                  <a:pt x="30622" y="4580"/>
                  <a:pt x="30589" y="4580"/>
                </a:cubicBezTo>
                <a:cubicBezTo>
                  <a:pt x="30554" y="4580"/>
                  <a:pt x="30513" y="4672"/>
                  <a:pt x="30509" y="4704"/>
                </a:cubicBezTo>
                <a:cubicBezTo>
                  <a:pt x="30504" y="4737"/>
                  <a:pt x="30424" y="4763"/>
                  <a:pt x="30400" y="4763"/>
                </a:cubicBezTo>
                <a:cubicBezTo>
                  <a:pt x="30376" y="4763"/>
                  <a:pt x="30347" y="4824"/>
                  <a:pt x="30344" y="4845"/>
                </a:cubicBezTo>
                <a:cubicBezTo>
                  <a:pt x="30342" y="4865"/>
                  <a:pt x="30233" y="4881"/>
                  <a:pt x="30193" y="4881"/>
                </a:cubicBezTo>
                <a:cubicBezTo>
                  <a:pt x="30153" y="4881"/>
                  <a:pt x="30137" y="4869"/>
                  <a:pt x="30158" y="4851"/>
                </a:cubicBezTo>
                <a:lnTo>
                  <a:pt x="30160" y="4840"/>
                </a:lnTo>
                <a:cubicBezTo>
                  <a:pt x="30162" y="4815"/>
                  <a:pt x="30145" y="4797"/>
                  <a:pt x="30126" y="4797"/>
                </a:cubicBezTo>
                <a:cubicBezTo>
                  <a:pt x="30121" y="4797"/>
                  <a:pt x="30115" y="4798"/>
                  <a:pt x="30110" y="4801"/>
                </a:cubicBezTo>
                <a:lnTo>
                  <a:pt x="29990" y="4880"/>
                </a:lnTo>
                <a:cubicBezTo>
                  <a:pt x="29871" y="4979"/>
                  <a:pt x="29740" y="5086"/>
                  <a:pt x="29700" y="5117"/>
                </a:cubicBezTo>
                <a:lnTo>
                  <a:pt x="29668" y="5114"/>
                </a:lnTo>
                <a:lnTo>
                  <a:pt x="29638" y="5109"/>
                </a:lnTo>
                <a:cubicBezTo>
                  <a:pt x="29627" y="5095"/>
                  <a:pt x="29619" y="5089"/>
                  <a:pt x="29612" y="5089"/>
                </a:cubicBezTo>
                <a:cubicBezTo>
                  <a:pt x="29591" y="5089"/>
                  <a:pt x="29592" y="5153"/>
                  <a:pt x="29601" y="5184"/>
                </a:cubicBezTo>
                <a:cubicBezTo>
                  <a:pt x="29608" y="5216"/>
                  <a:pt x="29577" y="5226"/>
                  <a:pt x="29556" y="5226"/>
                </a:cubicBezTo>
                <a:cubicBezTo>
                  <a:pt x="29549" y="5226"/>
                  <a:pt x="29544" y="5226"/>
                  <a:pt x="29540" y="5224"/>
                </a:cubicBezTo>
                <a:cubicBezTo>
                  <a:pt x="29537" y="5223"/>
                  <a:pt x="29534" y="5223"/>
                  <a:pt x="29531" y="5223"/>
                </a:cubicBezTo>
                <a:cubicBezTo>
                  <a:pt x="29518" y="5223"/>
                  <a:pt x="29509" y="5235"/>
                  <a:pt x="29509" y="5255"/>
                </a:cubicBezTo>
                <a:lnTo>
                  <a:pt x="29505" y="5274"/>
                </a:lnTo>
                <a:cubicBezTo>
                  <a:pt x="29503" y="5285"/>
                  <a:pt x="29460" y="5288"/>
                  <a:pt x="29444" y="5301"/>
                </a:cubicBezTo>
                <a:lnTo>
                  <a:pt x="29415" y="5327"/>
                </a:lnTo>
                <a:cubicBezTo>
                  <a:pt x="29400" y="5343"/>
                  <a:pt x="29381" y="5352"/>
                  <a:pt x="29364" y="5352"/>
                </a:cubicBezTo>
                <a:cubicBezTo>
                  <a:pt x="29344" y="5352"/>
                  <a:pt x="29326" y="5342"/>
                  <a:pt x="29312" y="5322"/>
                </a:cubicBezTo>
                <a:lnTo>
                  <a:pt x="29287" y="5293"/>
                </a:lnTo>
                <a:cubicBezTo>
                  <a:pt x="29274" y="5277"/>
                  <a:pt x="29252" y="5258"/>
                  <a:pt x="29234" y="5258"/>
                </a:cubicBezTo>
                <a:cubicBezTo>
                  <a:pt x="29215" y="5258"/>
                  <a:pt x="29178" y="5279"/>
                  <a:pt x="29180" y="5290"/>
                </a:cubicBezTo>
                <a:lnTo>
                  <a:pt x="29184" y="5376"/>
                </a:lnTo>
                <a:cubicBezTo>
                  <a:pt x="29101" y="5413"/>
                  <a:pt x="28989" y="5460"/>
                  <a:pt x="28938" y="5480"/>
                </a:cubicBezTo>
                <a:lnTo>
                  <a:pt x="28899" y="5506"/>
                </a:lnTo>
                <a:lnTo>
                  <a:pt x="28810" y="5567"/>
                </a:lnTo>
                <a:cubicBezTo>
                  <a:pt x="28795" y="5541"/>
                  <a:pt x="28773" y="5532"/>
                  <a:pt x="28754" y="5532"/>
                </a:cubicBezTo>
                <a:cubicBezTo>
                  <a:pt x="28739" y="5532"/>
                  <a:pt x="28725" y="5538"/>
                  <a:pt x="28720" y="5546"/>
                </a:cubicBezTo>
                <a:cubicBezTo>
                  <a:pt x="28709" y="5565"/>
                  <a:pt x="28608" y="5580"/>
                  <a:pt x="28568" y="5580"/>
                </a:cubicBezTo>
                <a:cubicBezTo>
                  <a:pt x="28528" y="5580"/>
                  <a:pt x="28531" y="5687"/>
                  <a:pt x="28542" y="5724"/>
                </a:cubicBezTo>
                <a:cubicBezTo>
                  <a:pt x="28552" y="5757"/>
                  <a:pt x="28491" y="5770"/>
                  <a:pt x="28454" y="5770"/>
                </a:cubicBezTo>
                <a:cubicBezTo>
                  <a:pt x="28448" y="5770"/>
                  <a:pt x="28443" y="5769"/>
                  <a:pt x="28438" y="5769"/>
                </a:cubicBezTo>
                <a:cubicBezTo>
                  <a:pt x="28429" y="5767"/>
                  <a:pt x="28410" y="5766"/>
                  <a:pt x="28389" y="5766"/>
                </a:cubicBezTo>
                <a:cubicBezTo>
                  <a:pt x="28360" y="5766"/>
                  <a:pt x="28326" y="5767"/>
                  <a:pt x="28299" y="5767"/>
                </a:cubicBezTo>
                <a:cubicBezTo>
                  <a:pt x="28283" y="5767"/>
                  <a:pt x="28269" y="5767"/>
                  <a:pt x="28260" y="5765"/>
                </a:cubicBezTo>
                <a:cubicBezTo>
                  <a:pt x="28259" y="5765"/>
                  <a:pt x="28257" y="5765"/>
                  <a:pt x="28255" y="5765"/>
                </a:cubicBezTo>
                <a:cubicBezTo>
                  <a:pt x="28224" y="5765"/>
                  <a:pt x="28177" y="5802"/>
                  <a:pt x="28166" y="5818"/>
                </a:cubicBezTo>
                <a:cubicBezTo>
                  <a:pt x="28155" y="5834"/>
                  <a:pt x="28161" y="5881"/>
                  <a:pt x="28160" y="5897"/>
                </a:cubicBezTo>
                <a:cubicBezTo>
                  <a:pt x="28158" y="5913"/>
                  <a:pt x="28120" y="5962"/>
                  <a:pt x="28073" y="6009"/>
                </a:cubicBezTo>
                <a:lnTo>
                  <a:pt x="28017" y="6023"/>
                </a:lnTo>
                <a:cubicBezTo>
                  <a:pt x="27976" y="6034"/>
                  <a:pt x="27933" y="6074"/>
                  <a:pt x="27885" y="6074"/>
                </a:cubicBezTo>
                <a:cubicBezTo>
                  <a:pt x="27861" y="6074"/>
                  <a:pt x="27835" y="6063"/>
                  <a:pt x="27807" y="6031"/>
                </a:cubicBezTo>
                <a:cubicBezTo>
                  <a:pt x="27802" y="6025"/>
                  <a:pt x="27774" y="6016"/>
                  <a:pt x="27745" y="6016"/>
                </a:cubicBezTo>
                <a:cubicBezTo>
                  <a:pt x="27710" y="6016"/>
                  <a:pt x="27672" y="6030"/>
                  <a:pt x="27670" y="6082"/>
                </a:cubicBezTo>
                <a:lnTo>
                  <a:pt x="27668" y="6094"/>
                </a:lnTo>
                <a:cubicBezTo>
                  <a:pt x="27667" y="6095"/>
                  <a:pt x="27664" y="6095"/>
                  <a:pt x="27661" y="6095"/>
                </a:cubicBezTo>
                <a:cubicBezTo>
                  <a:pt x="27635" y="6095"/>
                  <a:pt x="27554" y="6070"/>
                  <a:pt x="27497" y="6070"/>
                </a:cubicBezTo>
                <a:cubicBezTo>
                  <a:pt x="27471" y="6070"/>
                  <a:pt x="27450" y="6075"/>
                  <a:pt x="27442" y="6090"/>
                </a:cubicBezTo>
                <a:cubicBezTo>
                  <a:pt x="27413" y="6145"/>
                  <a:pt x="27354" y="6199"/>
                  <a:pt x="27309" y="6212"/>
                </a:cubicBezTo>
                <a:lnTo>
                  <a:pt x="27274" y="6180"/>
                </a:lnTo>
                <a:cubicBezTo>
                  <a:pt x="27274" y="6180"/>
                  <a:pt x="27273" y="6180"/>
                  <a:pt x="27273" y="6180"/>
                </a:cubicBezTo>
                <a:cubicBezTo>
                  <a:pt x="27259" y="6180"/>
                  <a:pt x="27122" y="6222"/>
                  <a:pt x="27112" y="6227"/>
                </a:cubicBezTo>
                <a:cubicBezTo>
                  <a:pt x="27063" y="6254"/>
                  <a:pt x="26997" y="6273"/>
                  <a:pt x="26965" y="6310"/>
                </a:cubicBezTo>
                <a:lnTo>
                  <a:pt x="26899" y="6385"/>
                </a:lnTo>
                <a:cubicBezTo>
                  <a:pt x="26870" y="6366"/>
                  <a:pt x="26797" y="6359"/>
                  <a:pt x="26722" y="6359"/>
                </a:cubicBezTo>
                <a:cubicBezTo>
                  <a:pt x="26642" y="6359"/>
                  <a:pt x="26560" y="6367"/>
                  <a:pt x="26523" y="6377"/>
                </a:cubicBezTo>
                <a:cubicBezTo>
                  <a:pt x="26449" y="6395"/>
                  <a:pt x="26320" y="6411"/>
                  <a:pt x="26232" y="6411"/>
                </a:cubicBezTo>
                <a:lnTo>
                  <a:pt x="26222" y="6339"/>
                </a:lnTo>
                <a:cubicBezTo>
                  <a:pt x="26216" y="6302"/>
                  <a:pt x="26211" y="6260"/>
                  <a:pt x="26227" y="6228"/>
                </a:cubicBezTo>
                <a:cubicBezTo>
                  <a:pt x="26286" y="6105"/>
                  <a:pt x="26400" y="5998"/>
                  <a:pt x="26403" y="5857"/>
                </a:cubicBezTo>
                <a:cubicBezTo>
                  <a:pt x="26403" y="5852"/>
                  <a:pt x="26435" y="5847"/>
                  <a:pt x="26451" y="5845"/>
                </a:cubicBezTo>
                <a:lnTo>
                  <a:pt x="26517" y="5834"/>
                </a:lnTo>
                <a:cubicBezTo>
                  <a:pt x="26489" y="5812"/>
                  <a:pt x="26497" y="5713"/>
                  <a:pt x="26536" y="5613"/>
                </a:cubicBezTo>
                <a:lnTo>
                  <a:pt x="26589" y="5530"/>
                </a:lnTo>
                <a:cubicBezTo>
                  <a:pt x="26598" y="5516"/>
                  <a:pt x="26669" y="5522"/>
                  <a:pt x="26667" y="5469"/>
                </a:cubicBezTo>
                <a:lnTo>
                  <a:pt x="26664" y="5327"/>
                </a:lnTo>
                <a:cubicBezTo>
                  <a:pt x="26758" y="5199"/>
                  <a:pt x="26925" y="5066"/>
                  <a:pt x="26923" y="5035"/>
                </a:cubicBezTo>
                <a:cubicBezTo>
                  <a:pt x="26920" y="5006"/>
                  <a:pt x="27027" y="4982"/>
                  <a:pt x="27027" y="4949"/>
                </a:cubicBezTo>
                <a:cubicBezTo>
                  <a:pt x="27027" y="4915"/>
                  <a:pt x="27103" y="4750"/>
                  <a:pt x="27197" y="4580"/>
                </a:cubicBezTo>
                <a:lnTo>
                  <a:pt x="27279" y="4427"/>
                </a:lnTo>
                <a:lnTo>
                  <a:pt x="27335" y="4321"/>
                </a:lnTo>
                <a:cubicBezTo>
                  <a:pt x="27428" y="4222"/>
                  <a:pt x="27497" y="4041"/>
                  <a:pt x="27540" y="4026"/>
                </a:cubicBezTo>
                <a:cubicBezTo>
                  <a:pt x="27581" y="4012"/>
                  <a:pt x="27602" y="3847"/>
                  <a:pt x="27650" y="3804"/>
                </a:cubicBezTo>
                <a:cubicBezTo>
                  <a:pt x="27700" y="3759"/>
                  <a:pt x="27778" y="3685"/>
                  <a:pt x="27825" y="3639"/>
                </a:cubicBezTo>
                <a:lnTo>
                  <a:pt x="27841" y="3580"/>
                </a:lnTo>
                <a:lnTo>
                  <a:pt x="27857" y="3514"/>
                </a:lnTo>
                <a:cubicBezTo>
                  <a:pt x="27858" y="3442"/>
                  <a:pt x="27865" y="3359"/>
                  <a:pt x="27883" y="3338"/>
                </a:cubicBezTo>
                <a:cubicBezTo>
                  <a:pt x="27890" y="3329"/>
                  <a:pt x="27903" y="3326"/>
                  <a:pt x="27917" y="3326"/>
                </a:cubicBezTo>
                <a:cubicBezTo>
                  <a:pt x="27937" y="3326"/>
                  <a:pt x="27960" y="3333"/>
                  <a:pt x="27969" y="3339"/>
                </a:cubicBezTo>
                <a:cubicBezTo>
                  <a:pt x="27971" y="3341"/>
                  <a:pt x="27973" y="3341"/>
                  <a:pt x="27975" y="3341"/>
                </a:cubicBezTo>
                <a:cubicBezTo>
                  <a:pt x="27991" y="3341"/>
                  <a:pt x="28011" y="3308"/>
                  <a:pt x="28022" y="3259"/>
                </a:cubicBezTo>
                <a:lnTo>
                  <a:pt x="28003" y="3247"/>
                </a:lnTo>
                <a:cubicBezTo>
                  <a:pt x="27932" y="3197"/>
                  <a:pt x="27993" y="3162"/>
                  <a:pt x="28006" y="3122"/>
                </a:cubicBezTo>
                <a:cubicBezTo>
                  <a:pt x="28017" y="3088"/>
                  <a:pt x="28025" y="3005"/>
                  <a:pt x="28004" y="2977"/>
                </a:cubicBezTo>
                <a:cubicBezTo>
                  <a:pt x="27964" y="2923"/>
                  <a:pt x="27921" y="2870"/>
                  <a:pt x="27881" y="2816"/>
                </a:cubicBezTo>
                <a:lnTo>
                  <a:pt x="27863" y="2792"/>
                </a:lnTo>
                <a:cubicBezTo>
                  <a:pt x="27850" y="2763"/>
                  <a:pt x="27820" y="2561"/>
                  <a:pt x="27804" y="2540"/>
                </a:cubicBezTo>
                <a:cubicBezTo>
                  <a:pt x="27788" y="2520"/>
                  <a:pt x="27753" y="2473"/>
                  <a:pt x="27726" y="2436"/>
                </a:cubicBezTo>
                <a:lnTo>
                  <a:pt x="27730" y="2406"/>
                </a:lnTo>
                <a:cubicBezTo>
                  <a:pt x="27743" y="2315"/>
                  <a:pt x="27698" y="2254"/>
                  <a:pt x="27620" y="2191"/>
                </a:cubicBezTo>
                <a:lnTo>
                  <a:pt x="27554" y="2138"/>
                </a:lnTo>
                <a:cubicBezTo>
                  <a:pt x="27473" y="2100"/>
                  <a:pt x="27324" y="2031"/>
                  <a:pt x="27221" y="1988"/>
                </a:cubicBezTo>
                <a:lnTo>
                  <a:pt x="27112" y="1988"/>
                </a:lnTo>
                <a:cubicBezTo>
                  <a:pt x="27095" y="1988"/>
                  <a:pt x="27071" y="1992"/>
                  <a:pt x="27054" y="1992"/>
                </a:cubicBezTo>
                <a:cubicBezTo>
                  <a:pt x="27044" y="1992"/>
                  <a:pt x="27036" y="1990"/>
                  <a:pt x="27032" y="1986"/>
                </a:cubicBezTo>
                <a:lnTo>
                  <a:pt x="26968" y="1917"/>
                </a:lnTo>
                <a:cubicBezTo>
                  <a:pt x="26875" y="1932"/>
                  <a:pt x="26690" y="1949"/>
                  <a:pt x="26649" y="1961"/>
                </a:cubicBezTo>
                <a:cubicBezTo>
                  <a:pt x="26637" y="1964"/>
                  <a:pt x="26620" y="1966"/>
                  <a:pt x="26600" y="1966"/>
                </a:cubicBezTo>
                <a:cubicBezTo>
                  <a:pt x="26555" y="1966"/>
                  <a:pt x="26497" y="1957"/>
                  <a:pt x="26449" y="1943"/>
                </a:cubicBezTo>
                <a:lnTo>
                  <a:pt x="26363" y="1977"/>
                </a:lnTo>
                <a:lnTo>
                  <a:pt x="26278" y="2009"/>
                </a:lnTo>
                <a:cubicBezTo>
                  <a:pt x="26264" y="2008"/>
                  <a:pt x="26249" y="2007"/>
                  <a:pt x="26234" y="2007"/>
                </a:cubicBezTo>
                <a:cubicBezTo>
                  <a:pt x="26111" y="2007"/>
                  <a:pt x="25935" y="2037"/>
                  <a:pt x="25897" y="2062"/>
                </a:cubicBezTo>
                <a:cubicBezTo>
                  <a:pt x="25854" y="2089"/>
                  <a:pt x="25546" y="2086"/>
                  <a:pt x="25460" y="2132"/>
                </a:cubicBezTo>
                <a:cubicBezTo>
                  <a:pt x="25373" y="2178"/>
                  <a:pt x="25290" y="2225"/>
                  <a:pt x="25272" y="2238"/>
                </a:cubicBezTo>
                <a:lnTo>
                  <a:pt x="25274" y="2247"/>
                </a:lnTo>
                <a:cubicBezTo>
                  <a:pt x="25276" y="2298"/>
                  <a:pt x="25248" y="2305"/>
                  <a:pt x="25214" y="2305"/>
                </a:cubicBezTo>
                <a:cubicBezTo>
                  <a:pt x="25201" y="2305"/>
                  <a:pt x="25187" y="2304"/>
                  <a:pt x="25174" y="2304"/>
                </a:cubicBezTo>
                <a:cubicBezTo>
                  <a:pt x="25169" y="2304"/>
                  <a:pt x="25164" y="2304"/>
                  <a:pt x="25159" y="2305"/>
                </a:cubicBezTo>
                <a:cubicBezTo>
                  <a:pt x="25125" y="2310"/>
                  <a:pt x="25061" y="2316"/>
                  <a:pt x="25061" y="2323"/>
                </a:cubicBezTo>
                <a:cubicBezTo>
                  <a:pt x="25059" y="2388"/>
                  <a:pt x="25019" y="2397"/>
                  <a:pt x="24974" y="2397"/>
                </a:cubicBezTo>
                <a:cubicBezTo>
                  <a:pt x="24956" y="2397"/>
                  <a:pt x="24937" y="2396"/>
                  <a:pt x="24920" y="2396"/>
                </a:cubicBezTo>
                <a:cubicBezTo>
                  <a:pt x="24914" y="2396"/>
                  <a:pt x="24908" y="2396"/>
                  <a:pt x="24902" y="2396"/>
                </a:cubicBezTo>
                <a:cubicBezTo>
                  <a:pt x="24878" y="2399"/>
                  <a:pt x="24832" y="2409"/>
                  <a:pt x="24832" y="2415"/>
                </a:cubicBezTo>
                <a:lnTo>
                  <a:pt x="24835" y="2523"/>
                </a:lnTo>
                <a:cubicBezTo>
                  <a:pt x="24772" y="2508"/>
                  <a:pt x="24674" y="2499"/>
                  <a:pt x="24585" y="2499"/>
                </a:cubicBezTo>
                <a:cubicBezTo>
                  <a:pt x="24550" y="2499"/>
                  <a:pt x="24517" y="2501"/>
                  <a:pt x="24488" y="2503"/>
                </a:cubicBezTo>
                <a:lnTo>
                  <a:pt x="24435" y="2582"/>
                </a:lnTo>
                <a:cubicBezTo>
                  <a:pt x="24427" y="2593"/>
                  <a:pt x="24420" y="2617"/>
                  <a:pt x="24412" y="2617"/>
                </a:cubicBezTo>
                <a:cubicBezTo>
                  <a:pt x="24368" y="2621"/>
                  <a:pt x="24322" y="2625"/>
                  <a:pt x="24277" y="2625"/>
                </a:cubicBezTo>
                <a:cubicBezTo>
                  <a:pt x="24257" y="2625"/>
                  <a:pt x="24238" y="2624"/>
                  <a:pt x="24219" y="2622"/>
                </a:cubicBezTo>
                <a:cubicBezTo>
                  <a:pt x="24214" y="2621"/>
                  <a:pt x="24210" y="2621"/>
                  <a:pt x="24206" y="2621"/>
                </a:cubicBezTo>
                <a:cubicBezTo>
                  <a:pt x="24137" y="2621"/>
                  <a:pt x="24175" y="2719"/>
                  <a:pt x="24100" y="2719"/>
                </a:cubicBezTo>
                <a:cubicBezTo>
                  <a:pt x="24092" y="2719"/>
                  <a:pt x="24084" y="2718"/>
                  <a:pt x="24075" y="2716"/>
                </a:cubicBezTo>
                <a:cubicBezTo>
                  <a:pt x="24055" y="2712"/>
                  <a:pt x="24037" y="2710"/>
                  <a:pt x="24019" y="2710"/>
                </a:cubicBezTo>
                <a:cubicBezTo>
                  <a:pt x="23949" y="2710"/>
                  <a:pt x="23897" y="2745"/>
                  <a:pt x="23874" y="2819"/>
                </a:cubicBezTo>
                <a:cubicBezTo>
                  <a:pt x="23862" y="2857"/>
                  <a:pt x="23836" y="2873"/>
                  <a:pt x="23800" y="2873"/>
                </a:cubicBezTo>
                <a:cubicBezTo>
                  <a:pt x="23777" y="2873"/>
                  <a:pt x="23750" y="2866"/>
                  <a:pt x="23719" y="2854"/>
                </a:cubicBezTo>
                <a:lnTo>
                  <a:pt x="23658" y="2832"/>
                </a:lnTo>
                <a:lnTo>
                  <a:pt x="23658" y="2832"/>
                </a:lnTo>
                <a:cubicBezTo>
                  <a:pt x="23681" y="2873"/>
                  <a:pt x="23681" y="2923"/>
                  <a:pt x="23660" y="2941"/>
                </a:cubicBezTo>
                <a:lnTo>
                  <a:pt x="23657" y="2939"/>
                </a:lnTo>
                <a:lnTo>
                  <a:pt x="23591" y="2901"/>
                </a:lnTo>
                <a:cubicBezTo>
                  <a:pt x="23532" y="2929"/>
                  <a:pt x="23381" y="3026"/>
                  <a:pt x="23368" y="3064"/>
                </a:cubicBezTo>
                <a:cubicBezTo>
                  <a:pt x="23362" y="3083"/>
                  <a:pt x="23349" y="3092"/>
                  <a:pt x="23333" y="3092"/>
                </a:cubicBezTo>
                <a:cubicBezTo>
                  <a:pt x="23314" y="3092"/>
                  <a:pt x="23291" y="3080"/>
                  <a:pt x="23269" y="3056"/>
                </a:cubicBezTo>
                <a:lnTo>
                  <a:pt x="23256" y="3061"/>
                </a:lnTo>
                <a:cubicBezTo>
                  <a:pt x="23119" y="3099"/>
                  <a:pt x="23003" y="3163"/>
                  <a:pt x="22906" y="3251"/>
                </a:cubicBezTo>
                <a:cubicBezTo>
                  <a:pt x="22882" y="3274"/>
                  <a:pt x="22827" y="3301"/>
                  <a:pt x="22804" y="3301"/>
                </a:cubicBezTo>
                <a:cubicBezTo>
                  <a:pt x="22801" y="3301"/>
                  <a:pt x="22798" y="3301"/>
                  <a:pt x="22797" y="3299"/>
                </a:cubicBezTo>
                <a:cubicBezTo>
                  <a:pt x="22766" y="3280"/>
                  <a:pt x="22739" y="3272"/>
                  <a:pt x="22716" y="3272"/>
                </a:cubicBezTo>
                <a:cubicBezTo>
                  <a:pt x="22652" y="3272"/>
                  <a:pt x="22610" y="3328"/>
                  <a:pt x="22561" y="3355"/>
                </a:cubicBezTo>
                <a:lnTo>
                  <a:pt x="22465" y="3408"/>
                </a:lnTo>
                <a:cubicBezTo>
                  <a:pt x="22366" y="3469"/>
                  <a:pt x="22255" y="3613"/>
                  <a:pt x="22217" y="3727"/>
                </a:cubicBezTo>
                <a:lnTo>
                  <a:pt x="22050" y="3634"/>
                </a:lnTo>
                <a:cubicBezTo>
                  <a:pt x="22050" y="3634"/>
                  <a:pt x="22050" y="3634"/>
                  <a:pt x="22050" y="3634"/>
                </a:cubicBezTo>
                <a:lnTo>
                  <a:pt x="22050" y="3634"/>
                </a:lnTo>
                <a:cubicBezTo>
                  <a:pt x="22044" y="3634"/>
                  <a:pt x="22050" y="3714"/>
                  <a:pt x="21961" y="3717"/>
                </a:cubicBezTo>
                <a:lnTo>
                  <a:pt x="21890" y="3721"/>
                </a:lnTo>
                <a:cubicBezTo>
                  <a:pt x="21817" y="3762"/>
                  <a:pt x="21668" y="3810"/>
                  <a:pt x="21647" y="3826"/>
                </a:cubicBezTo>
                <a:cubicBezTo>
                  <a:pt x="21626" y="3842"/>
                  <a:pt x="21576" y="3949"/>
                  <a:pt x="21533" y="3961"/>
                </a:cubicBezTo>
                <a:cubicBezTo>
                  <a:pt x="21490" y="3970"/>
                  <a:pt x="21362" y="4060"/>
                  <a:pt x="21325" y="4089"/>
                </a:cubicBezTo>
                <a:cubicBezTo>
                  <a:pt x="21288" y="4118"/>
                  <a:pt x="21275" y="4158"/>
                  <a:pt x="21275" y="4158"/>
                </a:cubicBezTo>
                <a:cubicBezTo>
                  <a:pt x="21275" y="4158"/>
                  <a:pt x="21208" y="4211"/>
                  <a:pt x="21187" y="4228"/>
                </a:cubicBezTo>
                <a:cubicBezTo>
                  <a:pt x="21172" y="4241"/>
                  <a:pt x="21160" y="4247"/>
                  <a:pt x="21153" y="4247"/>
                </a:cubicBezTo>
                <a:cubicBezTo>
                  <a:pt x="21149" y="4247"/>
                  <a:pt x="21147" y="4246"/>
                  <a:pt x="21147" y="4243"/>
                </a:cubicBezTo>
                <a:lnTo>
                  <a:pt x="21142" y="4222"/>
                </a:lnTo>
                <a:lnTo>
                  <a:pt x="21139" y="4203"/>
                </a:lnTo>
                <a:cubicBezTo>
                  <a:pt x="21139" y="4201"/>
                  <a:pt x="21137" y="4201"/>
                  <a:pt x="21133" y="4201"/>
                </a:cubicBezTo>
                <a:cubicBezTo>
                  <a:pt x="21100" y="4201"/>
                  <a:pt x="20944" y="4266"/>
                  <a:pt x="20933" y="4324"/>
                </a:cubicBezTo>
                <a:cubicBezTo>
                  <a:pt x="20922" y="4387"/>
                  <a:pt x="20806" y="4404"/>
                  <a:pt x="20768" y="4409"/>
                </a:cubicBezTo>
                <a:cubicBezTo>
                  <a:pt x="20729" y="4415"/>
                  <a:pt x="20753" y="4438"/>
                  <a:pt x="20773" y="4444"/>
                </a:cubicBezTo>
                <a:cubicBezTo>
                  <a:pt x="20790" y="4452"/>
                  <a:pt x="20763" y="4468"/>
                  <a:pt x="20710" y="4484"/>
                </a:cubicBezTo>
                <a:lnTo>
                  <a:pt x="20667" y="4480"/>
                </a:lnTo>
                <a:lnTo>
                  <a:pt x="20640" y="4478"/>
                </a:lnTo>
                <a:cubicBezTo>
                  <a:pt x="20638" y="4477"/>
                  <a:pt x="20637" y="4477"/>
                  <a:pt x="20635" y="4477"/>
                </a:cubicBezTo>
                <a:cubicBezTo>
                  <a:pt x="20598" y="4477"/>
                  <a:pt x="20444" y="4569"/>
                  <a:pt x="20382" y="4593"/>
                </a:cubicBezTo>
                <a:cubicBezTo>
                  <a:pt x="20315" y="4617"/>
                  <a:pt x="20222" y="4662"/>
                  <a:pt x="20174" y="4693"/>
                </a:cubicBezTo>
                <a:lnTo>
                  <a:pt x="20249" y="4734"/>
                </a:lnTo>
                <a:lnTo>
                  <a:pt x="20255" y="4739"/>
                </a:lnTo>
                <a:cubicBezTo>
                  <a:pt x="20244" y="4768"/>
                  <a:pt x="20044" y="4785"/>
                  <a:pt x="19990" y="4827"/>
                </a:cubicBezTo>
                <a:cubicBezTo>
                  <a:pt x="19935" y="4867"/>
                  <a:pt x="19815" y="4926"/>
                  <a:pt x="19721" y="4960"/>
                </a:cubicBezTo>
                <a:lnTo>
                  <a:pt x="19645" y="5005"/>
                </a:lnTo>
                <a:lnTo>
                  <a:pt x="19621" y="5019"/>
                </a:lnTo>
                <a:cubicBezTo>
                  <a:pt x="19626" y="5069"/>
                  <a:pt x="19343" y="5147"/>
                  <a:pt x="19258" y="5202"/>
                </a:cubicBezTo>
                <a:cubicBezTo>
                  <a:pt x="19174" y="5256"/>
                  <a:pt x="19056" y="5403"/>
                  <a:pt x="19003" y="5405"/>
                </a:cubicBezTo>
                <a:cubicBezTo>
                  <a:pt x="18950" y="5407"/>
                  <a:pt x="18941" y="5487"/>
                  <a:pt x="18953" y="5517"/>
                </a:cubicBezTo>
                <a:cubicBezTo>
                  <a:pt x="18968" y="5548"/>
                  <a:pt x="18897" y="5572"/>
                  <a:pt x="18877" y="5572"/>
                </a:cubicBezTo>
                <a:cubicBezTo>
                  <a:pt x="18857" y="5572"/>
                  <a:pt x="18784" y="5527"/>
                  <a:pt x="18713" y="5472"/>
                </a:cubicBezTo>
                <a:lnTo>
                  <a:pt x="18699" y="5559"/>
                </a:lnTo>
                <a:cubicBezTo>
                  <a:pt x="18692" y="5597"/>
                  <a:pt x="18678" y="5609"/>
                  <a:pt x="18662" y="5609"/>
                </a:cubicBezTo>
                <a:cubicBezTo>
                  <a:pt x="18636" y="5609"/>
                  <a:pt x="18606" y="5579"/>
                  <a:pt x="18594" y="5579"/>
                </a:cubicBezTo>
                <a:cubicBezTo>
                  <a:pt x="18590" y="5579"/>
                  <a:pt x="18588" y="5582"/>
                  <a:pt x="18588" y="5589"/>
                </a:cubicBezTo>
                <a:lnTo>
                  <a:pt x="18590" y="5665"/>
                </a:lnTo>
                <a:cubicBezTo>
                  <a:pt x="18533" y="5674"/>
                  <a:pt x="18453" y="5776"/>
                  <a:pt x="18412" y="5776"/>
                </a:cubicBezTo>
                <a:cubicBezTo>
                  <a:pt x="18406" y="5776"/>
                  <a:pt x="18402" y="5774"/>
                  <a:pt x="18398" y="5770"/>
                </a:cubicBezTo>
                <a:cubicBezTo>
                  <a:pt x="18374" y="5746"/>
                  <a:pt x="18346" y="5732"/>
                  <a:pt x="18326" y="5732"/>
                </a:cubicBezTo>
                <a:cubicBezTo>
                  <a:pt x="18317" y="5732"/>
                  <a:pt x="18310" y="5735"/>
                  <a:pt x="18305" y="5740"/>
                </a:cubicBezTo>
                <a:lnTo>
                  <a:pt x="18300" y="5759"/>
                </a:lnTo>
                <a:lnTo>
                  <a:pt x="18294" y="5785"/>
                </a:lnTo>
                <a:cubicBezTo>
                  <a:pt x="18296" y="5811"/>
                  <a:pt x="18266" y="5818"/>
                  <a:pt x="18242" y="5818"/>
                </a:cubicBezTo>
                <a:cubicBezTo>
                  <a:pt x="18232" y="5818"/>
                  <a:pt x="18223" y="5817"/>
                  <a:pt x="18218" y="5815"/>
                </a:cubicBezTo>
                <a:cubicBezTo>
                  <a:pt x="18218" y="5815"/>
                  <a:pt x="18217" y="5815"/>
                  <a:pt x="18217" y="5815"/>
                </a:cubicBezTo>
                <a:cubicBezTo>
                  <a:pt x="18192" y="5815"/>
                  <a:pt x="18002" y="5940"/>
                  <a:pt x="17929" y="5986"/>
                </a:cubicBezTo>
                <a:cubicBezTo>
                  <a:pt x="17862" y="6031"/>
                  <a:pt x="17762" y="6127"/>
                  <a:pt x="17725" y="6127"/>
                </a:cubicBezTo>
                <a:cubicBezTo>
                  <a:pt x="17721" y="6127"/>
                  <a:pt x="17718" y="6126"/>
                  <a:pt x="17716" y="6124"/>
                </a:cubicBezTo>
                <a:cubicBezTo>
                  <a:pt x="17711" y="6120"/>
                  <a:pt x="17703" y="6118"/>
                  <a:pt x="17693" y="6118"/>
                </a:cubicBezTo>
                <a:cubicBezTo>
                  <a:pt x="17654" y="6118"/>
                  <a:pt x="17586" y="6148"/>
                  <a:pt x="17562" y="6166"/>
                </a:cubicBezTo>
                <a:cubicBezTo>
                  <a:pt x="17545" y="6179"/>
                  <a:pt x="17507" y="6186"/>
                  <a:pt x="17465" y="6186"/>
                </a:cubicBezTo>
                <a:cubicBezTo>
                  <a:pt x="17437" y="6186"/>
                  <a:pt x="17406" y="6183"/>
                  <a:pt x="17378" y="6177"/>
                </a:cubicBezTo>
                <a:lnTo>
                  <a:pt x="17346" y="6257"/>
                </a:lnTo>
                <a:cubicBezTo>
                  <a:pt x="17335" y="6287"/>
                  <a:pt x="17243" y="6307"/>
                  <a:pt x="17245" y="6331"/>
                </a:cubicBezTo>
                <a:cubicBezTo>
                  <a:pt x="17246" y="6373"/>
                  <a:pt x="17238" y="6386"/>
                  <a:pt x="17225" y="6386"/>
                </a:cubicBezTo>
                <a:cubicBezTo>
                  <a:pt x="17204" y="6386"/>
                  <a:pt x="17171" y="6353"/>
                  <a:pt x="17145" y="6353"/>
                </a:cubicBezTo>
                <a:cubicBezTo>
                  <a:pt x="17139" y="6353"/>
                  <a:pt x="17133" y="6355"/>
                  <a:pt x="17128" y="6359"/>
                </a:cubicBezTo>
                <a:cubicBezTo>
                  <a:pt x="17077" y="6401"/>
                  <a:pt x="16979" y="6404"/>
                  <a:pt x="16926" y="6446"/>
                </a:cubicBezTo>
                <a:lnTo>
                  <a:pt x="16888" y="6476"/>
                </a:lnTo>
                <a:cubicBezTo>
                  <a:pt x="16869" y="6494"/>
                  <a:pt x="16837" y="6502"/>
                  <a:pt x="16801" y="6502"/>
                </a:cubicBezTo>
                <a:cubicBezTo>
                  <a:pt x="16762" y="6502"/>
                  <a:pt x="16717" y="6492"/>
                  <a:pt x="16678" y="6473"/>
                </a:cubicBezTo>
                <a:lnTo>
                  <a:pt x="16673" y="6584"/>
                </a:lnTo>
                <a:lnTo>
                  <a:pt x="16673" y="6613"/>
                </a:lnTo>
                <a:cubicBezTo>
                  <a:pt x="16596" y="6643"/>
                  <a:pt x="16495" y="6718"/>
                  <a:pt x="16446" y="6779"/>
                </a:cubicBezTo>
                <a:lnTo>
                  <a:pt x="16343" y="6712"/>
                </a:lnTo>
                <a:cubicBezTo>
                  <a:pt x="16342" y="6711"/>
                  <a:pt x="16339" y="6710"/>
                  <a:pt x="16336" y="6710"/>
                </a:cubicBezTo>
                <a:cubicBezTo>
                  <a:pt x="16303" y="6710"/>
                  <a:pt x="16199" y="6757"/>
                  <a:pt x="16186" y="6792"/>
                </a:cubicBezTo>
                <a:lnTo>
                  <a:pt x="16148" y="6891"/>
                </a:lnTo>
                <a:cubicBezTo>
                  <a:pt x="16052" y="6891"/>
                  <a:pt x="15884" y="6918"/>
                  <a:pt x="15869" y="6949"/>
                </a:cubicBezTo>
                <a:cubicBezTo>
                  <a:pt x="15857" y="6974"/>
                  <a:pt x="15918" y="6987"/>
                  <a:pt x="15962" y="6987"/>
                </a:cubicBezTo>
                <a:cubicBezTo>
                  <a:pt x="15970" y="6987"/>
                  <a:pt x="15978" y="6987"/>
                  <a:pt x="15985" y="6986"/>
                </a:cubicBezTo>
                <a:cubicBezTo>
                  <a:pt x="15992" y="6985"/>
                  <a:pt x="15999" y="6984"/>
                  <a:pt x="16006" y="6984"/>
                </a:cubicBezTo>
                <a:cubicBezTo>
                  <a:pt x="16036" y="6984"/>
                  <a:pt x="16062" y="6992"/>
                  <a:pt x="16063" y="6997"/>
                </a:cubicBezTo>
                <a:cubicBezTo>
                  <a:pt x="16066" y="7002"/>
                  <a:pt x="15969" y="7059"/>
                  <a:pt x="15929" y="7080"/>
                </a:cubicBezTo>
                <a:cubicBezTo>
                  <a:pt x="15918" y="7086"/>
                  <a:pt x="15906" y="7089"/>
                  <a:pt x="15894" y="7089"/>
                </a:cubicBezTo>
                <a:cubicBezTo>
                  <a:pt x="15862" y="7089"/>
                  <a:pt x="15829" y="7069"/>
                  <a:pt x="15812" y="7034"/>
                </a:cubicBezTo>
                <a:lnTo>
                  <a:pt x="15783" y="7000"/>
                </a:lnTo>
                <a:cubicBezTo>
                  <a:pt x="15774" y="6988"/>
                  <a:pt x="15740" y="6979"/>
                  <a:pt x="15723" y="6979"/>
                </a:cubicBezTo>
                <a:cubicBezTo>
                  <a:pt x="15719" y="6979"/>
                  <a:pt x="15716" y="6980"/>
                  <a:pt x="15714" y="6981"/>
                </a:cubicBezTo>
                <a:cubicBezTo>
                  <a:pt x="15693" y="7000"/>
                  <a:pt x="15692" y="7038"/>
                  <a:pt x="15668" y="7050"/>
                </a:cubicBezTo>
                <a:cubicBezTo>
                  <a:pt x="15663" y="7052"/>
                  <a:pt x="15658" y="7053"/>
                  <a:pt x="15653" y="7053"/>
                </a:cubicBezTo>
                <a:cubicBezTo>
                  <a:pt x="15633" y="7053"/>
                  <a:pt x="15607" y="7043"/>
                  <a:pt x="15587" y="7043"/>
                </a:cubicBezTo>
                <a:cubicBezTo>
                  <a:pt x="15582" y="7043"/>
                  <a:pt x="15577" y="7043"/>
                  <a:pt x="15573" y="7045"/>
                </a:cubicBezTo>
                <a:lnTo>
                  <a:pt x="15539" y="7058"/>
                </a:lnTo>
                <a:cubicBezTo>
                  <a:pt x="15390" y="7138"/>
                  <a:pt x="15115" y="7221"/>
                  <a:pt x="15065" y="7245"/>
                </a:cubicBezTo>
                <a:cubicBezTo>
                  <a:pt x="15017" y="7267"/>
                  <a:pt x="14944" y="7317"/>
                  <a:pt x="14904" y="7354"/>
                </a:cubicBezTo>
                <a:lnTo>
                  <a:pt x="14894" y="7400"/>
                </a:lnTo>
                <a:lnTo>
                  <a:pt x="14892" y="7412"/>
                </a:lnTo>
                <a:cubicBezTo>
                  <a:pt x="14889" y="7412"/>
                  <a:pt x="14771" y="7399"/>
                  <a:pt x="14728" y="7394"/>
                </a:cubicBezTo>
                <a:cubicBezTo>
                  <a:pt x="14726" y="7394"/>
                  <a:pt x="14724" y="7394"/>
                  <a:pt x="14723" y="7394"/>
                </a:cubicBezTo>
                <a:cubicBezTo>
                  <a:pt x="14687" y="7394"/>
                  <a:pt x="14699" y="7431"/>
                  <a:pt x="14705" y="7437"/>
                </a:cubicBezTo>
                <a:cubicBezTo>
                  <a:pt x="14713" y="7444"/>
                  <a:pt x="14652" y="7501"/>
                  <a:pt x="14627" y="7522"/>
                </a:cubicBezTo>
                <a:cubicBezTo>
                  <a:pt x="14619" y="7528"/>
                  <a:pt x="14609" y="7531"/>
                  <a:pt x="14596" y="7531"/>
                </a:cubicBezTo>
                <a:cubicBezTo>
                  <a:pt x="14565" y="7531"/>
                  <a:pt x="14522" y="7513"/>
                  <a:pt x="14486" y="7484"/>
                </a:cubicBezTo>
                <a:lnTo>
                  <a:pt x="14382" y="7517"/>
                </a:lnTo>
                <a:cubicBezTo>
                  <a:pt x="14310" y="7541"/>
                  <a:pt x="14238" y="7559"/>
                  <a:pt x="14165" y="7586"/>
                </a:cubicBezTo>
                <a:lnTo>
                  <a:pt x="14058" y="7629"/>
                </a:lnTo>
                <a:cubicBezTo>
                  <a:pt x="13933" y="7665"/>
                  <a:pt x="13728" y="7724"/>
                  <a:pt x="13602" y="7757"/>
                </a:cubicBezTo>
                <a:lnTo>
                  <a:pt x="13493" y="7799"/>
                </a:lnTo>
                <a:lnTo>
                  <a:pt x="13440" y="7818"/>
                </a:lnTo>
                <a:cubicBezTo>
                  <a:pt x="13428" y="7818"/>
                  <a:pt x="13412" y="7817"/>
                  <a:pt x="13394" y="7817"/>
                </a:cubicBezTo>
                <a:cubicBezTo>
                  <a:pt x="13336" y="7817"/>
                  <a:pt x="13257" y="7821"/>
                  <a:pt x="13230" y="7831"/>
                </a:cubicBezTo>
                <a:cubicBezTo>
                  <a:pt x="13228" y="7832"/>
                  <a:pt x="13226" y="7832"/>
                  <a:pt x="13223" y="7832"/>
                </a:cubicBezTo>
                <a:cubicBezTo>
                  <a:pt x="13192" y="7832"/>
                  <a:pt x="13168" y="7762"/>
                  <a:pt x="13169" y="7740"/>
                </a:cubicBezTo>
                <a:cubicBezTo>
                  <a:pt x="13169" y="7716"/>
                  <a:pt x="13258" y="7520"/>
                  <a:pt x="13363" y="7304"/>
                </a:cubicBezTo>
                <a:lnTo>
                  <a:pt x="13512" y="7130"/>
                </a:lnTo>
                <a:lnTo>
                  <a:pt x="13527" y="7112"/>
                </a:lnTo>
                <a:cubicBezTo>
                  <a:pt x="13543" y="7095"/>
                  <a:pt x="13530" y="6947"/>
                  <a:pt x="13583" y="6922"/>
                </a:cubicBezTo>
                <a:cubicBezTo>
                  <a:pt x="13634" y="6894"/>
                  <a:pt x="13839" y="6699"/>
                  <a:pt x="13900" y="6632"/>
                </a:cubicBezTo>
                <a:cubicBezTo>
                  <a:pt x="13959" y="6566"/>
                  <a:pt x="13994" y="6499"/>
                  <a:pt x="13975" y="6484"/>
                </a:cubicBezTo>
                <a:lnTo>
                  <a:pt x="13969" y="6472"/>
                </a:lnTo>
                <a:lnTo>
                  <a:pt x="13962" y="6464"/>
                </a:lnTo>
                <a:cubicBezTo>
                  <a:pt x="13967" y="6452"/>
                  <a:pt x="14065" y="6363"/>
                  <a:pt x="14180" y="6267"/>
                </a:cubicBezTo>
                <a:lnTo>
                  <a:pt x="14228" y="6169"/>
                </a:lnTo>
                <a:lnTo>
                  <a:pt x="14241" y="6143"/>
                </a:lnTo>
                <a:cubicBezTo>
                  <a:pt x="14263" y="6119"/>
                  <a:pt x="14345" y="6052"/>
                  <a:pt x="14423" y="5994"/>
                </a:cubicBezTo>
                <a:lnTo>
                  <a:pt x="14468" y="5935"/>
                </a:lnTo>
                <a:cubicBezTo>
                  <a:pt x="14532" y="5852"/>
                  <a:pt x="14611" y="5785"/>
                  <a:pt x="14692" y="5717"/>
                </a:cubicBezTo>
                <a:lnTo>
                  <a:pt x="14737" y="5679"/>
                </a:lnTo>
                <a:cubicBezTo>
                  <a:pt x="14787" y="5637"/>
                  <a:pt x="15000" y="5389"/>
                  <a:pt x="15064" y="5307"/>
                </a:cubicBezTo>
                <a:cubicBezTo>
                  <a:pt x="15128" y="5224"/>
                  <a:pt x="15384" y="4965"/>
                  <a:pt x="15456" y="4888"/>
                </a:cubicBezTo>
                <a:cubicBezTo>
                  <a:pt x="15528" y="4811"/>
                  <a:pt x="15873" y="4488"/>
                  <a:pt x="15978" y="4385"/>
                </a:cubicBezTo>
                <a:cubicBezTo>
                  <a:pt x="16082" y="4283"/>
                  <a:pt x="16321" y="4078"/>
                  <a:pt x="16377" y="4030"/>
                </a:cubicBezTo>
                <a:cubicBezTo>
                  <a:pt x="16433" y="3982"/>
                  <a:pt x="16491" y="3927"/>
                  <a:pt x="16505" y="3908"/>
                </a:cubicBezTo>
                <a:lnTo>
                  <a:pt x="16513" y="3887"/>
                </a:lnTo>
                <a:lnTo>
                  <a:pt x="16551" y="3785"/>
                </a:lnTo>
                <a:cubicBezTo>
                  <a:pt x="16654" y="3709"/>
                  <a:pt x="16849" y="3556"/>
                  <a:pt x="16886" y="3517"/>
                </a:cubicBezTo>
                <a:cubicBezTo>
                  <a:pt x="16921" y="3479"/>
                  <a:pt x="17117" y="3338"/>
                  <a:pt x="17319" y="3202"/>
                </a:cubicBezTo>
                <a:lnTo>
                  <a:pt x="17363" y="2998"/>
                </a:lnTo>
                <a:lnTo>
                  <a:pt x="17365" y="2993"/>
                </a:lnTo>
                <a:cubicBezTo>
                  <a:pt x="17376" y="2989"/>
                  <a:pt x="17498" y="2886"/>
                  <a:pt x="17634" y="2765"/>
                </a:cubicBezTo>
                <a:lnTo>
                  <a:pt x="17770" y="2660"/>
                </a:lnTo>
                <a:lnTo>
                  <a:pt x="17884" y="2574"/>
                </a:lnTo>
                <a:cubicBezTo>
                  <a:pt x="17975" y="2451"/>
                  <a:pt x="18145" y="2174"/>
                  <a:pt x="18262" y="1959"/>
                </a:cubicBezTo>
                <a:lnTo>
                  <a:pt x="18444" y="1801"/>
                </a:lnTo>
                <a:cubicBezTo>
                  <a:pt x="18459" y="1786"/>
                  <a:pt x="18460" y="1760"/>
                  <a:pt x="18467" y="1740"/>
                </a:cubicBezTo>
                <a:cubicBezTo>
                  <a:pt x="18492" y="1658"/>
                  <a:pt x="18503" y="1570"/>
                  <a:pt x="18547" y="1495"/>
                </a:cubicBezTo>
                <a:lnTo>
                  <a:pt x="18595" y="1410"/>
                </a:lnTo>
                <a:cubicBezTo>
                  <a:pt x="18553" y="1336"/>
                  <a:pt x="18431" y="1176"/>
                  <a:pt x="18326" y="1053"/>
                </a:cubicBezTo>
                <a:lnTo>
                  <a:pt x="18263" y="931"/>
                </a:lnTo>
                <a:cubicBezTo>
                  <a:pt x="18222" y="846"/>
                  <a:pt x="18183" y="761"/>
                  <a:pt x="18135" y="680"/>
                </a:cubicBezTo>
                <a:cubicBezTo>
                  <a:pt x="18102" y="620"/>
                  <a:pt x="18009" y="558"/>
                  <a:pt x="18111" y="483"/>
                </a:cubicBezTo>
                <a:lnTo>
                  <a:pt x="18118" y="478"/>
                </a:lnTo>
                <a:cubicBezTo>
                  <a:pt x="18114" y="463"/>
                  <a:pt x="18013" y="326"/>
                  <a:pt x="17893" y="172"/>
                </a:cubicBezTo>
                <a:lnTo>
                  <a:pt x="17672" y="121"/>
                </a:lnTo>
                <a:cubicBezTo>
                  <a:pt x="17654" y="116"/>
                  <a:pt x="17633" y="115"/>
                  <a:pt x="17613" y="115"/>
                </a:cubicBezTo>
                <a:cubicBezTo>
                  <a:pt x="17593" y="115"/>
                  <a:pt x="17574" y="116"/>
                  <a:pt x="17560" y="116"/>
                </a:cubicBezTo>
                <a:cubicBezTo>
                  <a:pt x="17545" y="116"/>
                  <a:pt x="17536" y="115"/>
                  <a:pt x="17535" y="111"/>
                </a:cubicBezTo>
                <a:lnTo>
                  <a:pt x="17514" y="45"/>
                </a:lnTo>
                <a:cubicBezTo>
                  <a:pt x="17490" y="55"/>
                  <a:pt x="17407" y="58"/>
                  <a:pt x="17319" y="58"/>
                </a:cubicBezTo>
                <a:cubicBezTo>
                  <a:pt x="17230" y="58"/>
                  <a:pt x="17136" y="55"/>
                  <a:pt x="17090" y="52"/>
                </a:cubicBezTo>
                <a:cubicBezTo>
                  <a:pt x="16995" y="44"/>
                  <a:pt x="16853" y="21"/>
                  <a:pt x="16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5" name="Google Shape;2275;p38"/>
          <p:cNvSpPr txBox="1">
            <a:spLocks noGrp="1"/>
          </p:cNvSpPr>
          <p:nvPr>
            <p:ph type="subTitle" idx="1"/>
          </p:nvPr>
        </p:nvSpPr>
        <p:spPr>
          <a:xfrm>
            <a:off x="831175" y="2138244"/>
            <a:ext cx="38475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To find out more about Kingswood you can visit their website: www.kingswood.co.uk.</a:t>
            </a:r>
            <a:endParaRPr dirty="0"/>
          </a:p>
        </p:txBody>
      </p:sp>
      <p:grpSp>
        <p:nvGrpSpPr>
          <p:cNvPr id="2276" name="Google Shape;2276;p38"/>
          <p:cNvGrpSpPr/>
          <p:nvPr/>
        </p:nvGrpSpPr>
        <p:grpSpPr>
          <a:xfrm>
            <a:off x="8258697" y="4293075"/>
            <a:ext cx="2033273" cy="520300"/>
            <a:chOff x="1897375" y="1327950"/>
            <a:chExt cx="1362875" cy="348750"/>
          </a:xfrm>
        </p:grpSpPr>
        <p:sp>
          <p:nvSpPr>
            <p:cNvPr id="2277" name="Google Shape;2277;p38"/>
            <p:cNvSpPr/>
            <p:nvPr/>
          </p:nvSpPr>
          <p:spPr>
            <a:xfrm>
              <a:off x="1897375" y="1327950"/>
              <a:ext cx="1035650" cy="348750"/>
            </a:xfrm>
            <a:custGeom>
              <a:avLst/>
              <a:gdLst/>
              <a:ahLst/>
              <a:cxnLst/>
              <a:rect l="l" t="t" r="r" b="b"/>
              <a:pathLst>
                <a:path w="41426" h="13950" extrusionOk="0">
                  <a:moveTo>
                    <a:pt x="31231" y="7951"/>
                  </a:moveTo>
                  <a:cubicBezTo>
                    <a:pt x="31231" y="7952"/>
                    <a:pt x="31231" y="7952"/>
                    <a:pt x="31231" y="7952"/>
                  </a:cubicBezTo>
                  <a:lnTo>
                    <a:pt x="31231" y="7952"/>
                  </a:lnTo>
                  <a:lnTo>
                    <a:pt x="31231" y="7951"/>
                  </a:lnTo>
                  <a:close/>
                  <a:moveTo>
                    <a:pt x="31220" y="7968"/>
                  </a:moveTo>
                  <a:cubicBezTo>
                    <a:pt x="31214" y="8004"/>
                    <a:pt x="31210" y="8036"/>
                    <a:pt x="31206" y="8059"/>
                  </a:cubicBezTo>
                  <a:cubicBezTo>
                    <a:pt x="31205" y="8063"/>
                    <a:pt x="31205" y="8067"/>
                    <a:pt x="31204" y="8071"/>
                  </a:cubicBezTo>
                  <a:lnTo>
                    <a:pt x="31204" y="8071"/>
                  </a:lnTo>
                  <a:cubicBezTo>
                    <a:pt x="31164" y="8058"/>
                    <a:pt x="31163" y="8047"/>
                    <a:pt x="31201" y="7995"/>
                  </a:cubicBezTo>
                  <a:lnTo>
                    <a:pt x="31220" y="7968"/>
                  </a:lnTo>
                  <a:close/>
                  <a:moveTo>
                    <a:pt x="30214" y="8022"/>
                  </a:moveTo>
                  <a:lnTo>
                    <a:pt x="30291" y="8027"/>
                  </a:lnTo>
                  <a:lnTo>
                    <a:pt x="30336" y="8030"/>
                  </a:lnTo>
                  <a:cubicBezTo>
                    <a:pt x="30345" y="8030"/>
                    <a:pt x="30354" y="8029"/>
                    <a:pt x="30363" y="8029"/>
                  </a:cubicBezTo>
                  <a:lnTo>
                    <a:pt x="30363" y="8029"/>
                  </a:lnTo>
                  <a:cubicBezTo>
                    <a:pt x="30340" y="8080"/>
                    <a:pt x="30313" y="8143"/>
                    <a:pt x="30295" y="8158"/>
                  </a:cubicBezTo>
                  <a:cubicBezTo>
                    <a:pt x="30282" y="8168"/>
                    <a:pt x="30267" y="8172"/>
                    <a:pt x="30251" y="8172"/>
                  </a:cubicBezTo>
                  <a:cubicBezTo>
                    <a:pt x="30218" y="8172"/>
                    <a:pt x="30185" y="8155"/>
                    <a:pt x="30176" y="8142"/>
                  </a:cubicBezTo>
                  <a:cubicBezTo>
                    <a:pt x="30165" y="8123"/>
                    <a:pt x="30181" y="8068"/>
                    <a:pt x="30214" y="8022"/>
                  </a:cubicBezTo>
                  <a:close/>
                  <a:moveTo>
                    <a:pt x="12134" y="8376"/>
                  </a:moveTo>
                  <a:cubicBezTo>
                    <a:pt x="12129" y="8478"/>
                    <a:pt x="12124" y="8549"/>
                    <a:pt x="12121" y="8626"/>
                  </a:cubicBezTo>
                  <a:cubicBezTo>
                    <a:pt x="11905" y="8533"/>
                    <a:pt x="11906" y="8499"/>
                    <a:pt x="12134" y="8376"/>
                  </a:cubicBezTo>
                  <a:close/>
                  <a:moveTo>
                    <a:pt x="28663" y="0"/>
                  </a:moveTo>
                  <a:cubicBezTo>
                    <a:pt x="28651" y="0"/>
                    <a:pt x="28641" y="2"/>
                    <a:pt x="28634" y="6"/>
                  </a:cubicBezTo>
                  <a:lnTo>
                    <a:pt x="28584" y="14"/>
                  </a:lnTo>
                  <a:lnTo>
                    <a:pt x="28503" y="26"/>
                  </a:lnTo>
                  <a:cubicBezTo>
                    <a:pt x="28408" y="36"/>
                    <a:pt x="28298" y="52"/>
                    <a:pt x="28262" y="70"/>
                  </a:cubicBezTo>
                  <a:cubicBezTo>
                    <a:pt x="28229" y="87"/>
                    <a:pt x="28219" y="123"/>
                    <a:pt x="28240" y="147"/>
                  </a:cubicBezTo>
                  <a:lnTo>
                    <a:pt x="28250" y="172"/>
                  </a:lnTo>
                  <a:lnTo>
                    <a:pt x="28253" y="185"/>
                  </a:lnTo>
                  <a:cubicBezTo>
                    <a:pt x="28249" y="189"/>
                    <a:pt x="28243" y="191"/>
                    <a:pt x="28235" y="191"/>
                  </a:cubicBezTo>
                  <a:cubicBezTo>
                    <a:pt x="28207" y="191"/>
                    <a:pt x="28162" y="170"/>
                    <a:pt x="28149" y="159"/>
                  </a:cubicBezTo>
                  <a:cubicBezTo>
                    <a:pt x="28146" y="157"/>
                    <a:pt x="28142" y="157"/>
                    <a:pt x="28137" y="157"/>
                  </a:cubicBezTo>
                  <a:cubicBezTo>
                    <a:pt x="28105" y="157"/>
                    <a:pt x="28026" y="193"/>
                    <a:pt x="27968" y="227"/>
                  </a:cubicBezTo>
                  <a:cubicBezTo>
                    <a:pt x="27901" y="267"/>
                    <a:pt x="27672" y="311"/>
                    <a:pt x="27606" y="326"/>
                  </a:cubicBezTo>
                  <a:cubicBezTo>
                    <a:pt x="27540" y="339"/>
                    <a:pt x="27407" y="542"/>
                    <a:pt x="27316" y="553"/>
                  </a:cubicBezTo>
                  <a:cubicBezTo>
                    <a:pt x="27226" y="564"/>
                    <a:pt x="27122" y="574"/>
                    <a:pt x="27087" y="574"/>
                  </a:cubicBezTo>
                  <a:lnTo>
                    <a:pt x="27053" y="576"/>
                  </a:lnTo>
                  <a:cubicBezTo>
                    <a:pt x="26977" y="579"/>
                    <a:pt x="26975" y="649"/>
                    <a:pt x="26957" y="653"/>
                  </a:cubicBezTo>
                  <a:lnTo>
                    <a:pt x="26876" y="662"/>
                  </a:lnTo>
                  <a:cubicBezTo>
                    <a:pt x="26796" y="697"/>
                    <a:pt x="26722" y="736"/>
                    <a:pt x="26712" y="749"/>
                  </a:cubicBezTo>
                  <a:lnTo>
                    <a:pt x="26725" y="774"/>
                  </a:lnTo>
                  <a:cubicBezTo>
                    <a:pt x="26751" y="821"/>
                    <a:pt x="26741" y="848"/>
                    <a:pt x="26722" y="848"/>
                  </a:cubicBezTo>
                  <a:cubicBezTo>
                    <a:pt x="26717" y="848"/>
                    <a:pt x="26712" y="846"/>
                    <a:pt x="26706" y="842"/>
                  </a:cubicBezTo>
                  <a:lnTo>
                    <a:pt x="26637" y="785"/>
                  </a:lnTo>
                  <a:cubicBezTo>
                    <a:pt x="26587" y="824"/>
                    <a:pt x="26507" y="877"/>
                    <a:pt x="26459" y="904"/>
                  </a:cubicBezTo>
                  <a:lnTo>
                    <a:pt x="26437" y="893"/>
                  </a:lnTo>
                  <a:cubicBezTo>
                    <a:pt x="26405" y="880"/>
                    <a:pt x="26381" y="858"/>
                    <a:pt x="26350" y="858"/>
                  </a:cubicBezTo>
                  <a:cubicBezTo>
                    <a:pt x="26335" y="858"/>
                    <a:pt x="26318" y="863"/>
                    <a:pt x="26298" y="877"/>
                  </a:cubicBezTo>
                  <a:lnTo>
                    <a:pt x="26243" y="914"/>
                  </a:lnTo>
                  <a:cubicBezTo>
                    <a:pt x="26269" y="946"/>
                    <a:pt x="26225" y="968"/>
                    <a:pt x="26195" y="968"/>
                  </a:cubicBezTo>
                  <a:cubicBezTo>
                    <a:pt x="26194" y="968"/>
                    <a:pt x="26193" y="968"/>
                    <a:pt x="26192" y="968"/>
                  </a:cubicBezTo>
                  <a:cubicBezTo>
                    <a:pt x="26191" y="968"/>
                    <a:pt x="26190" y="968"/>
                    <a:pt x="26189" y="968"/>
                  </a:cubicBezTo>
                  <a:cubicBezTo>
                    <a:pt x="26158" y="968"/>
                    <a:pt x="26103" y="991"/>
                    <a:pt x="26065" y="1022"/>
                  </a:cubicBezTo>
                  <a:lnTo>
                    <a:pt x="26019" y="1059"/>
                  </a:lnTo>
                  <a:lnTo>
                    <a:pt x="25974" y="1098"/>
                  </a:lnTo>
                  <a:cubicBezTo>
                    <a:pt x="25924" y="1138"/>
                    <a:pt x="25844" y="1170"/>
                    <a:pt x="25791" y="1170"/>
                  </a:cubicBezTo>
                  <a:cubicBezTo>
                    <a:pt x="25789" y="1170"/>
                    <a:pt x="25788" y="1170"/>
                    <a:pt x="25787" y="1170"/>
                  </a:cubicBezTo>
                  <a:lnTo>
                    <a:pt x="25744" y="1192"/>
                  </a:lnTo>
                  <a:cubicBezTo>
                    <a:pt x="25692" y="1219"/>
                    <a:pt x="25636" y="1239"/>
                    <a:pt x="25585" y="1264"/>
                  </a:cubicBezTo>
                  <a:cubicBezTo>
                    <a:pt x="25559" y="1277"/>
                    <a:pt x="25540" y="1298"/>
                    <a:pt x="25518" y="1314"/>
                  </a:cubicBezTo>
                  <a:cubicBezTo>
                    <a:pt x="25486" y="1337"/>
                    <a:pt x="25433" y="1382"/>
                    <a:pt x="25420" y="1382"/>
                  </a:cubicBezTo>
                  <a:cubicBezTo>
                    <a:pt x="25419" y="1382"/>
                    <a:pt x="25419" y="1381"/>
                    <a:pt x="25418" y="1381"/>
                  </a:cubicBezTo>
                  <a:cubicBezTo>
                    <a:pt x="25393" y="1366"/>
                    <a:pt x="25376" y="1360"/>
                    <a:pt x="25366" y="1360"/>
                  </a:cubicBezTo>
                  <a:cubicBezTo>
                    <a:pt x="25330" y="1360"/>
                    <a:pt x="25371" y="1434"/>
                    <a:pt x="25337" y="1436"/>
                  </a:cubicBezTo>
                  <a:cubicBezTo>
                    <a:pt x="25325" y="1436"/>
                    <a:pt x="25313" y="1436"/>
                    <a:pt x="25302" y="1436"/>
                  </a:cubicBezTo>
                  <a:cubicBezTo>
                    <a:pt x="25249" y="1436"/>
                    <a:pt x="25196" y="1437"/>
                    <a:pt x="25148" y="1448"/>
                  </a:cubicBezTo>
                  <a:lnTo>
                    <a:pt x="25100" y="1460"/>
                  </a:lnTo>
                  <a:cubicBezTo>
                    <a:pt x="25055" y="1490"/>
                    <a:pt x="25049" y="1559"/>
                    <a:pt x="25029" y="1569"/>
                  </a:cubicBezTo>
                  <a:cubicBezTo>
                    <a:pt x="25010" y="1580"/>
                    <a:pt x="24946" y="1607"/>
                    <a:pt x="24887" y="1629"/>
                  </a:cubicBezTo>
                  <a:lnTo>
                    <a:pt x="24821" y="1628"/>
                  </a:lnTo>
                  <a:lnTo>
                    <a:pt x="24773" y="1626"/>
                  </a:lnTo>
                  <a:cubicBezTo>
                    <a:pt x="24735" y="1655"/>
                    <a:pt x="24643" y="1724"/>
                    <a:pt x="24571" y="1778"/>
                  </a:cubicBezTo>
                  <a:lnTo>
                    <a:pt x="24467" y="1765"/>
                  </a:lnTo>
                  <a:cubicBezTo>
                    <a:pt x="24466" y="1765"/>
                    <a:pt x="24464" y="1765"/>
                    <a:pt x="24462" y="1765"/>
                  </a:cubicBezTo>
                  <a:cubicBezTo>
                    <a:pt x="24442" y="1765"/>
                    <a:pt x="24413" y="1780"/>
                    <a:pt x="24403" y="1793"/>
                  </a:cubicBezTo>
                  <a:lnTo>
                    <a:pt x="24354" y="1857"/>
                  </a:lnTo>
                  <a:cubicBezTo>
                    <a:pt x="24310" y="1920"/>
                    <a:pt x="24268" y="1965"/>
                    <a:pt x="24251" y="1965"/>
                  </a:cubicBezTo>
                  <a:cubicBezTo>
                    <a:pt x="24248" y="1965"/>
                    <a:pt x="24246" y="1963"/>
                    <a:pt x="24245" y="1961"/>
                  </a:cubicBezTo>
                  <a:lnTo>
                    <a:pt x="24233" y="1951"/>
                  </a:lnTo>
                  <a:lnTo>
                    <a:pt x="24214" y="1932"/>
                  </a:lnTo>
                  <a:cubicBezTo>
                    <a:pt x="24202" y="1924"/>
                    <a:pt x="24187" y="1921"/>
                    <a:pt x="24173" y="1921"/>
                  </a:cubicBezTo>
                  <a:cubicBezTo>
                    <a:pt x="24157" y="1921"/>
                    <a:pt x="24143" y="1925"/>
                    <a:pt x="24139" y="1929"/>
                  </a:cubicBezTo>
                  <a:cubicBezTo>
                    <a:pt x="24131" y="1937"/>
                    <a:pt x="24101" y="2038"/>
                    <a:pt x="24064" y="2054"/>
                  </a:cubicBezTo>
                  <a:cubicBezTo>
                    <a:pt x="24025" y="2070"/>
                    <a:pt x="23812" y="2151"/>
                    <a:pt x="23747" y="2183"/>
                  </a:cubicBezTo>
                  <a:cubicBezTo>
                    <a:pt x="23681" y="2215"/>
                    <a:pt x="23633" y="2256"/>
                    <a:pt x="23641" y="2272"/>
                  </a:cubicBezTo>
                  <a:cubicBezTo>
                    <a:pt x="23651" y="2288"/>
                    <a:pt x="23635" y="2302"/>
                    <a:pt x="23607" y="2302"/>
                  </a:cubicBezTo>
                  <a:lnTo>
                    <a:pt x="23582" y="2299"/>
                  </a:lnTo>
                  <a:lnTo>
                    <a:pt x="23543" y="2292"/>
                  </a:lnTo>
                  <a:cubicBezTo>
                    <a:pt x="23541" y="2292"/>
                    <a:pt x="23538" y="2291"/>
                    <a:pt x="23535" y="2291"/>
                  </a:cubicBezTo>
                  <a:cubicBezTo>
                    <a:pt x="23493" y="2291"/>
                    <a:pt x="23426" y="2355"/>
                    <a:pt x="23390" y="2356"/>
                  </a:cubicBezTo>
                  <a:cubicBezTo>
                    <a:pt x="23351" y="2358"/>
                    <a:pt x="23194" y="2422"/>
                    <a:pt x="23153" y="2457"/>
                  </a:cubicBezTo>
                  <a:cubicBezTo>
                    <a:pt x="23132" y="2475"/>
                    <a:pt x="23103" y="2482"/>
                    <a:pt x="23074" y="2482"/>
                  </a:cubicBezTo>
                  <a:cubicBezTo>
                    <a:pt x="23045" y="2482"/>
                    <a:pt x="23017" y="2474"/>
                    <a:pt x="23004" y="2464"/>
                  </a:cubicBezTo>
                  <a:cubicBezTo>
                    <a:pt x="23002" y="2462"/>
                    <a:pt x="23000" y="2461"/>
                    <a:pt x="22997" y="2461"/>
                  </a:cubicBezTo>
                  <a:cubicBezTo>
                    <a:pt x="22970" y="2461"/>
                    <a:pt x="22930" y="2575"/>
                    <a:pt x="22876" y="2585"/>
                  </a:cubicBezTo>
                  <a:cubicBezTo>
                    <a:pt x="22824" y="2595"/>
                    <a:pt x="22696" y="2614"/>
                    <a:pt x="22629" y="2614"/>
                  </a:cubicBezTo>
                  <a:cubicBezTo>
                    <a:pt x="22618" y="2614"/>
                    <a:pt x="22609" y="2614"/>
                    <a:pt x="22602" y="2613"/>
                  </a:cubicBezTo>
                  <a:cubicBezTo>
                    <a:pt x="22550" y="2606"/>
                    <a:pt x="22619" y="2515"/>
                    <a:pt x="22629" y="2459"/>
                  </a:cubicBezTo>
                  <a:cubicBezTo>
                    <a:pt x="22632" y="2440"/>
                    <a:pt x="22627" y="2432"/>
                    <a:pt x="22618" y="2432"/>
                  </a:cubicBezTo>
                  <a:cubicBezTo>
                    <a:pt x="22600" y="2432"/>
                    <a:pt x="22567" y="2459"/>
                    <a:pt x="22550" y="2480"/>
                  </a:cubicBezTo>
                  <a:cubicBezTo>
                    <a:pt x="22545" y="2487"/>
                    <a:pt x="22539" y="2491"/>
                    <a:pt x="22533" y="2491"/>
                  </a:cubicBezTo>
                  <a:cubicBezTo>
                    <a:pt x="22514" y="2491"/>
                    <a:pt x="22495" y="2453"/>
                    <a:pt x="22488" y="2392"/>
                  </a:cubicBezTo>
                  <a:lnTo>
                    <a:pt x="22509" y="2379"/>
                  </a:lnTo>
                  <a:lnTo>
                    <a:pt x="22613" y="2320"/>
                  </a:lnTo>
                  <a:cubicBezTo>
                    <a:pt x="22549" y="2273"/>
                    <a:pt x="22437" y="2219"/>
                    <a:pt x="22362" y="2201"/>
                  </a:cubicBezTo>
                  <a:lnTo>
                    <a:pt x="22310" y="2167"/>
                  </a:lnTo>
                  <a:lnTo>
                    <a:pt x="22253" y="2131"/>
                  </a:lnTo>
                  <a:cubicBezTo>
                    <a:pt x="22219" y="2100"/>
                    <a:pt x="22166" y="2088"/>
                    <a:pt x="22122" y="2088"/>
                  </a:cubicBezTo>
                  <a:cubicBezTo>
                    <a:pt x="22093" y="2088"/>
                    <a:pt x="22068" y="2093"/>
                    <a:pt x="22056" y="2102"/>
                  </a:cubicBezTo>
                  <a:cubicBezTo>
                    <a:pt x="22053" y="2103"/>
                    <a:pt x="22052" y="2104"/>
                    <a:pt x="22050" y="2104"/>
                  </a:cubicBezTo>
                  <a:cubicBezTo>
                    <a:pt x="22029" y="2104"/>
                    <a:pt x="22063" y="1974"/>
                    <a:pt x="22120" y="1951"/>
                  </a:cubicBezTo>
                  <a:cubicBezTo>
                    <a:pt x="22181" y="1929"/>
                    <a:pt x="22174" y="1830"/>
                    <a:pt x="22136" y="1822"/>
                  </a:cubicBezTo>
                  <a:cubicBezTo>
                    <a:pt x="22125" y="1820"/>
                    <a:pt x="22100" y="1819"/>
                    <a:pt x="22066" y="1819"/>
                  </a:cubicBezTo>
                  <a:cubicBezTo>
                    <a:pt x="21979" y="1819"/>
                    <a:pt x="21840" y="1824"/>
                    <a:pt x="21783" y="1831"/>
                  </a:cubicBezTo>
                  <a:cubicBezTo>
                    <a:pt x="21707" y="1841"/>
                    <a:pt x="21425" y="1910"/>
                    <a:pt x="21325" y="1937"/>
                  </a:cubicBezTo>
                  <a:cubicBezTo>
                    <a:pt x="21226" y="1962"/>
                    <a:pt x="21116" y="1994"/>
                    <a:pt x="21080" y="2007"/>
                  </a:cubicBezTo>
                  <a:lnTo>
                    <a:pt x="21048" y="2017"/>
                  </a:lnTo>
                  <a:lnTo>
                    <a:pt x="20887" y="2121"/>
                  </a:lnTo>
                  <a:cubicBezTo>
                    <a:pt x="20866" y="2139"/>
                    <a:pt x="20843" y="2155"/>
                    <a:pt x="20821" y="2172"/>
                  </a:cubicBezTo>
                  <a:cubicBezTo>
                    <a:pt x="20777" y="2204"/>
                    <a:pt x="20727" y="2221"/>
                    <a:pt x="20673" y="2221"/>
                  </a:cubicBezTo>
                  <a:cubicBezTo>
                    <a:pt x="20656" y="2221"/>
                    <a:pt x="20639" y="2219"/>
                    <a:pt x="20621" y="2215"/>
                  </a:cubicBezTo>
                  <a:lnTo>
                    <a:pt x="20570" y="2206"/>
                  </a:lnTo>
                  <a:cubicBezTo>
                    <a:pt x="20515" y="2214"/>
                    <a:pt x="20413" y="2235"/>
                    <a:pt x="20341" y="2254"/>
                  </a:cubicBezTo>
                  <a:lnTo>
                    <a:pt x="20281" y="2281"/>
                  </a:lnTo>
                  <a:lnTo>
                    <a:pt x="20237" y="2302"/>
                  </a:lnTo>
                  <a:cubicBezTo>
                    <a:pt x="20226" y="2311"/>
                    <a:pt x="20211" y="2315"/>
                    <a:pt x="20194" y="2315"/>
                  </a:cubicBezTo>
                  <a:cubicBezTo>
                    <a:pt x="20136" y="2315"/>
                    <a:pt x="20053" y="2271"/>
                    <a:pt x="20027" y="2244"/>
                  </a:cubicBezTo>
                  <a:cubicBezTo>
                    <a:pt x="20023" y="2240"/>
                    <a:pt x="20019" y="2239"/>
                    <a:pt x="20014" y="2239"/>
                  </a:cubicBezTo>
                  <a:cubicBezTo>
                    <a:pt x="19975" y="2239"/>
                    <a:pt x="19905" y="2351"/>
                    <a:pt x="19889" y="2393"/>
                  </a:cubicBezTo>
                  <a:cubicBezTo>
                    <a:pt x="19871" y="2441"/>
                    <a:pt x="19788" y="2481"/>
                    <a:pt x="19763" y="2481"/>
                  </a:cubicBezTo>
                  <a:cubicBezTo>
                    <a:pt x="19737" y="2481"/>
                    <a:pt x="19716" y="2451"/>
                    <a:pt x="19718" y="2412"/>
                  </a:cubicBezTo>
                  <a:lnTo>
                    <a:pt x="19715" y="2384"/>
                  </a:lnTo>
                  <a:lnTo>
                    <a:pt x="19713" y="2358"/>
                  </a:lnTo>
                  <a:cubicBezTo>
                    <a:pt x="19709" y="2343"/>
                    <a:pt x="19695" y="2336"/>
                    <a:pt x="19674" y="2336"/>
                  </a:cubicBezTo>
                  <a:cubicBezTo>
                    <a:pt x="19640" y="2336"/>
                    <a:pt x="19587" y="2356"/>
                    <a:pt x="19532" y="2393"/>
                  </a:cubicBezTo>
                  <a:lnTo>
                    <a:pt x="19514" y="2384"/>
                  </a:lnTo>
                  <a:cubicBezTo>
                    <a:pt x="19484" y="2366"/>
                    <a:pt x="19465" y="2359"/>
                    <a:pt x="19453" y="2359"/>
                  </a:cubicBezTo>
                  <a:cubicBezTo>
                    <a:pt x="19422" y="2359"/>
                    <a:pt x="19441" y="2408"/>
                    <a:pt x="19439" y="2430"/>
                  </a:cubicBezTo>
                  <a:lnTo>
                    <a:pt x="19436" y="2449"/>
                  </a:lnTo>
                  <a:cubicBezTo>
                    <a:pt x="19441" y="2459"/>
                    <a:pt x="19474" y="2465"/>
                    <a:pt x="19510" y="2465"/>
                  </a:cubicBezTo>
                  <a:cubicBezTo>
                    <a:pt x="19548" y="2465"/>
                    <a:pt x="19588" y="2458"/>
                    <a:pt x="19601" y="2438"/>
                  </a:cubicBezTo>
                  <a:cubicBezTo>
                    <a:pt x="19605" y="2431"/>
                    <a:pt x="19609" y="2428"/>
                    <a:pt x="19613" y="2428"/>
                  </a:cubicBezTo>
                  <a:cubicBezTo>
                    <a:pt x="19631" y="2428"/>
                    <a:pt x="19642" y="2488"/>
                    <a:pt x="19642" y="2512"/>
                  </a:cubicBezTo>
                  <a:cubicBezTo>
                    <a:pt x="19642" y="2541"/>
                    <a:pt x="19396" y="2573"/>
                    <a:pt x="19321" y="2611"/>
                  </a:cubicBezTo>
                  <a:cubicBezTo>
                    <a:pt x="19306" y="2618"/>
                    <a:pt x="19290" y="2621"/>
                    <a:pt x="19273" y="2621"/>
                  </a:cubicBezTo>
                  <a:cubicBezTo>
                    <a:pt x="19199" y="2621"/>
                    <a:pt x="19108" y="2563"/>
                    <a:pt x="19095" y="2528"/>
                  </a:cubicBezTo>
                  <a:cubicBezTo>
                    <a:pt x="19085" y="2498"/>
                    <a:pt x="19065" y="2481"/>
                    <a:pt x="19045" y="2481"/>
                  </a:cubicBezTo>
                  <a:cubicBezTo>
                    <a:pt x="19035" y="2481"/>
                    <a:pt x="19025" y="2485"/>
                    <a:pt x="19016" y="2492"/>
                  </a:cubicBezTo>
                  <a:lnTo>
                    <a:pt x="18989" y="2513"/>
                  </a:lnTo>
                  <a:lnTo>
                    <a:pt x="18826" y="2635"/>
                  </a:lnTo>
                  <a:cubicBezTo>
                    <a:pt x="18824" y="2721"/>
                    <a:pt x="18815" y="2832"/>
                    <a:pt x="18805" y="2854"/>
                  </a:cubicBezTo>
                  <a:cubicBezTo>
                    <a:pt x="18804" y="2858"/>
                    <a:pt x="18801" y="2859"/>
                    <a:pt x="18798" y="2859"/>
                  </a:cubicBezTo>
                  <a:cubicBezTo>
                    <a:pt x="18779" y="2859"/>
                    <a:pt x="18729" y="2811"/>
                    <a:pt x="18717" y="2794"/>
                  </a:cubicBezTo>
                  <a:cubicBezTo>
                    <a:pt x="18713" y="2789"/>
                    <a:pt x="18710" y="2787"/>
                    <a:pt x="18705" y="2787"/>
                  </a:cubicBezTo>
                  <a:cubicBezTo>
                    <a:pt x="18689" y="2787"/>
                    <a:pt x="18668" y="2818"/>
                    <a:pt x="18654" y="2867"/>
                  </a:cubicBezTo>
                  <a:lnTo>
                    <a:pt x="18558" y="2856"/>
                  </a:lnTo>
                  <a:cubicBezTo>
                    <a:pt x="18546" y="2854"/>
                    <a:pt x="18534" y="2854"/>
                    <a:pt x="18521" y="2854"/>
                  </a:cubicBezTo>
                  <a:cubicBezTo>
                    <a:pt x="18472" y="2854"/>
                    <a:pt x="18422" y="2865"/>
                    <a:pt x="18377" y="2880"/>
                  </a:cubicBezTo>
                  <a:lnTo>
                    <a:pt x="18325" y="2898"/>
                  </a:lnTo>
                  <a:cubicBezTo>
                    <a:pt x="18237" y="2909"/>
                    <a:pt x="18160" y="2917"/>
                    <a:pt x="18125" y="2917"/>
                  </a:cubicBezTo>
                  <a:cubicBezTo>
                    <a:pt x="18112" y="2917"/>
                    <a:pt x="18105" y="2916"/>
                    <a:pt x="18105" y="2914"/>
                  </a:cubicBezTo>
                  <a:lnTo>
                    <a:pt x="18110" y="2912"/>
                  </a:lnTo>
                  <a:cubicBezTo>
                    <a:pt x="18232" y="2851"/>
                    <a:pt x="18244" y="2806"/>
                    <a:pt x="18153" y="2741"/>
                  </a:cubicBezTo>
                  <a:cubicBezTo>
                    <a:pt x="18149" y="2738"/>
                    <a:pt x="18140" y="2737"/>
                    <a:pt x="18131" y="2737"/>
                  </a:cubicBezTo>
                  <a:cubicBezTo>
                    <a:pt x="18117" y="2737"/>
                    <a:pt x="18101" y="2739"/>
                    <a:pt x="18100" y="2742"/>
                  </a:cubicBezTo>
                  <a:cubicBezTo>
                    <a:pt x="18049" y="2864"/>
                    <a:pt x="17886" y="2832"/>
                    <a:pt x="17783" y="2890"/>
                  </a:cubicBezTo>
                  <a:lnTo>
                    <a:pt x="17660" y="2958"/>
                  </a:lnTo>
                  <a:cubicBezTo>
                    <a:pt x="17665" y="2997"/>
                    <a:pt x="17692" y="3091"/>
                    <a:pt x="17698" y="3115"/>
                  </a:cubicBezTo>
                  <a:cubicBezTo>
                    <a:pt x="17705" y="3141"/>
                    <a:pt x="17690" y="3165"/>
                    <a:pt x="17684" y="3167"/>
                  </a:cubicBezTo>
                  <a:cubicBezTo>
                    <a:pt x="17684" y="3167"/>
                    <a:pt x="17684" y="3167"/>
                    <a:pt x="17684" y="3167"/>
                  </a:cubicBezTo>
                  <a:cubicBezTo>
                    <a:pt x="17675" y="3167"/>
                    <a:pt x="17620" y="3059"/>
                    <a:pt x="17601" y="3018"/>
                  </a:cubicBezTo>
                  <a:cubicBezTo>
                    <a:pt x="17587" y="2987"/>
                    <a:pt x="17526" y="2969"/>
                    <a:pt x="17451" y="2969"/>
                  </a:cubicBezTo>
                  <a:cubicBezTo>
                    <a:pt x="17421" y="2969"/>
                    <a:pt x="17389" y="2972"/>
                    <a:pt x="17356" y="2978"/>
                  </a:cubicBezTo>
                  <a:lnTo>
                    <a:pt x="17284" y="3042"/>
                  </a:lnTo>
                  <a:lnTo>
                    <a:pt x="17216" y="3101"/>
                  </a:lnTo>
                  <a:cubicBezTo>
                    <a:pt x="17122" y="3117"/>
                    <a:pt x="16795" y="3184"/>
                    <a:pt x="16704" y="3218"/>
                  </a:cubicBezTo>
                  <a:cubicBezTo>
                    <a:pt x="16613" y="3252"/>
                    <a:pt x="16483" y="3322"/>
                    <a:pt x="16416" y="3373"/>
                  </a:cubicBezTo>
                  <a:lnTo>
                    <a:pt x="16344" y="3389"/>
                  </a:lnTo>
                  <a:lnTo>
                    <a:pt x="16264" y="3405"/>
                  </a:lnTo>
                  <a:cubicBezTo>
                    <a:pt x="16216" y="3450"/>
                    <a:pt x="16147" y="3485"/>
                    <a:pt x="16115" y="3485"/>
                  </a:cubicBezTo>
                  <a:lnTo>
                    <a:pt x="16100" y="3473"/>
                  </a:lnTo>
                  <a:cubicBezTo>
                    <a:pt x="16088" y="3460"/>
                    <a:pt x="16078" y="3456"/>
                    <a:pt x="16068" y="3456"/>
                  </a:cubicBezTo>
                  <a:cubicBezTo>
                    <a:pt x="16052" y="3456"/>
                    <a:pt x="16039" y="3468"/>
                    <a:pt x="16019" y="3473"/>
                  </a:cubicBezTo>
                  <a:lnTo>
                    <a:pt x="15953" y="3490"/>
                  </a:lnTo>
                  <a:cubicBezTo>
                    <a:pt x="15924" y="3532"/>
                    <a:pt x="15850" y="3589"/>
                    <a:pt x="15790" y="3618"/>
                  </a:cubicBezTo>
                  <a:lnTo>
                    <a:pt x="15735" y="3613"/>
                  </a:lnTo>
                  <a:lnTo>
                    <a:pt x="15654" y="3609"/>
                  </a:lnTo>
                  <a:cubicBezTo>
                    <a:pt x="15642" y="3653"/>
                    <a:pt x="15573" y="3700"/>
                    <a:pt x="15537" y="3724"/>
                  </a:cubicBezTo>
                  <a:cubicBezTo>
                    <a:pt x="15527" y="3730"/>
                    <a:pt x="15516" y="3732"/>
                    <a:pt x="15504" y="3732"/>
                  </a:cubicBezTo>
                  <a:cubicBezTo>
                    <a:pt x="15469" y="3732"/>
                    <a:pt x="15429" y="3709"/>
                    <a:pt x="15415" y="3689"/>
                  </a:cubicBezTo>
                  <a:cubicBezTo>
                    <a:pt x="15412" y="3685"/>
                    <a:pt x="15409" y="3683"/>
                    <a:pt x="15406" y="3683"/>
                  </a:cubicBezTo>
                  <a:cubicBezTo>
                    <a:pt x="15388" y="3683"/>
                    <a:pt x="15363" y="3743"/>
                    <a:pt x="15359" y="3761"/>
                  </a:cubicBezTo>
                  <a:cubicBezTo>
                    <a:pt x="15357" y="3774"/>
                    <a:pt x="15342" y="3781"/>
                    <a:pt x="15322" y="3781"/>
                  </a:cubicBezTo>
                  <a:cubicBezTo>
                    <a:pt x="15307" y="3781"/>
                    <a:pt x="15290" y="3778"/>
                    <a:pt x="15272" y="3770"/>
                  </a:cubicBezTo>
                  <a:lnTo>
                    <a:pt x="15263" y="3778"/>
                  </a:lnTo>
                  <a:lnTo>
                    <a:pt x="15218" y="3814"/>
                  </a:lnTo>
                  <a:cubicBezTo>
                    <a:pt x="15175" y="3858"/>
                    <a:pt x="15016" y="3974"/>
                    <a:pt x="14952" y="3979"/>
                  </a:cubicBezTo>
                  <a:cubicBezTo>
                    <a:pt x="14886" y="3985"/>
                    <a:pt x="14803" y="3996"/>
                    <a:pt x="14766" y="4006"/>
                  </a:cubicBezTo>
                  <a:lnTo>
                    <a:pt x="14754" y="4025"/>
                  </a:lnTo>
                  <a:lnTo>
                    <a:pt x="14733" y="4052"/>
                  </a:lnTo>
                  <a:cubicBezTo>
                    <a:pt x="14728" y="4075"/>
                    <a:pt x="14714" y="4087"/>
                    <a:pt x="14697" y="4087"/>
                  </a:cubicBezTo>
                  <a:cubicBezTo>
                    <a:pt x="14686" y="4087"/>
                    <a:pt x="14673" y="4082"/>
                    <a:pt x="14661" y="4071"/>
                  </a:cubicBezTo>
                  <a:lnTo>
                    <a:pt x="14619" y="4115"/>
                  </a:lnTo>
                  <a:cubicBezTo>
                    <a:pt x="14617" y="4117"/>
                    <a:pt x="14615" y="4117"/>
                    <a:pt x="14613" y="4117"/>
                  </a:cubicBezTo>
                  <a:cubicBezTo>
                    <a:pt x="14598" y="4117"/>
                    <a:pt x="14572" y="4084"/>
                    <a:pt x="14552" y="4084"/>
                  </a:cubicBezTo>
                  <a:cubicBezTo>
                    <a:pt x="14541" y="4084"/>
                    <a:pt x="14531" y="4095"/>
                    <a:pt x="14526" y="4129"/>
                  </a:cubicBezTo>
                  <a:cubicBezTo>
                    <a:pt x="14522" y="4156"/>
                    <a:pt x="14515" y="4165"/>
                    <a:pt x="14506" y="4165"/>
                  </a:cubicBezTo>
                  <a:cubicBezTo>
                    <a:pt x="14488" y="4165"/>
                    <a:pt x="14462" y="4127"/>
                    <a:pt x="14440" y="4127"/>
                  </a:cubicBezTo>
                  <a:cubicBezTo>
                    <a:pt x="14434" y="4127"/>
                    <a:pt x="14428" y="4130"/>
                    <a:pt x="14422" y="4139"/>
                  </a:cubicBezTo>
                  <a:lnTo>
                    <a:pt x="14390" y="4188"/>
                  </a:lnTo>
                  <a:cubicBezTo>
                    <a:pt x="14340" y="4235"/>
                    <a:pt x="14200" y="4305"/>
                    <a:pt x="14156" y="4313"/>
                  </a:cubicBezTo>
                  <a:cubicBezTo>
                    <a:pt x="14113" y="4321"/>
                    <a:pt x="14059" y="4324"/>
                    <a:pt x="14047" y="4328"/>
                  </a:cubicBezTo>
                  <a:cubicBezTo>
                    <a:pt x="14035" y="4331"/>
                    <a:pt x="13985" y="4358"/>
                    <a:pt x="13937" y="4385"/>
                  </a:cubicBezTo>
                  <a:lnTo>
                    <a:pt x="13902" y="4424"/>
                  </a:lnTo>
                  <a:cubicBezTo>
                    <a:pt x="13863" y="4466"/>
                    <a:pt x="13790" y="4526"/>
                    <a:pt x="13747" y="4526"/>
                  </a:cubicBezTo>
                  <a:cubicBezTo>
                    <a:pt x="13744" y="4526"/>
                    <a:pt x="13741" y="4525"/>
                    <a:pt x="13738" y="4525"/>
                  </a:cubicBezTo>
                  <a:lnTo>
                    <a:pt x="13652" y="4505"/>
                  </a:lnTo>
                  <a:cubicBezTo>
                    <a:pt x="13629" y="4547"/>
                    <a:pt x="13556" y="4640"/>
                    <a:pt x="13538" y="4659"/>
                  </a:cubicBezTo>
                  <a:cubicBezTo>
                    <a:pt x="13522" y="4677"/>
                    <a:pt x="13439" y="4690"/>
                    <a:pt x="13409" y="4690"/>
                  </a:cubicBezTo>
                  <a:cubicBezTo>
                    <a:pt x="13407" y="4690"/>
                    <a:pt x="13405" y="4690"/>
                    <a:pt x="13404" y="4690"/>
                  </a:cubicBezTo>
                  <a:cubicBezTo>
                    <a:pt x="13380" y="4690"/>
                    <a:pt x="13375" y="4714"/>
                    <a:pt x="13396" y="4746"/>
                  </a:cubicBezTo>
                  <a:lnTo>
                    <a:pt x="13389" y="4750"/>
                  </a:lnTo>
                  <a:cubicBezTo>
                    <a:pt x="13357" y="4773"/>
                    <a:pt x="13319" y="4797"/>
                    <a:pt x="13279" y="4803"/>
                  </a:cubicBezTo>
                  <a:lnTo>
                    <a:pt x="13189" y="4814"/>
                  </a:lnTo>
                  <a:cubicBezTo>
                    <a:pt x="13112" y="4858"/>
                    <a:pt x="12904" y="4880"/>
                    <a:pt x="12875" y="4919"/>
                  </a:cubicBezTo>
                  <a:cubicBezTo>
                    <a:pt x="12846" y="4957"/>
                    <a:pt x="12768" y="5056"/>
                    <a:pt x="12699" y="5139"/>
                  </a:cubicBezTo>
                  <a:lnTo>
                    <a:pt x="12561" y="5125"/>
                  </a:lnTo>
                  <a:cubicBezTo>
                    <a:pt x="12561" y="5125"/>
                    <a:pt x="12561" y="5125"/>
                    <a:pt x="12560" y="5125"/>
                  </a:cubicBezTo>
                  <a:cubicBezTo>
                    <a:pt x="12549" y="5125"/>
                    <a:pt x="12532" y="5153"/>
                    <a:pt x="12520" y="5168"/>
                  </a:cubicBezTo>
                  <a:lnTo>
                    <a:pt x="12492" y="5199"/>
                  </a:lnTo>
                  <a:cubicBezTo>
                    <a:pt x="12476" y="5216"/>
                    <a:pt x="12458" y="5224"/>
                    <a:pt x="12442" y="5224"/>
                  </a:cubicBezTo>
                  <a:cubicBezTo>
                    <a:pt x="12423" y="5224"/>
                    <a:pt x="12407" y="5214"/>
                    <a:pt x="12396" y="5192"/>
                  </a:cubicBezTo>
                  <a:lnTo>
                    <a:pt x="12379" y="5170"/>
                  </a:lnTo>
                  <a:cubicBezTo>
                    <a:pt x="12376" y="5166"/>
                    <a:pt x="12366" y="5164"/>
                    <a:pt x="12356" y="5164"/>
                  </a:cubicBezTo>
                  <a:cubicBezTo>
                    <a:pt x="12346" y="5164"/>
                    <a:pt x="12334" y="5166"/>
                    <a:pt x="12326" y="5168"/>
                  </a:cubicBezTo>
                  <a:lnTo>
                    <a:pt x="12316" y="5172"/>
                  </a:lnTo>
                  <a:cubicBezTo>
                    <a:pt x="12312" y="5186"/>
                    <a:pt x="12312" y="5255"/>
                    <a:pt x="12318" y="5324"/>
                  </a:cubicBezTo>
                  <a:lnTo>
                    <a:pt x="12227" y="5348"/>
                  </a:lnTo>
                  <a:lnTo>
                    <a:pt x="12062" y="5393"/>
                  </a:lnTo>
                  <a:cubicBezTo>
                    <a:pt x="11895" y="5466"/>
                    <a:pt x="11676" y="5565"/>
                    <a:pt x="11625" y="5573"/>
                  </a:cubicBezTo>
                  <a:cubicBezTo>
                    <a:pt x="11621" y="5574"/>
                    <a:pt x="11618" y="5574"/>
                    <a:pt x="11616" y="5574"/>
                  </a:cubicBezTo>
                  <a:cubicBezTo>
                    <a:pt x="11576" y="5574"/>
                    <a:pt x="11613" y="5519"/>
                    <a:pt x="11703" y="5449"/>
                  </a:cubicBezTo>
                  <a:lnTo>
                    <a:pt x="11765" y="5394"/>
                  </a:lnTo>
                  <a:lnTo>
                    <a:pt x="11822" y="5344"/>
                  </a:lnTo>
                  <a:cubicBezTo>
                    <a:pt x="11889" y="5296"/>
                    <a:pt x="12071" y="5236"/>
                    <a:pt x="12059" y="5199"/>
                  </a:cubicBezTo>
                  <a:cubicBezTo>
                    <a:pt x="12046" y="5162"/>
                    <a:pt x="12172" y="5071"/>
                    <a:pt x="12203" y="5032"/>
                  </a:cubicBezTo>
                  <a:cubicBezTo>
                    <a:pt x="12233" y="4995"/>
                    <a:pt x="12337" y="4909"/>
                    <a:pt x="12433" y="4842"/>
                  </a:cubicBezTo>
                  <a:lnTo>
                    <a:pt x="12521" y="4779"/>
                  </a:lnTo>
                  <a:cubicBezTo>
                    <a:pt x="12557" y="4755"/>
                    <a:pt x="12589" y="4726"/>
                    <a:pt x="12619" y="4699"/>
                  </a:cubicBezTo>
                  <a:cubicBezTo>
                    <a:pt x="12645" y="4677"/>
                    <a:pt x="12517" y="4648"/>
                    <a:pt x="12633" y="4616"/>
                  </a:cubicBezTo>
                  <a:lnTo>
                    <a:pt x="12704" y="4598"/>
                  </a:lnTo>
                  <a:cubicBezTo>
                    <a:pt x="12758" y="4526"/>
                    <a:pt x="12915" y="4409"/>
                    <a:pt x="12934" y="4377"/>
                  </a:cubicBezTo>
                  <a:cubicBezTo>
                    <a:pt x="12954" y="4344"/>
                    <a:pt x="12997" y="4238"/>
                    <a:pt x="13029" y="4142"/>
                  </a:cubicBezTo>
                  <a:lnTo>
                    <a:pt x="13098" y="4092"/>
                  </a:lnTo>
                  <a:lnTo>
                    <a:pt x="13236" y="3995"/>
                  </a:lnTo>
                  <a:cubicBezTo>
                    <a:pt x="13298" y="3855"/>
                    <a:pt x="13354" y="3722"/>
                    <a:pt x="13349" y="3708"/>
                  </a:cubicBezTo>
                  <a:cubicBezTo>
                    <a:pt x="13344" y="3693"/>
                    <a:pt x="13330" y="3652"/>
                    <a:pt x="13316" y="3615"/>
                  </a:cubicBezTo>
                  <a:lnTo>
                    <a:pt x="13300" y="3583"/>
                  </a:lnTo>
                  <a:lnTo>
                    <a:pt x="13285" y="3554"/>
                  </a:lnTo>
                  <a:cubicBezTo>
                    <a:pt x="13261" y="3511"/>
                    <a:pt x="13300" y="3452"/>
                    <a:pt x="13320" y="3442"/>
                  </a:cubicBezTo>
                  <a:cubicBezTo>
                    <a:pt x="13343" y="3432"/>
                    <a:pt x="13338" y="3405"/>
                    <a:pt x="13311" y="3381"/>
                  </a:cubicBezTo>
                  <a:lnTo>
                    <a:pt x="13288" y="3367"/>
                  </a:lnTo>
                  <a:cubicBezTo>
                    <a:pt x="13278" y="3360"/>
                    <a:pt x="13259" y="3353"/>
                    <a:pt x="13248" y="3353"/>
                  </a:cubicBezTo>
                  <a:cubicBezTo>
                    <a:pt x="13245" y="3353"/>
                    <a:pt x="13243" y="3353"/>
                    <a:pt x="13242" y="3354"/>
                  </a:cubicBezTo>
                  <a:cubicBezTo>
                    <a:pt x="13214" y="3370"/>
                    <a:pt x="13191" y="3379"/>
                    <a:pt x="13172" y="3379"/>
                  </a:cubicBezTo>
                  <a:cubicBezTo>
                    <a:pt x="13145" y="3379"/>
                    <a:pt x="13126" y="3360"/>
                    <a:pt x="13111" y="3316"/>
                  </a:cubicBezTo>
                  <a:lnTo>
                    <a:pt x="13103" y="3292"/>
                  </a:lnTo>
                  <a:cubicBezTo>
                    <a:pt x="13048" y="3276"/>
                    <a:pt x="12890" y="3231"/>
                    <a:pt x="12875" y="3199"/>
                  </a:cubicBezTo>
                  <a:cubicBezTo>
                    <a:pt x="12862" y="3165"/>
                    <a:pt x="12835" y="3107"/>
                    <a:pt x="12818" y="3067"/>
                  </a:cubicBezTo>
                  <a:lnTo>
                    <a:pt x="12786" y="3050"/>
                  </a:lnTo>
                  <a:cubicBezTo>
                    <a:pt x="12681" y="2995"/>
                    <a:pt x="12675" y="2917"/>
                    <a:pt x="12688" y="2832"/>
                  </a:cubicBezTo>
                  <a:lnTo>
                    <a:pt x="12712" y="2678"/>
                  </a:lnTo>
                  <a:cubicBezTo>
                    <a:pt x="12611" y="2542"/>
                    <a:pt x="12499" y="2387"/>
                    <a:pt x="12488" y="2371"/>
                  </a:cubicBezTo>
                  <a:cubicBezTo>
                    <a:pt x="12476" y="2355"/>
                    <a:pt x="12459" y="2222"/>
                    <a:pt x="12417" y="2193"/>
                  </a:cubicBezTo>
                  <a:cubicBezTo>
                    <a:pt x="12377" y="2166"/>
                    <a:pt x="12361" y="2100"/>
                    <a:pt x="12384" y="2047"/>
                  </a:cubicBezTo>
                  <a:lnTo>
                    <a:pt x="12411" y="2014"/>
                  </a:lnTo>
                  <a:cubicBezTo>
                    <a:pt x="12441" y="1977"/>
                    <a:pt x="12488" y="1956"/>
                    <a:pt x="12440" y="1902"/>
                  </a:cubicBezTo>
                  <a:cubicBezTo>
                    <a:pt x="12404" y="1860"/>
                    <a:pt x="12422" y="1855"/>
                    <a:pt x="12449" y="1855"/>
                  </a:cubicBezTo>
                  <a:cubicBezTo>
                    <a:pt x="12458" y="1855"/>
                    <a:pt x="12469" y="1855"/>
                    <a:pt x="12478" y="1855"/>
                  </a:cubicBezTo>
                  <a:cubicBezTo>
                    <a:pt x="12497" y="1855"/>
                    <a:pt x="12513" y="1853"/>
                    <a:pt x="12512" y="1838"/>
                  </a:cubicBezTo>
                  <a:cubicBezTo>
                    <a:pt x="12510" y="1818"/>
                    <a:pt x="12518" y="1791"/>
                    <a:pt x="12505" y="1778"/>
                  </a:cubicBezTo>
                  <a:lnTo>
                    <a:pt x="12467" y="1740"/>
                  </a:lnTo>
                  <a:cubicBezTo>
                    <a:pt x="12445" y="1723"/>
                    <a:pt x="12420" y="1715"/>
                    <a:pt x="12396" y="1715"/>
                  </a:cubicBezTo>
                  <a:cubicBezTo>
                    <a:pt x="12367" y="1715"/>
                    <a:pt x="12339" y="1727"/>
                    <a:pt x="12323" y="1751"/>
                  </a:cubicBezTo>
                  <a:lnTo>
                    <a:pt x="12312" y="1748"/>
                  </a:lnTo>
                  <a:lnTo>
                    <a:pt x="12268" y="1738"/>
                  </a:lnTo>
                  <a:cubicBezTo>
                    <a:pt x="12225" y="1713"/>
                    <a:pt x="12270" y="1626"/>
                    <a:pt x="12299" y="1602"/>
                  </a:cubicBezTo>
                  <a:cubicBezTo>
                    <a:pt x="12328" y="1580"/>
                    <a:pt x="12238" y="1482"/>
                    <a:pt x="12100" y="1386"/>
                  </a:cubicBezTo>
                  <a:lnTo>
                    <a:pt x="12023" y="1269"/>
                  </a:lnTo>
                  <a:lnTo>
                    <a:pt x="11986" y="1215"/>
                  </a:lnTo>
                  <a:cubicBezTo>
                    <a:pt x="11943" y="1157"/>
                    <a:pt x="11937" y="1082"/>
                    <a:pt x="11950" y="1069"/>
                  </a:cubicBezTo>
                  <a:cubicBezTo>
                    <a:pt x="11962" y="1058"/>
                    <a:pt x="11823" y="998"/>
                    <a:pt x="11781" y="963"/>
                  </a:cubicBezTo>
                  <a:cubicBezTo>
                    <a:pt x="11741" y="926"/>
                    <a:pt x="11637" y="846"/>
                    <a:pt x="11549" y="785"/>
                  </a:cubicBezTo>
                  <a:lnTo>
                    <a:pt x="11458" y="744"/>
                  </a:lnTo>
                  <a:lnTo>
                    <a:pt x="11444" y="736"/>
                  </a:lnTo>
                  <a:cubicBezTo>
                    <a:pt x="11427" y="740"/>
                    <a:pt x="11347" y="766"/>
                    <a:pt x="11303" y="766"/>
                  </a:cubicBezTo>
                  <a:cubicBezTo>
                    <a:pt x="11285" y="766"/>
                    <a:pt x="11272" y="762"/>
                    <a:pt x="11272" y="750"/>
                  </a:cubicBezTo>
                  <a:cubicBezTo>
                    <a:pt x="11272" y="728"/>
                    <a:pt x="11246" y="721"/>
                    <a:pt x="11216" y="721"/>
                  </a:cubicBezTo>
                  <a:cubicBezTo>
                    <a:pt x="11191" y="721"/>
                    <a:pt x="11164" y="726"/>
                    <a:pt x="11149" y="733"/>
                  </a:cubicBezTo>
                  <a:cubicBezTo>
                    <a:pt x="11144" y="735"/>
                    <a:pt x="11136" y="736"/>
                    <a:pt x="11126" y="736"/>
                  </a:cubicBezTo>
                  <a:cubicBezTo>
                    <a:pt x="11082" y="736"/>
                    <a:pt x="11001" y="712"/>
                    <a:pt x="10971" y="712"/>
                  </a:cubicBezTo>
                  <a:cubicBezTo>
                    <a:pt x="10969" y="712"/>
                    <a:pt x="10968" y="712"/>
                    <a:pt x="10966" y="712"/>
                  </a:cubicBezTo>
                  <a:cubicBezTo>
                    <a:pt x="10933" y="717"/>
                    <a:pt x="10803" y="741"/>
                    <a:pt x="10677" y="765"/>
                  </a:cubicBezTo>
                  <a:lnTo>
                    <a:pt x="10577" y="742"/>
                  </a:lnTo>
                  <a:lnTo>
                    <a:pt x="10448" y="713"/>
                  </a:lnTo>
                  <a:cubicBezTo>
                    <a:pt x="10352" y="736"/>
                    <a:pt x="10084" y="799"/>
                    <a:pt x="9924" y="799"/>
                  </a:cubicBezTo>
                  <a:cubicBezTo>
                    <a:pt x="9878" y="799"/>
                    <a:pt x="9841" y="794"/>
                    <a:pt x="9820" y="781"/>
                  </a:cubicBezTo>
                  <a:cubicBezTo>
                    <a:pt x="9728" y="723"/>
                    <a:pt x="9603" y="660"/>
                    <a:pt x="9581" y="660"/>
                  </a:cubicBezTo>
                  <a:cubicBezTo>
                    <a:pt x="9581" y="660"/>
                    <a:pt x="9580" y="661"/>
                    <a:pt x="9580" y="661"/>
                  </a:cubicBezTo>
                  <a:cubicBezTo>
                    <a:pt x="9579" y="661"/>
                    <a:pt x="9579" y="661"/>
                    <a:pt x="9579" y="661"/>
                  </a:cubicBezTo>
                  <a:cubicBezTo>
                    <a:pt x="9561" y="661"/>
                    <a:pt x="9443" y="598"/>
                    <a:pt x="9380" y="598"/>
                  </a:cubicBezTo>
                  <a:cubicBezTo>
                    <a:pt x="9373" y="598"/>
                    <a:pt x="9367" y="598"/>
                    <a:pt x="9362" y="600"/>
                  </a:cubicBezTo>
                  <a:cubicBezTo>
                    <a:pt x="9304" y="617"/>
                    <a:pt x="9091" y="683"/>
                    <a:pt x="9024" y="686"/>
                  </a:cubicBezTo>
                  <a:cubicBezTo>
                    <a:pt x="8957" y="691"/>
                    <a:pt x="8881" y="713"/>
                    <a:pt x="8878" y="731"/>
                  </a:cubicBezTo>
                  <a:cubicBezTo>
                    <a:pt x="8878" y="735"/>
                    <a:pt x="8874" y="736"/>
                    <a:pt x="8869" y="736"/>
                  </a:cubicBezTo>
                  <a:cubicBezTo>
                    <a:pt x="8847" y="736"/>
                    <a:pt x="8792" y="709"/>
                    <a:pt x="8771" y="696"/>
                  </a:cubicBezTo>
                  <a:cubicBezTo>
                    <a:pt x="8768" y="694"/>
                    <a:pt x="8764" y="693"/>
                    <a:pt x="8758" y="693"/>
                  </a:cubicBezTo>
                  <a:cubicBezTo>
                    <a:pt x="8709" y="693"/>
                    <a:pt x="8566" y="751"/>
                    <a:pt x="8504" y="768"/>
                  </a:cubicBezTo>
                  <a:cubicBezTo>
                    <a:pt x="8433" y="787"/>
                    <a:pt x="8302" y="832"/>
                    <a:pt x="8275" y="848"/>
                  </a:cubicBezTo>
                  <a:cubicBezTo>
                    <a:pt x="8254" y="859"/>
                    <a:pt x="8209" y="866"/>
                    <a:pt x="8160" y="866"/>
                  </a:cubicBezTo>
                  <a:cubicBezTo>
                    <a:pt x="8139" y="866"/>
                    <a:pt x="8119" y="865"/>
                    <a:pt x="8098" y="862"/>
                  </a:cubicBezTo>
                  <a:lnTo>
                    <a:pt x="8036" y="856"/>
                  </a:lnTo>
                  <a:cubicBezTo>
                    <a:pt x="8024" y="855"/>
                    <a:pt x="8009" y="853"/>
                    <a:pt x="7997" y="853"/>
                  </a:cubicBezTo>
                  <a:cubicBezTo>
                    <a:pt x="7990" y="853"/>
                    <a:pt x="7985" y="854"/>
                    <a:pt x="7982" y="856"/>
                  </a:cubicBezTo>
                  <a:cubicBezTo>
                    <a:pt x="7871" y="966"/>
                    <a:pt x="7703" y="968"/>
                    <a:pt x="7557" y="1011"/>
                  </a:cubicBezTo>
                  <a:lnTo>
                    <a:pt x="7472" y="1035"/>
                  </a:lnTo>
                  <a:cubicBezTo>
                    <a:pt x="7455" y="1099"/>
                    <a:pt x="7419" y="1159"/>
                    <a:pt x="7395" y="1170"/>
                  </a:cubicBezTo>
                  <a:lnTo>
                    <a:pt x="7370" y="1171"/>
                  </a:lnTo>
                  <a:cubicBezTo>
                    <a:pt x="7369" y="1171"/>
                    <a:pt x="7369" y="1171"/>
                    <a:pt x="7369" y="1171"/>
                  </a:cubicBezTo>
                  <a:cubicBezTo>
                    <a:pt x="7358" y="1171"/>
                    <a:pt x="7335" y="1151"/>
                    <a:pt x="7336" y="1149"/>
                  </a:cubicBezTo>
                  <a:lnTo>
                    <a:pt x="7347" y="1131"/>
                  </a:lnTo>
                  <a:cubicBezTo>
                    <a:pt x="7365" y="1114"/>
                    <a:pt x="7347" y="1095"/>
                    <a:pt x="7309" y="1088"/>
                  </a:cubicBezTo>
                  <a:lnTo>
                    <a:pt x="7287" y="1099"/>
                  </a:lnTo>
                  <a:lnTo>
                    <a:pt x="7214" y="1136"/>
                  </a:lnTo>
                  <a:cubicBezTo>
                    <a:pt x="7158" y="1168"/>
                    <a:pt x="7095" y="1187"/>
                    <a:pt x="7054" y="1187"/>
                  </a:cubicBezTo>
                  <a:cubicBezTo>
                    <a:pt x="7039" y="1187"/>
                    <a:pt x="7027" y="1184"/>
                    <a:pt x="7019" y="1179"/>
                  </a:cubicBezTo>
                  <a:lnTo>
                    <a:pt x="6973" y="1210"/>
                  </a:lnTo>
                  <a:lnTo>
                    <a:pt x="6939" y="1232"/>
                  </a:lnTo>
                  <a:cubicBezTo>
                    <a:pt x="6865" y="1232"/>
                    <a:pt x="6849" y="1298"/>
                    <a:pt x="6862" y="1317"/>
                  </a:cubicBezTo>
                  <a:cubicBezTo>
                    <a:pt x="6873" y="1332"/>
                    <a:pt x="6843" y="1342"/>
                    <a:pt x="6790" y="1342"/>
                  </a:cubicBezTo>
                  <a:cubicBezTo>
                    <a:pt x="6772" y="1342"/>
                    <a:pt x="6750" y="1340"/>
                    <a:pt x="6726" y="1338"/>
                  </a:cubicBezTo>
                  <a:lnTo>
                    <a:pt x="6665" y="1359"/>
                  </a:lnTo>
                  <a:lnTo>
                    <a:pt x="6603" y="1381"/>
                  </a:lnTo>
                  <a:cubicBezTo>
                    <a:pt x="6582" y="1403"/>
                    <a:pt x="6553" y="1410"/>
                    <a:pt x="6523" y="1410"/>
                  </a:cubicBezTo>
                  <a:cubicBezTo>
                    <a:pt x="6480" y="1410"/>
                    <a:pt x="6436" y="1394"/>
                    <a:pt x="6419" y="1384"/>
                  </a:cubicBezTo>
                  <a:cubicBezTo>
                    <a:pt x="6416" y="1383"/>
                    <a:pt x="6414" y="1383"/>
                    <a:pt x="6410" y="1383"/>
                  </a:cubicBezTo>
                  <a:cubicBezTo>
                    <a:pt x="6367" y="1383"/>
                    <a:pt x="6230" y="1474"/>
                    <a:pt x="6166" y="1496"/>
                  </a:cubicBezTo>
                  <a:cubicBezTo>
                    <a:pt x="6098" y="1520"/>
                    <a:pt x="5978" y="1546"/>
                    <a:pt x="5953" y="1562"/>
                  </a:cubicBezTo>
                  <a:cubicBezTo>
                    <a:pt x="5927" y="1577"/>
                    <a:pt x="5738" y="1655"/>
                    <a:pt x="5530" y="1735"/>
                  </a:cubicBezTo>
                  <a:lnTo>
                    <a:pt x="5418" y="1889"/>
                  </a:lnTo>
                  <a:cubicBezTo>
                    <a:pt x="5411" y="1897"/>
                    <a:pt x="5383" y="1892"/>
                    <a:pt x="5370" y="1900"/>
                  </a:cubicBezTo>
                  <a:lnTo>
                    <a:pt x="5335" y="1921"/>
                  </a:lnTo>
                  <a:cubicBezTo>
                    <a:pt x="5332" y="1920"/>
                    <a:pt x="5329" y="1920"/>
                    <a:pt x="5326" y="1920"/>
                  </a:cubicBezTo>
                  <a:cubicBezTo>
                    <a:pt x="5288" y="1920"/>
                    <a:pt x="5223" y="1973"/>
                    <a:pt x="5188" y="1973"/>
                  </a:cubicBezTo>
                  <a:cubicBezTo>
                    <a:pt x="5186" y="1973"/>
                    <a:pt x="5184" y="1972"/>
                    <a:pt x="5182" y="1972"/>
                  </a:cubicBezTo>
                  <a:cubicBezTo>
                    <a:pt x="5180" y="1972"/>
                    <a:pt x="5178" y="1971"/>
                    <a:pt x="5176" y="1971"/>
                  </a:cubicBezTo>
                  <a:cubicBezTo>
                    <a:pt x="5133" y="1971"/>
                    <a:pt x="5026" y="2033"/>
                    <a:pt x="4984" y="2035"/>
                  </a:cubicBezTo>
                  <a:cubicBezTo>
                    <a:pt x="4937" y="2038"/>
                    <a:pt x="4893" y="2051"/>
                    <a:pt x="4885" y="2063"/>
                  </a:cubicBezTo>
                  <a:lnTo>
                    <a:pt x="4877" y="2076"/>
                  </a:lnTo>
                  <a:cubicBezTo>
                    <a:pt x="4864" y="2092"/>
                    <a:pt x="4849" y="2110"/>
                    <a:pt x="4838" y="2126"/>
                  </a:cubicBezTo>
                  <a:lnTo>
                    <a:pt x="4796" y="2187"/>
                  </a:lnTo>
                  <a:cubicBezTo>
                    <a:pt x="4772" y="2171"/>
                    <a:pt x="4739" y="2164"/>
                    <a:pt x="4705" y="2164"/>
                  </a:cubicBezTo>
                  <a:cubicBezTo>
                    <a:pt x="4667" y="2164"/>
                    <a:pt x="4627" y="2173"/>
                    <a:pt x="4596" y="2191"/>
                  </a:cubicBezTo>
                  <a:lnTo>
                    <a:pt x="4555" y="2233"/>
                  </a:lnTo>
                  <a:cubicBezTo>
                    <a:pt x="4540" y="2247"/>
                    <a:pt x="4528" y="2252"/>
                    <a:pt x="4517" y="2252"/>
                  </a:cubicBezTo>
                  <a:cubicBezTo>
                    <a:pt x="4490" y="2252"/>
                    <a:pt x="4473" y="2223"/>
                    <a:pt x="4459" y="2223"/>
                  </a:cubicBezTo>
                  <a:cubicBezTo>
                    <a:pt x="4458" y="2223"/>
                    <a:pt x="4457" y="2223"/>
                    <a:pt x="4455" y="2223"/>
                  </a:cubicBezTo>
                  <a:cubicBezTo>
                    <a:pt x="4409" y="2247"/>
                    <a:pt x="4356" y="2280"/>
                    <a:pt x="4338" y="2318"/>
                  </a:cubicBezTo>
                  <a:cubicBezTo>
                    <a:pt x="4294" y="2412"/>
                    <a:pt x="4201" y="2432"/>
                    <a:pt x="4098" y="2444"/>
                  </a:cubicBezTo>
                  <a:cubicBezTo>
                    <a:pt x="4063" y="2448"/>
                    <a:pt x="4025" y="2448"/>
                    <a:pt x="3994" y="2460"/>
                  </a:cubicBezTo>
                  <a:cubicBezTo>
                    <a:pt x="3948" y="2480"/>
                    <a:pt x="3909" y="2512"/>
                    <a:pt x="3865" y="2534"/>
                  </a:cubicBezTo>
                  <a:cubicBezTo>
                    <a:pt x="3813" y="2560"/>
                    <a:pt x="3757" y="2579"/>
                    <a:pt x="3704" y="2603"/>
                  </a:cubicBezTo>
                  <a:lnTo>
                    <a:pt x="3660" y="2624"/>
                  </a:lnTo>
                  <a:cubicBezTo>
                    <a:pt x="3615" y="2647"/>
                    <a:pt x="3534" y="2667"/>
                    <a:pt x="3480" y="2667"/>
                  </a:cubicBezTo>
                  <a:cubicBezTo>
                    <a:pt x="3478" y="2667"/>
                    <a:pt x="3476" y="2667"/>
                    <a:pt x="3474" y="2667"/>
                  </a:cubicBezTo>
                  <a:lnTo>
                    <a:pt x="3432" y="2689"/>
                  </a:lnTo>
                  <a:lnTo>
                    <a:pt x="3366" y="2725"/>
                  </a:lnTo>
                  <a:cubicBezTo>
                    <a:pt x="3298" y="2768"/>
                    <a:pt x="3168" y="2816"/>
                    <a:pt x="3075" y="2832"/>
                  </a:cubicBezTo>
                  <a:lnTo>
                    <a:pt x="3075" y="2926"/>
                  </a:lnTo>
                  <a:lnTo>
                    <a:pt x="3075" y="2936"/>
                  </a:lnTo>
                  <a:cubicBezTo>
                    <a:pt x="2973" y="2942"/>
                    <a:pt x="2881" y="2958"/>
                    <a:pt x="2870" y="2973"/>
                  </a:cubicBezTo>
                  <a:lnTo>
                    <a:pt x="2868" y="2986"/>
                  </a:lnTo>
                  <a:lnTo>
                    <a:pt x="2865" y="3015"/>
                  </a:lnTo>
                  <a:cubicBezTo>
                    <a:pt x="2867" y="3055"/>
                    <a:pt x="2776" y="3064"/>
                    <a:pt x="2747" y="3071"/>
                  </a:cubicBezTo>
                  <a:cubicBezTo>
                    <a:pt x="2720" y="3077"/>
                    <a:pt x="2609" y="3178"/>
                    <a:pt x="2551" y="3194"/>
                  </a:cubicBezTo>
                  <a:cubicBezTo>
                    <a:pt x="2494" y="3208"/>
                    <a:pt x="2308" y="3245"/>
                    <a:pt x="2257" y="3271"/>
                  </a:cubicBezTo>
                  <a:cubicBezTo>
                    <a:pt x="2206" y="3296"/>
                    <a:pt x="2129" y="3357"/>
                    <a:pt x="2125" y="3384"/>
                  </a:cubicBezTo>
                  <a:cubicBezTo>
                    <a:pt x="2121" y="3408"/>
                    <a:pt x="2067" y="3426"/>
                    <a:pt x="2002" y="3426"/>
                  </a:cubicBezTo>
                  <a:cubicBezTo>
                    <a:pt x="1997" y="3426"/>
                    <a:pt x="1991" y="3426"/>
                    <a:pt x="1986" y="3426"/>
                  </a:cubicBezTo>
                  <a:lnTo>
                    <a:pt x="1953" y="3485"/>
                  </a:lnTo>
                  <a:lnTo>
                    <a:pt x="1941" y="3508"/>
                  </a:lnTo>
                  <a:cubicBezTo>
                    <a:pt x="1953" y="3548"/>
                    <a:pt x="1860" y="3581"/>
                    <a:pt x="1815" y="3581"/>
                  </a:cubicBezTo>
                  <a:cubicBezTo>
                    <a:pt x="1772" y="3581"/>
                    <a:pt x="1768" y="3607"/>
                    <a:pt x="1808" y="3639"/>
                  </a:cubicBezTo>
                  <a:lnTo>
                    <a:pt x="1804" y="3644"/>
                  </a:lnTo>
                  <a:lnTo>
                    <a:pt x="1751" y="3713"/>
                  </a:lnTo>
                  <a:cubicBezTo>
                    <a:pt x="1741" y="3705"/>
                    <a:pt x="1731" y="3701"/>
                    <a:pt x="1720" y="3701"/>
                  </a:cubicBezTo>
                  <a:cubicBezTo>
                    <a:pt x="1670" y="3701"/>
                    <a:pt x="1607" y="3772"/>
                    <a:pt x="1565" y="3796"/>
                  </a:cubicBezTo>
                  <a:cubicBezTo>
                    <a:pt x="1514" y="3826"/>
                    <a:pt x="1354" y="3825"/>
                    <a:pt x="1339" y="3860"/>
                  </a:cubicBezTo>
                  <a:cubicBezTo>
                    <a:pt x="1323" y="3895"/>
                    <a:pt x="1217" y="3947"/>
                    <a:pt x="1190" y="3980"/>
                  </a:cubicBezTo>
                  <a:cubicBezTo>
                    <a:pt x="1161" y="4012"/>
                    <a:pt x="1121" y="4055"/>
                    <a:pt x="1101" y="4078"/>
                  </a:cubicBezTo>
                  <a:lnTo>
                    <a:pt x="1086" y="4075"/>
                  </a:lnTo>
                  <a:lnTo>
                    <a:pt x="918" y="4051"/>
                  </a:lnTo>
                  <a:cubicBezTo>
                    <a:pt x="827" y="4151"/>
                    <a:pt x="729" y="4272"/>
                    <a:pt x="700" y="4318"/>
                  </a:cubicBezTo>
                  <a:lnTo>
                    <a:pt x="649" y="4350"/>
                  </a:lnTo>
                  <a:cubicBezTo>
                    <a:pt x="567" y="4403"/>
                    <a:pt x="486" y="4457"/>
                    <a:pt x="417" y="4521"/>
                  </a:cubicBezTo>
                  <a:cubicBezTo>
                    <a:pt x="378" y="4557"/>
                    <a:pt x="361" y="4608"/>
                    <a:pt x="346" y="4656"/>
                  </a:cubicBezTo>
                  <a:cubicBezTo>
                    <a:pt x="344" y="4665"/>
                    <a:pt x="333" y="4667"/>
                    <a:pt x="319" y="4667"/>
                  </a:cubicBezTo>
                  <a:cubicBezTo>
                    <a:pt x="306" y="4667"/>
                    <a:pt x="292" y="4665"/>
                    <a:pt x="280" y="4665"/>
                  </a:cubicBezTo>
                  <a:cubicBezTo>
                    <a:pt x="253" y="4665"/>
                    <a:pt x="237" y="4673"/>
                    <a:pt x="278" y="4722"/>
                  </a:cubicBezTo>
                  <a:cubicBezTo>
                    <a:pt x="284" y="4730"/>
                    <a:pt x="225" y="4781"/>
                    <a:pt x="189" y="4806"/>
                  </a:cubicBezTo>
                  <a:cubicBezTo>
                    <a:pt x="161" y="4829"/>
                    <a:pt x="113" y="4837"/>
                    <a:pt x="93" y="4862"/>
                  </a:cubicBezTo>
                  <a:cubicBezTo>
                    <a:pt x="0" y="4979"/>
                    <a:pt x="15" y="5112"/>
                    <a:pt x="34" y="5242"/>
                  </a:cubicBezTo>
                  <a:cubicBezTo>
                    <a:pt x="34" y="5248"/>
                    <a:pt x="47" y="5255"/>
                    <a:pt x="53" y="5256"/>
                  </a:cubicBezTo>
                  <a:cubicBezTo>
                    <a:pt x="225" y="5293"/>
                    <a:pt x="93" y="5290"/>
                    <a:pt x="47" y="5309"/>
                  </a:cubicBezTo>
                  <a:lnTo>
                    <a:pt x="33" y="5316"/>
                  </a:lnTo>
                  <a:cubicBezTo>
                    <a:pt x="37" y="5348"/>
                    <a:pt x="69" y="5364"/>
                    <a:pt x="90" y="5364"/>
                  </a:cubicBezTo>
                  <a:cubicBezTo>
                    <a:pt x="94" y="5364"/>
                    <a:pt x="97" y="5363"/>
                    <a:pt x="100" y="5362"/>
                  </a:cubicBezTo>
                  <a:cubicBezTo>
                    <a:pt x="101" y="5362"/>
                    <a:pt x="101" y="5362"/>
                    <a:pt x="102" y="5362"/>
                  </a:cubicBezTo>
                  <a:cubicBezTo>
                    <a:pt x="120" y="5362"/>
                    <a:pt x="132" y="5438"/>
                    <a:pt x="127" y="5537"/>
                  </a:cubicBezTo>
                  <a:lnTo>
                    <a:pt x="137" y="5625"/>
                  </a:lnTo>
                  <a:lnTo>
                    <a:pt x="146" y="5697"/>
                  </a:lnTo>
                  <a:cubicBezTo>
                    <a:pt x="213" y="5758"/>
                    <a:pt x="369" y="5855"/>
                    <a:pt x="490" y="5915"/>
                  </a:cubicBezTo>
                  <a:lnTo>
                    <a:pt x="377" y="6036"/>
                  </a:lnTo>
                  <a:lnTo>
                    <a:pt x="372" y="6043"/>
                  </a:lnTo>
                  <a:cubicBezTo>
                    <a:pt x="377" y="6057"/>
                    <a:pt x="535" y="6238"/>
                    <a:pt x="531" y="6318"/>
                  </a:cubicBezTo>
                  <a:cubicBezTo>
                    <a:pt x="527" y="6397"/>
                    <a:pt x="564" y="6480"/>
                    <a:pt x="612" y="6504"/>
                  </a:cubicBezTo>
                  <a:lnTo>
                    <a:pt x="652" y="6515"/>
                  </a:lnTo>
                  <a:cubicBezTo>
                    <a:pt x="700" y="6531"/>
                    <a:pt x="763" y="6528"/>
                    <a:pt x="800" y="6552"/>
                  </a:cubicBezTo>
                  <a:lnTo>
                    <a:pt x="824" y="6569"/>
                  </a:lnTo>
                  <a:cubicBezTo>
                    <a:pt x="824" y="6614"/>
                    <a:pt x="928" y="6688"/>
                    <a:pt x="923" y="6720"/>
                  </a:cubicBezTo>
                  <a:cubicBezTo>
                    <a:pt x="920" y="6752"/>
                    <a:pt x="915" y="6856"/>
                    <a:pt x="916" y="6885"/>
                  </a:cubicBezTo>
                  <a:cubicBezTo>
                    <a:pt x="916" y="6914"/>
                    <a:pt x="921" y="6957"/>
                    <a:pt x="928" y="6963"/>
                  </a:cubicBezTo>
                  <a:cubicBezTo>
                    <a:pt x="932" y="6971"/>
                    <a:pt x="1005" y="6983"/>
                    <a:pt x="1032" y="6986"/>
                  </a:cubicBezTo>
                  <a:cubicBezTo>
                    <a:pt x="1061" y="6989"/>
                    <a:pt x="1073" y="7037"/>
                    <a:pt x="1061" y="7093"/>
                  </a:cubicBezTo>
                  <a:lnTo>
                    <a:pt x="1086" y="7120"/>
                  </a:lnTo>
                  <a:lnTo>
                    <a:pt x="1206" y="7253"/>
                  </a:lnTo>
                  <a:cubicBezTo>
                    <a:pt x="1115" y="7366"/>
                    <a:pt x="1219" y="7499"/>
                    <a:pt x="1267" y="7499"/>
                  </a:cubicBezTo>
                  <a:cubicBezTo>
                    <a:pt x="1268" y="7499"/>
                    <a:pt x="1270" y="7499"/>
                    <a:pt x="1272" y="7498"/>
                  </a:cubicBezTo>
                  <a:cubicBezTo>
                    <a:pt x="1313" y="7488"/>
                    <a:pt x="1559" y="7426"/>
                    <a:pt x="1659" y="7426"/>
                  </a:cubicBezTo>
                  <a:cubicBezTo>
                    <a:pt x="1664" y="7426"/>
                    <a:pt x="1668" y="7426"/>
                    <a:pt x="1672" y="7426"/>
                  </a:cubicBezTo>
                  <a:cubicBezTo>
                    <a:pt x="1755" y="7431"/>
                    <a:pt x="1921" y="7496"/>
                    <a:pt x="1983" y="7496"/>
                  </a:cubicBezTo>
                  <a:cubicBezTo>
                    <a:pt x="1987" y="7496"/>
                    <a:pt x="1991" y="7496"/>
                    <a:pt x="1994" y="7495"/>
                  </a:cubicBezTo>
                  <a:cubicBezTo>
                    <a:pt x="2045" y="7487"/>
                    <a:pt x="2132" y="7476"/>
                    <a:pt x="2188" y="7469"/>
                  </a:cubicBezTo>
                  <a:lnTo>
                    <a:pt x="2225" y="7484"/>
                  </a:lnTo>
                  <a:lnTo>
                    <a:pt x="2254" y="7497"/>
                  </a:lnTo>
                  <a:cubicBezTo>
                    <a:pt x="2267" y="7526"/>
                    <a:pt x="2292" y="7535"/>
                    <a:pt x="2313" y="7535"/>
                  </a:cubicBezTo>
                  <a:cubicBezTo>
                    <a:pt x="2331" y="7535"/>
                    <a:pt x="2347" y="7529"/>
                    <a:pt x="2351" y="7522"/>
                  </a:cubicBezTo>
                  <a:cubicBezTo>
                    <a:pt x="2353" y="7520"/>
                    <a:pt x="2357" y="7519"/>
                    <a:pt x="2363" y="7519"/>
                  </a:cubicBezTo>
                  <a:cubicBezTo>
                    <a:pt x="2391" y="7519"/>
                    <a:pt x="2461" y="7549"/>
                    <a:pt x="2483" y="7561"/>
                  </a:cubicBezTo>
                  <a:cubicBezTo>
                    <a:pt x="2508" y="7575"/>
                    <a:pt x="2399" y="7710"/>
                    <a:pt x="2354" y="7750"/>
                  </a:cubicBezTo>
                  <a:cubicBezTo>
                    <a:pt x="2317" y="7784"/>
                    <a:pt x="2252" y="7800"/>
                    <a:pt x="2218" y="7800"/>
                  </a:cubicBezTo>
                  <a:cubicBezTo>
                    <a:pt x="2211" y="7800"/>
                    <a:pt x="2205" y="7799"/>
                    <a:pt x="2201" y="7798"/>
                  </a:cubicBezTo>
                  <a:cubicBezTo>
                    <a:pt x="2200" y="7798"/>
                    <a:pt x="2200" y="7797"/>
                    <a:pt x="2199" y="7797"/>
                  </a:cubicBezTo>
                  <a:cubicBezTo>
                    <a:pt x="2174" y="7797"/>
                    <a:pt x="2094" y="7958"/>
                    <a:pt x="2053" y="8012"/>
                  </a:cubicBezTo>
                  <a:cubicBezTo>
                    <a:pt x="2010" y="8067"/>
                    <a:pt x="1962" y="8179"/>
                    <a:pt x="1946" y="8257"/>
                  </a:cubicBezTo>
                  <a:lnTo>
                    <a:pt x="1824" y="8264"/>
                  </a:lnTo>
                  <a:cubicBezTo>
                    <a:pt x="1820" y="8264"/>
                    <a:pt x="1804" y="8312"/>
                    <a:pt x="1813" y="8321"/>
                  </a:cubicBezTo>
                  <a:lnTo>
                    <a:pt x="1869" y="8366"/>
                  </a:lnTo>
                  <a:cubicBezTo>
                    <a:pt x="1823" y="8382"/>
                    <a:pt x="1688" y="8459"/>
                    <a:pt x="1671" y="8505"/>
                  </a:cubicBezTo>
                  <a:cubicBezTo>
                    <a:pt x="1651" y="8552"/>
                    <a:pt x="1592" y="8712"/>
                    <a:pt x="1530" y="8731"/>
                  </a:cubicBezTo>
                  <a:cubicBezTo>
                    <a:pt x="1466" y="8750"/>
                    <a:pt x="1443" y="8805"/>
                    <a:pt x="1477" y="8851"/>
                  </a:cubicBezTo>
                  <a:lnTo>
                    <a:pt x="1419" y="8887"/>
                  </a:lnTo>
                  <a:lnTo>
                    <a:pt x="1403" y="8898"/>
                  </a:lnTo>
                  <a:cubicBezTo>
                    <a:pt x="1387" y="8909"/>
                    <a:pt x="1368" y="8941"/>
                    <a:pt x="1362" y="8967"/>
                  </a:cubicBezTo>
                  <a:lnTo>
                    <a:pt x="1330" y="8983"/>
                  </a:lnTo>
                  <a:lnTo>
                    <a:pt x="1277" y="9010"/>
                  </a:lnTo>
                  <a:cubicBezTo>
                    <a:pt x="1302" y="9048"/>
                    <a:pt x="1269" y="9132"/>
                    <a:pt x="1243" y="9180"/>
                  </a:cubicBezTo>
                  <a:cubicBezTo>
                    <a:pt x="1219" y="9228"/>
                    <a:pt x="1187" y="9353"/>
                    <a:pt x="1152" y="9356"/>
                  </a:cubicBezTo>
                  <a:cubicBezTo>
                    <a:pt x="1115" y="9359"/>
                    <a:pt x="1110" y="9386"/>
                    <a:pt x="1120" y="9394"/>
                  </a:cubicBezTo>
                  <a:cubicBezTo>
                    <a:pt x="1129" y="9404"/>
                    <a:pt x="1093" y="9426"/>
                    <a:pt x="1038" y="9447"/>
                  </a:cubicBezTo>
                  <a:lnTo>
                    <a:pt x="1006" y="9477"/>
                  </a:lnTo>
                  <a:cubicBezTo>
                    <a:pt x="987" y="9497"/>
                    <a:pt x="1014" y="9553"/>
                    <a:pt x="993" y="9569"/>
                  </a:cubicBezTo>
                  <a:lnTo>
                    <a:pt x="880" y="9658"/>
                  </a:lnTo>
                  <a:cubicBezTo>
                    <a:pt x="841" y="9788"/>
                    <a:pt x="772" y="9961"/>
                    <a:pt x="777" y="9998"/>
                  </a:cubicBezTo>
                  <a:cubicBezTo>
                    <a:pt x="780" y="10035"/>
                    <a:pt x="780" y="10120"/>
                    <a:pt x="777" y="10187"/>
                  </a:cubicBezTo>
                  <a:lnTo>
                    <a:pt x="750" y="10245"/>
                  </a:lnTo>
                  <a:lnTo>
                    <a:pt x="745" y="10254"/>
                  </a:lnTo>
                  <a:cubicBezTo>
                    <a:pt x="756" y="10270"/>
                    <a:pt x="798" y="10328"/>
                    <a:pt x="840" y="10381"/>
                  </a:cubicBezTo>
                  <a:lnTo>
                    <a:pt x="832" y="10425"/>
                  </a:lnTo>
                  <a:cubicBezTo>
                    <a:pt x="822" y="10486"/>
                    <a:pt x="872" y="10520"/>
                    <a:pt x="888" y="10568"/>
                  </a:cubicBezTo>
                  <a:lnTo>
                    <a:pt x="907" y="10622"/>
                  </a:lnTo>
                  <a:cubicBezTo>
                    <a:pt x="920" y="10683"/>
                    <a:pt x="1009" y="10851"/>
                    <a:pt x="1043" y="10895"/>
                  </a:cubicBezTo>
                  <a:cubicBezTo>
                    <a:pt x="1077" y="10938"/>
                    <a:pt x="1145" y="11013"/>
                    <a:pt x="1197" y="11061"/>
                  </a:cubicBezTo>
                  <a:lnTo>
                    <a:pt x="1222" y="11112"/>
                  </a:lnTo>
                  <a:lnTo>
                    <a:pt x="1294" y="11263"/>
                  </a:lnTo>
                  <a:cubicBezTo>
                    <a:pt x="1365" y="11431"/>
                    <a:pt x="1443" y="11633"/>
                    <a:pt x="1469" y="11710"/>
                  </a:cubicBezTo>
                  <a:lnTo>
                    <a:pt x="1525" y="11758"/>
                  </a:lnTo>
                  <a:lnTo>
                    <a:pt x="1578" y="11803"/>
                  </a:lnTo>
                  <a:cubicBezTo>
                    <a:pt x="1564" y="11833"/>
                    <a:pt x="1584" y="11853"/>
                    <a:pt x="1624" y="11853"/>
                  </a:cubicBezTo>
                  <a:cubicBezTo>
                    <a:pt x="1634" y="11853"/>
                    <a:pt x="1646" y="11852"/>
                    <a:pt x="1658" y="11849"/>
                  </a:cubicBezTo>
                  <a:lnTo>
                    <a:pt x="1714" y="11838"/>
                  </a:lnTo>
                  <a:lnTo>
                    <a:pt x="1720" y="11836"/>
                  </a:lnTo>
                  <a:cubicBezTo>
                    <a:pt x="1738" y="11846"/>
                    <a:pt x="1752" y="11953"/>
                    <a:pt x="1752" y="11995"/>
                  </a:cubicBezTo>
                  <a:cubicBezTo>
                    <a:pt x="1751" y="12035"/>
                    <a:pt x="1772" y="12153"/>
                    <a:pt x="1804" y="12171"/>
                  </a:cubicBezTo>
                  <a:cubicBezTo>
                    <a:pt x="1836" y="12187"/>
                    <a:pt x="1908" y="12219"/>
                    <a:pt x="1922" y="12227"/>
                  </a:cubicBezTo>
                  <a:cubicBezTo>
                    <a:pt x="1938" y="12237"/>
                    <a:pt x="2093" y="12294"/>
                    <a:pt x="2090" y="12341"/>
                  </a:cubicBezTo>
                  <a:cubicBezTo>
                    <a:pt x="2087" y="12387"/>
                    <a:pt x="2063" y="12504"/>
                    <a:pt x="2036" y="12603"/>
                  </a:cubicBezTo>
                  <a:lnTo>
                    <a:pt x="2012" y="12693"/>
                  </a:lnTo>
                  <a:lnTo>
                    <a:pt x="1997" y="12744"/>
                  </a:lnTo>
                  <a:cubicBezTo>
                    <a:pt x="2045" y="12819"/>
                    <a:pt x="2175" y="12906"/>
                    <a:pt x="2282" y="12938"/>
                  </a:cubicBezTo>
                  <a:lnTo>
                    <a:pt x="2398" y="12932"/>
                  </a:lnTo>
                  <a:lnTo>
                    <a:pt x="2537" y="12925"/>
                  </a:lnTo>
                  <a:cubicBezTo>
                    <a:pt x="2667" y="12899"/>
                    <a:pt x="2879" y="12787"/>
                    <a:pt x="2962" y="12787"/>
                  </a:cubicBezTo>
                  <a:cubicBezTo>
                    <a:pt x="2971" y="12787"/>
                    <a:pt x="2978" y="12788"/>
                    <a:pt x="2984" y="12791"/>
                  </a:cubicBezTo>
                  <a:cubicBezTo>
                    <a:pt x="3045" y="12819"/>
                    <a:pt x="3210" y="12877"/>
                    <a:pt x="3254" y="12896"/>
                  </a:cubicBezTo>
                  <a:cubicBezTo>
                    <a:pt x="3264" y="12900"/>
                    <a:pt x="3275" y="12902"/>
                    <a:pt x="3288" y="12902"/>
                  </a:cubicBezTo>
                  <a:cubicBezTo>
                    <a:pt x="3337" y="12902"/>
                    <a:pt x="3403" y="12878"/>
                    <a:pt x="3421" y="12864"/>
                  </a:cubicBezTo>
                  <a:cubicBezTo>
                    <a:pt x="3425" y="12860"/>
                    <a:pt x="3443" y="12859"/>
                    <a:pt x="3469" y="12859"/>
                  </a:cubicBezTo>
                  <a:cubicBezTo>
                    <a:pt x="3520" y="12859"/>
                    <a:pt x="3600" y="12864"/>
                    <a:pt x="3676" y="12864"/>
                  </a:cubicBezTo>
                  <a:cubicBezTo>
                    <a:pt x="3744" y="12864"/>
                    <a:pt x="3808" y="12860"/>
                    <a:pt x="3845" y="12847"/>
                  </a:cubicBezTo>
                  <a:cubicBezTo>
                    <a:pt x="3946" y="12811"/>
                    <a:pt x="4101" y="12751"/>
                    <a:pt x="4194" y="12712"/>
                  </a:cubicBezTo>
                  <a:lnTo>
                    <a:pt x="4289" y="12691"/>
                  </a:lnTo>
                  <a:cubicBezTo>
                    <a:pt x="4385" y="12672"/>
                    <a:pt x="4459" y="12590"/>
                    <a:pt x="4545" y="12539"/>
                  </a:cubicBezTo>
                  <a:cubicBezTo>
                    <a:pt x="4572" y="12523"/>
                    <a:pt x="4609" y="12520"/>
                    <a:pt x="4640" y="12506"/>
                  </a:cubicBezTo>
                  <a:lnTo>
                    <a:pt x="4692" y="12482"/>
                  </a:lnTo>
                  <a:cubicBezTo>
                    <a:pt x="4748" y="12451"/>
                    <a:pt x="4965" y="12318"/>
                    <a:pt x="5040" y="12293"/>
                  </a:cubicBezTo>
                  <a:cubicBezTo>
                    <a:pt x="5115" y="12267"/>
                    <a:pt x="5272" y="12211"/>
                    <a:pt x="5389" y="12168"/>
                  </a:cubicBezTo>
                  <a:lnTo>
                    <a:pt x="5450" y="12076"/>
                  </a:lnTo>
                  <a:lnTo>
                    <a:pt x="5466" y="12052"/>
                  </a:lnTo>
                  <a:cubicBezTo>
                    <a:pt x="5501" y="12036"/>
                    <a:pt x="5749" y="11990"/>
                    <a:pt x="5812" y="11947"/>
                  </a:cubicBezTo>
                  <a:cubicBezTo>
                    <a:pt x="5876" y="11904"/>
                    <a:pt x="6047" y="11721"/>
                    <a:pt x="6126" y="11705"/>
                  </a:cubicBezTo>
                  <a:cubicBezTo>
                    <a:pt x="6202" y="11687"/>
                    <a:pt x="6451" y="11518"/>
                    <a:pt x="6539" y="11487"/>
                  </a:cubicBezTo>
                  <a:cubicBezTo>
                    <a:pt x="6627" y="11455"/>
                    <a:pt x="6798" y="11357"/>
                    <a:pt x="6920" y="11268"/>
                  </a:cubicBezTo>
                  <a:lnTo>
                    <a:pt x="7098" y="11273"/>
                  </a:lnTo>
                  <a:lnTo>
                    <a:pt x="7154" y="11274"/>
                  </a:lnTo>
                  <a:cubicBezTo>
                    <a:pt x="7219" y="11197"/>
                    <a:pt x="7338" y="11122"/>
                    <a:pt x="7416" y="11106"/>
                  </a:cubicBezTo>
                  <a:lnTo>
                    <a:pt x="7490" y="11063"/>
                  </a:lnTo>
                  <a:lnTo>
                    <a:pt x="7645" y="10973"/>
                  </a:lnTo>
                  <a:cubicBezTo>
                    <a:pt x="7818" y="10874"/>
                    <a:pt x="8150" y="10670"/>
                    <a:pt x="8231" y="10635"/>
                  </a:cubicBezTo>
                  <a:cubicBezTo>
                    <a:pt x="8313" y="10600"/>
                    <a:pt x="8516" y="10469"/>
                    <a:pt x="8582" y="10438"/>
                  </a:cubicBezTo>
                  <a:cubicBezTo>
                    <a:pt x="8646" y="10408"/>
                    <a:pt x="8800" y="10326"/>
                    <a:pt x="8923" y="10256"/>
                  </a:cubicBezTo>
                  <a:lnTo>
                    <a:pt x="9008" y="10174"/>
                  </a:lnTo>
                  <a:lnTo>
                    <a:pt x="9091" y="10092"/>
                  </a:lnTo>
                  <a:cubicBezTo>
                    <a:pt x="9207" y="10033"/>
                    <a:pt x="9413" y="9916"/>
                    <a:pt x="9549" y="9831"/>
                  </a:cubicBezTo>
                  <a:lnTo>
                    <a:pt x="9684" y="9763"/>
                  </a:lnTo>
                  <a:lnTo>
                    <a:pt x="9833" y="9686"/>
                  </a:lnTo>
                  <a:cubicBezTo>
                    <a:pt x="9986" y="9588"/>
                    <a:pt x="10523" y="9282"/>
                    <a:pt x="10678" y="9197"/>
                  </a:cubicBezTo>
                  <a:cubicBezTo>
                    <a:pt x="10835" y="9112"/>
                    <a:pt x="10984" y="9037"/>
                    <a:pt x="10998" y="9034"/>
                  </a:cubicBezTo>
                  <a:cubicBezTo>
                    <a:pt x="10999" y="9034"/>
                    <a:pt x="10999" y="9034"/>
                    <a:pt x="10999" y="9034"/>
                  </a:cubicBezTo>
                  <a:cubicBezTo>
                    <a:pt x="11011" y="9034"/>
                    <a:pt x="10992" y="9103"/>
                    <a:pt x="10984" y="9125"/>
                  </a:cubicBezTo>
                  <a:cubicBezTo>
                    <a:pt x="10982" y="9129"/>
                    <a:pt x="10988" y="9130"/>
                    <a:pt x="10997" y="9130"/>
                  </a:cubicBezTo>
                  <a:cubicBezTo>
                    <a:pt x="11044" y="9130"/>
                    <a:pt x="11194" y="9091"/>
                    <a:pt x="11163" y="9042"/>
                  </a:cubicBezTo>
                  <a:cubicBezTo>
                    <a:pt x="11129" y="8991"/>
                    <a:pt x="11123" y="8962"/>
                    <a:pt x="11129" y="8962"/>
                  </a:cubicBezTo>
                  <a:cubicBezTo>
                    <a:pt x="11129" y="8962"/>
                    <a:pt x="11130" y="8963"/>
                    <a:pt x="11131" y="8963"/>
                  </a:cubicBezTo>
                  <a:cubicBezTo>
                    <a:pt x="11132" y="8964"/>
                    <a:pt x="11133" y="8964"/>
                    <a:pt x="11133" y="8964"/>
                  </a:cubicBezTo>
                  <a:cubicBezTo>
                    <a:pt x="11148" y="8964"/>
                    <a:pt x="11205" y="8908"/>
                    <a:pt x="11226" y="8882"/>
                  </a:cubicBezTo>
                  <a:cubicBezTo>
                    <a:pt x="11232" y="8873"/>
                    <a:pt x="11241" y="8870"/>
                    <a:pt x="11249" y="8870"/>
                  </a:cubicBezTo>
                  <a:cubicBezTo>
                    <a:pt x="11270" y="8870"/>
                    <a:pt x="11293" y="8890"/>
                    <a:pt x="11298" y="8901"/>
                  </a:cubicBezTo>
                  <a:cubicBezTo>
                    <a:pt x="11299" y="8903"/>
                    <a:pt x="11302" y="8904"/>
                    <a:pt x="11306" y="8904"/>
                  </a:cubicBezTo>
                  <a:cubicBezTo>
                    <a:pt x="11336" y="8904"/>
                    <a:pt x="11438" y="8864"/>
                    <a:pt x="11464" y="8832"/>
                  </a:cubicBezTo>
                  <a:cubicBezTo>
                    <a:pt x="11495" y="8795"/>
                    <a:pt x="11597" y="8720"/>
                    <a:pt x="11692" y="8666"/>
                  </a:cubicBezTo>
                  <a:lnTo>
                    <a:pt x="11780" y="8618"/>
                  </a:lnTo>
                  <a:lnTo>
                    <a:pt x="11794" y="8611"/>
                  </a:lnTo>
                  <a:lnTo>
                    <a:pt x="11794" y="8611"/>
                  </a:lnTo>
                  <a:cubicBezTo>
                    <a:pt x="11834" y="8626"/>
                    <a:pt x="11778" y="8686"/>
                    <a:pt x="11753" y="8701"/>
                  </a:cubicBezTo>
                  <a:cubicBezTo>
                    <a:pt x="11727" y="8715"/>
                    <a:pt x="11746" y="8755"/>
                    <a:pt x="11796" y="8791"/>
                  </a:cubicBezTo>
                  <a:lnTo>
                    <a:pt x="11790" y="8808"/>
                  </a:lnTo>
                  <a:lnTo>
                    <a:pt x="11759" y="8887"/>
                  </a:lnTo>
                  <a:cubicBezTo>
                    <a:pt x="11670" y="8933"/>
                    <a:pt x="11555" y="8967"/>
                    <a:pt x="11497" y="8967"/>
                  </a:cubicBezTo>
                  <a:cubicBezTo>
                    <a:pt x="11495" y="8967"/>
                    <a:pt x="11492" y="8967"/>
                    <a:pt x="11490" y="8967"/>
                  </a:cubicBezTo>
                  <a:lnTo>
                    <a:pt x="11490" y="8967"/>
                  </a:lnTo>
                  <a:lnTo>
                    <a:pt x="11525" y="9002"/>
                  </a:lnTo>
                  <a:lnTo>
                    <a:pt x="11594" y="9074"/>
                  </a:lnTo>
                  <a:cubicBezTo>
                    <a:pt x="11574" y="9118"/>
                    <a:pt x="11550" y="9133"/>
                    <a:pt x="11533" y="9133"/>
                  </a:cubicBezTo>
                  <a:cubicBezTo>
                    <a:pt x="11521" y="9133"/>
                    <a:pt x="11512" y="9126"/>
                    <a:pt x="11509" y="9116"/>
                  </a:cubicBezTo>
                  <a:cubicBezTo>
                    <a:pt x="11505" y="9099"/>
                    <a:pt x="11472" y="9089"/>
                    <a:pt x="11426" y="9089"/>
                  </a:cubicBezTo>
                  <a:cubicBezTo>
                    <a:pt x="11403" y="9089"/>
                    <a:pt x="11376" y="9092"/>
                    <a:pt x="11349" y="9096"/>
                  </a:cubicBezTo>
                  <a:lnTo>
                    <a:pt x="11285" y="9119"/>
                  </a:lnTo>
                  <a:cubicBezTo>
                    <a:pt x="11263" y="9127"/>
                    <a:pt x="11235" y="9176"/>
                    <a:pt x="11239" y="9180"/>
                  </a:cubicBezTo>
                  <a:cubicBezTo>
                    <a:pt x="11298" y="9216"/>
                    <a:pt x="11288" y="9247"/>
                    <a:pt x="11232" y="9279"/>
                  </a:cubicBezTo>
                  <a:lnTo>
                    <a:pt x="11187" y="9305"/>
                  </a:lnTo>
                  <a:cubicBezTo>
                    <a:pt x="11149" y="9341"/>
                    <a:pt x="10992" y="9407"/>
                    <a:pt x="10974" y="9445"/>
                  </a:cubicBezTo>
                  <a:cubicBezTo>
                    <a:pt x="10957" y="9482"/>
                    <a:pt x="10769" y="9473"/>
                    <a:pt x="10721" y="9506"/>
                  </a:cubicBezTo>
                  <a:cubicBezTo>
                    <a:pt x="10672" y="9540"/>
                    <a:pt x="10737" y="9623"/>
                    <a:pt x="10755" y="9634"/>
                  </a:cubicBezTo>
                  <a:cubicBezTo>
                    <a:pt x="10773" y="9644"/>
                    <a:pt x="10782" y="9706"/>
                    <a:pt x="10753" y="9706"/>
                  </a:cubicBezTo>
                  <a:cubicBezTo>
                    <a:pt x="10726" y="9708"/>
                    <a:pt x="10646" y="9719"/>
                    <a:pt x="10625" y="9729"/>
                  </a:cubicBezTo>
                  <a:cubicBezTo>
                    <a:pt x="10605" y="9737"/>
                    <a:pt x="10529" y="9774"/>
                    <a:pt x="10456" y="9809"/>
                  </a:cubicBezTo>
                  <a:lnTo>
                    <a:pt x="10456" y="9875"/>
                  </a:lnTo>
                  <a:lnTo>
                    <a:pt x="10456" y="9889"/>
                  </a:lnTo>
                  <a:cubicBezTo>
                    <a:pt x="10451" y="9903"/>
                    <a:pt x="10404" y="9961"/>
                    <a:pt x="10353" y="10017"/>
                  </a:cubicBezTo>
                  <a:lnTo>
                    <a:pt x="10342" y="10083"/>
                  </a:lnTo>
                  <a:cubicBezTo>
                    <a:pt x="10339" y="10095"/>
                    <a:pt x="10305" y="10112"/>
                    <a:pt x="10285" y="10112"/>
                  </a:cubicBezTo>
                  <a:cubicBezTo>
                    <a:pt x="10284" y="10112"/>
                    <a:pt x="10283" y="10112"/>
                    <a:pt x="10283" y="10112"/>
                  </a:cubicBezTo>
                  <a:cubicBezTo>
                    <a:pt x="10265" y="10112"/>
                    <a:pt x="10241" y="10091"/>
                    <a:pt x="10235" y="10073"/>
                  </a:cubicBezTo>
                  <a:lnTo>
                    <a:pt x="10222" y="10044"/>
                  </a:lnTo>
                  <a:cubicBezTo>
                    <a:pt x="10221" y="10032"/>
                    <a:pt x="10210" y="10028"/>
                    <a:pt x="10197" y="10028"/>
                  </a:cubicBezTo>
                  <a:cubicBezTo>
                    <a:pt x="10177" y="10028"/>
                    <a:pt x="10151" y="10037"/>
                    <a:pt x="10140" y="10044"/>
                  </a:cubicBezTo>
                  <a:cubicBezTo>
                    <a:pt x="10121" y="10057"/>
                    <a:pt x="10105" y="10086"/>
                    <a:pt x="10103" y="10107"/>
                  </a:cubicBezTo>
                  <a:lnTo>
                    <a:pt x="10105" y="10126"/>
                  </a:lnTo>
                  <a:lnTo>
                    <a:pt x="10108" y="10222"/>
                  </a:lnTo>
                  <a:cubicBezTo>
                    <a:pt x="10012" y="10280"/>
                    <a:pt x="9887" y="10333"/>
                    <a:pt x="9828" y="10339"/>
                  </a:cubicBezTo>
                  <a:lnTo>
                    <a:pt x="9793" y="10318"/>
                  </a:lnTo>
                  <a:cubicBezTo>
                    <a:pt x="9777" y="10309"/>
                    <a:pt x="9765" y="10306"/>
                    <a:pt x="9754" y="10306"/>
                  </a:cubicBezTo>
                  <a:cubicBezTo>
                    <a:pt x="9732" y="10306"/>
                    <a:pt x="9721" y="10322"/>
                    <a:pt x="9714" y="10336"/>
                  </a:cubicBezTo>
                  <a:lnTo>
                    <a:pt x="9693" y="10377"/>
                  </a:lnTo>
                  <a:cubicBezTo>
                    <a:pt x="9679" y="10433"/>
                    <a:pt x="9710" y="10450"/>
                    <a:pt x="9728" y="10450"/>
                  </a:cubicBezTo>
                  <a:cubicBezTo>
                    <a:pt x="9733" y="10450"/>
                    <a:pt x="9736" y="10449"/>
                    <a:pt x="9738" y="10448"/>
                  </a:cubicBezTo>
                  <a:cubicBezTo>
                    <a:pt x="9740" y="10446"/>
                    <a:pt x="9743" y="10446"/>
                    <a:pt x="9746" y="10446"/>
                  </a:cubicBezTo>
                  <a:cubicBezTo>
                    <a:pt x="9757" y="10446"/>
                    <a:pt x="9775" y="10457"/>
                    <a:pt x="9789" y="10475"/>
                  </a:cubicBezTo>
                  <a:lnTo>
                    <a:pt x="9783" y="10488"/>
                  </a:lnTo>
                  <a:cubicBezTo>
                    <a:pt x="9770" y="10514"/>
                    <a:pt x="9740" y="10554"/>
                    <a:pt x="9717" y="10554"/>
                  </a:cubicBezTo>
                  <a:lnTo>
                    <a:pt x="9581" y="10552"/>
                  </a:lnTo>
                  <a:lnTo>
                    <a:pt x="9581" y="10552"/>
                  </a:lnTo>
                  <a:cubicBezTo>
                    <a:pt x="9592" y="10621"/>
                    <a:pt x="9521" y="10668"/>
                    <a:pt x="9478" y="10668"/>
                  </a:cubicBezTo>
                  <a:cubicBezTo>
                    <a:pt x="9471" y="10668"/>
                    <a:pt x="9465" y="10666"/>
                    <a:pt x="9460" y="10664"/>
                  </a:cubicBezTo>
                  <a:cubicBezTo>
                    <a:pt x="9447" y="10658"/>
                    <a:pt x="9436" y="10655"/>
                    <a:pt x="9426" y="10655"/>
                  </a:cubicBezTo>
                  <a:cubicBezTo>
                    <a:pt x="9408" y="10655"/>
                    <a:pt x="9396" y="10665"/>
                    <a:pt x="9397" y="10683"/>
                  </a:cubicBezTo>
                  <a:lnTo>
                    <a:pt x="9396" y="10712"/>
                  </a:lnTo>
                  <a:lnTo>
                    <a:pt x="9388" y="10856"/>
                  </a:lnTo>
                  <a:cubicBezTo>
                    <a:pt x="9283" y="10874"/>
                    <a:pt x="9162" y="10901"/>
                    <a:pt x="9117" y="10915"/>
                  </a:cubicBezTo>
                  <a:lnTo>
                    <a:pt x="9085" y="10938"/>
                  </a:lnTo>
                  <a:cubicBezTo>
                    <a:pt x="9035" y="10972"/>
                    <a:pt x="8998" y="11020"/>
                    <a:pt x="8944" y="11045"/>
                  </a:cubicBezTo>
                  <a:lnTo>
                    <a:pt x="8910" y="11061"/>
                  </a:lnTo>
                  <a:cubicBezTo>
                    <a:pt x="8906" y="11060"/>
                    <a:pt x="8901" y="11060"/>
                    <a:pt x="8896" y="11060"/>
                  </a:cubicBezTo>
                  <a:cubicBezTo>
                    <a:pt x="8835" y="11060"/>
                    <a:pt x="8750" y="11112"/>
                    <a:pt x="8728" y="11141"/>
                  </a:cubicBezTo>
                  <a:cubicBezTo>
                    <a:pt x="8705" y="11173"/>
                    <a:pt x="8572" y="11253"/>
                    <a:pt x="8515" y="11265"/>
                  </a:cubicBezTo>
                  <a:cubicBezTo>
                    <a:pt x="8456" y="11276"/>
                    <a:pt x="8452" y="11324"/>
                    <a:pt x="8507" y="11372"/>
                  </a:cubicBezTo>
                  <a:lnTo>
                    <a:pt x="8548" y="11397"/>
                  </a:lnTo>
                  <a:cubicBezTo>
                    <a:pt x="8603" y="11434"/>
                    <a:pt x="8624" y="11479"/>
                    <a:pt x="8616" y="11535"/>
                  </a:cubicBezTo>
                  <a:lnTo>
                    <a:pt x="8603" y="11625"/>
                  </a:lnTo>
                  <a:cubicBezTo>
                    <a:pt x="8689" y="11671"/>
                    <a:pt x="8763" y="11716"/>
                    <a:pt x="8763" y="11726"/>
                  </a:cubicBezTo>
                  <a:cubicBezTo>
                    <a:pt x="8763" y="11734"/>
                    <a:pt x="8713" y="11809"/>
                    <a:pt x="8745" y="11819"/>
                  </a:cubicBezTo>
                  <a:cubicBezTo>
                    <a:pt x="8779" y="11828"/>
                    <a:pt x="8792" y="11879"/>
                    <a:pt x="8776" y="11931"/>
                  </a:cubicBezTo>
                  <a:lnTo>
                    <a:pt x="8798" y="11961"/>
                  </a:lnTo>
                  <a:lnTo>
                    <a:pt x="8857" y="12040"/>
                  </a:lnTo>
                  <a:cubicBezTo>
                    <a:pt x="8941" y="12116"/>
                    <a:pt x="9061" y="12197"/>
                    <a:pt x="9123" y="12217"/>
                  </a:cubicBezTo>
                  <a:lnTo>
                    <a:pt x="9179" y="12176"/>
                  </a:lnTo>
                  <a:lnTo>
                    <a:pt x="9187" y="12169"/>
                  </a:lnTo>
                  <a:cubicBezTo>
                    <a:pt x="9188" y="12169"/>
                    <a:pt x="9188" y="12169"/>
                    <a:pt x="9188" y="12169"/>
                  </a:cubicBezTo>
                  <a:cubicBezTo>
                    <a:pt x="9212" y="12169"/>
                    <a:pt x="9224" y="12235"/>
                    <a:pt x="9221" y="12261"/>
                  </a:cubicBezTo>
                  <a:cubicBezTo>
                    <a:pt x="9220" y="12274"/>
                    <a:pt x="9195" y="12279"/>
                    <a:pt x="9168" y="12279"/>
                  </a:cubicBezTo>
                  <a:cubicBezTo>
                    <a:pt x="9144" y="12279"/>
                    <a:pt x="9119" y="12276"/>
                    <a:pt x="9107" y="12272"/>
                  </a:cubicBezTo>
                  <a:cubicBezTo>
                    <a:pt x="9105" y="12271"/>
                    <a:pt x="9104" y="12271"/>
                    <a:pt x="9102" y="12271"/>
                  </a:cubicBezTo>
                  <a:cubicBezTo>
                    <a:pt x="9085" y="12271"/>
                    <a:pt x="9106" y="12327"/>
                    <a:pt x="9151" y="12400"/>
                  </a:cubicBezTo>
                  <a:lnTo>
                    <a:pt x="9218" y="12437"/>
                  </a:lnTo>
                  <a:lnTo>
                    <a:pt x="9327" y="12498"/>
                  </a:lnTo>
                  <a:cubicBezTo>
                    <a:pt x="9315" y="12587"/>
                    <a:pt x="9546" y="12656"/>
                    <a:pt x="9631" y="12679"/>
                  </a:cubicBezTo>
                  <a:cubicBezTo>
                    <a:pt x="9714" y="12703"/>
                    <a:pt x="9828" y="12731"/>
                    <a:pt x="9844" y="12735"/>
                  </a:cubicBezTo>
                  <a:cubicBezTo>
                    <a:pt x="9846" y="12735"/>
                    <a:pt x="9848" y="12735"/>
                    <a:pt x="9852" y="12735"/>
                  </a:cubicBezTo>
                  <a:cubicBezTo>
                    <a:pt x="9884" y="12735"/>
                    <a:pt x="9982" y="12729"/>
                    <a:pt x="10087" y="12719"/>
                  </a:cubicBezTo>
                  <a:lnTo>
                    <a:pt x="10191" y="12701"/>
                  </a:lnTo>
                  <a:lnTo>
                    <a:pt x="10206" y="12699"/>
                  </a:lnTo>
                  <a:cubicBezTo>
                    <a:pt x="10243" y="12671"/>
                    <a:pt x="10191" y="12621"/>
                    <a:pt x="10164" y="12611"/>
                  </a:cubicBezTo>
                  <a:cubicBezTo>
                    <a:pt x="10139" y="12604"/>
                    <a:pt x="10177" y="12586"/>
                    <a:pt x="10201" y="12586"/>
                  </a:cubicBezTo>
                  <a:cubicBezTo>
                    <a:pt x="10205" y="12586"/>
                    <a:pt x="10208" y="12586"/>
                    <a:pt x="10211" y="12587"/>
                  </a:cubicBezTo>
                  <a:cubicBezTo>
                    <a:pt x="10227" y="12593"/>
                    <a:pt x="10408" y="12641"/>
                    <a:pt x="10488" y="12641"/>
                  </a:cubicBezTo>
                  <a:cubicBezTo>
                    <a:pt x="10501" y="12641"/>
                    <a:pt x="10511" y="12640"/>
                    <a:pt x="10518" y="12637"/>
                  </a:cubicBezTo>
                  <a:cubicBezTo>
                    <a:pt x="10568" y="12618"/>
                    <a:pt x="10821" y="12518"/>
                    <a:pt x="10902" y="12488"/>
                  </a:cubicBezTo>
                  <a:cubicBezTo>
                    <a:pt x="10984" y="12458"/>
                    <a:pt x="11259" y="12361"/>
                    <a:pt x="11333" y="12328"/>
                  </a:cubicBezTo>
                  <a:cubicBezTo>
                    <a:pt x="11407" y="12293"/>
                    <a:pt x="11562" y="12214"/>
                    <a:pt x="11599" y="12193"/>
                  </a:cubicBezTo>
                  <a:cubicBezTo>
                    <a:pt x="11634" y="12174"/>
                    <a:pt x="11852" y="12081"/>
                    <a:pt x="11924" y="12052"/>
                  </a:cubicBezTo>
                  <a:cubicBezTo>
                    <a:pt x="11994" y="12025"/>
                    <a:pt x="12211" y="11887"/>
                    <a:pt x="12280" y="11857"/>
                  </a:cubicBezTo>
                  <a:cubicBezTo>
                    <a:pt x="12347" y="11827"/>
                    <a:pt x="12694" y="11607"/>
                    <a:pt x="12819" y="11546"/>
                  </a:cubicBezTo>
                  <a:cubicBezTo>
                    <a:pt x="12946" y="11484"/>
                    <a:pt x="13154" y="11383"/>
                    <a:pt x="13197" y="11365"/>
                  </a:cubicBezTo>
                  <a:cubicBezTo>
                    <a:pt x="13240" y="11349"/>
                    <a:pt x="13711" y="11061"/>
                    <a:pt x="13884" y="10967"/>
                  </a:cubicBezTo>
                  <a:cubicBezTo>
                    <a:pt x="14059" y="10874"/>
                    <a:pt x="14408" y="10675"/>
                    <a:pt x="14488" y="10632"/>
                  </a:cubicBezTo>
                  <a:cubicBezTo>
                    <a:pt x="14564" y="10590"/>
                    <a:pt x="14668" y="10459"/>
                    <a:pt x="14718" y="10459"/>
                  </a:cubicBezTo>
                  <a:cubicBezTo>
                    <a:pt x="14721" y="10459"/>
                    <a:pt x="14724" y="10460"/>
                    <a:pt x="14726" y="10461"/>
                  </a:cubicBezTo>
                  <a:cubicBezTo>
                    <a:pt x="14773" y="10477"/>
                    <a:pt x="14765" y="10582"/>
                    <a:pt x="14747" y="10613"/>
                  </a:cubicBezTo>
                  <a:cubicBezTo>
                    <a:pt x="14730" y="10643"/>
                    <a:pt x="14714" y="10675"/>
                    <a:pt x="14715" y="10683"/>
                  </a:cubicBezTo>
                  <a:cubicBezTo>
                    <a:pt x="14715" y="10691"/>
                    <a:pt x="14779" y="10887"/>
                    <a:pt x="14766" y="10960"/>
                  </a:cubicBezTo>
                  <a:cubicBezTo>
                    <a:pt x="14755" y="11034"/>
                    <a:pt x="14733" y="11116"/>
                    <a:pt x="14717" y="11141"/>
                  </a:cubicBezTo>
                  <a:lnTo>
                    <a:pt x="14725" y="11157"/>
                  </a:lnTo>
                  <a:lnTo>
                    <a:pt x="14808" y="11325"/>
                  </a:lnTo>
                  <a:cubicBezTo>
                    <a:pt x="14886" y="11516"/>
                    <a:pt x="15067" y="11892"/>
                    <a:pt x="15093" y="11984"/>
                  </a:cubicBezTo>
                  <a:cubicBezTo>
                    <a:pt x="15120" y="12076"/>
                    <a:pt x="15151" y="12208"/>
                    <a:pt x="15162" y="12278"/>
                  </a:cubicBezTo>
                  <a:lnTo>
                    <a:pt x="15136" y="12331"/>
                  </a:lnTo>
                  <a:lnTo>
                    <a:pt x="15085" y="12437"/>
                  </a:lnTo>
                  <a:cubicBezTo>
                    <a:pt x="15176" y="12456"/>
                    <a:pt x="15296" y="12627"/>
                    <a:pt x="15365" y="12651"/>
                  </a:cubicBezTo>
                  <a:cubicBezTo>
                    <a:pt x="15434" y="12677"/>
                    <a:pt x="15490" y="12851"/>
                    <a:pt x="15490" y="12914"/>
                  </a:cubicBezTo>
                  <a:cubicBezTo>
                    <a:pt x="15490" y="12978"/>
                    <a:pt x="15607" y="12960"/>
                    <a:pt x="15638" y="12989"/>
                  </a:cubicBezTo>
                  <a:cubicBezTo>
                    <a:pt x="15666" y="13018"/>
                    <a:pt x="15668" y="13151"/>
                    <a:pt x="15658" y="13194"/>
                  </a:cubicBezTo>
                  <a:cubicBezTo>
                    <a:pt x="15650" y="13236"/>
                    <a:pt x="15631" y="13293"/>
                    <a:pt x="15617" y="13322"/>
                  </a:cubicBezTo>
                  <a:lnTo>
                    <a:pt x="15602" y="13348"/>
                  </a:lnTo>
                  <a:cubicBezTo>
                    <a:pt x="15594" y="13361"/>
                    <a:pt x="15530" y="13566"/>
                    <a:pt x="15532" y="13582"/>
                  </a:cubicBezTo>
                  <a:lnTo>
                    <a:pt x="15541" y="13681"/>
                  </a:lnTo>
                  <a:cubicBezTo>
                    <a:pt x="15673" y="13766"/>
                    <a:pt x="15886" y="13774"/>
                    <a:pt x="15918" y="13803"/>
                  </a:cubicBezTo>
                  <a:cubicBezTo>
                    <a:pt x="15948" y="13832"/>
                    <a:pt x="15991" y="13867"/>
                    <a:pt x="15998" y="13868"/>
                  </a:cubicBezTo>
                  <a:cubicBezTo>
                    <a:pt x="16000" y="13869"/>
                    <a:pt x="16008" y="13869"/>
                    <a:pt x="16022" y="13869"/>
                  </a:cubicBezTo>
                  <a:cubicBezTo>
                    <a:pt x="16072" y="13869"/>
                    <a:pt x="16196" y="13865"/>
                    <a:pt x="16337" y="13859"/>
                  </a:cubicBezTo>
                  <a:lnTo>
                    <a:pt x="16494" y="13833"/>
                  </a:lnTo>
                  <a:lnTo>
                    <a:pt x="16523" y="13828"/>
                  </a:lnTo>
                  <a:cubicBezTo>
                    <a:pt x="16529" y="13815"/>
                    <a:pt x="16552" y="13810"/>
                    <a:pt x="16583" y="13810"/>
                  </a:cubicBezTo>
                  <a:cubicBezTo>
                    <a:pt x="16637" y="13810"/>
                    <a:pt x="16714" y="13826"/>
                    <a:pt x="16749" y="13840"/>
                  </a:cubicBezTo>
                  <a:cubicBezTo>
                    <a:pt x="16758" y="13843"/>
                    <a:pt x="16770" y="13844"/>
                    <a:pt x="16783" y="13844"/>
                  </a:cubicBezTo>
                  <a:cubicBezTo>
                    <a:pt x="16827" y="13844"/>
                    <a:pt x="16887" y="13830"/>
                    <a:pt x="16922" y="13830"/>
                  </a:cubicBezTo>
                  <a:cubicBezTo>
                    <a:pt x="16940" y="13830"/>
                    <a:pt x="16952" y="13834"/>
                    <a:pt x="16951" y="13846"/>
                  </a:cubicBezTo>
                  <a:cubicBezTo>
                    <a:pt x="16949" y="13865"/>
                    <a:pt x="16973" y="13872"/>
                    <a:pt x="17004" y="13872"/>
                  </a:cubicBezTo>
                  <a:cubicBezTo>
                    <a:pt x="17038" y="13872"/>
                    <a:pt x="17079" y="13864"/>
                    <a:pt x="17103" y="13854"/>
                  </a:cubicBezTo>
                  <a:cubicBezTo>
                    <a:pt x="17108" y="13852"/>
                    <a:pt x="17114" y="13851"/>
                    <a:pt x="17120" y="13851"/>
                  </a:cubicBezTo>
                  <a:cubicBezTo>
                    <a:pt x="17161" y="13851"/>
                    <a:pt x="17204" y="13898"/>
                    <a:pt x="17208" y="13916"/>
                  </a:cubicBezTo>
                  <a:cubicBezTo>
                    <a:pt x="17212" y="13932"/>
                    <a:pt x="17285" y="13940"/>
                    <a:pt x="17327" y="13940"/>
                  </a:cubicBezTo>
                  <a:cubicBezTo>
                    <a:pt x="17335" y="13940"/>
                    <a:pt x="17343" y="13939"/>
                    <a:pt x="17348" y="13939"/>
                  </a:cubicBezTo>
                  <a:cubicBezTo>
                    <a:pt x="17356" y="13938"/>
                    <a:pt x="17365" y="13938"/>
                    <a:pt x="17375" y="13938"/>
                  </a:cubicBezTo>
                  <a:cubicBezTo>
                    <a:pt x="17404" y="13938"/>
                    <a:pt x="17437" y="13941"/>
                    <a:pt x="17444" y="13948"/>
                  </a:cubicBezTo>
                  <a:cubicBezTo>
                    <a:pt x="17444" y="13949"/>
                    <a:pt x="17446" y="13949"/>
                    <a:pt x="17448" y="13949"/>
                  </a:cubicBezTo>
                  <a:cubicBezTo>
                    <a:pt x="17482" y="13949"/>
                    <a:pt x="17715" y="13886"/>
                    <a:pt x="17804" y="13864"/>
                  </a:cubicBezTo>
                  <a:cubicBezTo>
                    <a:pt x="17899" y="13840"/>
                    <a:pt x="18193" y="13737"/>
                    <a:pt x="18457" y="13635"/>
                  </a:cubicBezTo>
                  <a:lnTo>
                    <a:pt x="18710" y="13562"/>
                  </a:lnTo>
                  <a:lnTo>
                    <a:pt x="18775" y="13545"/>
                  </a:lnTo>
                  <a:cubicBezTo>
                    <a:pt x="18839" y="13510"/>
                    <a:pt x="19152" y="13335"/>
                    <a:pt x="19265" y="13303"/>
                  </a:cubicBezTo>
                  <a:cubicBezTo>
                    <a:pt x="19377" y="13273"/>
                    <a:pt x="19551" y="13221"/>
                    <a:pt x="19582" y="13212"/>
                  </a:cubicBezTo>
                  <a:cubicBezTo>
                    <a:pt x="19612" y="13202"/>
                    <a:pt x="19682" y="13167"/>
                    <a:pt x="19740" y="13137"/>
                  </a:cubicBezTo>
                  <a:lnTo>
                    <a:pt x="19753" y="13098"/>
                  </a:lnTo>
                  <a:lnTo>
                    <a:pt x="19783" y="13010"/>
                  </a:lnTo>
                  <a:cubicBezTo>
                    <a:pt x="19804" y="13023"/>
                    <a:pt x="19832" y="13029"/>
                    <a:pt x="19863" y="13029"/>
                  </a:cubicBezTo>
                  <a:cubicBezTo>
                    <a:pt x="19920" y="13029"/>
                    <a:pt x="19989" y="13009"/>
                    <a:pt x="20044" y="12972"/>
                  </a:cubicBezTo>
                  <a:lnTo>
                    <a:pt x="20112" y="12906"/>
                  </a:lnTo>
                  <a:cubicBezTo>
                    <a:pt x="20134" y="12885"/>
                    <a:pt x="20197" y="12893"/>
                    <a:pt x="20238" y="12882"/>
                  </a:cubicBezTo>
                  <a:lnTo>
                    <a:pt x="20371" y="12848"/>
                  </a:lnTo>
                  <a:cubicBezTo>
                    <a:pt x="20518" y="12765"/>
                    <a:pt x="20675" y="12661"/>
                    <a:pt x="20685" y="12645"/>
                  </a:cubicBezTo>
                  <a:cubicBezTo>
                    <a:pt x="20695" y="12629"/>
                    <a:pt x="20874" y="12595"/>
                    <a:pt x="20919" y="12555"/>
                  </a:cubicBezTo>
                  <a:cubicBezTo>
                    <a:pt x="20962" y="12517"/>
                    <a:pt x="21093" y="12451"/>
                    <a:pt x="21210" y="12408"/>
                  </a:cubicBezTo>
                  <a:lnTo>
                    <a:pt x="21292" y="12345"/>
                  </a:lnTo>
                  <a:lnTo>
                    <a:pt x="21372" y="12285"/>
                  </a:lnTo>
                  <a:cubicBezTo>
                    <a:pt x="21471" y="12238"/>
                    <a:pt x="21641" y="12145"/>
                    <a:pt x="21670" y="12118"/>
                  </a:cubicBezTo>
                  <a:cubicBezTo>
                    <a:pt x="21695" y="12092"/>
                    <a:pt x="21765" y="12023"/>
                    <a:pt x="21792" y="12023"/>
                  </a:cubicBezTo>
                  <a:cubicBezTo>
                    <a:pt x="21793" y="12023"/>
                    <a:pt x="21795" y="12023"/>
                    <a:pt x="21796" y="12024"/>
                  </a:cubicBezTo>
                  <a:cubicBezTo>
                    <a:pt x="21819" y="12035"/>
                    <a:pt x="21854" y="12052"/>
                    <a:pt x="21862" y="12054"/>
                  </a:cubicBezTo>
                  <a:cubicBezTo>
                    <a:pt x="21862" y="12054"/>
                    <a:pt x="21862" y="12054"/>
                    <a:pt x="21863" y="12054"/>
                  </a:cubicBezTo>
                  <a:cubicBezTo>
                    <a:pt x="21873" y="12054"/>
                    <a:pt x="21944" y="12021"/>
                    <a:pt x="22025" y="11979"/>
                  </a:cubicBezTo>
                  <a:lnTo>
                    <a:pt x="22046" y="11915"/>
                  </a:lnTo>
                  <a:lnTo>
                    <a:pt x="22067" y="11849"/>
                  </a:lnTo>
                  <a:cubicBezTo>
                    <a:pt x="22125" y="11841"/>
                    <a:pt x="22233" y="11812"/>
                    <a:pt x="22253" y="11791"/>
                  </a:cubicBezTo>
                  <a:cubicBezTo>
                    <a:pt x="22273" y="11771"/>
                    <a:pt x="22357" y="11735"/>
                    <a:pt x="22435" y="11715"/>
                  </a:cubicBezTo>
                  <a:lnTo>
                    <a:pt x="22454" y="11636"/>
                  </a:lnTo>
                  <a:lnTo>
                    <a:pt x="22459" y="11614"/>
                  </a:lnTo>
                  <a:cubicBezTo>
                    <a:pt x="22469" y="11610"/>
                    <a:pt x="22483" y="11609"/>
                    <a:pt x="22499" y="11609"/>
                  </a:cubicBezTo>
                  <a:cubicBezTo>
                    <a:pt x="22537" y="11609"/>
                    <a:pt x="22588" y="11616"/>
                    <a:pt x="22625" y="11616"/>
                  </a:cubicBezTo>
                  <a:cubicBezTo>
                    <a:pt x="22649" y="11616"/>
                    <a:pt x="22667" y="11613"/>
                    <a:pt x="22674" y="11604"/>
                  </a:cubicBezTo>
                  <a:cubicBezTo>
                    <a:pt x="22696" y="11574"/>
                    <a:pt x="22747" y="11516"/>
                    <a:pt x="22784" y="11478"/>
                  </a:cubicBezTo>
                  <a:lnTo>
                    <a:pt x="22848" y="11474"/>
                  </a:lnTo>
                  <a:lnTo>
                    <a:pt x="22866" y="11473"/>
                  </a:lnTo>
                  <a:cubicBezTo>
                    <a:pt x="22880" y="11452"/>
                    <a:pt x="22924" y="11418"/>
                    <a:pt x="22962" y="11399"/>
                  </a:cubicBezTo>
                  <a:lnTo>
                    <a:pt x="22988" y="11377"/>
                  </a:lnTo>
                  <a:cubicBezTo>
                    <a:pt x="23008" y="11357"/>
                    <a:pt x="23007" y="11311"/>
                    <a:pt x="23031" y="11303"/>
                  </a:cubicBezTo>
                  <a:cubicBezTo>
                    <a:pt x="23048" y="11297"/>
                    <a:pt x="23068" y="11296"/>
                    <a:pt x="23088" y="11296"/>
                  </a:cubicBezTo>
                  <a:cubicBezTo>
                    <a:pt x="23098" y="11296"/>
                    <a:pt x="23109" y="11297"/>
                    <a:pt x="23119" y="11297"/>
                  </a:cubicBezTo>
                  <a:cubicBezTo>
                    <a:pt x="23135" y="11297"/>
                    <a:pt x="23150" y="11296"/>
                    <a:pt x="23165" y="11293"/>
                  </a:cubicBezTo>
                  <a:cubicBezTo>
                    <a:pt x="23197" y="11287"/>
                    <a:pt x="23228" y="11269"/>
                    <a:pt x="23255" y="11252"/>
                  </a:cubicBezTo>
                  <a:lnTo>
                    <a:pt x="23383" y="11173"/>
                  </a:lnTo>
                  <a:cubicBezTo>
                    <a:pt x="23518" y="11080"/>
                    <a:pt x="23820" y="10912"/>
                    <a:pt x="23892" y="10874"/>
                  </a:cubicBezTo>
                  <a:cubicBezTo>
                    <a:pt x="23963" y="10835"/>
                    <a:pt x="24067" y="10783"/>
                    <a:pt x="24121" y="10755"/>
                  </a:cubicBezTo>
                  <a:lnTo>
                    <a:pt x="24187" y="10744"/>
                  </a:lnTo>
                  <a:cubicBezTo>
                    <a:pt x="24230" y="10738"/>
                    <a:pt x="24257" y="10672"/>
                    <a:pt x="24294" y="10635"/>
                  </a:cubicBezTo>
                  <a:cubicBezTo>
                    <a:pt x="24300" y="10630"/>
                    <a:pt x="24316" y="10625"/>
                    <a:pt x="24328" y="10625"/>
                  </a:cubicBezTo>
                  <a:cubicBezTo>
                    <a:pt x="24330" y="10625"/>
                    <a:pt x="24331" y="10625"/>
                    <a:pt x="24333" y="10626"/>
                  </a:cubicBezTo>
                  <a:lnTo>
                    <a:pt x="24365" y="10635"/>
                  </a:lnTo>
                  <a:cubicBezTo>
                    <a:pt x="24371" y="10638"/>
                    <a:pt x="24377" y="10639"/>
                    <a:pt x="24383" y="10639"/>
                  </a:cubicBezTo>
                  <a:cubicBezTo>
                    <a:pt x="24406" y="10639"/>
                    <a:pt x="24421" y="10620"/>
                    <a:pt x="24419" y="10608"/>
                  </a:cubicBezTo>
                  <a:cubicBezTo>
                    <a:pt x="24416" y="10594"/>
                    <a:pt x="24554" y="10557"/>
                    <a:pt x="24573" y="10515"/>
                  </a:cubicBezTo>
                  <a:cubicBezTo>
                    <a:pt x="24583" y="10495"/>
                    <a:pt x="24597" y="10487"/>
                    <a:pt x="24609" y="10487"/>
                  </a:cubicBezTo>
                  <a:cubicBezTo>
                    <a:pt x="24621" y="10487"/>
                    <a:pt x="24631" y="10494"/>
                    <a:pt x="24635" y="10504"/>
                  </a:cubicBezTo>
                  <a:cubicBezTo>
                    <a:pt x="24636" y="10505"/>
                    <a:pt x="24637" y="10506"/>
                    <a:pt x="24639" y="10506"/>
                  </a:cubicBezTo>
                  <a:cubicBezTo>
                    <a:pt x="24661" y="10506"/>
                    <a:pt x="24763" y="10396"/>
                    <a:pt x="24816" y="10366"/>
                  </a:cubicBezTo>
                  <a:cubicBezTo>
                    <a:pt x="24874" y="10333"/>
                    <a:pt x="25169" y="10232"/>
                    <a:pt x="25231" y="10168"/>
                  </a:cubicBezTo>
                  <a:cubicBezTo>
                    <a:pt x="25291" y="10107"/>
                    <a:pt x="25365" y="10060"/>
                    <a:pt x="25402" y="10060"/>
                  </a:cubicBezTo>
                  <a:cubicBezTo>
                    <a:pt x="25404" y="10060"/>
                    <a:pt x="25406" y="10060"/>
                    <a:pt x="25407" y="10060"/>
                  </a:cubicBezTo>
                  <a:lnTo>
                    <a:pt x="25422" y="10057"/>
                  </a:lnTo>
                  <a:cubicBezTo>
                    <a:pt x="25476" y="10046"/>
                    <a:pt x="25566" y="10019"/>
                    <a:pt x="25567" y="9996"/>
                  </a:cubicBezTo>
                  <a:lnTo>
                    <a:pt x="25571" y="9894"/>
                  </a:lnTo>
                  <a:cubicBezTo>
                    <a:pt x="25667" y="9892"/>
                    <a:pt x="25820" y="9852"/>
                    <a:pt x="25862" y="9847"/>
                  </a:cubicBezTo>
                  <a:cubicBezTo>
                    <a:pt x="25904" y="9843"/>
                    <a:pt x="26019" y="9787"/>
                    <a:pt x="26045" y="9759"/>
                  </a:cubicBezTo>
                  <a:cubicBezTo>
                    <a:pt x="26070" y="9734"/>
                    <a:pt x="26149" y="9656"/>
                    <a:pt x="26183" y="9656"/>
                  </a:cubicBezTo>
                  <a:cubicBezTo>
                    <a:pt x="26185" y="9656"/>
                    <a:pt x="26187" y="9656"/>
                    <a:pt x="26189" y="9657"/>
                  </a:cubicBezTo>
                  <a:cubicBezTo>
                    <a:pt x="26191" y="9657"/>
                    <a:pt x="26193" y="9658"/>
                    <a:pt x="26196" y="9658"/>
                  </a:cubicBezTo>
                  <a:cubicBezTo>
                    <a:pt x="26236" y="9658"/>
                    <a:pt x="26355" y="9601"/>
                    <a:pt x="26471" y="9522"/>
                  </a:cubicBezTo>
                  <a:lnTo>
                    <a:pt x="26595" y="9479"/>
                  </a:lnTo>
                  <a:cubicBezTo>
                    <a:pt x="26659" y="9457"/>
                    <a:pt x="26716" y="9421"/>
                    <a:pt x="26773" y="9389"/>
                  </a:cubicBezTo>
                  <a:lnTo>
                    <a:pt x="26896" y="9321"/>
                  </a:lnTo>
                  <a:cubicBezTo>
                    <a:pt x="27033" y="9249"/>
                    <a:pt x="27217" y="9141"/>
                    <a:pt x="27305" y="9080"/>
                  </a:cubicBezTo>
                  <a:lnTo>
                    <a:pt x="27404" y="9050"/>
                  </a:lnTo>
                  <a:lnTo>
                    <a:pt x="27430" y="9042"/>
                  </a:lnTo>
                  <a:cubicBezTo>
                    <a:pt x="27470" y="9005"/>
                    <a:pt x="27732" y="8901"/>
                    <a:pt x="27816" y="8864"/>
                  </a:cubicBezTo>
                  <a:cubicBezTo>
                    <a:pt x="27899" y="8827"/>
                    <a:pt x="28093" y="8706"/>
                    <a:pt x="28142" y="8674"/>
                  </a:cubicBezTo>
                  <a:cubicBezTo>
                    <a:pt x="28194" y="8643"/>
                    <a:pt x="28325" y="8584"/>
                    <a:pt x="28359" y="8571"/>
                  </a:cubicBezTo>
                  <a:cubicBezTo>
                    <a:pt x="28392" y="8557"/>
                    <a:pt x="28503" y="8489"/>
                    <a:pt x="28530" y="8465"/>
                  </a:cubicBezTo>
                  <a:cubicBezTo>
                    <a:pt x="28557" y="8440"/>
                    <a:pt x="28650" y="8384"/>
                    <a:pt x="28682" y="8384"/>
                  </a:cubicBezTo>
                  <a:cubicBezTo>
                    <a:pt x="28716" y="8384"/>
                    <a:pt x="28978" y="8214"/>
                    <a:pt x="29090" y="8177"/>
                  </a:cubicBezTo>
                  <a:cubicBezTo>
                    <a:pt x="29204" y="8139"/>
                    <a:pt x="29335" y="8044"/>
                    <a:pt x="29371" y="8038"/>
                  </a:cubicBezTo>
                  <a:cubicBezTo>
                    <a:pt x="29406" y="8031"/>
                    <a:pt x="29555" y="7923"/>
                    <a:pt x="29622" y="7897"/>
                  </a:cubicBezTo>
                  <a:cubicBezTo>
                    <a:pt x="29689" y="7870"/>
                    <a:pt x="29872" y="7791"/>
                    <a:pt x="29945" y="7758"/>
                  </a:cubicBezTo>
                  <a:cubicBezTo>
                    <a:pt x="30021" y="7726"/>
                    <a:pt x="30126" y="7671"/>
                    <a:pt x="30181" y="7639"/>
                  </a:cubicBezTo>
                  <a:lnTo>
                    <a:pt x="30235" y="7618"/>
                  </a:lnTo>
                  <a:cubicBezTo>
                    <a:pt x="30400" y="7556"/>
                    <a:pt x="30565" y="7493"/>
                    <a:pt x="30716" y="7410"/>
                  </a:cubicBezTo>
                  <a:lnTo>
                    <a:pt x="30741" y="7394"/>
                  </a:lnTo>
                  <a:cubicBezTo>
                    <a:pt x="30785" y="7394"/>
                    <a:pt x="30831" y="7330"/>
                    <a:pt x="30849" y="7253"/>
                  </a:cubicBezTo>
                  <a:lnTo>
                    <a:pt x="30956" y="7338"/>
                  </a:lnTo>
                  <a:lnTo>
                    <a:pt x="30965" y="7345"/>
                  </a:lnTo>
                  <a:cubicBezTo>
                    <a:pt x="31004" y="7329"/>
                    <a:pt x="31055" y="7220"/>
                    <a:pt x="31097" y="7215"/>
                  </a:cubicBezTo>
                  <a:cubicBezTo>
                    <a:pt x="31138" y="7212"/>
                    <a:pt x="31218" y="7208"/>
                    <a:pt x="31233" y="7204"/>
                  </a:cubicBezTo>
                  <a:cubicBezTo>
                    <a:pt x="31235" y="7203"/>
                    <a:pt x="31236" y="7203"/>
                    <a:pt x="31238" y="7203"/>
                  </a:cubicBezTo>
                  <a:cubicBezTo>
                    <a:pt x="31250" y="7203"/>
                    <a:pt x="31252" y="7218"/>
                    <a:pt x="31238" y="7228"/>
                  </a:cubicBezTo>
                  <a:cubicBezTo>
                    <a:pt x="31222" y="7240"/>
                    <a:pt x="31159" y="7311"/>
                    <a:pt x="31098" y="7386"/>
                  </a:cubicBezTo>
                  <a:lnTo>
                    <a:pt x="31098" y="7468"/>
                  </a:lnTo>
                  <a:lnTo>
                    <a:pt x="31098" y="7545"/>
                  </a:lnTo>
                  <a:cubicBezTo>
                    <a:pt x="31081" y="7542"/>
                    <a:pt x="31062" y="7540"/>
                    <a:pt x="31043" y="7540"/>
                  </a:cubicBezTo>
                  <a:cubicBezTo>
                    <a:pt x="30994" y="7540"/>
                    <a:pt x="30947" y="7549"/>
                    <a:pt x="30937" y="7554"/>
                  </a:cubicBezTo>
                  <a:cubicBezTo>
                    <a:pt x="30924" y="7562"/>
                    <a:pt x="30833" y="7591"/>
                    <a:pt x="30813" y="7610"/>
                  </a:cubicBezTo>
                  <a:cubicBezTo>
                    <a:pt x="30809" y="7615"/>
                    <a:pt x="30806" y="7617"/>
                    <a:pt x="30803" y="7617"/>
                  </a:cubicBezTo>
                  <a:cubicBezTo>
                    <a:pt x="30795" y="7617"/>
                    <a:pt x="30796" y="7596"/>
                    <a:pt x="30805" y="7561"/>
                  </a:cubicBezTo>
                  <a:lnTo>
                    <a:pt x="30817" y="7514"/>
                  </a:lnTo>
                  <a:lnTo>
                    <a:pt x="30818" y="7505"/>
                  </a:lnTo>
                  <a:cubicBezTo>
                    <a:pt x="30818" y="7504"/>
                    <a:pt x="30817" y="7504"/>
                    <a:pt x="30816" y="7504"/>
                  </a:cubicBezTo>
                  <a:cubicBezTo>
                    <a:pt x="30791" y="7504"/>
                    <a:pt x="30612" y="7607"/>
                    <a:pt x="30544" y="7649"/>
                  </a:cubicBezTo>
                  <a:cubicBezTo>
                    <a:pt x="30474" y="7694"/>
                    <a:pt x="30248" y="7817"/>
                    <a:pt x="30200" y="7860"/>
                  </a:cubicBezTo>
                  <a:cubicBezTo>
                    <a:pt x="30152" y="7905"/>
                    <a:pt x="30109" y="7948"/>
                    <a:pt x="30110" y="7956"/>
                  </a:cubicBezTo>
                  <a:cubicBezTo>
                    <a:pt x="30112" y="7964"/>
                    <a:pt x="30094" y="7999"/>
                    <a:pt x="30074" y="8033"/>
                  </a:cubicBezTo>
                  <a:lnTo>
                    <a:pt x="30090" y="8076"/>
                  </a:lnTo>
                  <a:lnTo>
                    <a:pt x="30104" y="8118"/>
                  </a:lnTo>
                  <a:cubicBezTo>
                    <a:pt x="30096" y="8169"/>
                    <a:pt x="30056" y="8248"/>
                    <a:pt x="30032" y="8259"/>
                  </a:cubicBezTo>
                  <a:cubicBezTo>
                    <a:pt x="30008" y="8270"/>
                    <a:pt x="30016" y="8305"/>
                    <a:pt x="30051" y="8337"/>
                  </a:cubicBezTo>
                  <a:lnTo>
                    <a:pt x="30088" y="8358"/>
                  </a:lnTo>
                  <a:lnTo>
                    <a:pt x="30114" y="8373"/>
                  </a:lnTo>
                  <a:cubicBezTo>
                    <a:pt x="30119" y="8374"/>
                    <a:pt x="30124" y="8374"/>
                    <a:pt x="30129" y="8374"/>
                  </a:cubicBezTo>
                  <a:cubicBezTo>
                    <a:pt x="30154" y="8374"/>
                    <a:pt x="30164" y="8359"/>
                    <a:pt x="30149" y="8339"/>
                  </a:cubicBezTo>
                  <a:lnTo>
                    <a:pt x="30150" y="8318"/>
                  </a:lnTo>
                  <a:cubicBezTo>
                    <a:pt x="30154" y="8296"/>
                    <a:pt x="30179" y="8254"/>
                    <a:pt x="30192" y="8254"/>
                  </a:cubicBezTo>
                  <a:lnTo>
                    <a:pt x="30248" y="8257"/>
                  </a:lnTo>
                  <a:cubicBezTo>
                    <a:pt x="30258" y="8260"/>
                    <a:pt x="30267" y="8261"/>
                    <a:pt x="30277" y="8261"/>
                  </a:cubicBezTo>
                  <a:cubicBezTo>
                    <a:pt x="30330" y="8261"/>
                    <a:pt x="30384" y="8229"/>
                    <a:pt x="30407" y="8180"/>
                  </a:cubicBezTo>
                  <a:lnTo>
                    <a:pt x="30439" y="8132"/>
                  </a:lnTo>
                  <a:cubicBezTo>
                    <a:pt x="30445" y="8123"/>
                    <a:pt x="30472" y="8116"/>
                    <a:pt x="30492" y="8116"/>
                  </a:cubicBezTo>
                  <a:cubicBezTo>
                    <a:pt x="30499" y="8116"/>
                    <a:pt x="30505" y="8116"/>
                    <a:pt x="30509" y="8118"/>
                  </a:cubicBezTo>
                  <a:lnTo>
                    <a:pt x="30527" y="8124"/>
                  </a:lnTo>
                  <a:cubicBezTo>
                    <a:pt x="30532" y="8152"/>
                    <a:pt x="30512" y="8227"/>
                    <a:pt x="30498" y="8249"/>
                  </a:cubicBezTo>
                  <a:cubicBezTo>
                    <a:pt x="30492" y="8258"/>
                    <a:pt x="30513" y="8261"/>
                    <a:pt x="30543" y="8261"/>
                  </a:cubicBezTo>
                  <a:cubicBezTo>
                    <a:pt x="30586" y="8261"/>
                    <a:pt x="30646" y="8255"/>
                    <a:pt x="30674" y="8249"/>
                  </a:cubicBezTo>
                  <a:cubicBezTo>
                    <a:pt x="30722" y="8240"/>
                    <a:pt x="30796" y="8046"/>
                    <a:pt x="30828" y="8012"/>
                  </a:cubicBezTo>
                  <a:cubicBezTo>
                    <a:pt x="30852" y="7986"/>
                    <a:pt x="30901" y="7976"/>
                    <a:pt x="30933" y="7976"/>
                  </a:cubicBezTo>
                  <a:cubicBezTo>
                    <a:pt x="30944" y="7976"/>
                    <a:pt x="30952" y="7977"/>
                    <a:pt x="30957" y="7979"/>
                  </a:cubicBezTo>
                  <a:cubicBezTo>
                    <a:pt x="30977" y="7988"/>
                    <a:pt x="30924" y="8051"/>
                    <a:pt x="30905" y="8067"/>
                  </a:cubicBezTo>
                  <a:cubicBezTo>
                    <a:pt x="30884" y="8084"/>
                    <a:pt x="30892" y="8102"/>
                    <a:pt x="30922" y="8107"/>
                  </a:cubicBezTo>
                  <a:lnTo>
                    <a:pt x="30943" y="8116"/>
                  </a:lnTo>
                  <a:cubicBezTo>
                    <a:pt x="30965" y="8126"/>
                    <a:pt x="30988" y="8140"/>
                    <a:pt x="31006" y="8156"/>
                  </a:cubicBezTo>
                  <a:lnTo>
                    <a:pt x="31070" y="8206"/>
                  </a:lnTo>
                  <a:cubicBezTo>
                    <a:pt x="31010" y="8230"/>
                    <a:pt x="30906" y="8268"/>
                    <a:pt x="30893" y="8281"/>
                  </a:cubicBezTo>
                  <a:cubicBezTo>
                    <a:pt x="30881" y="8294"/>
                    <a:pt x="30788" y="8421"/>
                    <a:pt x="30737" y="8421"/>
                  </a:cubicBezTo>
                  <a:cubicBezTo>
                    <a:pt x="30735" y="8421"/>
                    <a:pt x="30732" y="8421"/>
                    <a:pt x="30730" y="8421"/>
                  </a:cubicBezTo>
                  <a:cubicBezTo>
                    <a:pt x="30697" y="8412"/>
                    <a:pt x="30648" y="8407"/>
                    <a:pt x="30602" y="8407"/>
                  </a:cubicBezTo>
                  <a:cubicBezTo>
                    <a:pt x="30579" y="8407"/>
                    <a:pt x="30558" y="8408"/>
                    <a:pt x="30540" y="8411"/>
                  </a:cubicBezTo>
                  <a:lnTo>
                    <a:pt x="30504" y="8440"/>
                  </a:lnTo>
                  <a:cubicBezTo>
                    <a:pt x="30458" y="8475"/>
                    <a:pt x="30482" y="8507"/>
                    <a:pt x="30522" y="8533"/>
                  </a:cubicBezTo>
                  <a:lnTo>
                    <a:pt x="30549" y="8550"/>
                  </a:lnTo>
                  <a:cubicBezTo>
                    <a:pt x="30589" y="8570"/>
                    <a:pt x="30540" y="8629"/>
                    <a:pt x="30520" y="8640"/>
                  </a:cubicBezTo>
                  <a:cubicBezTo>
                    <a:pt x="30499" y="8651"/>
                    <a:pt x="30551" y="8733"/>
                    <a:pt x="30591" y="8736"/>
                  </a:cubicBezTo>
                  <a:cubicBezTo>
                    <a:pt x="30593" y="8736"/>
                    <a:pt x="30597" y="8737"/>
                    <a:pt x="30600" y="8737"/>
                  </a:cubicBezTo>
                  <a:cubicBezTo>
                    <a:pt x="30650" y="8737"/>
                    <a:pt x="30772" y="8705"/>
                    <a:pt x="30805" y="8677"/>
                  </a:cubicBezTo>
                  <a:cubicBezTo>
                    <a:pt x="30839" y="8648"/>
                    <a:pt x="30884" y="8597"/>
                    <a:pt x="30903" y="8565"/>
                  </a:cubicBezTo>
                  <a:lnTo>
                    <a:pt x="30957" y="8568"/>
                  </a:lnTo>
                  <a:lnTo>
                    <a:pt x="31028" y="8573"/>
                  </a:lnTo>
                  <a:cubicBezTo>
                    <a:pt x="31070" y="8531"/>
                    <a:pt x="31167" y="8501"/>
                    <a:pt x="31196" y="8501"/>
                  </a:cubicBezTo>
                  <a:cubicBezTo>
                    <a:pt x="31196" y="8501"/>
                    <a:pt x="31197" y="8501"/>
                    <a:pt x="31198" y="8501"/>
                  </a:cubicBezTo>
                  <a:cubicBezTo>
                    <a:pt x="31198" y="8501"/>
                    <a:pt x="31199" y="8501"/>
                    <a:pt x="31199" y="8501"/>
                  </a:cubicBezTo>
                  <a:cubicBezTo>
                    <a:pt x="31226" y="8501"/>
                    <a:pt x="31263" y="8454"/>
                    <a:pt x="31271" y="8427"/>
                  </a:cubicBezTo>
                  <a:cubicBezTo>
                    <a:pt x="31279" y="8401"/>
                    <a:pt x="31291" y="8366"/>
                    <a:pt x="31295" y="8350"/>
                  </a:cubicBezTo>
                  <a:lnTo>
                    <a:pt x="31308" y="8344"/>
                  </a:lnTo>
                  <a:cubicBezTo>
                    <a:pt x="31396" y="8289"/>
                    <a:pt x="31399" y="8281"/>
                    <a:pt x="31329" y="8252"/>
                  </a:cubicBezTo>
                  <a:lnTo>
                    <a:pt x="31276" y="8230"/>
                  </a:lnTo>
                  <a:cubicBezTo>
                    <a:pt x="31209" y="8208"/>
                    <a:pt x="31199" y="8126"/>
                    <a:pt x="31204" y="8071"/>
                  </a:cubicBezTo>
                  <a:lnTo>
                    <a:pt x="31204" y="8071"/>
                  </a:lnTo>
                  <a:cubicBezTo>
                    <a:pt x="31214" y="8075"/>
                    <a:pt x="31227" y="8078"/>
                    <a:pt x="31243" y="8083"/>
                  </a:cubicBezTo>
                  <a:cubicBezTo>
                    <a:pt x="31245" y="8084"/>
                    <a:pt x="31248" y="8085"/>
                    <a:pt x="31251" y="8086"/>
                  </a:cubicBezTo>
                  <a:lnTo>
                    <a:pt x="31251" y="8086"/>
                  </a:lnTo>
                  <a:cubicBezTo>
                    <a:pt x="31236" y="8014"/>
                    <a:pt x="31228" y="7959"/>
                    <a:pt x="31231" y="7952"/>
                  </a:cubicBezTo>
                  <a:lnTo>
                    <a:pt x="31231" y="7952"/>
                  </a:lnTo>
                  <a:lnTo>
                    <a:pt x="31220" y="7968"/>
                  </a:lnTo>
                  <a:lnTo>
                    <a:pt x="31220" y="7968"/>
                  </a:lnTo>
                  <a:cubicBezTo>
                    <a:pt x="31227" y="7915"/>
                    <a:pt x="31236" y="7853"/>
                    <a:pt x="31243" y="7803"/>
                  </a:cubicBezTo>
                  <a:lnTo>
                    <a:pt x="31284" y="7796"/>
                  </a:lnTo>
                  <a:lnTo>
                    <a:pt x="31311" y="7791"/>
                  </a:lnTo>
                  <a:cubicBezTo>
                    <a:pt x="31313" y="7790"/>
                    <a:pt x="31315" y="7790"/>
                    <a:pt x="31317" y="7790"/>
                  </a:cubicBezTo>
                  <a:cubicBezTo>
                    <a:pt x="31344" y="7790"/>
                    <a:pt x="31328" y="7902"/>
                    <a:pt x="31343" y="7948"/>
                  </a:cubicBezTo>
                  <a:cubicBezTo>
                    <a:pt x="31359" y="7998"/>
                    <a:pt x="31369" y="8068"/>
                    <a:pt x="31366" y="8104"/>
                  </a:cubicBezTo>
                  <a:lnTo>
                    <a:pt x="31343" y="8113"/>
                  </a:lnTo>
                  <a:cubicBezTo>
                    <a:pt x="31338" y="8116"/>
                    <a:pt x="31332" y="8117"/>
                    <a:pt x="31326" y="8117"/>
                  </a:cubicBezTo>
                  <a:cubicBezTo>
                    <a:pt x="31300" y="8117"/>
                    <a:pt x="31275" y="8096"/>
                    <a:pt x="31251" y="8086"/>
                  </a:cubicBezTo>
                  <a:lnTo>
                    <a:pt x="31251" y="8086"/>
                  </a:lnTo>
                  <a:cubicBezTo>
                    <a:pt x="31254" y="8102"/>
                    <a:pt x="31258" y="8119"/>
                    <a:pt x="31262" y="8137"/>
                  </a:cubicBezTo>
                  <a:lnTo>
                    <a:pt x="31265" y="8137"/>
                  </a:lnTo>
                  <a:lnTo>
                    <a:pt x="31350" y="8163"/>
                  </a:lnTo>
                  <a:cubicBezTo>
                    <a:pt x="31364" y="8167"/>
                    <a:pt x="31378" y="8168"/>
                    <a:pt x="31391" y="8168"/>
                  </a:cubicBezTo>
                  <a:cubicBezTo>
                    <a:pt x="31469" y="8168"/>
                    <a:pt x="31534" y="8113"/>
                    <a:pt x="31516" y="8092"/>
                  </a:cubicBezTo>
                  <a:cubicBezTo>
                    <a:pt x="31494" y="8067"/>
                    <a:pt x="31451" y="7996"/>
                    <a:pt x="31420" y="7935"/>
                  </a:cubicBezTo>
                  <a:lnTo>
                    <a:pt x="31438" y="7892"/>
                  </a:lnTo>
                  <a:lnTo>
                    <a:pt x="31460" y="7838"/>
                  </a:lnTo>
                  <a:cubicBezTo>
                    <a:pt x="31532" y="7792"/>
                    <a:pt x="31711" y="7718"/>
                    <a:pt x="31788" y="7718"/>
                  </a:cubicBezTo>
                  <a:cubicBezTo>
                    <a:pt x="31789" y="7718"/>
                    <a:pt x="31789" y="7718"/>
                    <a:pt x="31790" y="7718"/>
                  </a:cubicBezTo>
                  <a:cubicBezTo>
                    <a:pt x="31865" y="7719"/>
                    <a:pt x="31899" y="7783"/>
                    <a:pt x="31867" y="7860"/>
                  </a:cubicBezTo>
                  <a:lnTo>
                    <a:pt x="31824" y="7836"/>
                  </a:lnTo>
                  <a:cubicBezTo>
                    <a:pt x="31794" y="7821"/>
                    <a:pt x="31770" y="7815"/>
                    <a:pt x="31750" y="7815"/>
                  </a:cubicBezTo>
                  <a:cubicBezTo>
                    <a:pt x="31698" y="7815"/>
                    <a:pt x="31672" y="7855"/>
                    <a:pt x="31635" y="7883"/>
                  </a:cubicBezTo>
                  <a:cubicBezTo>
                    <a:pt x="31606" y="7905"/>
                    <a:pt x="31609" y="7907"/>
                    <a:pt x="31681" y="7935"/>
                  </a:cubicBezTo>
                  <a:cubicBezTo>
                    <a:pt x="31728" y="7955"/>
                    <a:pt x="31694" y="8031"/>
                    <a:pt x="31778" y="8031"/>
                  </a:cubicBezTo>
                  <a:cubicBezTo>
                    <a:pt x="31784" y="8031"/>
                    <a:pt x="31790" y="8031"/>
                    <a:pt x="31797" y="8030"/>
                  </a:cubicBezTo>
                  <a:lnTo>
                    <a:pt x="31846" y="8025"/>
                  </a:lnTo>
                  <a:cubicBezTo>
                    <a:pt x="31868" y="8039"/>
                    <a:pt x="31895" y="8044"/>
                    <a:pt x="31923" y="8044"/>
                  </a:cubicBezTo>
                  <a:cubicBezTo>
                    <a:pt x="31976" y="8044"/>
                    <a:pt x="32029" y="8023"/>
                    <a:pt x="32046" y="8004"/>
                  </a:cubicBezTo>
                  <a:cubicBezTo>
                    <a:pt x="32072" y="7975"/>
                    <a:pt x="32074" y="7945"/>
                    <a:pt x="32050" y="7935"/>
                  </a:cubicBezTo>
                  <a:lnTo>
                    <a:pt x="32069" y="7887"/>
                  </a:lnTo>
                  <a:lnTo>
                    <a:pt x="32090" y="7836"/>
                  </a:lnTo>
                  <a:cubicBezTo>
                    <a:pt x="32082" y="7767"/>
                    <a:pt x="32126" y="7713"/>
                    <a:pt x="32154" y="7713"/>
                  </a:cubicBezTo>
                  <a:cubicBezTo>
                    <a:pt x="32179" y="7713"/>
                    <a:pt x="32174" y="7766"/>
                    <a:pt x="32165" y="7785"/>
                  </a:cubicBezTo>
                  <a:cubicBezTo>
                    <a:pt x="32155" y="7804"/>
                    <a:pt x="32166" y="7827"/>
                    <a:pt x="32190" y="7836"/>
                  </a:cubicBezTo>
                  <a:lnTo>
                    <a:pt x="32197" y="7831"/>
                  </a:lnTo>
                  <a:lnTo>
                    <a:pt x="32251" y="7794"/>
                  </a:lnTo>
                  <a:cubicBezTo>
                    <a:pt x="32320" y="7773"/>
                    <a:pt x="32421" y="7676"/>
                    <a:pt x="32465" y="7676"/>
                  </a:cubicBezTo>
                  <a:cubicBezTo>
                    <a:pt x="32467" y="7676"/>
                    <a:pt x="32468" y="7676"/>
                    <a:pt x="32469" y="7676"/>
                  </a:cubicBezTo>
                  <a:cubicBezTo>
                    <a:pt x="32470" y="7676"/>
                    <a:pt x="32471" y="7676"/>
                    <a:pt x="32472" y="7676"/>
                  </a:cubicBezTo>
                  <a:cubicBezTo>
                    <a:pt x="32509" y="7676"/>
                    <a:pt x="32423" y="7565"/>
                    <a:pt x="32378" y="7521"/>
                  </a:cubicBezTo>
                  <a:cubicBezTo>
                    <a:pt x="32360" y="7503"/>
                    <a:pt x="32338" y="7497"/>
                    <a:pt x="32318" y="7497"/>
                  </a:cubicBezTo>
                  <a:cubicBezTo>
                    <a:pt x="32286" y="7497"/>
                    <a:pt x="32258" y="7512"/>
                    <a:pt x="32251" y="7527"/>
                  </a:cubicBezTo>
                  <a:cubicBezTo>
                    <a:pt x="32240" y="7551"/>
                    <a:pt x="32157" y="7548"/>
                    <a:pt x="32130" y="7559"/>
                  </a:cubicBezTo>
                  <a:cubicBezTo>
                    <a:pt x="32102" y="7569"/>
                    <a:pt x="32067" y="7590"/>
                    <a:pt x="32051" y="7606"/>
                  </a:cubicBezTo>
                  <a:lnTo>
                    <a:pt x="32046" y="7622"/>
                  </a:lnTo>
                  <a:cubicBezTo>
                    <a:pt x="32036" y="7653"/>
                    <a:pt x="32017" y="7666"/>
                    <a:pt x="31995" y="7666"/>
                  </a:cubicBezTo>
                  <a:cubicBezTo>
                    <a:pt x="31980" y="7666"/>
                    <a:pt x="31963" y="7659"/>
                    <a:pt x="31947" y="7649"/>
                  </a:cubicBezTo>
                  <a:lnTo>
                    <a:pt x="31827" y="7570"/>
                  </a:lnTo>
                  <a:cubicBezTo>
                    <a:pt x="31766" y="7459"/>
                    <a:pt x="31708" y="7390"/>
                    <a:pt x="31680" y="7390"/>
                  </a:cubicBezTo>
                  <a:cubicBezTo>
                    <a:pt x="31672" y="7390"/>
                    <a:pt x="31666" y="7397"/>
                    <a:pt x="31664" y="7410"/>
                  </a:cubicBezTo>
                  <a:lnTo>
                    <a:pt x="31652" y="7437"/>
                  </a:lnTo>
                  <a:cubicBezTo>
                    <a:pt x="31646" y="7455"/>
                    <a:pt x="31624" y="7476"/>
                    <a:pt x="31606" y="7477"/>
                  </a:cubicBezTo>
                  <a:lnTo>
                    <a:pt x="31587" y="7479"/>
                  </a:lnTo>
                  <a:cubicBezTo>
                    <a:pt x="31563" y="7465"/>
                    <a:pt x="31510" y="7381"/>
                    <a:pt x="31470" y="7298"/>
                  </a:cubicBezTo>
                  <a:lnTo>
                    <a:pt x="31345" y="7205"/>
                  </a:lnTo>
                  <a:cubicBezTo>
                    <a:pt x="31329" y="7192"/>
                    <a:pt x="31316" y="7164"/>
                    <a:pt x="31323" y="7148"/>
                  </a:cubicBezTo>
                  <a:lnTo>
                    <a:pt x="31327" y="7133"/>
                  </a:lnTo>
                  <a:cubicBezTo>
                    <a:pt x="31333" y="7132"/>
                    <a:pt x="31341" y="7131"/>
                    <a:pt x="31351" y="7131"/>
                  </a:cubicBezTo>
                  <a:cubicBezTo>
                    <a:pt x="31396" y="7131"/>
                    <a:pt x="31480" y="7145"/>
                    <a:pt x="31560" y="7167"/>
                  </a:cubicBezTo>
                  <a:lnTo>
                    <a:pt x="31598" y="7253"/>
                  </a:lnTo>
                  <a:cubicBezTo>
                    <a:pt x="31601" y="7261"/>
                    <a:pt x="31598" y="7276"/>
                    <a:pt x="31598" y="7276"/>
                  </a:cubicBezTo>
                  <a:lnTo>
                    <a:pt x="31649" y="7280"/>
                  </a:lnTo>
                  <a:cubicBezTo>
                    <a:pt x="31651" y="7281"/>
                    <a:pt x="31653" y="7281"/>
                    <a:pt x="31656" y="7281"/>
                  </a:cubicBezTo>
                  <a:cubicBezTo>
                    <a:pt x="31709" y="7281"/>
                    <a:pt x="31793" y="7244"/>
                    <a:pt x="31781" y="7216"/>
                  </a:cubicBezTo>
                  <a:cubicBezTo>
                    <a:pt x="31768" y="7186"/>
                    <a:pt x="31813" y="7162"/>
                    <a:pt x="31881" y="7159"/>
                  </a:cubicBezTo>
                  <a:lnTo>
                    <a:pt x="31933" y="7164"/>
                  </a:lnTo>
                  <a:cubicBezTo>
                    <a:pt x="31953" y="7167"/>
                    <a:pt x="31982" y="7186"/>
                    <a:pt x="31986" y="7199"/>
                  </a:cubicBezTo>
                  <a:cubicBezTo>
                    <a:pt x="31989" y="7216"/>
                    <a:pt x="31971" y="7239"/>
                    <a:pt x="31955" y="7252"/>
                  </a:cubicBezTo>
                  <a:cubicBezTo>
                    <a:pt x="31952" y="7254"/>
                    <a:pt x="31946" y="7255"/>
                    <a:pt x="31939" y="7255"/>
                  </a:cubicBezTo>
                  <a:cubicBezTo>
                    <a:pt x="31932" y="7255"/>
                    <a:pt x="31923" y="7254"/>
                    <a:pt x="31916" y="7254"/>
                  </a:cubicBezTo>
                  <a:cubicBezTo>
                    <a:pt x="31911" y="7254"/>
                    <a:pt x="31906" y="7255"/>
                    <a:pt x="31904" y="7256"/>
                  </a:cubicBezTo>
                  <a:lnTo>
                    <a:pt x="31873" y="7284"/>
                  </a:lnTo>
                  <a:cubicBezTo>
                    <a:pt x="31846" y="7316"/>
                    <a:pt x="31813" y="7397"/>
                    <a:pt x="31817" y="7420"/>
                  </a:cubicBezTo>
                  <a:cubicBezTo>
                    <a:pt x="31822" y="7442"/>
                    <a:pt x="31856" y="7471"/>
                    <a:pt x="31891" y="7484"/>
                  </a:cubicBezTo>
                  <a:lnTo>
                    <a:pt x="31896" y="7479"/>
                  </a:lnTo>
                  <a:cubicBezTo>
                    <a:pt x="31913" y="7457"/>
                    <a:pt x="31929" y="7429"/>
                    <a:pt x="31931" y="7404"/>
                  </a:cubicBezTo>
                  <a:lnTo>
                    <a:pt x="31937" y="7340"/>
                  </a:lnTo>
                  <a:cubicBezTo>
                    <a:pt x="31990" y="7351"/>
                    <a:pt x="32066" y="7380"/>
                    <a:pt x="32104" y="7404"/>
                  </a:cubicBezTo>
                  <a:lnTo>
                    <a:pt x="32096" y="7353"/>
                  </a:lnTo>
                  <a:lnTo>
                    <a:pt x="32085" y="7271"/>
                  </a:lnTo>
                  <a:cubicBezTo>
                    <a:pt x="32154" y="7252"/>
                    <a:pt x="32239" y="7232"/>
                    <a:pt x="32248" y="7232"/>
                  </a:cubicBezTo>
                  <a:cubicBezTo>
                    <a:pt x="32258" y="7232"/>
                    <a:pt x="32314" y="7247"/>
                    <a:pt x="32371" y="7264"/>
                  </a:cubicBezTo>
                  <a:lnTo>
                    <a:pt x="32397" y="7296"/>
                  </a:lnTo>
                  <a:lnTo>
                    <a:pt x="32471" y="7385"/>
                  </a:lnTo>
                  <a:cubicBezTo>
                    <a:pt x="32543" y="7338"/>
                    <a:pt x="32525" y="7256"/>
                    <a:pt x="32495" y="7240"/>
                  </a:cubicBezTo>
                  <a:cubicBezTo>
                    <a:pt x="32466" y="7226"/>
                    <a:pt x="32338" y="7189"/>
                    <a:pt x="32331" y="7162"/>
                  </a:cubicBezTo>
                  <a:cubicBezTo>
                    <a:pt x="32325" y="7133"/>
                    <a:pt x="32314" y="7087"/>
                    <a:pt x="32301" y="7077"/>
                  </a:cubicBezTo>
                  <a:cubicBezTo>
                    <a:pt x="32290" y="7066"/>
                    <a:pt x="32270" y="6975"/>
                    <a:pt x="32306" y="6975"/>
                  </a:cubicBezTo>
                  <a:cubicBezTo>
                    <a:pt x="32306" y="6975"/>
                    <a:pt x="32307" y="6975"/>
                    <a:pt x="32307" y="6975"/>
                  </a:cubicBezTo>
                  <a:cubicBezTo>
                    <a:pt x="32308" y="6975"/>
                    <a:pt x="32309" y="6975"/>
                    <a:pt x="32310" y="6975"/>
                  </a:cubicBezTo>
                  <a:cubicBezTo>
                    <a:pt x="32352" y="6975"/>
                    <a:pt x="32446" y="6912"/>
                    <a:pt x="32471" y="6885"/>
                  </a:cubicBezTo>
                  <a:cubicBezTo>
                    <a:pt x="32479" y="6876"/>
                    <a:pt x="32488" y="6873"/>
                    <a:pt x="32498" y="6873"/>
                  </a:cubicBezTo>
                  <a:cubicBezTo>
                    <a:pt x="32520" y="6873"/>
                    <a:pt x="32544" y="6893"/>
                    <a:pt x="32549" y="6907"/>
                  </a:cubicBezTo>
                  <a:cubicBezTo>
                    <a:pt x="32553" y="6915"/>
                    <a:pt x="32562" y="6919"/>
                    <a:pt x="32574" y="6919"/>
                  </a:cubicBezTo>
                  <a:cubicBezTo>
                    <a:pt x="32592" y="6919"/>
                    <a:pt x="32616" y="6911"/>
                    <a:pt x="32640" y="6896"/>
                  </a:cubicBezTo>
                  <a:lnTo>
                    <a:pt x="32652" y="6871"/>
                  </a:lnTo>
                  <a:cubicBezTo>
                    <a:pt x="32671" y="6821"/>
                    <a:pt x="32631" y="6747"/>
                    <a:pt x="32749" y="6746"/>
                  </a:cubicBezTo>
                  <a:lnTo>
                    <a:pt x="32756" y="6744"/>
                  </a:lnTo>
                  <a:cubicBezTo>
                    <a:pt x="32762" y="6701"/>
                    <a:pt x="32781" y="6594"/>
                    <a:pt x="32809" y="6581"/>
                  </a:cubicBezTo>
                  <a:cubicBezTo>
                    <a:pt x="32827" y="6573"/>
                    <a:pt x="32859" y="6569"/>
                    <a:pt x="32892" y="6569"/>
                  </a:cubicBezTo>
                  <a:cubicBezTo>
                    <a:pt x="32910" y="6569"/>
                    <a:pt x="32927" y="6570"/>
                    <a:pt x="32943" y="6573"/>
                  </a:cubicBezTo>
                  <a:lnTo>
                    <a:pt x="32982" y="6585"/>
                  </a:lnTo>
                  <a:lnTo>
                    <a:pt x="33022" y="6600"/>
                  </a:lnTo>
                  <a:cubicBezTo>
                    <a:pt x="33023" y="6600"/>
                    <a:pt x="33025" y="6600"/>
                    <a:pt x="33027" y="6600"/>
                  </a:cubicBezTo>
                  <a:cubicBezTo>
                    <a:pt x="33078" y="6600"/>
                    <a:pt x="33254" y="6496"/>
                    <a:pt x="33306" y="6496"/>
                  </a:cubicBezTo>
                  <a:cubicBezTo>
                    <a:pt x="33310" y="6496"/>
                    <a:pt x="33312" y="6496"/>
                    <a:pt x="33315" y="6497"/>
                  </a:cubicBezTo>
                  <a:cubicBezTo>
                    <a:pt x="33318" y="6499"/>
                    <a:pt x="33321" y="6500"/>
                    <a:pt x="33324" y="6500"/>
                  </a:cubicBezTo>
                  <a:cubicBezTo>
                    <a:pt x="33354" y="6500"/>
                    <a:pt x="33359" y="6425"/>
                    <a:pt x="33350" y="6392"/>
                  </a:cubicBezTo>
                  <a:cubicBezTo>
                    <a:pt x="33339" y="6355"/>
                    <a:pt x="33425" y="6275"/>
                    <a:pt x="33464" y="6254"/>
                  </a:cubicBezTo>
                  <a:cubicBezTo>
                    <a:pt x="33466" y="6253"/>
                    <a:pt x="33468" y="6252"/>
                    <a:pt x="33471" y="6252"/>
                  </a:cubicBezTo>
                  <a:cubicBezTo>
                    <a:pt x="33506" y="6252"/>
                    <a:pt x="33532" y="6392"/>
                    <a:pt x="33481" y="6438"/>
                  </a:cubicBezTo>
                  <a:cubicBezTo>
                    <a:pt x="33428" y="6488"/>
                    <a:pt x="33408" y="6582"/>
                    <a:pt x="33416" y="6603"/>
                  </a:cubicBezTo>
                  <a:cubicBezTo>
                    <a:pt x="33425" y="6622"/>
                    <a:pt x="33435" y="6680"/>
                    <a:pt x="33438" y="6731"/>
                  </a:cubicBezTo>
                  <a:lnTo>
                    <a:pt x="33472" y="6750"/>
                  </a:lnTo>
                  <a:lnTo>
                    <a:pt x="33500" y="6768"/>
                  </a:lnTo>
                  <a:cubicBezTo>
                    <a:pt x="33563" y="6760"/>
                    <a:pt x="33539" y="6670"/>
                    <a:pt x="33513" y="6642"/>
                  </a:cubicBezTo>
                  <a:cubicBezTo>
                    <a:pt x="33488" y="6614"/>
                    <a:pt x="33571" y="6574"/>
                    <a:pt x="33598" y="6569"/>
                  </a:cubicBezTo>
                  <a:cubicBezTo>
                    <a:pt x="33627" y="6565"/>
                    <a:pt x="33627" y="6496"/>
                    <a:pt x="33617" y="6472"/>
                  </a:cubicBezTo>
                  <a:cubicBezTo>
                    <a:pt x="33615" y="6464"/>
                    <a:pt x="33619" y="6460"/>
                    <a:pt x="33628" y="6460"/>
                  </a:cubicBezTo>
                  <a:cubicBezTo>
                    <a:pt x="33647" y="6460"/>
                    <a:pt x="33685" y="6474"/>
                    <a:pt x="33731" y="6499"/>
                  </a:cubicBezTo>
                  <a:lnTo>
                    <a:pt x="33787" y="6512"/>
                  </a:lnTo>
                  <a:lnTo>
                    <a:pt x="33813" y="6517"/>
                  </a:lnTo>
                  <a:cubicBezTo>
                    <a:pt x="33853" y="6486"/>
                    <a:pt x="33785" y="6348"/>
                    <a:pt x="33838" y="6321"/>
                  </a:cubicBezTo>
                  <a:cubicBezTo>
                    <a:pt x="33891" y="6294"/>
                    <a:pt x="33883" y="6256"/>
                    <a:pt x="33862" y="6249"/>
                  </a:cubicBezTo>
                  <a:cubicBezTo>
                    <a:pt x="33841" y="6243"/>
                    <a:pt x="33864" y="6225"/>
                    <a:pt x="33910" y="6211"/>
                  </a:cubicBezTo>
                  <a:lnTo>
                    <a:pt x="33936" y="6190"/>
                  </a:lnTo>
                  <a:lnTo>
                    <a:pt x="34046" y="6094"/>
                  </a:lnTo>
                  <a:cubicBezTo>
                    <a:pt x="34106" y="6158"/>
                    <a:pt x="34202" y="6307"/>
                    <a:pt x="34242" y="6307"/>
                  </a:cubicBezTo>
                  <a:cubicBezTo>
                    <a:pt x="34243" y="6307"/>
                    <a:pt x="34244" y="6307"/>
                    <a:pt x="34245" y="6307"/>
                  </a:cubicBezTo>
                  <a:cubicBezTo>
                    <a:pt x="34283" y="6299"/>
                    <a:pt x="34285" y="6190"/>
                    <a:pt x="34275" y="6155"/>
                  </a:cubicBezTo>
                  <a:cubicBezTo>
                    <a:pt x="34266" y="6121"/>
                    <a:pt x="34119" y="6102"/>
                    <a:pt x="34094" y="6067"/>
                  </a:cubicBezTo>
                  <a:cubicBezTo>
                    <a:pt x="34069" y="6031"/>
                    <a:pt x="34151" y="5995"/>
                    <a:pt x="34277" y="5987"/>
                  </a:cubicBezTo>
                  <a:lnTo>
                    <a:pt x="34287" y="5863"/>
                  </a:lnTo>
                  <a:lnTo>
                    <a:pt x="34287" y="5857"/>
                  </a:lnTo>
                  <a:cubicBezTo>
                    <a:pt x="34291" y="5856"/>
                    <a:pt x="34296" y="5856"/>
                    <a:pt x="34300" y="5856"/>
                  </a:cubicBezTo>
                  <a:cubicBezTo>
                    <a:pt x="34333" y="5856"/>
                    <a:pt x="34357" y="5871"/>
                    <a:pt x="34357" y="5879"/>
                  </a:cubicBezTo>
                  <a:cubicBezTo>
                    <a:pt x="34355" y="5887"/>
                    <a:pt x="34360" y="5913"/>
                    <a:pt x="34368" y="5937"/>
                  </a:cubicBezTo>
                  <a:lnTo>
                    <a:pt x="34396" y="5937"/>
                  </a:lnTo>
                  <a:lnTo>
                    <a:pt x="34453" y="5939"/>
                  </a:lnTo>
                  <a:cubicBezTo>
                    <a:pt x="34480" y="5974"/>
                    <a:pt x="34527" y="6062"/>
                    <a:pt x="34552" y="6087"/>
                  </a:cubicBezTo>
                  <a:cubicBezTo>
                    <a:pt x="34557" y="6092"/>
                    <a:pt x="34563" y="6094"/>
                    <a:pt x="34569" y="6094"/>
                  </a:cubicBezTo>
                  <a:cubicBezTo>
                    <a:pt x="34598" y="6094"/>
                    <a:pt x="34639" y="6053"/>
                    <a:pt x="34647" y="6036"/>
                  </a:cubicBezTo>
                  <a:cubicBezTo>
                    <a:pt x="34657" y="6014"/>
                    <a:pt x="34653" y="5969"/>
                    <a:pt x="34639" y="5934"/>
                  </a:cubicBezTo>
                  <a:lnTo>
                    <a:pt x="34583" y="5935"/>
                  </a:lnTo>
                  <a:lnTo>
                    <a:pt x="34575" y="5935"/>
                  </a:lnTo>
                  <a:cubicBezTo>
                    <a:pt x="34565" y="5905"/>
                    <a:pt x="34573" y="5831"/>
                    <a:pt x="34592" y="5770"/>
                  </a:cubicBezTo>
                  <a:lnTo>
                    <a:pt x="34628" y="5724"/>
                  </a:lnTo>
                  <a:cubicBezTo>
                    <a:pt x="34647" y="5697"/>
                    <a:pt x="34697" y="5671"/>
                    <a:pt x="34735" y="5671"/>
                  </a:cubicBezTo>
                  <a:lnTo>
                    <a:pt x="34756" y="5670"/>
                  </a:lnTo>
                  <a:cubicBezTo>
                    <a:pt x="34765" y="5685"/>
                    <a:pt x="34779" y="5692"/>
                    <a:pt x="34796" y="5692"/>
                  </a:cubicBezTo>
                  <a:cubicBezTo>
                    <a:pt x="34838" y="5692"/>
                    <a:pt x="34898" y="5652"/>
                    <a:pt x="34953" y="5583"/>
                  </a:cubicBezTo>
                  <a:lnTo>
                    <a:pt x="35071" y="5545"/>
                  </a:lnTo>
                  <a:lnTo>
                    <a:pt x="35131" y="5527"/>
                  </a:lnTo>
                  <a:cubicBezTo>
                    <a:pt x="35211" y="5540"/>
                    <a:pt x="35273" y="5644"/>
                    <a:pt x="35315" y="5652"/>
                  </a:cubicBezTo>
                  <a:cubicBezTo>
                    <a:pt x="35356" y="5660"/>
                    <a:pt x="35409" y="5666"/>
                    <a:pt x="35430" y="5668"/>
                  </a:cubicBezTo>
                  <a:lnTo>
                    <a:pt x="35448" y="5665"/>
                  </a:lnTo>
                  <a:cubicBezTo>
                    <a:pt x="35452" y="5664"/>
                    <a:pt x="35457" y="5663"/>
                    <a:pt x="35463" y="5663"/>
                  </a:cubicBezTo>
                  <a:cubicBezTo>
                    <a:pt x="35495" y="5663"/>
                    <a:pt x="35539" y="5679"/>
                    <a:pt x="35576" y="5700"/>
                  </a:cubicBezTo>
                  <a:lnTo>
                    <a:pt x="35593" y="5710"/>
                  </a:lnTo>
                  <a:cubicBezTo>
                    <a:pt x="35624" y="5708"/>
                    <a:pt x="35645" y="5692"/>
                    <a:pt x="35637" y="5674"/>
                  </a:cubicBezTo>
                  <a:lnTo>
                    <a:pt x="35632" y="5657"/>
                  </a:lnTo>
                  <a:cubicBezTo>
                    <a:pt x="35627" y="5638"/>
                    <a:pt x="35609" y="5610"/>
                    <a:pt x="35619" y="5597"/>
                  </a:cubicBezTo>
                  <a:lnTo>
                    <a:pt x="35657" y="5541"/>
                  </a:lnTo>
                  <a:cubicBezTo>
                    <a:pt x="35691" y="5502"/>
                    <a:pt x="35733" y="5489"/>
                    <a:pt x="35762" y="5489"/>
                  </a:cubicBezTo>
                  <a:cubicBezTo>
                    <a:pt x="35777" y="5489"/>
                    <a:pt x="35789" y="5493"/>
                    <a:pt x="35792" y="5498"/>
                  </a:cubicBezTo>
                  <a:cubicBezTo>
                    <a:pt x="35796" y="5506"/>
                    <a:pt x="35804" y="5509"/>
                    <a:pt x="35814" y="5509"/>
                  </a:cubicBezTo>
                  <a:cubicBezTo>
                    <a:pt x="35826" y="5509"/>
                    <a:pt x="35840" y="5504"/>
                    <a:pt x="35853" y="5495"/>
                  </a:cubicBezTo>
                  <a:lnTo>
                    <a:pt x="35877" y="5485"/>
                  </a:lnTo>
                  <a:lnTo>
                    <a:pt x="35902" y="5473"/>
                  </a:lnTo>
                  <a:cubicBezTo>
                    <a:pt x="35934" y="5465"/>
                    <a:pt x="35912" y="5376"/>
                    <a:pt x="35898" y="5352"/>
                  </a:cubicBezTo>
                  <a:cubicBezTo>
                    <a:pt x="35883" y="5328"/>
                    <a:pt x="35747" y="5320"/>
                    <a:pt x="35697" y="5319"/>
                  </a:cubicBezTo>
                  <a:cubicBezTo>
                    <a:pt x="35648" y="5317"/>
                    <a:pt x="35654" y="5284"/>
                    <a:pt x="35673" y="5271"/>
                  </a:cubicBezTo>
                  <a:cubicBezTo>
                    <a:pt x="35684" y="5263"/>
                    <a:pt x="35706" y="5259"/>
                    <a:pt x="35731" y="5259"/>
                  </a:cubicBezTo>
                  <a:cubicBezTo>
                    <a:pt x="35749" y="5259"/>
                    <a:pt x="35769" y="5261"/>
                    <a:pt x="35787" y="5266"/>
                  </a:cubicBezTo>
                  <a:lnTo>
                    <a:pt x="35829" y="5244"/>
                  </a:lnTo>
                  <a:lnTo>
                    <a:pt x="35950" y="5172"/>
                  </a:lnTo>
                  <a:cubicBezTo>
                    <a:pt x="36085" y="5096"/>
                    <a:pt x="36248" y="5008"/>
                    <a:pt x="36269" y="5002"/>
                  </a:cubicBezTo>
                  <a:cubicBezTo>
                    <a:pt x="36271" y="5001"/>
                    <a:pt x="36274" y="5001"/>
                    <a:pt x="36278" y="5001"/>
                  </a:cubicBezTo>
                  <a:cubicBezTo>
                    <a:pt x="36301" y="5001"/>
                    <a:pt x="36347" y="5016"/>
                    <a:pt x="36375" y="5016"/>
                  </a:cubicBezTo>
                  <a:cubicBezTo>
                    <a:pt x="36383" y="5016"/>
                    <a:pt x="36390" y="5015"/>
                    <a:pt x="36394" y="5011"/>
                  </a:cubicBezTo>
                  <a:cubicBezTo>
                    <a:pt x="36415" y="4995"/>
                    <a:pt x="36506" y="4936"/>
                    <a:pt x="36540" y="4923"/>
                  </a:cubicBezTo>
                  <a:cubicBezTo>
                    <a:pt x="36546" y="4921"/>
                    <a:pt x="36552" y="4920"/>
                    <a:pt x="36557" y="4920"/>
                  </a:cubicBezTo>
                  <a:cubicBezTo>
                    <a:pt x="36585" y="4920"/>
                    <a:pt x="36612" y="4946"/>
                    <a:pt x="36623" y="4987"/>
                  </a:cubicBezTo>
                  <a:lnTo>
                    <a:pt x="36541" y="4987"/>
                  </a:lnTo>
                  <a:lnTo>
                    <a:pt x="36532" y="4989"/>
                  </a:lnTo>
                  <a:cubicBezTo>
                    <a:pt x="36522" y="5027"/>
                    <a:pt x="36545" y="5063"/>
                    <a:pt x="36581" y="5066"/>
                  </a:cubicBezTo>
                  <a:lnTo>
                    <a:pt x="36609" y="5058"/>
                  </a:lnTo>
                  <a:cubicBezTo>
                    <a:pt x="36633" y="5051"/>
                    <a:pt x="36647" y="5026"/>
                    <a:pt x="36669" y="5013"/>
                  </a:cubicBezTo>
                  <a:cubicBezTo>
                    <a:pt x="36719" y="4981"/>
                    <a:pt x="36743" y="4951"/>
                    <a:pt x="36676" y="4914"/>
                  </a:cubicBezTo>
                  <a:cubicBezTo>
                    <a:pt x="36668" y="4909"/>
                    <a:pt x="36673" y="4872"/>
                    <a:pt x="36676" y="4872"/>
                  </a:cubicBezTo>
                  <a:lnTo>
                    <a:pt x="36798" y="4853"/>
                  </a:lnTo>
                  <a:cubicBezTo>
                    <a:pt x="36914" y="4802"/>
                    <a:pt x="37097" y="4677"/>
                    <a:pt x="37206" y="4576"/>
                  </a:cubicBezTo>
                  <a:lnTo>
                    <a:pt x="37374" y="4574"/>
                  </a:lnTo>
                  <a:cubicBezTo>
                    <a:pt x="37401" y="4574"/>
                    <a:pt x="37449" y="4553"/>
                    <a:pt x="37451" y="4539"/>
                  </a:cubicBezTo>
                  <a:cubicBezTo>
                    <a:pt x="37456" y="4501"/>
                    <a:pt x="37478" y="4483"/>
                    <a:pt x="37505" y="4483"/>
                  </a:cubicBezTo>
                  <a:cubicBezTo>
                    <a:pt x="37517" y="4483"/>
                    <a:pt x="37529" y="4486"/>
                    <a:pt x="37542" y="4493"/>
                  </a:cubicBezTo>
                  <a:lnTo>
                    <a:pt x="37569" y="4505"/>
                  </a:lnTo>
                  <a:cubicBezTo>
                    <a:pt x="37572" y="4511"/>
                    <a:pt x="37575" y="4514"/>
                    <a:pt x="37579" y="4514"/>
                  </a:cubicBezTo>
                  <a:cubicBezTo>
                    <a:pt x="37606" y="4514"/>
                    <a:pt x="37668" y="4407"/>
                    <a:pt x="37705" y="4392"/>
                  </a:cubicBezTo>
                  <a:cubicBezTo>
                    <a:pt x="37709" y="4390"/>
                    <a:pt x="37713" y="4390"/>
                    <a:pt x="37717" y="4390"/>
                  </a:cubicBezTo>
                  <a:cubicBezTo>
                    <a:pt x="37758" y="4390"/>
                    <a:pt x="37804" y="4472"/>
                    <a:pt x="37795" y="4510"/>
                  </a:cubicBezTo>
                  <a:cubicBezTo>
                    <a:pt x="37794" y="4515"/>
                    <a:pt x="37793" y="4518"/>
                    <a:pt x="37794" y="4518"/>
                  </a:cubicBezTo>
                  <a:cubicBezTo>
                    <a:pt x="37796" y="4518"/>
                    <a:pt x="37839" y="4404"/>
                    <a:pt x="37878" y="4355"/>
                  </a:cubicBezTo>
                  <a:cubicBezTo>
                    <a:pt x="37923" y="4300"/>
                    <a:pt x="37971" y="4240"/>
                    <a:pt x="37987" y="4220"/>
                  </a:cubicBezTo>
                  <a:lnTo>
                    <a:pt x="38007" y="4214"/>
                  </a:lnTo>
                  <a:lnTo>
                    <a:pt x="38111" y="4182"/>
                  </a:lnTo>
                  <a:cubicBezTo>
                    <a:pt x="38159" y="4169"/>
                    <a:pt x="38209" y="4164"/>
                    <a:pt x="38251" y="4164"/>
                  </a:cubicBezTo>
                  <a:cubicBezTo>
                    <a:pt x="38310" y="4164"/>
                    <a:pt x="38353" y="4173"/>
                    <a:pt x="38359" y="4184"/>
                  </a:cubicBezTo>
                  <a:cubicBezTo>
                    <a:pt x="38362" y="4188"/>
                    <a:pt x="38369" y="4190"/>
                    <a:pt x="38380" y="4190"/>
                  </a:cubicBezTo>
                  <a:cubicBezTo>
                    <a:pt x="38406" y="4190"/>
                    <a:pt x="38453" y="4177"/>
                    <a:pt x="38501" y="4155"/>
                  </a:cubicBezTo>
                  <a:lnTo>
                    <a:pt x="38543" y="4087"/>
                  </a:lnTo>
                  <a:cubicBezTo>
                    <a:pt x="38600" y="3997"/>
                    <a:pt x="38699" y="3933"/>
                    <a:pt x="38830" y="3933"/>
                  </a:cubicBezTo>
                  <a:cubicBezTo>
                    <a:pt x="38855" y="3933"/>
                    <a:pt x="38881" y="3935"/>
                    <a:pt x="38908" y="3940"/>
                  </a:cubicBezTo>
                  <a:lnTo>
                    <a:pt x="38923" y="3943"/>
                  </a:lnTo>
                  <a:cubicBezTo>
                    <a:pt x="38940" y="3932"/>
                    <a:pt x="38993" y="3870"/>
                    <a:pt x="39004" y="3849"/>
                  </a:cubicBezTo>
                  <a:cubicBezTo>
                    <a:pt x="39010" y="3836"/>
                    <a:pt x="39039" y="3829"/>
                    <a:pt x="39078" y="3829"/>
                  </a:cubicBezTo>
                  <a:cubicBezTo>
                    <a:pt x="39100" y="3829"/>
                    <a:pt x="39126" y="3831"/>
                    <a:pt x="39153" y="3836"/>
                  </a:cubicBezTo>
                  <a:lnTo>
                    <a:pt x="39187" y="3756"/>
                  </a:lnTo>
                  <a:lnTo>
                    <a:pt x="39222" y="3676"/>
                  </a:lnTo>
                  <a:cubicBezTo>
                    <a:pt x="39299" y="3694"/>
                    <a:pt x="39381" y="3709"/>
                    <a:pt x="39412" y="3709"/>
                  </a:cubicBezTo>
                  <a:cubicBezTo>
                    <a:pt x="39418" y="3709"/>
                    <a:pt x="39421" y="3709"/>
                    <a:pt x="39424" y="3708"/>
                  </a:cubicBezTo>
                  <a:cubicBezTo>
                    <a:pt x="39441" y="3702"/>
                    <a:pt x="39590" y="3546"/>
                    <a:pt x="39672" y="3525"/>
                  </a:cubicBezTo>
                  <a:cubicBezTo>
                    <a:pt x="39754" y="3505"/>
                    <a:pt x="39832" y="3474"/>
                    <a:pt x="39846" y="3461"/>
                  </a:cubicBezTo>
                  <a:lnTo>
                    <a:pt x="39845" y="3460"/>
                  </a:lnTo>
                  <a:cubicBezTo>
                    <a:pt x="39749" y="3394"/>
                    <a:pt x="39856" y="3375"/>
                    <a:pt x="39891" y="3354"/>
                  </a:cubicBezTo>
                  <a:lnTo>
                    <a:pt x="39975" y="3304"/>
                  </a:lnTo>
                  <a:cubicBezTo>
                    <a:pt x="40066" y="3264"/>
                    <a:pt x="40165" y="3235"/>
                    <a:pt x="40206" y="3235"/>
                  </a:cubicBezTo>
                  <a:cubicBezTo>
                    <a:pt x="40210" y="3235"/>
                    <a:pt x="40214" y="3235"/>
                    <a:pt x="40216" y="3236"/>
                  </a:cubicBezTo>
                  <a:lnTo>
                    <a:pt x="40248" y="3240"/>
                  </a:lnTo>
                  <a:cubicBezTo>
                    <a:pt x="40271" y="3244"/>
                    <a:pt x="40298" y="3250"/>
                    <a:pt x="40319" y="3250"/>
                  </a:cubicBezTo>
                  <a:cubicBezTo>
                    <a:pt x="40328" y="3250"/>
                    <a:pt x="40336" y="3249"/>
                    <a:pt x="40343" y="3247"/>
                  </a:cubicBezTo>
                  <a:cubicBezTo>
                    <a:pt x="40404" y="3220"/>
                    <a:pt x="40474" y="3192"/>
                    <a:pt x="40513" y="3149"/>
                  </a:cubicBezTo>
                  <a:cubicBezTo>
                    <a:pt x="40537" y="3122"/>
                    <a:pt x="40539" y="3078"/>
                    <a:pt x="40574" y="3078"/>
                  </a:cubicBezTo>
                  <a:cubicBezTo>
                    <a:pt x="40584" y="3078"/>
                    <a:pt x="40595" y="3081"/>
                    <a:pt x="40610" y="3088"/>
                  </a:cubicBezTo>
                  <a:cubicBezTo>
                    <a:pt x="40633" y="3101"/>
                    <a:pt x="40620" y="3167"/>
                    <a:pt x="40617" y="3207"/>
                  </a:cubicBezTo>
                  <a:lnTo>
                    <a:pt x="40615" y="3220"/>
                  </a:lnTo>
                  <a:cubicBezTo>
                    <a:pt x="40611" y="3223"/>
                    <a:pt x="40612" y="3225"/>
                    <a:pt x="40615" y="3225"/>
                  </a:cubicBezTo>
                  <a:cubicBezTo>
                    <a:pt x="40635" y="3225"/>
                    <a:pt x="40754" y="3170"/>
                    <a:pt x="40743" y="3141"/>
                  </a:cubicBezTo>
                  <a:cubicBezTo>
                    <a:pt x="40730" y="3107"/>
                    <a:pt x="40713" y="3061"/>
                    <a:pt x="40711" y="3055"/>
                  </a:cubicBezTo>
                  <a:cubicBezTo>
                    <a:pt x="40710" y="3048"/>
                    <a:pt x="40793" y="3043"/>
                    <a:pt x="40826" y="3043"/>
                  </a:cubicBezTo>
                  <a:cubicBezTo>
                    <a:pt x="40860" y="3043"/>
                    <a:pt x="40881" y="3103"/>
                    <a:pt x="40875" y="3176"/>
                  </a:cubicBezTo>
                  <a:lnTo>
                    <a:pt x="40862" y="3239"/>
                  </a:lnTo>
                  <a:lnTo>
                    <a:pt x="40860" y="3242"/>
                  </a:lnTo>
                  <a:cubicBezTo>
                    <a:pt x="40862" y="3242"/>
                    <a:pt x="40864" y="3243"/>
                    <a:pt x="40865" y="3243"/>
                  </a:cubicBezTo>
                  <a:cubicBezTo>
                    <a:pt x="40895" y="3243"/>
                    <a:pt x="40918" y="3168"/>
                    <a:pt x="40918" y="3138"/>
                  </a:cubicBezTo>
                  <a:cubicBezTo>
                    <a:pt x="40918" y="3106"/>
                    <a:pt x="41086" y="3079"/>
                    <a:pt x="41142" y="3079"/>
                  </a:cubicBezTo>
                  <a:cubicBezTo>
                    <a:pt x="41196" y="3079"/>
                    <a:pt x="41357" y="3048"/>
                    <a:pt x="41392" y="3011"/>
                  </a:cubicBezTo>
                  <a:cubicBezTo>
                    <a:pt x="41425" y="2974"/>
                    <a:pt x="41400" y="2882"/>
                    <a:pt x="41377" y="2854"/>
                  </a:cubicBezTo>
                  <a:cubicBezTo>
                    <a:pt x="41365" y="2840"/>
                    <a:pt x="41346" y="2833"/>
                    <a:pt x="41328" y="2833"/>
                  </a:cubicBezTo>
                  <a:cubicBezTo>
                    <a:pt x="41311" y="2833"/>
                    <a:pt x="41295" y="2838"/>
                    <a:pt x="41281" y="2850"/>
                  </a:cubicBezTo>
                  <a:lnTo>
                    <a:pt x="41260" y="2866"/>
                  </a:lnTo>
                  <a:lnTo>
                    <a:pt x="41246" y="2875"/>
                  </a:lnTo>
                  <a:cubicBezTo>
                    <a:pt x="41244" y="2876"/>
                    <a:pt x="41243" y="2877"/>
                    <a:pt x="41242" y="2877"/>
                  </a:cubicBezTo>
                  <a:cubicBezTo>
                    <a:pt x="41226" y="2877"/>
                    <a:pt x="41223" y="2823"/>
                    <a:pt x="41238" y="2806"/>
                  </a:cubicBezTo>
                  <a:cubicBezTo>
                    <a:pt x="41252" y="2789"/>
                    <a:pt x="41329" y="2702"/>
                    <a:pt x="41299" y="2681"/>
                  </a:cubicBezTo>
                  <a:cubicBezTo>
                    <a:pt x="41268" y="2662"/>
                    <a:pt x="41249" y="2574"/>
                    <a:pt x="41216" y="2553"/>
                  </a:cubicBezTo>
                  <a:cubicBezTo>
                    <a:pt x="41184" y="2534"/>
                    <a:pt x="41118" y="2462"/>
                    <a:pt x="41073" y="2395"/>
                  </a:cubicBezTo>
                  <a:lnTo>
                    <a:pt x="41096" y="2374"/>
                  </a:lnTo>
                  <a:lnTo>
                    <a:pt x="41185" y="2289"/>
                  </a:lnTo>
                  <a:cubicBezTo>
                    <a:pt x="41108" y="2249"/>
                    <a:pt x="40915" y="2191"/>
                    <a:pt x="40915" y="2151"/>
                  </a:cubicBezTo>
                  <a:cubicBezTo>
                    <a:pt x="40915" y="2111"/>
                    <a:pt x="40918" y="2071"/>
                    <a:pt x="40923" y="2063"/>
                  </a:cubicBezTo>
                  <a:cubicBezTo>
                    <a:pt x="40923" y="2063"/>
                    <a:pt x="40924" y="2062"/>
                    <a:pt x="40925" y="2062"/>
                  </a:cubicBezTo>
                  <a:cubicBezTo>
                    <a:pt x="40938" y="2062"/>
                    <a:pt x="40984" y="2092"/>
                    <a:pt x="41003" y="2107"/>
                  </a:cubicBezTo>
                  <a:cubicBezTo>
                    <a:pt x="41004" y="2108"/>
                    <a:pt x="41007" y="2109"/>
                    <a:pt x="41009" y="2109"/>
                  </a:cubicBezTo>
                  <a:cubicBezTo>
                    <a:pt x="41039" y="2109"/>
                    <a:pt x="41117" y="2028"/>
                    <a:pt x="41094" y="2014"/>
                  </a:cubicBezTo>
                  <a:cubicBezTo>
                    <a:pt x="41068" y="1998"/>
                    <a:pt x="40995" y="1937"/>
                    <a:pt x="40932" y="1879"/>
                  </a:cubicBezTo>
                  <a:lnTo>
                    <a:pt x="40977" y="1833"/>
                  </a:lnTo>
                  <a:lnTo>
                    <a:pt x="41067" y="1741"/>
                  </a:lnTo>
                  <a:cubicBezTo>
                    <a:pt x="41056" y="1740"/>
                    <a:pt x="41046" y="1739"/>
                    <a:pt x="41036" y="1739"/>
                  </a:cubicBezTo>
                  <a:cubicBezTo>
                    <a:pt x="40966" y="1739"/>
                    <a:pt x="40915" y="1775"/>
                    <a:pt x="40915" y="1794"/>
                  </a:cubicBezTo>
                  <a:cubicBezTo>
                    <a:pt x="40915" y="1815"/>
                    <a:pt x="40801" y="1865"/>
                    <a:pt x="40758" y="1876"/>
                  </a:cubicBezTo>
                  <a:cubicBezTo>
                    <a:pt x="40755" y="1877"/>
                    <a:pt x="40751" y="1877"/>
                    <a:pt x="40748" y="1877"/>
                  </a:cubicBezTo>
                  <a:cubicBezTo>
                    <a:pt x="40697" y="1877"/>
                    <a:pt x="40582" y="1800"/>
                    <a:pt x="40549" y="1764"/>
                  </a:cubicBezTo>
                  <a:cubicBezTo>
                    <a:pt x="40513" y="1727"/>
                    <a:pt x="40546" y="1639"/>
                    <a:pt x="40578" y="1618"/>
                  </a:cubicBezTo>
                  <a:cubicBezTo>
                    <a:pt x="40609" y="1599"/>
                    <a:pt x="40425" y="1426"/>
                    <a:pt x="40322" y="1400"/>
                  </a:cubicBezTo>
                  <a:cubicBezTo>
                    <a:pt x="40276" y="1388"/>
                    <a:pt x="40235" y="1383"/>
                    <a:pt x="40203" y="1383"/>
                  </a:cubicBezTo>
                  <a:cubicBezTo>
                    <a:pt x="40163" y="1383"/>
                    <a:pt x="40138" y="1392"/>
                    <a:pt x="40141" y="1410"/>
                  </a:cubicBezTo>
                  <a:lnTo>
                    <a:pt x="40132" y="1420"/>
                  </a:lnTo>
                  <a:cubicBezTo>
                    <a:pt x="40117" y="1434"/>
                    <a:pt x="40107" y="1440"/>
                    <a:pt x="40100" y="1440"/>
                  </a:cubicBezTo>
                  <a:cubicBezTo>
                    <a:pt x="40087" y="1440"/>
                    <a:pt x="40083" y="1421"/>
                    <a:pt x="40074" y="1400"/>
                  </a:cubicBezTo>
                  <a:cubicBezTo>
                    <a:pt x="40066" y="1382"/>
                    <a:pt x="40027" y="1357"/>
                    <a:pt x="40008" y="1357"/>
                  </a:cubicBezTo>
                  <a:cubicBezTo>
                    <a:pt x="40007" y="1357"/>
                    <a:pt x="40006" y="1357"/>
                    <a:pt x="40005" y="1357"/>
                  </a:cubicBezTo>
                  <a:lnTo>
                    <a:pt x="39936" y="1375"/>
                  </a:lnTo>
                  <a:cubicBezTo>
                    <a:pt x="39976" y="1396"/>
                    <a:pt x="39984" y="1429"/>
                    <a:pt x="39954" y="1448"/>
                  </a:cubicBezTo>
                  <a:lnTo>
                    <a:pt x="39941" y="1444"/>
                  </a:lnTo>
                  <a:cubicBezTo>
                    <a:pt x="39917" y="1434"/>
                    <a:pt x="39904" y="1413"/>
                    <a:pt x="39881" y="1413"/>
                  </a:cubicBezTo>
                  <a:cubicBezTo>
                    <a:pt x="39869" y="1413"/>
                    <a:pt x="39855" y="1418"/>
                    <a:pt x="39837" y="1432"/>
                  </a:cubicBezTo>
                  <a:cubicBezTo>
                    <a:pt x="39819" y="1446"/>
                    <a:pt x="39797" y="1452"/>
                    <a:pt x="39774" y="1452"/>
                  </a:cubicBezTo>
                  <a:cubicBezTo>
                    <a:pt x="39739" y="1452"/>
                    <a:pt x="39700" y="1437"/>
                    <a:pt x="39664" y="1413"/>
                  </a:cubicBezTo>
                  <a:cubicBezTo>
                    <a:pt x="39663" y="1413"/>
                    <a:pt x="39662" y="1413"/>
                    <a:pt x="39661" y="1413"/>
                  </a:cubicBezTo>
                  <a:cubicBezTo>
                    <a:pt x="39643" y="1413"/>
                    <a:pt x="39573" y="1478"/>
                    <a:pt x="39523" y="1487"/>
                  </a:cubicBezTo>
                  <a:lnTo>
                    <a:pt x="39491" y="1492"/>
                  </a:lnTo>
                  <a:cubicBezTo>
                    <a:pt x="39447" y="1457"/>
                    <a:pt x="39463" y="1431"/>
                    <a:pt x="39525" y="1431"/>
                  </a:cubicBezTo>
                  <a:cubicBezTo>
                    <a:pt x="39528" y="1431"/>
                    <a:pt x="39532" y="1431"/>
                    <a:pt x="39536" y="1431"/>
                  </a:cubicBezTo>
                  <a:lnTo>
                    <a:pt x="39478" y="1328"/>
                  </a:lnTo>
                  <a:cubicBezTo>
                    <a:pt x="39438" y="1257"/>
                    <a:pt x="39444" y="1224"/>
                    <a:pt x="39419" y="1224"/>
                  </a:cubicBezTo>
                  <a:cubicBezTo>
                    <a:pt x="39406" y="1224"/>
                    <a:pt x="39384" y="1233"/>
                    <a:pt x="39344" y="1250"/>
                  </a:cubicBezTo>
                  <a:lnTo>
                    <a:pt x="39238" y="1293"/>
                  </a:lnTo>
                  <a:cubicBezTo>
                    <a:pt x="39140" y="1337"/>
                    <a:pt x="39054" y="1367"/>
                    <a:pt x="39029" y="1367"/>
                  </a:cubicBezTo>
                  <a:cubicBezTo>
                    <a:pt x="39025" y="1367"/>
                    <a:pt x="39023" y="1367"/>
                    <a:pt x="39022" y="1365"/>
                  </a:cubicBezTo>
                  <a:lnTo>
                    <a:pt x="39017" y="1352"/>
                  </a:lnTo>
                  <a:cubicBezTo>
                    <a:pt x="39009" y="1320"/>
                    <a:pt x="39043" y="1269"/>
                    <a:pt x="38969" y="1267"/>
                  </a:cubicBezTo>
                  <a:lnTo>
                    <a:pt x="38950" y="1266"/>
                  </a:lnTo>
                  <a:cubicBezTo>
                    <a:pt x="38927" y="1293"/>
                    <a:pt x="38863" y="1369"/>
                    <a:pt x="38832" y="1369"/>
                  </a:cubicBezTo>
                  <a:cubicBezTo>
                    <a:pt x="38831" y="1369"/>
                    <a:pt x="38829" y="1369"/>
                    <a:pt x="38828" y="1368"/>
                  </a:cubicBezTo>
                  <a:cubicBezTo>
                    <a:pt x="38798" y="1359"/>
                    <a:pt x="38722" y="1327"/>
                    <a:pt x="38658" y="1298"/>
                  </a:cubicBezTo>
                  <a:lnTo>
                    <a:pt x="38593" y="1357"/>
                  </a:lnTo>
                  <a:cubicBezTo>
                    <a:pt x="38570" y="1376"/>
                    <a:pt x="38556" y="1386"/>
                    <a:pt x="38536" y="1386"/>
                  </a:cubicBezTo>
                  <a:cubicBezTo>
                    <a:pt x="38511" y="1386"/>
                    <a:pt x="38477" y="1369"/>
                    <a:pt x="38404" y="1333"/>
                  </a:cubicBezTo>
                  <a:cubicBezTo>
                    <a:pt x="38393" y="1328"/>
                    <a:pt x="38379" y="1320"/>
                    <a:pt x="38370" y="1320"/>
                  </a:cubicBezTo>
                  <a:cubicBezTo>
                    <a:pt x="38368" y="1320"/>
                    <a:pt x="38367" y="1320"/>
                    <a:pt x="38365" y="1320"/>
                  </a:cubicBezTo>
                  <a:lnTo>
                    <a:pt x="38301" y="1340"/>
                  </a:lnTo>
                  <a:cubicBezTo>
                    <a:pt x="38232" y="1365"/>
                    <a:pt x="38125" y="1426"/>
                    <a:pt x="38063" y="1476"/>
                  </a:cubicBezTo>
                  <a:lnTo>
                    <a:pt x="37973" y="1405"/>
                  </a:lnTo>
                  <a:lnTo>
                    <a:pt x="37952" y="1389"/>
                  </a:lnTo>
                  <a:cubicBezTo>
                    <a:pt x="37874" y="1418"/>
                    <a:pt x="37675" y="1423"/>
                    <a:pt x="37635" y="1440"/>
                  </a:cubicBezTo>
                  <a:cubicBezTo>
                    <a:pt x="37593" y="1458"/>
                    <a:pt x="37525" y="1479"/>
                    <a:pt x="37483" y="1487"/>
                  </a:cubicBezTo>
                  <a:lnTo>
                    <a:pt x="37468" y="1474"/>
                  </a:lnTo>
                  <a:cubicBezTo>
                    <a:pt x="37452" y="1461"/>
                    <a:pt x="37439" y="1455"/>
                    <a:pt x="37427" y="1455"/>
                  </a:cubicBezTo>
                  <a:cubicBezTo>
                    <a:pt x="37413" y="1455"/>
                    <a:pt x="37401" y="1464"/>
                    <a:pt x="37387" y="1479"/>
                  </a:cubicBezTo>
                  <a:lnTo>
                    <a:pt x="37312" y="1556"/>
                  </a:lnTo>
                  <a:cubicBezTo>
                    <a:pt x="37256" y="1546"/>
                    <a:pt x="37169" y="1539"/>
                    <a:pt x="37091" y="1539"/>
                  </a:cubicBezTo>
                  <a:cubicBezTo>
                    <a:pt x="37022" y="1539"/>
                    <a:pt x="36960" y="1544"/>
                    <a:pt x="36935" y="1556"/>
                  </a:cubicBezTo>
                  <a:cubicBezTo>
                    <a:pt x="36884" y="1577"/>
                    <a:pt x="36823" y="1596"/>
                    <a:pt x="36796" y="1596"/>
                  </a:cubicBezTo>
                  <a:cubicBezTo>
                    <a:pt x="36795" y="1596"/>
                    <a:pt x="36794" y="1596"/>
                    <a:pt x="36793" y="1596"/>
                  </a:cubicBezTo>
                  <a:lnTo>
                    <a:pt x="36769" y="1593"/>
                  </a:lnTo>
                  <a:cubicBezTo>
                    <a:pt x="36743" y="1589"/>
                    <a:pt x="36704" y="1585"/>
                    <a:pt x="36677" y="1585"/>
                  </a:cubicBezTo>
                  <a:cubicBezTo>
                    <a:pt x="36658" y="1585"/>
                    <a:pt x="36645" y="1587"/>
                    <a:pt x="36642" y="1591"/>
                  </a:cubicBezTo>
                  <a:lnTo>
                    <a:pt x="36605" y="1671"/>
                  </a:lnTo>
                  <a:cubicBezTo>
                    <a:pt x="36582" y="1658"/>
                    <a:pt x="36553" y="1652"/>
                    <a:pt x="36523" y="1652"/>
                  </a:cubicBezTo>
                  <a:cubicBezTo>
                    <a:pt x="36477" y="1652"/>
                    <a:pt x="36428" y="1667"/>
                    <a:pt x="36394" y="1697"/>
                  </a:cubicBezTo>
                  <a:lnTo>
                    <a:pt x="36341" y="1738"/>
                  </a:lnTo>
                  <a:lnTo>
                    <a:pt x="36332" y="1746"/>
                  </a:lnTo>
                  <a:cubicBezTo>
                    <a:pt x="36330" y="1747"/>
                    <a:pt x="36329" y="1747"/>
                    <a:pt x="36327" y="1747"/>
                  </a:cubicBezTo>
                  <a:cubicBezTo>
                    <a:pt x="36303" y="1747"/>
                    <a:pt x="36249" y="1695"/>
                    <a:pt x="36234" y="1674"/>
                  </a:cubicBezTo>
                  <a:cubicBezTo>
                    <a:pt x="36228" y="1667"/>
                    <a:pt x="36219" y="1663"/>
                    <a:pt x="36208" y="1663"/>
                  </a:cubicBezTo>
                  <a:cubicBezTo>
                    <a:pt x="36183" y="1663"/>
                    <a:pt x="36149" y="1679"/>
                    <a:pt x="36117" y="1708"/>
                  </a:cubicBezTo>
                  <a:lnTo>
                    <a:pt x="36061" y="1719"/>
                  </a:lnTo>
                  <a:cubicBezTo>
                    <a:pt x="35994" y="1732"/>
                    <a:pt x="35922" y="1741"/>
                    <a:pt x="35864" y="1769"/>
                  </a:cubicBezTo>
                  <a:lnTo>
                    <a:pt x="35768" y="1814"/>
                  </a:lnTo>
                  <a:cubicBezTo>
                    <a:pt x="35643" y="1836"/>
                    <a:pt x="35441" y="1882"/>
                    <a:pt x="35441" y="1924"/>
                  </a:cubicBezTo>
                  <a:cubicBezTo>
                    <a:pt x="35441" y="1964"/>
                    <a:pt x="35323" y="2020"/>
                    <a:pt x="35179" y="2046"/>
                  </a:cubicBezTo>
                  <a:lnTo>
                    <a:pt x="35041" y="1993"/>
                  </a:lnTo>
                  <a:cubicBezTo>
                    <a:pt x="35030" y="1989"/>
                    <a:pt x="35016" y="1986"/>
                    <a:pt x="35002" y="1986"/>
                  </a:cubicBezTo>
                  <a:cubicBezTo>
                    <a:pt x="34974" y="1986"/>
                    <a:pt x="34946" y="1998"/>
                    <a:pt x="34943" y="2038"/>
                  </a:cubicBezTo>
                  <a:cubicBezTo>
                    <a:pt x="34941" y="2072"/>
                    <a:pt x="34923" y="2084"/>
                    <a:pt x="34900" y="2084"/>
                  </a:cubicBezTo>
                  <a:cubicBezTo>
                    <a:pt x="34884" y="2084"/>
                    <a:pt x="34865" y="2078"/>
                    <a:pt x="34849" y="2068"/>
                  </a:cubicBezTo>
                  <a:lnTo>
                    <a:pt x="34817" y="2049"/>
                  </a:lnTo>
                  <a:cubicBezTo>
                    <a:pt x="34789" y="2055"/>
                    <a:pt x="34503" y="2156"/>
                    <a:pt x="34426" y="2201"/>
                  </a:cubicBezTo>
                  <a:cubicBezTo>
                    <a:pt x="34349" y="2246"/>
                    <a:pt x="34317" y="2336"/>
                    <a:pt x="34331" y="2361"/>
                  </a:cubicBezTo>
                  <a:cubicBezTo>
                    <a:pt x="34347" y="2387"/>
                    <a:pt x="34263" y="2412"/>
                    <a:pt x="34144" y="2419"/>
                  </a:cubicBezTo>
                  <a:lnTo>
                    <a:pt x="34040" y="2372"/>
                  </a:lnTo>
                  <a:cubicBezTo>
                    <a:pt x="34003" y="2356"/>
                    <a:pt x="33973" y="2349"/>
                    <a:pt x="33940" y="2349"/>
                  </a:cubicBezTo>
                  <a:cubicBezTo>
                    <a:pt x="33873" y="2349"/>
                    <a:pt x="33796" y="2382"/>
                    <a:pt x="33625" y="2438"/>
                  </a:cubicBezTo>
                  <a:lnTo>
                    <a:pt x="33540" y="2467"/>
                  </a:lnTo>
                  <a:cubicBezTo>
                    <a:pt x="33483" y="2517"/>
                    <a:pt x="33400" y="2566"/>
                    <a:pt x="33356" y="2577"/>
                  </a:cubicBezTo>
                  <a:lnTo>
                    <a:pt x="33347" y="2569"/>
                  </a:lnTo>
                  <a:cubicBezTo>
                    <a:pt x="33321" y="2540"/>
                    <a:pt x="33289" y="2534"/>
                    <a:pt x="33255" y="2534"/>
                  </a:cubicBezTo>
                  <a:cubicBezTo>
                    <a:pt x="33232" y="2534"/>
                    <a:pt x="33207" y="2537"/>
                    <a:pt x="33184" y="2537"/>
                  </a:cubicBezTo>
                  <a:cubicBezTo>
                    <a:pt x="33160" y="2537"/>
                    <a:pt x="33137" y="2534"/>
                    <a:pt x="33118" y="2521"/>
                  </a:cubicBezTo>
                  <a:lnTo>
                    <a:pt x="33010" y="2451"/>
                  </a:lnTo>
                  <a:cubicBezTo>
                    <a:pt x="32985" y="2523"/>
                    <a:pt x="32802" y="2686"/>
                    <a:pt x="32743" y="2728"/>
                  </a:cubicBezTo>
                  <a:cubicBezTo>
                    <a:pt x="32684" y="2770"/>
                    <a:pt x="32600" y="2829"/>
                    <a:pt x="32557" y="2858"/>
                  </a:cubicBezTo>
                  <a:lnTo>
                    <a:pt x="32516" y="2806"/>
                  </a:lnTo>
                  <a:lnTo>
                    <a:pt x="32279" y="2853"/>
                  </a:lnTo>
                  <a:lnTo>
                    <a:pt x="32224" y="2894"/>
                  </a:lnTo>
                  <a:cubicBezTo>
                    <a:pt x="32162" y="2941"/>
                    <a:pt x="31984" y="2947"/>
                    <a:pt x="31965" y="2966"/>
                  </a:cubicBezTo>
                  <a:cubicBezTo>
                    <a:pt x="31945" y="2986"/>
                    <a:pt x="31827" y="3055"/>
                    <a:pt x="31776" y="3064"/>
                  </a:cubicBezTo>
                  <a:cubicBezTo>
                    <a:pt x="31726" y="3074"/>
                    <a:pt x="31676" y="3090"/>
                    <a:pt x="31665" y="3101"/>
                  </a:cubicBezTo>
                  <a:lnTo>
                    <a:pt x="31654" y="3111"/>
                  </a:lnTo>
                  <a:lnTo>
                    <a:pt x="31396" y="3255"/>
                  </a:lnTo>
                  <a:cubicBezTo>
                    <a:pt x="31361" y="3231"/>
                    <a:pt x="31329" y="3221"/>
                    <a:pt x="31301" y="3221"/>
                  </a:cubicBezTo>
                  <a:cubicBezTo>
                    <a:pt x="31209" y="3221"/>
                    <a:pt x="31143" y="3316"/>
                    <a:pt x="31052" y="3322"/>
                  </a:cubicBezTo>
                  <a:cubicBezTo>
                    <a:pt x="31031" y="3324"/>
                    <a:pt x="31009" y="3360"/>
                    <a:pt x="30999" y="3384"/>
                  </a:cubicBezTo>
                  <a:cubicBezTo>
                    <a:pt x="30979" y="3427"/>
                    <a:pt x="30975" y="3441"/>
                    <a:pt x="30965" y="3441"/>
                  </a:cubicBezTo>
                  <a:cubicBezTo>
                    <a:pt x="30962" y="3441"/>
                    <a:pt x="30957" y="3439"/>
                    <a:pt x="30951" y="3436"/>
                  </a:cubicBezTo>
                  <a:lnTo>
                    <a:pt x="30901" y="3412"/>
                  </a:lnTo>
                  <a:cubicBezTo>
                    <a:pt x="30841" y="3378"/>
                    <a:pt x="30825" y="3312"/>
                    <a:pt x="30868" y="3266"/>
                  </a:cubicBezTo>
                  <a:lnTo>
                    <a:pt x="31039" y="3266"/>
                  </a:lnTo>
                  <a:cubicBezTo>
                    <a:pt x="31068" y="3178"/>
                    <a:pt x="31170" y="3011"/>
                    <a:pt x="31166" y="2968"/>
                  </a:cubicBezTo>
                  <a:cubicBezTo>
                    <a:pt x="31161" y="2923"/>
                    <a:pt x="31177" y="2867"/>
                    <a:pt x="31206" y="2851"/>
                  </a:cubicBezTo>
                  <a:cubicBezTo>
                    <a:pt x="31233" y="2835"/>
                    <a:pt x="31209" y="2782"/>
                    <a:pt x="31151" y="2733"/>
                  </a:cubicBezTo>
                  <a:lnTo>
                    <a:pt x="31135" y="2726"/>
                  </a:lnTo>
                  <a:lnTo>
                    <a:pt x="31068" y="2697"/>
                  </a:lnTo>
                  <a:cubicBezTo>
                    <a:pt x="30989" y="2667"/>
                    <a:pt x="30938" y="2582"/>
                    <a:pt x="30954" y="2509"/>
                  </a:cubicBezTo>
                  <a:lnTo>
                    <a:pt x="30919" y="2467"/>
                  </a:lnTo>
                  <a:lnTo>
                    <a:pt x="30857" y="2392"/>
                  </a:lnTo>
                  <a:cubicBezTo>
                    <a:pt x="30834" y="2302"/>
                    <a:pt x="30804" y="2123"/>
                    <a:pt x="30789" y="2084"/>
                  </a:cubicBezTo>
                  <a:cubicBezTo>
                    <a:pt x="30775" y="2044"/>
                    <a:pt x="30781" y="1996"/>
                    <a:pt x="30788" y="1991"/>
                  </a:cubicBezTo>
                  <a:cubicBezTo>
                    <a:pt x="30794" y="1985"/>
                    <a:pt x="30812" y="1918"/>
                    <a:pt x="30813" y="1889"/>
                  </a:cubicBezTo>
                  <a:cubicBezTo>
                    <a:pt x="30815" y="1876"/>
                    <a:pt x="30805" y="1871"/>
                    <a:pt x="30793" y="1871"/>
                  </a:cubicBezTo>
                  <a:cubicBezTo>
                    <a:pt x="30779" y="1871"/>
                    <a:pt x="30762" y="1877"/>
                    <a:pt x="30757" y="1881"/>
                  </a:cubicBezTo>
                  <a:cubicBezTo>
                    <a:pt x="30757" y="1881"/>
                    <a:pt x="30756" y="1881"/>
                    <a:pt x="30755" y="1881"/>
                  </a:cubicBezTo>
                  <a:cubicBezTo>
                    <a:pt x="30740" y="1881"/>
                    <a:pt x="30692" y="1845"/>
                    <a:pt x="30642" y="1794"/>
                  </a:cubicBezTo>
                  <a:lnTo>
                    <a:pt x="30600" y="1741"/>
                  </a:lnTo>
                  <a:lnTo>
                    <a:pt x="30591" y="1730"/>
                  </a:lnTo>
                  <a:cubicBezTo>
                    <a:pt x="30613" y="1703"/>
                    <a:pt x="30674" y="1698"/>
                    <a:pt x="30685" y="1687"/>
                  </a:cubicBezTo>
                  <a:cubicBezTo>
                    <a:pt x="30698" y="1676"/>
                    <a:pt x="30720" y="1609"/>
                    <a:pt x="30728" y="1586"/>
                  </a:cubicBezTo>
                  <a:cubicBezTo>
                    <a:pt x="30738" y="1564"/>
                    <a:pt x="30708" y="1514"/>
                    <a:pt x="30690" y="1501"/>
                  </a:cubicBezTo>
                  <a:cubicBezTo>
                    <a:pt x="30672" y="1487"/>
                    <a:pt x="30716" y="1384"/>
                    <a:pt x="30736" y="1349"/>
                  </a:cubicBezTo>
                  <a:cubicBezTo>
                    <a:pt x="30757" y="1314"/>
                    <a:pt x="30594" y="1218"/>
                    <a:pt x="30572" y="1162"/>
                  </a:cubicBezTo>
                  <a:cubicBezTo>
                    <a:pt x="30551" y="1104"/>
                    <a:pt x="30594" y="1021"/>
                    <a:pt x="30620" y="1006"/>
                  </a:cubicBezTo>
                  <a:cubicBezTo>
                    <a:pt x="30644" y="990"/>
                    <a:pt x="30496" y="866"/>
                    <a:pt x="30511" y="827"/>
                  </a:cubicBezTo>
                  <a:cubicBezTo>
                    <a:pt x="30527" y="787"/>
                    <a:pt x="30562" y="734"/>
                    <a:pt x="30589" y="707"/>
                  </a:cubicBezTo>
                  <a:lnTo>
                    <a:pt x="30591" y="683"/>
                  </a:lnTo>
                  <a:cubicBezTo>
                    <a:pt x="30592" y="646"/>
                    <a:pt x="30626" y="592"/>
                    <a:pt x="30533" y="581"/>
                  </a:cubicBezTo>
                  <a:cubicBezTo>
                    <a:pt x="30495" y="576"/>
                    <a:pt x="30466" y="532"/>
                    <a:pt x="30427" y="518"/>
                  </a:cubicBezTo>
                  <a:cubicBezTo>
                    <a:pt x="30414" y="514"/>
                    <a:pt x="30399" y="513"/>
                    <a:pt x="30383" y="513"/>
                  </a:cubicBezTo>
                  <a:cubicBezTo>
                    <a:pt x="30376" y="513"/>
                    <a:pt x="30369" y="513"/>
                    <a:pt x="30362" y="513"/>
                  </a:cubicBezTo>
                  <a:cubicBezTo>
                    <a:pt x="30345" y="513"/>
                    <a:pt x="30329" y="512"/>
                    <a:pt x="30317" y="507"/>
                  </a:cubicBezTo>
                  <a:cubicBezTo>
                    <a:pt x="30279" y="488"/>
                    <a:pt x="30040" y="358"/>
                    <a:pt x="30005" y="358"/>
                  </a:cubicBezTo>
                  <a:cubicBezTo>
                    <a:pt x="30004" y="358"/>
                    <a:pt x="30004" y="358"/>
                    <a:pt x="30003" y="358"/>
                  </a:cubicBezTo>
                  <a:cubicBezTo>
                    <a:pt x="29987" y="360"/>
                    <a:pt x="29971" y="361"/>
                    <a:pt x="29955" y="361"/>
                  </a:cubicBezTo>
                  <a:cubicBezTo>
                    <a:pt x="29862" y="361"/>
                    <a:pt x="29783" y="323"/>
                    <a:pt x="29702" y="289"/>
                  </a:cubicBezTo>
                  <a:lnTo>
                    <a:pt x="29617" y="252"/>
                  </a:lnTo>
                  <a:cubicBezTo>
                    <a:pt x="29542" y="276"/>
                    <a:pt x="29412" y="313"/>
                    <a:pt x="29339" y="313"/>
                  </a:cubicBezTo>
                  <a:cubicBezTo>
                    <a:pt x="29325" y="313"/>
                    <a:pt x="29312" y="311"/>
                    <a:pt x="29303" y="308"/>
                  </a:cubicBezTo>
                  <a:cubicBezTo>
                    <a:pt x="29246" y="289"/>
                    <a:pt x="29182" y="255"/>
                    <a:pt x="29161" y="235"/>
                  </a:cubicBezTo>
                  <a:lnTo>
                    <a:pt x="29137" y="220"/>
                  </a:lnTo>
                  <a:lnTo>
                    <a:pt x="28996" y="132"/>
                  </a:lnTo>
                  <a:cubicBezTo>
                    <a:pt x="28866" y="52"/>
                    <a:pt x="28730" y="0"/>
                    <a:pt x="28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2537475" y="1350975"/>
              <a:ext cx="722775" cy="305975"/>
            </a:xfrm>
            <a:custGeom>
              <a:avLst/>
              <a:gdLst/>
              <a:ahLst/>
              <a:cxnLst/>
              <a:rect l="l" t="t" r="r" b="b"/>
              <a:pathLst>
                <a:path w="28911" h="12239" extrusionOk="0">
                  <a:moveTo>
                    <a:pt x="22468" y="231"/>
                  </a:moveTo>
                  <a:cubicBezTo>
                    <a:pt x="22487" y="231"/>
                    <a:pt x="22502" y="237"/>
                    <a:pt x="22509" y="249"/>
                  </a:cubicBezTo>
                  <a:lnTo>
                    <a:pt x="22505" y="266"/>
                  </a:lnTo>
                  <a:lnTo>
                    <a:pt x="22499" y="290"/>
                  </a:lnTo>
                  <a:cubicBezTo>
                    <a:pt x="22481" y="313"/>
                    <a:pt x="22491" y="329"/>
                    <a:pt x="22522" y="329"/>
                  </a:cubicBezTo>
                  <a:cubicBezTo>
                    <a:pt x="22523" y="329"/>
                    <a:pt x="22525" y="329"/>
                    <a:pt x="22526" y="329"/>
                  </a:cubicBezTo>
                  <a:lnTo>
                    <a:pt x="22558" y="326"/>
                  </a:lnTo>
                  <a:lnTo>
                    <a:pt x="22577" y="324"/>
                  </a:lnTo>
                  <a:cubicBezTo>
                    <a:pt x="22578" y="324"/>
                    <a:pt x="22579" y="324"/>
                    <a:pt x="22579" y="324"/>
                  </a:cubicBezTo>
                  <a:cubicBezTo>
                    <a:pt x="22599" y="324"/>
                    <a:pt x="22609" y="350"/>
                    <a:pt x="22606" y="359"/>
                  </a:cubicBezTo>
                  <a:cubicBezTo>
                    <a:pt x="22603" y="371"/>
                    <a:pt x="22513" y="425"/>
                    <a:pt x="22475" y="443"/>
                  </a:cubicBezTo>
                  <a:cubicBezTo>
                    <a:pt x="22462" y="449"/>
                    <a:pt x="22447" y="451"/>
                    <a:pt x="22433" y="451"/>
                  </a:cubicBezTo>
                  <a:cubicBezTo>
                    <a:pt x="22406" y="451"/>
                    <a:pt x="22380" y="441"/>
                    <a:pt x="22366" y="422"/>
                  </a:cubicBezTo>
                  <a:cubicBezTo>
                    <a:pt x="22345" y="395"/>
                    <a:pt x="22380" y="263"/>
                    <a:pt x="22419" y="244"/>
                  </a:cubicBezTo>
                  <a:cubicBezTo>
                    <a:pt x="22435" y="235"/>
                    <a:pt x="22453" y="231"/>
                    <a:pt x="22468" y="231"/>
                  </a:cubicBezTo>
                  <a:close/>
                  <a:moveTo>
                    <a:pt x="21380" y="499"/>
                  </a:moveTo>
                  <a:cubicBezTo>
                    <a:pt x="21384" y="499"/>
                    <a:pt x="21387" y="500"/>
                    <a:pt x="21389" y="502"/>
                  </a:cubicBezTo>
                  <a:cubicBezTo>
                    <a:pt x="21404" y="513"/>
                    <a:pt x="21375" y="628"/>
                    <a:pt x="21348" y="659"/>
                  </a:cubicBezTo>
                  <a:cubicBezTo>
                    <a:pt x="21319" y="689"/>
                    <a:pt x="21271" y="731"/>
                    <a:pt x="21239" y="748"/>
                  </a:cubicBezTo>
                  <a:lnTo>
                    <a:pt x="21207" y="752"/>
                  </a:lnTo>
                  <a:lnTo>
                    <a:pt x="21176" y="753"/>
                  </a:lnTo>
                  <a:cubicBezTo>
                    <a:pt x="21141" y="739"/>
                    <a:pt x="21135" y="697"/>
                    <a:pt x="21144" y="684"/>
                  </a:cubicBezTo>
                  <a:cubicBezTo>
                    <a:pt x="21152" y="673"/>
                    <a:pt x="21205" y="638"/>
                    <a:pt x="21261" y="607"/>
                  </a:cubicBezTo>
                  <a:lnTo>
                    <a:pt x="21304" y="572"/>
                  </a:lnTo>
                  <a:lnTo>
                    <a:pt x="21332" y="548"/>
                  </a:lnTo>
                  <a:cubicBezTo>
                    <a:pt x="21346" y="518"/>
                    <a:pt x="21366" y="499"/>
                    <a:pt x="21380" y="499"/>
                  </a:cubicBezTo>
                  <a:close/>
                  <a:moveTo>
                    <a:pt x="20949" y="704"/>
                  </a:moveTo>
                  <a:lnTo>
                    <a:pt x="20968" y="712"/>
                  </a:lnTo>
                  <a:cubicBezTo>
                    <a:pt x="21035" y="745"/>
                    <a:pt x="20994" y="780"/>
                    <a:pt x="20955" y="816"/>
                  </a:cubicBezTo>
                  <a:lnTo>
                    <a:pt x="20941" y="830"/>
                  </a:lnTo>
                  <a:cubicBezTo>
                    <a:pt x="20936" y="859"/>
                    <a:pt x="20885" y="883"/>
                    <a:pt x="20826" y="883"/>
                  </a:cubicBezTo>
                  <a:cubicBezTo>
                    <a:pt x="20768" y="883"/>
                    <a:pt x="20609" y="865"/>
                    <a:pt x="20648" y="844"/>
                  </a:cubicBezTo>
                  <a:lnTo>
                    <a:pt x="20664" y="844"/>
                  </a:lnTo>
                  <a:lnTo>
                    <a:pt x="20753" y="848"/>
                  </a:lnTo>
                  <a:cubicBezTo>
                    <a:pt x="20814" y="798"/>
                    <a:pt x="20902" y="732"/>
                    <a:pt x="20949" y="704"/>
                  </a:cubicBezTo>
                  <a:close/>
                  <a:moveTo>
                    <a:pt x="19724" y="1114"/>
                  </a:moveTo>
                  <a:cubicBezTo>
                    <a:pt x="19740" y="1114"/>
                    <a:pt x="19756" y="1120"/>
                    <a:pt x="19770" y="1133"/>
                  </a:cubicBezTo>
                  <a:cubicBezTo>
                    <a:pt x="19801" y="1162"/>
                    <a:pt x="19786" y="1272"/>
                    <a:pt x="19749" y="1280"/>
                  </a:cubicBezTo>
                  <a:cubicBezTo>
                    <a:pt x="19713" y="1290"/>
                    <a:pt x="19628" y="1304"/>
                    <a:pt x="19562" y="1310"/>
                  </a:cubicBezTo>
                  <a:lnTo>
                    <a:pt x="19509" y="1341"/>
                  </a:lnTo>
                  <a:lnTo>
                    <a:pt x="19496" y="1347"/>
                  </a:lnTo>
                  <a:cubicBezTo>
                    <a:pt x="19464" y="1333"/>
                    <a:pt x="19460" y="1288"/>
                    <a:pt x="19469" y="1277"/>
                  </a:cubicBezTo>
                  <a:cubicBezTo>
                    <a:pt x="19477" y="1264"/>
                    <a:pt x="19645" y="1181"/>
                    <a:pt x="19669" y="1144"/>
                  </a:cubicBezTo>
                  <a:cubicBezTo>
                    <a:pt x="19683" y="1124"/>
                    <a:pt x="19703" y="1114"/>
                    <a:pt x="19724" y="1114"/>
                  </a:cubicBezTo>
                  <a:close/>
                  <a:moveTo>
                    <a:pt x="18636" y="1608"/>
                  </a:moveTo>
                  <a:cubicBezTo>
                    <a:pt x="18655" y="1608"/>
                    <a:pt x="18688" y="1613"/>
                    <a:pt x="18721" y="1621"/>
                  </a:cubicBezTo>
                  <a:cubicBezTo>
                    <a:pt x="18766" y="1632"/>
                    <a:pt x="18885" y="1696"/>
                    <a:pt x="18837" y="1730"/>
                  </a:cubicBezTo>
                  <a:lnTo>
                    <a:pt x="18806" y="1744"/>
                  </a:lnTo>
                  <a:lnTo>
                    <a:pt x="18731" y="1778"/>
                  </a:lnTo>
                  <a:cubicBezTo>
                    <a:pt x="18717" y="1784"/>
                    <a:pt x="18701" y="1787"/>
                    <a:pt x="18685" y="1787"/>
                  </a:cubicBezTo>
                  <a:cubicBezTo>
                    <a:pt x="18604" y="1787"/>
                    <a:pt x="18507" y="1724"/>
                    <a:pt x="18532" y="1693"/>
                  </a:cubicBezTo>
                  <a:cubicBezTo>
                    <a:pt x="18561" y="1656"/>
                    <a:pt x="18611" y="1615"/>
                    <a:pt x="18621" y="1610"/>
                  </a:cubicBezTo>
                  <a:cubicBezTo>
                    <a:pt x="18623" y="1609"/>
                    <a:pt x="18629" y="1608"/>
                    <a:pt x="18636" y="1608"/>
                  </a:cubicBezTo>
                  <a:close/>
                  <a:moveTo>
                    <a:pt x="16609" y="2490"/>
                  </a:moveTo>
                  <a:cubicBezTo>
                    <a:pt x="16628" y="2490"/>
                    <a:pt x="16644" y="2492"/>
                    <a:pt x="16654" y="2495"/>
                  </a:cubicBezTo>
                  <a:cubicBezTo>
                    <a:pt x="16696" y="2510"/>
                    <a:pt x="16733" y="2542"/>
                    <a:pt x="16736" y="2566"/>
                  </a:cubicBezTo>
                  <a:lnTo>
                    <a:pt x="16733" y="2566"/>
                  </a:lnTo>
                  <a:lnTo>
                    <a:pt x="16670" y="2579"/>
                  </a:lnTo>
                  <a:cubicBezTo>
                    <a:pt x="16665" y="2579"/>
                    <a:pt x="16659" y="2580"/>
                    <a:pt x="16653" y="2580"/>
                  </a:cubicBezTo>
                  <a:cubicBezTo>
                    <a:pt x="16601" y="2580"/>
                    <a:pt x="16510" y="2562"/>
                    <a:pt x="16454" y="2562"/>
                  </a:cubicBezTo>
                  <a:cubicBezTo>
                    <a:pt x="16427" y="2562"/>
                    <a:pt x="16408" y="2566"/>
                    <a:pt x="16406" y="2579"/>
                  </a:cubicBezTo>
                  <a:cubicBezTo>
                    <a:pt x="16401" y="2613"/>
                    <a:pt x="16387" y="2636"/>
                    <a:pt x="16375" y="2636"/>
                  </a:cubicBezTo>
                  <a:cubicBezTo>
                    <a:pt x="16372" y="2636"/>
                    <a:pt x="16370" y="2635"/>
                    <a:pt x="16367" y="2633"/>
                  </a:cubicBezTo>
                  <a:cubicBezTo>
                    <a:pt x="16353" y="2622"/>
                    <a:pt x="16406" y="2535"/>
                    <a:pt x="16443" y="2518"/>
                  </a:cubicBezTo>
                  <a:cubicBezTo>
                    <a:pt x="16469" y="2505"/>
                    <a:pt x="16552" y="2490"/>
                    <a:pt x="16609" y="2490"/>
                  </a:cubicBezTo>
                  <a:close/>
                  <a:moveTo>
                    <a:pt x="15258" y="3069"/>
                  </a:moveTo>
                  <a:cubicBezTo>
                    <a:pt x="15260" y="3129"/>
                    <a:pt x="15250" y="3171"/>
                    <a:pt x="15234" y="3171"/>
                  </a:cubicBezTo>
                  <a:cubicBezTo>
                    <a:pt x="15233" y="3171"/>
                    <a:pt x="15231" y="3171"/>
                    <a:pt x="15229" y="3170"/>
                  </a:cubicBezTo>
                  <a:lnTo>
                    <a:pt x="15219" y="3150"/>
                  </a:lnTo>
                  <a:cubicBezTo>
                    <a:pt x="15211" y="3128"/>
                    <a:pt x="15211" y="3080"/>
                    <a:pt x="15221" y="3077"/>
                  </a:cubicBezTo>
                  <a:lnTo>
                    <a:pt x="15258" y="3069"/>
                  </a:lnTo>
                  <a:close/>
                  <a:moveTo>
                    <a:pt x="15472" y="2985"/>
                  </a:moveTo>
                  <a:cubicBezTo>
                    <a:pt x="15473" y="2985"/>
                    <a:pt x="15473" y="2985"/>
                    <a:pt x="15474" y="2985"/>
                  </a:cubicBezTo>
                  <a:cubicBezTo>
                    <a:pt x="15498" y="2985"/>
                    <a:pt x="15511" y="3048"/>
                    <a:pt x="15508" y="3070"/>
                  </a:cubicBezTo>
                  <a:cubicBezTo>
                    <a:pt x="15504" y="3093"/>
                    <a:pt x="15474" y="3144"/>
                    <a:pt x="15439" y="3184"/>
                  </a:cubicBezTo>
                  <a:lnTo>
                    <a:pt x="15373" y="3142"/>
                  </a:lnTo>
                  <a:lnTo>
                    <a:pt x="15260" y="3069"/>
                  </a:lnTo>
                  <a:lnTo>
                    <a:pt x="15291" y="3062"/>
                  </a:lnTo>
                  <a:cubicBezTo>
                    <a:pt x="15343" y="3020"/>
                    <a:pt x="15445" y="2985"/>
                    <a:pt x="15472" y="2985"/>
                  </a:cubicBezTo>
                  <a:close/>
                  <a:moveTo>
                    <a:pt x="13383" y="3841"/>
                  </a:moveTo>
                  <a:cubicBezTo>
                    <a:pt x="13418" y="3842"/>
                    <a:pt x="13445" y="3858"/>
                    <a:pt x="13440" y="3876"/>
                  </a:cubicBezTo>
                  <a:lnTo>
                    <a:pt x="13434" y="3890"/>
                  </a:lnTo>
                  <a:cubicBezTo>
                    <a:pt x="13431" y="3897"/>
                    <a:pt x="13416" y="3901"/>
                    <a:pt x="13415" y="3908"/>
                  </a:cubicBezTo>
                  <a:lnTo>
                    <a:pt x="13391" y="4046"/>
                  </a:lnTo>
                  <a:cubicBezTo>
                    <a:pt x="13373" y="4052"/>
                    <a:pt x="13357" y="4056"/>
                    <a:pt x="13344" y="4056"/>
                  </a:cubicBezTo>
                  <a:cubicBezTo>
                    <a:pt x="13294" y="4056"/>
                    <a:pt x="13284" y="4007"/>
                    <a:pt x="13327" y="3930"/>
                  </a:cubicBezTo>
                  <a:lnTo>
                    <a:pt x="13376" y="3850"/>
                  </a:lnTo>
                  <a:lnTo>
                    <a:pt x="13383" y="3841"/>
                  </a:lnTo>
                  <a:close/>
                  <a:moveTo>
                    <a:pt x="10061" y="5461"/>
                  </a:moveTo>
                  <a:cubicBezTo>
                    <a:pt x="10119" y="5477"/>
                    <a:pt x="10180" y="5530"/>
                    <a:pt x="10159" y="5543"/>
                  </a:cubicBezTo>
                  <a:cubicBezTo>
                    <a:pt x="10140" y="5557"/>
                    <a:pt x="10005" y="5653"/>
                    <a:pt x="9973" y="5700"/>
                  </a:cubicBezTo>
                  <a:cubicBezTo>
                    <a:pt x="9958" y="5721"/>
                    <a:pt x="9938" y="5732"/>
                    <a:pt x="9918" y="5732"/>
                  </a:cubicBezTo>
                  <a:cubicBezTo>
                    <a:pt x="9895" y="5732"/>
                    <a:pt x="9872" y="5718"/>
                    <a:pt x="9855" y="5690"/>
                  </a:cubicBezTo>
                  <a:lnTo>
                    <a:pt x="9872" y="5661"/>
                  </a:lnTo>
                  <a:cubicBezTo>
                    <a:pt x="9912" y="5592"/>
                    <a:pt x="9977" y="5530"/>
                    <a:pt x="10044" y="5476"/>
                  </a:cubicBezTo>
                  <a:lnTo>
                    <a:pt x="10061" y="5461"/>
                  </a:lnTo>
                  <a:close/>
                  <a:moveTo>
                    <a:pt x="8541" y="6321"/>
                  </a:moveTo>
                  <a:cubicBezTo>
                    <a:pt x="8575" y="6321"/>
                    <a:pt x="8582" y="6356"/>
                    <a:pt x="8555" y="6416"/>
                  </a:cubicBezTo>
                  <a:lnTo>
                    <a:pt x="8487" y="6452"/>
                  </a:lnTo>
                  <a:lnTo>
                    <a:pt x="8423" y="6488"/>
                  </a:lnTo>
                  <a:cubicBezTo>
                    <a:pt x="8400" y="6486"/>
                    <a:pt x="8378" y="6484"/>
                    <a:pt x="8358" y="6481"/>
                  </a:cubicBezTo>
                  <a:lnTo>
                    <a:pt x="8358" y="6481"/>
                  </a:lnTo>
                  <a:cubicBezTo>
                    <a:pt x="8371" y="6460"/>
                    <a:pt x="8375" y="6432"/>
                    <a:pt x="8369" y="6400"/>
                  </a:cubicBezTo>
                  <a:lnTo>
                    <a:pt x="8430" y="6369"/>
                  </a:lnTo>
                  <a:lnTo>
                    <a:pt x="8492" y="6337"/>
                  </a:lnTo>
                  <a:cubicBezTo>
                    <a:pt x="8512" y="6326"/>
                    <a:pt x="8528" y="6321"/>
                    <a:pt x="8541" y="6321"/>
                  </a:cubicBezTo>
                  <a:close/>
                  <a:moveTo>
                    <a:pt x="8135" y="6420"/>
                  </a:moveTo>
                  <a:cubicBezTo>
                    <a:pt x="8148" y="6420"/>
                    <a:pt x="8167" y="6436"/>
                    <a:pt x="8188" y="6468"/>
                  </a:cubicBezTo>
                  <a:lnTo>
                    <a:pt x="8221" y="6487"/>
                  </a:lnTo>
                  <a:lnTo>
                    <a:pt x="8221" y="6487"/>
                  </a:lnTo>
                  <a:cubicBezTo>
                    <a:pt x="8222" y="6498"/>
                    <a:pt x="8222" y="6510"/>
                    <a:pt x="8223" y="6523"/>
                  </a:cubicBezTo>
                  <a:cubicBezTo>
                    <a:pt x="8223" y="6534"/>
                    <a:pt x="8218" y="6539"/>
                    <a:pt x="8210" y="6539"/>
                  </a:cubicBezTo>
                  <a:cubicBezTo>
                    <a:pt x="8183" y="6539"/>
                    <a:pt x="8121" y="6482"/>
                    <a:pt x="8121" y="6448"/>
                  </a:cubicBezTo>
                  <a:cubicBezTo>
                    <a:pt x="8121" y="6429"/>
                    <a:pt x="8126" y="6420"/>
                    <a:pt x="8135" y="6420"/>
                  </a:cubicBezTo>
                  <a:close/>
                  <a:moveTo>
                    <a:pt x="3621" y="8553"/>
                  </a:moveTo>
                  <a:cubicBezTo>
                    <a:pt x="3649" y="8553"/>
                    <a:pt x="3730" y="8632"/>
                    <a:pt x="3733" y="8693"/>
                  </a:cubicBezTo>
                  <a:cubicBezTo>
                    <a:pt x="3734" y="8740"/>
                    <a:pt x="3717" y="8770"/>
                    <a:pt x="3690" y="8770"/>
                  </a:cubicBezTo>
                  <a:cubicBezTo>
                    <a:pt x="3683" y="8770"/>
                    <a:pt x="3674" y="8768"/>
                    <a:pt x="3666" y="8763"/>
                  </a:cubicBezTo>
                  <a:lnTo>
                    <a:pt x="3637" y="8750"/>
                  </a:lnTo>
                  <a:lnTo>
                    <a:pt x="3595" y="8733"/>
                  </a:lnTo>
                  <a:cubicBezTo>
                    <a:pt x="3568" y="8701"/>
                    <a:pt x="3581" y="8645"/>
                    <a:pt x="3610" y="8638"/>
                  </a:cubicBezTo>
                  <a:cubicBezTo>
                    <a:pt x="3638" y="8630"/>
                    <a:pt x="3597" y="8606"/>
                    <a:pt x="3565" y="8597"/>
                  </a:cubicBezTo>
                  <a:cubicBezTo>
                    <a:pt x="3534" y="8589"/>
                    <a:pt x="3594" y="8560"/>
                    <a:pt x="3618" y="8553"/>
                  </a:cubicBezTo>
                  <a:cubicBezTo>
                    <a:pt x="3619" y="8553"/>
                    <a:pt x="3620" y="8553"/>
                    <a:pt x="3621" y="8553"/>
                  </a:cubicBezTo>
                  <a:close/>
                  <a:moveTo>
                    <a:pt x="3313" y="8785"/>
                  </a:moveTo>
                  <a:cubicBezTo>
                    <a:pt x="3314" y="8785"/>
                    <a:pt x="3315" y="8785"/>
                    <a:pt x="3315" y="8785"/>
                  </a:cubicBezTo>
                  <a:cubicBezTo>
                    <a:pt x="3349" y="8814"/>
                    <a:pt x="3369" y="8854"/>
                    <a:pt x="3406" y="8874"/>
                  </a:cubicBezTo>
                  <a:cubicBezTo>
                    <a:pt x="3440" y="8890"/>
                    <a:pt x="3491" y="8883"/>
                    <a:pt x="3533" y="8894"/>
                  </a:cubicBezTo>
                  <a:cubicBezTo>
                    <a:pt x="3539" y="8896"/>
                    <a:pt x="3536" y="8933"/>
                    <a:pt x="3528" y="8952"/>
                  </a:cubicBezTo>
                  <a:lnTo>
                    <a:pt x="3525" y="8960"/>
                  </a:lnTo>
                  <a:cubicBezTo>
                    <a:pt x="3501" y="8963"/>
                    <a:pt x="3275" y="9014"/>
                    <a:pt x="3232" y="9071"/>
                  </a:cubicBezTo>
                  <a:cubicBezTo>
                    <a:pt x="3202" y="9108"/>
                    <a:pt x="3156" y="9147"/>
                    <a:pt x="3130" y="9147"/>
                  </a:cubicBezTo>
                  <a:cubicBezTo>
                    <a:pt x="3117" y="9147"/>
                    <a:pt x="3109" y="9137"/>
                    <a:pt x="3112" y="9112"/>
                  </a:cubicBezTo>
                  <a:cubicBezTo>
                    <a:pt x="3113" y="9098"/>
                    <a:pt x="3115" y="9079"/>
                    <a:pt x="3118" y="9056"/>
                  </a:cubicBezTo>
                  <a:lnTo>
                    <a:pt x="3118" y="9056"/>
                  </a:lnTo>
                  <a:lnTo>
                    <a:pt x="3164" y="9026"/>
                  </a:lnTo>
                  <a:cubicBezTo>
                    <a:pt x="3224" y="8986"/>
                    <a:pt x="3174" y="8971"/>
                    <a:pt x="3156" y="8942"/>
                  </a:cubicBezTo>
                  <a:lnTo>
                    <a:pt x="3147" y="8930"/>
                  </a:lnTo>
                  <a:cubicBezTo>
                    <a:pt x="3172" y="8901"/>
                    <a:pt x="3225" y="8866"/>
                    <a:pt x="3267" y="8850"/>
                  </a:cubicBezTo>
                  <a:lnTo>
                    <a:pt x="3265" y="8806"/>
                  </a:lnTo>
                  <a:cubicBezTo>
                    <a:pt x="3265" y="8800"/>
                    <a:pt x="3304" y="8785"/>
                    <a:pt x="3313" y="8785"/>
                  </a:cubicBezTo>
                  <a:close/>
                  <a:moveTo>
                    <a:pt x="1499" y="9147"/>
                  </a:moveTo>
                  <a:lnTo>
                    <a:pt x="1499" y="9147"/>
                  </a:lnTo>
                  <a:cubicBezTo>
                    <a:pt x="1491" y="9152"/>
                    <a:pt x="1483" y="9158"/>
                    <a:pt x="1475" y="9164"/>
                  </a:cubicBezTo>
                  <a:lnTo>
                    <a:pt x="1475" y="9164"/>
                  </a:lnTo>
                  <a:cubicBezTo>
                    <a:pt x="1444" y="9162"/>
                    <a:pt x="1416" y="9159"/>
                    <a:pt x="1399" y="9158"/>
                  </a:cubicBezTo>
                  <a:lnTo>
                    <a:pt x="1399" y="9158"/>
                  </a:lnTo>
                  <a:cubicBezTo>
                    <a:pt x="1419" y="9157"/>
                    <a:pt x="1455" y="9153"/>
                    <a:pt x="1499" y="9147"/>
                  </a:cubicBezTo>
                  <a:close/>
                  <a:moveTo>
                    <a:pt x="2313" y="8960"/>
                  </a:moveTo>
                  <a:lnTo>
                    <a:pt x="2351" y="8973"/>
                  </a:lnTo>
                  <a:lnTo>
                    <a:pt x="2415" y="8994"/>
                  </a:lnTo>
                  <a:cubicBezTo>
                    <a:pt x="2482" y="8995"/>
                    <a:pt x="2628" y="9042"/>
                    <a:pt x="2738" y="9098"/>
                  </a:cubicBezTo>
                  <a:lnTo>
                    <a:pt x="2700" y="9207"/>
                  </a:lnTo>
                  <a:lnTo>
                    <a:pt x="2676" y="9279"/>
                  </a:lnTo>
                  <a:cubicBezTo>
                    <a:pt x="2630" y="9342"/>
                    <a:pt x="2578" y="9365"/>
                    <a:pt x="2551" y="9365"/>
                  </a:cubicBezTo>
                  <a:cubicBezTo>
                    <a:pt x="2541" y="9365"/>
                    <a:pt x="2534" y="9362"/>
                    <a:pt x="2532" y="9357"/>
                  </a:cubicBezTo>
                  <a:cubicBezTo>
                    <a:pt x="2526" y="9338"/>
                    <a:pt x="2529" y="9314"/>
                    <a:pt x="2548" y="9298"/>
                  </a:cubicBezTo>
                  <a:cubicBezTo>
                    <a:pt x="2566" y="9283"/>
                    <a:pt x="2574" y="9258"/>
                    <a:pt x="2572" y="9251"/>
                  </a:cubicBezTo>
                  <a:cubicBezTo>
                    <a:pt x="2569" y="9247"/>
                    <a:pt x="2460" y="9224"/>
                    <a:pt x="2439" y="9197"/>
                  </a:cubicBezTo>
                  <a:cubicBezTo>
                    <a:pt x="2418" y="9168"/>
                    <a:pt x="2327" y="9043"/>
                    <a:pt x="2271" y="9040"/>
                  </a:cubicBezTo>
                  <a:cubicBezTo>
                    <a:pt x="2215" y="9035"/>
                    <a:pt x="2234" y="9000"/>
                    <a:pt x="2313" y="8960"/>
                  </a:cubicBezTo>
                  <a:close/>
                  <a:moveTo>
                    <a:pt x="646" y="9918"/>
                  </a:moveTo>
                  <a:cubicBezTo>
                    <a:pt x="671" y="9918"/>
                    <a:pt x="695" y="9964"/>
                    <a:pt x="708" y="10041"/>
                  </a:cubicBezTo>
                  <a:lnTo>
                    <a:pt x="695" y="10057"/>
                  </a:lnTo>
                  <a:lnTo>
                    <a:pt x="660" y="10100"/>
                  </a:lnTo>
                  <a:cubicBezTo>
                    <a:pt x="654" y="10101"/>
                    <a:pt x="649" y="10102"/>
                    <a:pt x="644" y="10102"/>
                  </a:cubicBezTo>
                  <a:cubicBezTo>
                    <a:pt x="572" y="10102"/>
                    <a:pt x="585" y="9991"/>
                    <a:pt x="615" y="9942"/>
                  </a:cubicBezTo>
                  <a:cubicBezTo>
                    <a:pt x="625" y="9926"/>
                    <a:pt x="635" y="9918"/>
                    <a:pt x="646" y="9918"/>
                  </a:cubicBezTo>
                  <a:close/>
                  <a:moveTo>
                    <a:pt x="2223" y="10491"/>
                  </a:moveTo>
                  <a:lnTo>
                    <a:pt x="2223" y="10491"/>
                  </a:lnTo>
                  <a:cubicBezTo>
                    <a:pt x="2303" y="10592"/>
                    <a:pt x="2370" y="10675"/>
                    <a:pt x="2458" y="10786"/>
                  </a:cubicBezTo>
                  <a:cubicBezTo>
                    <a:pt x="2204" y="10686"/>
                    <a:pt x="2204" y="10686"/>
                    <a:pt x="2223" y="10491"/>
                  </a:cubicBezTo>
                  <a:close/>
                  <a:moveTo>
                    <a:pt x="1934" y="10754"/>
                  </a:moveTo>
                  <a:cubicBezTo>
                    <a:pt x="1937" y="10754"/>
                    <a:pt x="1941" y="10754"/>
                    <a:pt x="1944" y="10755"/>
                  </a:cubicBezTo>
                  <a:cubicBezTo>
                    <a:pt x="2008" y="10771"/>
                    <a:pt x="2071" y="10794"/>
                    <a:pt x="2085" y="10803"/>
                  </a:cubicBezTo>
                  <a:lnTo>
                    <a:pt x="2088" y="10816"/>
                  </a:lnTo>
                  <a:cubicBezTo>
                    <a:pt x="2092" y="10829"/>
                    <a:pt x="2088" y="10853"/>
                    <a:pt x="2080" y="10856"/>
                  </a:cubicBezTo>
                  <a:cubicBezTo>
                    <a:pt x="2048" y="10866"/>
                    <a:pt x="2013" y="10867"/>
                    <a:pt x="1979" y="10874"/>
                  </a:cubicBezTo>
                  <a:lnTo>
                    <a:pt x="1939" y="10878"/>
                  </a:lnTo>
                  <a:cubicBezTo>
                    <a:pt x="1904" y="10892"/>
                    <a:pt x="1818" y="10935"/>
                    <a:pt x="1772" y="10935"/>
                  </a:cubicBezTo>
                  <a:cubicBezTo>
                    <a:pt x="1763" y="10935"/>
                    <a:pt x="1756" y="10933"/>
                    <a:pt x="1750" y="10930"/>
                  </a:cubicBezTo>
                  <a:cubicBezTo>
                    <a:pt x="1717" y="10907"/>
                    <a:pt x="1710" y="10886"/>
                    <a:pt x="1736" y="10883"/>
                  </a:cubicBezTo>
                  <a:cubicBezTo>
                    <a:pt x="1760" y="10882"/>
                    <a:pt x="1868" y="10754"/>
                    <a:pt x="1934" y="10754"/>
                  </a:cubicBezTo>
                  <a:close/>
                  <a:moveTo>
                    <a:pt x="1303" y="10957"/>
                  </a:moveTo>
                  <a:cubicBezTo>
                    <a:pt x="1333" y="10957"/>
                    <a:pt x="1361" y="10960"/>
                    <a:pt x="1379" y="10963"/>
                  </a:cubicBezTo>
                  <a:cubicBezTo>
                    <a:pt x="1440" y="10975"/>
                    <a:pt x="1467" y="11027"/>
                    <a:pt x="1438" y="11080"/>
                  </a:cubicBezTo>
                  <a:lnTo>
                    <a:pt x="1403" y="11087"/>
                  </a:lnTo>
                  <a:cubicBezTo>
                    <a:pt x="1265" y="11112"/>
                    <a:pt x="1294" y="11155"/>
                    <a:pt x="1363" y="11218"/>
                  </a:cubicBezTo>
                  <a:cubicBezTo>
                    <a:pt x="1371" y="11226"/>
                    <a:pt x="1357" y="11266"/>
                    <a:pt x="1341" y="11274"/>
                  </a:cubicBezTo>
                  <a:cubicBezTo>
                    <a:pt x="1335" y="11278"/>
                    <a:pt x="1326" y="11279"/>
                    <a:pt x="1316" y="11279"/>
                  </a:cubicBezTo>
                  <a:cubicBezTo>
                    <a:pt x="1299" y="11279"/>
                    <a:pt x="1280" y="11275"/>
                    <a:pt x="1268" y="11268"/>
                  </a:cubicBezTo>
                  <a:cubicBezTo>
                    <a:pt x="1240" y="11252"/>
                    <a:pt x="1219" y="11226"/>
                    <a:pt x="1198" y="11202"/>
                  </a:cubicBezTo>
                  <a:cubicBezTo>
                    <a:pt x="1182" y="11183"/>
                    <a:pt x="1120" y="11170"/>
                    <a:pt x="1072" y="11170"/>
                  </a:cubicBezTo>
                  <a:cubicBezTo>
                    <a:pt x="1044" y="11170"/>
                    <a:pt x="1021" y="11174"/>
                    <a:pt x="1012" y="11184"/>
                  </a:cubicBezTo>
                  <a:lnTo>
                    <a:pt x="987" y="11213"/>
                  </a:lnTo>
                  <a:cubicBezTo>
                    <a:pt x="972" y="11241"/>
                    <a:pt x="946" y="11257"/>
                    <a:pt x="923" y="11257"/>
                  </a:cubicBezTo>
                  <a:cubicBezTo>
                    <a:pt x="914" y="11257"/>
                    <a:pt x="906" y="11255"/>
                    <a:pt x="899" y="11250"/>
                  </a:cubicBezTo>
                  <a:lnTo>
                    <a:pt x="894" y="11237"/>
                  </a:lnTo>
                  <a:cubicBezTo>
                    <a:pt x="886" y="11215"/>
                    <a:pt x="995" y="10966"/>
                    <a:pt x="1014" y="10966"/>
                  </a:cubicBezTo>
                  <a:lnTo>
                    <a:pt x="1038" y="10965"/>
                  </a:lnTo>
                  <a:cubicBezTo>
                    <a:pt x="1063" y="10976"/>
                    <a:pt x="1073" y="10995"/>
                    <a:pt x="1057" y="11007"/>
                  </a:cubicBezTo>
                  <a:lnTo>
                    <a:pt x="1047" y="11019"/>
                  </a:lnTo>
                  <a:lnTo>
                    <a:pt x="1019" y="11055"/>
                  </a:lnTo>
                  <a:cubicBezTo>
                    <a:pt x="1039" y="11069"/>
                    <a:pt x="1065" y="11076"/>
                    <a:pt x="1089" y="11076"/>
                  </a:cubicBezTo>
                  <a:cubicBezTo>
                    <a:pt x="1106" y="11076"/>
                    <a:pt x="1122" y="11073"/>
                    <a:pt x="1134" y="11066"/>
                  </a:cubicBezTo>
                  <a:lnTo>
                    <a:pt x="1139" y="11047"/>
                  </a:lnTo>
                  <a:lnTo>
                    <a:pt x="1148" y="11005"/>
                  </a:lnTo>
                  <a:cubicBezTo>
                    <a:pt x="1146" y="10970"/>
                    <a:pt x="1231" y="10957"/>
                    <a:pt x="1303" y="10957"/>
                  </a:cubicBezTo>
                  <a:close/>
                  <a:moveTo>
                    <a:pt x="923" y="11485"/>
                  </a:moveTo>
                  <a:lnTo>
                    <a:pt x="923" y="11485"/>
                  </a:lnTo>
                  <a:cubicBezTo>
                    <a:pt x="905" y="11492"/>
                    <a:pt x="889" y="11499"/>
                    <a:pt x="874" y="11506"/>
                  </a:cubicBezTo>
                  <a:lnTo>
                    <a:pt x="874" y="11506"/>
                  </a:lnTo>
                  <a:cubicBezTo>
                    <a:pt x="881" y="11512"/>
                    <a:pt x="887" y="11519"/>
                    <a:pt x="892" y="11524"/>
                  </a:cubicBezTo>
                  <a:lnTo>
                    <a:pt x="892" y="11524"/>
                  </a:lnTo>
                  <a:cubicBezTo>
                    <a:pt x="901" y="11512"/>
                    <a:pt x="912" y="11496"/>
                    <a:pt x="923" y="11485"/>
                  </a:cubicBezTo>
                  <a:close/>
                  <a:moveTo>
                    <a:pt x="23047" y="1"/>
                  </a:moveTo>
                  <a:cubicBezTo>
                    <a:pt x="23030" y="3"/>
                    <a:pt x="22946" y="15"/>
                    <a:pt x="22886" y="15"/>
                  </a:cubicBezTo>
                  <a:cubicBezTo>
                    <a:pt x="22866" y="15"/>
                    <a:pt x="22848" y="14"/>
                    <a:pt x="22837" y="10"/>
                  </a:cubicBezTo>
                  <a:cubicBezTo>
                    <a:pt x="22815" y="4"/>
                    <a:pt x="22788" y="1"/>
                    <a:pt x="22760" y="1"/>
                  </a:cubicBezTo>
                  <a:cubicBezTo>
                    <a:pt x="22732" y="1"/>
                    <a:pt x="22703" y="4"/>
                    <a:pt x="22681" y="12"/>
                  </a:cubicBezTo>
                  <a:lnTo>
                    <a:pt x="22645" y="29"/>
                  </a:lnTo>
                  <a:lnTo>
                    <a:pt x="22637" y="34"/>
                  </a:lnTo>
                  <a:cubicBezTo>
                    <a:pt x="22630" y="52"/>
                    <a:pt x="22731" y="73"/>
                    <a:pt x="22768" y="74"/>
                  </a:cubicBezTo>
                  <a:cubicBezTo>
                    <a:pt x="22803" y="77"/>
                    <a:pt x="22834" y="169"/>
                    <a:pt x="22834" y="199"/>
                  </a:cubicBezTo>
                  <a:cubicBezTo>
                    <a:pt x="22834" y="231"/>
                    <a:pt x="22787" y="257"/>
                    <a:pt x="22731" y="258"/>
                  </a:cubicBezTo>
                  <a:lnTo>
                    <a:pt x="22696" y="242"/>
                  </a:lnTo>
                  <a:cubicBezTo>
                    <a:pt x="22672" y="234"/>
                    <a:pt x="22675" y="185"/>
                    <a:pt x="22651" y="172"/>
                  </a:cubicBezTo>
                  <a:lnTo>
                    <a:pt x="22629" y="158"/>
                  </a:lnTo>
                  <a:cubicBezTo>
                    <a:pt x="22611" y="164"/>
                    <a:pt x="22577" y="166"/>
                    <a:pt x="22534" y="166"/>
                  </a:cubicBezTo>
                  <a:cubicBezTo>
                    <a:pt x="22474" y="166"/>
                    <a:pt x="22397" y="161"/>
                    <a:pt x="22323" y="150"/>
                  </a:cubicBezTo>
                  <a:lnTo>
                    <a:pt x="22214" y="289"/>
                  </a:lnTo>
                  <a:lnTo>
                    <a:pt x="22196" y="311"/>
                  </a:lnTo>
                  <a:cubicBezTo>
                    <a:pt x="22185" y="335"/>
                    <a:pt x="22159" y="345"/>
                    <a:pt x="22142" y="345"/>
                  </a:cubicBezTo>
                  <a:cubicBezTo>
                    <a:pt x="22138" y="345"/>
                    <a:pt x="22135" y="345"/>
                    <a:pt x="22132" y="343"/>
                  </a:cubicBezTo>
                  <a:cubicBezTo>
                    <a:pt x="22123" y="337"/>
                    <a:pt x="22134" y="273"/>
                    <a:pt x="22142" y="252"/>
                  </a:cubicBezTo>
                  <a:cubicBezTo>
                    <a:pt x="22150" y="230"/>
                    <a:pt x="22143" y="209"/>
                    <a:pt x="22127" y="206"/>
                  </a:cubicBezTo>
                  <a:lnTo>
                    <a:pt x="22123" y="209"/>
                  </a:lnTo>
                  <a:cubicBezTo>
                    <a:pt x="22086" y="228"/>
                    <a:pt x="22051" y="252"/>
                    <a:pt x="22014" y="268"/>
                  </a:cubicBezTo>
                  <a:cubicBezTo>
                    <a:pt x="21983" y="281"/>
                    <a:pt x="21950" y="294"/>
                    <a:pt x="21918" y="294"/>
                  </a:cubicBezTo>
                  <a:lnTo>
                    <a:pt x="21838" y="295"/>
                  </a:lnTo>
                  <a:cubicBezTo>
                    <a:pt x="21847" y="318"/>
                    <a:pt x="21865" y="359"/>
                    <a:pt x="21868" y="369"/>
                  </a:cubicBezTo>
                  <a:cubicBezTo>
                    <a:pt x="21870" y="377"/>
                    <a:pt x="21847" y="385"/>
                    <a:pt x="21817" y="387"/>
                  </a:cubicBezTo>
                  <a:lnTo>
                    <a:pt x="21798" y="377"/>
                  </a:lnTo>
                  <a:cubicBezTo>
                    <a:pt x="21766" y="361"/>
                    <a:pt x="21697" y="346"/>
                    <a:pt x="21669" y="343"/>
                  </a:cubicBezTo>
                  <a:lnTo>
                    <a:pt x="21589" y="332"/>
                  </a:lnTo>
                  <a:cubicBezTo>
                    <a:pt x="21564" y="380"/>
                    <a:pt x="21485" y="422"/>
                    <a:pt x="21416" y="427"/>
                  </a:cubicBezTo>
                  <a:lnTo>
                    <a:pt x="21354" y="398"/>
                  </a:lnTo>
                  <a:cubicBezTo>
                    <a:pt x="21354" y="398"/>
                    <a:pt x="21353" y="398"/>
                    <a:pt x="21353" y="398"/>
                  </a:cubicBezTo>
                  <a:cubicBezTo>
                    <a:pt x="21345" y="398"/>
                    <a:pt x="21319" y="432"/>
                    <a:pt x="21296" y="443"/>
                  </a:cubicBezTo>
                  <a:lnTo>
                    <a:pt x="21237" y="473"/>
                  </a:lnTo>
                  <a:cubicBezTo>
                    <a:pt x="21170" y="500"/>
                    <a:pt x="20947" y="596"/>
                    <a:pt x="20867" y="644"/>
                  </a:cubicBezTo>
                  <a:cubicBezTo>
                    <a:pt x="20794" y="688"/>
                    <a:pt x="20681" y="746"/>
                    <a:pt x="20649" y="746"/>
                  </a:cubicBezTo>
                  <a:cubicBezTo>
                    <a:pt x="20646" y="746"/>
                    <a:pt x="20644" y="746"/>
                    <a:pt x="20643" y="745"/>
                  </a:cubicBezTo>
                  <a:cubicBezTo>
                    <a:pt x="20622" y="737"/>
                    <a:pt x="20574" y="721"/>
                    <a:pt x="20534" y="710"/>
                  </a:cubicBezTo>
                  <a:lnTo>
                    <a:pt x="20515" y="723"/>
                  </a:lnTo>
                  <a:lnTo>
                    <a:pt x="20491" y="736"/>
                  </a:lnTo>
                  <a:cubicBezTo>
                    <a:pt x="20485" y="756"/>
                    <a:pt x="20471" y="767"/>
                    <a:pt x="20454" y="767"/>
                  </a:cubicBezTo>
                  <a:cubicBezTo>
                    <a:pt x="20444" y="767"/>
                    <a:pt x="20433" y="763"/>
                    <a:pt x="20422" y="753"/>
                  </a:cubicBezTo>
                  <a:lnTo>
                    <a:pt x="20416" y="756"/>
                  </a:lnTo>
                  <a:cubicBezTo>
                    <a:pt x="20385" y="772"/>
                    <a:pt x="20361" y="796"/>
                    <a:pt x="20336" y="819"/>
                  </a:cubicBezTo>
                  <a:lnTo>
                    <a:pt x="20305" y="841"/>
                  </a:lnTo>
                  <a:cubicBezTo>
                    <a:pt x="20286" y="858"/>
                    <a:pt x="20265" y="867"/>
                    <a:pt x="20250" y="867"/>
                  </a:cubicBezTo>
                  <a:cubicBezTo>
                    <a:pt x="20239" y="867"/>
                    <a:pt x="20230" y="862"/>
                    <a:pt x="20227" y="853"/>
                  </a:cubicBezTo>
                  <a:lnTo>
                    <a:pt x="20220" y="840"/>
                  </a:lnTo>
                  <a:lnTo>
                    <a:pt x="20214" y="825"/>
                  </a:lnTo>
                  <a:cubicBezTo>
                    <a:pt x="20213" y="825"/>
                    <a:pt x="20213" y="824"/>
                    <a:pt x="20212" y="824"/>
                  </a:cubicBezTo>
                  <a:cubicBezTo>
                    <a:pt x="20193" y="824"/>
                    <a:pt x="20071" y="958"/>
                    <a:pt x="19998" y="984"/>
                  </a:cubicBezTo>
                  <a:cubicBezTo>
                    <a:pt x="19978" y="991"/>
                    <a:pt x="19957" y="993"/>
                    <a:pt x="19937" y="993"/>
                  </a:cubicBezTo>
                  <a:cubicBezTo>
                    <a:pt x="19878" y="993"/>
                    <a:pt x="19825" y="969"/>
                    <a:pt x="19817" y="953"/>
                  </a:cubicBezTo>
                  <a:cubicBezTo>
                    <a:pt x="19814" y="947"/>
                    <a:pt x="19811" y="945"/>
                    <a:pt x="19808" y="945"/>
                  </a:cubicBezTo>
                  <a:cubicBezTo>
                    <a:pt x="19799" y="945"/>
                    <a:pt x="19789" y="966"/>
                    <a:pt x="19781" y="1000"/>
                  </a:cubicBezTo>
                  <a:lnTo>
                    <a:pt x="19769" y="1003"/>
                  </a:lnTo>
                  <a:cubicBezTo>
                    <a:pt x="19595" y="1034"/>
                    <a:pt x="19511" y="1212"/>
                    <a:pt x="19316" y="1212"/>
                  </a:cubicBezTo>
                  <a:cubicBezTo>
                    <a:pt x="19299" y="1212"/>
                    <a:pt x="19282" y="1211"/>
                    <a:pt x="19263" y="1208"/>
                  </a:cubicBezTo>
                  <a:cubicBezTo>
                    <a:pt x="19262" y="1208"/>
                    <a:pt x="19261" y="1208"/>
                    <a:pt x="19260" y="1208"/>
                  </a:cubicBezTo>
                  <a:cubicBezTo>
                    <a:pt x="19242" y="1208"/>
                    <a:pt x="19220" y="1233"/>
                    <a:pt x="19199" y="1243"/>
                  </a:cubicBezTo>
                  <a:lnTo>
                    <a:pt x="19114" y="1285"/>
                  </a:lnTo>
                  <a:cubicBezTo>
                    <a:pt x="19022" y="1330"/>
                    <a:pt x="18995" y="1419"/>
                    <a:pt x="19053" y="1483"/>
                  </a:cubicBezTo>
                  <a:lnTo>
                    <a:pt x="19030" y="1559"/>
                  </a:lnTo>
                  <a:lnTo>
                    <a:pt x="19024" y="1580"/>
                  </a:lnTo>
                  <a:cubicBezTo>
                    <a:pt x="19009" y="1590"/>
                    <a:pt x="18994" y="1595"/>
                    <a:pt x="18981" y="1595"/>
                  </a:cubicBezTo>
                  <a:cubicBezTo>
                    <a:pt x="18954" y="1595"/>
                    <a:pt x="18935" y="1573"/>
                    <a:pt x="18934" y="1535"/>
                  </a:cubicBezTo>
                  <a:lnTo>
                    <a:pt x="18938" y="1498"/>
                  </a:lnTo>
                  <a:cubicBezTo>
                    <a:pt x="18942" y="1451"/>
                    <a:pt x="18918" y="1442"/>
                    <a:pt x="18864" y="1429"/>
                  </a:cubicBezTo>
                  <a:cubicBezTo>
                    <a:pt x="18840" y="1424"/>
                    <a:pt x="18811" y="1420"/>
                    <a:pt x="18782" y="1420"/>
                  </a:cubicBezTo>
                  <a:cubicBezTo>
                    <a:pt x="18709" y="1420"/>
                    <a:pt x="18633" y="1441"/>
                    <a:pt x="18616" y="1499"/>
                  </a:cubicBezTo>
                  <a:cubicBezTo>
                    <a:pt x="18587" y="1599"/>
                    <a:pt x="18489" y="1543"/>
                    <a:pt x="18460" y="1578"/>
                  </a:cubicBezTo>
                  <a:cubicBezTo>
                    <a:pt x="18429" y="1617"/>
                    <a:pt x="18408" y="1667"/>
                    <a:pt x="18356" y="1667"/>
                  </a:cubicBezTo>
                  <a:cubicBezTo>
                    <a:pt x="18343" y="1667"/>
                    <a:pt x="18328" y="1664"/>
                    <a:pt x="18310" y="1656"/>
                  </a:cubicBezTo>
                  <a:lnTo>
                    <a:pt x="18241" y="1628"/>
                  </a:lnTo>
                  <a:cubicBezTo>
                    <a:pt x="18180" y="1647"/>
                    <a:pt x="18123" y="1664"/>
                    <a:pt x="18113" y="1669"/>
                  </a:cubicBezTo>
                  <a:lnTo>
                    <a:pt x="18111" y="1674"/>
                  </a:lnTo>
                  <a:cubicBezTo>
                    <a:pt x="18078" y="1752"/>
                    <a:pt x="17934" y="1791"/>
                    <a:pt x="17986" y="1901"/>
                  </a:cubicBezTo>
                  <a:lnTo>
                    <a:pt x="17990" y="1906"/>
                  </a:lnTo>
                  <a:cubicBezTo>
                    <a:pt x="17988" y="1907"/>
                    <a:pt x="17986" y="1907"/>
                    <a:pt x="17985" y="1907"/>
                  </a:cubicBezTo>
                  <a:cubicBezTo>
                    <a:pt x="17965" y="1907"/>
                    <a:pt x="17925" y="1865"/>
                    <a:pt x="17889" y="1807"/>
                  </a:cubicBezTo>
                  <a:lnTo>
                    <a:pt x="17858" y="1808"/>
                  </a:lnTo>
                  <a:lnTo>
                    <a:pt x="17751" y="1810"/>
                  </a:lnTo>
                  <a:cubicBezTo>
                    <a:pt x="17716" y="1876"/>
                    <a:pt x="17544" y="1927"/>
                    <a:pt x="17524" y="1959"/>
                  </a:cubicBezTo>
                  <a:cubicBezTo>
                    <a:pt x="17506" y="1986"/>
                    <a:pt x="17464" y="2004"/>
                    <a:pt x="17439" y="2004"/>
                  </a:cubicBezTo>
                  <a:cubicBezTo>
                    <a:pt x="17433" y="2004"/>
                    <a:pt x="17428" y="2003"/>
                    <a:pt x="17424" y="2001"/>
                  </a:cubicBezTo>
                  <a:cubicBezTo>
                    <a:pt x="17423" y="2000"/>
                    <a:pt x="17422" y="2000"/>
                    <a:pt x="17420" y="2000"/>
                  </a:cubicBezTo>
                  <a:cubicBezTo>
                    <a:pt x="17401" y="2000"/>
                    <a:pt x="17353" y="2065"/>
                    <a:pt x="17339" y="2097"/>
                  </a:cubicBezTo>
                  <a:cubicBezTo>
                    <a:pt x="17324" y="2128"/>
                    <a:pt x="17329" y="2153"/>
                    <a:pt x="17351" y="2153"/>
                  </a:cubicBezTo>
                  <a:cubicBezTo>
                    <a:pt x="17353" y="2153"/>
                    <a:pt x="17354" y="2153"/>
                    <a:pt x="17355" y="2153"/>
                  </a:cubicBezTo>
                  <a:lnTo>
                    <a:pt x="17359" y="2150"/>
                  </a:lnTo>
                  <a:cubicBezTo>
                    <a:pt x="17380" y="2130"/>
                    <a:pt x="17403" y="2112"/>
                    <a:pt x="17430" y="2112"/>
                  </a:cubicBezTo>
                  <a:cubicBezTo>
                    <a:pt x="17444" y="2112"/>
                    <a:pt x="17458" y="2116"/>
                    <a:pt x="17474" y="2127"/>
                  </a:cubicBezTo>
                  <a:cubicBezTo>
                    <a:pt x="17484" y="2135"/>
                    <a:pt x="17492" y="2162"/>
                    <a:pt x="17485" y="2166"/>
                  </a:cubicBezTo>
                  <a:cubicBezTo>
                    <a:pt x="17463" y="2180"/>
                    <a:pt x="17433" y="2203"/>
                    <a:pt x="17411" y="2203"/>
                  </a:cubicBezTo>
                  <a:cubicBezTo>
                    <a:pt x="17409" y="2203"/>
                    <a:pt x="17407" y="2203"/>
                    <a:pt x="17405" y="2202"/>
                  </a:cubicBezTo>
                  <a:lnTo>
                    <a:pt x="17298" y="2178"/>
                  </a:lnTo>
                  <a:cubicBezTo>
                    <a:pt x="17296" y="2197"/>
                    <a:pt x="17289" y="2204"/>
                    <a:pt x="17278" y="2204"/>
                  </a:cubicBezTo>
                  <a:cubicBezTo>
                    <a:pt x="17253" y="2204"/>
                    <a:pt x="17210" y="2165"/>
                    <a:pt x="17183" y="2151"/>
                  </a:cubicBezTo>
                  <a:cubicBezTo>
                    <a:pt x="17180" y="2150"/>
                    <a:pt x="17178" y="2150"/>
                    <a:pt x="17175" y="2150"/>
                  </a:cubicBezTo>
                  <a:cubicBezTo>
                    <a:pt x="17133" y="2150"/>
                    <a:pt x="17063" y="2277"/>
                    <a:pt x="17045" y="2335"/>
                  </a:cubicBezTo>
                  <a:cubicBezTo>
                    <a:pt x="17034" y="2375"/>
                    <a:pt x="17009" y="2397"/>
                    <a:pt x="16983" y="2397"/>
                  </a:cubicBezTo>
                  <a:cubicBezTo>
                    <a:pt x="16968" y="2397"/>
                    <a:pt x="16952" y="2390"/>
                    <a:pt x="16938" y="2375"/>
                  </a:cubicBezTo>
                  <a:lnTo>
                    <a:pt x="16941" y="2372"/>
                  </a:lnTo>
                  <a:lnTo>
                    <a:pt x="17053" y="2282"/>
                  </a:lnTo>
                  <a:cubicBezTo>
                    <a:pt x="17028" y="2263"/>
                    <a:pt x="16998" y="2257"/>
                    <a:pt x="16967" y="2257"/>
                  </a:cubicBezTo>
                  <a:cubicBezTo>
                    <a:pt x="16893" y="2257"/>
                    <a:pt x="16811" y="2294"/>
                    <a:pt x="16766" y="2294"/>
                  </a:cubicBezTo>
                  <a:cubicBezTo>
                    <a:pt x="16704" y="2294"/>
                    <a:pt x="16552" y="2374"/>
                    <a:pt x="16508" y="2401"/>
                  </a:cubicBezTo>
                  <a:cubicBezTo>
                    <a:pt x="16464" y="2427"/>
                    <a:pt x="16294" y="2502"/>
                    <a:pt x="16239" y="2524"/>
                  </a:cubicBezTo>
                  <a:cubicBezTo>
                    <a:pt x="16230" y="2528"/>
                    <a:pt x="16222" y="2529"/>
                    <a:pt x="16215" y="2529"/>
                  </a:cubicBezTo>
                  <a:cubicBezTo>
                    <a:pt x="16179" y="2529"/>
                    <a:pt x="16169" y="2490"/>
                    <a:pt x="16175" y="2473"/>
                  </a:cubicBezTo>
                  <a:cubicBezTo>
                    <a:pt x="16185" y="2451"/>
                    <a:pt x="16164" y="2430"/>
                    <a:pt x="16130" y="2425"/>
                  </a:cubicBezTo>
                  <a:lnTo>
                    <a:pt x="16121" y="2433"/>
                  </a:lnTo>
                  <a:cubicBezTo>
                    <a:pt x="16089" y="2459"/>
                    <a:pt x="16063" y="2489"/>
                    <a:pt x="16036" y="2518"/>
                  </a:cubicBezTo>
                  <a:lnTo>
                    <a:pt x="15993" y="2564"/>
                  </a:lnTo>
                  <a:cubicBezTo>
                    <a:pt x="15868" y="2616"/>
                    <a:pt x="15615" y="2676"/>
                    <a:pt x="15596" y="2718"/>
                  </a:cubicBezTo>
                  <a:cubicBezTo>
                    <a:pt x="15587" y="2737"/>
                    <a:pt x="15571" y="2746"/>
                    <a:pt x="15552" y="2746"/>
                  </a:cubicBezTo>
                  <a:cubicBezTo>
                    <a:pt x="15529" y="2746"/>
                    <a:pt x="15500" y="2732"/>
                    <a:pt x="15472" y="2705"/>
                  </a:cubicBezTo>
                  <a:lnTo>
                    <a:pt x="15423" y="2790"/>
                  </a:lnTo>
                  <a:cubicBezTo>
                    <a:pt x="15411" y="2808"/>
                    <a:pt x="15397" y="2837"/>
                    <a:pt x="15383" y="2838"/>
                  </a:cubicBezTo>
                  <a:lnTo>
                    <a:pt x="15234" y="2845"/>
                  </a:lnTo>
                  <a:cubicBezTo>
                    <a:pt x="15109" y="2917"/>
                    <a:pt x="14891" y="3003"/>
                    <a:pt x="14750" y="3037"/>
                  </a:cubicBezTo>
                  <a:lnTo>
                    <a:pt x="14715" y="3165"/>
                  </a:lnTo>
                  <a:cubicBezTo>
                    <a:pt x="14711" y="3177"/>
                    <a:pt x="14694" y="3197"/>
                    <a:pt x="14674" y="3197"/>
                  </a:cubicBezTo>
                  <a:cubicBezTo>
                    <a:pt x="14663" y="3197"/>
                    <a:pt x="14651" y="3191"/>
                    <a:pt x="14640" y="3176"/>
                  </a:cubicBezTo>
                  <a:cubicBezTo>
                    <a:pt x="14624" y="3158"/>
                    <a:pt x="14614" y="3134"/>
                    <a:pt x="14614" y="3114"/>
                  </a:cubicBezTo>
                  <a:lnTo>
                    <a:pt x="14614" y="3085"/>
                  </a:lnTo>
                  <a:cubicBezTo>
                    <a:pt x="14618" y="3071"/>
                    <a:pt x="14604" y="3066"/>
                    <a:pt x="14583" y="3066"/>
                  </a:cubicBezTo>
                  <a:cubicBezTo>
                    <a:pt x="14548" y="3066"/>
                    <a:pt x="14492" y="3083"/>
                    <a:pt x="14478" y="3104"/>
                  </a:cubicBezTo>
                  <a:cubicBezTo>
                    <a:pt x="14455" y="3138"/>
                    <a:pt x="14438" y="3174"/>
                    <a:pt x="14438" y="3186"/>
                  </a:cubicBezTo>
                  <a:lnTo>
                    <a:pt x="14439" y="3197"/>
                  </a:lnTo>
                  <a:cubicBezTo>
                    <a:pt x="14439" y="3203"/>
                    <a:pt x="14385" y="3254"/>
                    <a:pt x="14372" y="3264"/>
                  </a:cubicBezTo>
                  <a:lnTo>
                    <a:pt x="14281" y="3323"/>
                  </a:lnTo>
                  <a:cubicBezTo>
                    <a:pt x="14180" y="3387"/>
                    <a:pt x="14062" y="3458"/>
                    <a:pt x="14018" y="3480"/>
                  </a:cubicBezTo>
                  <a:lnTo>
                    <a:pt x="14007" y="3472"/>
                  </a:lnTo>
                  <a:cubicBezTo>
                    <a:pt x="13964" y="3442"/>
                    <a:pt x="13930" y="3429"/>
                    <a:pt x="13903" y="3429"/>
                  </a:cubicBezTo>
                  <a:cubicBezTo>
                    <a:pt x="13853" y="3429"/>
                    <a:pt x="13826" y="3475"/>
                    <a:pt x="13802" y="3536"/>
                  </a:cubicBezTo>
                  <a:cubicBezTo>
                    <a:pt x="13797" y="3548"/>
                    <a:pt x="13750" y="3561"/>
                    <a:pt x="13728" y="3561"/>
                  </a:cubicBezTo>
                  <a:cubicBezTo>
                    <a:pt x="13723" y="3561"/>
                    <a:pt x="13719" y="3560"/>
                    <a:pt x="13717" y="3559"/>
                  </a:cubicBezTo>
                  <a:cubicBezTo>
                    <a:pt x="13683" y="3529"/>
                    <a:pt x="13659" y="3518"/>
                    <a:pt x="13640" y="3518"/>
                  </a:cubicBezTo>
                  <a:cubicBezTo>
                    <a:pt x="13599" y="3518"/>
                    <a:pt x="13585" y="3571"/>
                    <a:pt x="13559" y="3605"/>
                  </a:cubicBezTo>
                  <a:lnTo>
                    <a:pt x="13544" y="3624"/>
                  </a:lnTo>
                  <a:cubicBezTo>
                    <a:pt x="13540" y="3627"/>
                    <a:pt x="13532" y="3629"/>
                    <a:pt x="13522" y="3629"/>
                  </a:cubicBezTo>
                  <a:cubicBezTo>
                    <a:pt x="13496" y="3629"/>
                    <a:pt x="13456" y="3621"/>
                    <a:pt x="13426" y="3621"/>
                  </a:cubicBezTo>
                  <a:cubicBezTo>
                    <a:pt x="13406" y="3621"/>
                    <a:pt x="13390" y="3625"/>
                    <a:pt x="13386" y="3636"/>
                  </a:cubicBezTo>
                  <a:cubicBezTo>
                    <a:pt x="13371" y="3671"/>
                    <a:pt x="13373" y="3743"/>
                    <a:pt x="13387" y="3797"/>
                  </a:cubicBezTo>
                  <a:lnTo>
                    <a:pt x="13293" y="3791"/>
                  </a:lnTo>
                  <a:lnTo>
                    <a:pt x="13245" y="3788"/>
                  </a:lnTo>
                  <a:cubicBezTo>
                    <a:pt x="13240" y="3787"/>
                    <a:pt x="13235" y="3786"/>
                    <a:pt x="13229" y="3786"/>
                  </a:cubicBezTo>
                  <a:cubicBezTo>
                    <a:pt x="13160" y="3786"/>
                    <a:pt x="12991" y="3855"/>
                    <a:pt x="12926" y="3873"/>
                  </a:cubicBezTo>
                  <a:cubicBezTo>
                    <a:pt x="12857" y="3892"/>
                    <a:pt x="12772" y="3922"/>
                    <a:pt x="12763" y="3933"/>
                  </a:cubicBezTo>
                  <a:cubicBezTo>
                    <a:pt x="12753" y="3945"/>
                    <a:pt x="12800" y="3977"/>
                    <a:pt x="12822" y="3985"/>
                  </a:cubicBezTo>
                  <a:cubicBezTo>
                    <a:pt x="12843" y="3993"/>
                    <a:pt x="12792" y="4017"/>
                    <a:pt x="12768" y="4023"/>
                  </a:cubicBezTo>
                  <a:cubicBezTo>
                    <a:pt x="12745" y="4030"/>
                    <a:pt x="12686" y="4058"/>
                    <a:pt x="12638" y="4087"/>
                  </a:cubicBezTo>
                  <a:lnTo>
                    <a:pt x="12587" y="4108"/>
                  </a:lnTo>
                  <a:cubicBezTo>
                    <a:pt x="12585" y="4109"/>
                    <a:pt x="12583" y="4109"/>
                    <a:pt x="12581" y="4109"/>
                  </a:cubicBezTo>
                  <a:cubicBezTo>
                    <a:pt x="12564" y="4109"/>
                    <a:pt x="12533" y="4095"/>
                    <a:pt x="12524" y="4082"/>
                  </a:cubicBezTo>
                  <a:cubicBezTo>
                    <a:pt x="12513" y="4063"/>
                    <a:pt x="12529" y="4036"/>
                    <a:pt x="12519" y="4015"/>
                  </a:cubicBezTo>
                  <a:cubicBezTo>
                    <a:pt x="12513" y="3999"/>
                    <a:pt x="12489" y="3978"/>
                    <a:pt x="12471" y="3977"/>
                  </a:cubicBezTo>
                  <a:lnTo>
                    <a:pt x="12452" y="3975"/>
                  </a:lnTo>
                  <a:cubicBezTo>
                    <a:pt x="12431" y="3991"/>
                    <a:pt x="12371" y="4150"/>
                    <a:pt x="12305" y="4153"/>
                  </a:cubicBezTo>
                  <a:cubicBezTo>
                    <a:pt x="12238" y="4158"/>
                    <a:pt x="12126" y="4186"/>
                    <a:pt x="12126" y="4218"/>
                  </a:cubicBezTo>
                  <a:cubicBezTo>
                    <a:pt x="12127" y="4249"/>
                    <a:pt x="12122" y="4308"/>
                    <a:pt x="12101" y="4337"/>
                  </a:cubicBezTo>
                  <a:cubicBezTo>
                    <a:pt x="12094" y="4346"/>
                    <a:pt x="12081" y="4350"/>
                    <a:pt x="12064" y="4350"/>
                  </a:cubicBezTo>
                  <a:cubicBezTo>
                    <a:pt x="12030" y="4350"/>
                    <a:pt x="11984" y="4334"/>
                    <a:pt x="11969" y="4323"/>
                  </a:cubicBezTo>
                  <a:cubicBezTo>
                    <a:pt x="11963" y="4319"/>
                    <a:pt x="11957" y="4317"/>
                    <a:pt x="11952" y="4317"/>
                  </a:cubicBezTo>
                  <a:cubicBezTo>
                    <a:pt x="11938" y="4317"/>
                    <a:pt x="11931" y="4334"/>
                    <a:pt x="11933" y="4363"/>
                  </a:cubicBezTo>
                  <a:lnTo>
                    <a:pt x="11941" y="4388"/>
                  </a:lnTo>
                  <a:lnTo>
                    <a:pt x="11949" y="4412"/>
                  </a:lnTo>
                  <a:cubicBezTo>
                    <a:pt x="11948" y="4433"/>
                    <a:pt x="11921" y="4445"/>
                    <a:pt x="11883" y="4445"/>
                  </a:cubicBezTo>
                  <a:cubicBezTo>
                    <a:pt x="11868" y="4445"/>
                    <a:pt x="11852" y="4444"/>
                    <a:pt x="11834" y="4439"/>
                  </a:cubicBezTo>
                  <a:lnTo>
                    <a:pt x="11778" y="4428"/>
                  </a:lnTo>
                  <a:lnTo>
                    <a:pt x="11772" y="4427"/>
                  </a:lnTo>
                  <a:cubicBezTo>
                    <a:pt x="11764" y="4433"/>
                    <a:pt x="11751" y="4444"/>
                    <a:pt x="11744" y="4451"/>
                  </a:cubicBezTo>
                  <a:lnTo>
                    <a:pt x="11746" y="4454"/>
                  </a:lnTo>
                  <a:lnTo>
                    <a:pt x="11759" y="4486"/>
                  </a:lnTo>
                  <a:cubicBezTo>
                    <a:pt x="11775" y="4520"/>
                    <a:pt x="11744" y="4560"/>
                    <a:pt x="11692" y="4574"/>
                  </a:cubicBezTo>
                  <a:lnTo>
                    <a:pt x="11660" y="4561"/>
                  </a:lnTo>
                  <a:lnTo>
                    <a:pt x="11608" y="4542"/>
                  </a:lnTo>
                  <a:cubicBezTo>
                    <a:pt x="11635" y="4502"/>
                    <a:pt x="11655" y="4446"/>
                    <a:pt x="11650" y="4417"/>
                  </a:cubicBezTo>
                  <a:lnTo>
                    <a:pt x="11648" y="4390"/>
                  </a:lnTo>
                  <a:lnTo>
                    <a:pt x="11648" y="4374"/>
                  </a:lnTo>
                  <a:cubicBezTo>
                    <a:pt x="11656" y="4356"/>
                    <a:pt x="11623" y="4342"/>
                    <a:pt x="11603" y="4342"/>
                  </a:cubicBezTo>
                  <a:cubicBezTo>
                    <a:pt x="11584" y="4342"/>
                    <a:pt x="11568" y="4455"/>
                    <a:pt x="11568" y="4500"/>
                  </a:cubicBezTo>
                  <a:cubicBezTo>
                    <a:pt x="11568" y="4535"/>
                    <a:pt x="11514" y="4548"/>
                    <a:pt x="11478" y="4548"/>
                  </a:cubicBezTo>
                  <a:cubicBezTo>
                    <a:pt x="11468" y="4548"/>
                    <a:pt x="11460" y="4547"/>
                    <a:pt x="11455" y="4545"/>
                  </a:cubicBezTo>
                  <a:cubicBezTo>
                    <a:pt x="11432" y="4537"/>
                    <a:pt x="11395" y="4502"/>
                    <a:pt x="11374" y="4470"/>
                  </a:cubicBezTo>
                  <a:lnTo>
                    <a:pt x="11322" y="4473"/>
                  </a:lnTo>
                  <a:lnTo>
                    <a:pt x="11278" y="4475"/>
                  </a:lnTo>
                  <a:cubicBezTo>
                    <a:pt x="11218" y="4475"/>
                    <a:pt x="11242" y="4401"/>
                    <a:pt x="11267" y="4379"/>
                  </a:cubicBezTo>
                  <a:cubicBezTo>
                    <a:pt x="11274" y="4372"/>
                    <a:pt x="11272" y="4368"/>
                    <a:pt x="11262" y="4368"/>
                  </a:cubicBezTo>
                  <a:cubicBezTo>
                    <a:pt x="11237" y="4368"/>
                    <a:pt x="11167" y="4388"/>
                    <a:pt x="11073" y="4423"/>
                  </a:cubicBezTo>
                  <a:lnTo>
                    <a:pt x="11016" y="4507"/>
                  </a:lnTo>
                  <a:lnTo>
                    <a:pt x="10966" y="4579"/>
                  </a:lnTo>
                  <a:cubicBezTo>
                    <a:pt x="10905" y="4548"/>
                    <a:pt x="10812" y="4481"/>
                    <a:pt x="10793" y="4480"/>
                  </a:cubicBezTo>
                  <a:cubicBezTo>
                    <a:pt x="10793" y="4479"/>
                    <a:pt x="10792" y="4479"/>
                    <a:pt x="10792" y="4479"/>
                  </a:cubicBezTo>
                  <a:cubicBezTo>
                    <a:pt x="10776" y="4479"/>
                    <a:pt x="10776" y="4509"/>
                    <a:pt x="10780" y="4520"/>
                  </a:cubicBezTo>
                  <a:cubicBezTo>
                    <a:pt x="10787" y="4532"/>
                    <a:pt x="10795" y="4596"/>
                    <a:pt x="10795" y="4617"/>
                  </a:cubicBezTo>
                  <a:cubicBezTo>
                    <a:pt x="10793" y="4640"/>
                    <a:pt x="10905" y="4673"/>
                    <a:pt x="10931" y="4704"/>
                  </a:cubicBezTo>
                  <a:cubicBezTo>
                    <a:pt x="10946" y="4721"/>
                    <a:pt x="10967" y="4727"/>
                    <a:pt x="10984" y="4727"/>
                  </a:cubicBezTo>
                  <a:cubicBezTo>
                    <a:pt x="10995" y="4727"/>
                    <a:pt x="11004" y="4724"/>
                    <a:pt x="11006" y="4721"/>
                  </a:cubicBezTo>
                  <a:cubicBezTo>
                    <a:pt x="11011" y="4715"/>
                    <a:pt x="11126" y="4531"/>
                    <a:pt x="11202" y="4531"/>
                  </a:cubicBezTo>
                  <a:cubicBezTo>
                    <a:pt x="11206" y="4531"/>
                    <a:pt x="11210" y="4531"/>
                    <a:pt x="11214" y="4532"/>
                  </a:cubicBezTo>
                  <a:cubicBezTo>
                    <a:pt x="11290" y="4556"/>
                    <a:pt x="11352" y="4619"/>
                    <a:pt x="11354" y="4670"/>
                  </a:cubicBezTo>
                  <a:lnTo>
                    <a:pt x="11347" y="4720"/>
                  </a:lnTo>
                  <a:cubicBezTo>
                    <a:pt x="11346" y="4729"/>
                    <a:pt x="11307" y="4741"/>
                    <a:pt x="11283" y="4744"/>
                  </a:cubicBezTo>
                  <a:lnTo>
                    <a:pt x="11270" y="4745"/>
                  </a:lnTo>
                  <a:cubicBezTo>
                    <a:pt x="11254" y="4734"/>
                    <a:pt x="11266" y="4700"/>
                    <a:pt x="11275" y="4692"/>
                  </a:cubicBezTo>
                  <a:cubicBezTo>
                    <a:pt x="11285" y="4683"/>
                    <a:pt x="11254" y="4644"/>
                    <a:pt x="11238" y="4632"/>
                  </a:cubicBezTo>
                  <a:cubicBezTo>
                    <a:pt x="11238" y="4631"/>
                    <a:pt x="11237" y="4631"/>
                    <a:pt x="11237" y="4631"/>
                  </a:cubicBezTo>
                  <a:cubicBezTo>
                    <a:pt x="11216" y="4631"/>
                    <a:pt x="11104" y="4784"/>
                    <a:pt x="11064" y="4849"/>
                  </a:cubicBezTo>
                  <a:cubicBezTo>
                    <a:pt x="11027" y="4909"/>
                    <a:pt x="10973" y="4939"/>
                    <a:pt x="10953" y="4939"/>
                  </a:cubicBezTo>
                  <a:cubicBezTo>
                    <a:pt x="10950" y="4939"/>
                    <a:pt x="10948" y="4939"/>
                    <a:pt x="10947" y="4937"/>
                  </a:cubicBezTo>
                  <a:cubicBezTo>
                    <a:pt x="10936" y="4928"/>
                    <a:pt x="10908" y="4849"/>
                    <a:pt x="10905" y="4822"/>
                  </a:cubicBezTo>
                  <a:cubicBezTo>
                    <a:pt x="10902" y="4795"/>
                    <a:pt x="10867" y="4750"/>
                    <a:pt x="10828" y="4725"/>
                  </a:cubicBezTo>
                  <a:lnTo>
                    <a:pt x="10795" y="4699"/>
                  </a:lnTo>
                  <a:lnTo>
                    <a:pt x="10785" y="4691"/>
                  </a:lnTo>
                  <a:cubicBezTo>
                    <a:pt x="10787" y="4682"/>
                    <a:pt x="10774" y="4678"/>
                    <a:pt x="10759" y="4678"/>
                  </a:cubicBezTo>
                  <a:cubicBezTo>
                    <a:pt x="10742" y="4678"/>
                    <a:pt x="10724" y="4684"/>
                    <a:pt x="10728" y="4696"/>
                  </a:cubicBezTo>
                  <a:cubicBezTo>
                    <a:pt x="10734" y="4718"/>
                    <a:pt x="10780" y="4821"/>
                    <a:pt x="10800" y="4851"/>
                  </a:cubicBezTo>
                  <a:cubicBezTo>
                    <a:pt x="10820" y="4881"/>
                    <a:pt x="10699" y="4981"/>
                    <a:pt x="10663" y="5026"/>
                  </a:cubicBezTo>
                  <a:cubicBezTo>
                    <a:pt x="10628" y="5070"/>
                    <a:pt x="10532" y="5085"/>
                    <a:pt x="10505" y="5090"/>
                  </a:cubicBezTo>
                  <a:cubicBezTo>
                    <a:pt x="10478" y="5096"/>
                    <a:pt x="10423" y="5142"/>
                    <a:pt x="10383" y="5192"/>
                  </a:cubicBezTo>
                  <a:lnTo>
                    <a:pt x="10290" y="5131"/>
                  </a:lnTo>
                  <a:lnTo>
                    <a:pt x="10279" y="5125"/>
                  </a:lnTo>
                  <a:cubicBezTo>
                    <a:pt x="10278" y="5125"/>
                    <a:pt x="10278" y="5125"/>
                    <a:pt x="10277" y="5125"/>
                  </a:cubicBezTo>
                  <a:cubicBezTo>
                    <a:pt x="10259" y="5125"/>
                    <a:pt x="10203" y="5154"/>
                    <a:pt x="10149" y="5192"/>
                  </a:cubicBezTo>
                  <a:lnTo>
                    <a:pt x="10076" y="5202"/>
                  </a:lnTo>
                  <a:lnTo>
                    <a:pt x="10052" y="5205"/>
                  </a:lnTo>
                  <a:cubicBezTo>
                    <a:pt x="10035" y="5227"/>
                    <a:pt x="10052" y="5296"/>
                    <a:pt x="10067" y="5296"/>
                  </a:cubicBezTo>
                  <a:cubicBezTo>
                    <a:pt x="10069" y="5296"/>
                    <a:pt x="10071" y="5295"/>
                    <a:pt x="10073" y="5291"/>
                  </a:cubicBezTo>
                  <a:cubicBezTo>
                    <a:pt x="10078" y="5281"/>
                    <a:pt x="10102" y="5277"/>
                    <a:pt x="10130" y="5277"/>
                  </a:cubicBezTo>
                  <a:cubicBezTo>
                    <a:pt x="10164" y="5277"/>
                    <a:pt x="10204" y="5283"/>
                    <a:pt x="10223" y="5290"/>
                  </a:cubicBezTo>
                  <a:cubicBezTo>
                    <a:pt x="10257" y="5303"/>
                    <a:pt x="10230" y="5362"/>
                    <a:pt x="10164" y="5421"/>
                  </a:cubicBezTo>
                  <a:lnTo>
                    <a:pt x="10066" y="5355"/>
                  </a:lnTo>
                  <a:cubicBezTo>
                    <a:pt x="10045" y="5342"/>
                    <a:pt x="10024" y="5333"/>
                    <a:pt x="10006" y="5333"/>
                  </a:cubicBezTo>
                  <a:cubicBezTo>
                    <a:pt x="9987" y="5333"/>
                    <a:pt x="9970" y="5342"/>
                    <a:pt x="9957" y="5365"/>
                  </a:cubicBezTo>
                  <a:lnTo>
                    <a:pt x="9900" y="5468"/>
                  </a:lnTo>
                  <a:cubicBezTo>
                    <a:pt x="9778" y="5469"/>
                    <a:pt x="9650" y="5493"/>
                    <a:pt x="9640" y="5503"/>
                  </a:cubicBezTo>
                  <a:cubicBezTo>
                    <a:pt x="9631" y="5511"/>
                    <a:pt x="9533" y="5661"/>
                    <a:pt x="9535" y="5722"/>
                  </a:cubicBezTo>
                  <a:cubicBezTo>
                    <a:pt x="9536" y="5783"/>
                    <a:pt x="9544" y="5834"/>
                    <a:pt x="9555" y="5834"/>
                  </a:cubicBezTo>
                  <a:lnTo>
                    <a:pt x="9563" y="5836"/>
                  </a:lnTo>
                  <a:cubicBezTo>
                    <a:pt x="9567" y="5836"/>
                    <a:pt x="9571" y="5836"/>
                    <a:pt x="9574" y="5836"/>
                  </a:cubicBezTo>
                  <a:cubicBezTo>
                    <a:pt x="9591" y="5836"/>
                    <a:pt x="9608" y="5833"/>
                    <a:pt x="9625" y="5833"/>
                  </a:cubicBezTo>
                  <a:cubicBezTo>
                    <a:pt x="9648" y="5833"/>
                    <a:pt x="9669" y="5840"/>
                    <a:pt x="9677" y="5869"/>
                  </a:cubicBezTo>
                  <a:cubicBezTo>
                    <a:pt x="9680" y="5882"/>
                    <a:pt x="9674" y="5908"/>
                    <a:pt x="9667" y="5909"/>
                  </a:cubicBezTo>
                  <a:cubicBezTo>
                    <a:pt x="9636" y="5915"/>
                    <a:pt x="9600" y="5926"/>
                    <a:pt x="9569" y="5926"/>
                  </a:cubicBezTo>
                  <a:cubicBezTo>
                    <a:pt x="9558" y="5926"/>
                    <a:pt x="9547" y="5924"/>
                    <a:pt x="9538" y="5921"/>
                  </a:cubicBezTo>
                  <a:lnTo>
                    <a:pt x="9503" y="5908"/>
                  </a:lnTo>
                  <a:cubicBezTo>
                    <a:pt x="9477" y="5869"/>
                    <a:pt x="9386" y="5664"/>
                    <a:pt x="9350" y="5602"/>
                  </a:cubicBezTo>
                  <a:cubicBezTo>
                    <a:pt x="9317" y="5538"/>
                    <a:pt x="9269" y="5439"/>
                    <a:pt x="9266" y="5418"/>
                  </a:cubicBezTo>
                  <a:cubicBezTo>
                    <a:pt x="9264" y="5406"/>
                    <a:pt x="9249" y="5400"/>
                    <a:pt x="9228" y="5400"/>
                  </a:cubicBezTo>
                  <a:cubicBezTo>
                    <a:pt x="9216" y="5400"/>
                    <a:pt x="9201" y="5402"/>
                    <a:pt x="9185" y="5407"/>
                  </a:cubicBezTo>
                  <a:lnTo>
                    <a:pt x="9137" y="5384"/>
                  </a:lnTo>
                  <a:lnTo>
                    <a:pt x="9112" y="5373"/>
                  </a:lnTo>
                  <a:lnTo>
                    <a:pt x="9112" y="5373"/>
                  </a:lnTo>
                  <a:cubicBezTo>
                    <a:pt x="9102" y="5407"/>
                    <a:pt x="9113" y="5482"/>
                    <a:pt x="9134" y="5536"/>
                  </a:cubicBezTo>
                  <a:lnTo>
                    <a:pt x="9019" y="5562"/>
                  </a:lnTo>
                  <a:cubicBezTo>
                    <a:pt x="9003" y="5567"/>
                    <a:pt x="8976" y="5565"/>
                    <a:pt x="8971" y="5573"/>
                  </a:cubicBezTo>
                  <a:cubicBezTo>
                    <a:pt x="8960" y="5591"/>
                    <a:pt x="8960" y="5613"/>
                    <a:pt x="8958" y="5634"/>
                  </a:cubicBezTo>
                  <a:lnTo>
                    <a:pt x="8958" y="5636"/>
                  </a:lnTo>
                  <a:cubicBezTo>
                    <a:pt x="8959" y="5636"/>
                    <a:pt x="8960" y="5636"/>
                    <a:pt x="8961" y="5636"/>
                  </a:cubicBezTo>
                  <a:cubicBezTo>
                    <a:pt x="8991" y="5636"/>
                    <a:pt x="9140" y="5600"/>
                    <a:pt x="9198" y="5583"/>
                  </a:cubicBezTo>
                  <a:cubicBezTo>
                    <a:pt x="9204" y="5581"/>
                    <a:pt x="9210" y="5580"/>
                    <a:pt x="9214" y="5580"/>
                  </a:cubicBezTo>
                  <a:cubicBezTo>
                    <a:pt x="9258" y="5580"/>
                    <a:pt x="9251" y="5647"/>
                    <a:pt x="9232" y="5664"/>
                  </a:cubicBezTo>
                  <a:cubicBezTo>
                    <a:pt x="9213" y="5685"/>
                    <a:pt x="9141" y="5709"/>
                    <a:pt x="9118" y="5721"/>
                  </a:cubicBezTo>
                  <a:cubicBezTo>
                    <a:pt x="9106" y="5727"/>
                    <a:pt x="9077" y="5731"/>
                    <a:pt x="9049" y="5731"/>
                  </a:cubicBezTo>
                  <a:cubicBezTo>
                    <a:pt x="9028" y="5731"/>
                    <a:pt x="9008" y="5729"/>
                    <a:pt x="8998" y="5724"/>
                  </a:cubicBezTo>
                  <a:cubicBezTo>
                    <a:pt x="8993" y="5722"/>
                    <a:pt x="8989" y="5721"/>
                    <a:pt x="8984" y="5721"/>
                  </a:cubicBezTo>
                  <a:cubicBezTo>
                    <a:pt x="8966" y="5721"/>
                    <a:pt x="8955" y="5739"/>
                    <a:pt x="8958" y="5767"/>
                  </a:cubicBezTo>
                  <a:lnTo>
                    <a:pt x="8950" y="5794"/>
                  </a:lnTo>
                  <a:lnTo>
                    <a:pt x="8942" y="5821"/>
                  </a:lnTo>
                  <a:cubicBezTo>
                    <a:pt x="8924" y="5845"/>
                    <a:pt x="9035" y="5897"/>
                    <a:pt x="9077" y="5906"/>
                  </a:cubicBezTo>
                  <a:cubicBezTo>
                    <a:pt x="9118" y="5918"/>
                    <a:pt x="9221" y="5948"/>
                    <a:pt x="9242" y="5962"/>
                  </a:cubicBezTo>
                  <a:cubicBezTo>
                    <a:pt x="9264" y="5975"/>
                    <a:pt x="9232" y="5998"/>
                    <a:pt x="9169" y="6012"/>
                  </a:cubicBezTo>
                  <a:lnTo>
                    <a:pt x="9112" y="6014"/>
                  </a:lnTo>
                  <a:cubicBezTo>
                    <a:pt x="9085" y="6014"/>
                    <a:pt x="9056" y="5980"/>
                    <a:pt x="9027" y="5964"/>
                  </a:cubicBezTo>
                  <a:cubicBezTo>
                    <a:pt x="9000" y="5950"/>
                    <a:pt x="8948" y="5927"/>
                    <a:pt x="8940" y="5927"/>
                  </a:cubicBezTo>
                  <a:cubicBezTo>
                    <a:pt x="8939" y="5927"/>
                    <a:pt x="8939" y="5927"/>
                    <a:pt x="8939" y="5927"/>
                  </a:cubicBezTo>
                  <a:lnTo>
                    <a:pt x="8875" y="5996"/>
                  </a:lnTo>
                  <a:cubicBezTo>
                    <a:pt x="8811" y="5958"/>
                    <a:pt x="8743" y="5860"/>
                    <a:pt x="8719" y="5844"/>
                  </a:cubicBezTo>
                  <a:cubicBezTo>
                    <a:pt x="8695" y="5826"/>
                    <a:pt x="8683" y="5785"/>
                    <a:pt x="8687" y="5773"/>
                  </a:cubicBezTo>
                  <a:cubicBezTo>
                    <a:pt x="8691" y="5762"/>
                    <a:pt x="8727" y="5730"/>
                    <a:pt x="8769" y="5700"/>
                  </a:cubicBezTo>
                  <a:lnTo>
                    <a:pt x="8803" y="5705"/>
                  </a:lnTo>
                  <a:lnTo>
                    <a:pt x="8828" y="5706"/>
                  </a:lnTo>
                  <a:cubicBezTo>
                    <a:pt x="8848" y="5740"/>
                    <a:pt x="8866" y="5758"/>
                    <a:pt x="8879" y="5758"/>
                  </a:cubicBezTo>
                  <a:cubicBezTo>
                    <a:pt x="8887" y="5758"/>
                    <a:pt x="8893" y="5750"/>
                    <a:pt x="8894" y="5733"/>
                  </a:cubicBezTo>
                  <a:lnTo>
                    <a:pt x="8897" y="5713"/>
                  </a:lnTo>
                  <a:lnTo>
                    <a:pt x="8904" y="5656"/>
                  </a:lnTo>
                  <a:cubicBezTo>
                    <a:pt x="8897" y="5594"/>
                    <a:pt x="8883" y="5533"/>
                    <a:pt x="8872" y="5522"/>
                  </a:cubicBezTo>
                  <a:lnTo>
                    <a:pt x="8859" y="5519"/>
                  </a:lnTo>
                  <a:cubicBezTo>
                    <a:pt x="8853" y="5518"/>
                    <a:pt x="8845" y="5517"/>
                    <a:pt x="8837" y="5517"/>
                  </a:cubicBezTo>
                  <a:cubicBezTo>
                    <a:pt x="8825" y="5517"/>
                    <a:pt x="8812" y="5519"/>
                    <a:pt x="8808" y="5524"/>
                  </a:cubicBezTo>
                  <a:lnTo>
                    <a:pt x="8724" y="5612"/>
                  </a:lnTo>
                  <a:cubicBezTo>
                    <a:pt x="8635" y="5709"/>
                    <a:pt x="8667" y="5943"/>
                    <a:pt x="8723" y="5998"/>
                  </a:cubicBezTo>
                  <a:cubicBezTo>
                    <a:pt x="8780" y="6054"/>
                    <a:pt x="8683" y="6100"/>
                    <a:pt x="8643" y="6100"/>
                  </a:cubicBezTo>
                  <a:cubicBezTo>
                    <a:pt x="8604" y="6100"/>
                    <a:pt x="8506" y="6052"/>
                    <a:pt x="8486" y="6023"/>
                  </a:cubicBezTo>
                  <a:cubicBezTo>
                    <a:pt x="8483" y="6019"/>
                    <a:pt x="8479" y="6017"/>
                    <a:pt x="8474" y="6017"/>
                  </a:cubicBezTo>
                  <a:cubicBezTo>
                    <a:pt x="8446" y="6017"/>
                    <a:pt x="8388" y="6078"/>
                    <a:pt x="8345" y="6087"/>
                  </a:cubicBezTo>
                  <a:cubicBezTo>
                    <a:pt x="8297" y="6098"/>
                    <a:pt x="8371" y="6115"/>
                    <a:pt x="8421" y="6115"/>
                  </a:cubicBezTo>
                  <a:cubicBezTo>
                    <a:pt x="8424" y="6115"/>
                    <a:pt x="8426" y="6115"/>
                    <a:pt x="8428" y="6114"/>
                  </a:cubicBezTo>
                  <a:cubicBezTo>
                    <a:pt x="8429" y="6114"/>
                    <a:pt x="8429" y="6114"/>
                    <a:pt x="8430" y="6114"/>
                  </a:cubicBezTo>
                  <a:cubicBezTo>
                    <a:pt x="8478" y="6114"/>
                    <a:pt x="8450" y="6171"/>
                    <a:pt x="8423" y="6195"/>
                  </a:cubicBezTo>
                  <a:cubicBezTo>
                    <a:pt x="8398" y="6217"/>
                    <a:pt x="8338" y="6243"/>
                    <a:pt x="8294" y="6249"/>
                  </a:cubicBezTo>
                  <a:lnTo>
                    <a:pt x="8279" y="6295"/>
                  </a:lnTo>
                  <a:lnTo>
                    <a:pt x="8274" y="6311"/>
                  </a:lnTo>
                  <a:cubicBezTo>
                    <a:pt x="8271" y="6312"/>
                    <a:pt x="8267" y="6313"/>
                    <a:pt x="8263" y="6313"/>
                  </a:cubicBezTo>
                  <a:cubicBezTo>
                    <a:pt x="8221" y="6313"/>
                    <a:pt x="8115" y="6280"/>
                    <a:pt x="8046" y="6280"/>
                  </a:cubicBezTo>
                  <a:cubicBezTo>
                    <a:pt x="8024" y="6280"/>
                    <a:pt x="8005" y="6284"/>
                    <a:pt x="7994" y="6292"/>
                  </a:cubicBezTo>
                  <a:cubicBezTo>
                    <a:pt x="7954" y="6323"/>
                    <a:pt x="7838" y="6356"/>
                    <a:pt x="7795" y="6356"/>
                  </a:cubicBezTo>
                  <a:cubicBezTo>
                    <a:pt x="7784" y="6356"/>
                    <a:pt x="7778" y="6354"/>
                    <a:pt x="7779" y="6348"/>
                  </a:cubicBezTo>
                  <a:cubicBezTo>
                    <a:pt x="7783" y="6338"/>
                    <a:pt x="7781" y="6334"/>
                    <a:pt x="7778" y="6334"/>
                  </a:cubicBezTo>
                  <a:cubicBezTo>
                    <a:pt x="7773" y="6334"/>
                    <a:pt x="7762" y="6342"/>
                    <a:pt x="7754" y="6351"/>
                  </a:cubicBezTo>
                  <a:cubicBezTo>
                    <a:pt x="7741" y="6369"/>
                    <a:pt x="7800" y="6539"/>
                    <a:pt x="7746" y="6576"/>
                  </a:cubicBezTo>
                  <a:cubicBezTo>
                    <a:pt x="7721" y="6592"/>
                    <a:pt x="7673" y="6597"/>
                    <a:pt x="7624" y="6597"/>
                  </a:cubicBezTo>
                  <a:cubicBezTo>
                    <a:pt x="7566" y="6597"/>
                    <a:pt x="7505" y="6589"/>
                    <a:pt x="7480" y="6580"/>
                  </a:cubicBezTo>
                  <a:cubicBezTo>
                    <a:pt x="7476" y="6579"/>
                    <a:pt x="7472" y="6578"/>
                    <a:pt x="7469" y="6578"/>
                  </a:cubicBezTo>
                  <a:cubicBezTo>
                    <a:pt x="7431" y="6578"/>
                    <a:pt x="7418" y="6657"/>
                    <a:pt x="7418" y="6686"/>
                  </a:cubicBezTo>
                  <a:cubicBezTo>
                    <a:pt x="7418" y="6717"/>
                    <a:pt x="7325" y="6742"/>
                    <a:pt x="7288" y="6742"/>
                  </a:cubicBezTo>
                  <a:cubicBezTo>
                    <a:pt x="7253" y="6742"/>
                    <a:pt x="7184" y="6779"/>
                    <a:pt x="7137" y="6822"/>
                  </a:cubicBezTo>
                  <a:lnTo>
                    <a:pt x="7109" y="6923"/>
                  </a:lnTo>
                  <a:lnTo>
                    <a:pt x="7101" y="6955"/>
                  </a:lnTo>
                  <a:cubicBezTo>
                    <a:pt x="7084" y="6972"/>
                    <a:pt x="7067" y="6977"/>
                    <a:pt x="7052" y="6977"/>
                  </a:cubicBezTo>
                  <a:cubicBezTo>
                    <a:pt x="7027" y="6977"/>
                    <a:pt x="7008" y="6962"/>
                    <a:pt x="7006" y="6952"/>
                  </a:cubicBezTo>
                  <a:cubicBezTo>
                    <a:pt x="7003" y="6936"/>
                    <a:pt x="6979" y="6926"/>
                    <a:pt x="6950" y="6926"/>
                  </a:cubicBezTo>
                  <a:cubicBezTo>
                    <a:pt x="6946" y="6926"/>
                    <a:pt x="6943" y="6926"/>
                    <a:pt x="6939" y="6926"/>
                  </a:cubicBezTo>
                  <a:lnTo>
                    <a:pt x="6923" y="6918"/>
                  </a:lnTo>
                  <a:lnTo>
                    <a:pt x="6870" y="6896"/>
                  </a:lnTo>
                  <a:cubicBezTo>
                    <a:pt x="6848" y="6881"/>
                    <a:pt x="6829" y="6874"/>
                    <a:pt x="6815" y="6874"/>
                  </a:cubicBezTo>
                  <a:cubicBezTo>
                    <a:pt x="6796" y="6874"/>
                    <a:pt x="6786" y="6887"/>
                    <a:pt x="6790" y="6910"/>
                  </a:cubicBezTo>
                  <a:lnTo>
                    <a:pt x="6819" y="6931"/>
                  </a:lnTo>
                  <a:lnTo>
                    <a:pt x="6908" y="6997"/>
                  </a:lnTo>
                  <a:cubicBezTo>
                    <a:pt x="6886" y="7081"/>
                    <a:pt x="6830" y="7143"/>
                    <a:pt x="6815" y="7143"/>
                  </a:cubicBezTo>
                  <a:cubicBezTo>
                    <a:pt x="6815" y="7143"/>
                    <a:pt x="6814" y="7143"/>
                    <a:pt x="6814" y="7143"/>
                  </a:cubicBezTo>
                  <a:cubicBezTo>
                    <a:pt x="6801" y="7139"/>
                    <a:pt x="6708" y="7093"/>
                    <a:pt x="6607" y="7038"/>
                  </a:cubicBezTo>
                  <a:lnTo>
                    <a:pt x="6554" y="7144"/>
                  </a:lnTo>
                  <a:lnTo>
                    <a:pt x="6540" y="7175"/>
                  </a:lnTo>
                  <a:cubicBezTo>
                    <a:pt x="6533" y="7202"/>
                    <a:pt x="6507" y="7219"/>
                    <a:pt x="6477" y="7219"/>
                  </a:cubicBezTo>
                  <a:cubicBezTo>
                    <a:pt x="6469" y="7219"/>
                    <a:pt x="6460" y="7217"/>
                    <a:pt x="6452" y="7215"/>
                  </a:cubicBezTo>
                  <a:lnTo>
                    <a:pt x="6446" y="7221"/>
                  </a:lnTo>
                  <a:cubicBezTo>
                    <a:pt x="6420" y="7247"/>
                    <a:pt x="6410" y="7287"/>
                    <a:pt x="6382" y="7309"/>
                  </a:cubicBezTo>
                  <a:cubicBezTo>
                    <a:pt x="6370" y="7319"/>
                    <a:pt x="6340" y="7326"/>
                    <a:pt x="6318" y="7326"/>
                  </a:cubicBezTo>
                  <a:cubicBezTo>
                    <a:pt x="6307" y="7326"/>
                    <a:pt x="6297" y="7324"/>
                    <a:pt x="6292" y="7320"/>
                  </a:cubicBezTo>
                  <a:lnTo>
                    <a:pt x="6199" y="7256"/>
                  </a:lnTo>
                  <a:lnTo>
                    <a:pt x="6199" y="7256"/>
                  </a:lnTo>
                  <a:cubicBezTo>
                    <a:pt x="6180" y="7317"/>
                    <a:pt x="6209" y="7408"/>
                    <a:pt x="6226" y="7424"/>
                  </a:cubicBezTo>
                  <a:cubicBezTo>
                    <a:pt x="6244" y="7440"/>
                    <a:pt x="6218" y="7498"/>
                    <a:pt x="6199" y="7520"/>
                  </a:cubicBezTo>
                  <a:cubicBezTo>
                    <a:pt x="6182" y="7539"/>
                    <a:pt x="6189" y="7553"/>
                    <a:pt x="6215" y="7553"/>
                  </a:cubicBezTo>
                  <a:cubicBezTo>
                    <a:pt x="6217" y="7553"/>
                    <a:pt x="6220" y="7553"/>
                    <a:pt x="6223" y="7552"/>
                  </a:cubicBezTo>
                  <a:lnTo>
                    <a:pt x="6244" y="7562"/>
                  </a:lnTo>
                  <a:cubicBezTo>
                    <a:pt x="6274" y="7576"/>
                    <a:pt x="6299" y="7608"/>
                    <a:pt x="6331" y="7608"/>
                  </a:cubicBezTo>
                  <a:cubicBezTo>
                    <a:pt x="6343" y="7608"/>
                    <a:pt x="6358" y="7603"/>
                    <a:pt x="6374" y="7588"/>
                  </a:cubicBezTo>
                  <a:cubicBezTo>
                    <a:pt x="6386" y="7575"/>
                    <a:pt x="6338" y="7527"/>
                    <a:pt x="6345" y="7500"/>
                  </a:cubicBezTo>
                  <a:lnTo>
                    <a:pt x="6349" y="7485"/>
                  </a:lnTo>
                  <a:cubicBezTo>
                    <a:pt x="6401" y="7479"/>
                    <a:pt x="6490" y="7399"/>
                    <a:pt x="6470" y="7376"/>
                  </a:cubicBezTo>
                  <a:cubicBezTo>
                    <a:pt x="6449" y="7354"/>
                    <a:pt x="6546" y="7336"/>
                    <a:pt x="6583" y="7336"/>
                  </a:cubicBezTo>
                  <a:cubicBezTo>
                    <a:pt x="6622" y="7336"/>
                    <a:pt x="6668" y="7261"/>
                    <a:pt x="6673" y="7237"/>
                  </a:cubicBezTo>
                  <a:cubicBezTo>
                    <a:pt x="6674" y="7233"/>
                    <a:pt x="6676" y="7231"/>
                    <a:pt x="6679" y="7231"/>
                  </a:cubicBezTo>
                  <a:cubicBezTo>
                    <a:pt x="6691" y="7231"/>
                    <a:pt x="6720" y="7267"/>
                    <a:pt x="6750" y="7323"/>
                  </a:cubicBezTo>
                  <a:lnTo>
                    <a:pt x="6851" y="7253"/>
                  </a:lnTo>
                  <a:lnTo>
                    <a:pt x="6851" y="7253"/>
                  </a:lnTo>
                  <a:cubicBezTo>
                    <a:pt x="6872" y="7271"/>
                    <a:pt x="6841" y="7407"/>
                    <a:pt x="6777" y="7420"/>
                  </a:cubicBezTo>
                  <a:cubicBezTo>
                    <a:pt x="6711" y="7432"/>
                    <a:pt x="6556" y="7448"/>
                    <a:pt x="6516" y="7456"/>
                  </a:cubicBezTo>
                  <a:cubicBezTo>
                    <a:pt x="6476" y="7466"/>
                    <a:pt x="6455" y="7528"/>
                    <a:pt x="6468" y="7596"/>
                  </a:cubicBezTo>
                  <a:lnTo>
                    <a:pt x="6431" y="7629"/>
                  </a:lnTo>
                  <a:lnTo>
                    <a:pt x="6367" y="7684"/>
                  </a:lnTo>
                  <a:cubicBezTo>
                    <a:pt x="6282" y="7731"/>
                    <a:pt x="6201" y="7769"/>
                    <a:pt x="6182" y="7769"/>
                  </a:cubicBezTo>
                  <a:cubicBezTo>
                    <a:pt x="6181" y="7769"/>
                    <a:pt x="6180" y="7769"/>
                    <a:pt x="6180" y="7769"/>
                  </a:cubicBezTo>
                  <a:lnTo>
                    <a:pt x="6167" y="7767"/>
                  </a:lnTo>
                  <a:lnTo>
                    <a:pt x="6106" y="7757"/>
                  </a:lnTo>
                  <a:cubicBezTo>
                    <a:pt x="6103" y="7757"/>
                    <a:pt x="6099" y="7757"/>
                    <a:pt x="6095" y="7757"/>
                  </a:cubicBezTo>
                  <a:cubicBezTo>
                    <a:pt x="6025" y="7757"/>
                    <a:pt x="5880" y="7807"/>
                    <a:pt x="5843" y="7834"/>
                  </a:cubicBezTo>
                  <a:cubicBezTo>
                    <a:pt x="5810" y="7858"/>
                    <a:pt x="5723" y="7929"/>
                    <a:pt x="5685" y="7929"/>
                  </a:cubicBezTo>
                  <a:cubicBezTo>
                    <a:pt x="5680" y="7929"/>
                    <a:pt x="5675" y="7927"/>
                    <a:pt x="5672" y="7924"/>
                  </a:cubicBezTo>
                  <a:cubicBezTo>
                    <a:pt x="5667" y="7919"/>
                    <a:pt x="5661" y="7916"/>
                    <a:pt x="5654" y="7916"/>
                  </a:cubicBezTo>
                  <a:cubicBezTo>
                    <a:pt x="5627" y="7916"/>
                    <a:pt x="5588" y="7950"/>
                    <a:pt x="5573" y="7974"/>
                  </a:cubicBezTo>
                  <a:cubicBezTo>
                    <a:pt x="5563" y="7991"/>
                    <a:pt x="5573" y="8000"/>
                    <a:pt x="5598" y="8000"/>
                  </a:cubicBezTo>
                  <a:cubicBezTo>
                    <a:pt x="5617" y="8000"/>
                    <a:pt x="5644" y="7994"/>
                    <a:pt x="5677" y="7983"/>
                  </a:cubicBezTo>
                  <a:lnTo>
                    <a:pt x="5731" y="7970"/>
                  </a:lnTo>
                  <a:cubicBezTo>
                    <a:pt x="5732" y="7970"/>
                    <a:pt x="5733" y="7970"/>
                    <a:pt x="5734" y="7970"/>
                  </a:cubicBezTo>
                  <a:cubicBezTo>
                    <a:pt x="5745" y="7970"/>
                    <a:pt x="5766" y="7984"/>
                    <a:pt x="5771" y="7994"/>
                  </a:cubicBezTo>
                  <a:cubicBezTo>
                    <a:pt x="5778" y="8006"/>
                    <a:pt x="5778" y="8031"/>
                    <a:pt x="5770" y="8036"/>
                  </a:cubicBezTo>
                  <a:cubicBezTo>
                    <a:pt x="5707" y="8076"/>
                    <a:pt x="5643" y="8115"/>
                    <a:pt x="5576" y="8148"/>
                  </a:cubicBezTo>
                  <a:cubicBezTo>
                    <a:pt x="5573" y="8150"/>
                    <a:pt x="5567" y="8150"/>
                    <a:pt x="5562" y="8150"/>
                  </a:cubicBezTo>
                  <a:cubicBezTo>
                    <a:pt x="5541" y="8150"/>
                    <a:pt x="5510" y="8142"/>
                    <a:pt x="5504" y="8132"/>
                  </a:cubicBezTo>
                  <a:lnTo>
                    <a:pt x="5475" y="8089"/>
                  </a:lnTo>
                  <a:cubicBezTo>
                    <a:pt x="5421" y="8063"/>
                    <a:pt x="5304" y="7934"/>
                    <a:pt x="5237" y="7932"/>
                  </a:cubicBezTo>
                  <a:cubicBezTo>
                    <a:pt x="5230" y="7932"/>
                    <a:pt x="5224" y="7932"/>
                    <a:pt x="5219" y="7932"/>
                  </a:cubicBezTo>
                  <a:cubicBezTo>
                    <a:pt x="5168" y="7932"/>
                    <a:pt x="5174" y="7945"/>
                    <a:pt x="5233" y="7962"/>
                  </a:cubicBezTo>
                  <a:lnTo>
                    <a:pt x="5254" y="7980"/>
                  </a:lnTo>
                  <a:lnTo>
                    <a:pt x="5275" y="7999"/>
                  </a:lnTo>
                  <a:cubicBezTo>
                    <a:pt x="5286" y="8030"/>
                    <a:pt x="5293" y="8131"/>
                    <a:pt x="5291" y="8223"/>
                  </a:cubicBezTo>
                  <a:lnTo>
                    <a:pt x="5238" y="8238"/>
                  </a:lnTo>
                  <a:cubicBezTo>
                    <a:pt x="5228" y="8241"/>
                    <a:pt x="5215" y="8242"/>
                    <a:pt x="5201" y="8242"/>
                  </a:cubicBezTo>
                  <a:cubicBezTo>
                    <a:pt x="5167" y="8242"/>
                    <a:pt x="5128" y="8234"/>
                    <a:pt x="5113" y="8219"/>
                  </a:cubicBezTo>
                  <a:cubicBezTo>
                    <a:pt x="5083" y="8190"/>
                    <a:pt x="5100" y="8153"/>
                    <a:pt x="5166" y="8147"/>
                  </a:cubicBezTo>
                  <a:lnTo>
                    <a:pt x="5189" y="8145"/>
                  </a:lnTo>
                  <a:cubicBezTo>
                    <a:pt x="5217" y="8111"/>
                    <a:pt x="5136" y="8057"/>
                    <a:pt x="5104" y="8050"/>
                  </a:cubicBezTo>
                  <a:cubicBezTo>
                    <a:pt x="5091" y="8047"/>
                    <a:pt x="5076" y="8046"/>
                    <a:pt x="5061" y="8046"/>
                  </a:cubicBezTo>
                  <a:cubicBezTo>
                    <a:pt x="5037" y="8046"/>
                    <a:pt x="5012" y="8049"/>
                    <a:pt x="4993" y="8055"/>
                  </a:cubicBezTo>
                  <a:lnTo>
                    <a:pt x="4969" y="8054"/>
                  </a:lnTo>
                  <a:cubicBezTo>
                    <a:pt x="4964" y="8053"/>
                    <a:pt x="4959" y="8053"/>
                    <a:pt x="4955" y="8053"/>
                  </a:cubicBezTo>
                  <a:cubicBezTo>
                    <a:pt x="4866" y="8053"/>
                    <a:pt x="4893" y="8112"/>
                    <a:pt x="4876" y="8156"/>
                  </a:cubicBezTo>
                  <a:lnTo>
                    <a:pt x="4857" y="8207"/>
                  </a:lnTo>
                  <a:cubicBezTo>
                    <a:pt x="4830" y="8206"/>
                    <a:pt x="4794" y="8203"/>
                    <a:pt x="4759" y="8203"/>
                  </a:cubicBezTo>
                  <a:cubicBezTo>
                    <a:pt x="4704" y="8203"/>
                    <a:pt x="4652" y="8209"/>
                    <a:pt x="4639" y="8228"/>
                  </a:cubicBezTo>
                  <a:cubicBezTo>
                    <a:pt x="4618" y="8259"/>
                    <a:pt x="4668" y="8329"/>
                    <a:pt x="4694" y="8347"/>
                  </a:cubicBezTo>
                  <a:cubicBezTo>
                    <a:pt x="4719" y="8364"/>
                    <a:pt x="4803" y="8417"/>
                    <a:pt x="4830" y="8419"/>
                  </a:cubicBezTo>
                  <a:cubicBezTo>
                    <a:pt x="4830" y="8419"/>
                    <a:pt x="4831" y="8419"/>
                    <a:pt x="4832" y="8419"/>
                  </a:cubicBezTo>
                  <a:cubicBezTo>
                    <a:pt x="4859" y="8419"/>
                    <a:pt x="4873" y="8346"/>
                    <a:pt x="4889" y="8321"/>
                  </a:cubicBezTo>
                  <a:cubicBezTo>
                    <a:pt x="4905" y="8295"/>
                    <a:pt x="4939" y="8254"/>
                    <a:pt x="4945" y="8233"/>
                  </a:cubicBezTo>
                  <a:cubicBezTo>
                    <a:pt x="4946" y="8228"/>
                    <a:pt x="4951" y="8226"/>
                    <a:pt x="4957" y="8226"/>
                  </a:cubicBezTo>
                  <a:cubicBezTo>
                    <a:pt x="4981" y="8226"/>
                    <a:pt x="5032" y="8255"/>
                    <a:pt x="5051" y="8271"/>
                  </a:cubicBezTo>
                  <a:cubicBezTo>
                    <a:pt x="5075" y="8291"/>
                    <a:pt x="4990" y="8364"/>
                    <a:pt x="4952" y="8385"/>
                  </a:cubicBezTo>
                  <a:cubicBezTo>
                    <a:pt x="4913" y="8406"/>
                    <a:pt x="4871" y="8462"/>
                    <a:pt x="4868" y="8476"/>
                  </a:cubicBezTo>
                  <a:cubicBezTo>
                    <a:pt x="4863" y="8492"/>
                    <a:pt x="4697" y="8499"/>
                    <a:pt x="4658" y="8539"/>
                  </a:cubicBezTo>
                  <a:cubicBezTo>
                    <a:pt x="4618" y="8579"/>
                    <a:pt x="4442" y="8672"/>
                    <a:pt x="4381" y="8681"/>
                  </a:cubicBezTo>
                  <a:cubicBezTo>
                    <a:pt x="4379" y="8682"/>
                    <a:pt x="4376" y="8682"/>
                    <a:pt x="4373" y="8683"/>
                  </a:cubicBezTo>
                  <a:lnTo>
                    <a:pt x="4373" y="8683"/>
                  </a:lnTo>
                  <a:cubicBezTo>
                    <a:pt x="4372" y="8728"/>
                    <a:pt x="4359" y="8773"/>
                    <a:pt x="4343" y="8785"/>
                  </a:cubicBezTo>
                  <a:cubicBezTo>
                    <a:pt x="4332" y="8794"/>
                    <a:pt x="4319" y="8798"/>
                    <a:pt x="4307" y="8798"/>
                  </a:cubicBezTo>
                  <a:cubicBezTo>
                    <a:pt x="4290" y="8798"/>
                    <a:pt x="4275" y="8788"/>
                    <a:pt x="4274" y="8766"/>
                  </a:cubicBezTo>
                  <a:cubicBezTo>
                    <a:pt x="4274" y="8762"/>
                    <a:pt x="4275" y="8755"/>
                    <a:pt x="4276" y="8746"/>
                  </a:cubicBezTo>
                  <a:lnTo>
                    <a:pt x="4276" y="8746"/>
                  </a:lnTo>
                  <a:cubicBezTo>
                    <a:pt x="4214" y="8798"/>
                    <a:pt x="4153" y="8864"/>
                    <a:pt x="4151" y="8878"/>
                  </a:cubicBezTo>
                  <a:cubicBezTo>
                    <a:pt x="4150" y="8892"/>
                    <a:pt x="4135" y="8896"/>
                    <a:pt x="4120" y="8896"/>
                  </a:cubicBezTo>
                  <a:cubicBezTo>
                    <a:pt x="4108" y="8896"/>
                    <a:pt x="4095" y="8893"/>
                    <a:pt x="4088" y="8890"/>
                  </a:cubicBezTo>
                  <a:cubicBezTo>
                    <a:pt x="4087" y="8889"/>
                    <a:pt x="4086" y="8889"/>
                    <a:pt x="4085" y="8889"/>
                  </a:cubicBezTo>
                  <a:cubicBezTo>
                    <a:pt x="4069" y="8889"/>
                    <a:pt x="4043" y="8922"/>
                    <a:pt x="4036" y="8939"/>
                  </a:cubicBezTo>
                  <a:cubicBezTo>
                    <a:pt x="4035" y="8941"/>
                    <a:pt x="4033" y="8942"/>
                    <a:pt x="4031" y="8942"/>
                  </a:cubicBezTo>
                  <a:cubicBezTo>
                    <a:pt x="4014" y="8942"/>
                    <a:pt x="3966" y="8885"/>
                    <a:pt x="3951" y="8859"/>
                  </a:cubicBezTo>
                  <a:cubicBezTo>
                    <a:pt x="3933" y="8830"/>
                    <a:pt x="4026" y="8753"/>
                    <a:pt x="4064" y="8734"/>
                  </a:cubicBezTo>
                  <a:cubicBezTo>
                    <a:pt x="4101" y="8715"/>
                    <a:pt x="4196" y="8670"/>
                    <a:pt x="4273" y="8632"/>
                  </a:cubicBezTo>
                  <a:lnTo>
                    <a:pt x="4304" y="8622"/>
                  </a:lnTo>
                  <a:lnTo>
                    <a:pt x="4304" y="8622"/>
                  </a:lnTo>
                  <a:cubicBezTo>
                    <a:pt x="4292" y="8670"/>
                    <a:pt x="4280" y="8718"/>
                    <a:pt x="4276" y="8746"/>
                  </a:cubicBezTo>
                  <a:lnTo>
                    <a:pt x="4276" y="8746"/>
                  </a:lnTo>
                  <a:cubicBezTo>
                    <a:pt x="4312" y="8716"/>
                    <a:pt x="4348" y="8691"/>
                    <a:pt x="4373" y="8683"/>
                  </a:cubicBezTo>
                  <a:lnTo>
                    <a:pt x="4373" y="8683"/>
                  </a:lnTo>
                  <a:cubicBezTo>
                    <a:pt x="4374" y="8655"/>
                    <a:pt x="4369" y="8626"/>
                    <a:pt x="4357" y="8606"/>
                  </a:cubicBezTo>
                  <a:lnTo>
                    <a:pt x="4357" y="8606"/>
                  </a:lnTo>
                  <a:lnTo>
                    <a:pt x="4353" y="8608"/>
                  </a:lnTo>
                  <a:lnTo>
                    <a:pt x="4304" y="8622"/>
                  </a:lnTo>
                  <a:lnTo>
                    <a:pt x="4304" y="8622"/>
                  </a:lnTo>
                  <a:cubicBezTo>
                    <a:pt x="4321" y="8560"/>
                    <a:pt x="4340" y="8498"/>
                    <a:pt x="4348" y="8481"/>
                  </a:cubicBezTo>
                  <a:cubicBezTo>
                    <a:pt x="4359" y="8460"/>
                    <a:pt x="4322" y="8444"/>
                    <a:pt x="4289" y="8444"/>
                  </a:cubicBezTo>
                  <a:cubicBezTo>
                    <a:pt x="4274" y="8444"/>
                    <a:pt x="4259" y="8448"/>
                    <a:pt x="4252" y="8456"/>
                  </a:cubicBezTo>
                  <a:cubicBezTo>
                    <a:pt x="4229" y="8481"/>
                    <a:pt x="4119" y="8568"/>
                    <a:pt x="4007" y="8648"/>
                  </a:cubicBezTo>
                  <a:lnTo>
                    <a:pt x="3925" y="8648"/>
                  </a:lnTo>
                  <a:cubicBezTo>
                    <a:pt x="3910" y="8648"/>
                    <a:pt x="3891" y="8651"/>
                    <a:pt x="3873" y="8651"/>
                  </a:cubicBezTo>
                  <a:cubicBezTo>
                    <a:pt x="3847" y="8651"/>
                    <a:pt x="3824" y="8644"/>
                    <a:pt x="3821" y="8609"/>
                  </a:cubicBezTo>
                  <a:lnTo>
                    <a:pt x="3816" y="8534"/>
                  </a:lnTo>
                  <a:lnTo>
                    <a:pt x="3816" y="8534"/>
                  </a:lnTo>
                  <a:cubicBezTo>
                    <a:pt x="3879" y="8546"/>
                    <a:pt x="3939" y="8555"/>
                    <a:pt x="3952" y="8555"/>
                  </a:cubicBezTo>
                  <a:cubicBezTo>
                    <a:pt x="3953" y="8555"/>
                    <a:pt x="3954" y="8555"/>
                    <a:pt x="3954" y="8555"/>
                  </a:cubicBezTo>
                  <a:cubicBezTo>
                    <a:pt x="3959" y="8555"/>
                    <a:pt x="3947" y="8507"/>
                    <a:pt x="3930" y="8449"/>
                  </a:cubicBezTo>
                  <a:lnTo>
                    <a:pt x="3951" y="8436"/>
                  </a:lnTo>
                  <a:lnTo>
                    <a:pt x="4032" y="8382"/>
                  </a:lnTo>
                  <a:cubicBezTo>
                    <a:pt x="3978" y="8355"/>
                    <a:pt x="3810" y="8313"/>
                    <a:pt x="3763" y="8303"/>
                  </a:cubicBezTo>
                  <a:cubicBezTo>
                    <a:pt x="3760" y="8303"/>
                    <a:pt x="3757" y="8303"/>
                    <a:pt x="3754" y="8303"/>
                  </a:cubicBezTo>
                  <a:cubicBezTo>
                    <a:pt x="3706" y="8303"/>
                    <a:pt x="3630" y="8364"/>
                    <a:pt x="3578" y="8448"/>
                  </a:cubicBezTo>
                  <a:lnTo>
                    <a:pt x="3486" y="8505"/>
                  </a:lnTo>
                  <a:cubicBezTo>
                    <a:pt x="3462" y="8520"/>
                    <a:pt x="3448" y="8544"/>
                    <a:pt x="3424" y="8556"/>
                  </a:cubicBezTo>
                  <a:cubicBezTo>
                    <a:pt x="3421" y="8558"/>
                    <a:pt x="3417" y="8559"/>
                    <a:pt x="3412" y="8559"/>
                  </a:cubicBezTo>
                  <a:cubicBezTo>
                    <a:pt x="3403" y="8559"/>
                    <a:pt x="3391" y="8556"/>
                    <a:pt x="3382" y="8556"/>
                  </a:cubicBezTo>
                  <a:cubicBezTo>
                    <a:pt x="3377" y="8556"/>
                    <a:pt x="3374" y="8557"/>
                    <a:pt x="3371" y="8558"/>
                  </a:cubicBezTo>
                  <a:lnTo>
                    <a:pt x="3321" y="8589"/>
                  </a:lnTo>
                  <a:cubicBezTo>
                    <a:pt x="3273" y="8625"/>
                    <a:pt x="3195" y="8755"/>
                    <a:pt x="3169" y="8834"/>
                  </a:cubicBezTo>
                  <a:cubicBezTo>
                    <a:pt x="3159" y="8867"/>
                    <a:pt x="3147" y="8904"/>
                    <a:pt x="3137" y="8940"/>
                  </a:cubicBezTo>
                  <a:lnTo>
                    <a:pt x="3137" y="8940"/>
                  </a:lnTo>
                  <a:cubicBezTo>
                    <a:pt x="3151" y="8858"/>
                    <a:pt x="3169" y="8762"/>
                    <a:pt x="3188" y="8673"/>
                  </a:cubicBezTo>
                  <a:lnTo>
                    <a:pt x="3188" y="8673"/>
                  </a:lnTo>
                  <a:lnTo>
                    <a:pt x="3091" y="8694"/>
                  </a:lnTo>
                  <a:lnTo>
                    <a:pt x="3032" y="8705"/>
                  </a:lnTo>
                  <a:cubicBezTo>
                    <a:pt x="3020" y="8705"/>
                    <a:pt x="3008" y="8705"/>
                    <a:pt x="2997" y="8705"/>
                  </a:cubicBezTo>
                  <a:cubicBezTo>
                    <a:pt x="2943" y="8705"/>
                    <a:pt x="2895" y="8708"/>
                    <a:pt x="2883" y="8713"/>
                  </a:cubicBezTo>
                  <a:cubicBezTo>
                    <a:pt x="2868" y="8720"/>
                    <a:pt x="2913" y="8789"/>
                    <a:pt x="2932" y="8810"/>
                  </a:cubicBezTo>
                  <a:cubicBezTo>
                    <a:pt x="2951" y="8830"/>
                    <a:pt x="2913" y="8890"/>
                    <a:pt x="2895" y="8902"/>
                  </a:cubicBezTo>
                  <a:cubicBezTo>
                    <a:pt x="2893" y="8904"/>
                    <a:pt x="2890" y="8905"/>
                    <a:pt x="2885" y="8905"/>
                  </a:cubicBezTo>
                  <a:cubicBezTo>
                    <a:pt x="2860" y="8905"/>
                    <a:pt x="2804" y="8876"/>
                    <a:pt x="2783" y="8859"/>
                  </a:cubicBezTo>
                  <a:cubicBezTo>
                    <a:pt x="2779" y="8856"/>
                    <a:pt x="2772" y="8854"/>
                    <a:pt x="2761" y="8854"/>
                  </a:cubicBezTo>
                  <a:cubicBezTo>
                    <a:pt x="2704" y="8854"/>
                    <a:pt x="2569" y="8896"/>
                    <a:pt x="2527" y="8914"/>
                  </a:cubicBezTo>
                  <a:cubicBezTo>
                    <a:pt x="2522" y="8916"/>
                    <a:pt x="2517" y="8917"/>
                    <a:pt x="2512" y="8917"/>
                  </a:cubicBezTo>
                  <a:cubicBezTo>
                    <a:pt x="2470" y="8917"/>
                    <a:pt x="2431" y="8837"/>
                    <a:pt x="2428" y="8808"/>
                  </a:cubicBezTo>
                  <a:cubicBezTo>
                    <a:pt x="2426" y="8777"/>
                    <a:pt x="2440" y="8753"/>
                    <a:pt x="2460" y="8753"/>
                  </a:cubicBezTo>
                  <a:cubicBezTo>
                    <a:pt x="2460" y="8753"/>
                    <a:pt x="2461" y="8753"/>
                    <a:pt x="2461" y="8753"/>
                  </a:cubicBezTo>
                  <a:lnTo>
                    <a:pt x="2474" y="8757"/>
                  </a:lnTo>
                  <a:lnTo>
                    <a:pt x="2543" y="8777"/>
                  </a:lnTo>
                  <a:cubicBezTo>
                    <a:pt x="2602" y="8747"/>
                    <a:pt x="2662" y="8688"/>
                    <a:pt x="2676" y="8646"/>
                  </a:cubicBezTo>
                  <a:lnTo>
                    <a:pt x="2706" y="8630"/>
                  </a:lnTo>
                  <a:lnTo>
                    <a:pt x="2740" y="8614"/>
                  </a:lnTo>
                  <a:cubicBezTo>
                    <a:pt x="2745" y="8614"/>
                    <a:pt x="2749" y="8614"/>
                    <a:pt x="2754" y="8614"/>
                  </a:cubicBezTo>
                  <a:cubicBezTo>
                    <a:pt x="2826" y="8614"/>
                    <a:pt x="2905" y="8592"/>
                    <a:pt x="2926" y="8569"/>
                  </a:cubicBezTo>
                  <a:cubicBezTo>
                    <a:pt x="2947" y="8547"/>
                    <a:pt x="2964" y="8523"/>
                    <a:pt x="2961" y="8516"/>
                  </a:cubicBezTo>
                  <a:lnTo>
                    <a:pt x="2950" y="8513"/>
                  </a:lnTo>
                  <a:cubicBezTo>
                    <a:pt x="2876" y="8497"/>
                    <a:pt x="2799" y="8481"/>
                    <a:pt x="2724" y="8468"/>
                  </a:cubicBezTo>
                  <a:lnTo>
                    <a:pt x="2646" y="8454"/>
                  </a:lnTo>
                  <a:cubicBezTo>
                    <a:pt x="2619" y="8405"/>
                    <a:pt x="2651" y="8350"/>
                    <a:pt x="2667" y="8350"/>
                  </a:cubicBezTo>
                  <a:cubicBezTo>
                    <a:pt x="2670" y="8350"/>
                    <a:pt x="2671" y="8351"/>
                    <a:pt x="2673" y="8353"/>
                  </a:cubicBezTo>
                  <a:cubicBezTo>
                    <a:pt x="2684" y="8372"/>
                    <a:pt x="2716" y="8398"/>
                    <a:pt x="2743" y="8409"/>
                  </a:cubicBezTo>
                  <a:lnTo>
                    <a:pt x="2750" y="8404"/>
                  </a:lnTo>
                  <a:lnTo>
                    <a:pt x="2799" y="8361"/>
                  </a:lnTo>
                  <a:cubicBezTo>
                    <a:pt x="2844" y="8387"/>
                    <a:pt x="2986" y="8470"/>
                    <a:pt x="3045" y="8470"/>
                  </a:cubicBezTo>
                  <a:cubicBezTo>
                    <a:pt x="3047" y="8470"/>
                    <a:pt x="3049" y="8470"/>
                    <a:pt x="3051" y="8470"/>
                  </a:cubicBezTo>
                  <a:cubicBezTo>
                    <a:pt x="3105" y="8464"/>
                    <a:pt x="3150" y="8353"/>
                    <a:pt x="3150" y="8308"/>
                  </a:cubicBezTo>
                  <a:cubicBezTo>
                    <a:pt x="3150" y="8275"/>
                    <a:pt x="3178" y="8266"/>
                    <a:pt x="3197" y="8266"/>
                  </a:cubicBezTo>
                  <a:cubicBezTo>
                    <a:pt x="3203" y="8266"/>
                    <a:pt x="3208" y="8267"/>
                    <a:pt x="3211" y="8268"/>
                  </a:cubicBezTo>
                  <a:cubicBezTo>
                    <a:pt x="3213" y="8270"/>
                    <a:pt x="3215" y="8270"/>
                    <a:pt x="3217" y="8270"/>
                  </a:cubicBezTo>
                  <a:cubicBezTo>
                    <a:pt x="3228" y="8270"/>
                    <a:pt x="3244" y="8256"/>
                    <a:pt x="3257" y="8235"/>
                  </a:cubicBezTo>
                  <a:lnTo>
                    <a:pt x="3253" y="8214"/>
                  </a:lnTo>
                  <a:lnTo>
                    <a:pt x="3248" y="8188"/>
                  </a:lnTo>
                  <a:cubicBezTo>
                    <a:pt x="3256" y="8167"/>
                    <a:pt x="3408" y="8139"/>
                    <a:pt x="3422" y="8129"/>
                  </a:cubicBezTo>
                  <a:cubicBezTo>
                    <a:pt x="3437" y="8119"/>
                    <a:pt x="3477" y="8089"/>
                    <a:pt x="3488" y="8079"/>
                  </a:cubicBezTo>
                  <a:cubicBezTo>
                    <a:pt x="3489" y="8079"/>
                    <a:pt x="3490" y="8078"/>
                    <a:pt x="3492" y="8078"/>
                  </a:cubicBezTo>
                  <a:cubicBezTo>
                    <a:pt x="3507" y="8078"/>
                    <a:pt x="3543" y="8112"/>
                    <a:pt x="3546" y="8131"/>
                  </a:cubicBezTo>
                  <a:cubicBezTo>
                    <a:pt x="3549" y="8151"/>
                    <a:pt x="3568" y="8188"/>
                    <a:pt x="3589" y="8212"/>
                  </a:cubicBezTo>
                  <a:lnTo>
                    <a:pt x="3614" y="8228"/>
                  </a:lnTo>
                  <a:lnTo>
                    <a:pt x="3621" y="8231"/>
                  </a:lnTo>
                  <a:cubicBezTo>
                    <a:pt x="3648" y="8215"/>
                    <a:pt x="3674" y="8183"/>
                    <a:pt x="3675" y="8161"/>
                  </a:cubicBezTo>
                  <a:lnTo>
                    <a:pt x="3674" y="8139"/>
                  </a:lnTo>
                  <a:lnTo>
                    <a:pt x="3669" y="8091"/>
                  </a:lnTo>
                  <a:cubicBezTo>
                    <a:pt x="3648" y="8038"/>
                    <a:pt x="3704" y="7890"/>
                    <a:pt x="3751" y="7865"/>
                  </a:cubicBezTo>
                  <a:cubicBezTo>
                    <a:pt x="3758" y="7860"/>
                    <a:pt x="3765" y="7858"/>
                    <a:pt x="3771" y="7858"/>
                  </a:cubicBezTo>
                  <a:cubicBezTo>
                    <a:pt x="3796" y="7858"/>
                    <a:pt x="3797" y="7900"/>
                    <a:pt x="3791" y="7918"/>
                  </a:cubicBezTo>
                  <a:cubicBezTo>
                    <a:pt x="3781" y="7940"/>
                    <a:pt x="3856" y="8002"/>
                    <a:pt x="3893" y="8023"/>
                  </a:cubicBezTo>
                  <a:cubicBezTo>
                    <a:pt x="3928" y="8042"/>
                    <a:pt x="3973" y="8081"/>
                    <a:pt x="3992" y="8108"/>
                  </a:cubicBezTo>
                  <a:lnTo>
                    <a:pt x="3984" y="8115"/>
                  </a:lnTo>
                  <a:cubicBezTo>
                    <a:pt x="3964" y="8131"/>
                    <a:pt x="3931" y="8140"/>
                    <a:pt x="3901" y="8148"/>
                  </a:cubicBezTo>
                  <a:lnTo>
                    <a:pt x="3877" y="8156"/>
                  </a:lnTo>
                  <a:cubicBezTo>
                    <a:pt x="3835" y="8159"/>
                    <a:pt x="3869" y="8251"/>
                    <a:pt x="3891" y="8279"/>
                  </a:cubicBezTo>
                  <a:cubicBezTo>
                    <a:pt x="3897" y="8287"/>
                    <a:pt x="3913" y="8289"/>
                    <a:pt x="3935" y="8289"/>
                  </a:cubicBezTo>
                  <a:cubicBezTo>
                    <a:pt x="3993" y="8289"/>
                    <a:pt x="4092" y="8271"/>
                    <a:pt x="4147" y="8271"/>
                  </a:cubicBezTo>
                  <a:cubicBezTo>
                    <a:pt x="4152" y="8271"/>
                    <a:pt x="4157" y="8271"/>
                    <a:pt x="4162" y="8271"/>
                  </a:cubicBezTo>
                  <a:cubicBezTo>
                    <a:pt x="4165" y="8272"/>
                    <a:pt x="4169" y="8272"/>
                    <a:pt x="4173" y="8272"/>
                  </a:cubicBezTo>
                  <a:cubicBezTo>
                    <a:pt x="4241" y="8272"/>
                    <a:pt x="4360" y="8206"/>
                    <a:pt x="4386" y="8180"/>
                  </a:cubicBezTo>
                  <a:cubicBezTo>
                    <a:pt x="4411" y="8158"/>
                    <a:pt x="4498" y="8131"/>
                    <a:pt x="4554" y="8131"/>
                  </a:cubicBezTo>
                  <a:cubicBezTo>
                    <a:pt x="4563" y="8131"/>
                    <a:pt x="4571" y="8132"/>
                    <a:pt x="4578" y="8134"/>
                  </a:cubicBezTo>
                  <a:cubicBezTo>
                    <a:pt x="4588" y="8136"/>
                    <a:pt x="4597" y="8137"/>
                    <a:pt x="4605" y="8137"/>
                  </a:cubicBezTo>
                  <a:cubicBezTo>
                    <a:pt x="4639" y="8137"/>
                    <a:pt x="4654" y="8117"/>
                    <a:pt x="4641" y="8086"/>
                  </a:cubicBezTo>
                  <a:lnTo>
                    <a:pt x="4633" y="8062"/>
                  </a:lnTo>
                  <a:cubicBezTo>
                    <a:pt x="4623" y="8036"/>
                    <a:pt x="4604" y="7990"/>
                    <a:pt x="4612" y="7986"/>
                  </a:cubicBezTo>
                  <a:lnTo>
                    <a:pt x="4658" y="7967"/>
                  </a:lnTo>
                  <a:cubicBezTo>
                    <a:pt x="4671" y="7964"/>
                    <a:pt x="4683" y="7963"/>
                    <a:pt x="4695" y="7963"/>
                  </a:cubicBezTo>
                  <a:cubicBezTo>
                    <a:pt x="4738" y="7963"/>
                    <a:pt x="4773" y="7981"/>
                    <a:pt x="4777" y="7996"/>
                  </a:cubicBezTo>
                  <a:cubicBezTo>
                    <a:pt x="4777" y="7998"/>
                    <a:pt x="4779" y="7999"/>
                    <a:pt x="4780" y="7999"/>
                  </a:cubicBezTo>
                  <a:cubicBezTo>
                    <a:pt x="4795" y="7999"/>
                    <a:pt x="4848" y="7930"/>
                    <a:pt x="4865" y="7900"/>
                  </a:cubicBezTo>
                  <a:cubicBezTo>
                    <a:pt x="4880" y="7877"/>
                    <a:pt x="4863" y="7863"/>
                    <a:pt x="4825" y="7863"/>
                  </a:cubicBezTo>
                  <a:cubicBezTo>
                    <a:pt x="4811" y="7863"/>
                    <a:pt x="4793" y="7865"/>
                    <a:pt x="4774" y="7870"/>
                  </a:cubicBezTo>
                  <a:lnTo>
                    <a:pt x="4719" y="7876"/>
                  </a:lnTo>
                  <a:lnTo>
                    <a:pt x="4686" y="7881"/>
                  </a:lnTo>
                  <a:cubicBezTo>
                    <a:pt x="4638" y="7879"/>
                    <a:pt x="4814" y="7743"/>
                    <a:pt x="4838" y="7743"/>
                  </a:cubicBezTo>
                  <a:cubicBezTo>
                    <a:pt x="4860" y="7741"/>
                    <a:pt x="4873" y="7597"/>
                    <a:pt x="4830" y="7551"/>
                  </a:cubicBezTo>
                  <a:cubicBezTo>
                    <a:pt x="4819" y="7539"/>
                    <a:pt x="4807" y="7534"/>
                    <a:pt x="4793" y="7534"/>
                  </a:cubicBezTo>
                  <a:cubicBezTo>
                    <a:pt x="4752" y="7534"/>
                    <a:pt x="4701" y="7585"/>
                    <a:pt x="4665" y="7669"/>
                  </a:cubicBezTo>
                  <a:lnTo>
                    <a:pt x="4622" y="7743"/>
                  </a:lnTo>
                  <a:lnTo>
                    <a:pt x="4610" y="7764"/>
                  </a:lnTo>
                  <a:cubicBezTo>
                    <a:pt x="4602" y="7767"/>
                    <a:pt x="4592" y="7768"/>
                    <a:pt x="4583" y="7768"/>
                  </a:cubicBezTo>
                  <a:cubicBezTo>
                    <a:pt x="4547" y="7768"/>
                    <a:pt x="4511" y="7752"/>
                    <a:pt x="4505" y="7741"/>
                  </a:cubicBezTo>
                  <a:cubicBezTo>
                    <a:pt x="4497" y="7730"/>
                    <a:pt x="4454" y="7665"/>
                    <a:pt x="4439" y="7642"/>
                  </a:cubicBezTo>
                  <a:cubicBezTo>
                    <a:pt x="4426" y="7623"/>
                    <a:pt x="4380" y="7612"/>
                    <a:pt x="4362" y="7612"/>
                  </a:cubicBezTo>
                  <a:cubicBezTo>
                    <a:pt x="4361" y="7612"/>
                    <a:pt x="4360" y="7612"/>
                    <a:pt x="4359" y="7612"/>
                  </a:cubicBezTo>
                  <a:cubicBezTo>
                    <a:pt x="4343" y="7613"/>
                    <a:pt x="4340" y="7705"/>
                    <a:pt x="4351" y="7813"/>
                  </a:cubicBezTo>
                  <a:lnTo>
                    <a:pt x="4375" y="7914"/>
                  </a:lnTo>
                  <a:cubicBezTo>
                    <a:pt x="4378" y="7929"/>
                    <a:pt x="4341" y="7956"/>
                    <a:pt x="4316" y="7967"/>
                  </a:cubicBezTo>
                  <a:lnTo>
                    <a:pt x="4258" y="7993"/>
                  </a:lnTo>
                  <a:cubicBezTo>
                    <a:pt x="4229" y="8041"/>
                    <a:pt x="4175" y="8091"/>
                    <a:pt x="4136" y="8103"/>
                  </a:cubicBezTo>
                  <a:lnTo>
                    <a:pt x="4119" y="8094"/>
                  </a:lnTo>
                  <a:cubicBezTo>
                    <a:pt x="4093" y="8078"/>
                    <a:pt x="4071" y="8042"/>
                    <a:pt x="4071" y="8017"/>
                  </a:cubicBezTo>
                  <a:lnTo>
                    <a:pt x="4071" y="7975"/>
                  </a:lnTo>
                  <a:cubicBezTo>
                    <a:pt x="4085" y="7929"/>
                    <a:pt x="4157" y="7709"/>
                    <a:pt x="4217" y="7698"/>
                  </a:cubicBezTo>
                  <a:cubicBezTo>
                    <a:pt x="4276" y="7685"/>
                    <a:pt x="4233" y="7637"/>
                    <a:pt x="4199" y="7625"/>
                  </a:cubicBezTo>
                  <a:cubicBezTo>
                    <a:pt x="4195" y="7623"/>
                    <a:pt x="4191" y="7622"/>
                    <a:pt x="4185" y="7622"/>
                  </a:cubicBezTo>
                  <a:cubicBezTo>
                    <a:pt x="4140" y="7622"/>
                    <a:pt x="4045" y="7672"/>
                    <a:pt x="4016" y="7695"/>
                  </a:cubicBezTo>
                  <a:cubicBezTo>
                    <a:pt x="4008" y="7702"/>
                    <a:pt x="3996" y="7706"/>
                    <a:pt x="3983" y="7706"/>
                  </a:cubicBezTo>
                  <a:cubicBezTo>
                    <a:pt x="3947" y="7706"/>
                    <a:pt x="3898" y="7679"/>
                    <a:pt x="3858" y="7634"/>
                  </a:cubicBezTo>
                  <a:lnTo>
                    <a:pt x="3968" y="7605"/>
                  </a:lnTo>
                  <a:cubicBezTo>
                    <a:pt x="3974" y="7604"/>
                    <a:pt x="3981" y="7604"/>
                    <a:pt x="3988" y="7604"/>
                  </a:cubicBezTo>
                  <a:cubicBezTo>
                    <a:pt x="3992" y="7604"/>
                    <a:pt x="3995" y="7604"/>
                    <a:pt x="3999" y="7604"/>
                  </a:cubicBezTo>
                  <a:cubicBezTo>
                    <a:pt x="4009" y="7604"/>
                    <a:pt x="4018" y="7604"/>
                    <a:pt x="4020" y="7601"/>
                  </a:cubicBezTo>
                  <a:lnTo>
                    <a:pt x="4080" y="7452"/>
                  </a:lnTo>
                  <a:cubicBezTo>
                    <a:pt x="4130" y="7473"/>
                    <a:pt x="4178" y="7484"/>
                    <a:pt x="4218" y="7484"/>
                  </a:cubicBezTo>
                  <a:cubicBezTo>
                    <a:pt x="4279" y="7484"/>
                    <a:pt x="4323" y="7460"/>
                    <a:pt x="4332" y="7415"/>
                  </a:cubicBezTo>
                  <a:lnTo>
                    <a:pt x="4236" y="7339"/>
                  </a:lnTo>
                  <a:lnTo>
                    <a:pt x="4156" y="7275"/>
                  </a:lnTo>
                  <a:cubicBezTo>
                    <a:pt x="4188" y="7221"/>
                    <a:pt x="4244" y="7165"/>
                    <a:pt x="4282" y="7149"/>
                  </a:cubicBezTo>
                  <a:lnTo>
                    <a:pt x="4324" y="7173"/>
                  </a:lnTo>
                  <a:cubicBezTo>
                    <a:pt x="4327" y="7175"/>
                    <a:pt x="4331" y="7175"/>
                    <a:pt x="4337" y="7175"/>
                  </a:cubicBezTo>
                  <a:cubicBezTo>
                    <a:pt x="4356" y="7175"/>
                    <a:pt x="4385" y="7165"/>
                    <a:pt x="4399" y="7155"/>
                  </a:cubicBezTo>
                  <a:lnTo>
                    <a:pt x="4494" y="7083"/>
                  </a:lnTo>
                  <a:cubicBezTo>
                    <a:pt x="4482" y="7078"/>
                    <a:pt x="4470" y="7076"/>
                    <a:pt x="4456" y="7076"/>
                  </a:cubicBezTo>
                  <a:cubicBezTo>
                    <a:pt x="4371" y="7076"/>
                    <a:pt x="4245" y="7161"/>
                    <a:pt x="4183" y="7163"/>
                  </a:cubicBezTo>
                  <a:cubicBezTo>
                    <a:pt x="4109" y="7167"/>
                    <a:pt x="4074" y="7197"/>
                    <a:pt x="4104" y="7232"/>
                  </a:cubicBezTo>
                  <a:lnTo>
                    <a:pt x="4095" y="7243"/>
                  </a:lnTo>
                  <a:lnTo>
                    <a:pt x="4072" y="7274"/>
                  </a:lnTo>
                  <a:cubicBezTo>
                    <a:pt x="4029" y="7296"/>
                    <a:pt x="4052" y="7327"/>
                    <a:pt x="4074" y="7335"/>
                  </a:cubicBezTo>
                  <a:cubicBezTo>
                    <a:pt x="4096" y="7343"/>
                    <a:pt x="4144" y="7364"/>
                    <a:pt x="4180" y="7380"/>
                  </a:cubicBezTo>
                  <a:lnTo>
                    <a:pt x="4209" y="7402"/>
                  </a:lnTo>
                  <a:cubicBezTo>
                    <a:pt x="4218" y="7408"/>
                    <a:pt x="4218" y="7436"/>
                    <a:pt x="4209" y="7445"/>
                  </a:cubicBezTo>
                  <a:cubicBezTo>
                    <a:pt x="4193" y="7461"/>
                    <a:pt x="4178" y="7467"/>
                    <a:pt x="4163" y="7467"/>
                  </a:cubicBezTo>
                  <a:cubicBezTo>
                    <a:pt x="4143" y="7467"/>
                    <a:pt x="4121" y="7457"/>
                    <a:pt x="4095" y="7448"/>
                  </a:cubicBezTo>
                  <a:lnTo>
                    <a:pt x="4034" y="7426"/>
                  </a:lnTo>
                  <a:cubicBezTo>
                    <a:pt x="4033" y="7426"/>
                    <a:pt x="4033" y="7426"/>
                    <a:pt x="4033" y="7426"/>
                  </a:cubicBezTo>
                  <a:cubicBezTo>
                    <a:pt x="3966" y="7426"/>
                    <a:pt x="3829" y="7535"/>
                    <a:pt x="3800" y="7572"/>
                  </a:cubicBezTo>
                  <a:cubicBezTo>
                    <a:pt x="3774" y="7605"/>
                    <a:pt x="3741" y="7636"/>
                    <a:pt x="3728" y="7636"/>
                  </a:cubicBezTo>
                  <a:cubicBezTo>
                    <a:pt x="3728" y="7636"/>
                    <a:pt x="3727" y="7636"/>
                    <a:pt x="3727" y="7636"/>
                  </a:cubicBezTo>
                  <a:cubicBezTo>
                    <a:pt x="3714" y="7633"/>
                    <a:pt x="3738" y="7556"/>
                    <a:pt x="3751" y="7524"/>
                  </a:cubicBezTo>
                  <a:cubicBezTo>
                    <a:pt x="3764" y="7494"/>
                    <a:pt x="3685" y="7475"/>
                    <a:pt x="3649" y="7475"/>
                  </a:cubicBezTo>
                  <a:cubicBezTo>
                    <a:pt x="3646" y="7475"/>
                    <a:pt x="3644" y="7475"/>
                    <a:pt x="3642" y="7476"/>
                  </a:cubicBezTo>
                  <a:cubicBezTo>
                    <a:pt x="3613" y="7477"/>
                    <a:pt x="3637" y="7599"/>
                    <a:pt x="3614" y="7617"/>
                  </a:cubicBezTo>
                  <a:cubicBezTo>
                    <a:pt x="3592" y="7636"/>
                    <a:pt x="3538" y="7697"/>
                    <a:pt x="3547" y="7713"/>
                  </a:cubicBezTo>
                  <a:cubicBezTo>
                    <a:pt x="3558" y="7729"/>
                    <a:pt x="3563" y="7762"/>
                    <a:pt x="3558" y="7786"/>
                  </a:cubicBezTo>
                  <a:lnTo>
                    <a:pt x="3546" y="7805"/>
                  </a:lnTo>
                  <a:lnTo>
                    <a:pt x="3514" y="7847"/>
                  </a:lnTo>
                  <a:cubicBezTo>
                    <a:pt x="3488" y="7818"/>
                    <a:pt x="3400" y="7756"/>
                    <a:pt x="3373" y="7743"/>
                  </a:cubicBezTo>
                  <a:cubicBezTo>
                    <a:pt x="3347" y="7729"/>
                    <a:pt x="3345" y="7693"/>
                    <a:pt x="3352" y="7684"/>
                  </a:cubicBezTo>
                  <a:cubicBezTo>
                    <a:pt x="3360" y="7676"/>
                    <a:pt x="3320" y="7668"/>
                    <a:pt x="3302" y="7666"/>
                  </a:cubicBezTo>
                  <a:cubicBezTo>
                    <a:pt x="3285" y="7666"/>
                    <a:pt x="3251" y="7793"/>
                    <a:pt x="3176" y="7804"/>
                  </a:cubicBezTo>
                  <a:cubicBezTo>
                    <a:pt x="3114" y="7813"/>
                    <a:pt x="3125" y="7819"/>
                    <a:pt x="3193" y="7819"/>
                  </a:cubicBezTo>
                  <a:cubicBezTo>
                    <a:pt x="3208" y="7819"/>
                    <a:pt x="3225" y="7819"/>
                    <a:pt x="3245" y="7818"/>
                  </a:cubicBezTo>
                  <a:lnTo>
                    <a:pt x="3291" y="7841"/>
                  </a:lnTo>
                  <a:lnTo>
                    <a:pt x="3339" y="7865"/>
                  </a:lnTo>
                  <a:cubicBezTo>
                    <a:pt x="3359" y="7902"/>
                    <a:pt x="3397" y="7914"/>
                    <a:pt x="3428" y="7914"/>
                  </a:cubicBezTo>
                  <a:cubicBezTo>
                    <a:pt x="3448" y="7914"/>
                    <a:pt x="3465" y="7909"/>
                    <a:pt x="3472" y="7903"/>
                  </a:cubicBezTo>
                  <a:cubicBezTo>
                    <a:pt x="3484" y="7895"/>
                    <a:pt x="3506" y="7890"/>
                    <a:pt x="3530" y="7890"/>
                  </a:cubicBezTo>
                  <a:cubicBezTo>
                    <a:pt x="3543" y="7890"/>
                    <a:pt x="3557" y="7892"/>
                    <a:pt x="3570" y="7895"/>
                  </a:cubicBezTo>
                  <a:lnTo>
                    <a:pt x="3594" y="7911"/>
                  </a:lnTo>
                  <a:lnTo>
                    <a:pt x="3602" y="7914"/>
                  </a:lnTo>
                  <a:cubicBezTo>
                    <a:pt x="3584" y="7943"/>
                    <a:pt x="3464" y="8020"/>
                    <a:pt x="3421" y="8039"/>
                  </a:cubicBezTo>
                  <a:cubicBezTo>
                    <a:pt x="3413" y="8043"/>
                    <a:pt x="3404" y="8044"/>
                    <a:pt x="3396" y="8044"/>
                  </a:cubicBezTo>
                  <a:cubicBezTo>
                    <a:pt x="3359" y="8044"/>
                    <a:pt x="3319" y="8016"/>
                    <a:pt x="3313" y="8004"/>
                  </a:cubicBezTo>
                  <a:cubicBezTo>
                    <a:pt x="3307" y="7990"/>
                    <a:pt x="3216" y="7958"/>
                    <a:pt x="3112" y="7934"/>
                  </a:cubicBezTo>
                  <a:lnTo>
                    <a:pt x="3048" y="8028"/>
                  </a:lnTo>
                  <a:lnTo>
                    <a:pt x="3033" y="8047"/>
                  </a:lnTo>
                  <a:cubicBezTo>
                    <a:pt x="3028" y="8049"/>
                    <a:pt x="3023" y="8049"/>
                    <a:pt x="3018" y="8049"/>
                  </a:cubicBezTo>
                  <a:cubicBezTo>
                    <a:pt x="2977" y="8049"/>
                    <a:pt x="2923" y="8009"/>
                    <a:pt x="2911" y="7990"/>
                  </a:cubicBezTo>
                  <a:cubicBezTo>
                    <a:pt x="2910" y="7987"/>
                    <a:pt x="2908" y="7985"/>
                    <a:pt x="2905" y="7985"/>
                  </a:cubicBezTo>
                  <a:cubicBezTo>
                    <a:pt x="2891" y="7985"/>
                    <a:pt x="2871" y="8038"/>
                    <a:pt x="2867" y="8062"/>
                  </a:cubicBezTo>
                  <a:cubicBezTo>
                    <a:pt x="2864" y="8079"/>
                    <a:pt x="2812" y="8084"/>
                    <a:pt x="2762" y="8084"/>
                  </a:cubicBezTo>
                  <a:cubicBezTo>
                    <a:pt x="2732" y="8084"/>
                    <a:pt x="2703" y="8082"/>
                    <a:pt x="2686" y="8079"/>
                  </a:cubicBezTo>
                  <a:cubicBezTo>
                    <a:pt x="2683" y="8079"/>
                    <a:pt x="2681" y="8079"/>
                    <a:pt x="2678" y="8079"/>
                  </a:cubicBezTo>
                  <a:cubicBezTo>
                    <a:pt x="2632" y="8079"/>
                    <a:pt x="2568" y="8155"/>
                    <a:pt x="2556" y="8187"/>
                  </a:cubicBezTo>
                  <a:cubicBezTo>
                    <a:pt x="2545" y="8219"/>
                    <a:pt x="2509" y="8300"/>
                    <a:pt x="2481" y="8364"/>
                  </a:cubicBezTo>
                  <a:lnTo>
                    <a:pt x="2389" y="8287"/>
                  </a:lnTo>
                  <a:cubicBezTo>
                    <a:pt x="2388" y="8287"/>
                    <a:pt x="2386" y="8286"/>
                    <a:pt x="2384" y="8286"/>
                  </a:cubicBezTo>
                  <a:cubicBezTo>
                    <a:pt x="2366" y="8286"/>
                    <a:pt x="2321" y="8302"/>
                    <a:pt x="2322" y="8305"/>
                  </a:cubicBezTo>
                  <a:lnTo>
                    <a:pt x="2329" y="8337"/>
                  </a:lnTo>
                  <a:cubicBezTo>
                    <a:pt x="2341" y="8369"/>
                    <a:pt x="2277" y="8486"/>
                    <a:pt x="2247" y="8521"/>
                  </a:cubicBezTo>
                  <a:cubicBezTo>
                    <a:pt x="2216" y="8558"/>
                    <a:pt x="2157" y="8601"/>
                    <a:pt x="2112" y="8617"/>
                  </a:cubicBezTo>
                  <a:lnTo>
                    <a:pt x="2090" y="8568"/>
                  </a:lnTo>
                  <a:cubicBezTo>
                    <a:pt x="2082" y="8548"/>
                    <a:pt x="2072" y="8528"/>
                    <a:pt x="2056" y="8515"/>
                  </a:cubicBezTo>
                  <a:cubicBezTo>
                    <a:pt x="2053" y="8512"/>
                    <a:pt x="2047" y="8511"/>
                    <a:pt x="2040" y="8511"/>
                  </a:cubicBezTo>
                  <a:cubicBezTo>
                    <a:pt x="2029" y="8511"/>
                    <a:pt x="2015" y="8514"/>
                    <a:pt x="2005" y="8516"/>
                  </a:cubicBezTo>
                  <a:lnTo>
                    <a:pt x="1997" y="8520"/>
                  </a:lnTo>
                  <a:cubicBezTo>
                    <a:pt x="1995" y="8534"/>
                    <a:pt x="2021" y="8579"/>
                    <a:pt x="2055" y="8619"/>
                  </a:cubicBezTo>
                  <a:lnTo>
                    <a:pt x="1997" y="8657"/>
                  </a:lnTo>
                  <a:cubicBezTo>
                    <a:pt x="1959" y="8681"/>
                    <a:pt x="1919" y="8704"/>
                    <a:pt x="1879" y="8726"/>
                  </a:cubicBezTo>
                  <a:cubicBezTo>
                    <a:pt x="1878" y="8726"/>
                    <a:pt x="1878" y="8726"/>
                    <a:pt x="1878" y="8726"/>
                  </a:cubicBezTo>
                  <a:cubicBezTo>
                    <a:pt x="1876" y="8726"/>
                    <a:pt x="1865" y="8716"/>
                    <a:pt x="1859" y="8712"/>
                  </a:cubicBezTo>
                  <a:cubicBezTo>
                    <a:pt x="1853" y="8705"/>
                    <a:pt x="1847" y="8697"/>
                    <a:pt x="1840" y="8696"/>
                  </a:cubicBezTo>
                  <a:lnTo>
                    <a:pt x="1834" y="8696"/>
                  </a:lnTo>
                  <a:cubicBezTo>
                    <a:pt x="1823" y="8707"/>
                    <a:pt x="1813" y="8768"/>
                    <a:pt x="1815" y="8829"/>
                  </a:cubicBezTo>
                  <a:lnTo>
                    <a:pt x="1810" y="8888"/>
                  </a:lnTo>
                  <a:cubicBezTo>
                    <a:pt x="1808" y="8900"/>
                    <a:pt x="1774" y="8918"/>
                    <a:pt x="1754" y="8918"/>
                  </a:cubicBezTo>
                  <a:cubicBezTo>
                    <a:pt x="1754" y="8918"/>
                    <a:pt x="1753" y="8918"/>
                    <a:pt x="1752" y="8918"/>
                  </a:cubicBezTo>
                  <a:cubicBezTo>
                    <a:pt x="1734" y="8918"/>
                    <a:pt x="1714" y="8898"/>
                    <a:pt x="1701" y="8883"/>
                  </a:cubicBezTo>
                  <a:lnTo>
                    <a:pt x="1688" y="8869"/>
                  </a:lnTo>
                  <a:cubicBezTo>
                    <a:pt x="1687" y="8864"/>
                    <a:pt x="1679" y="8862"/>
                    <a:pt x="1668" y="8862"/>
                  </a:cubicBezTo>
                  <a:cubicBezTo>
                    <a:pt x="1640" y="8862"/>
                    <a:pt x="1592" y="8874"/>
                    <a:pt x="1571" y="8883"/>
                  </a:cubicBezTo>
                  <a:cubicBezTo>
                    <a:pt x="1542" y="8896"/>
                    <a:pt x="1688" y="8952"/>
                    <a:pt x="1709" y="9000"/>
                  </a:cubicBezTo>
                  <a:cubicBezTo>
                    <a:pt x="1730" y="9050"/>
                    <a:pt x="1699" y="9103"/>
                    <a:pt x="1680" y="9109"/>
                  </a:cubicBezTo>
                  <a:cubicBezTo>
                    <a:pt x="1662" y="9114"/>
                    <a:pt x="1742" y="9194"/>
                    <a:pt x="1787" y="9210"/>
                  </a:cubicBezTo>
                  <a:cubicBezTo>
                    <a:pt x="1831" y="9226"/>
                    <a:pt x="2023" y="9239"/>
                    <a:pt x="2080" y="9239"/>
                  </a:cubicBezTo>
                  <a:cubicBezTo>
                    <a:pt x="2138" y="9239"/>
                    <a:pt x="2143" y="9277"/>
                    <a:pt x="2093" y="9324"/>
                  </a:cubicBezTo>
                  <a:lnTo>
                    <a:pt x="2055" y="9375"/>
                  </a:lnTo>
                  <a:lnTo>
                    <a:pt x="2018" y="9426"/>
                  </a:lnTo>
                  <a:cubicBezTo>
                    <a:pt x="1939" y="9463"/>
                    <a:pt x="1930" y="9541"/>
                    <a:pt x="1962" y="9569"/>
                  </a:cubicBezTo>
                  <a:cubicBezTo>
                    <a:pt x="1970" y="9575"/>
                    <a:pt x="1964" y="9578"/>
                    <a:pt x="1951" y="9578"/>
                  </a:cubicBezTo>
                  <a:cubicBezTo>
                    <a:pt x="1910" y="9578"/>
                    <a:pt x="1796" y="9555"/>
                    <a:pt x="1752" y="9541"/>
                  </a:cubicBezTo>
                  <a:cubicBezTo>
                    <a:pt x="1749" y="9540"/>
                    <a:pt x="1746" y="9540"/>
                    <a:pt x="1744" y="9540"/>
                  </a:cubicBezTo>
                  <a:cubicBezTo>
                    <a:pt x="1697" y="9540"/>
                    <a:pt x="1729" y="9673"/>
                    <a:pt x="1717" y="9733"/>
                  </a:cubicBezTo>
                  <a:cubicBezTo>
                    <a:pt x="1706" y="9799"/>
                    <a:pt x="1670" y="9881"/>
                    <a:pt x="1640" y="9889"/>
                  </a:cubicBezTo>
                  <a:cubicBezTo>
                    <a:pt x="1637" y="9889"/>
                    <a:pt x="1635" y="9890"/>
                    <a:pt x="1633" y="9890"/>
                  </a:cubicBezTo>
                  <a:cubicBezTo>
                    <a:pt x="1609" y="9890"/>
                    <a:pt x="1604" y="9853"/>
                    <a:pt x="1611" y="9834"/>
                  </a:cubicBezTo>
                  <a:cubicBezTo>
                    <a:pt x="1621" y="9812"/>
                    <a:pt x="1534" y="9769"/>
                    <a:pt x="1494" y="9757"/>
                  </a:cubicBezTo>
                  <a:cubicBezTo>
                    <a:pt x="1489" y="9756"/>
                    <a:pt x="1483" y="9755"/>
                    <a:pt x="1479" y="9755"/>
                  </a:cubicBezTo>
                  <a:cubicBezTo>
                    <a:pt x="1450" y="9755"/>
                    <a:pt x="1441" y="9780"/>
                    <a:pt x="1459" y="9817"/>
                  </a:cubicBezTo>
                  <a:lnTo>
                    <a:pt x="1477" y="9855"/>
                  </a:lnTo>
                  <a:cubicBezTo>
                    <a:pt x="1496" y="9894"/>
                    <a:pt x="1541" y="9942"/>
                    <a:pt x="1526" y="9970"/>
                  </a:cubicBezTo>
                  <a:lnTo>
                    <a:pt x="1502" y="10020"/>
                  </a:lnTo>
                  <a:cubicBezTo>
                    <a:pt x="1461" y="10042"/>
                    <a:pt x="1426" y="10054"/>
                    <a:pt x="1405" y="10054"/>
                  </a:cubicBezTo>
                  <a:cubicBezTo>
                    <a:pt x="1388" y="10054"/>
                    <a:pt x="1379" y="10046"/>
                    <a:pt x="1384" y="10031"/>
                  </a:cubicBezTo>
                  <a:lnTo>
                    <a:pt x="1401" y="10006"/>
                  </a:lnTo>
                  <a:cubicBezTo>
                    <a:pt x="1453" y="9930"/>
                    <a:pt x="1403" y="9887"/>
                    <a:pt x="1347" y="9833"/>
                  </a:cubicBezTo>
                  <a:lnTo>
                    <a:pt x="1246" y="9735"/>
                  </a:lnTo>
                  <a:cubicBezTo>
                    <a:pt x="1164" y="9745"/>
                    <a:pt x="1039" y="9765"/>
                    <a:pt x="1017" y="9772"/>
                  </a:cubicBezTo>
                  <a:cubicBezTo>
                    <a:pt x="995" y="9778"/>
                    <a:pt x="926" y="9786"/>
                    <a:pt x="905" y="9786"/>
                  </a:cubicBezTo>
                  <a:cubicBezTo>
                    <a:pt x="884" y="9785"/>
                    <a:pt x="891" y="9722"/>
                    <a:pt x="918" y="9647"/>
                  </a:cubicBezTo>
                  <a:lnTo>
                    <a:pt x="1047" y="9682"/>
                  </a:lnTo>
                  <a:lnTo>
                    <a:pt x="1075" y="9689"/>
                  </a:lnTo>
                  <a:cubicBezTo>
                    <a:pt x="1112" y="9679"/>
                    <a:pt x="1139" y="9645"/>
                    <a:pt x="1136" y="9617"/>
                  </a:cubicBezTo>
                  <a:lnTo>
                    <a:pt x="1121" y="9612"/>
                  </a:lnTo>
                  <a:cubicBezTo>
                    <a:pt x="1073" y="9596"/>
                    <a:pt x="998" y="9596"/>
                    <a:pt x="1039" y="9535"/>
                  </a:cubicBezTo>
                  <a:lnTo>
                    <a:pt x="1054" y="9511"/>
                  </a:lnTo>
                  <a:cubicBezTo>
                    <a:pt x="1055" y="9511"/>
                    <a:pt x="1056" y="9511"/>
                    <a:pt x="1057" y="9511"/>
                  </a:cubicBezTo>
                  <a:cubicBezTo>
                    <a:pt x="1129" y="9511"/>
                    <a:pt x="1196" y="9574"/>
                    <a:pt x="1200" y="9594"/>
                  </a:cubicBezTo>
                  <a:cubicBezTo>
                    <a:pt x="1201" y="9613"/>
                    <a:pt x="1212" y="9637"/>
                    <a:pt x="1217" y="9641"/>
                  </a:cubicBezTo>
                  <a:cubicBezTo>
                    <a:pt x="1217" y="9641"/>
                    <a:pt x="1217" y="9641"/>
                    <a:pt x="1218" y="9641"/>
                  </a:cubicBezTo>
                  <a:cubicBezTo>
                    <a:pt x="1225" y="9641"/>
                    <a:pt x="1301" y="9594"/>
                    <a:pt x="1342" y="9594"/>
                  </a:cubicBezTo>
                  <a:cubicBezTo>
                    <a:pt x="1343" y="9594"/>
                    <a:pt x="1345" y="9594"/>
                    <a:pt x="1347" y="9594"/>
                  </a:cubicBezTo>
                  <a:cubicBezTo>
                    <a:pt x="1352" y="9595"/>
                    <a:pt x="1358" y="9595"/>
                    <a:pt x="1365" y="9595"/>
                  </a:cubicBezTo>
                  <a:cubicBezTo>
                    <a:pt x="1423" y="9595"/>
                    <a:pt x="1554" y="9579"/>
                    <a:pt x="1584" y="9557"/>
                  </a:cubicBezTo>
                  <a:cubicBezTo>
                    <a:pt x="1618" y="9532"/>
                    <a:pt x="1650" y="9476"/>
                    <a:pt x="1654" y="9432"/>
                  </a:cubicBezTo>
                  <a:lnTo>
                    <a:pt x="1662" y="9432"/>
                  </a:lnTo>
                  <a:lnTo>
                    <a:pt x="1782" y="9428"/>
                  </a:lnTo>
                  <a:cubicBezTo>
                    <a:pt x="1799" y="9349"/>
                    <a:pt x="1757" y="9272"/>
                    <a:pt x="1738" y="9264"/>
                  </a:cubicBezTo>
                  <a:cubicBezTo>
                    <a:pt x="1719" y="9256"/>
                    <a:pt x="1647" y="9175"/>
                    <a:pt x="1582" y="9172"/>
                  </a:cubicBezTo>
                  <a:lnTo>
                    <a:pt x="1582" y="9172"/>
                  </a:lnTo>
                  <a:lnTo>
                    <a:pt x="1590" y="9239"/>
                  </a:lnTo>
                  <a:lnTo>
                    <a:pt x="1598" y="9312"/>
                  </a:lnTo>
                  <a:cubicBezTo>
                    <a:pt x="1531" y="9335"/>
                    <a:pt x="1453" y="9365"/>
                    <a:pt x="1424" y="9378"/>
                  </a:cubicBezTo>
                  <a:lnTo>
                    <a:pt x="1403" y="9373"/>
                  </a:lnTo>
                  <a:cubicBezTo>
                    <a:pt x="1387" y="9370"/>
                    <a:pt x="1371" y="9343"/>
                    <a:pt x="1366" y="9325"/>
                  </a:cubicBezTo>
                  <a:lnTo>
                    <a:pt x="1352" y="9267"/>
                  </a:lnTo>
                  <a:cubicBezTo>
                    <a:pt x="1390" y="9233"/>
                    <a:pt x="1436" y="9194"/>
                    <a:pt x="1475" y="9164"/>
                  </a:cubicBezTo>
                  <a:lnTo>
                    <a:pt x="1475" y="9164"/>
                  </a:lnTo>
                  <a:cubicBezTo>
                    <a:pt x="1512" y="9168"/>
                    <a:pt x="1552" y="9171"/>
                    <a:pt x="1579" y="9171"/>
                  </a:cubicBezTo>
                  <a:cubicBezTo>
                    <a:pt x="1580" y="9171"/>
                    <a:pt x="1581" y="9171"/>
                    <a:pt x="1582" y="9172"/>
                  </a:cubicBezTo>
                  <a:lnTo>
                    <a:pt x="1582" y="9172"/>
                  </a:lnTo>
                  <a:lnTo>
                    <a:pt x="1578" y="9135"/>
                  </a:lnTo>
                  <a:cubicBezTo>
                    <a:pt x="1550" y="9139"/>
                    <a:pt x="1523" y="9143"/>
                    <a:pt x="1499" y="9147"/>
                  </a:cubicBezTo>
                  <a:lnTo>
                    <a:pt x="1499" y="9147"/>
                  </a:lnTo>
                  <a:cubicBezTo>
                    <a:pt x="1511" y="9138"/>
                    <a:pt x="1521" y="9132"/>
                    <a:pt x="1529" y="9127"/>
                  </a:cubicBezTo>
                  <a:lnTo>
                    <a:pt x="1537" y="9101"/>
                  </a:lnTo>
                  <a:lnTo>
                    <a:pt x="1549" y="9072"/>
                  </a:lnTo>
                  <a:cubicBezTo>
                    <a:pt x="1595" y="9051"/>
                    <a:pt x="1510" y="8970"/>
                    <a:pt x="1456" y="8942"/>
                  </a:cubicBezTo>
                  <a:cubicBezTo>
                    <a:pt x="1445" y="8937"/>
                    <a:pt x="1437" y="8935"/>
                    <a:pt x="1430" y="8935"/>
                  </a:cubicBezTo>
                  <a:cubicBezTo>
                    <a:pt x="1400" y="8935"/>
                    <a:pt x="1399" y="8972"/>
                    <a:pt x="1405" y="8984"/>
                  </a:cubicBezTo>
                  <a:cubicBezTo>
                    <a:pt x="1413" y="8998"/>
                    <a:pt x="1381" y="9024"/>
                    <a:pt x="1336" y="9042"/>
                  </a:cubicBezTo>
                  <a:lnTo>
                    <a:pt x="1297" y="9059"/>
                  </a:lnTo>
                  <a:cubicBezTo>
                    <a:pt x="1273" y="9071"/>
                    <a:pt x="1267" y="9104"/>
                    <a:pt x="1254" y="9128"/>
                  </a:cubicBezTo>
                  <a:lnTo>
                    <a:pt x="1232" y="9167"/>
                  </a:lnTo>
                  <a:cubicBezTo>
                    <a:pt x="1217" y="9189"/>
                    <a:pt x="1171" y="9198"/>
                    <a:pt x="1127" y="9198"/>
                  </a:cubicBezTo>
                  <a:cubicBezTo>
                    <a:pt x="1094" y="9198"/>
                    <a:pt x="1062" y="9193"/>
                    <a:pt x="1047" y="9186"/>
                  </a:cubicBezTo>
                  <a:cubicBezTo>
                    <a:pt x="1045" y="9185"/>
                    <a:pt x="1043" y="9184"/>
                    <a:pt x="1042" y="9184"/>
                  </a:cubicBezTo>
                  <a:cubicBezTo>
                    <a:pt x="1022" y="9184"/>
                    <a:pt x="1072" y="9277"/>
                    <a:pt x="1100" y="9316"/>
                  </a:cubicBezTo>
                  <a:cubicBezTo>
                    <a:pt x="1129" y="9357"/>
                    <a:pt x="1109" y="9386"/>
                    <a:pt x="1054" y="9386"/>
                  </a:cubicBezTo>
                  <a:cubicBezTo>
                    <a:pt x="1052" y="9386"/>
                    <a:pt x="1049" y="9386"/>
                    <a:pt x="1046" y="9386"/>
                  </a:cubicBezTo>
                  <a:lnTo>
                    <a:pt x="1003" y="9378"/>
                  </a:lnTo>
                  <a:lnTo>
                    <a:pt x="982" y="9375"/>
                  </a:lnTo>
                  <a:cubicBezTo>
                    <a:pt x="953" y="9392"/>
                    <a:pt x="955" y="9442"/>
                    <a:pt x="940" y="9452"/>
                  </a:cubicBezTo>
                  <a:cubicBezTo>
                    <a:pt x="924" y="9460"/>
                    <a:pt x="828" y="9485"/>
                    <a:pt x="798" y="9496"/>
                  </a:cubicBezTo>
                  <a:cubicBezTo>
                    <a:pt x="766" y="9508"/>
                    <a:pt x="793" y="9545"/>
                    <a:pt x="855" y="9578"/>
                  </a:cubicBezTo>
                  <a:lnTo>
                    <a:pt x="857" y="9605"/>
                  </a:lnTo>
                  <a:lnTo>
                    <a:pt x="862" y="9660"/>
                  </a:lnTo>
                  <a:cubicBezTo>
                    <a:pt x="777" y="9669"/>
                    <a:pt x="658" y="9679"/>
                    <a:pt x="601" y="9681"/>
                  </a:cubicBezTo>
                  <a:lnTo>
                    <a:pt x="601" y="9729"/>
                  </a:lnTo>
                  <a:lnTo>
                    <a:pt x="601" y="9745"/>
                  </a:lnTo>
                  <a:cubicBezTo>
                    <a:pt x="610" y="9761"/>
                    <a:pt x="553" y="9868"/>
                    <a:pt x="524" y="9902"/>
                  </a:cubicBezTo>
                  <a:cubicBezTo>
                    <a:pt x="497" y="9935"/>
                    <a:pt x="386" y="10051"/>
                    <a:pt x="378" y="10089"/>
                  </a:cubicBezTo>
                  <a:cubicBezTo>
                    <a:pt x="369" y="10127"/>
                    <a:pt x="359" y="10166"/>
                    <a:pt x="356" y="10175"/>
                  </a:cubicBezTo>
                  <a:lnTo>
                    <a:pt x="349" y="10179"/>
                  </a:lnTo>
                  <a:lnTo>
                    <a:pt x="311" y="10195"/>
                  </a:lnTo>
                  <a:cubicBezTo>
                    <a:pt x="269" y="10212"/>
                    <a:pt x="167" y="10272"/>
                    <a:pt x="188" y="10289"/>
                  </a:cubicBezTo>
                  <a:cubicBezTo>
                    <a:pt x="210" y="10308"/>
                    <a:pt x="112" y="10406"/>
                    <a:pt x="67" y="10440"/>
                  </a:cubicBezTo>
                  <a:cubicBezTo>
                    <a:pt x="24" y="10472"/>
                    <a:pt x="0" y="10512"/>
                    <a:pt x="15" y="10528"/>
                  </a:cubicBezTo>
                  <a:lnTo>
                    <a:pt x="26" y="10552"/>
                  </a:lnTo>
                  <a:lnTo>
                    <a:pt x="83" y="10699"/>
                  </a:lnTo>
                  <a:cubicBezTo>
                    <a:pt x="143" y="10861"/>
                    <a:pt x="224" y="11045"/>
                    <a:pt x="263" y="11109"/>
                  </a:cubicBezTo>
                  <a:lnTo>
                    <a:pt x="362" y="11101"/>
                  </a:lnTo>
                  <a:lnTo>
                    <a:pt x="396" y="11098"/>
                  </a:lnTo>
                  <a:cubicBezTo>
                    <a:pt x="434" y="11099"/>
                    <a:pt x="441" y="11159"/>
                    <a:pt x="410" y="11231"/>
                  </a:cubicBezTo>
                  <a:lnTo>
                    <a:pt x="381" y="11287"/>
                  </a:lnTo>
                  <a:lnTo>
                    <a:pt x="353" y="11340"/>
                  </a:lnTo>
                  <a:cubicBezTo>
                    <a:pt x="356" y="11339"/>
                    <a:pt x="360" y="11339"/>
                    <a:pt x="364" y="11339"/>
                  </a:cubicBezTo>
                  <a:cubicBezTo>
                    <a:pt x="406" y="11339"/>
                    <a:pt x="465" y="11367"/>
                    <a:pt x="474" y="11381"/>
                  </a:cubicBezTo>
                  <a:cubicBezTo>
                    <a:pt x="485" y="11399"/>
                    <a:pt x="700" y="11578"/>
                    <a:pt x="822" y="11594"/>
                  </a:cubicBezTo>
                  <a:cubicBezTo>
                    <a:pt x="837" y="11596"/>
                    <a:pt x="850" y="11597"/>
                    <a:pt x="861" y="11597"/>
                  </a:cubicBezTo>
                  <a:cubicBezTo>
                    <a:pt x="939" y="11597"/>
                    <a:pt x="918" y="11555"/>
                    <a:pt x="894" y="11527"/>
                  </a:cubicBezTo>
                  <a:cubicBezTo>
                    <a:pt x="893" y="11526"/>
                    <a:pt x="892" y="11525"/>
                    <a:pt x="892" y="11524"/>
                  </a:cubicBezTo>
                  <a:lnTo>
                    <a:pt x="892" y="11524"/>
                  </a:lnTo>
                  <a:cubicBezTo>
                    <a:pt x="881" y="11538"/>
                    <a:pt x="872" y="11549"/>
                    <a:pt x="864" y="11549"/>
                  </a:cubicBezTo>
                  <a:cubicBezTo>
                    <a:pt x="864" y="11549"/>
                    <a:pt x="864" y="11549"/>
                    <a:pt x="863" y="11549"/>
                  </a:cubicBezTo>
                  <a:lnTo>
                    <a:pt x="825" y="11543"/>
                  </a:lnTo>
                  <a:cubicBezTo>
                    <a:pt x="829" y="11531"/>
                    <a:pt x="848" y="11518"/>
                    <a:pt x="874" y="11506"/>
                  </a:cubicBezTo>
                  <a:lnTo>
                    <a:pt x="874" y="11506"/>
                  </a:lnTo>
                  <a:cubicBezTo>
                    <a:pt x="843" y="11473"/>
                    <a:pt x="797" y="11432"/>
                    <a:pt x="815" y="11421"/>
                  </a:cubicBezTo>
                  <a:cubicBezTo>
                    <a:pt x="835" y="11409"/>
                    <a:pt x="924" y="11355"/>
                    <a:pt x="964" y="11355"/>
                  </a:cubicBezTo>
                  <a:cubicBezTo>
                    <a:pt x="970" y="11355"/>
                    <a:pt x="975" y="11356"/>
                    <a:pt x="979" y="11359"/>
                  </a:cubicBezTo>
                  <a:cubicBezTo>
                    <a:pt x="1007" y="11380"/>
                    <a:pt x="999" y="11420"/>
                    <a:pt x="959" y="11448"/>
                  </a:cubicBezTo>
                  <a:lnTo>
                    <a:pt x="929" y="11479"/>
                  </a:lnTo>
                  <a:cubicBezTo>
                    <a:pt x="927" y="11481"/>
                    <a:pt x="925" y="11483"/>
                    <a:pt x="923" y="11485"/>
                  </a:cubicBezTo>
                  <a:lnTo>
                    <a:pt x="923" y="11485"/>
                  </a:lnTo>
                  <a:cubicBezTo>
                    <a:pt x="978" y="11464"/>
                    <a:pt x="1039" y="11446"/>
                    <a:pt x="1051" y="11442"/>
                  </a:cubicBezTo>
                  <a:cubicBezTo>
                    <a:pt x="1072" y="11436"/>
                    <a:pt x="1160" y="11359"/>
                    <a:pt x="1201" y="11351"/>
                  </a:cubicBezTo>
                  <a:cubicBezTo>
                    <a:pt x="1204" y="11350"/>
                    <a:pt x="1208" y="11350"/>
                    <a:pt x="1211" y="11350"/>
                  </a:cubicBezTo>
                  <a:cubicBezTo>
                    <a:pt x="1265" y="11350"/>
                    <a:pt x="1405" y="11399"/>
                    <a:pt x="1448" y="11421"/>
                  </a:cubicBezTo>
                  <a:cubicBezTo>
                    <a:pt x="1494" y="11444"/>
                    <a:pt x="1557" y="11465"/>
                    <a:pt x="1586" y="11468"/>
                  </a:cubicBezTo>
                  <a:cubicBezTo>
                    <a:pt x="1614" y="11469"/>
                    <a:pt x="1710" y="11487"/>
                    <a:pt x="1718" y="11495"/>
                  </a:cubicBezTo>
                  <a:cubicBezTo>
                    <a:pt x="1721" y="11498"/>
                    <a:pt x="1736" y="11500"/>
                    <a:pt x="1753" y="11500"/>
                  </a:cubicBezTo>
                  <a:cubicBezTo>
                    <a:pt x="1773" y="11500"/>
                    <a:pt x="1794" y="11497"/>
                    <a:pt x="1799" y="11485"/>
                  </a:cubicBezTo>
                  <a:cubicBezTo>
                    <a:pt x="1807" y="11465"/>
                    <a:pt x="1808" y="11412"/>
                    <a:pt x="1803" y="11399"/>
                  </a:cubicBezTo>
                  <a:cubicBezTo>
                    <a:pt x="1799" y="11388"/>
                    <a:pt x="1819" y="11348"/>
                    <a:pt x="1848" y="11311"/>
                  </a:cubicBezTo>
                  <a:lnTo>
                    <a:pt x="1887" y="11290"/>
                  </a:lnTo>
                  <a:cubicBezTo>
                    <a:pt x="1887" y="11290"/>
                    <a:pt x="1888" y="11289"/>
                    <a:pt x="1889" y="11289"/>
                  </a:cubicBezTo>
                  <a:cubicBezTo>
                    <a:pt x="1898" y="11289"/>
                    <a:pt x="1915" y="11299"/>
                    <a:pt x="1925" y="11306"/>
                  </a:cubicBezTo>
                  <a:lnTo>
                    <a:pt x="1963" y="11336"/>
                  </a:lnTo>
                  <a:cubicBezTo>
                    <a:pt x="1959" y="11380"/>
                    <a:pt x="1941" y="11437"/>
                    <a:pt x="1927" y="11465"/>
                  </a:cubicBezTo>
                  <a:lnTo>
                    <a:pt x="1978" y="11461"/>
                  </a:lnTo>
                  <a:cubicBezTo>
                    <a:pt x="1997" y="11460"/>
                    <a:pt x="2029" y="11442"/>
                    <a:pt x="2032" y="11428"/>
                  </a:cubicBezTo>
                  <a:lnTo>
                    <a:pt x="2042" y="11380"/>
                  </a:lnTo>
                  <a:cubicBezTo>
                    <a:pt x="2044" y="11327"/>
                    <a:pt x="2072" y="11280"/>
                    <a:pt x="2104" y="11277"/>
                  </a:cubicBezTo>
                  <a:lnTo>
                    <a:pt x="2119" y="11284"/>
                  </a:lnTo>
                  <a:cubicBezTo>
                    <a:pt x="2141" y="11295"/>
                    <a:pt x="2160" y="11312"/>
                    <a:pt x="2178" y="11330"/>
                  </a:cubicBezTo>
                  <a:lnTo>
                    <a:pt x="2282" y="11440"/>
                  </a:lnTo>
                  <a:cubicBezTo>
                    <a:pt x="2361" y="11389"/>
                    <a:pt x="2370" y="11327"/>
                    <a:pt x="2349" y="11319"/>
                  </a:cubicBezTo>
                  <a:cubicBezTo>
                    <a:pt x="2332" y="11312"/>
                    <a:pt x="2428" y="11274"/>
                    <a:pt x="2497" y="11274"/>
                  </a:cubicBezTo>
                  <a:cubicBezTo>
                    <a:pt x="2513" y="11274"/>
                    <a:pt x="2527" y="11276"/>
                    <a:pt x="2538" y="11280"/>
                  </a:cubicBezTo>
                  <a:cubicBezTo>
                    <a:pt x="2574" y="11295"/>
                    <a:pt x="2602" y="11303"/>
                    <a:pt x="2616" y="11303"/>
                  </a:cubicBezTo>
                  <a:cubicBezTo>
                    <a:pt x="2626" y="11303"/>
                    <a:pt x="2629" y="11299"/>
                    <a:pt x="2623" y="11292"/>
                  </a:cubicBezTo>
                  <a:lnTo>
                    <a:pt x="2620" y="11280"/>
                  </a:lnTo>
                  <a:cubicBezTo>
                    <a:pt x="2612" y="11255"/>
                    <a:pt x="2604" y="11229"/>
                    <a:pt x="2607" y="11203"/>
                  </a:cubicBezTo>
                  <a:cubicBezTo>
                    <a:pt x="2608" y="11200"/>
                    <a:pt x="2642" y="11193"/>
                    <a:pt x="2663" y="11193"/>
                  </a:cubicBezTo>
                  <a:cubicBezTo>
                    <a:pt x="2670" y="11193"/>
                    <a:pt x="2675" y="11193"/>
                    <a:pt x="2678" y="11195"/>
                  </a:cubicBezTo>
                  <a:cubicBezTo>
                    <a:pt x="2719" y="11230"/>
                    <a:pt x="2755" y="11244"/>
                    <a:pt x="2788" y="11244"/>
                  </a:cubicBezTo>
                  <a:cubicBezTo>
                    <a:pt x="2850" y="11244"/>
                    <a:pt x="2899" y="11195"/>
                    <a:pt x="2945" y="11151"/>
                  </a:cubicBezTo>
                  <a:lnTo>
                    <a:pt x="3024" y="11077"/>
                  </a:lnTo>
                  <a:cubicBezTo>
                    <a:pt x="3137" y="11064"/>
                    <a:pt x="3267" y="11055"/>
                    <a:pt x="3280" y="11051"/>
                  </a:cubicBezTo>
                  <a:cubicBezTo>
                    <a:pt x="3294" y="11050"/>
                    <a:pt x="3312" y="11021"/>
                    <a:pt x="3313" y="11013"/>
                  </a:cubicBezTo>
                  <a:cubicBezTo>
                    <a:pt x="3315" y="11005"/>
                    <a:pt x="3320" y="10949"/>
                    <a:pt x="3321" y="10888"/>
                  </a:cubicBezTo>
                  <a:lnTo>
                    <a:pt x="3421" y="10934"/>
                  </a:lnTo>
                  <a:lnTo>
                    <a:pt x="3435" y="10941"/>
                  </a:lnTo>
                  <a:cubicBezTo>
                    <a:pt x="3436" y="10941"/>
                    <a:pt x="3437" y="10942"/>
                    <a:pt x="3438" y="10942"/>
                  </a:cubicBezTo>
                  <a:cubicBezTo>
                    <a:pt x="3458" y="10942"/>
                    <a:pt x="3549" y="10855"/>
                    <a:pt x="3603" y="10845"/>
                  </a:cubicBezTo>
                  <a:cubicBezTo>
                    <a:pt x="3651" y="10837"/>
                    <a:pt x="3662" y="10831"/>
                    <a:pt x="3637" y="10831"/>
                  </a:cubicBezTo>
                  <a:cubicBezTo>
                    <a:pt x="3632" y="10831"/>
                    <a:pt x="3625" y="10831"/>
                    <a:pt x="3616" y="10832"/>
                  </a:cubicBezTo>
                  <a:lnTo>
                    <a:pt x="3571" y="10826"/>
                  </a:lnTo>
                  <a:cubicBezTo>
                    <a:pt x="3557" y="10822"/>
                    <a:pt x="3539" y="10789"/>
                    <a:pt x="3542" y="10773"/>
                  </a:cubicBezTo>
                  <a:cubicBezTo>
                    <a:pt x="3548" y="10749"/>
                    <a:pt x="3555" y="10741"/>
                    <a:pt x="3564" y="10741"/>
                  </a:cubicBezTo>
                  <a:cubicBezTo>
                    <a:pt x="3577" y="10741"/>
                    <a:pt x="3592" y="10757"/>
                    <a:pt x="3608" y="10766"/>
                  </a:cubicBezTo>
                  <a:cubicBezTo>
                    <a:pt x="3608" y="10767"/>
                    <a:pt x="3609" y="10767"/>
                    <a:pt x="3609" y="10767"/>
                  </a:cubicBezTo>
                  <a:cubicBezTo>
                    <a:pt x="3618" y="10767"/>
                    <a:pt x="3651" y="10747"/>
                    <a:pt x="3650" y="10746"/>
                  </a:cubicBezTo>
                  <a:lnTo>
                    <a:pt x="3637" y="10720"/>
                  </a:lnTo>
                  <a:cubicBezTo>
                    <a:pt x="3618" y="10694"/>
                    <a:pt x="3595" y="10640"/>
                    <a:pt x="3598" y="10624"/>
                  </a:cubicBezTo>
                  <a:cubicBezTo>
                    <a:pt x="3599" y="10622"/>
                    <a:pt x="3600" y="10622"/>
                    <a:pt x="3602" y="10622"/>
                  </a:cubicBezTo>
                  <a:cubicBezTo>
                    <a:pt x="3622" y="10622"/>
                    <a:pt x="3727" y="10688"/>
                    <a:pt x="3759" y="10718"/>
                  </a:cubicBezTo>
                  <a:cubicBezTo>
                    <a:pt x="3785" y="10746"/>
                    <a:pt x="3841" y="10764"/>
                    <a:pt x="3897" y="10764"/>
                  </a:cubicBezTo>
                  <a:cubicBezTo>
                    <a:pt x="3912" y="10764"/>
                    <a:pt x="3927" y="10763"/>
                    <a:pt x="3941" y="10760"/>
                  </a:cubicBezTo>
                  <a:lnTo>
                    <a:pt x="3981" y="10718"/>
                  </a:lnTo>
                  <a:lnTo>
                    <a:pt x="4000" y="10697"/>
                  </a:lnTo>
                  <a:cubicBezTo>
                    <a:pt x="4013" y="10670"/>
                    <a:pt x="4234" y="10611"/>
                    <a:pt x="4303" y="10576"/>
                  </a:cubicBezTo>
                  <a:cubicBezTo>
                    <a:pt x="4372" y="10541"/>
                    <a:pt x="4482" y="10502"/>
                    <a:pt x="4550" y="10491"/>
                  </a:cubicBezTo>
                  <a:lnTo>
                    <a:pt x="4593" y="10448"/>
                  </a:lnTo>
                  <a:cubicBezTo>
                    <a:pt x="4679" y="10363"/>
                    <a:pt x="4790" y="10305"/>
                    <a:pt x="4921" y="10272"/>
                  </a:cubicBezTo>
                  <a:lnTo>
                    <a:pt x="5017" y="10244"/>
                  </a:lnTo>
                  <a:cubicBezTo>
                    <a:pt x="5040" y="10163"/>
                    <a:pt x="5270" y="10132"/>
                    <a:pt x="5278" y="10073"/>
                  </a:cubicBezTo>
                  <a:cubicBezTo>
                    <a:pt x="5284" y="10031"/>
                    <a:pt x="5315" y="10017"/>
                    <a:pt x="5342" y="10017"/>
                  </a:cubicBezTo>
                  <a:cubicBezTo>
                    <a:pt x="5354" y="10017"/>
                    <a:pt x="5366" y="10020"/>
                    <a:pt x="5373" y="10025"/>
                  </a:cubicBezTo>
                  <a:cubicBezTo>
                    <a:pt x="5376" y="10028"/>
                    <a:pt x="5380" y="10029"/>
                    <a:pt x="5383" y="10029"/>
                  </a:cubicBezTo>
                  <a:cubicBezTo>
                    <a:pt x="5401" y="10029"/>
                    <a:pt x="5419" y="9996"/>
                    <a:pt x="5426" y="9948"/>
                  </a:cubicBezTo>
                  <a:lnTo>
                    <a:pt x="5526" y="9958"/>
                  </a:lnTo>
                  <a:cubicBezTo>
                    <a:pt x="5527" y="9958"/>
                    <a:pt x="5527" y="9958"/>
                    <a:pt x="5527" y="9958"/>
                  </a:cubicBezTo>
                  <a:cubicBezTo>
                    <a:pt x="5542" y="9958"/>
                    <a:pt x="5587" y="9901"/>
                    <a:pt x="5579" y="9882"/>
                  </a:cubicBezTo>
                  <a:cubicBezTo>
                    <a:pt x="5568" y="9854"/>
                    <a:pt x="5533" y="9834"/>
                    <a:pt x="5597" y="9831"/>
                  </a:cubicBezTo>
                  <a:cubicBezTo>
                    <a:pt x="5598" y="9831"/>
                    <a:pt x="5599" y="9831"/>
                    <a:pt x="5600" y="9831"/>
                  </a:cubicBezTo>
                  <a:cubicBezTo>
                    <a:pt x="5621" y="9831"/>
                    <a:pt x="5652" y="9846"/>
                    <a:pt x="5658" y="9860"/>
                  </a:cubicBezTo>
                  <a:lnTo>
                    <a:pt x="5674" y="9900"/>
                  </a:lnTo>
                  <a:cubicBezTo>
                    <a:pt x="5618" y="9988"/>
                    <a:pt x="5536" y="10092"/>
                    <a:pt x="5493" y="10131"/>
                  </a:cubicBezTo>
                  <a:lnTo>
                    <a:pt x="5488" y="10191"/>
                  </a:lnTo>
                  <a:lnTo>
                    <a:pt x="5480" y="10307"/>
                  </a:lnTo>
                  <a:cubicBezTo>
                    <a:pt x="5544" y="10409"/>
                    <a:pt x="5544" y="10536"/>
                    <a:pt x="5520" y="10555"/>
                  </a:cubicBezTo>
                  <a:cubicBezTo>
                    <a:pt x="5496" y="10576"/>
                    <a:pt x="5507" y="10603"/>
                    <a:pt x="5544" y="10617"/>
                  </a:cubicBezTo>
                  <a:lnTo>
                    <a:pt x="5565" y="10638"/>
                  </a:lnTo>
                  <a:lnTo>
                    <a:pt x="5619" y="10694"/>
                  </a:lnTo>
                  <a:cubicBezTo>
                    <a:pt x="5669" y="10758"/>
                    <a:pt x="5720" y="10872"/>
                    <a:pt x="5735" y="10946"/>
                  </a:cubicBezTo>
                  <a:lnTo>
                    <a:pt x="5768" y="11008"/>
                  </a:lnTo>
                  <a:cubicBezTo>
                    <a:pt x="5775" y="11019"/>
                    <a:pt x="5738" y="11043"/>
                    <a:pt x="5736" y="11063"/>
                  </a:cubicBezTo>
                  <a:cubicBezTo>
                    <a:pt x="5731" y="11119"/>
                    <a:pt x="5709" y="11194"/>
                    <a:pt x="5744" y="11226"/>
                  </a:cubicBezTo>
                  <a:cubicBezTo>
                    <a:pt x="5795" y="11276"/>
                    <a:pt x="5892" y="11293"/>
                    <a:pt x="5967" y="11327"/>
                  </a:cubicBezTo>
                  <a:lnTo>
                    <a:pt x="5976" y="11332"/>
                  </a:lnTo>
                  <a:cubicBezTo>
                    <a:pt x="5981" y="11346"/>
                    <a:pt x="5935" y="11373"/>
                    <a:pt x="5916" y="11378"/>
                  </a:cubicBezTo>
                  <a:cubicBezTo>
                    <a:pt x="5896" y="11384"/>
                    <a:pt x="5946" y="11404"/>
                    <a:pt x="6026" y="11423"/>
                  </a:cubicBezTo>
                  <a:lnTo>
                    <a:pt x="5997" y="11506"/>
                  </a:lnTo>
                  <a:cubicBezTo>
                    <a:pt x="5984" y="11541"/>
                    <a:pt x="5981" y="11588"/>
                    <a:pt x="5999" y="11618"/>
                  </a:cubicBezTo>
                  <a:lnTo>
                    <a:pt x="6015" y="11642"/>
                  </a:lnTo>
                  <a:cubicBezTo>
                    <a:pt x="6063" y="11655"/>
                    <a:pt x="6002" y="11830"/>
                    <a:pt x="6008" y="11906"/>
                  </a:cubicBezTo>
                  <a:cubicBezTo>
                    <a:pt x="6012" y="11956"/>
                    <a:pt x="6018" y="11983"/>
                    <a:pt x="6025" y="11983"/>
                  </a:cubicBezTo>
                  <a:cubicBezTo>
                    <a:pt x="6029" y="11983"/>
                    <a:pt x="6032" y="11976"/>
                    <a:pt x="6036" y="11961"/>
                  </a:cubicBezTo>
                  <a:lnTo>
                    <a:pt x="6052" y="11950"/>
                  </a:lnTo>
                  <a:lnTo>
                    <a:pt x="6074" y="11934"/>
                  </a:lnTo>
                  <a:cubicBezTo>
                    <a:pt x="6081" y="11932"/>
                    <a:pt x="6089" y="11931"/>
                    <a:pt x="6096" y="11931"/>
                  </a:cubicBezTo>
                  <a:cubicBezTo>
                    <a:pt x="6125" y="11931"/>
                    <a:pt x="6154" y="11943"/>
                    <a:pt x="6165" y="11961"/>
                  </a:cubicBezTo>
                  <a:lnTo>
                    <a:pt x="6159" y="11979"/>
                  </a:lnTo>
                  <a:lnTo>
                    <a:pt x="6154" y="12001"/>
                  </a:lnTo>
                  <a:cubicBezTo>
                    <a:pt x="6121" y="12030"/>
                    <a:pt x="6492" y="12081"/>
                    <a:pt x="6617" y="12131"/>
                  </a:cubicBezTo>
                  <a:cubicBezTo>
                    <a:pt x="6743" y="12180"/>
                    <a:pt x="6873" y="12228"/>
                    <a:pt x="6907" y="12238"/>
                  </a:cubicBezTo>
                  <a:lnTo>
                    <a:pt x="6918" y="12228"/>
                  </a:lnTo>
                  <a:cubicBezTo>
                    <a:pt x="6954" y="12200"/>
                    <a:pt x="6986" y="12187"/>
                    <a:pt x="7020" y="12187"/>
                  </a:cubicBezTo>
                  <a:cubicBezTo>
                    <a:pt x="7054" y="12187"/>
                    <a:pt x="7091" y="12200"/>
                    <a:pt x="7134" y="12222"/>
                  </a:cubicBezTo>
                  <a:cubicBezTo>
                    <a:pt x="7156" y="12233"/>
                    <a:pt x="7182" y="12239"/>
                    <a:pt x="7210" y="12239"/>
                  </a:cubicBezTo>
                  <a:cubicBezTo>
                    <a:pt x="7257" y="12239"/>
                    <a:pt x="7310" y="12223"/>
                    <a:pt x="7360" y="12196"/>
                  </a:cubicBezTo>
                  <a:lnTo>
                    <a:pt x="7486" y="12126"/>
                  </a:lnTo>
                  <a:cubicBezTo>
                    <a:pt x="7649" y="12087"/>
                    <a:pt x="7799" y="12057"/>
                    <a:pt x="7826" y="12057"/>
                  </a:cubicBezTo>
                  <a:cubicBezTo>
                    <a:pt x="7826" y="12057"/>
                    <a:pt x="7827" y="12057"/>
                    <a:pt x="7828" y="12057"/>
                  </a:cubicBezTo>
                  <a:lnTo>
                    <a:pt x="7842" y="12052"/>
                  </a:lnTo>
                  <a:lnTo>
                    <a:pt x="7938" y="12012"/>
                  </a:lnTo>
                  <a:cubicBezTo>
                    <a:pt x="8053" y="11988"/>
                    <a:pt x="8290" y="11898"/>
                    <a:pt x="8356" y="11886"/>
                  </a:cubicBezTo>
                  <a:cubicBezTo>
                    <a:pt x="8423" y="11873"/>
                    <a:pt x="8700" y="11737"/>
                    <a:pt x="8793" y="11710"/>
                  </a:cubicBezTo>
                  <a:cubicBezTo>
                    <a:pt x="8886" y="11682"/>
                    <a:pt x="9080" y="11618"/>
                    <a:pt x="9121" y="11601"/>
                  </a:cubicBezTo>
                  <a:cubicBezTo>
                    <a:pt x="9163" y="11581"/>
                    <a:pt x="9422" y="11463"/>
                    <a:pt x="9512" y="11428"/>
                  </a:cubicBezTo>
                  <a:cubicBezTo>
                    <a:pt x="9603" y="11392"/>
                    <a:pt x="9823" y="11319"/>
                    <a:pt x="10002" y="11263"/>
                  </a:cubicBezTo>
                  <a:lnTo>
                    <a:pt x="10143" y="11186"/>
                  </a:lnTo>
                  <a:lnTo>
                    <a:pt x="10255" y="11127"/>
                  </a:lnTo>
                  <a:cubicBezTo>
                    <a:pt x="10385" y="11083"/>
                    <a:pt x="10660" y="10915"/>
                    <a:pt x="10747" y="10896"/>
                  </a:cubicBezTo>
                  <a:cubicBezTo>
                    <a:pt x="10833" y="10878"/>
                    <a:pt x="11085" y="10766"/>
                    <a:pt x="11168" y="10741"/>
                  </a:cubicBezTo>
                  <a:cubicBezTo>
                    <a:pt x="11250" y="10717"/>
                    <a:pt x="11349" y="10691"/>
                    <a:pt x="11389" y="10686"/>
                  </a:cubicBezTo>
                  <a:lnTo>
                    <a:pt x="11389" y="10678"/>
                  </a:lnTo>
                  <a:lnTo>
                    <a:pt x="11402" y="10598"/>
                  </a:lnTo>
                  <a:cubicBezTo>
                    <a:pt x="11480" y="10598"/>
                    <a:pt x="11573" y="10592"/>
                    <a:pt x="11610" y="10584"/>
                  </a:cubicBezTo>
                  <a:lnTo>
                    <a:pt x="11639" y="10569"/>
                  </a:lnTo>
                  <a:lnTo>
                    <a:pt x="11791" y="10486"/>
                  </a:lnTo>
                  <a:cubicBezTo>
                    <a:pt x="11975" y="10424"/>
                    <a:pt x="12212" y="10331"/>
                    <a:pt x="12244" y="10315"/>
                  </a:cubicBezTo>
                  <a:cubicBezTo>
                    <a:pt x="12276" y="10297"/>
                    <a:pt x="12409" y="10256"/>
                    <a:pt x="12452" y="10247"/>
                  </a:cubicBezTo>
                  <a:cubicBezTo>
                    <a:pt x="12494" y="10241"/>
                    <a:pt x="12632" y="10187"/>
                    <a:pt x="12667" y="10164"/>
                  </a:cubicBezTo>
                  <a:cubicBezTo>
                    <a:pt x="12700" y="10142"/>
                    <a:pt x="12851" y="10127"/>
                    <a:pt x="12878" y="10105"/>
                  </a:cubicBezTo>
                  <a:cubicBezTo>
                    <a:pt x="12904" y="10083"/>
                    <a:pt x="13082" y="9999"/>
                    <a:pt x="13139" y="9972"/>
                  </a:cubicBezTo>
                  <a:cubicBezTo>
                    <a:pt x="13197" y="9946"/>
                    <a:pt x="13552" y="9834"/>
                    <a:pt x="13660" y="9785"/>
                  </a:cubicBezTo>
                  <a:cubicBezTo>
                    <a:pt x="13767" y="9735"/>
                    <a:pt x="13941" y="9661"/>
                    <a:pt x="13981" y="9657"/>
                  </a:cubicBezTo>
                  <a:cubicBezTo>
                    <a:pt x="14020" y="9652"/>
                    <a:pt x="14089" y="9639"/>
                    <a:pt x="14102" y="9637"/>
                  </a:cubicBezTo>
                  <a:cubicBezTo>
                    <a:pt x="14114" y="9634"/>
                    <a:pt x="14226" y="9492"/>
                    <a:pt x="14302" y="9487"/>
                  </a:cubicBezTo>
                  <a:cubicBezTo>
                    <a:pt x="14339" y="9484"/>
                    <a:pt x="14383" y="9483"/>
                    <a:pt x="14423" y="9483"/>
                  </a:cubicBezTo>
                  <a:cubicBezTo>
                    <a:pt x="14464" y="9483"/>
                    <a:pt x="14501" y="9484"/>
                    <a:pt x="14526" y="9487"/>
                  </a:cubicBezTo>
                  <a:lnTo>
                    <a:pt x="14526" y="9484"/>
                  </a:lnTo>
                  <a:cubicBezTo>
                    <a:pt x="14563" y="9360"/>
                    <a:pt x="14692" y="9352"/>
                    <a:pt x="14811" y="9328"/>
                  </a:cubicBezTo>
                  <a:lnTo>
                    <a:pt x="14885" y="9312"/>
                  </a:lnTo>
                  <a:cubicBezTo>
                    <a:pt x="14963" y="9285"/>
                    <a:pt x="15104" y="9229"/>
                    <a:pt x="15131" y="9211"/>
                  </a:cubicBezTo>
                  <a:cubicBezTo>
                    <a:pt x="15157" y="9196"/>
                    <a:pt x="15247" y="9141"/>
                    <a:pt x="15283" y="9141"/>
                  </a:cubicBezTo>
                  <a:cubicBezTo>
                    <a:pt x="15284" y="9141"/>
                    <a:pt x="15285" y="9141"/>
                    <a:pt x="15287" y="9141"/>
                  </a:cubicBezTo>
                  <a:cubicBezTo>
                    <a:pt x="15289" y="9141"/>
                    <a:pt x="15293" y="9142"/>
                    <a:pt x="15296" y="9142"/>
                  </a:cubicBezTo>
                  <a:cubicBezTo>
                    <a:pt x="15332" y="9142"/>
                    <a:pt x="15394" y="9119"/>
                    <a:pt x="15442" y="9088"/>
                  </a:cubicBezTo>
                  <a:lnTo>
                    <a:pt x="15496" y="9067"/>
                  </a:lnTo>
                  <a:lnTo>
                    <a:pt x="15589" y="9032"/>
                  </a:lnTo>
                  <a:cubicBezTo>
                    <a:pt x="15690" y="9000"/>
                    <a:pt x="15812" y="8968"/>
                    <a:pt x="15836" y="8968"/>
                  </a:cubicBezTo>
                  <a:cubicBezTo>
                    <a:pt x="15837" y="8968"/>
                    <a:pt x="15838" y="8968"/>
                    <a:pt x="15839" y="8968"/>
                  </a:cubicBezTo>
                  <a:cubicBezTo>
                    <a:pt x="15840" y="8968"/>
                    <a:pt x="15840" y="8968"/>
                    <a:pt x="15841" y="8968"/>
                  </a:cubicBezTo>
                  <a:cubicBezTo>
                    <a:pt x="15858" y="8968"/>
                    <a:pt x="15906" y="8918"/>
                    <a:pt x="15930" y="8912"/>
                  </a:cubicBezTo>
                  <a:cubicBezTo>
                    <a:pt x="15935" y="8911"/>
                    <a:pt x="15944" y="8910"/>
                    <a:pt x="15956" y="8910"/>
                  </a:cubicBezTo>
                  <a:cubicBezTo>
                    <a:pt x="15971" y="8910"/>
                    <a:pt x="15989" y="8911"/>
                    <a:pt x="16007" y="8911"/>
                  </a:cubicBezTo>
                  <a:cubicBezTo>
                    <a:pt x="16050" y="8911"/>
                    <a:pt x="16095" y="8908"/>
                    <a:pt x="16092" y="8888"/>
                  </a:cubicBezTo>
                  <a:cubicBezTo>
                    <a:pt x="16087" y="8853"/>
                    <a:pt x="16327" y="8801"/>
                    <a:pt x="16414" y="8763"/>
                  </a:cubicBezTo>
                  <a:cubicBezTo>
                    <a:pt x="16499" y="8723"/>
                    <a:pt x="16734" y="8523"/>
                    <a:pt x="16833" y="8504"/>
                  </a:cubicBezTo>
                  <a:cubicBezTo>
                    <a:pt x="16928" y="8487"/>
                    <a:pt x="17019" y="8467"/>
                    <a:pt x="17037" y="8467"/>
                  </a:cubicBezTo>
                  <a:cubicBezTo>
                    <a:pt x="17037" y="8467"/>
                    <a:pt x="17038" y="8467"/>
                    <a:pt x="17038" y="8467"/>
                  </a:cubicBezTo>
                  <a:cubicBezTo>
                    <a:pt x="17049" y="8467"/>
                    <a:pt x="17120" y="8509"/>
                    <a:pt x="17160" y="8509"/>
                  </a:cubicBezTo>
                  <a:cubicBezTo>
                    <a:pt x="17168" y="8509"/>
                    <a:pt x="17175" y="8508"/>
                    <a:pt x="17179" y="8504"/>
                  </a:cubicBezTo>
                  <a:cubicBezTo>
                    <a:pt x="17210" y="8480"/>
                    <a:pt x="17400" y="8340"/>
                    <a:pt x="17479" y="8321"/>
                  </a:cubicBezTo>
                  <a:cubicBezTo>
                    <a:pt x="17557" y="8300"/>
                    <a:pt x="17794" y="8223"/>
                    <a:pt x="17855" y="8193"/>
                  </a:cubicBezTo>
                  <a:cubicBezTo>
                    <a:pt x="17918" y="8163"/>
                    <a:pt x="18166" y="8091"/>
                    <a:pt x="18239" y="8058"/>
                  </a:cubicBezTo>
                  <a:cubicBezTo>
                    <a:pt x="18311" y="8028"/>
                    <a:pt x="18456" y="7962"/>
                    <a:pt x="18558" y="7914"/>
                  </a:cubicBezTo>
                  <a:lnTo>
                    <a:pt x="18635" y="7930"/>
                  </a:lnTo>
                  <a:lnTo>
                    <a:pt x="18769" y="7958"/>
                  </a:lnTo>
                  <a:cubicBezTo>
                    <a:pt x="18821" y="7884"/>
                    <a:pt x="19088" y="7775"/>
                    <a:pt x="19170" y="7741"/>
                  </a:cubicBezTo>
                  <a:cubicBezTo>
                    <a:pt x="19251" y="7708"/>
                    <a:pt x="19444" y="7637"/>
                    <a:pt x="19492" y="7621"/>
                  </a:cubicBezTo>
                  <a:cubicBezTo>
                    <a:pt x="19524" y="7610"/>
                    <a:pt x="19579" y="7605"/>
                    <a:pt x="19633" y="7605"/>
                  </a:cubicBezTo>
                  <a:cubicBezTo>
                    <a:pt x="19659" y="7605"/>
                    <a:pt x="19684" y="7606"/>
                    <a:pt x="19706" y="7609"/>
                  </a:cubicBezTo>
                  <a:lnTo>
                    <a:pt x="19713" y="7633"/>
                  </a:lnTo>
                  <a:lnTo>
                    <a:pt x="19743" y="7748"/>
                  </a:lnTo>
                  <a:cubicBezTo>
                    <a:pt x="19761" y="7878"/>
                    <a:pt x="19781" y="8036"/>
                    <a:pt x="19785" y="8054"/>
                  </a:cubicBezTo>
                  <a:cubicBezTo>
                    <a:pt x="19786" y="8073"/>
                    <a:pt x="19913" y="8131"/>
                    <a:pt x="19903" y="8169"/>
                  </a:cubicBezTo>
                  <a:cubicBezTo>
                    <a:pt x="19894" y="8206"/>
                    <a:pt x="19910" y="8361"/>
                    <a:pt x="19935" y="8403"/>
                  </a:cubicBezTo>
                  <a:cubicBezTo>
                    <a:pt x="19959" y="8446"/>
                    <a:pt x="19983" y="8505"/>
                    <a:pt x="19988" y="8536"/>
                  </a:cubicBezTo>
                  <a:lnTo>
                    <a:pt x="19970" y="8553"/>
                  </a:lnTo>
                  <a:lnTo>
                    <a:pt x="19927" y="8603"/>
                  </a:lnTo>
                  <a:cubicBezTo>
                    <a:pt x="19950" y="8653"/>
                    <a:pt x="19974" y="8712"/>
                    <a:pt x="19970" y="8721"/>
                  </a:cubicBezTo>
                  <a:cubicBezTo>
                    <a:pt x="19967" y="8731"/>
                    <a:pt x="19924" y="8784"/>
                    <a:pt x="19874" y="8838"/>
                  </a:cubicBezTo>
                  <a:lnTo>
                    <a:pt x="19940" y="8898"/>
                  </a:lnTo>
                  <a:lnTo>
                    <a:pt x="20007" y="8958"/>
                  </a:lnTo>
                  <a:cubicBezTo>
                    <a:pt x="20107" y="8989"/>
                    <a:pt x="20395" y="9082"/>
                    <a:pt x="20472" y="9114"/>
                  </a:cubicBezTo>
                  <a:cubicBezTo>
                    <a:pt x="20549" y="9144"/>
                    <a:pt x="20624" y="9179"/>
                    <a:pt x="20638" y="9192"/>
                  </a:cubicBezTo>
                  <a:lnTo>
                    <a:pt x="20654" y="9192"/>
                  </a:lnTo>
                  <a:cubicBezTo>
                    <a:pt x="20733" y="9197"/>
                    <a:pt x="20808" y="9191"/>
                    <a:pt x="20885" y="9234"/>
                  </a:cubicBezTo>
                  <a:lnTo>
                    <a:pt x="20936" y="9263"/>
                  </a:lnTo>
                  <a:cubicBezTo>
                    <a:pt x="21008" y="9273"/>
                    <a:pt x="21138" y="9341"/>
                    <a:pt x="21193" y="9341"/>
                  </a:cubicBezTo>
                  <a:cubicBezTo>
                    <a:pt x="21199" y="9341"/>
                    <a:pt x="21204" y="9340"/>
                    <a:pt x="21208" y="9338"/>
                  </a:cubicBezTo>
                  <a:cubicBezTo>
                    <a:pt x="21221" y="9331"/>
                    <a:pt x="21241" y="9330"/>
                    <a:pt x="21263" y="9330"/>
                  </a:cubicBezTo>
                  <a:cubicBezTo>
                    <a:pt x="21282" y="9330"/>
                    <a:pt x="21303" y="9331"/>
                    <a:pt x="21321" y="9331"/>
                  </a:cubicBezTo>
                  <a:cubicBezTo>
                    <a:pt x="21342" y="9331"/>
                    <a:pt x="21360" y="9329"/>
                    <a:pt x="21368" y="9322"/>
                  </a:cubicBezTo>
                  <a:cubicBezTo>
                    <a:pt x="21375" y="9316"/>
                    <a:pt x="21385" y="9313"/>
                    <a:pt x="21398" y="9313"/>
                  </a:cubicBezTo>
                  <a:cubicBezTo>
                    <a:pt x="21428" y="9313"/>
                    <a:pt x="21473" y="9329"/>
                    <a:pt x="21514" y="9356"/>
                  </a:cubicBezTo>
                  <a:lnTo>
                    <a:pt x="21591" y="9290"/>
                  </a:lnTo>
                  <a:cubicBezTo>
                    <a:pt x="21595" y="9286"/>
                    <a:pt x="21602" y="9285"/>
                    <a:pt x="21610" y="9285"/>
                  </a:cubicBezTo>
                  <a:cubicBezTo>
                    <a:pt x="21645" y="9285"/>
                    <a:pt x="21709" y="9311"/>
                    <a:pt x="21757" y="9311"/>
                  </a:cubicBezTo>
                  <a:cubicBezTo>
                    <a:pt x="21763" y="9311"/>
                    <a:pt x="21769" y="9310"/>
                    <a:pt x="21775" y="9309"/>
                  </a:cubicBezTo>
                  <a:lnTo>
                    <a:pt x="21946" y="9274"/>
                  </a:lnTo>
                  <a:cubicBezTo>
                    <a:pt x="22139" y="9253"/>
                    <a:pt x="22392" y="9219"/>
                    <a:pt x="22427" y="9202"/>
                  </a:cubicBezTo>
                  <a:cubicBezTo>
                    <a:pt x="22443" y="9193"/>
                    <a:pt x="22481" y="9191"/>
                    <a:pt x="22522" y="9191"/>
                  </a:cubicBezTo>
                  <a:cubicBezTo>
                    <a:pt x="22552" y="9191"/>
                    <a:pt x="22584" y="9192"/>
                    <a:pt x="22610" y="9192"/>
                  </a:cubicBezTo>
                  <a:cubicBezTo>
                    <a:pt x="22626" y="9192"/>
                    <a:pt x="22639" y="9192"/>
                    <a:pt x="22648" y="9191"/>
                  </a:cubicBezTo>
                  <a:cubicBezTo>
                    <a:pt x="22688" y="9183"/>
                    <a:pt x="22742" y="9168"/>
                    <a:pt x="22749" y="9162"/>
                  </a:cubicBezTo>
                  <a:cubicBezTo>
                    <a:pt x="22755" y="9155"/>
                    <a:pt x="22883" y="9117"/>
                    <a:pt x="23032" y="9075"/>
                  </a:cubicBezTo>
                  <a:lnTo>
                    <a:pt x="23181" y="9072"/>
                  </a:lnTo>
                  <a:lnTo>
                    <a:pt x="23338" y="9069"/>
                  </a:lnTo>
                  <a:cubicBezTo>
                    <a:pt x="23509" y="9034"/>
                    <a:pt x="23831" y="8986"/>
                    <a:pt x="23899" y="8963"/>
                  </a:cubicBezTo>
                  <a:cubicBezTo>
                    <a:pt x="23967" y="8941"/>
                    <a:pt x="24212" y="8858"/>
                    <a:pt x="24443" y="8779"/>
                  </a:cubicBezTo>
                  <a:lnTo>
                    <a:pt x="24678" y="8785"/>
                  </a:lnTo>
                  <a:lnTo>
                    <a:pt x="24960" y="8718"/>
                  </a:lnTo>
                  <a:lnTo>
                    <a:pt x="24984" y="8710"/>
                  </a:lnTo>
                  <a:cubicBezTo>
                    <a:pt x="25011" y="8702"/>
                    <a:pt x="25474" y="8641"/>
                    <a:pt x="25639" y="8614"/>
                  </a:cubicBezTo>
                  <a:cubicBezTo>
                    <a:pt x="25804" y="8587"/>
                    <a:pt x="26236" y="8510"/>
                    <a:pt x="26347" y="8483"/>
                  </a:cubicBezTo>
                  <a:cubicBezTo>
                    <a:pt x="26456" y="8457"/>
                    <a:pt x="26638" y="8414"/>
                    <a:pt x="26680" y="8409"/>
                  </a:cubicBezTo>
                  <a:cubicBezTo>
                    <a:pt x="26720" y="8404"/>
                    <a:pt x="26867" y="8403"/>
                    <a:pt x="26912" y="8392"/>
                  </a:cubicBezTo>
                  <a:cubicBezTo>
                    <a:pt x="26923" y="8389"/>
                    <a:pt x="26937" y="8388"/>
                    <a:pt x="26954" y="8388"/>
                  </a:cubicBezTo>
                  <a:cubicBezTo>
                    <a:pt x="27010" y="8388"/>
                    <a:pt x="27095" y="8401"/>
                    <a:pt x="27170" y="8422"/>
                  </a:cubicBezTo>
                  <a:lnTo>
                    <a:pt x="27244" y="8334"/>
                  </a:lnTo>
                  <a:lnTo>
                    <a:pt x="27273" y="8299"/>
                  </a:lnTo>
                  <a:cubicBezTo>
                    <a:pt x="27364" y="8292"/>
                    <a:pt x="27502" y="8281"/>
                    <a:pt x="27582" y="8276"/>
                  </a:cubicBezTo>
                  <a:lnTo>
                    <a:pt x="27646" y="8255"/>
                  </a:lnTo>
                  <a:lnTo>
                    <a:pt x="27708" y="8235"/>
                  </a:lnTo>
                  <a:cubicBezTo>
                    <a:pt x="27771" y="8195"/>
                    <a:pt x="27855" y="8151"/>
                    <a:pt x="27870" y="8151"/>
                  </a:cubicBezTo>
                  <a:cubicBezTo>
                    <a:pt x="27886" y="8150"/>
                    <a:pt x="28195" y="8084"/>
                    <a:pt x="28278" y="8034"/>
                  </a:cubicBezTo>
                  <a:cubicBezTo>
                    <a:pt x="28361" y="7983"/>
                    <a:pt x="28459" y="7927"/>
                    <a:pt x="28474" y="7927"/>
                  </a:cubicBezTo>
                  <a:cubicBezTo>
                    <a:pt x="28474" y="7927"/>
                    <a:pt x="28474" y="7927"/>
                    <a:pt x="28474" y="7927"/>
                  </a:cubicBezTo>
                  <a:cubicBezTo>
                    <a:pt x="28489" y="7927"/>
                    <a:pt x="28637" y="7974"/>
                    <a:pt x="28732" y="7974"/>
                  </a:cubicBezTo>
                  <a:cubicBezTo>
                    <a:pt x="28754" y="7974"/>
                    <a:pt x="28773" y="7972"/>
                    <a:pt x="28787" y="7966"/>
                  </a:cubicBezTo>
                  <a:cubicBezTo>
                    <a:pt x="28863" y="7932"/>
                    <a:pt x="28911" y="7895"/>
                    <a:pt x="28896" y="7882"/>
                  </a:cubicBezTo>
                  <a:lnTo>
                    <a:pt x="28887" y="7870"/>
                  </a:lnTo>
                  <a:cubicBezTo>
                    <a:pt x="28876" y="7856"/>
                    <a:pt x="28859" y="7849"/>
                    <a:pt x="28842" y="7849"/>
                  </a:cubicBezTo>
                  <a:cubicBezTo>
                    <a:pt x="28829" y="7849"/>
                    <a:pt x="28815" y="7853"/>
                    <a:pt x="28803" y="7860"/>
                  </a:cubicBezTo>
                  <a:cubicBezTo>
                    <a:pt x="28787" y="7869"/>
                    <a:pt x="28761" y="7878"/>
                    <a:pt x="28742" y="7878"/>
                  </a:cubicBezTo>
                  <a:cubicBezTo>
                    <a:pt x="28738" y="7878"/>
                    <a:pt x="28733" y="7877"/>
                    <a:pt x="28730" y="7876"/>
                  </a:cubicBezTo>
                  <a:lnTo>
                    <a:pt x="28682" y="7858"/>
                  </a:lnTo>
                  <a:cubicBezTo>
                    <a:pt x="28635" y="7831"/>
                    <a:pt x="28651" y="7773"/>
                    <a:pt x="28669" y="7764"/>
                  </a:cubicBezTo>
                  <a:cubicBezTo>
                    <a:pt x="28687" y="7753"/>
                    <a:pt x="28629" y="7607"/>
                    <a:pt x="28662" y="7559"/>
                  </a:cubicBezTo>
                  <a:cubicBezTo>
                    <a:pt x="28696" y="7511"/>
                    <a:pt x="28727" y="7452"/>
                    <a:pt x="28731" y="7426"/>
                  </a:cubicBezTo>
                  <a:lnTo>
                    <a:pt x="28728" y="7426"/>
                  </a:lnTo>
                  <a:lnTo>
                    <a:pt x="28614" y="7404"/>
                  </a:lnTo>
                  <a:cubicBezTo>
                    <a:pt x="28518" y="7338"/>
                    <a:pt x="28401" y="7285"/>
                    <a:pt x="28382" y="7279"/>
                  </a:cubicBezTo>
                  <a:cubicBezTo>
                    <a:pt x="28363" y="7274"/>
                    <a:pt x="28417" y="7176"/>
                    <a:pt x="28443" y="7144"/>
                  </a:cubicBezTo>
                  <a:cubicBezTo>
                    <a:pt x="28462" y="7119"/>
                    <a:pt x="28391" y="7077"/>
                    <a:pt x="28349" y="7077"/>
                  </a:cubicBezTo>
                  <a:cubicBezTo>
                    <a:pt x="28337" y="7077"/>
                    <a:pt x="28328" y="7080"/>
                    <a:pt x="28323" y="7088"/>
                  </a:cubicBezTo>
                  <a:cubicBezTo>
                    <a:pt x="28320" y="7092"/>
                    <a:pt x="28318" y="7094"/>
                    <a:pt x="28316" y="7094"/>
                  </a:cubicBezTo>
                  <a:cubicBezTo>
                    <a:pt x="28300" y="7094"/>
                    <a:pt x="28305" y="7000"/>
                    <a:pt x="28352" y="7000"/>
                  </a:cubicBezTo>
                  <a:cubicBezTo>
                    <a:pt x="28353" y="7000"/>
                    <a:pt x="28355" y="7000"/>
                    <a:pt x="28357" y="7000"/>
                  </a:cubicBezTo>
                  <a:cubicBezTo>
                    <a:pt x="28406" y="7005"/>
                    <a:pt x="28488" y="7014"/>
                    <a:pt x="28530" y="7014"/>
                  </a:cubicBezTo>
                  <a:cubicBezTo>
                    <a:pt x="28538" y="7014"/>
                    <a:pt x="28544" y="7014"/>
                    <a:pt x="28549" y="7013"/>
                  </a:cubicBezTo>
                  <a:cubicBezTo>
                    <a:pt x="28574" y="7008"/>
                    <a:pt x="28562" y="6922"/>
                    <a:pt x="28571" y="6890"/>
                  </a:cubicBezTo>
                  <a:cubicBezTo>
                    <a:pt x="28581" y="6859"/>
                    <a:pt x="28530" y="6833"/>
                    <a:pt x="28510" y="6833"/>
                  </a:cubicBezTo>
                  <a:cubicBezTo>
                    <a:pt x="28491" y="6833"/>
                    <a:pt x="28445" y="6838"/>
                    <a:pt x="28406" y="6845"/>
                  </a:cubicBezTo>
                  <a:lnTo>
                    <a:pt x="28373" y="6851"/>
                  </a:lnTo>
                  <a:cubicBezTo>
                    <a:pt x="28354" y="6854"/>
                    <a:pt x="28336" y="6859"/>
                    <a:pt x="28319" y="6859"/>
                  </a:cubicBezTo>
                  <a:cubicBezTo>
                    <a:pt x="28317" y="6859"/>
                    <a:pt x="28315" y="6859"/>
                    <a:pt x="28313" y="6859"/>
                  </a:cubicBezTo>
                  <a:lnTo>
                    <a:pt x="28270" y="6853"/>
                  </a:lnTo>
                  <a:cubicBezTo>
                    <a:pt x="28227" y="6829"/>
                    <a:pt x="28096" y="6808"/>
                    <a:pt x="28110" y="6776"/>
                  </a:cubicBezTo>
                  <a:cubicBezTo>
                    <a:pt x="28123" y="6742"/>
                    <a:pt x="28089" y="6696"/>
                    <a:pt x="28072" y="6689"/>
                  </a:cubicBezTo>
                  <a:cubicBezTo>
                    <a:pt x="28054" y="6685"/>
                    <a:pt x="28083" y="6579"/>
                    <a:pt x="28123" y="6566"/>
                  </a:cubicBezTo>
                  <a:cubicBezTo>
                    <a:pt x="28163" y="6554"/>
                    <a:pt x="28216" y="6433"/>
                    <a:pt x="28265" y="6433"/>
                  </a:cubicBezTo>
                  <a:cubicBezTo>
                    <a:pt x="28267" y="6433"/>
                    <a:pt x="28269" y="6433"/>
                    <a:pt x="28270" y="6433"/>
                  </a:cubicBezTo>
                  <a:cubicBezTo>
                    <a:pt x="28276" y="6434"/>
                    <a:pt x="28282" y="6434"/>
                    <a:pt x="28288" y="6434"/>
                  </a:cubicBezTo>
                  <a:cubicBezTo>
                    <a:pt x="28336" y="6434"/>
                    <a:pt x="28385" y="6409"/>
                    <a:pt x="28390" y="6396"/>
                  </a:cubicBezTo>
                  <a:cubicBezTo>
                    <a:pt x="28395" y="6383"/>
                    <a:pt x="28373" y="6337"/>
                    <a:pt x="28355" y="6326"/>
                  </a:cubicBezTo>
                  <a:cubicBezTo>
                    <a:pt x="28350" y="6324"/>
                    <a:pt x="28340" y="6323"/>
                    <a:pt x="28328" y="6323"/>
                  </a:cubicBezTo>
                  <a:cubicBezTo>
                    <a:pt x="28287" y="6323"/>
                    <a:pt x="28217" y="6333"/>
                    <a:pt x="28192" y="6343"/>
                  </a:cubicBezTo>
                  <a:cubicBezTo>
                    <a:pt x="28166" y="6354"/>
                    <a:pt x="28112" y="6366"/>
                    <a:pt x="28080" y="6366"/>
                  </a:cubicBezTo>
                  <a:cubicBezTo>
                    <a:pt x="28068" y="6366"/>
                    <a:pt x="28059" y="6365"/>
                    <a:pt x="28056" y="6361"/>
                  </a:cubicBezTo>
                  <a:cubicBezTo>
                    <a:pt x="28040" y="6348"/>
                    <a:pt x="28008" y="6311"/>
                    <a:pt x="27992" y="6303"/>
                  </a:cubicBezTo>
                  <a:cubicBezTo>
                    <a:pt x="27976" y="6295"/>
                    <a:pt x="27900" y="6276"/>
                    <a:pt x="27823" y="6262"/>
                  </a:cubicBezTo>
                  <a:lnTo>
                    <a:pt x="27790" y="6292"/>
                  </a:lnTo>
                  <a:cubicBezTo>
                    <a:pt x="27766" y="6314"/>
                    <a:pt x="27743" y="6322"/>
                    <a:pt x="27722" y="6322"/>
                  </a:cubicBezTo>
                  <a:cubicBezTo>
                    <a:pt x="27673" y="6322"/>
                    <a:pt x="27630" y="6280"/>
                    <a:pt x="27578" y="6280"/>
                  </a:cubicBezTo>
                  <a:cubicBezTo>
                    <a:pt x="27569" y="6280"/>
                    <a:pt x="27560" y="6282"/>
                    <a:pt x="27551" y="6284"/>
                  </a:cubicBezTo>
                  <a:lnTo>
                    <a:pt x="27461" y="6308"/>
                  </a:lnTo>
                  <a:cubicBezTo>
                    <a:pt x="27348" y="6299"/>
                    <a:pt x="27297" y="6251"/>
                    <a:pt x="27349" y="6206"/>
                  </a:cubicBezTo>
                  <a:lnTo>
                    <a:pt x="27402" y="6201"/>
                  </a:lnTo>
                  <a:lnTo>
                    <a:pt x="27505" y="6193"/>
                  </a:lnTo>
                  <a:cubicBezTo>
                    <a:pt x="27533" y="6193"/>
                    <a:pt x="27561" y="6194"/>
                    <a:pt x="27587" y="6194"/>
                  </a:cubicBezTo>
                  <a:cubicBezTo>
                    <a:pt x="27665" y="6194"/>
                    <a:pt x="27729" y="6192"/>
                    <a:pt x="27732" y="6188"/>
                  </a:cubicBezTo>
                  <a:cubicBezTo>
                    <a:pt x="27737" y="6183"/>
                    <a:pt x="27676" y="6129"/>
                    <a:pt x="27650" y="6110"/>
                  </a:cubicBezTo>
                  <a:cubicBezTo>
                    <a:pt x="27643" y="6104"/>
                    <a:pt x="27632" y="6102"/>
                    <a:pt x="27619" y="6102"/>
                  </a:cubicBezTo>
                  <a:cubicBezTo>
                    <a:pt x="27587" y="6102"/>
                    <a:pt x="27544" y="6116"/>
                    <a:pt x="27527" y="6129"/>
                  </a:cubicBezTo>
                  <a:cubicBezTo>
                    <a:pt x="27524" y="6131"/>
                    <a:pt x="27519" y="6132"/>
                    <a:pt x="27512" y="6132"/>
                  </a:cubicBezTo>
                  <a:cubicBezTo>
                    <a:pt x="27465" y="6132"/>
                    <a:pt x="27342" y="6086"/>
                    <a:pt x="27301" y="6065"/>
                  </a:cubicBezTo>
                  <a:cubicBezTo>
                    <a:pt x="27294" y="6061"/>
                    <a:pt x="27281" y="6059"/>
                    <a:pt x="27264" y="6059"/>
                  </a:cubicBezTo>
                  <a:cubicBezTo>
                    <a:pt x="27196" y="6059"/>
                    <a:pt x="27066" y="6087"/>
                    <a:pt x="26987" y="6087"/>
                  </a:cubicBezTo>
                  <a:cubicBezTo>
                    <a:pt x="26970" y="6087"/>
                    <a:pt x="26955" y="6086"/>
                    <a:pt x="26944" y="6082"/>
                  </a:cubicBezTo>
                  <a:cubicBezTo>
                    <a:pt x="26869" y="6062"/>
                    <a:pt x="26765" y="6026"/>
                    <a:pt x="26746" y="6023"/>
                  </a:cubicBezTo>
                  <a:cubicBezTo>
                    <a:pt x="26745" y="6023"/>
                    <a:pt x="26745" y="6023"/>
                    <a:pt x="26745" y="6023"/>
                  </a:cubicBezTo>
                  <a:cubicBezTo>
                    <a:pt x="26727" y="6023"/>
                    <a:pt x="26606" y="6062"/>
                    <a:pt x="26534" y="6062"/>
                  </a:cubicBezTo>
                  <a:cubicBezTo>
                    <a:pt x="26519" y="6062"/>
                    <a:pt x="26507" y="6060"/>
                    <a:pt x="26497" y="6057"/>
                  </a:cubicBezTo>
                  <a:cubicBezTo>
                    <a:pt x="26440" y="6034"/>
                    <a:pt x="26352" y="6017"/>
                    <a:pt x="26299" y="6015"/>
                  </a:cubicBezTo>
                  <a:lnTo>
                    <a:pt x="26262" y="6031"/>
                  </a:lnTo>
                  <a:cubicBezTo>
                    <a:pt x="26222" y="6046"/>
                    <a:pt x="26198" y="6095"/>
                    <a:pt x="26160" y="6103"/>
                  </a:cubicBezTo>
                  <a:lnTo>
                    <a:pt x="26121" y="6113"/>
                  </a:lnTo>
                  <a:cubicBezTo>
                    <a:pt x="26093" y="6104"/>
                    <a:pt x="26051" y="6100"/>
                    <a:pt x="26008" y="6100"/>
                  </a:cubicBezTo>
                  <a:cubicBezTo>
                    <a:pt x="25972" y="6100"/>
                    <a:pt x="25934" y="6103"/>
                    <a:pt x="25903" y="6110"/>
                  </a:cubicBezTo>
                  <a:lnTo>
                    <a:pt x="25844" y="6105"/>
                  </a:lnTo>
                  <a:cubicBezTo>
                    <a:pt x="25838" y="6104"/>
                    <a:pt x="25833" y="6104"/>
                    <a:pt x="25827" y="6104"/>
                  </a:cubicBezTo>
                  <a:cubicBezTo>
                    <a:pt x="25747" y="6104"/>
                    <a:pt x="25713" y="6158"/>
                    <a:pt x="25666" y="6195"/>
                  </a:cubicBezTo>
                  <a:cubicBezTo>
                    <a:pt x="25655" y="6203"/>
                    <a:pt x="25645" y="6207"/>
                    <a:pt x="25636" y="6207"/>
                  </a:cubicBezTo>
                  <a:cubicBezTo>
                    <a:pt x="25605" y="6207"/>
                    <a:pt x="25582" y="6166"/>
                    <a:pt x="25544" y="6166"/>
                  </a:cubicBezTo>
                  <a:cubicBezTo>
                    <a:pt x="25533" y="6166"/>
                    <a:pt x="25520" y="6170"/>
                    <a:pt x="25506" y="6179"/>
                  </a:cubicBezTo>
                  <a:cubicBezTo>
                    <a:pt x="25490" y="6189"/>
                    <a:pt x="25473" y="6193"/>
                    <a:pt x="25458" y="6193"/>
                  </a:cubicBezTo>
                  <a:cubicBezTo>
                    <a:pt x="25415" y="6193"/>
                    <a:pt x="25386" y="6156"/>
                    <a:pt x="25412" y="6116"/>
                  </a:cubicBezTo>
                  <a:cubicBezTo>
                    <a:pt x="25465" y="6034"/>
                    <a:pt x="25517" y="5932"/>
                    <a:pt x="25606" y="5893"/>
                  </a:cubicBezTo>
                  <a:lnTo>
                    <a:pt x="25681" y="5861"/>
                  </a:lnTo>
                  <a:cubicBezTo>
                    <a:pt x="25764" y="5823"/>
                    <a:pt x="25977" y="5658"/>
                    <a:pt x="25939" y="5621"/>
                  </a:cubicBezTo>
                  <a:cubicBezTo>
                    <a:pt x="25902" y="5584"/>
                    <a:pt x="25819" y="5509"/>
                    <a:pt x="25756" y="5455"/>
                  </a:cubicBezTo>
                  <a:lnTo>
                    <a:pt x="25825" y="5381"/>
                  </a:lnTo>
                  <a:lnTo>
                    <a:pt x="25835" y="5371"/>
                  </a:lnTo>
                  <a:cubicBezTo>
                    <a:pt x="25828" y="5351"/>
                    <a:pt x="25807" y="5203"/>
                    <a:pt x="25804" y="5154"/>
                  </a:cubicBezTo>
                  <a:cubicBezTo>
                    <a:pt x="25801" y="5102"/>
                    <a:pt x="25793" y="5046"/>
                    <a:pt x="25786" y="5026"/>
                  </a:cubicBezTo>
                  <a:lnTo>
                    <a:pt x="25778" y="5026"/>
                  </a:lnTo>
                  <a:lnTo>
                    <a:pt x="25614" y="5022"/>
                  </a:lnTo>
                  <a:cubicBezTo>
                    <a:pt x="25684" y="4966"/>
                    <a:pt x="25682" y="4793"/>
                    <a:pt x="25702" y="4745"/>
                  </a:cubicBezTo>
                  <a:cubicBezTo>
                    <a:pt x="25722" y="4697"/>
                    <a:pt x="25759" y="4606"/>
                    <a:pt x="25786" y="4542"/>
                  </a:cubicBezTo>
                  <a:lnTo>
                    <a:pt x="25705" y="4523"/>
                  </a:lnTo>
                  <a:lnTo>
                    <a:pt x="25601" y="4499"/>
                  </a:lnTo>
                  <a:cubicBezTo>
                    <a:pt x="25636" y="4455"/>
                    <a:pt x="25681" y="4356"/>
                    <a:pt x="25657" y="4332"/>
                  </a:cubicBezTo>
                  <a:cubicBezTo>
                    <a:pt x="25634" y="4308"/>
                    <a:pt x="25569" y="4260"/>
                    <a:pt x="25590" y="4241"/>
                  </a:cubicBezTo>
                  <a:cubicBezTo>
                    <a:pt x="25612" y="4220"/>
                    <a:pt x="25641" y="4186"/>
                    <a:pt x="25657" y="4167"/>
                  </a:cubicBezTo>
                  <a:lnTo>
                    <a:pt x="25644" y="4138"/>
                  </a:lnTo>
                  <a:cubicBezTo>
                    <a:pt x="25634" y="4119"/>
                    <a:pt x="25654" y="4070"/>
                    <a:pt x="25666" y="4070"/>
                  </a:cubicBezTo>
                  <a:lnTo>
                    <a:pt x="25774" y="4058"/>
                  </a:lnTo>
                  <a:cubicBezTo>
                    <a:pt x="25742" y="4009"/>
                    <a:pt x="25626" y="3801"/>
                    <a:pt x="25559" y="3765"/>
                  </a:cubicBezTo>
                  <a:cubicBezTo>
                    <a:pt x="25492" y="3730"/>
                    <a:pt x="25220" y="3677"/>
                    <a:pt x="25136" y="3672"/>
                  </a:cubicBezTo>
                  <a:cubicBezTo>
                    <a:pt x="25055" y="3666"/>
                    <a:pt x="24827" y="3666"/>
                    <a:pt x="24819" y="3637"/>
                  </a:cubicBezTo>
                  <a:cubicBezTo>
                    <a:pt x="24810" y="3608"/>
                    <a:pt x="24758" y="3464"/>
                    <a:pt x="24712" y="3448"/>
                  </a:cubicBezTo>
                  <a:cubicBezTo>
                    <a:pt x="24666" y="3432"/>
                    <a:pt x="24619" y="3403"/>
                    <a:pt x="24613" y="3397"/>
                  </a:cubicBezTo>
                  <a:cubicBezTo>
                    <a:pt x="24605" y="3391"/>
                    <a:pt x="24553" y="3378"/>
                    <a:pt x="24499" y="3370"/>
                  </a:cubicBezTo>
                  <a:lnTo>
                    <a:pt x="24449" y="3384"/>
                  </a:lnTo>
                  <a:cubicBezTo>
                    <a:pt x="24438" y="3382"/>
                    <a:pt x="24426" y="3381"/>
                    <a:pt x="24415" y="3381"/>
                  </a:cubicBezTo>
                  <a:cubicBezTo>
                    <a:pt x="24348" y="3381"/>
                    <a:pt x="24290" y="3420"/>
                    <a:pt x="24284" y="3443"/>
                  </a:cubicBezTo>
                  <a:cubicBezTo>
                    <a:pt x="24283" y="3450"/>
                    <a:pt x="24279" y="3452"/>
                    <a:pt x="24275" y="3452"/>
                  </a:cubicBezTo>
                  <a:cubicBezTo>
                    <a:pt x="24260" y="3452"/>
                    <a:pt x="24234" y="3425"/>
                    <a:pt x="24225" y="3411"/>
                  </a:cubicBezTo>
                  <a:cubicBezTo>
                    <a:pt x="24223" y="3407"/>
                    <a:pt x="24212" y="3406"/>
                    <a:pt x="24196" y="3406"/>
                  </a:cubicBezTo>
                  <a:cubicBezTo>
                    <a:pt x="24137" y="3406"/>
                    <a:pt x="24005" y="3428"/>
                    <a:pt x="23950" y="3443"/>
                  </a:cubicBezTo>
                  <a:cubicBezTo>
                    <a:pt x="23881" y="3463"/>
                    <a:pt x="23807" y="3485"/>
                    <a:pt x="23788" y="3493"/>
                  </a:cubicBezTo>
                  <a:lnTo>
                    <a:pt x="23785" y="3504"/>
                  </a:lnTo>
                  <a:lnTo>
                    <a:pt x="23759" y="3600"/>
                  </a:lnTo>
                  <a:cubicBezTo>
                    <a:pt x="23676" y="3576"/>
                    <a:pt x="23561" y="3548"/>
                    <a:pt x="23506" y="3533"/>
                  </a:cubicBezTo>
                  <a:lnTo>
                    <a:pt x="23468" y="3580"/>
                  </a:lnTo>
                  <a:cubicBezTo>
                    <a:pt x="23455" y="3596"/>
                    <a:pt x="23442" y="3602"/>
                    <a:pt x="23431" y="3602"/>
                  </a:cubicBezTo>
                  <a:cubicBezTo>
                    <a:pt x="23400" y="3602"/>
                    <a:pt x="23373" y="3559"/>
                    <a:pt x="23339" y="3559"/>
                  </a:cubicBezTo>
                  <a:cubicBezTo>
                    <a:pt x="23331" y="3559"/>
                    <a:pt x="23322" y="3561"/>
                    <a:pt x="23312" y="3568"/>
                  </a:cubicBezTo>
                  <a:lnTo>
                    <a:pt x="23268" y="3602"/>
                  </a:lnTo>
                  <a:cubicBezTo>
                    <a:pt x="23210" y="3631"/>
                    <a:pt x="23111" y="3676"/>
                    <a:pt x="23048" y="3701"/>
                  </a:cubicBezTo>
                  <a:lnTo>
                    <a:pt x="23029" y="3688"/>
                  </a:lnTo>
                  <a:cubicBezTo>
                    <a:pt x="23006" y="3672"/>
                    <a:pt x="22989" y="3666"/>
                    <a:pt x="22975" y="3666"/>
                  </a:cubicBezTo>
                  <a:cubicBezTo>
                    <a:pt x="22931" y="3666"/>
                    <a:pt x="22926" y="3732"/>
                    <a:pt x="22886" y="3733"/>
                  </a:cubicBezTo>
                  <a:cubicBezTo>
                    <a:pt x="22886" y="3733"/>
                    <a:pt x="22885" y="3733"/>
                    <a:pt x="22884" y="3733"/>
                  </a:cubicBezTo>
                  <a:cubicBezTo>
                    <a:pt x="22866" y="3733"/>
                    <a:pt x="22847" y="3717"/>
                    <a:pt x="22827" y="3714"/>
                  </a:cubicBezTo>
                  <a:lnTo>
                    <a:pt x="22803" y="3709"/>
                  </a:lnTo>
                  <a:cubicBezTo>
                    <a:pt x="22776" y="3709"/>
                    <a:pt x="22709" y="3745"/>
                    <a:pt x="22654" y="3791"/>
                  </a:cubicBezTo>
                  <a:lnTo>
                    <a:pt x="22577" y="3794"/>
                  </a:lnTo>
                  <a:cubicBezTo>
                    <a:pt x="22574" y="3794"/>
                    <a:pt x="22570" y="3794"/>
                    <a:pt x="22566" y="3794"/>
                  </a:cubicBezTo>
                  <a:cubicBezTo>
                    <a:pt x="22542" y="3794"/>
                    <a:pt x="22516" y="3793"/>
                    <a:pt x="22492" y="3793"/>
                  </a:cubicBezTo>
                  <a:cubicBezTo>
                    <a:pt x="22464" y="3793"/>
                    <a:pt x="22437" y="3795"/>
                    <a:pt x="22417" y="3805"/>
                  </a:cubicBezTo>
                  <a:lnTo>
                    <a:pt x="22369" y="3831"/>
                  </a:lnTo>
                  <a:cubicBezTo>
                    <a:pt x="22346" y="3864"/>
                    <a:pt x="22317" y="3875"/>
                    <a:pt x="22298" y="3875"/>
                  </a:cubicBezTo>
                  <a:cubicBezTo>
                    <a:pt x="22286" y="3875"/>
                    <a:pt x="22278" y="3871"/>
                    <a:pt x="22276" y="3866"/>
                  </a:cubicBezTo>
                  <a:cubicBezTo>
                    <a:pt x="22275" y="3865"/>
                    <a:pt x="22274" y="3864"/>
                    <a:pt x="22271" y="3864"/>
                  </a:cubicBezTo>
                  <a:cubicBezTo>
                    <a:pt x="22256" y="3864"/>
                    <a:pt x="22218" y="3889"/>
                    <a:pt x="22175" y="3929"/>
                  </a:cubicBezTo>
                  <a:lnTo>
                    <a:pt x="22171" y="3925"/>
                  </a:lnTo>
                  <a:lnTo>
                    <a:pt x="22094" y="3877"/>
                  </a:lnTo>
                  <a:cubicBezTo>
                    <a:pt x="22063" y="3925"/>
                    <a:pt x="21940" y="4036"/>
                    <a:pt x="21886" y="4046"/>
                  </a:cubicBezTo>
                  <a:cubicBezTo>
                    <a:pt x="21831" y="4054"/>
                    <a:pt x="21684" y="4057"/>
                    <a:pt x="21649" y="4062"/>
                  </a:cubicBezTo>
                  <a:cubicBezTo>
                    <a:pt x="21612" y="4066"/>
                    <a:pt x="21497" y="4116"/>
                    <a:pt x="21458" y="4122"/>
                  </a:cubicBezTo>
                  <a:cubicBezTo>
                    <a:pt x="21420" y="4129"/>
                    <a:pt x="21312" y="4135"/>
                    <a:pt x="21221" y="4138"/>
                  </a:cubicBezTo>
                  <a:lnTo>
                    <a:pt x="21211" y="4233"/>
                  </a:lnTo>
                  <a:lnTo>
                    <a:pt x="21211" y="4239"/>
                  </a:lnTo>
                  <a:cubicBezTo>
                    <a:pt x="21171" y="4243"/>
                    <a:pt x="21050" y="4247"/>
                    <a:pt x="21016" y="4247"/>
                  </a:cubicBezTo>
                  <a:cubicBezTo>
                    <a:pt x="20982" y="4247"/>
                    <a:pt x="20938" y="4315"/>
                    <a:pt x="20915" y="4398"/>
                  </a:cubicBezTo>
                  <a:lnTo>
                    <a:pt x="20787" y="4342"/>
                  </a:lnTo>
                  <a:lnTo>
                    <a:pt x="20710" y="4308"/>
                  </a:lnTo>
                  <a:cubicBezTo>
                    <a:pt x="20707" y="4371"/>
                    <a:pt x="20625" y="4444"/>
                    <a:pt x="20529" y="4473"/>
                  </a:cubicBezTo>
                  <a:lnTo>
                    <a:pt x="20435" y="4476"/>
                  </a:lnTo>
                  <a:cubicBezTo>
                    <a:pt x="20388" y="4478"/>
                    <a:pt x="20337" y="4505"/>
                    <a:pt x="20297" y="4529"/>
                  </a:cubicBezTo>
                  <a:cubicBezTo>
                    <a:pt x="20270" y="4544"/>
                    <a:pt x="20255" y="4595"/>
                    <a:pt x="20236" y="4595"/>
                  </a:cubicBezTo>
                  <a:cubicBezTo>
                    <a:pt x="20234" y="4595"/>
                    <a:pt x="20233" y="4595"/>
                    <a:pt x="20231" y="4595"/>
                  </a:cubicBezTo>
                  <a:cubicBezTo>
                    <a:pt x="20183" y="4595"/>
                    <a:pt x="20134" y="4575"/>
                    <a:pt x="20086" y="4564"/>
                  </a:cubicBezTo>
                  <a:lnTo>
                    <a:pt x="19927" y="4644"/>
                  </a:lnTo>
                  <a:lnTo>
                    <a:pt x="19890" y="4664"/>
                  </a:lnTo>
                  <a:cubicBezTo>
                    <a:pt x="19849" y="4683"/>
                    <a:pt x="19668" y="4721"/>
                    <a:pt x="19610" y="4726"/>
                  </a:cubicBezTo>
                  <a:cubicBezTo>
                    <a:pt x="19600" y="4727"/>
                    <a:pt x="19591" y="4727"/>
                    <a:pt x="19583" y="4727"/>
                  </a:cubicBezTo>
                  <a:cubicBezTo>
                    <a:pt x="19541" y="4727"/>
                    <a:pt x="19514" y="4719"/>
                    <a:pt x="19516" y="4713"/>
                  </a:cubicBezTo>
                  <a:cubicBezTo>
                    <a:pt x="19519" y="4709"/>
                    <a:pt x="19677" y="4640"/>
                    <a:pt x="19735" y="4612"/>
                  </a:cubicBezTo>
                  <a:cubicBezTo>
                    <a:pt x="19793" y="4587"/>
                    <a:pt x="19940" y="4444"/>
                    <a:pt x="19990" y="4407"/>
                  </a:cubicBezTo>
                  <a:cubicBezTo>
                    <a:pt x="20037" y="4373"/>
                    <a:pt x="20095" y="4346"/>
                    <a:pt x="20124" y="4346"/>
                  </a:cubicBezTo>
                  <a:cubicBezTo>
                    <a:pt x="20126" y="4346"/>
                    <a:pt x="20128" y="4346"/>
                    <a:pt x="20129" y="4347"/>
                  </a:cubicBezTo>
                  <a:lnTo>
                    <a:pt x="20155" y="4351"/>
                  </a:lnTo>
                  <a:lnTo>
                    <a:pt x="20174" y="4356"/>
                  </a:lnTo>
                  <a:cubicBezTo>
                    <a:pt x="20175" y="4357"/>
                    <a:pt x="20177" y="4357"/>
                    <a:pt x="20179" y="4357"/>
                  </a:cubicBezTo>
                  <a:cubicBezTo>
                    <a:pt x="20206" y="4357"/>
                    <a:pt x="20281" y="4324"/>
                    <a:pt x="20352" y="4279"/>
                  </a:cubicBezTo>
                  <a:lnTo>
                    <a:pt x="20419" y="4236"/>
                  </a:lnTo>
                  <a:lnTo>
                    <a:pt x="20465" y="4206"/>
                  </a:lnTo>
                  <a:cubicBezTo>
                    <a:pt x="20521" y="4164"/>
                    <a:pt x="20608" y="4102"/>
                    <a:pt x="20656" y="4087"/>
                  </a:cubicBezTo>
                  <a:cubicBezTo>
                    <a:pt x="20705" y="4074"/>
                    <a:pt x="20806" y="4026"/>
                    <a:pt x="20878" y="3978"/>
                  </a:cubicBezTo>
                  <a:lnTo>
                    <a:pt x="20978" y="3965"/>
                  </a:lnTo>
                  <a:lnTo>
                    <a:pt x="21103" y="3948"/>
                  </a:lnTo>
                  <a:cubicBezTo>
                    <a:pt x="21167" y="3847"/>
                    <a:pt x="21152" y="3690"/>
                    <a:pt x="21192" y="3679"/>
                  </a:cubicBezTo>
                  <a:cubicBezTo>
                    <a:pt x="21222" y="3670"/>
                    <a:pt x="21261" y="3662"/>
                    <a:pt x="21285" y="3662"/>
                  </a:cubicBezTo>
                  <a:cubicBezTo>
                    <a:pt x="21292" y="3662"/>
                    <a:pt x="21297" y="3663"/>
                    <a:pt x="21301" y="3664"/>
                  </a:cubicBezTo>
                  <a:cubicBezTo>
                    <a:pt x="21319" y="3672"/>
                    <a:pt x="21319" y="3708"/>
                    <a:pt x="21312" y="3720"/>
                  </a:cubicBezTo>
                  <a:cubicBezTo>
                    <a:pt x="21309" y="3726"/>
                    <a:pt x="21314" y="3730"/>
                    <a:pt x="21325" y="3730"/>
                  </a:cubicBezTo>
                  <a:cubicBezTo>
                    <a:pt x="21335" y="3730"/>
                    <a:pt x="21349" y="3727"/>
                    <a:pt x="21365" y="3722"/>
                  </a:cubicBezTo>
                  <a:lnTo>
                    <a:pt x="21397" y="3722"/>
                  </a:lnTo>
                  <a:lnTo>
                    <a:pt x="21532" y="3720"/>
                  </a:lnTo>
                  <a:cubicBezTo>
                    <a:pt x="21530" y="3632"/>
                    <a:pt x="21617" y="3618"/>
                    <a:pt x="21647" y="3597"/>
                  </a:cubicBezTo>
                  <a:cubicBezTo>
                    <a:pt x="21677" y="3576"/>
                    <a:pt x="21764" y="3499"/>
                    <a:pt x="21796" y="3490"/>
                  </a:cubicBezTo>
                  <a:cubicBezTo>
                    <a:pt x="21826" y="3480"/>
                    <a:pt x="21897" y="3472"/>
                    <a:pt x="21916" y="3464"/>
                  </a:cubicBezTo>
                  <a:cubicBezTo>
                    <a:pt x="21934" y="3456"/>
                    <a:pt x="22150" y="3301"/>
                    <a:pt x="22241" y="3266"/>
                  </a:cubicBezTo>
                  <a:cubicBezTo>
                    <a:pt x="22334" y="3230"/>
                    <a:pt x="22510" y="3131"/>
                    <a:pt x="22549" y="3104"/>
                  </a:cubicBezTo>
                  <a:cubicBezTo>
                    <a:pt x="22585" y="3079"/>
                    <a:pt x="22715" y="2947"/>
                    <a:pt x="22779" y="2947"/>
                  </a:cubicBezTo>
                  <a:cubicBezTo>
                    <a:pt x="22780" y="2947"/>
                    <a:pt x="22781" y="2947"/>
                    <a:pt x="22782" y="2947"/>
                  </a:cubicBezTo>
                  <a:cubicBezTo>
                    <a:pt x="22811" y="2949"/>
                    <a:pt x="22838" y="2950"/>
                    <a:pt x="22860" y="2950"/>
                  </a:cubicBezTo>
                  <a:cubicBezTo>
                    <a:pt x="22885" y="2950"/>
                    <a:pt x="22903" y="2949"/>
                    <a:pt x="22907" y="2945"/>
                  </a:cubicBezTo>
                  <a:lnTo>
                    <a:pt x="22914" y="2941"/>
                  </a:lnTo>
                  <a:lnTo>
                    <a:pt x="23021" y="2877"/>
                  </a:lnTo>
                  <a:cubicBezTo>
                    <a:pt x="23139" y="2808"/>
                    <a:pt x="23404" y="2659"/>
                    <a:pt x="23469" y="2627"/>
                  </a:cubicBezTo>
                  <a:cubicBezTo>
                    <a:pt x="23535" y="2595"/>
                    <a:pt x="23650" y="2537"/>
                    <a:pt x="23726" y="2502"/>
                  </a:cubicBezTo>
                  <a:lnTo>
                    <a:pt x="23782" y="2457"/>
                  </a:lnTo>
                  <a:lnTo>
                    <a:pt x="23833" y="2419"/>
                  </a:lnTo>
                  <a:cubicBezTo>
                    <a:pt x="23871" y="2364"/>
                    <a:pt x="23961" y="2315"/>
                    <a:pt x="24035" y="2311"/>
                  </a:cubicBezTo>
                  <a:lnTo>
                    <a:pt x="24095" y="2294"/>
                  </a:lnTo>
                  <a:lnTo>
                    <a:pt x="24111" y="2289"/>
                  </a:lnTo>
                  <a:cubicBezTo>
                    <a:pt x="24119" y="2262"/>
                    <a:pt x="24177" y="2190"/>
                    <a:pt x="24198" y="2172"/>
                  </a:cubicBezTo>
                  <a:cubicBezTo>
                    <a:pt x="24219" y="2154"/>
                    <a:pt x="24265" y="2111"/>
                    <a:pt x="24300" y="2076"/>
                  </a:cubicBezTo>
                  <a:lnTo>
                    <a:pt x="24339" y="2071"/>
                  </a:lnTo>
                  <a:cubicBezTo>
                    <a:pt x="24464" y="2058"/>
                    <a:pt x="24339" y="2010"/>
                    <a:pt x="24358" y="1996"/>
                  </a:cubicBezTo>
                  <a:cubicBezTo>
                    <a:pt x="24397" y="1969"/>
                    <a:pt x="24446" y="1951"/>
                    <a:pt x="24493" y="1933"/>
                  </a:cubicBezTo>
                  <a:lnTo>
                    <a:pt x="24515" y="1925"/>
                  </a:lnTo>
                  <a:cubicBezTo>
                    <a:pt x="24544" y="1922"/>
                    <a:pt x="24544" y="1844"/>
                    <a:pt x="24533" y="1817"/>
                  </a:cubicBezTo>
                  <a:cubicBezTo>
                    <a:pt x="24521" y="1791"/>
                    <a:pt x="24393" y="1677"/>
                    <a:pt x="24393" y="1628"/>
                  </a:cubicBezTo>
                  <a:cubicBezTo>
                    <a:pt x="24392" y="1578"/>
                    <a:pt x="24361" y="1466"/>
                    <a:pt x="24326" y="1378"/>
                  </a:cubicBezTo>
                  <a:lnTo>
                    <a:pt x="24292" y="1299"/>
                  </a:lnTo>
                  <a:lnTo>
                    <a:pt x="24281" y="1102"/>
                  </a:lnTo>
                  <a:cubicBezTo>
                    <a:pt x="24276" y="1077"/>
                    <a:pt x="24272" y="1049"/>
                    <a:pt x="24264" y="1025"/>
                  </a:cubicBezTo>
                  <a:cubicBezTo>
                    <a:pt x="24257" y="1005"/>
                    <a:pt x="24233" y="971"/>
                    <a:pt x="24238" y="968"/>
                  </a:cubicBezTo>
                  <a:cubicBezTo>
                    <a:pt x="24361" y="902"/>
                    <a:pt x="24260" y="822"/>
                    <a:pt x="24228" y="780"/>
                  </a:cubicBezTo>
                  <a:lnTo>
                    <a:pt x="24168" y="699"/>
                  </a:lnTo>
                  <a:cubicBezTo>
                    <a:pt x="24196" y="622"/>
                    <a:pt x="24217" y="526"/>
                    <a:pt x="24212" y="486"/>
                  </a:cubicBezTo>
                  <a:lnTo>
                    <a:pt x="24211" y="486"/>
                  </a:lnTo>
                  <a:lnTo>
                    <a:pt x="24100" y="492"/>
                  </a:lnTo>
                  <a:cubicBezTo>
                    <a:pt x="24113" y="430"/>
                    <a:pt x="24115" y="340"/>
                    <a:pt x="24108" y="326"/>
                  </a:cubicBezTo>
                  <a:cubicBezTo>
                    <a:pt x="24100" y="311"/>
                    <a:pt x="23977" y="306"/>
                    <a:pt x="23967" y="270"/>
                  </a:cubicBezTo>
                  <a:cubicBezTo>
                    <a:pt x="23959" y="234"/>
                    <a:pt x="23874" y="186"/>
                    <a:pt x="23780" y="164"/>
                  </a:cubicBezTo>
                  <a:lnTo>
                    <a:pt x="23695" y="167"/>
                  </a:lnTo>
                  <a:lnTo>
                    <a:pt x="23637" y="170"/>
                  </a:lnTo>
                  <a:cubicBezTo>
                    <a:pt x="23588" y="204"/>
                    <a:pt x="23539" y="217"/>
                    <a:pt x="23522" y="217"/>
                  </a:cubicBezTo>
                  <a:cubicBezTo>
                    <a:pt x="23518" y="217"/>
                    <a:pt x="23516" y="216"/>
                    <a:pt x="23516" y="215"/>
                  </a:cubicBezTo>
                  <a:cubicBezTo>
                    <a:pt x="23513" y="207"/>
                    <a:pt x="23418" y="178"/>
                    <a:pt x="23304" y="150"/>
                  </a:cubicBezTo>
                  <a:lnTo>
                    <a:pt x="23231" y="218"/>
                  </a:lnTo>
                  <a:lnTo>
                    <a:pt x="23213" y="236"/>
                  </a:lnTo>
                  <a:cubicBezTo>
                    <a:pt x="23206" y="238"/>
                    <a:pt x="23199" y="239"/>
                    <a:pt x="23192" y="239"/>
                  </a:cubicBezTo>
                  <a:cubicBezTo>
                    <a:pt x="23164" y="239"/>
                    <a:pt x="23140" y="224"/>
                    <a:pt x="23135" y="201"/>
                  </a:cubicBezTo>
                  <a:lnTo>
                    <a:pt x="23136" y="175"/>
                  </a:lnTo>
                  <a:cubicBezTo>
                    <a:pt x="23138" y="164"/>
                    <a:pt x="23168" y="156"/>
                    <a:pt x="23173" y="143"/>
                  </a:cubicBezTo>
                  <a:cubicBezTo>
                    <a:pt x="23200" y="73"/>
                    <a:pt x="23164" y="26"/>
                    <a:pt x="23064" y="4"/>
                  </a:cubicBezTo>
                  <a:lnTo>
                    <a:pt x="23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2772375" y="1475875"/>
              <a:ext cx="13875" cy="12475"/>
            </a:xfrm>
            <a:custGeom>
              <a:avLst/>
              <a:gdLst/>
              <a:ahLst/>
              <a:cxnLst/>
              <a:rect l="l" t="t" r="r" b="b"/>
              <a:pathLst>
                <a:path w="555" h="499" extrusionOk="0">
                  <a:moveTo>
                    <a:pt x="520" y="1"/>
                  </a:moveTo>
                  <a:lnTo>
                    <a:pt x="500" y="2"/>
                  </a:lnTo>
                  <a:cubicBezTo>
                    <a:pt x="488" y="4"/>
                    <a:pt x="475" y="12"/>
                    <a:pt x="462" y="12"/>
                  </a:cubicBezTo>
                  <a:cubicBezTo>
                    <a:pt x="442" y="11"/>
                    <a:pt x="426" y="10"/>
                    <a:pt x="413" y="10"/>
                  </a:cubicBezTo>
                  <a:cubicBezTo>
                    <a:pt x="357" y="10"/>
                    <a:pt x="353" y="24"/>
                    <a:pt x="368" y="73"/>
                  </a:cubicBezTo>
                  <a:lnTo>
                    <a:pt x="379" y="111"/>
                  </a:lnTo>
                  <a:cubicBezTo>
                    <a:pt x="388" y="156"/>
                    <a:pt x="379" y="198"/>
                    <a:pt x="372" y="19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63" y="199"/>
                    <a:pt x="305" y="139"/>
                    <a:pt x="283" y="116"/>
                  </a:cubicBezTo>
                  <a:cubicBezTo>
                    <a:pt x="279" y="112"/>
                    <a:pt x="274" y="110"/>
                    <a:pt x="268" y="110"/>
                  </a:cubicBezTo>
                  <a:cubicBezTo>
                    <a:pt x="236" y="110"/>
                    <a:pt x="176" y="157"/>
                    <a:pt x="147" y="172"/>
                  </a:cubicBezTo>
                  <a:cubicBezTo>
                    <a:pt x="139" y="176"/>
                    <a:pt x="131" y="178"/>
                    <a:pt x="123" y="178"/>
                  </a:cubicBezTo>
                  <a:cubicBezTo>
                    <a:pt x="92" y="178"/>
                    <a:pt x="56" y="153"/>
                    <a:pt x="34" y="113"/>
                  </a:cubicBezTo>
                  <a:lnTo>
                    <a:pt x="6" y="201"/>
                  </a:lnTo>
                  <a:cubicBezTo>
                    <a:pt x="1" y="212"/>
                    <a:pt x="42" y="236"/>
                    <a:pt x="68" y="249"/>
                  </a:cubicBezTo>
                  <a:cubicBezTo>
                    <a:pt x="71" y="250"/>
                    <a:pt x="75" y="251"/>
                    <a:pt x="79" y="251"/>
                  </a:cubicBezTo>
                  <a:cubicBezTo>
                    <a:pt x="89" y="251"/>
                    <a:pt x="100" y="248"/>
                    <a:pt x="110" y="248"/>
                  </a:cubicBezTo>
                  <a:cubicBezTo>
                    <a:pt x="115" y="248"/>
                    <a:pt x="119" y="249"/>
                    <a:pt x="123" y="251"/>
                  </a:cubicBezTo>
                  <a:cubicBezTo>
                    <a:pt x="142" y="260"/>
                    <a:pt x="166" y="279"/>
                    <a:pt x="166" y="294"/>
                  </a:cubicBezTo>
                  <a:cubicBezTo>
                    <a:pt x="166" y="310"/>
                    <a:pt x="143" y="329"/>
                    <a:pt x="126" y="340"/>
                  </a:cubicBezTo>
                  <a:lnTo>
                    <a:pt x="103" y="353"/>
                  </a:lnTo>
                  <a:cubicBezTo>
                    <a:pt x="55" y="369"/>
                    <a:pt x="131" y="459"/>
                    <a:pt x="164" y="481"/>
                  </a:cubicBezTo>
                  <a:cubicBezTo>
                    <a:pt x="183" y="494"/>
                    <a:pt x="209" y="498"/>
                    <a:pt x="230" y="498"/>
                  </a:cubicBezTo>
                  <a:cubicBezTo>
                    <a:pt x="245" y="498"/>
                    <a:pt x="258" y="496"/>
                    <a:pt x="262" y="492"/>
                  </a:cubicBezTo>
                  <a:cubicBezTo>
                    <a:pt x="273" y="484"/>
                    <a:pt x="222" y="420"/>
                    <a:pt x="151" y="353"/>
                  </a:cubicBezTo>
                  <a:lnTo>
                    <a:pt x="323" y="326"/>
                  </a:lnTo>
                  <a:cubicBezTo>
                    <a:pt x="369" y="319"/>
                    <a:pt x="403" y="265"/>
                    <a:pt x="451" y="252"/>
                  </a:cubicBezTo>
                  <a:cubicBezTo>
                    <a:pt x="516" y="236"/>
                    <a:pt x="521" y="203"/>
                    <a:pt x="489" y="174"/>
                  </a:cubicBezTo>
                  <a:cubicBezTo>
                    <a:pt x="409" y="103"/>
                    <a:pt x="438" y="76"/>
                    <a:pt x="539" y="60"/>
                  </a:cubicBezTo>
                  <a:lnTo>
                    <a:pt x="550" y="58"/>
                  </a:lnTo>
                  <a:cubicBezTo>
                    <a:pt x="555" y="26"/>
                    <a:pt x="542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2711300" y="1510750"/>
              <a:ext cx="8775" cy="8225"/>
            </a:xfrm>
            <a:custGeom>
              <a:avLst/>
              <a:gdLst/>
              <a:ahLst/>
              <a:cxnLst/>
              <a:rect l="l" t="t" r="r" b="b"/>
              <a:pathLst>
                <a:path w="351" h="329" extrusionOk="0">
                  <a:moveTo>
                    <a:pt x="228" y="1"/>
                  </a:moveTo>
                  <a:cubicBezTo>
                    <a:pt x="196" y="1"/>
                    <a:pt x="163" y="5"/>
                    <a:pt x="140" y="5"/>
                  </a:cubicBezTo>
                  <a:cubicBezTo>
                    <a:pt x="133" y="5"/>
                    <a:pt x="127" y="5"/>
                    <a:pt x="122" y="4"/>
                  </a:cubicBezTo>
                  <a:cubicBezTo>
                    <a:pt x="117" y="3"/>
                    <a:pt x="112" y="2"/>
                    <a:pt x="107" y="2"/>
                  </a:cubicBezTo>
                  <a:cubicBezTo>
                    <a:pt x="70" y="2"/>
                    <a:pt x="34" y="28"/>
                    <a:pt x="21" y="65"/>
                  </a:cubicBezTo>
                  <a:lnTo>
                    <a:pt x="88" y="82"/>
                  </a:lnTo>
                  <a:lnTo>
                    <a:pt x="114" y="89"/>
                  </a:lnTo>
                  <a:cubicBezTo>
                    <a:pt x="136" y="111"/>
                    <a:pt x="127" y="145"/>
                    <a:pt x="95" y="164"/>
                  </a:cubicBezTo>
                  <a:lnTo>
                    <a:pt x="56" y="172"/>
                  </a:lnTo>
                  <a:lnTo>
                    <a:pt x="32" y="175"/>
                  </a:lnTo>
                  <a:cubicBezTo>
                    <a:pt x="0" y="186"/>
                    <a:pt x="91" y="313"/>
                    <a:pt x="154" y="327"/>
                  </a:cubicBezTo>
                  <a:cubicBezTo>
                    <a:pt x="159" y="328"/>
                    <a:pt x="163" y="329"/>
                    <a:pt x="168" y="329"/>
                  </a:cubicBezTo>
                  <a:cubicBezTo>
                    <a:pt x="228" y="329"/>
                    <a:pt x="290" y="256"/>
                    <a:pt x="264" y="233"/>
                  </a:cubicBezTo>
                  <a:cubicBezTo>
                    <a:pt x="239" y="207"/>
                    <a:pt x="351" y="77"/>
                    <a:pt x="314" y="29"/>
                  </a:cubicBezTo>
                  <a:cubicBezTo>
                    <a:pt x="298" y="6"/>
                    <a:pt x="26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2721425" y="1507425"/>
              <a:ext cx="7150" cy="5300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68" y="1"/>
                  </a:moveTo>
                  <a:cubicBezTo>
                    <a:pt x="102" y="1"/>
                    <a:pt x="18" y="22"/>
                    <a:pt x="0" y="85"/>
                  </a:cubicBezTo>
                  <a:lnTo>
                    <a:pt x="85" y="143"/>
                  </a:lnTo>
                  <a:lnTo>
                    <a:pt x="188" y="212"/>
                  </a:lnTo>
                  <a:cubicBezTo>
                    <a:pt x="263" y="124"/>
                    <a:pt x="285" y="34"/>
                    <a:pt x="237" y="12"/>
                  </a:cubicBezTo>
                  <a:cubicBezTo>
                    <a:pt x="223" y="5"/>
                    <a:pt x="19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38"/>
            <p:cNvSpPr/>
            <p:nvPr/>
          </p:nvSpPr>
          <p:spPr>
            <a:xfrm>
              <a:off x="2874700" y="1425950"/>
              <a:ext cx="9775" cy="4600"/>
            </a:xfrm>
            <a:custGeom>
              <a:avLst/>
              <a:gdLst/>
              <a:ahLst/>
              <a:cxnLst/>
              <a:rect l="l" t="t" r="r" b="b"/>
              <a:pathLst>
                <a:path w="391" h="184" extrusionOk="0">
                  <a:moveTo>
                    <a:pt x="345" y="1"/>
                  </a:moveTo>
                  <a:cubicBezTo>
                    <a:pt x="299" y="1"/>
                    <a:pt x="215" y="24"/>
                    <a:pt x="185" y="36"/>
                  </a:cubicBezTo>
                  <a:cubicBezTo>
                    <a:pt x="148" y="52"/>
                    <a:pt x="1" y="105"/>
                    <a:pt x="22" y="137"/>
                  </a:cubicBezTo>
                  <a:cubicBezTo>
                    <a:pt x="34" y="158"/>
                    <a:pt x="50" y="169"/>
                    <a:pt x="65" y="169"/>
                  </a:cubicBezTo>
                  <a:cubicBezTo>
                    <a:pt x="74" y="169"/>
                    <a:pt x="82" y="165"/>
                    <a:pt x="89" y="156"/>
                  </a:cubicBezTo>
                  <a:cubicBezTo>
                    <a:pt x="92" y="152"/>
                    <a:pt x="98" y="151"/>
                    <a:pt x="107" y="151"/>
                  </a:cubicBezTo>
                  <a:cubicBezTo>
                    <a:pt x="144" y="151"/>
                    <a:pt x="226" y="183"/>
                    <a:pt x="237" y="183"/>
                  </a:cubicBezTo>
                  <a:cubicBezTo>
                    <a:pt x="237" y="183"/>
                    <a:pt x="238" y="183"/>
                    <a:pt x="238" y="183"/>
                  </a:cubicBezTo>
                  <a:cubicBezTo>
                    <a:pt x="250" y="183"/>
                    <a:pt x="282" y="65"/>
                    <a:pt x="333" y="65"/>
                  </a:cubicBezTo>
                  <a:cubicBezTo>
                    <a:pt x="334" y="65"/>
                    <a:pt x="335" y="65"/>
                    <a:pt x="336" y="65"/>
                  </a:cubicBezTo>
                  <a:cubicBezTo>
                    <a:pt x="338" y="65"/>
                    <a:pt x="341" y="65"/>
                    <a:pt x="344" y="65"/>
                  </a:cubicBezTo>
                  <a:cubicBezTo>
                    <a:pt x="390" y="65"/>
                    <a:pt x="391" y="26"/>
                    <a:pt x="372" y="7"/>
                  </a:cubicBezTo>
                  <a:cubicBezTo>
                    <a:pt x="368" y="3"/>
                    <a:pt x="358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2707050" y="1503175"/>
              <a:ext cx="12125" cy="4250"/>
            </a:xfrm>
            <a:custGeom>
              <a:avLst/>
              <a:gdLst/>
              <a:ahLst/>
              <a:cxnLst/>
              <a:rect l="l" t="t" r="r" b="b"/>
              <a:pathLst>
                <a:path w="485" h="170" extrusionOk="0">
                  <a:moveTo>
                    <a:pt x="19" y="0"/>
                  </a:moveTo>
                  <a:cubicBezTo>
                    <a:pt x="6" y="0"/>
                    <a:pt x="1" y="20"/>
                    <a:pt x="7" y="54"/>
                  </a:cubicBezTo>
                  <a:lnTo>
                    <a:pt x="34" y="71"/>
                  </a:lnTo>
                  <a:lnTo>
                    <a:pt x="73" y="94"/>
                  </a:lnTo>
                  <a:cubicBezTo>
                    <a:pt x="127" y="115"/>
                    <a:pt x="226" y="140"/>
                    <a:pt x="263" y="164"/>
                  </a:cubicBezTo>
                  <a:cubicBezTo>
                    <a:pt x="269" y="168"/>
                    <a:pt x="274" y="169"/>
                    <a:pt x="280" y="169"/>
                  </a:cubicBezTo>
                  <a:cubicBezTo>
                    <a:pt x="309" y="169"/>
                    <a:pt x="331" y="120"/>
                    <a:pt x="361" y="116"/>
                  </a:cubicBezTo>
                  <a:cubicBezTo>
                    <a:pt x="394" y="111"/>
                    <a:pt x="457" y="100"/>
                    <a:pt x="471" y="87"/>
                  </a:cubicBezTo>
                  <a:cubicBezTo>
                    <a:pt x="484" y="76"/>
                    <a:pt x="374" y="47"/>
                    <a:pt x="327" y="39"/>
                  </a:cubicBezTo>
                  <a:cubicBezTo>
                    <a:pt x="295" y="34"/>
                    <a:pt x="247" y="27"/>
                    <a:pt x="210" y="27"/>
                  </a:cubicBezTo>
                  <a:cubicBezTo>
                    <a:pt x="195" y="27"/>
                    <a:pt x="181" y="28"/>
                    <a:pt x="172" y="31"/>
                  </a:cubicBezTo>
                  <a:cubicBezTo>
                    <a:pt x="166" y="33"/>
                    <a:pt x="158" y="34"/>
                    <a:pt x="148" y="34"/>
                  </a:cubicBezTo>
                  <a:cubicBezTo>
                    <a:pt x="109" y="34"/>
                    <a:pt x="49" y="20"/>
                    <a:pt x="32" y="6"/>
                  </a:cubicBezTo>
                  <a:cubicBezTo>
                    <a:pt x="27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2865900" y="1432950"/>
              <a:ext cx="5150" cy="5600"/>
            </a:xfrm>
            <a:custGeom>
              <a:avLst/>
              <a:gdLst/>
              <a:ahLst/>
              <a:cxnLst/>
              <a:rect l="l" t="t" r="r" b="b"/>
              <a:pathLst>
                <a:path w="206" h="224" extrusionOk="0">
                  <a:moveTo>
                    <a:pt x="139" y="0"/>
                  </a:moveTo>
                  <a:cubicBezTo>
                    <a:pt x="135" y="0"/>
                    <a:pt x="130" y="1"/>
                    <a:pt x="125" y="1"/>
                  </a:cubicBezTo>
                  <a:lnTo>
                    <a:pt x="69" y="28"/>
                  </a:lnTo>
                  <a:lnTo>
                    <a:pt x="1" y="62"/>
                  </a:lnTo>
                  <a:cubicBezTo>
                    <a:pt x="5" y="124"/>
                    <a:pt x="84" y="224"/>
                    <a:pt x="128" y="224"/>
                  </a:cubicBezTo>
                  <a:cubicBezTo>
                    <a:pt x="129" y="224"/>
                    <a:pt x="131" y="224"/>
                    <a:pt x="132" y="224"/>
                  </a:cubicBezTo>
                  <a:cubicBezTo>
                    <a:pt x="175" y="217"/>
                    <a:pt x="164" y="174"/>
                    <a:pt x="146" y="160"/>
                  </a:cubicBezTo>
                  <a:cubicBezTo>
                    <a:pt x="129" y="144"/>
                    <a:pt x="138" y="110"/>
                    <a:pt x="167" y="84"/>
                  </a:cubicBezTo>
                  <a:cubicBezTo>
                    <a:pt x="194" y="59"/>
                    <a:pt x="206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2724050" y="1493450"/>
              <a:ext cx="4000" cy="4825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08" y="1"/>
                  </a:moveTo>
                  <a:cubicBezTo>
                    <a:pt x="70" y="1"/>
                    <a:pt x="25" y="113"/>
                    <a:pt x="9" y="153"/>
                  </a:cubicBezTo>
                  <a:cubicBezTo>
                    <a:pt x="0" y="179"/>
                    <a:pt x="12" y="193"/>
                    <a:pt x="37" y="193"/>
                  </a:cubicBezTo>
                  <a:cubicBezTo>
                    <a:pt x="52" y="193"/>
                    <a:pt x="73" y="188"/>
                    <a:pt x="97" y="177"/>
                  </a:cubicBezTo>
                  <a:cubicBezTo>
                    <a:pt x="160" y="150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2822500" y="1443425"/>
              <a:ext cx="9025" cy="5875"/>
            </a:xfrm>
            <a:custGeom>
              <a:avLst/>
              <a:gdLst/>
              <a:ahLst/>
              <a:cxnLst/>
              <a:rect l="l" t="t" r="r" b="b"/>
              <a:pathLst>
                <a:path w="361" h="235" extrusionOk="0">
                  <a:moveTo>
                    <a:pt x="300" y="0"/>
                  </a:moveTo>
                  <a:lnTo>
                    <a:pt x="220" y="82"/>
                  </a:lnTo>
                  <a:cubicBezTo>
                    <a:pt x="175" y="128"/>
                    <a:pt x="123" y="145"/>
                    <a:pt x="58" y="145"/>
                  </a:cubicBezTo>
                  <a:cubicBezTo>
                    <a:pt x="49" y="145"/>
                    <a:pt x="40" y="145"/>
                    <a:pt x="31" y="144"/>
                  </a:cubicBezTo>
                  <a:cubicBezTo>
                    <a:pt x="25" y="144"/>
                    <a:pt x="1" y="202"/>
                    <a:pt x="7" y="205"/>
                  </a:cubicBezTo>
                  <a:lnTo>
                    <a:pt x="52" y="231"/>
                  </a:lnTo>
                  <a:cubicBezTo>
                    <a:pt x="58" y="233"/>
                    <a:pt x="65" y="234"/>
                    <a:pt x="72" y="234"/>
                  </a:cubicBezTo>
                  <a:cubicBezTo>
                    <a:pt x="136" y="234"/>
                    <a:pt x="222" y="140"/>
                    <a:pt x="284" y="135"/>
                  </a:cubicBezTo>
                  <a:cubicBezTo>
                    <a:pt x="353" y="130"/>
                    <a:pt x="361" y="69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2743525" y="1493650"/>
              <a:ext cx="6375" cy="6300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45" y="1"/>
                  </a:moveTo>
                  <a:cubicBezTo>
                    <a:pt x="176" y="22"/>
                    <a:pt x="84" y="30"/>
                    <a:pt x="47" y="70"/>
                  </a:cubicBezTo>
                  <a:lnTo>
                    <a:pt x="0" y="122"/>
                  </a:lnTo>
                  <a:cubicBezTo>
                    <a:pt x="68" y="175"/>
                    <a:pt x="162" y="241"/>
                    <a:pt x="178" y="251"/>
                  </a:cubicBezTo>
                  <a:cubicBezTo>
                    <a:pt x="179" y="251"/>
                    <a:pt x="180" y="251"/>
                    <a:pt x="180" y="251"/>
                  </a:cubicBezTo>
                  <a:cubicBezTo>
                    <a:pt x="195" y="251"/>
                    <a:pt x="208" y="180"/>
                    <a:pt x="208" y="150"/>
                  </a:cubicBezTo>
                  <a:cubicBezTo>
                    <a:pt x="210" y="119"/>
                    <a:pt x="224" y="65"/>
                    <a:pt x="237" y="55"/>
                  </a:cubicBezTo>
                  <a:cubicBezTo>
                    <a:pt x="252" y="46"/>
                    <a:pt x="255" y="22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2725700" y="1501075"/>
              <a:ext cx="7400" cy="4675"/>
            </a:xfrm>
            <a:custGeom>
              <a:avLst/>
              <a:gdLst/>
              <a:ahLst/>
              <a:cxnLst/>
              <a:rect l="l" t="t" r="r" b="b"/>
              <a:pathLst>
                <a:path w="296" h="187" extrusionOk="0">
                  <a:moveTo>
                    <a:pt x="170" y="0"/>
                  </a:moveTo>
                  <a:cubicBezTo>
                    <a:pt x="158" y="0"/>
                    <a:pt x="150" y="3"/>
                    <a:pt x="150" y="10"/>
                  </a:cubicBezTo>
                  <a:cubicBezTo>
                    <a:pt x="148" y="35"/>
                    <a:pt x="1" y="86"/>
                    <a:pt x="18" y="126"/>
                  </a:cubicBezTo>
                  <a:cubicBezTo>
                    <a:pt x="33" y="163"/>
                    <a:pt x="135" y="186"/>
                    <a:pt x="186" y="186"/>
                  </a:cubicBezTo>
                  <a:cubicBezTo>
                    <a:pt x="191" y="186"/>
                    <a:pt x="195" y="186"/>
                    <a:pt x="199" y="186"/>
                  </a:cubicBezTo>
                  <a:cubicBezTo>
                    <a:pt x="242" y="183"/>
                    <a:pt x="183" y="144"/>
                    <a:pt x="151" y="133"/>
                  </a:cubicBezTo>
                  <a:cubicBezTo>
                    <a:pt x="119" y="122"/>
                    <a:pt x="225" y="112"/>
                    <a:pt x="255" y="112"/>
                  </a:cubicBezTo>
                  <a:cubicBezTo>
                    <a:pt x="284" y="112"/>
                    <a:pt x="295" y="83"/>
                    <a:pt x="279" y="50"/>
                  </a:cubicBezTo>
                  <a:cubicBezTo>
                    <a:pt x="267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2733875" y="1501700"/>
              <a:ext cx="7325" cy="4900"/>
            </a:xfrm>
            <a:custGeom>
              <a:avLst/>
              <a:gdLst/>
              <a:ahLst/>
              <a:cxnLst/>
              <a:rect l="l" t="t" r="r" b="b"/>
              <a:pathLst>
                <a:path w="293" h="196" extrusionOk="0">
                  <a:moveTo>
                    <a:pt x="213" y="0"/>
                  </a:moveTo>
                  <a:cubicBezTo>
                    <a:pt x="202" y="0"/>
                    <a:pt x="191" y="2"/>
                    <a:pt x="185" y="5"/>
                  </a:cubicBezTo>
                  <a:cubicBezTo>
                    <a:pt x="165" y="14"/>
                    <a:pt x="106" y="108"/>
                    <a:pt x="65" y="108"/>
                  </a:cubicBezTo>
                  <a:cubicBezTo>
                    <a:pt x="62" y="108"/>
                    <a:pt x="59" y="107"/>
                    <a:pt x="56" y="106"/>
                  </a:cubicBezTo>
                  <a:cubicBezTo>
                    <a:pt x="51" y="104"/>
                    <a:pt x="45" y="103"/>
                    <a:pt x="41" y="103"/>
                  </a:cubicBezTo>
                  <a:cubicBezTo>
                    <a:pt x="11" y="103"/>
                    <a:pt x="0" y="141"/>
                    <a:pt x="20" y="196"/>
                  </a:cubicBezTo>
                  <a:lnTo>
                    <a:pt x="69" y="159"/>
                  </a:lnTo>
                  <a:lnTo>
                    <a:pt x="156" y="95"/>
                  </a:lnTo>
                  <a:cubicBezTo>
                    <a:pt x="194" y="113"/>
                    <a:pt x="225" y="119"/>
                    <a:pt x="246" y="119"/>
                  </a:cubicBezTo>
                  <a:cubicBezTo>
                    <a:pt x="279" y="119"/>
                    <a:pt x="293" y="105"/>
                    <a:pt x="287" y="95"/>
                  </a:cubicBezTo>
                  <a:cubicBezTo>
                    <a:pt x="277" y="81"/>
                    <a:pt x="244" y="29"/>
                    <a:pt x="249" y="15"/>
                  </a:cubicBezTo>
                  <a:cubicBezTo>
                    <a:pt x="252" y="6"/>
                    <a:pt x="232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2567875" y="1637300"/>
              <a:ext cx="7975" cy="2475"/>
            </a:xfrm>
            <a:custGeom>
              <a:avLst/>
              <a:gdLst/>
              <a:ahLst/>
              <a:cxnLst/>
              <a:rect l="l" t="t" r="r" b="b"/>
              <a:pathLst>
                <a:path w="319" h="99" extrusionOk="0">
                  <a:moveTo>
                    <a:pt x="30" y="0"/>
                  </a:moveTo>
                  <a:cubicBezTo>
                    <a:pt x="28" y="23"/>
                    <a:pt x="25" y="42"/>
                    <a:pt x="22" y="57"/>
                  </a:cubicBezTo>
                  <a:lnTo>
                    <a:pt x="22" y="57"/>
                  </a:lnTo>
                  <a:cubicBezTo>
                    <a:pt x="36" y="48"/>
                    <a:pt x="56" y="39"/>
                    <a:pt x="79" y="31"/>
                  </a:cubicBezTo>
                  <a:lnTo>
                    <a:pt x="79" y="31"/>
                  </a:lnTo>
                  <a:lnTo>
                    <a:pt x="30" y="0"/>
                  </a:lnTo>
                  <a:close/>
                  <a:moveTo>
                    <a:pt x="22" y="57"/>
                  </a:moveTo>
                  <a:lnTo>
                    <a:pt x="22" y="57"/>
                  </a:lnTo>
                  <a:cubicBezTo>
                    <a:pt x="9" y="66"/>
                    <a:pt x="1" y="74"/>
                    <a:pt x="3" y="82"/>
                  </a:cubicBezTo>
                  <a:cubicBezTo>
                    <a:pt x="5" y="90"/>
                    <a:pt x="7" y="94"/>
                    <a:pt x="9" y="94"/>
                  </a:cubicBezTo>
                  <a:cubicBezTo>
                    <a:pt x="13" y="94"/>
                    <a:pt x="18" y="80"/>
                    <a:pt x="22" y="57"/>
                  </a:cubicBezTo>
                  <a:close/>
                  <a:moveTo>
                    <a:pt x="202" y="6"/>
                  </a:moveTo>
                  <a:cubicBezTo>
                    <a:pt x="167" y="6"/>
                    <a:pt x="119" y="17"/>
                    <a:pt x="79" y="31"/>
                  </a:cubicBezTo>
                  <a:lnTo>
                    <a:pt x="79" y="31"/>
                  </a:lnTo>
                  <a:lnTo>
                    <a:pt x="150" y="76"/>
                  </a:lnTo>
                  <a:cubicBezTo>
                    <a:pt x="176" y="92"/>
                    <a:pt x="217" y="99"/>
                    <a:pt x="253" y="99"/>
                  </a:cubicBezTo>
                  <a:cubicBezTo>
                    <a:pt x="260" y="99"/>
                    <a:pt x="267" y="99"/>
                    <a:pt x="273" y="98"/>
                  </a:cubicBezTo>
                  <a:lnTo>
                    <a:pt x="294" y="96"/>
                  </a:lnTo>
                  <a:cubicBezTo>
                    <a:pt x="318" y="60"/>
                    <a:pt x="288" y="20"/>
                    <a:pt x="224" y="8"/>
                  </a:cubicBezTo>
                  <a:cubicBezTo>
                    <a:pt x="217" y="7"/>
                    <a:pt x="210" y="6"/>
                    <a:pt x="20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2851975" y="1443325"/>
              <a:ext cx="7575" cy="3875"/>
            </a:xfrm>
            <a:custGeom>
              <a:avLst/>
              <a:gdLst/>
              <a:ahLst/>
              <a:cxnLst/>
              <a:rect l="l" t="t" r="r" b="b"/>
              <a:pathLst>
                <a:path w="303" h="155" extrusionOk="0">
                  <a:moveTo>
                    <a:pt x="5" y="48"/>
                  </a:moveTo>
                  <a:cubicBezTo>
                    <a:pt x="1" y="48"/>
                    <a:pt x="28" y="60"/>
                    <a:pt x="85" y="84"/>
                  </a:cubicBezTo>
                  <a:lnTo>
                    <a:pt x="90" y="80"/>
                  </a:lnTo>
                  <a:lnTo>
                    <a:pt x="90" y="80"/>
                  </a:lnTo>
                  <a:lnTo>
                    <a:pt x="77" y="73"/>
                  </a:lnTo>
                  <a:cubicBezTo>
                    <a:pt x="32" y="56"/>
                    <a:pt x="8" y="48"/>
                    <a:pt x="5" y="48"/>
                  </a:cubicBezTo>
                  <a:close/>
                  <a:moveTo>
                    <a:pt x="202" y="1"/>
                  </a:moveTo>
                  <a:lnTo>
                    <a:pt x="183" y="14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156" y="116"/>
                  </a:lnTo>
                  <a:lnTo>
                    <a:pt x="229" y="155"/>
                  </a:lnTo>
                  <a:cubicBezTo>
                    <a:pt x="303" y="110"/>
                    <a:pt x="292" y="39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2790750" y="1470475"/>
              <a:ext cx="6925" cy="4150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56" y="1"/>
                  </a:moveTo>
                  <a:cubicBezTo>
                    <a:pt x="228" y="1"/>
                    <a:pt x="182" y="35"/>
                    <a:pt x="169" y="52"/>
                  </a:cubicBezTo>
                  <a:cubicBezTo>
                    <a:pt x="155" y="70"/>
                    <a:pt x="130" y="83"/>
                    <a:pt x="107" y="83"/>
                  </a:cubicBezTo>
                  <a:cubicBezTo>
                    <a:pt x="102" y="83"/>
                    <a:pt x="97" y="82"/>
                    <a:pt x="92" y="81"/>
                  </a:cubicBezTo>
                  <a:cubicBezTo>
                    <a:pt x="83" y="78"/>
                    <a:pt x="64" y="76"/>
                    <a:pt x="48" y="76"/>
                  </a:cubicBezTo>
                  <a:cubicBezTo>
                    <a:pt x="23" y="76"/>
                    <a:pt x="1" y="81"/>
                    <a:pt x="15" y="98"/>
                  </a:cubicBezTo>
                  <a:lnTo>
                    <a:pt x="26" y="108"/>
                  </a:lnTo>
                  <a:lnTo>
                    <a:pt x="58" y="143"/>
                  </a:lnTo>
                  <a:cubicBezTo>
                    <a:pt x="82" y="158"/>
                    <a:pt x="110" y="166"/>
                    <a:pt x="137" y="166"/>
                  </a:cubicBezTo>
                  <a:cubicBezTo>
                    <a:pt x="164" y="166"/>
                    <a:pt x="189" y="158"/>
                    <a:pt x="206" y="143"/>
                  </a:cubicBezTo>
                  <a:lnTo>
                    <a:pt x="217" y="105"/>
                  </a:lnTo>
                  <a:cubicBezTo>
                    <a:pt x="225" y="77"/>
                    <a:pt x="259" y="58"/>
                    <a:pt x="268" y="31"/>
                  </a:cubicBezTo>
                  <a:lnTo>
                    <a:pt x="276" y="13"/>
                  </a:lnTo>
                  <a:cubicBezTo>
                    <a:pt x="273" y="4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2773375" y="1468900"/>
              <a:ext cx="8200" cy="4125"/>
            </a:xfrm>
            <a:custGeom>
              <a:avLst/>
              <a:gdLst/>
              <a:ahLst/>
              <a:cxnLst/>
              <a:rect l="l" t="t" r="r" b="b"/>
              <a:pathLst>
                <a:path w="328" h="165" extrusionOk="0">
                  <a:moveTo>
                    <a:pt x="192" y="1"/>
                  </a:moveTo>
                  <a:cubicBezTo>
                    <a:pt x="113" y="1"/>
                    <a:pt x="0" y="127"/>
                    <a:pt x="39" y="148"/>
                  </a:cubicBezTo>
                  <a:lnTo>
                    <a:pt x="78" y="164"/>
                  </a:lnTo>
                  <a:cubicBezTo>
                    <a:pt x="78" y="165"/>
                    <a:pt x="78" y="165"/>
                    <a:pt x="78" y="165"/>
                  </a:cubicBezTo>
                  <a:cubicBezTo>
                    <a:pt x="85" y="165"/>
                    <a:pt x="113" y="145"/>
                    <a:pt x="115" y="132"/>
                  </a:cubicBezTo>
                  <a:lnTo>
                    <a:pt x="126" y="73"/>
                  </a:lnTo>
                  <a:cubicBezTo>
                    <a:pt x="141" y="76"/>
                    <a:pt x="221" y="113"/>
                    <a:pt x="269" y="113"/>
                  </a:cubicBezTo>
                  <a:cubicBezTo>
                    <a:pt x="283" y="113"/>
                    <a:pt x="294" y="110"/>
                    <a:pt x="300" y="102"/>
                  </a:cubicBezTo>
                  <a:cubicBezTo>
                    <a:pt x="328" y="65"/>
                    <a:pt x="286" y="20"/>
                    <a:pt x="207" y="3"/>
                  </a:cubicBezTo>
                  <a:cubicBezTo>
                    <a:pt x="203" y="2"/>
                    <a:pt x="197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2716450" y="1494350"/>
              <a:ext cx="5725" cy="5900"/>
            </a:xfrm>
            <a:custGeom>
              <a:avLst/>
              <a:gdLst/>
              <a:ahLst/>
              <a:cxnLst/>
              <a:rect l="l" t="t" r="r" b="b"/>
              <a:pathLst>
                <a:path w="229" h="236" extrusionOk="0">
                  <a:moveTo>
                    <a:pt x="162" y="0"/>
                  </a:moveTo>
                  <a:cubicBezTo>
                    <a:pt x="140" y="0"/>
                    <a:pt x="128" y="24"/>
                    <a:pt x="134" y="62"/>
                  </a:cubicBezTo>
                  <a:lnTo>
                    <a:pt x="114" y="99"/>
                  </a:lnTo>
                  <a:cubicBezTo>
                    <a:pt x="98" y="130"/>
                    <a:pt x="42" y="147"/>
                    <a:pt x="9" y="174"/>
                  </a:cubicBezTo>
                  <a:cubicBezTo>
                    <a:pt x="1" y="181"/>
                    <a:pt x="4" y="205"/>
                    <a:pt x="12" y="216"/>
                  </a:cubicBezTo>
                  <a:cubicBezTo>
                    <a:pt x="19" y="225"/>
                    <a:pt x="44" y="236"/>
                    <a:pt x="53" y="236"/>
                  </a:cubicBezTo>
                  <a:cubicBezTo>
                    <a:pt x="54" y="236"/>
                    <a:pt x="55" y="236"/>
                    <a:pt x="55" y="235"/>
                  </a:cubicBezTo>
                  <a:lnTo>
                    <a:pt x="114" y="195"/>
                  </a:lnTo>
                  <a:cubicBezTo>
                    <a:pt x="175" y="146"/>
                    <a:pt x="228" y="34"/>
                    <a:pt x="190" y="10"/>
                  </a:cubicBezTo>
                  <a:cubicBezTo>
                    <a:pt x="180" y="3"/>
                    <a:pt x="170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2683525" y="1538475"/>
              <a:ext cx="8100" cy="3775"/>
            </a:xfrm>
            <a:custGeom>
              <a:avLst/>
              <a:gdLst/>
              <a:ahLst/>
              <a:cxnLst/>
              <a:rect l="l" t="t" r="r" b="b"/>
              <a:pathLst>
                <a:path w="324" h="151" extrusionOk="0">
                  <a:moveTo>
                    <a:pt x="240" y="0"/>
                  </a:moveTo>
                  <a:cubicBezTo>
                    <a:pt x="217" y="0"/>
                    <a:pt x="159" y="22"/>
                    <a:pt x="136" y="33"/>
                  </a:cubicBezTo>
                  <a:cubicBezTo>
                    <a:pt x="112" y="45"/>
                    <a:pt x="57" y="61"/>
                    <a:pt x="31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6" y="57"/>
                    <a:pt x="14" y="57"/>
                    <a:pt x="12" y="57"/>
                  </a:cubicBezTo>
                  <a:cubicBezTo>
                    <a:pt x="2" y="57"/>
                    <a:pt x="0" y="72"/>
                    <a:pt x="11" y="96"/>
                  </a:cubicBezTo>
                  <a:lnTo>
                    <a:pt x="30" y="118"/>
                  </a:lnTo>
                  <a:lnTo>
                    <a:pt x="56" y="147"/>
                  </a:lnTo>
                  <a:cubicBezTo>
                    <a:pt x="58" y="149"/>
                    <a:pt x="60" y="149"/>
                    <a:pt x="63" y="149"/>
                  </a:cubicBezTo>
                  <a:cubicBezTo>
                    <a:pt x="78" y="149"/>
                    <a:pt x="99" y="123"/>
                    <a:pt x="115" y="84"/>
                  </a:cubicBezTo>
                  <a:lnTo>
                    <a:pt x="205" y="128"/>
                  </a:lnTo>
                  <a:lnTo>
                    <a:pt x="250" y="150"/>
                  </a:lnTo>
                  <a:cubicBezTo>
                    <a:pt x="287" y="137"/>
                    <a:pt x="323" y="84"/>
                    <a:pt x="306" y="70"/>
                  </a:cubicBezTo>
                  <a:cubicBezTo>
                    <a:pt x="288" y="54"/>
                    <a:pt x="251" y="20"/>
                    <a:pt x="250" y="4"/>
                  </a:cubicBezTo>
                  <a:cubicBezTo>
                    <a:pt x="249" y="2"/>
                    <a:pt x="246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igh Ropes Park by Slidesgo">
  <a:themeElements>
    <a:clrScheme name="Simple Light">
      <a:dk1>
        <a:srgbClr val="4B32B8"/>
      </a:dk1>
      <a:lt1>
        <a:srgbClr val="F7F3DC"/>
      </a:lt1>
      <a:dk2>
        <a:srgbClr val="005C00"/>
      </a:dk2>
      <a:lt2>
        <a:srgbClr val="FFFFFF"/>
      </a:lt2>
      <a:accent1>
        <a:srgbClr val="FF6DBC"/>
      </a:accent1>
      <a:accent2>
        <a:srgbClr val="FFD900"/>
      </a:accent2>
      <a:accent3>
        <a:srgbClr val="E9E3C6"/>
      </a:accent3>
      <a:accent4>
        <a:srgbClr val="FFFFFF"/>
      </a:accent4>
      <a:accent5>
        <a:srgbClr val="FFFFFF"/>
      </a:accent5>
      <a:accent6>
        <a:srgbClr val="FFFFFF"/>
      </a:accent6>
      <a:hlink>
        <a:srgbClr val="005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183</Words>
  <Application>Microsoft Office PowerPoint</Application>
  <PresentationFormat>On-screen Show (16:9)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Work Sans</vt:lpstr>
      <vt:lpstr>Be Vietnam Pro Medium</vt:lpstr>
      <vt:lpstr>Work Sans Medium</vt:lpstr>
      <vt:lpstr>Be Vietnam Pro</vt:lpstr>
      <vt:lpstr>Arial</vt:lpstr>
      <vt:lpstr>Be Vietnam Pro ExtraBold</vt:lpstr>
      <vt:lpstr>High Ropes Park by Slidesgo</vt:lpstr>
      <vt:lpstr>Class 4 Residential</vt:lpstr>
      <vt:lpstr>PowerPoint Presentation</vt:lpstr>
      <vt:lpstr>Room Allocations</vt:lpstr>
      <vt:lpstr>Wednesday</vt:lpstr>
      <vt:lpstr>Thursday</vt:lpstr>
      <vt:lpstr>Friday</vt:lpstr>
      <vt:lpstr>PowerPoint Presentation</vt:lpstr>
      <vt:lpstr>Kingswood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4 Residential</dc:title>
  <dc:creator>cathe</dc:creator>
  <cp:lastModifiedBy>K.Glover</cp:lastModifiedBy>
  <cp:revision>2</cp:revision>
  <dcterms:modified xsi:type="dcterms:W3CDTF">2023-05-18T19:04:01Z</dcterms:modified>
</cp:coreProperties>
</file>